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Playfair Display Medium"/>
      <p:regular r:id="rId19"/>
      <p:bold r:id="rId20"/>
      <p:italic r:id="rId21"/>
      <p:boldItalic r:id="rId22"/>
    </p:embeddedFont>
    <p:embeddedFont>
      <p:font typeface="Amatic SC"/>
      <p:regular r:id="rId23"/>
      <p:bold r:id="rId24"/>
    </p:embeddedFont>
    <p:embeddedFont>
      <p:font typeface="Jua"/>
      <p:regular r:id="rId25"/>
    </p:embeddedFont>
    <p:embeddedFont>
      <p:font typeface="Nanum Gothic"/>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layfairDisplayMedium-bold.fntdata"/><Relationship Id="rId22" Type="http://schemas.openxmlformats.org/officeDocument/2006/relationships/font" Target="fonts/PlayfairDisplayMedium-boldItalic.fntdata"/><Relationship Id="rId21" Type="http://schemas.openxmlformats.org/officeDocument/2006/relationships/font" Target="fonts/PlayfairDisplayMedium-italic.fntdata"/><Relationship Id="rId24" Type="http://schemas.openxmlformats.org/officeDocument/2006/relationships/font" Target="fonts/AmaticSC-bold.fntdata"/><Relationship Id="rId23" Type="http://schemas.openxmlformats.org/officeDocument/2006/relationships/font" Target="fonts/AmaticSC-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NanumGothic-regular.fntdata"/><Relationship Id="rId25" Type="http://schemas.openxmlformats.org/officeDocument/2006/relationships/font" Target="fonts/Jua-regular.fntdata"/><Relationship Id="rId27" Type="http://schemas.openxmlformats.org/officeDocument/2006/relationships/font" Target="fonts/NanumGothic-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PlayfairDisplayMedium-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3" name="Shape 6513"/>
        <p:cNvGrpSpPr/>
        <p:nvPr/>
      </p:nvGrpSpPr>
      <p:grpSpPr>
        <a:xfrm>
          <a:off x="0" y="0"/>
          <a:ext cx="0" cy="0"/>
          <a:chOff x="0" y="0"/>
          <a:chExt cx="0" cy="0"/>
        </a:xfrm>
      </p:grpSpPr>
      <p:sp>
        <p:nvSpPr>
          <p:cNvPr id="6514" name="Google Shape;651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15" name="Google Shape;651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2" name="Shape 7022"/>
        <p:cNvGrpSpPr/>
        <p:nvPr/>
      </p:nvGrpSpPr>
      <p:grpSpPr>
        <a:xfrm>
          <a:off x="0" y="0"/>
          <a:ext cx="0" cy="0"/>
          <a:chOff x="0" y="0"/>
          <a:chExt cx="0" cy="0"/>
        </a:xfrm>
      </p:grpSpPr>
      <p:sp>
        <p:nvSpPr>
          <p:cNvPr id="7023" name="Google Shape;7023;g8b02e7038b_0_169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4" name="Google Shape;7024;g8b02e7038b_0_169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3" name="Shape 7073"/>
        <p:cNvGrpSpPr/>
        <p:nvPr/>
      </p:nvGrpSpPr>
      <p:grpSpPr>
        <a:xfrm>
          <a:off x="0" y="0"/>
          <a:ext cx="0" cy="0"/>
          <a:chOff x="0" y="0"/>
          <a:chExt cx="0" cy="0"/>
        </a:xfrm>
      </p:grpSpPr>
      <p:sp>
        <p:nvSpPr>
          <p:cNvPr id="7074" name="Google Shape;7074;g8a1a4a9d2e_0_30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5" name="Google Shape;7075;g8a1a4a9d2e_0_30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5" name="Shape 7355"/>
        <p:cNvGrpSpPr/>
        <p:nvPr/>
      </p:nvGrpSpPr>
      <p:grpSpPr>
        <a:xfrm>
          <a:off x="0" y="0"/>
          <a:ext cx="0" cy="0"/>
          <a:chOff x="0" y="0"/>
          <a:chExt cx="0" cy="0"/>
        </a:xfrm>
      </p:grpSpPr>
      <p:sp>
        <p:nvSpPr>
          <p:cNvPr id="7356" name="Google Shape;7356;g8a18734a6b_0_7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57" name="Google Shape;7357;g8a18734a6b_0_7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1" name="Shape 7361"/>
        <p:cNvGrpSpPr/>
        <p:nvPr/>
      </p:nvGrpSpPr>
      <p:grpSpPr>
        <a:xfrm>
          <a:off x="0" y="0"/>
          <a:ext cx="0" cy="0"/>
          <a:chOff x="0" y="0"/>
          <a:chExt cx="0" cy="0"/>
        </a:xfrm>
      </p:grpSpPr>
      <p:sp>
        <p:nvSpPr>
          <p:cNvPr id="7362" name="Google Shape;7362;g8217f6b57a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3" name="Google Shape;7363;g8217f6b57a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6" name="Shape 7396"/>
        <p:cNvGrpSpPr/>
        <p:nvPr/>
      </p:nvGrpSpPr>
      <p:grpSpPr>
        <a:xfrm>
          <a:off x="0" y="0"/>
          <a:ext cx="0" cy="0"/>
          <a:chOff x="0" y="0"/>
          <a:chExt cx="0" cy="0"/>
        </a:xfrm>
      </p:grpSpPr>
      <p:sp>
        <p:nvSpPr>
          <p:cNvPr id="7397" name="Google Shape;7397;g8217f6b57a_3_8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8" name="Google Shape;7398;g8217f6b57a_3_8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0" name="Shape 6520"/>
        <p:cNvGrpSpPr/>
        <p:nvPr/>
      </p:nvGrpSpPr>
      <p:grpSpPr>
        <a:xfrm>
          <a:off x="0" y="0"/>
          <a:ext cx="0" cy="0"/>
          <a:chOff x="0" y="0"/>
          <a:chExt cx="0" cy="0"/>
        </a:xfrm>
      </p:grpSpPr>
      <p:sp>
        <p:nvSpPr>
          <p:cNvPr id="6521" name="Google Shape;6521;g820fba0ec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2" name="Google Shape;6522;g820fba0ec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presentation, we will explore how culture, family, and religion influence the way we think, feel, and act, often without us even realizing it.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7" name="Shape 6527"/>
        <p:cNvGrpSpPr/>
        <p:nvPr/>
      </p:nvGrpSpPr>
      <p:grpSpPr>
        <a:xfrm>
          <a:off x="0" y="0"/>
          <a:ext cx="0" cy="0"/>
          <a:chOff x="0" y="0"/>
          <a:chExt cx="0" cy="0"/>
        </a:xfrm>
      </p:grpSpPr>
      <p:sp>
        <p:nvSpPr>
          <p:cNvPr id="6528" name="Google Shape;6528;g820fba0ecb_0_1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9" name="Google Shape;6529;g820fba0ecb_0_1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sociocultural perspective in psychology explains how our thoughts, behaviors, and identities are shaped by the people and environments around us. We are not formed in isolation our beliefs, habits, and emotions are deeply influenced by culture, family, and religion. These groups play a key role in guiding the way we think, feel, and act.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6" name="Shape 6716"/>
        <p:cNvGrpSpPr/>
        <p:nvPr/>
      </p:nvGrpSpPr>
      <p:grpSpPr>
        <a:xfrm>
          <a:off x="0" y="0"/>
          <a:ext cx="0" cy="0"/>
          <a:chOff x="0" y="0"/>
          <a:chExt cx="0" cy="0"/>
        </a:xfrm>
      </p:grpSpPr>
      <p:sp>
        <p:nvSpPr>
          <p:cNvPr id="6717" name="Google Shape;6717;g820fba0ecb_0_2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8" name="Google Shape;6718;g820fba0ecb_0_2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7" name="Shape 6937"/>
        <p:cNvGrpSpPr/>
        <p:nvPr/>
      </p:nvGrpSpPr>
      <p:grpSpPr>
        <a:xfrm>
          <a:off x="0" y="0"/>
          <a:ext cx="0" cy="0"/>
          <a:chOff x="0" y="0"/>
          <a:chExt cx="0" cy="0"/>
        </a:xfrm>
      </p:grpSpPr>
      <p:sp>
        <p:nvSpPr>
          <p:cNvPr id="6938" name="Google Shape;6938;g8a1a4a9d2e_0_30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39" name="Google Shape;6939;g8a1a4a9d2e_0_30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5" name="Shape 6945"/>
        <p:cNvGrpSpPr/>
        <p:nvPr/>
      </p:nvGrpSpPr>
      <p:grpSpPr>
        <a:xfrm>
          <a:off x="0" y="0"/>
          <a:ext cx="0" cy="0"/>
          <a:chOff x="0" y="0"/>
          <a:chExt cx="0" cy="0"/>
        </a:xfrm>
      </p:grpSpPr>
      <p:sp>
        <p:nvSpPr>
          <p:cNvPr id="6946" name="Google Shape;6946;g820fba0ecb_0_4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7" name="Google Shape;6947;g820fba0ecb_0_4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6" name="Shape 6996"/>
        <p:cNvGrpSpPr/>
        <p:nvPr/>
      </p:nvGrpSpPr>
      <p:grpSpPr>
        <a:xfrm>
          <a:off x="0" y="0"/>
          <a:ext cx="0" cy="0"/>
          <a:chOff x="0" y="0"/>
          <a:chExt cx="0" cy="0"/>
        </a:xfrm>
      </p:grpSpPr>
      <p:sp>
        <p:nvSpPr>
          <p:cNvPr id="6997" name="Google Shape;6997;g3689f96208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98" name="Google Shape;6998;g3689f96208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3" name="Shape 7003"/>
        <p:cNvGrpSpPr/>
        <p:nvPr/>
      </p:nvGrpSpPr>
      <p:grpSpPr>
        <a:xfrm>
          <a:off x="0" y="0"/>
          <a:ext cx="0" cy="0"/>
          <a:chOff x="0" y="0"/>
          <a:chExt cx="0" cy="0"/>
        </a:xfrm>
      </p:grpSpPr>
      <p:sp>
        <p:nvSpPr>
          <p:cNvPr id="7004" name="Google Shape;7004;g8af5033a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05" name="Google Shape;7005;g8af5033a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0" name="Shape 7010"/>
        <p:cNvGrpSpPr/>
        <p:nvPr/>
      </p:nvGrpSpPr>
      <p:grpSpPr>
        <a:xfrm>
          <a:off x="0" y="0"/>
          <a:ext cx="0" cy="0"/>
          <a:chOff x="0" y="0"/>
          <a:chExt cx="0" cy="0"/>
        </a:xfrm>
      </p:grpSpPr>
      <p:sp>
        <p:nvSpPr>
          <p:cNvPr id="7011" name="Google Shape;7011;g3689f962089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2" name="Google Shape;7012;g3689f962089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8" name="Shape 8"/>
        <p:cNvGrpSpPr/>
        <p:nvPr/>
      </p:nvGrpSpPr>
      <p:grpSpPr>
        <a:xfrm>
          <a:off x="0" y="0"/>
          <a:ext cx="0" cy="0"/>
          <a:chOff x="0" y="0"/>
          <a:chExt cx="0" cy="0"/>
        </a:xfrm>
      </p:grpSpPr>
      <p:grpSp>
        <p:nvGrpSpPr>
          <p:cNvPr id="9" name="Google Shape;9;p2"/>
          <p:cNvGrpSpPr/>
          <p:nvPr/>
        </p:nvGrpSpPr>
        <p:grpSpPr>
          <a:xfrm rot="362304">
            <a:off x="8363301" y="118919"/>
            <a:ext cx="701409" cy="1468746"/>
            <a:chOff x="8694925" y="207725"/>
            <a:chExt cx="701375" cy="1468675"/>
          </a:xfrm>
        </p:grpSpPr>
        <p:sp>
          <p:nvSpPr>
            <p:cNvPr id="10" name="Google Shape;10;p2"/>
            <p:cNvSpPr/>
            <p:nvPr/>
          </p:nvSpPr>
          <p:spPr>
            <a:xfrm>
              <a:off x="9081050" y="757200"/>
              <a:ext cx="142625" cy="92150"/>
            </a:xfrm>
            <a:custGeom>
              <a:rect b="b" l="l" r="r" t="t"/>
              <a:pathLst>
                <a:path extrusionOk="0" h="3686" w="5705">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8870050" y="865800"/>
              <a:ext cx="297750" cy="728875"/>
            </a:xfrm>
            <a:custGeom>
              <a:rect b="b" l="l" r="r" t="t"/>
              <a:pathLst>
                <a:path extrusionOk="0" h="29155" w="1191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8786675" y="1566300"/>
              <a:ext cx="150950" cy="93425"/>
            </a:xfrm>
            <a:custGeom>
              <a:rect b="b" l="l" r="r" t="t"/>
              <a:pathLst>
                <a:path extrusionOk="0" h="3737" w="6038">
                  <a:moveTo>
                    <a:pt x="2869" y="1"/>
                  </a:moveTo>
                  <a:lnTo>
                    <a:pt x="2702" y="1835"/>
                  </a:lnTo>
                  <a:lnTo>
                    <a:pt x="0" y="3236"/>
                  </a:lnTo>
                  <a:lnTo>
                    <a:pt x="5604" y="3737"/>
                  </a:lnTo>
                  <a:lnTo>
                    <a:pt x="6038" y="468"/>
                  </a:lnTo>
                  <a:lnTo>
                    <a:pt x="2869"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8980975" y="1582150"/>
              <a:ext cx="139300" cy="94250"/>
            </a:xfrm>
            <a:custGeom>
              <a:rect b="b" l="l" r="r" t="t"/>
              <a:pathLst>
                <a:path extrusionOk="0" h="3770" w="5572">
                  <a:moveTo>
                    <a:pt x="101" y="0"/>
                  </a:moveTo>
                  <a:lnTo>
                    <a:pt x="0" y="3336"/>
                  </a:lnTo>
                  <a:lnTo>
                    <a:pt x="5571" y="3770"/>
                  </a:lnTo>
                  <a:lnTo>
                    <a:pt x="3503" y="2069"/>
                  </a:lnTo>
                  <a:lnTo>
                    <a:pt x="3570" y="67"/>
                  </a:lnTo>
                  <a:lnTo>
                    <a:pt x="101" y="0"/>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956800" y="216075"/>
              <a:ext cx="245200" cy="168350"/>
            </a:xfrm>
            <a:custGeom>
              <a:rect b="b" l="l" r="r" t="t"/>
              <a:pathLst>
                <a:path extrusionOk="0" h="6734" w="9808">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8898425" y="461225"/>
              <a:ext cx="300225" cy="425450"/>
            </a:xfrm>
            <a:custGeom>
              <a:rect b="b" l="l" r="r" t="t"/>
              <a:pathLst>
                <a:path extrusionOk="0" h="17018" w="12009">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9006825" y="237850"/>
              <a:ext cx="146800" cy="175200"/>
            </a:xfrm>
            <a:custGeom>
              <a:rect b="b" l="l" r="r" t="t"/>
              <a:pathLst>
                <a:path extrusionOk="0" h="7008" w="5872">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9031000" y="399625"/>
              <a:ext cx="81750" cy="117725"/>
            </a:xfrm>
            <a:custGeom>
              <a:rect b="b" l="l" r="r" t="t"/>
              <a:pathLst>
                <a:path extrusionOk="0" h="4709" w="327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983850" y="318525"/>
              <a:ext cx="39675" cy="51650"/>
            </a:xfrm>
            <a:custGeom>
              <a:rect b="b" l="l" r="r" t="t"/>
              <a:pathLst>
                <a:path extrusionOk="0" h="2066" w="1587">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9042800" y="307900"/>
              <a:ext cx="7425" cy="6400"/>
            </a:xfrm>
            <a:custGeom>
              <a:rect b="b" l="l" r="r" t="t"/>
              <a:pathLst>
                <a:path extrusionOk="0" h="256" w="297">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9112575" y="305775"/>
              <a:ext cx="7700" cy="5550"/>
            </a:xfrm>
            <a:custGeom>
              <a:rect b="b" l="l" r="r" t="t"/>
              <a:pathLst>
                <a:path extrusionOk="0" h="222" w="308">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43600" y="409750"/>
              <a:ext cx="64750" cy="7775"/>
            </a:xfrm>
            <a:custGeom>
              <a:rect b="b" l="l" r="r" t="t"/>
              <a:pathLst>
                <a:path extrusionOk="0" h="311" w="259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9046025" y="233250"/>
              <a:ext cx="100100" cy="58000"/>
            </a:xfrm>
            <a:custGeom>
              <a:rect b="b" l="l" r="r" t="t"/>
              <a:pathLst>
                <a:path extrusionOk="0" h="2320" w="4004">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9079375" y="302075"/>
              <a:ext cx="23375" cy="44775"/>
            </a:xfrm>
            <a:custGeom>
              <a:rect b="b" l="l" r="r" t="t"/>
              <a:pathLst>
                <a:path extrusionOk="0" h="1791" w="935">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9036125" y="1631350"/>
              <a:ext cx="37450" cy="5850"/>
            </a:xfrm>
            <a:custGeom>
              <a:rect b="b" l="l" r="r" t="t"/>
              <a:pathLst>
                <a:path extrusionOk="0" h="234" w="1498">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9040175" y="1620150"/>
              <a:ext cx="30900" cy="2800"/>
            </a:xfrm>
            <a:custGeom>
              <a:rect b="b" l="l" r="r" t="t"/>
              <a:pathLst>
                <a:path extrusionOk="0" h="112" w="1236">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9047700" y="1599325"/>
              <a:ext cx="41000" cy="23325"/>
            </a:xfrm>
            <a:custGeom>
              <a:rect b="b" l="l" r="r" t="t"/>
              <a:pathLst>
                <a:path extrusionOk="0" h="933" w="164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851725" y="1612175"/>
              <a:ext cx="23375" cy="5850"/>
            </a:xfrm>
            <a:custGeom>
              <a:rect b="b" l="l" r="r" t="t"/>
              <a:pathLst>
                <a:path extrusionOk="0" h="234" w="935">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849225" y="1605500"/>
              <a:ext cx="25875" cy="4200"/>
            </a:xfrm>
            <a:custGeom>
              <a:rect b="b" l="l" r="r" t="t"/>
              <a:pathLst>
                <a:path extrusionOk="0" h="168" w="1035">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8861725" y="1596325"/>
              <a:ext cx="11700" cy="2700"/>
            </a:xfrm>
            <a:custGeom>
              <a:rect b="b" l="l" r="r" t="t"/>
              <a:pathLst>
                <a:path extrusionOk="0" h="108" w="468">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8835200" y="1577025"/>
              <a:ext cx="46350" cy="22975"/>
            </a:xfrm>
            <a:custGeom>
              <a:rect b="b" l="l" r="r" t="t"/>
              <a:pathLst>
                <a:path extrusionOk="0" h="919" w="1854">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9103575" y="469675"/>
              <a:ext cx="292725" cy="336950"/>
            </a:xfrm>
            <a:custGeom>
              <a:rect b="b" l="l" r="r" t="t"/>
              <a:pathLst>
                <a:path extrusionOk="0" h="13478" w="11709">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8847550" y="822425"/>
              <a:ext cx="322750" cy="712225"/>
            </a:xfrm>
            <a:custGeom>
              <a:rect b="b" l="l" r="r" t="t"/>
              <a:pathLst>
                <a:path extrusionOk="0" h="28489" w="1291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8941775" y="616450"/>
              <a:ext cx="206000" cy="237700"/>
            </a:xfrm>
            <a:custGeom>
              <a:rect b="b" l="l" r="r" t="t"/>
              <a:pathLst>
                <a:path extrusionOk="0" h="9508" w="824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8873400" y="742625"/>
              <a:ext cx="134275" cy="108450"/>
            </a:xfrm>
            <a:custGeom>
              <a:rect b="b" l="l" r="r" t="t"/>
              <a:pathLst>
                <a:path extrusionOk="0" h="4338" w="5371">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8694925" y="469675"/>
              <a:ext cx="321100" cy="314425"/>
            </a:xfrm>
            <a:custGeom>
              <a:rect b="b" l="l" r="r" t="t"/>
              <a:pathLst>
                <a:path extrusionOk="0" h="12577" w="12844">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9122750" y="483850"/>
              <a:ext cx="38375" cy="172650"/>
            </a:xfrm>
            <a:custGeom>
              <a:rect b="b" l="l" r="r" t="t"/>
              <a:pathLst>
                <a:path extrusionOk="0" h="6906" w="1535">
                  <a:moveTo>
                    <a:pt x="734" y="1"/>
                  </a:moveTo>
                  <a:lnTo>
                    <a:pt x="0" y="6839"/>
                  </a:lnTo>
                  <a:lnTo>
                    <a:pt x="601" y="6906"/>
                  </a:lnTo>
                  <a:lnTo>
                    <a:pt x="1535" y="435"/>
                  </a:lnTo>
                  <a:lnTo>
                    <a:pt x="734"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8991825" y="470525"/>
              <a:ext cx="23375" cy="162625"/>
            </a:xfrm>
            <a:custGeom>
              <a:rect b="b" l="l" r="r" t="t"/>
              <a:pathLst>
                <a:path extrusionOk="0" h="6505" w="935">
                  <a:moveTo>
                    <a:pt x="934" y="0"/>
                  </a:moveTo>
                  <a:lnTo>
                    <a:pt x="0" y="300"/>
                  </a:lnTo>
                  <a:lnTo>
                    <a:pt x="134" y="6438"/>
                  </a:lnTo>
                  <a:lnTo>
                    <a:pt x="767" y="6505"/>
                  </a:lnTo>
                  <a:lnTo>
                    <a:pt x="934"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9126925" y="642150"/>
              <a:ext cx="12525" cy="10200"/>
            </a:xfrm>
            <a:custGeom>
              <a:rect b="b" l="l" r="r" t="t"/>
              <a:pathLst>
                <a:path extrusionOk="0" h="408" w="501">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8996500" y="621400"/>
              <a:ext cx="13375" cy="8725"/>
            </a:xfrm>
            <a:custGeom>
              <a:rect b="b" l="l" r="r" t="t"/>
              <a:pathLst>
                <a:path extrusionOk="0" h="349" w="535">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9014325" y="676175"/>
              <a:ext cx="87600" cy="87875"/>
            </a:xfrm>
            <a:custGeom>
              <a:rect b="b" l="l" r="r" t="t"/>
              <a:pathLst>
                <a:path extrusionOk="0" h="3515" w="3504">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9020175" y="695675"/>
              <a:ext cx="77575" cy="12550"/>
            </a:xfrm>
            <a:custGeom>
              <a:rect b="b" l="l" r="r" t="t"/>
              <a:pathLst>
                <a:path extrusionOk="0" h="502" w="3103">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9132750" y="850875"/>
              <a:ext cx="31425" cy="53525"/>
            </a:xfrm>
            <a:custGeom>
              <a:rect b="b" l="l" r="r" t="t"/>
              <a:pathLst>
                <a:path extrusionOk="0" h="2141" w="1257">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9030175" y="855575"/>
              <a:ext cx="32550" cy="75050"/>
            </a:xfrm>
            <a:custGeom>
              <a:rect b="b" l="l" r="r" t="t"/>
              <a:pathLst>
                <a:path extrusionOk="0" h="3002" w="1302">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8904250" y="849925"/>
              <a:ext cx="42800" cy="41750"/>
            </a:xfrm>
            <a:custGeom>
              <a:rect b="b" l="l" r="r" t="t"/>
              <a:pathLst>
                <a:path extrusionOk="0" h="1670" w="1712">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8843375" y="1517925"/>
              <a:ext cx="98425" cy="8375"/>
            </a:xfrm>
            <a:custGeom>
              <a:rect b="b" l="l" r="r" t="t"/>
              <a:pathLst>
                <a:path extrusionOk="0" h="335" w="3937">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8853475" y="1489700"/>
              <a:ext cx="92500" cy="14075"/>
            </a:xfrm>
            <a:custGeom>
              <a:rect b="b" l="l" r="r" t="t"/>
              <a:pathLst>
                <a:path extrusionOk="0" h="563" w="370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8978475" y="1525450"/>
              <a:ext cx="112600" cy="7800"/>
            </a:xfrm>
            <a:custGeom>
              <a:rect b="b" l="l" r="r" t="t"/>
              <a:pathLst>
                <a:path extrusionOk="0" h="312" w="4504">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8983475" y="1493750"/>
              <a:ext cx="120950" cy="6700"/>
            </a:xfrm>
            <a:custGeom>
              <a:rect b="b" l="l" r="r" t="t"/>
              <a:pathLst>
                <a:path extrusionOk="0" h="268" w="4838">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9066875" y="1198550"/>
              <a:ext cx="48375" cy="10850"/>
            </a:xfrm>
            <a:custGeom>
              <a:rect b="b" l="l" r="r" t="t"/>
              <a:pathLst>
                <a:path extrusionOk="0" h="434" w="1935">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8906175" y="1183175"/>
              <a:ext cx="36975" cy="30625"/>
            </a:xfrm>
            <a:custGeom>
              <a:rect b="b" l="l" r="r" t="t"/>
              <a:pathLst>
                <a:path extrusionOk="0" h="1225" w="1479">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8981800" y="207725"/>
              <a:ext cx="45075" cy="46825"/>
            </a:xfrm>
            <a:custGeom>
              <a:rect b="b" l="l" r="r" t="t"/>
              <a:pathLst>
                <a:path extrusionOk="0" h="1873" w="1803">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8990150" y="229050"/>
              <a:ext cx="42225" cy="27175"/>
            </a:xfrm>
            <a:custGeom>
              <a:rect b="b" l="l" r="r" t="t"/>
              <a:pathLst>
                <a:path extrusionOk="0" h="1087" w="1689">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9085475" y="336675"/>
              <a:ext cx="31325" cy="25750"/>
            </a:xfrm>
            <a:custGeom>
              <a:rect b="b" l="l" r="r" t="t"/>
              <a:pathLst>
                <a:path extrusionOk="0" h="1030" w="1253">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2"/>
          <p:cNvGrpSpPr/>
          <p:nvPr/>
        </p:nvGrpSpPr>
        <p:grpSpPr>
          <a:xfrm>
            <a:off x="6540250" y="-365125"/>
            <a:ext cx="982400" cy="1809250"/>
            <a:chOff x="6601775" y="1650925"/>
            <a:chExt cx="982400" cy="1809250"/>
          </a:xfrm>
        </p:grpSpPr>
        <p:sp>
          <p:nvSpPr>
            <p:cNvPr id="55" name="Google Shape;55;p2"/>
            <p:cNvSpPr/>
            <p:nvPr/>
          </p:nvSpPr>
          <p:spPr>
            <a:xfrm>
              <a:off x="6601775" y="3199975"/>
              <a:ext cx="203500" cy="143450"/>
            </a:xfrm>
            <a:custGeom>
              <a:rect b="b" l="l" r="r" t="t"/>
              <a:pathLst>
                <a:path extrusionOk="0" h="5738" w="814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7055425" y="3295875"/>
              <a:ext cx="153475" cy="164300"/>
            </a:xfrm>
            <a:custGeom>
              <a:rect b="b" l="l" r="r" t="t"/>
              <a:pathLst>
                <a:path extrusionOk="0" h="6572" w="6139">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6697675" y="2610375"/>
              <a:ext cx="606300" cy="762250"/>
            </a:xfrm>
            <a:custGeom>
              <a:rect b="b" l="l" r="r" t="t"/>
              <a:pathLst>
                <a:path extrusionOk="0" h="30490" w="24252">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7021250" y="2271575"/>
              <a:ext cx="407800" cy="476425"/>
            </a:xfrm>
            <a:custGeom>
              <a:rect b="b" l="l" r="r" t="t"/>
              <a:pathLst>
                <a:path extrusionOk="0" h="19057" w="16312">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7155500" y="1650925"/>
              <a:ext cx="131800" cy="191425"/>
            </a:xfrm>
            <a:custGeom>
              <a:rect b="b" l="l" r="r" t="t"/>
              <a:pathLst>
                <a:path extrusionOk="0" h="7657" w="5272">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7092125" y="1799800"/>
              <a:ext cx="193500" cy="557925"/>
            </a:xfrm>
            <a:custGeom>
              <a:rect b="b" l="l" r="r" t="t"/>
              <a:pathLst>
                <a:path extrusionOk="0" h="22317" w="774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7278100" y="2354375"/>
              <a:ext cx="306075" cy="382925"/>
            </a:xfrm>
            <a:custGeom>
              <a:rect b="b" l="l" r="r" t="t"/>
              <a:pathLst>
                <a:path extrusionOk="0" h="15317" w="12243">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7315125" y="2451100"/>
              <a:ext cx="87250" cy="252550"/>
            </a:xfrm>
            <a:custGeom>
              <a:rect b="b" l="l" r="r" t="t"/>
              <a:pathLst>
                <a:path extrusionOk="0" h="10102" w="349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7163025" y="1820475"/>
              <a:ext cx="83950" cy="25600"/>
            </a:xfrm>
            <a:custGeom>
              <a:rect b="b" l="l" r="r" t="t"/>
              <a:pathLst>
                <a:path extrusionOk="0" h="1024" w="3358">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7177175" y="1815650"/>
              <a:ext cx="5050" cy="2525"/>
            </a:xfrm>
            <a:custGeom>
              <a:rect b="b" l="l" r="r" t="t"/>
              <a:pathLst>
                <a:path extrusionOk="0" h="101" w="202">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6763875" y="2789675"/>
              <a:ext cx="315775" cy="503800"/>
            </a:xfrm>
            <a:custGeom>
              <a:rect b="b" l="l" r="r" t="t"/>
              <a:pathLst>
                <a:path extrusionOk="0" h="20152" w="12631">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7410050" y="2624000"/>
              <a:ext cx="42350" cy="43950"/>
            </a:xfrm>
            <a:custGeom>
              <a:rect b="b" l="l" r="r" t="t"/>
              <a:pathLst>
                <a:path extrusionOk="0" h="1758" w="1694">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7415700" y="2628025"/>
              <a:ext cx="16700" cy="32425"/>
            </a:xfrm>
            <a:custGeom>
              <a:rect b="b" l="l" r="r" t="t"/>
              <a:pathLst>
                <a:path extrusionOk="0" h="1297" w="668">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7266425" y="2043150"/>
              <a:ext cx="170150" cy="229175"/>
            </a:xfrm>
            <a:custGeom>
              <a:rect b="b" l="l" r="r" t="t"/>
              <a:pathLst>
                <a:path extrusionOk="0" h="9167" w="6806">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7407350" y="2139525"/>
              <a:ext cx="5250" cy="4325"/>
            </a:xfrm>
            <a:custGeom>
              <a:rect b="b" l="l" r="r" t="t"/>
              <a:pathLst>
                <a:path extrusionOk="0" h="173" w="21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7332625" y="2132600"/>
              <a:ext cx="7050" cy="5175"/>
            </a:xfrm>
            <a:custGeom>
              <a:rect b="b" l="l" r="r" t="t"/>
              <a:pathLst>
                <a:path extrusionOk="0" h="207" w="282">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7285600" y="2239275"/>
              <a:ext cx="100925" cy="136800"/>
            </a:xfrm>
            <a:custGeom>
              <a:rect b="b" l="l" r="r" t="t"/>
              <a:pathLst>
                <a:path extrusionOk="0" h="5472" w="4037">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7363975" y="2128575"/>
              <a:ext cx="28400" cy="57600"/>
            </a:xfrm>
            <a:custGeom>
              <a:rect b="b" l="l" r="r" t="t"/>
              <a:pathLst>
                <a:path extrusionOk="0" h="2304" w="1136">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7244400" y="2124650"/>
              <a:ext cx="47900" cy="58425"/>
            </a:xfrm>
            <a:custGeom>
              <a:rect b="b" l="l" r="r" t="t"/>
              <a:pathLst>
                <a:path extrusionOk="0" h="2337" w="1916">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7344350" y="2185175"/>
              <a:ext cx="40300" cy="21425"/>
            </a:xfrm>
            <a:custGeom>
              <a:rect b="b" l="l" r="r" t="t"/>
              <a:pathLst>
                <a:path extrusionOk="0" h="857" w="1612">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7335025" y="2181750"/>
              <a:ext cx="21300" cy="11175"/>
            </a:xfrm>
            <a:custGeom>
              <a:rect b="b" l="l" r="r" t="t"/>
              <a:pathLst>
                <a:path extrusionOk="0" h="447" w="852">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7281425" y="2033825"/>
              <a:ext cx="160975" cy="109575"/>
            </a:xfrm>
            <a:custGeom>
              <a:rect b="b" l="l" r="r" t="t"/>
              <a:pathLst>
                <a:path extrusionOk="0" h="4383" w="6439">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7298950" y="2249300"/>
              <a:ext cx="83400" cy="23850"/>
            </a:xfrm>
            <a:custGeom>
              <a:rect b="b" l="l" r="r" t="t"/>
              <a:pathLst>
                <a:path extrusionOk="0" h="954" w="3336">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7348975" y="2216900"/>
              <a:ext cx="30050" cy="34075"/>
            </a:xfrm>
            <a:custGeom>
              <a:rect b="b" l="l" r="r" t="t"/>
              <a:pathLst>
                <a:path extrusionOk="0" h="1363" w="1202">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 name="Google Shape;79;p2"/>
          <p:cNvGrpSpPr/>
          <p:nvPr/>
        </p:nvGrpSpPr>
        <p:grpSpPr>
          <a:xfrm>
            <a:off x="7545763" y="599800"/>
            <a:ext cx="742225" cy="1554100"/>
            <a:chOff x="7561625" y="125650"/>
            <a:chExt cx="742225" cy="1554100"/>
          </a:xfrm>
        </p:grpSpPr>
        <p:sp>
          <p:nvSpPr>
            <p:cNvPr id="80" name="Google Shape;80;p2"/>
            <p:cNvSpPr/>
            <p:nvPr/>
          </p:nvSpPr>
          <p:spPr>
            <a:xfrm>
              <a:off x="7741750" y="125650"/>
              <a:ext cx="170125" cy="159750"/>
            </a:xfrm>
            <a:custGeom>
              <a:rect b="b" l="l" r="r" t="t"/>
              <a:pathLst>
                <a:path extrusionOk="0" h="6390" w="6805">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8016125" y="1526275"/>
              <a:ext cx="194325" cy="146800"/>
            </a:xfrm>
            <a:custGeom>
              <a:rect b="b" l="l" r="r" t="t"/>
              <a:pathLst>
                <a:path extrusionOk="0" h="5872" w="7773">
                  <a:moveTo>
                    <a:pt x="2936" y="0"/>
                  </a:moveTo>
                  <a:lnTo>
                    <a:pt x="0" y="2302"/>
                  </a:lnTo>
                  <a:lnTo>
                    <a:pt x="1635" y="5871"/>
                  </a:lnTo>
                  <a:lnTo>
                    <a:pt x="7772" y="2469"/>
                  </a:lnTo>
                  <a:lnTo>
                    <a:pt x="3970" y="2302"/>
                  </a:lnTo>
                  <a:lnTo>
                    <a:pt x="2936"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7561625" y="1505425"/>
              <a:ext cx="145975" cy="174325"/>
            </a:xfrm>
            <a:custGeom>
              <a:rect b="b" l="l" r="r" t="t"/>
              <a:pathLst>
                <a:path extrusionOk="0" h="6973" w="5839">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7604050" y="907500"/>
              <a:ext cx="92700" cy="138450"/>
            </a:xfrm>
            <a:custGeom>
              <a:rect b="b" l="l" r="r" t="t"/>
              <a:pathLst>
                <a:path extrusionOk="0" h="5538" w="3708">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8178725" y="540725"/>
              <a:ext cx="125125" cy="87425"/>
            </a:xfrm>
            <a:custGeom>
              <a:rect b="b" l="l" r="r" t="t"/>
              <a:pathLst>
                <a:path extrusionOk="0" h="3497" w="5005">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8217925" y="565575"/>
              <a:ext cx="16800" cy="43625"/>
            </a:xfrm>
            <a:custGeom>
              <a:rect b="b" l="l" r="r" t="t"/>
              <a:pathLst>
                <a:path extrusionOk="0" h="1745" w="672">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7863500" y="390200"/>
              <a:ext cx="351125" cy="313250"/>
            </a:xfrm>
            <a:custGeom>
              <a:rect b="b" l="l" r="r" t="t"/>
              <a:pathLst>
                <a:path extrusionOk="0" h="12530" w="14045">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7582475" y="784075"/>
              <a:ext cx="386975" cy="816450"/>
            </a:xfrm>
            <a:custGeom>
              <a:rect b="b" l="l" r="r" t="t"/>
              <a:pathLst>
                <a:path extrusionOk="0" h="32658" w="15479">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7697550" y="749050"/>
              <a:ext cx="422825" cy="871475"/>
            </a:xfrm>
            <a:custGeom>
              <a:rect b="b" l="l" r="r" t="t"/>
              <a:pathLst>
                <a:path extrusionOk="0" h="34859" w="16913">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7699225" y="386300"/>
              <a:ext cx="269375" cy="432825"/>
            </a:xfrm>
            <a:custGeom>
              <a:rect b="b" l="l" r="r" t="t"/>
              <a:pathLst>
                <a:path extrusionOk="0" h="17313" w="10775">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7762600" y="161975"/>
              <a:ext cx="146800" cy="176175"/>
            </a:xfrm>
            <a:custGeom>
              <a:rect b="b" l="l" r="r" t="t"/>
              <a:pathLst>
                <a:path extrusionOk="0" h="7047" w="5872">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7790950" y="322925"/>
              <a:ext cx="87600" cy="119075"/>
            </a:xfrm>
            <a:custGeom>
              <a:rect b="b" l="l" r="r" t="t"/>
              <a:pathLst>
                <a:path extrusionOk="0" h="4763" w="3504">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7739700" y="248700"/>
              <a:ext cx="37100" cy="50500"/>
            </a:xfrm>
            <a:custGeom>
              <a:rect b="b" l="l" r="r" t="t"/>
              <a:pathLst>
                <a:path extrusionOk="0" h="2020" w="1484">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7795025" y="237025"/>
              <a:ext cx="7625" cy="5575"/>
            </a:xfrm>
            <a:custGeom>
              <a:rect b="b" l="l" r="r" t="t"/>
              <a:pathLst>
                <a:path extrusionOk="0" h="223" w="305">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7864700" y="226800"/>
              <a:ext cx="7175" cy="5450"/>
            </a:xfrm>
            <a:custGeom>
              <a:rect b="b" l="l" r="r" t="t"/>
              <a:pathLst>
                <a:path extrusionOk="0" h="218" w="287">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7806175" y="272325"/>
              <a:ext cx="49650" cy="18650"/>
            </a:xfrm>
            <a:custGeom>
              <a:rect b="b" l="l" r="r" t="t"/>
              <a:pathLst>
                <a:path extrusionOk="0" h="746" w="1986">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7801800" y="269000"/>
              <a:ext cx="13375" cy="14325"/>
            </a:xfrm>
            <a:custGeom>
              <a:rect b="b" l="l" r="r" t="t"/>
              <a:pathLst>
                <a:path extrusionOk="0" h="573" w="535">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7832650" y="223875"/>
              <a:ext cx="28375" cy="46700"/>
            </a:xfrm>
            <a:custGeom>
              <a:rect b="b" l="l" r="r" t="t"/>
              <a:pathLst>
                <a:path extrusionOk="0" h="1868" w="1135">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7631675" y="431800"/>
              <a:ext cx="188475" cy="522425"/>
            </a:xfrm>
            <a:custGeom>
              <a:rect b="b" l="l" r="r" t="t"/>
              <a:pathLst>
                <a:path extrusionOk="0" h="20897" w="7539">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7780950" y="870175"/>
              <a:ext cx="287725" cy="714850"/>
            </a:xfrm>
            <a:custGeom>
              <a:rect b="b" l="l" r="r" t="t"/>
              <a:pathLst>
                <a:path extrusionOk="0" h="28594" w="11509">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8089500" y="1579425"/>
              <a:ext cx="38225" cy="27925"/>
            </a:xfrm>
            <a:custGeom>
              <a:rect b="b" l="l" r="r" t="t"/>
              <a:pathLst>
                <a:path extrusionOk="0" h="1117" w="1529">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8100075" y="1584325"/>
              <a:ext cx="32600" cy="29075"/>
            </a:xfrm>
            <a:custGeom>
              <a:rect b="b" l="l" r="r" t="t"/>
              <a:pathLst>
                <a:path extrusionOk="0" h="1163" w="1304">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8087000" y="1543875"/>
              <a:ext cx="55375" cy="44975"/>
            </a:xfrm>
            <a:custGeom>
              <a:rect b="b" l="l" r="r" t="t"/>
              <a:pathLst>
                <a:path extrusionOk="0" h="1799" w="2215">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7563300" y="1578800"/>
              <a:ext cx="134050" cy="84600"/>
            </a:xfrm>
            <a:custGeom>
              <a:rect b="b" l="l" r="r" t="t"/>
              <a:pathLst>
                <a:path extrusionOk="0" h="3384" w="5362">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7645450" y="1592675"/>
              <a:ext cx="36300" cy="23700"/>
            </a:xfrm>
            <a:custGeom>
              <a:rect b="b" l="l" r="r" t="t"/>
              <a:pathLst>
                <a:path extrusionOk="0" h="948" w="1452">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7647775" y="1586800"/>
              <a:ext cx="21450" cy="13725"/>
            </a:xfrm>
            <a:custGeom>
              <a:rect b="b" l="l" r="r" t="t"/>
              <a:pathLst>
                <a:path extrusionOk="0" h="549" w="858">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7648350" y="1570175"/>
              <a:ext cx="34225" cy="27075"/>
            </a:xfrm>
            <a:custGeom>
              <a:rect b="b" l="l" r="r" t="t"/>
              <a:pathLst>
                <a:path extrusionOk="0" h="1083" w="1369">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8056150" y="1587750"/>
              <a:ext cx="145800" cy="80900"/>
            </a:xfrm>
            <a:custGeom>
              <a:rect b="b" l="l" r="r" t="t"/>
              <a:pathLst>
                <a:path extrusionOk="0" h="3236" w="5832">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7632500" y="1179325"/>
              <a:ext cx="174025" cy="387550"/>
            </a:xfrm>
            <a:custGeom>
              <a:rect b="b" l="l" r="r" t="t"/>
              <a:pathLst>
                <a:path extrusionOk="0" h="15502" w="6961">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7745925" y="833775"/>
              <a:ext cx="63800" cy="49800"/>
            </a:xfrm>
            <a:custGeom>
              <a:rect b="b" l="l" r="r" t="t"/>
              <a:pathLst>
                <a:path extrusionOk="0" h="1992" w="2552">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7792625" y="331250"/>
              <a:ext cx="73400" cy="10475"/>
            </a:xfrm>
            <a:custGeom>
              <a:rect b="b" l="l" r="r" t="t"/>
              <a:pathLst>
                <a:path extrusionOk="0" h="419" w="2936">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7713400" y="453000"/>
              <a:ext cx="90100" cy="500400"/>
            </a:xfrm>
            <a:custGeom>
              <a:rect b="b" l="l" r="r" t="t"/>
              <a:pathLst>
                <a:path extrusionOk="0" h="20016" w="3604">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7986100" y="590275"/>
              <a:ext cx="28150" cy="51575"/>
            </a:xfrm>
            <a:custGeom>
              <a:rect b="b" l="l" r="r" t="t"/>
              <a:pathLst>
                <a:path extrusionOk="0" h="2063" w="1126">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7640875" y="788075"/>
              <a:ext cx="95075" cy="27725"/>
            </a:xfrm>
            <a:custGeom>
              <a:rect b="b" l="l" r="r" t="t"/>
              <a:pathLst>
                <a:path extrusionOk="0" h="1109" w="3803">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7631075" y="846450"/>
              <a:ext cx="95350" cy="33725"/>
            </a:xfrm>
            <a:custGeom>
              <a:rect b="b" l="l" r="r" t="t"/>
              <a:pathLst>
                <a:path extrusionOk="0" h="1349" w="3814">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7636800" y="818625"/>
              <a:ext cx="95800" cy="30525"/>
            </a:xfrm>
            <a:custGeom>
              <a:rect b="b" l="l" r="r" t="t"/>
              <a:pathLst>
                <a:path extrusionOk="0" h="1221" w="3832">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7755100" y="725700"/>
              <a:ext cx="213500" cy="23375"/>
            </a:xfrm>
            <a:custGeom>
              <a:rect b="b" l="l" r="r" t="t"/>
              <a:pathLst>
                <a:path extrusionOk="0" h="935" w="854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7764275" y="682325"/>
              <a:ext cx="209350" cy="18375"/>
            </a:xfrm>
            <a:custGeom>
              <a:rect b="b" l="l" r="r" t="t"/>
              <a:pathLst>
                <a:path extrusionOk="0" h="735" w="8374">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7747600" y="762400"/>
              <a:ext cx="221850" cy="23375"/>
            </a:xfrm>
            <a:custGeom>
              <a:rect b="b" l="l" r="r" t="t"/>
              <a:pathLst>
                <a:path extrusionOk="0" h="935" w="8874">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8107850" y="573925"/>
              <a:ext cx="31725" cy="84600"/>
            </a:xfrm>
            <a:custGeom>
              <a:rect b="b" l="l" r="r" t="t"/>
              <a:pathLst>
                <a:path extrusionOk="0" h="3384" w="1269">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8131200" y="562250"/>
              <a:ext cx="45650" cy="87425"/>
            </a:xfrm>
            <a:custGeom>
              <a:rect b="b" l="l" r="r" t="t"/>
              <a:pathLst>
                <a:path extrusionOk="0" h="3497" w="1826">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8077000" y="582125"/>
              <a:ext cx="37325" cy="92575"/>
            </a:xfrm>
            <a:custGeom>
              <a:rect b="b" l="l" r="r" t="t"/>
              <a:pathLst>
                <a:path extrusionOk="0" h="3703" w="1493">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2"/>
          <p:cNvGrpSpPr/>
          <p:nvPr/>
        </p:nvGrpSpPr>
        <p:grpSpPr>
          <a:xfrm rot="1586216">
            <a:off x="6429292" y="3984770"/>
            <a:ext cx="784728" cy="1674653"/>
            <a:chOff x="5909625" y="3402475"/>
            <a:chExt cx="784750" cy="1674700"/>
          </a:xfrm>
        </p:grpSpPr>
        <p:sp>
          <p:nvSpPr>
            <p:cNvPr id="123" name="Google Shape;123;p2"/>
            <p:cNvSpPr/>
            <p:nvPr/>
          </p:nvSpPr>
          <p:spPr>
            <a:xfrm>
              <a:off x="6003850" y="4914525"/>
              <a:ext cx="206000" cy="155975"/>
            </a:xfrm>
            <a:custGeom>
              <a:rect b="b" l="l" r="r" t="t"/>
              <a:pathLst>
                <a:path extrusionOk="0" h="6239" w="8240">
                  <a:moveTo>
                    <a:pt x="5171" y="1"/>
                  </a:moveTo>
                  <a:lnTo>
                    <a:pt x="4037" y="2403"/>
                  </a:lnTo>
                  <a:lnTo>
                    <a:pt x="0" y="2636"/>
                  </a:lnTo>
                  <a:lnTo>
                    <a:pt x="6538" y="6239"/>
                  </a:lnTo>
                  <a:lnTo>
                    <a:pt x="8240" y="2403"/>
                  </a:lnTo>
                  <a:lnTo>
                    <a:pt x="517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6538400" y="4892850"/>
              <a:ext cx="155975" cy="184325"/>
            </a:xfrm>
            <a:custGeom>
              <a:rect b="b" l="l" r="r" t="t"/>
              <a:pathLst>
                <a:path extrusionOk="0" h="7373" w="6239">
                  <a:moveTo>
                    <a:pt x="3670" y="1"/>
                  </a:moveTo>
                  <a:lnTo>
                    <a:pt x="67" y="1602"/>
                  </a:lnTo>
                  <a:lnTo>
                    <a:pt x="1702" y="3737"/>
                  </a:lnTo>
                  <a:lnTo>
                    <a:pt x="0" y="7372"/>
                  </a:lnTo>
                  <a:lnTo>
                    <a:pt x="6238" y="3336"/>
                  </a:lnTo>
                  <a:lnTo>
                    <a:pt x="3670"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5909625" y="3873125"/>
              <a:ext cx="134275" cy="92425"/>
            </a:xfrm>
            <a:custGeom>
              <a:rect b="b" l="l" r="r" t="t"/>
              <a:pathLst>
                <a:path extrusionOk="0" h="3697" w="5371">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5989100" y="3900475"/>
              <a:ext cx="12275" cy="43400"/>
            </a:xfrm>
            <a:custGeom>
              <a:rect b="b" l="l" r="r" t="t"/>
              <a:pathLst>
                <a:path extrusionOk="0" h="1736" w="491">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a:off x="6006350" y="3712575"/>
              <a:ext cx="373625" cy="332950"/>
            </a:xfrm>
            <a:custGeom>
              <a:rect b="b" l="l" r="r" t="t"/>
              <a:pathLst>
                <a:path extrusionOk="0" h="13318" w="14945">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6260700" y="4123975"/>
              <a:ext cx="412825" cy="868975"/>
            </a:xfrm>
            <a:custGeom>
              <a:rect b="b" l="l" r="r" t="t"/>
              <a:pathLst>
                <a:path extrusionOk="0" h="34759" w="16513">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6099750" y="4088950"/>
              <a:ext cx="450350" cy="926525"/>
            </a:xfrm>
            <a:custGeom>
              <a:rect b="b" l="l" r="r" t="t"/>
              <a:pathLst>
                <a:path extrusionOk="0" h="37061" w="18014">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6259875" y="3698675"/>
              <a:ext cx="286875" cy="461175"/>
            </a:xfrm>
            <a:custGeom>
              <a:rect b="b" l="l" r="r" t="t"/>
              <a:pathLst>
                <a:path extrusionOk="0" h="18447" w="11475">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6155625" y="4215700"/>
              <a:ext cx="305250" cy="760900"/>
            </a:xfrm>
            <a:custGeom>
              <a:rect b="b" l="l" r="r" t="t"/>
              <a:pathLst>
                <a:path extrusionOk="0" h="30436" w="1221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6091600" y="4971525"/>
              <a:ext cx="41525" cy="29750"/>
            </a:xfrm>
            <a:custGeom>
              <a:rect b="b" l="l" r="r" t="t"/>
              <a:pathLst>
                <a:path extrusionOk="0" h="1190" w="1661">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6087450" y="4975675"/>
              <a:ext cx="34000" cy="30625"/>
            </a:xfrm>
            <a:custGeom>
              <a:rect b="b" l="l" r="r" t="t"/>
              <a:pathLst>
                <a:path extrusionOk="0" h="1225" w="136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6076175" y="4932250"/>
              <a:ext cx="56125" cy="48525"/>
            </a:xfrm>
            <a:custGeom>
              <a:rect b="b" l="l" r="r" t="t"/>
              <a:pathLst>
                <a:path extrusionOk="0" h="1941" w="2245">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6550300" y="4969575"/>
              <a:ext cx="143225" cy="90425"/>
            </a:xfrm>
            <a:custGeom>
              <a:rect b="b" l="l" r="r" t="t"/>
              <a:pathLst>
                <a:path extrusionOk="0" h="3617" w="5729">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p:nvPr/>
          </p:nvSpPr>
          <p:spPr>
            <a:xfrm>
              <a:off x="6566800" y="4984025"/>
              <a:ext cx="38125" cy="24500"/>
            </a:xfrm>
            <a:custGeom>
              <a:rect b="b" l="l" r="r" t="t"/>
              <a:pathLst>
                <a:path extrusionOk="0" h="980" w="1525">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6579250" y="4978450"/>
              <a:ext cx="23200" cy="16175"/>
            </a:xfrm>
            <a:custGeom>
              <a:rect b="b" l="l" r="r" t="t"/>
              <a:pathLst>
                <a:path extrusionOk="0" h="647" w="928">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p:nvPr/>
          </p:nvSpPr>
          <p:spPr>
            <a:xfrm>
              <a:off x="6564625" y="4961775"/>
              <a:ext cx="37175" cy="29375"/>
            </a:xfrm>
            <a:custGeom>
              <a:rect b="b" l="l" r="r" t="t"/>
              <a:pathLst>
                <a:path extrusionOk="0" h="1175" w="1487">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6012200" y="4981250"/>
              <a:ext cx="155950" cy="85075"/>
            </a:xfrm>
            <a:custGeom>
              <a:rect b="b" l="l" r="r" t="t"/>
              <a:pathLst>
                <a:path extrusionOk="0" h="3403" w="6238">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6434150" y="4545250"/>
              <a:ext cx="183500" cy="412175"/>
            </a:xfrm>
            <a:custGeom>
              <a:rect b="b" l="l" r="r" t="t"/>
              <a:pathLst>
                <a:path extrusionOk="0" h="16487" w="734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
            <p:cNvSpPr/>
            <p:nvPr/>
          </p:nvSpPr>
          <p:spPr>
            <a:xfrm>
              <a:off x="6429375" y="4177850"/>
              <a:ext cx="68175" cy="52875"/>
            </a:xfrm>
            <a:custGeom>
              <a:rect b="b" l="l" r="r" t="t"/>
              <a:pathLst>
                <a:path extrusionOk="0" h="2115" w="2727">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
            <p:cNvSpPr/>
            <p:nvPr/>
          </p:nvSpPr>
          <p:spPr>
            <a:xfrm>
              <a:off x="6218425" y="3925275"/>
              <a:ext cx="29800" cy="55275"/>
            </a:xfrm>
            <a:custGeom>
              <a:rect b="b" l="l" r="r" t="t"/>
              <a:pathLst>
                <a:path extrusionOk="0" h="2211" w="1192">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a:off x="6252350" y="3402475"/>
              <a:ext cx="175150" cy="166950"/>
            </a:xfrm>
            <a:custGeom>
              <a:rect b="b" l="l" r="r" t="t"/>
              <a:pathLst>
                <a:path extrusionOk="0" h="6678" w="7006">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
            <p:cNvSpPr/>
            <p:nvPr/>
          </p:nvSpPr>
          <p:spPr>
            <a:xfrm>
              <a:off x="6274875" y="3459725"/>
              <a:ext cx="156800" cy="219625"/>
            </a:xfrm>
            <a:custGeom>
              <a:rect b="b" l="l" r="r" t="t"/>
              <a:pathLst>
                <a:path extrusionOk="0" h="8785" w="6272">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
            <p:cNvSpPr/>
            <p:nvPr/>
          </p:nvSpPr>
          <p:spPr>
            <a:xfrm>
              <a:off x="6298350" y="3549775"/>
              <a:ext cx="4600" cy="4800"/>
            </a:xfrm>
            <a:custGeom>
              <a:rect b="b" l="l" r="r" t="t"/>
              <a:pathLst>
                <a:path extrusionOk="0" h="192" w="184">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
            <p:cNvSpPr/>
            <p:nvPr/>
          </p:nvSpPr>
          <p:spPr>
            <a:xfrm>
              <a:off x="6365225" y="3539525"/>
              <a:ext cx="6425" cy="4275"/>
            </a:xfrm>
            <a:custGeom>
              <a:rect b="b" l="l" r="r" t="t"/>
              <a:pathLst>
                <a:path extrusionOk="0" h="171" w="257">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
            <p:cNvSpPr/>
            <p:nvPr/>
          </p:nvSpPr>
          <p:spPr>
            <a:xfrm>
              <a:off x="6321575" y="3651125"/>
              <a:ext cx="91750" cy="125125"/>
            </a:xfrm>
            <a:custGeom>
              <a:rect b="b" l="l" r="r" t="t"/>
              <a:pathLst>
                <a:path extrusionOk="0" h="5005" w="367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
            <p:cNvSpPr/>
            <p:nvPr/>
          </p:nvSpPr>
          <p:spPr>
            <a:xfrm>
              <a:off x="6314075" y="3584900"/>
              <a:ext cx="58400" cy="35650"/>
            </a:xfrm>
            <a:custGeom>
              <a:rect b="b" l="l" r="r" t="t"/>
              <a:pathLst>
                <a:path extrusionOk="0" h="1426" w="2336">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
            <p:cNvSpPr/>
            <p:nvPr/>
          </p:nvSpPr>
          <p:spPr>
            <a:xfrm>
              <a:off x="6317400" y="3530500"/>
              <a:ext cx="25050" cy="53550"/>
            </a:xfrm>
            <a:custGeom>
              <a:rect b="b" l="l" r="r" t="t"/>
              <a:pathLst>
                <a:path extrusionOk="0" h="2142" w="1002">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
            <p:cNvSpPr/>
            <p:nvPr/>
          </p:nvSpPr>
          <p:spPr>
            <a:xfrm>
              <a:off x="6356600" y="3650775"/>
              <a:ext cx="52325" cy="27075"/>
            </a:xfrm>
            <a:custGeom>
              <a:rect b="b" l="l" r="r" t="t"/>
              <a:pathLst>
                <a:path extrusionOk="0" h="1083" w="2093">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
            <p:cNvSpPr/>
            <p:nvPr/>
          </p:nvSpPr>
          <p:spPr>
            <a:xfrm>
              <a:off x="6275700" y="3450150"/>
              <a:ext cx="147650" cy="120975"/>
            </a:xfrm>
            <a:custGeom>
              <a:rect b="b" l="l" r="r" t="t"/>
              <a:pathLst>
                <a:path extrusionOk="0" h="4839" w="5906">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
            <p:cNvSpPr/>
            <p:nvPr/>
          </p:nvSpPr>
          <p:spPr>
            <a:xfrm>
              <a:off x="6410800" y="3545600"/>
              <a:ext cx="43000" cy="53350"/>
            </a:xfrm>
            <a:custGeom>
              <a:rect b="b" l="l" r="r" t="t"/>
              <a:pathLst>
                <a:path extrusionOk="0" h="2134" w="172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
            <p:cNvSpPr/>
            <p:nvPr/>
          </p:nvSpPr>
          <p:spPr>
            <a:xfrm>
              <a:off x="6344850" y="3632450"/>
              <a:ext cx="5950" cy="17775"/>
            </a:xfrm>
            <a:custGeom>
              <a:rect b="b" l="l" r="r" t="t"/>
              <a:pathLst>
                <a:path extrusionOk="0" h="711" w="238">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
            <p:cNvSpPr/>
            <p:nvPr/>
          </p:nvSpPr>
          <p:spPr>
            <a:xfrm>
              <a:off x="6339100" y="3633825"/>
              <a:ext cx="4175" cy="16075"/>
            </a:xfrm>
            <a:custGeom>
              <a:rect b="b" l="l" r="r" t="t"/>
              <a:pathLst>
                <a:path extrusionOk="0" h="643" w="167">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
            <p:cNvSpPr/>
            <p:nvPr/>
          </p:nvSpPr>
          <p:spPr>
            <a:xfrm>
              <a:off x="6334075" y="3631625"/>
              <a:ext cx="4200" cy="19025"/>
            </a:xfrm>
            <a:custGeom>
              <a:rect b="b" l="l" r="r" t="t"/>
              <a:pathLst>
                <a:path extrusionOk="0" h="761" w="168">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
            <p:cNvSpPr/>
            <p:nvPr/>
          </p:nvSpPr>
          <p:spPr>
            <a:xfrm>
              <a:off x="6183150" y="3759550"/>
              <a:ext cx="344425" cy="396125"/>
            </a:xfrm>
            <a:custGeom>
              <a:rect b="b" l="l" r="r" t="t"/>
              <a:pathLst>
                <a:path extrusionOk="0" h="15845" w="13777">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
            <p:cNvSpPr/>
            <p:nvPr/>
          </p:nvSpPr>
          <p:spPr>
            <a:xfrm>
              <a:off x="6198150" y="3818325"/>
              <a:ext cx="337775" cy="338200"/>
            </a:xfrm>
            <a:custGeom>
              <a:rect b="b" l="l" r="r" t="t"/>
              <a:pathLst>
                <a:path extrusionOk="0" h="13528" w="13511">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
            <p:cNvSpPr/>
            <p:nvPr/>
          </p:nvSpPr>
          <p:spPr>
            <a:xfrm>
              <a:off x="6259875" y="3776425"/>
              <a:ext cx="173475" cy="266675"/>
            </a:xfrm>
            <a:custGeom>
              <a:rect b="b" l="l" r="r" t="t"/>
              <a:pathLst>
                <a:path extrusionOk="0" h="10667" w="6939">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
            <p:cNvSpPr/>
            <p:nvPr/>
          </p:nvSpPr>
          <p:spPr>
            <a:xfrm>
              <a:off x="6122275" y="4093950"/>
              <a:ext cx="81750" cy="70900"/>
            </a:xfrm>
            <a:custGeom>
              <a:rect b="b" l="l" r="r" t="t"/>
              <a:pathLst>
                <a:path extrusionOk="0" h="2836" w="327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 name="Google Shape;160;p2"/>
          <p:cNvGrpSpPr/>
          <p:nvPr/>
        </p:nvGrpSpPr>
        <p:grpSpPr>
          <a:xfrm rot="-373388">
            <a:off x="239694" y="138541"/>
            <a:ext cx="718870" cy="1429490"/>
            <a:chOff x="4814675" y="3717725"/>
            <a:chExt cx="718875" cy="1429500"/>
          </a:xfrm>
        </p:grpSpPr>
        <p:sp>
          <p:nvSpPr>
            <p:cNvPr id="161" name="Google Shape;161;p2"/>
            <p:cNvSpPr/>
            <p:nvPr/>
          </p:nvSpPr>
          <p:spPr>
            <a:xfrm>
              <a:off x="5091525" y="3730125"/>
              <a:ext cx="246875" cy="263300"/>
            </a:xfrm>
            <a:custGeom>
              <a:rect b="b" l="l" r="r" t="t"/>
              <a:pathLst>
                <a:path extrusionOk="0" h="10532" w="9875">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
            <p:cNvSpPr/>
            <p:nvPr/>
          </p:nvSpPr>
          <p:spPr>
            <a:xfrm>
              <a:off x="5064000" y="3717725"/>
              <a:ext cx="57575" cy="46750"/>
            </a:xfrm>
            <a:custGeom>
              <a:rect b="b" l="l" r="r" t="t"/>
              <a:pathLst>
                <a:path extrusionOk="0" h="1870" w="2303">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
            <p:cNvSpPr/>
            <p:nvPr/>
          </p:nvSpPr>
          <p:spPr>
            <a:xfrm>
              <a:off x="5057350" y="3982200"/>
              <a:ext cx="271050" cy="389475"/>
            </a:xfrm>
            <a:custGeom>
              <a:rect b="b" l="l" r="r" t="t"/>
              <a:pathLst>
                <a:path extrusionOk="0" h="15579" w="10842">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
            <p:cNvSpPr/>
            <p:nvPr/>
          </p:nvSpPr>
          <p:spPr>
            <a:xfrm>
              <a:off x="5103200" y="3734525"/>
              <a:ext cx="164325" cy="197850"/>
            </a:xfrm>
            <a:custGeom>
              <a:rect b="b" l="l" r="r" t="t"/>
              <a:pathLst>
                <a:path extrusionOk="0" h="7914" w="6573">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
            <p:cNvSpPr/>
            <p:nvPr/>
          </p:nvSpPr>
          <p:spPr>
            <a:xfrm>
              <a:off x="5134050" y="3912975"/>
              <a:ext cx="99275" cy="134900"/>
            </a:xfrm>
            <a:custGeom>
              <a:rect b="b" l="l" r="r" t="t"/>
              <a:pathLst>
                <a:path extrusionOk="0" h="5396" w="3971">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p:nvPr/>
          </p:nvSpPr>
          <p:spPr>
            <a:xfrm>
              <a:off x="5076150" y="3831250"/>
              <a:ext cx="41250" cy="56600"/>
            </a:xfrm>
            <a:custGeom>
              <a:rect b="b" l="l" r="r" t="t"/>
              <a:pathLst>
                <a:path extrusionOk="0" h="2264" w="165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
            <p:cNvSpPr/>
            <p:nvPr/>
          </p:nvSpPr>
          <p:spPr>
            <a:xfrm>
              <a:off x="5138975" y="3817075"/>
              <a:ext cx="7625" cy="6425"/>
            </a:xfrm>
            <a:custGeom>
              <a:rect b="b" l="l" r="r" t="t"/>
              <a:pathLst>
                <a:path extrusionOk="0" h="257" w="305">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
            <p:cNvSpPr/>
            <p:nvPr/>
          </p:nvSpPr>
          <p:spPr>
            <a:xfrm>
              <a:off x="5216850" y="3806175"/>
              <a:ext cx="7300" cy="5575"/>
            </a:xfrm>
            <a:custGeom>
              <a:rect b="b" l="l" r="r" t="t"/>
              <a:pathLst>
                <a:path extrusionOk="0" h="223" w="292">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
            <p:cNvSpPr/>
            <p:nvPr/>
          </p:nvSpPr>
          <p:spPr>
            <a:xfrm>
              <a:off x="5129900" y="3922150"/>
              <a:ext cx="82575" cy="14650"/>
            </a:xfrm>
            <a:custGeom>
              <a:rect b="b" l="l" r="r" t="t"/>
              <a:pathLst>
                <a:path extrusionOk="0" h="586" w="3303">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
            <p:cNvSpPr/>
            <p:nvPr/>
          </p:nvSpPr>
          <p:spPr>
            <a:xfrm>
              <a:off x="5178250" y="3804900"/>
              <a:ext cx="25875" cy="57125"/>
            </a:xfrm>
            <a:custGeom>
              <a:rect b="b" l="l" r="r" t="t"/>
              <a:pathLst>
                <a:path extrusionOk="0" h="2285" w="1035">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
            <p:cNvSpPr/>
            <p:nvPr/>
          </p:nvSpPr>
          <p:spPr>
            <a:xfrm>
              <a:off x="5162425" y="3851475"/>
              <a:ext cx="55900" cy="27575"/>
            </a:xfrm>
            <a:custGeom>
              <a:rect b="b" l="l" r="r" t="t"/>
              <a:pathLst>
                <a:path extrusionOk="0" h="1103" w="2236">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
            <p:cNvSpPr/>
            <p:nvPr/>
          </p:nvSpPr>
          <p:spPr>
            <a:xfrm>
              <a:off x="5156575" y="3862225"/>
              <a:ext cx="14200" cy="9700"/>
            </a:xfrm>
            <a:custGeom>
              <a:rect b="b" l="l" r="r" t="t"/>
              <a:pathLst>
                <a:path extrusionOk="0" h="388" w="568">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
            <p:cNvSpPr/>
            <p:nvPr/>
          </p:nvSpPr>
          <p:spPr>
            <a:xfrm>
              <a:off x="5265825" y="4007225"/>
              <a:ext cx="255200" cy="273550"/>
            </a:xfrm>
            <a:custGeom>
              <a:rect b="b" l="l" r="r" t="t"/>
              <a:pathLst>
                <a:path extrusionOk="0" h="10942" w="10208">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
            <p:cNvSpPr/>
            <p:nvPr/>
          </p:nvSpPr>
          <p:spPr>
            <a:xfrm>
              <a:off x="4814675" y="4004000"/>
              <a:ext cx="296900" cy="272550"/>
            </a:xfrm>
            <a:custGeom>
              <a:rect b="b" l="l" r="r" t="t"/>
              <a:pathLst>
                <a:path extrusionOk="0" h="10902" w="11876">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
            <p:cNvSpPr/>
            <p:nvPr/>
          </p:nvSpPr>
          <p:spPr>
            <a:xfrm>
              <a:off x="4896400" y="4991250"/>
              <a:ext cx="123450" cy="155975"/>
            </a:xfrm>
            <a:custGeom>
              <a:rect b="b" l="l" r="r" t="t"/>
              <a:pathLst>
                <a:path extrusionOk="0" h="6239" w="4938">
                  <a:moveTo>
                    <a:pt x="1935" y="1"/>
                  </a:moveTo>
                  <a:lnTo>
                    <a:pt x="0" y="2769"/>
                  </a:lnTo>
                  <a:lnTo>
                    <a:pt x="4470" y="6238"/>
                  </a:lnTo>
                  <a:lnTo>
                    <a:pt x="3803" y="3570"/>
                  </a:lnTo>
                  <a:lnTo>
                    <a:pt x="4937" y="2069"/>
                  </a:lnTo>
                  <a:lnTo>
                    <a:pt x="19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
            <p:cNvSpPr/>
            <p:nvPr/>
          </p:nvSpPr>
          <p:spPr>
            <a:xfrm>
              <a:off x="5315850" y="4935375"/>
              <a:ext cx="129300" cy="133450"/>
            </a:xfrm>
            <a:custGeom>
              <a:rect b="b" l="l" r="r" t="t"/>
              <a:pathLst>
                <a:path extrusionOk="0" h="5338" w="5172">
                  <a:moveTo>
                    <a:pt x="1168" y="1"/>
                  </a:moveTo>
                  <a:lnTo>
                    <a:pt x="1" y="3136"/>
                  </a:lnTo>
                  <a:lnTo>
                    <a:pt x="5171" y="5338"/>
                  </a:lnTo>
                  <a:lnTo>
                    <a:pt x="3870" y="2903"/>
                  </a:lnTo>
                  <a:lnTo>
                    <a:pt x="4571" y="1202"/>
                  </a:lnTo>
                  <a:lnTo>
                    <a:pt x="116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
            <p:cNvSpPr/>
            <p:nvPr/>
          </p:nvSpPr>
          <p:spPr>
            <a:xfrm>
              <a:off x="4919750" y="4371650"/>
              <a:ext cx="613800" cy="698850"/>
            </a:xfrm>
            <a:custGeom>
              <a:rect b="b" l="l" r="r" t="t"/>
              <a:pathLst>
                <a:path extrusionOk="0" h="27954" w="24552">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
            <p:cNvSpPr/>
            <p:nvPr/>
          </p:nvSpPr>
          <p:spPr>
            <a:xfrm>
              <a:off x="5318350" y="5007100"/>
              <a:ext cx="122325" cy="53625"/>
            </a:xfrm>
            <a:custGeom>
              <a:rect b="b" l="l" r="r" t="t"/>
              <a:pathLst>
                <a:path extrusionOk="0" h="2145" w="4893">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
            <p:cNvSpPr/>
            <p:nvPr/>
          </p:nvSpPr>
          <p:spPr>
            <a:xfrm>
              <a:off x="5395950" y="5006875"/>
              <a:ext cx="20850" cy="8600"/>
            </a:xfrm>
            <a:custGeom>
              <a:rect b="b" l="l" r="r" t="t"/>
              <a:pathLst>
                <a:path extrusionOk="0" h="344" w="834">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
            <p:cNvSpPr/>
            <p:nvPr/>
          </p:nvSpPr>
          <p:spPr>
            <a:xfrm>
              <a:off x="5397575" y="5002925"/>
              <a:ext cx="16700" cy="6700"/>
            </a:xfrm>
            <a:custGeom>
              <a:rect b="b" l="l" r="r" t="t"/>
              <a:pathLst>
                <a:path extrusionOk="0" h="268" w="668">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
            <p:cNvSpPr/>
            <p:nvPr/>
          </p:nvSpPr>
          <p:spPr>
            <a:xfrm>
              <a:off x="5399525" y="5020075"/>
              <a:ext cx="22275" cy="3725"/>
            </a:xfrm>
            <a:custGeom>
              <a:rect b="b" l="l" r="r" t="t"/>
              <a:pathLst>
                <a:path extrusionOk="0" h="149" w="891">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
            <p:cNvSpPr/>
            <p:nvPr/>
          </p:nvSpPr>
          <p:spPr>
            <a:xfrm>
              <a:off x="5397375" y="4984875"/>
              <a:ext cx="31100" cy="25850"/>
            </a:xfrm>
            <a:custGeom>
              <a:rect b="b" l="l" r="r" t="t"/>
              <a:pathLst>
                <a:path extrusionOk="0" h="1034" w="1244">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
            <p:cNvSpPr/>
            <p:nvPr/>
          </p:nvSpPr>
          <p:spPr>
            <a:xfrm>
              <a:off x="5345050" y="4977375"/>
              <a:ext cx="13850" cy="40075"/>
            </a:xfrm>
            <a:custGeom>
              <a:rect b="b" l="l" r="r" t="t"/>
              <a:pathLst>
                <a:path extrusionOk="0" h="1603" w="554">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
            <p:cNvSpPr/>
            <p:nvPr/>
          </p:nvSpPr>
          <p:spPr>
            <a:xfrm>
              <a:off x="4901400" y="5055475"/>
              <a:ext cx="101450" cy="76975"/>
            </a:xfrm>
            <a:custGeom>
              <a:rect b="b" l="l" r="r" t="t"/>
              <a:pathLst>
                <a:path extrusionOk="0" h="3079" w="4058">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
            <p:cNvSpPr/>
            <p:nvPr/>
          </p:nvSpPr>
          <p:spPr>
            <a:xfrm>
              <a:off x="4969775" y="5072150"/>
              <a:ext cx="24700" cy="15500"/>
            </a:xfrm>
            <a:custGeom>
              <a:rect b="b" l="l" r="r" t="t"/>
              <a:pathLst>
                <a:path extrusionOk="0" h="620" w="988">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
            <p:cNvSpPr/>
            <p:nvPr/>
          </p:nvSpPr>
          <p:spPr>
            <a:xfrm>
              <a:off x="4975200" y="5064025"/>
              <a:ext cx="21900" cy="16650"/>
            </a:xfrm>
            <a:custGeom>
              <a:rect b="b" l="l" r="r" t="t"/>
              <a:pathLst>
                <a:path extrusionOk="0" h="666" w="876">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
            <p:cNvSpPr/>
            <p:nvPr/>
          </p:nvSpPr>
          <p:spPr>
            <a:xfrm>
              <a:off x="4978950" y="5057125"/>
              <a:ext cx="20050" cy="15875"/>
            </a:xfrm>
            <a:custGeom>
              <a:rect b="b" l="l" r="r" t="t"/>
              <a:pathLst>
                <a:path extrusionOk="0" h="635" w="802">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
            <p:cNvSpPr/>
            <p:nvPr/>
          </p:nvSpPr>
          <p:spPr>
            <a:xfrm>
              <a:off x="4983950" y="5044625"/>
              <a:ext cx="36600" cy="30500"/>
            </a:xfrm>
            <a:custGeom>
              <a:rect b="b" l="l" r="r" t="t"/>
              <a:pathLst>
                <a:path extrusionOk="0" h="1220" w="1464">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
            <p:cNvSpPr/>
            <p:nvPr/>
          </p:nvSpPr>
          <p:spPr>
            <a:xfrm>
              <a:off x="4920850" y="5029300"/>
              <a:ext cx="24775" cy="39900"/>
            </a:xfrm>
            <a:custGeom>
              <a:rect b="b" l="l" r="r" t="t"/>
              <a:pathLst>
                <a:path extrusionOk="0" h="1596" w="991">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
            <p:cNvSpPr/>
            <p:nvPr/>
          </p:nvSpPr>
          <p:spPr>
            <a:xfrm>
              <a:off x="4957625" y="4948600"/>
              <a:ext cx="59700" cy="51500"/>
            </a:xfrm>
            <a:custGeom>
              <a:rect b="b" l="l" r="r" t="t"/>
              <a:pathLst>
                <a:path extrusionOk="0" h="2060" w="2388">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
            <p:cNvSpPr/>
            <p:nvPr/>
          </p:nvSpPr>
          <p:spPr>
            <a:xfrm>
              <a:off x="5005625" y="4920200"/>
              <a:ext cx="66750" cy="57725"/>
            </a:xfrm>
            <a:custGeom>
              <a:rect b="b" l="l" r="r" t="t"/>
              <a:pathLst>
                <a:path extrusionOk="0" h="2309" w="267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
            <p:cNvSpPr/>
            <p:nvPr/>
          </p:nvSpPr>
          <p:spPr>
            <a:xfrm>
              <a:off x="5017400" y="4855375"/>
              <a:ext cx="80000" cy="48225"/>
            </a:xfrm>
            <a:custGeom>
              <a:rect b="b" l="l" r="r" t="t"/>
              <a:pathLst>
                <a:path extrusionOk="0" h="1929" w="320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
            <p:cNvSpPr/>
            <p:nvPr/>
          </p:nvSpPr>
          <p:spPr>
            <a:xfrm>
              <a:off x="5080700" y="4827225"/>
              <a:ext cx="67400" cy="63375"/>
            </a:xfrm>
            <a:custGeom>
              <a:rect b="b" l="l" r="r" t="t"/>
              <a:pathLst>
                <a:path extrusionOk="0" h="2535" w="2696">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
            <p:cNvSpPr/>
            <p:nvPr/>
          </p:nvSpPr>
          <p:spPr>
            <a:xfrm>
              <a:off x="5076525" y="4753575"/>
              <a:ext cx="80900" cy="57700"/>
            </a:xfrm>
            <a:custGeom>
              <a:rect b="b" l="l" r="r" t="t"/>
              <a:pathLst>
                <a:path extrusionOk="0" h="2308" w="3236">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
            <p:cNvSpPr/>
            <p:nvPr/>
          </p:nvSpPr>
          <p:spPr>
            <a:xfrm>
              <a:off x="5137400" y="4729500"/>
              <a:ext cx="83425" cy="53125"/>
            </a:xfrm>
            <a:custGeom>
              <a:rect b="b" l="l" r="r" t="t"/>
              <a:pathLst>
                <a:path extrusionOk="0" h="2125" w="3337">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
            <p:cNvSpPr/>
            <p:nvPr/>
          </p:nvSpPr>
          <p:spPr>
            <a:xfrm>
              <a:off x="5092375" y="4671375"/>
              <a:ext cx="94725" cy="23575"/>
            </a:xfrm>
            <a:custGeom>
              <a:rect b="b" l="l" r="r" t="t"/>
              <a:pathLst>
                <a:path extrusionOk="0" h="943" w="3789">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
            <p:cNvSpPr/>
            <p:nvPr/>
          </p:nvSpPr>
          <p:spPr>
            <a:xfrm>
              <a:off x="5147400" y="4618525"/>
              <a:ext cx="79250" cy="22050"/>
            </a:xfrm>
            <a:custGeom>
              <a:rect b="b" l="l" r="r" t="t"/>
              <a:pathLst>
                <a:path extrusionOk="0" h="882" w="317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
            <p:cNvSpPr/>
            <p:nvPr/>
          </p:nvSpPr>
          <p:spPr>
            <a:xfrm>
              <a:off x="5082575" y="4577575"/>
              <a:ext cx="105250" cy="18675"/>
            </a:xfrm>
            <a:custGeom>
              <a:rect b="b" l="l" r="r" t="t"/>
              <a:pathLst>
                <a:path extrusionOk="0" h="747" w="421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
            <p:cNvSpPr/>
            <p:nvPr/>
          </p:nvSpPr>
          <p:spPr>
            <a:xfrm>
              <a:off x="5129375" y="4509025"/>
              <a:ext cx="104775" cy="27000"/>
            </a:xfrm>
            <a:custGeom>
              <a:rect b="b" l="l" r="r" t="t"/>
              <a:pathLst>
                <a:path extrusionOk="0" h="1080" w="4191">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
            <p:cNvSpPr/>
            <p:nvPr/>
          </p:nvSpPr>
          <p:spPr>
            <a:xfrm>
              <a:off x="5070675" y="4434725"/>
              <a:ext cx="112400" cy="41850"/>
            </a:xfrm>
            <a:custGeom>
              <a:rect b="b" l="l" r="r" t="t"/>
              <a:pathLst>
                <a:path extrusionOk="0" h="1674" w="4496">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
            <p:cNvSpPr/>
            <p:nvPr/>
          </p:nvSpPr>
          <p:spPr>
            <a:xfrm>
              <a:off x="5265825" y="4474850"/>
              <a:ext cx="81750" cy="34425"/>
            </a:xfrm>
            <a:custGeom>
              <a:rect b="b" l="l" r="r" t="t"/>
              <a:pathLst>
                <a:path extrusionOk="0" h="1377" w="327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
            <p:cNvSpPr/>
            <p:nvPr/>
          </p:nvSpPr>
          <p:spPr>
            <a:xfrm>
              <a:off x="5330875" y="4498850"/>
              <a:ext cx="91750" cy="24825"/>
            </a:xfrm>
            <a:custGeom>
              <a:rect b="b" l="l" r="r" t="t"/>
              <a:pathLst>
                <a:path extrusionOk="0" h="993" w="367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
            <p:cNvSpPr/>
            <p:nvPr/>
          </p:nvSpPr>
          <p:spPr>
            <a:xfrm>
              <a:off x="5325300" y="4553425"/>
              <a:ext cx="105550" cy="30075"/>
            </a:xfrm>
            <a:custGeom>
              <a:rect b="b" l="l" r="r" t="t"/>
              <a:pathLst>
                <a:path extrusionOk="0" h="1203" w="4222">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
            <p:cNvSpPr/>
            <p:nvPr/>
          </p:nvSpPr>
          <p:spPr>
            <a:xfrm>
              <a:off x="5389650" y="4594300"/>
              <a:ext cx="118025" cy="27725"/>
            </a:xfrm>
            <a:custGeom>
              <a:rect b="b" l="l" r="r" t="t"/>
              <a:pathLst>
                <a:path extrusionOk="0" h="1109" w="4721">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
            <p:cNvSpPr/>
            <p:nvPr/>
          </p:nvSpPr>
          <p:spPr>
            <a:xfrm>
              <a:off x="5406250" y="4669125"/>
              <a:ext cx="66400" cy="14125"/>
            </a:xfrm>
            <a:custGeom>
              <a:rect b="b" l="l" r="r" t="t"/>
              <a:pathLst>
                <a:path extrusionOk="0" h="565" w="2656">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
            <p:cNvSpPr/>
            <p:nvPr/>
          </p:nvSpPr>
          <p:spPr>
            <a:xfrm>
              <a:off x="5420100" y="4743250"/>
              <a:ext cx="77575" cy="18275"/>
            </a:xfrm>
            <a:custGeom>
              <a:rect b="b" l="l" r="r" t="t"/>
              <a:pathLst>
                <a:path extrusionOk="0" h="731" w="3103">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
            <p:cNvSpPr/>
            <p:nvPr/>
          </p:nvSpPr>
          <p:spPr>
            <a:xfrm>
              <a:off x="5372000" y="4768725"/>
              <a:ext cx="73150" cy="44300"/>
            </a:xfrm>
            <a:custGeom>
              <a:rect b="b" l="l" r="r" t="t"/>
              <a:pathLst>
                <a:path extrusionOk="0" h="1772" w="2926">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
            <p:cNvSpPr/>
            <p:nvPr/>
          </p:nvSpPr>
          <p:spPr>
            <a:xfrm>
              <a:off x="5381200" y="4832675"/>
              <a:ext cx="81450" cy="41025"/>
            </a:xfrm>
            <a:custGeom>
              <a:rect b="b" l="l" r="r" t="t"/>
              <a:pathLst>
                <a:path extrusionOk="0" h="1641" w="3258">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
            <p:cNvSpPr/>
            <p:nvPr/>
          </p:nvSpPr>
          <p:spPr>
            <a:xfrm>
              <a:off x="5351000" y="4882000"/>
              <a:ext cx="71625" cy="12675"/>
            </a:xfrm>
            <a:custGeom>
              <a:rect b="b" l="l" r="r" t="t"/>
              <a:pathLst>
                <a:path extrusionOk="0" h="507" w="2865">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
            <p:cNvSpPr/>
            <p:nvPr/>
          </p:nvSpPr>
          <p:spPr>
            <a:xfrm>
              <a:off x="5361725" y="4932275"/>
              <a:ext cx="75750" cy="25050"/>
            </a:xfrm>
            <a:custGeom>
              <a:rect b="b" l="l" r="r" t="t"/>
              <a:pathLst>
                <a:path extrusionOk="0" h="1002" w="303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
            <p:cNvSpPr/>
            <p:nvPr/>
          </p:nvSpPr>
          <p:spPr>
            <a:xfrm>
              <a:off x="5226125" y="4406625"/>
              <a:ext cx="133125" cy="44250"/>
            </a:xfrm>
            <a:custGeom>
              <a:rect b="b" l="l" r="r" t="t"/>
              <a:pathLst>
                <a:path extrusionOk="0" h="1770" w="5325">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
            <p:cNvSpPr/>
            <p:nvPr/>
          </p:nvSpPr>
          <p:spPr>
            <a:xfrm>
              <a:off x="5051500" y="4390450"/>
              <a:ext cx="120950" cy="27400"/>
            </a:xfrm>
            <a:custGeom>
              <a:rect b="b" l="l" r="r" t="t"/>
              <a:pathLst>
                <a:path extrusionOk="0" h="1096" w="4838">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
            <p:cNvSpPr/>
            <p:nvPr/>
          </p:nvSpPr>
          <p:spPr>
            <a:xfrm>
              <a:off x="5208275" y="4373825"/>
              <a:ext cx="100700" cy="31200"/>
            </a:xfrm>
            <a:custGeom>
              <a:rect b="b" l="l" r="r" t="t"/>
              <a:pathLst>
                <a:path extrusionOk="0" h="1248" w="4028">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
            <p:cNvSpPr/>
            <p:nvPr/>
          </p:nvSpPr>
          <p:spPr>
            <a:xfrm>
              <a:off x="4999800" y="3993875"/>
              <a:ext cx="141800" cy="138450"/>
            </a:xfrm>
            <a:custGeom>
              <a:rect b="b" l="l" r="r" t="t"/>
              <a:pathLst>
                <a:path extrusionOk="0" h="5538" w="5672">
                  <a:moveTo>
                    <a:pt x="5671" y="0"/>
                  </a:moveTo>
                  <a:lnTo>
                    <a:pt x="0" y="267"/>
                  </a:lnTo>
                  <a:lnTo>
                    <a:pt x="0" y="4837"/>
                  </a:lnTo>
                  <a:lnTo>
                    <a:pt x="4470" y="5538"/>
                  </a:lnTo>
                  <a:lnTo>
                    <a:pt x="56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
            <p:cNvSpPr/>
            <p:nvPr/>
          </p:nvSpPr>
          <p:spPr>
            <a:xfrm>
              <a:off x="5231625" y="3986375"/>
              <a:ext cx="140125" cy="180975"/>
            </a:xfrm>
            <a:custGeom>
              <a:rect b="b" l="l" r="r" t="t"/>
              <a:pathLst>
                <a:path extrusionOk="0" h="7239" w="5605">
                  <a:moveTo>
                    <a:pt x="1" y="0"/>
                  </a:moveTo>
                  <a:lnTo>
                    <a:pt x="3103" y="7239"/>
                  </a:lnTo>
                  <a:lnTo>
                    <a:pt x="5605" y="5337"/>
                  </a:lnTo>
                  <a:cubicBezTo>
                    <a:pt x="4571" y="301"/>
                    <a:pt x="1" y="0"/>
                    <a:pt x="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
            <p:cNvSpPr/>
            <p:nvPr/>
          </p:nvSpPr>
          <p:spPr>
            <a:xfrm>
              <a:off x="5278325" y="4091025"/>
              <a:ext cx="42550" cy="89700"/>
            </a:xfrm>
            <a:custGeom>
              <a:rect b="b" l="l" r="r" t="t"/>
              <a:pathLst>
                <a:path extrusionOk="0" h="3588" w="1702">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
            <p:cNvSpPr/>
            <p:nvPr/>
          </p:nvSpPr>
          <p:spPr>
            <a:xfrm>
              <a:off x="5135725" y="4165350"/>
              <a:ext cx="88000" cy="31850"/>
            </a:xfrm>
            <a:custGeom>
              <a:rect b="b" l="l" r="r" t="t"/>
              <a:pathLst>
                <a:path extrusionOk="0" h="1274" w="352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
            <p:cNvSpPr/>
            <p:nvPr/>
          </p:nvSpPr>
          <p:spPr>
            <a:xfrm>
              <a:off x="4997300" y="3997075"/>
              <a:ext cx="12525" cy="122250"/>
            </a:xfrm>
            <a:custGeom>
              <a:rect b="b" l="l" r="r" t="t"/>
              <a:pathLst>
                <a:path extrusionOk="0" h="4890" w="501">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
            <p:cNvSpPr/>
            <p:nvPr/>
          </p:nvSpPr>
          <p:spPr>
            <a:xfrm>
              <a:off x="5314200" y="4114575"/>
              <a:ext cx="62400" cy="45275"/>
            </a:xfrm>
            <a:custGeom>
              <a:rect b="b" l="l" r="r" t="t"/>
              <a:pathLst>
                <a:path extrusionOk="0" h="1811" w="2496">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
            <p:cNvSpPr/>
            <p:nvPr/>
          </p:nvSpPr>
          <p:spPr>
            <a:xfrm>
              <a:off x="5130825" y="3983425"/>
              <a:ext cx="115850" cy="68425"/>
            </a:xfrm>
            <a:custGeom>
              <a:rect b="b" l="l" r="r" t="t"/>
              <a:pathLst>
                <a:path extrusionOk="0" h="2737" w="4634">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
            <p:cNvSpPr/>
            <p:nvPr/>
          </p:nvSpPr>
          <p:spPr>
            <a:xfrm>
              <a:off x="5118225" y="3725250"/>
              <a:ext cx="126775" cy="67275"/>
            </a:xfrm>
            <a:custGeom>
              <a:rect b="b" l="l" r="r" t="t"/>
              <a:pathLst>
                <a:path extrusionOk="0" h="2691" w="5071">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 name="Google Shape;222;p2"/>
          <p:cNvGrpSpPr/>
          <p:nvPr/>
        </p:nvGrpSpPr>
        <p:grpSpPr>
          <a:xfrm>
            <a:off x="8512038" y="1915238"/>
            <a:ext cx="627975" cy="1457875"/>
            <a:chOff x="6277375" y="207700"/>
            <a:chExt cx="627975" cy="1457875"/>
          </a:xfrm>
        </p:grpSpPr>
        <p:sp>
          <p:nvSpPr>
            <p:cNvPr id="223" name="Google Shape;223;p2"/>
            <p:cNvSpPr/>
            <p:nvPr/>
          </p:nvSpPr>
          <p:spPr>
            <a:xfrm>
              <a:off x="6338250" y="361025"/>
              <a:ext cx="39225" cy="48950"/>
            </a:xfrm>
            <a:custGeom>
              <a:rect b="b" l="l" r="r" t="t"/>
              <a:pathLst>
                <a:path extrusionOk="0" h="1958" w="1569">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
            <p:cNvSpPr/>
            <p:nvPr/>
          </p:nvSpPr>
          <p:spPr>
            <a:xfrm>
              <a:off x="6383600" y="339600"/>
              <a:ext cx="8050" cy="5600"/>
            </a:xfrm>
            <a:custGeom>
              <a:rect b="b" l="l" r="r" t="t"/>
              <a:pathLst>
                <a:path extrusionOk="0" h="224" w="322">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
            <p:cNvSpPr/>
            <p:nvPr/>
          </p:nvSpPr>
          <p:spPr>
            <a:xfrm>
              <a:off x="6397500" y="369575"/>
              <a:ext cx="10000" cy="15900"/>
            </a:xfrm>
            <a:custGeom>
              <a:rect b="b" l="l" r="r" t="t"/>
              <a:pathLst>
                <a:path extrusionOk="0" h="636" w="40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
            <p:cNvSpPr/>
            <p:nvPr/>
          </p:nvSpPr>
          <p:spPr>
            <a:xfrm>
              <a:off x="6360325" y="557775"/>
              <a:ext cx="33000" cy="44125"/>
            </a:xfrm>
            <a:custGeom>
              <a:rect b="b" l="l" r="r" t="t"/>
              <a:pathLst>
                <a:path extrusionOk="0" h="1765" w="132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
            <p:cNvSpPr/>
            <p:nvPr/>
          </p:nvSpPr>
          <p:spPr>
            <a:xfrm>
              <a:off x="6365775" y="622350"/>
              <a:ext cx="46725" cy="42200"/>
            </a:xfrm>
            <a:custGeom>
              <a:rect b="b" l="l" r="r" t="t"/>
              <a:pathLst>
                <a:path extrusionOk="0" h="1688" w="1869">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
            <p:cNvSpPr/>
            <p:nvPr/>
          </p:nvSpPr>
          <p:spPr>
            <a:xfrm>
              <a:off x="6348250" y="696225"/>
              <a:ext cx="45525" cy="29525"/>
            </a:xfrm>
            <a:custGeom>
              <a:rect b="b" l="l" r="r" t="t"/>
              <a:pathLst>
                <a:path extrusionOk="0" h="1181" w="1821">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
            <p:cNvSpPr/>
            <p:nvPr/>
          </p:nvSpPr>
          <p:spPr>
            <a:xfrm>
              <a:off x="6354925" y="744875"/>
              <a:ext cx="25050" cy="50075"/>
            </a:xfrm>
            <a:custGeom>
              <a:rect b="b" l="l" r="r" t="t"/>
              <a:pathLst>
                <a:path extrusionOk="0" h="2003" w="1002">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
            <p:cNvSpPr/>
            <p:nvPr/>
          </p:nvSpPr>
          <p:spPr>
            <a:xfrm>
              <a:off x="6379675" y="811125"/>
              <a:ext cx="41425" cy="28025"/>
            </a:xfrm>
            <a:custGeom>
              <a:rect b="b" l="l" r="r" t="t"/>
              <a:pathLst>
                <a:path extrusionOk="0" h="1121" w="1657">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
            <p:cNvSpPr/>
            <p:nvPr/>
          </p:nvSpPr>
          <p:spPr>
            <a:xfrm>
              <a:off x="6365400" y="850150"/>
              <a:ext cx="34600" cy="54675"/>
            </a:xfrm>
            <a:custGeom>
              <a:rect b="b" l="l" r="r" t="t"/>
              <a:pathLst>
                <a:path extrusionOk="0" h="2187" w="1384">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
            <p:cNvSpPr/>
            <p:nvPr/>
          </p:nvSpPr>
          <p:spPr>
            <a:xfrm>
              <a:off x="6295725" y="207700"/>
              <a:ext cx="217675" cy="182700"/>
            </a:xfrm>
            <a:custGeom>
              <a:rect b="b" l="l" r="r" t="t"/>
              <a:pathLst>
                <a:path extrusionOk="0" h="7308" w="8707">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
            <p:cNvSpPr/>
            <p:nvPr/>
          </p:nvSpPr>
          <p:spPr>
            <a:xfrm>
              <a:off x="6277375" y="486375"/>
              <a:ext cx="148475" cy="178425"/>
            </a:xfrm>
            <a:custGeom>
              <a:rect b="b" l="l" r="r" t="t"/>
              <a:pathLst>
                <a:path extrusionOk="0" h="7137" w="5939">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
            <p:cNvSpPr/>
            <p:nvPr/>
          </p:nvSpPr>
          <p:spPr>
            <a:xfrm>
              <a:off x="6406625" y="995500"/>
              <a:ext cx="74250" cy="141350"/>
            </a:xfrm>
            <a:custGeom>
              <a:rect b="b" l="l" r="r" t="t"/>
              <a:pathLst>
                <a:path extrusionOk="0" h="5654" w="297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
            <p:cNvSpPr/>
            <p:nvPr/>
          </p:nvSpPr>
          <p:spPr>
            <a:xfrm>
              <a:off x="6663475" y="286850"/>
              <a:ext cx="86775" cy="135575"/>
            </a:xfrm>
            <a:custGeom>
              <a:rect b="b" l="l" r="r" t="t"/>
              <a:pathLst>
                <a:path extrusionOk="0" h="5423" w="3471">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
            <p:cNvSpPr/>
            <p:nvPr/>
          </p:nvSpPr>
          <p:spPr>
            <a:xfrm>
              <a:off x="6685175" y="362100"/>
              <a:ext cx="48100" cy="21100"/>
            </a:xfrm>
            <a:custGeom>
              <a:rect b="b" l="l" r="r" t="t"/>
              <a:pathLst>
                <a:path extrusionOk="0" h="844" w="1924">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
            <p:cNvSpPr/>
            <p:nvPr/>
          </p:nvSpPr>
          <p:spPr>
            <a:xfrm>
              <a:off x="6349925" y="468875"/>
              <a:ext cx="346950" cy="458650"/>
            </a:xfrm>
            <a:custGeom>
              <a:rect b="b" l="l" r="r" t="t"/>
              <a:pathLst>
                <a:path extrusionOk="0" h="18346" w="13878">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
            <p:cNvSpPr/>
            <p:nvPr/>
          </p:nvSpPr>
          <p:spPr>
            <a:xfrm>
              <a:off x="6298225" y="498050"/>
              <a:ext cx="169325" cy="535150"/>
            </a:xfrm>
            <a:custGeom>
              <a:rect b="b" l="l" r="r" t="t"/>
              <a:pathLst>
                <a:path extrusionOk="0" h="21406" w="6773">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
            <p:cNvSpPr/>
            <p:nvPr/>
          </p:nvSpPr>
          <p:spPr>
            <a:xfrm>
              <a:off x="6506700" y="382125"/>
              <a:ext cx="362800" cy="201950"/>
            </a:xfrm>
            <a:custGeom>
              <a:rect b="b" l="l" r="r" t="t"/>
              <a:pathLst>
                <a:path extrusionOk="0" h="8078" w="14512">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
            <p:cNvSpPr/>
            <p:nvPr/>
          </p:nvSpPr>
          <p:spPr>
            <a:xfrm>
              <a:off x="6439150" y="848300"/>
              <a:ext cx="384475" cy="761400"/>
            </a:xfrm>
            <a:custGeom>
              <a:rect b="b" l="l" r="r" t="t"/>
              <a:pathLst>
                <a:path extrusionOk="0" h="30456" w="15379">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
            <p:cNvSpPr/>
            <p:nvPr/>
          </p:nvSpPr>
          <p:spPr>
            <a:xfrm>
              <a:off x="6342425" y="257150"/>
              <a:ext cx="170975" cy="178900"/>
            </a:xfrm>
            <a:custGeom>
              <a:rect b="b" l="l" r="r" t="t"/>
              <a:pathLst>
                <a:path extrusionOk="0" h="7156" w="6839">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
            <p:cNvSpPr/>
            <p:nvPr/>
          </p:nvSpPr>
          <p:spPr>
            <a:xfrm>
              <a:off x="6399975" y="407150"/>
              <a:ext cx="106750" cy="124675"/>
            </a:xfrm>
            <a:custGeom>
              <a:rect b="b" l="l" r="r" t="t"/>
              <a:pathLst>
                <a:path extrusionOk="0" h="4987" w="427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
            <p:cNvSpPr/>
            <p:nvPr/>
          </p:nvSpPr>
          <p:spPr>
            <a:xfrm>
              <a:off x="6405800" y="310400"/>
              <a:ext cx="49225" cy="54900"/>
            </a:xfrm>
            <a:custGeom>
              <a:rect b="b" l="l" r="r" t="t"/>
              <a:pathLst>
                <a:path extrusionOk="0" h="2196" w="1969">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
            <p:cNvSpPr/>
            <p:nvPr/>
          </p:nvSpPr>
          <p:spPr>
            <a:xfrm>
              <a:off x="6448200" y="314575"/>
              <a:ext cx="8500" cy="5825"/>
            </a:xfrm>
            <a:custGeom>
              <a:rect b="b" l="l" r="r" t="t"/>
              <a:pathLst>
                <a:path extrusionOk="0" h="233" w="34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
            <p:cNvSpPr/>
            <p:nvPr/>
          </p:nvSpPr>
          <p:spPr>
            <a:xfrm>
              <a:off x="6401625" y="371275"/>
              <a:ext cx="50075" cy="12950"/>
            </a:xfrm>
            <a:custGeom>
              <a:rect b="b" l="l" r="r" t="t"/>
              <a:pathLst>
                <a:path extrusionOk="0" h="518" w="2003">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
            <p:cNvSpPr/>
            <p:nvPr/>
          </p:nvSpPr>
          <p:spPr>
            <a:xfrm>
              <a:off x="6397575" y="417975"/>
              <a:ext cx="71625" cy="24600"/>
            </a:xfrm>
            <a:custGeom>
              <a:rect b="b" l="l" r="r" t="t"/>
              <a:pathLst>
                <a:path extrusionOk="0" h="984" w="2865">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
            <p:cNvSpPr/>
            <p:nvPr/>
          </p:nvSpPr>
          <p:spPr>
            <a:xfrm>
              <a:off x="6697050" y="395300"/>
              <a:ext cx="72150" cy="44125"/>
            </a:xfrm>
            <a:custGeom>
              <a:rect b="b" l="l" r="r" t="t"/>
              <a:pathLst>
                <a:path extrusionOk="0" h="1765" w="2886">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
            <p:cNvSpPr/>
            <p:nvPr/>
          </p:nvSpPr>
          <p:spPr>
            <a:xfrm>
              <a:off x="6383275" y="998400"/>
              <a:ext cx="84275" cy="23375"/>
            </a:xfrm>
            <a:custGeom>
              <a:rect b="b" l="l" r="r" t="t"/>
              <a:pathLst>
                <a:path extrusionOk="0" h="935" w="3371">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
            <p:cNvSpPr/>
            <p:nvPr/>
          </p:nvSpPr>
          <p:spPr>
            <a:xfrm>
              <a:off x="6733525" y="1512100"/>
              <a:ext cx="171825" cy="111775"/>
            </a:xfrm>
            <a:custGeom>
              <a:rect b="b" l="l" r="r" t="t"/>
              <a:pathLst>
                <a:path extrusionOk="0" h="4471" w="6873">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
            <p:cNvSpPr/>
            <p:nvPr/>
          </p:nvSpPr>
          <p:spPr>
            <a:xfrm>
              <a:off x="6585925" y="1551300"/>
              <a:ext cx="136800" cy="114275"/>
            </a:xfrm>
            <a:custGeom>
              <a:rect b="b" l="l" r="r" t="t"/>
              <a:pathLst>
                <a:path extrusionOk="0" h="4571" w="5472">
                  <a:moveTo>
                    <a:pt x="4838" y="0"/>
                  </a:moveTo>
                  <a:lnTo>
                    <a:pt x="1735" y="567"/>
                  </a:lnTo>
                  <a:lnTo>
                    <a:pt x="2136" y="2335"/>
                  </a:lnTo>
                  <a:lnTo>
                    <a:pt x="1" y="4570"/>
                  </a:lnTo>
                  <a:lnTo>
                    <a:pt x="5471" y="3269"/>
                  </a:lnTo>
                  <a:lnTo>
                    <a:pt x="4838"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
            <p:cNvSpPr/>
            <p:nvPr/>
          </p:nvSpPr>
          <p:spPr>
            <a:xfrm>
              <a:off x="6477525" y="528900"/>
              <a:ext cx="23375" cy="90950"/>
            </a:xfrm>
            <a:custGeom>
              <a:rect b="b" l="l" r="r" t="t"/>
              <a:pathLst>
                <a:path extrusionOk="0" h="3638" w="935">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
            <p:cNvSpPr/>
            <p:nvPr/>
          </p:nvSpPr>
          <p:spPr>
            <a:xfrm>
              <a:off x="6492525" y="547625"/>
              <a:ext cx="3375" cy="4025"/>
            </a:xfrm>
            <a:custGeom>
              <a:rect b="b" l="l" r="r" t="t"/>
              <a:pathLst>
                <a:path extrusionOk="0" h="161" w="135">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
            <p:cNvSpPr/>
            <p:nvPr/>
          </p:nvSpPr>
          <p:spPr>
            <a:xfrm>
              <a:off x="6496700" y="566425"/>
              <a:ext cx="4200" cy="3350"/>
            </a:xfrm>
            <a:custGeom>
              <a:rect b="b" l="l" r="r" t="t"/>
              <a:pathLst>
                <a:path extrusionOk="0" h="134" w="168">
                  <a:moveTo>
                    <a:pt x="67" y="0"/>
                  </a:moveTo>
                  <a:cubicBezTo>
                    <a:pt x="1" y="0"/>
                    <a:pt x="1" y="134"/>
                    <a:pt x="67" y="134"/>
                  </a:cubicBezTo>
                  <a:cubicBezTo>
                    <a:pt x="167" y="134"/>
                    <a:pt x="167"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
            <p:cNvSpPr/>
            <p:nvPr/>
          </p:nvSpPr>
          <p:spPr>
            <a:xfrm>
              <a:off x="6414975" y="514725"/>
              <a:ext cx="65900" cy="31850"/>
            </a:xfrm>
            <a:custGeom>
              <a:rect b="b" l="l" r="r" t="t"/>
              <a:pathLst>
                <a:path extrusionOk="0" h="1274" w="2636">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
            <p:cNvSpPr/>
            <p:nvPr/>
          </p:nvSpPr>
          <p:spPr>
            <a:xfrm>
              <a:off x="6493450" y="476025"/>
              <a:ext cx="41625" cy="63725"/>
            </a:xfrm>
            <a:custGeom>
              <a:rect b="b" l="l" r="r" t="t"/>
              <a:pathLst>
                <a:path extrusionOk="0" h="2549" w="1665">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
            <p:cNvSpPr/>
            <p:nvPr/>
          </p:nvSpPr>
          <p:spPr>
            <a:xfrm>
              <a:off x="6308225" y="496200"/>
              <a:ext cx="117275" cy="70250"/>
            </a:xfrm>
            <a:custGeom>
              <a:rect b="b" l="l" r="r" t="t"/>
              <a:pathLst>
                <a:path extrusionOk="0" h="2810" w="4691">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
            <p:cNvSpPr/>
            <p:nvPr/>
          </p:nvSpPr>
          <p:spPr>
            <a:xfrm>
              <a:off x="6404125" y="669400"/>
              <a:ext cx="35900" cy="255350"/>
            </a:xfrm>
            <a:custGeom>
              <a:rect b="b" l="l" r="r" t="t"/>
              <a:pathLst>
                <a:path extrusionOk="0" h="10214" w="1436">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
            <p:cNvSpPr/>
            <p:nvPr/>
          </p:nvSpPr>
          <p:spPr>
            <a:xfrm>
              <a:off x="6579250" y="879150"/>
              <a:ext cx="35050" cy="104600"/>
            </a:xfrm>
            <a:custGeom>
              <a:rect b="b" l="l" r="r" t="t"/>
              <a:pathLst>
                <a:path extrusionOk="0" h="4184" w="1402">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
            <p:cNvSpPr/>
            <p:nvPr/>
          </p:nvSpPr>
          <p:spPr>
            <a:xfrm>
              <a:off x="6458375" y="778525"/>
              <a:ext cx="65025" cy="83350"/>
            </a:xfrm>
            <a:custGeom>
              <a:rect b="b" l="l" r="r" t="t"/>
              <a:pathLst>
                <a:path extrusionOk="0" h="3334" w="2601">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
            <p:cNvSpPr/>
            <p:nvPr/>
          </p:nvSpPr>
          <p:spPr>
            <a:xfrm>
              <a:off x="6590600" y="748700"/>
              <a:ext cx="84300" cy="51450"/>
            </a:xfrm>
            <a:custGeom>
              <a:rect b="b" l="l" r="r" t="t"/>
              <a:pathLst>
                <a:path extrusionOk="0" h="2058" w="3372">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
            <p:cNvSpPr/>
            <p:nvPr/>
          </p:nvSpPr>
          <p:spPr>
            <a:xfrm>
              <a:off x="6458350" y="927525"/>
              <a:ext cx="189000" cy="632200"/>
            </a:xfrm>
            <a:custGeom>
              <a:rect b="b" l="l" r="r" t="t"/>
              <a:pathLst>
                <a:path extrusionOk="0" h="25288" w="756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
            <p:cNvSpPr/>
            <p:nvPr/>
          </p:nvSpPr>
          <p:spPr>
            <a:xfrm>
              <a:off x="6591775" y="968475"/>
              <a:ext cx="164300" cy="568700"/>
            </a:xfrm>
            <a:custGeom>
              <a:rect b="b" l="l" r="r" t="t"/>
              <a:pathLst>
                <a:path extrusionOk="0" h="22748" w="6572">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
            <p:cNvSpPr/>
            <p:nvPr/>
          </p:nvSpPr>
          <p:spPr>
            <a:xfrm>
              <a:off x="6801075" y="1564900"/>
              <a:ext cx="29025" cy="19275"/>
            </a:xfrm>
            <a:custGeom>
              <a:rect b="b" l="l" r="r" t="t"/>
              <a:pathLst>
                <a:path extrusionOk="0" h="771" w="1161">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
            <p:cNvSpPr/>
            <p:nvPr/>
          </p:nvSpPr>
          <p:spPr>
            <a:xfrm>
              <a:off x="6815750" y="1566300"/>
              <a:ext cx="22875" cy="19075"/>
            </a:xfrm>
            <a:custGeom>
              <a:rect b="b" l="l" r="r" t="t"/>
              <a:pathLst>
                <a:path extrusionOk="0" h="763" w="915">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
            <p:cNvSpPr/>
            <p:nvPr/>
          </p:nvSpPr>
          <p:spPr>
            <a:xfrm>
              <a:off x="6798575" y="1535025"/>
              <a:ext cx="40050" cy="30975"/>
            </a:xfrm>
            <a:custGeom>
              <a:rect b="b" l="l" r="r" t="t"/>
              <a:pathLst>
                <a:path extrusionOk="0" h="1239" w="1602">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
            <p:cNvSpPr/>
            <p:nvPr/>
          </p:nvSpPr>
          <p:spPr>
            <a:xfrm>
              <a:off x="6744375" y="1538450"/>
              <a:ext cx="28375" cy="78450"/>
            </a:xfrm>
            <a:custGeom>
              <a:rect b="b" l="l" r="r" t="t"/>
              <a:pathLst>
                <a:path extrusionOk="0" h="3138" w="1135">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
            <p:cNvSpPr/>
            <p:nvPr/>
          </p:nvSpPr>
          <p:spPr>
            <a:xfrm>
              <a:off x="6751050" y="1585850"/>
              <a:ext cx="145925" cy="38025"/>
            </a:xfrm>
            <a:custGeom>
              <a:rect b="b" l="l" r="r" t="t"/>
              <a:pathLst>
                <a:path extrusionOk="0" h="1521" w="5837">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
            <p:cNvSpPr/>
            <p:nvPr/>
          </p:nvSpPr>
          <p:spPr>
            <a:xfrm>
              <a:off x="6691850" y="1555875"/>
              <a:ext cx="25875" cy="75300"/>
            </a:xfrm>
            <a:custGeom>
              <a:rect b="b" l="l" r="r" t="t"/>
              <a:pathLst>
                <a:path extrusionOk="0" h="3012" w="1035">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
            <p:cNvSpPr/>
            <p:nvPr/>
          </p:nvSpPr>
          <p:spPr>
            <a:xfrm>
              <a:off x="6584275" y="1624525"/>
              <a:ext cx="135725" cy="41050"/>
            </a:xfrm>
            <a:custGeom>
              <a:rect b="b" l="l" r="r" t="t"/>
              <a:pathLst>
                <a:path extrusionOk="0" h="1642" w="5429">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
            <p:cNvSpPr/>
            <p:nvPr/>
          </p:nvSpPr>
          <p:spPr>
            <a:xfrm>
              <a:off x="6633475" y="1616350"/>
              <a:ext cx="17525" cy="9175"/>
            </a:xfrm>
            <a:custGeom>
              <a:rect b="b" l="l" r="r" t="t"/>
              <a:pathLst>
                <a:path extrusionOk="0" h="367" w="701">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
            <p:cNvSpPr/>
            <p:nvPr/>
          </p:nvSpPr>
          <p:spPr>
            <a:xfrm>
              <a:off x="6639300" y="1610500"/>
              <a:ext cx="17550" cy="7525"/>
            </a:xfrm>
            <a:custGeom>
              <a:rect b="b" l="l" r="r" t="t"/>
              <a:pathLst>
                <a:path extrusionOk="0" h="301" w="702">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
            <p:cNvSpPr/>
            <p:nvPr/>
          </p:nvSpPr>
          <p:spPr>
            <a:xfrm>
              <a:off x="6638475" y="1604675"/>
              <a:ext cx="22525" cy="3350"/>
            </a:xfrm>
            <a:custGeom>
              <a:rect b="b" l="l" r="r" t="t"/>
              <a:pathLst>
                <a:path extrusionOk="0" h="134" w="901">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
            <p:cNvSpPr/>
            <p:nvPr/>
          </p:nvSpPr>
          <p:spPr>
            <a:xfrm>
              <a:off x="6614275" y="1579025"/>
              <a:ext cx="32150" cy="26825"/>
            </a:xfrm>
            <a:custGeom>
              <a:rect b="b" l="l" r="r" t="t"/>
              <a:pathLst>
                <a:path extrusionOk="0" h="1073" w="1286">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
            <p:cNvSpPr/>
            <p:nvPr/>
          </p:nvSpPr>
          <p:spPr>
            <a:xfrm>
              <a:off x="6543400" y="691500"/>
              <a:ext cx="33375" cy="52300"/>
            </a:xfrm>
            <a:custGeom>
              <a:rect b="b" l="l" r="r" t="t"/>
              <a:pathLst>
                <a:path extrusionOk="0" h="2092" w="1335">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
            <p:cNvSpPr/>
            <p:nvPr/>
          </p:nvSpPr>
          <p:spPr>
            <a:xfrm>
              <a:off x="6593425" y="607900"/>
              <a:ext cx="32550" cy="46275"/>
            </a:xfrm>
            <a:custGeom>
              <a:rect b="b" l="l" r="r" t="t"/>
              <a:pathLst>
                <a:path extrusionOk="0" h="1851" w="1302">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
            <p:cNvSpPr/>
            <p:nvPr/>
          </p:nvSpPr>
          <p:spPr>
            <a:xfrm>
              <a:off x="6537575" y="600450"/>
              <a:ext cx="25025" cy="41300"/>
            </a:xfrm>
            <a:custGeom>
              <a:rect b="b" l="l" r="r" t="t"/>
              <a:pathLst>
                <a:path extrusionOk="0" h="1652" w="1001">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
            <p:cNvSpPr/>
            <p:nvPr/>
          </p:nvSpPr>
          <p:spPr>
            <a:xfrm>
              <a:off x="6608450" y="690450"/>
              <a:ext cx="31025" cy="37000"/>
            </a:xfrm>
            <a:custGeom>
              <a:rect b="b" l="l" r="r" t="t"/>
              <a:pathLst>
                <a:path extrusionOk="0" h="1480" w="1241">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
            <p:cNvSpPr/>
            <p:nvPr/>
          </p:nvSpPr>
          <p:spPr>
            <a:xfrm>
              <a:off x="6539225" y="783100"/>
              <a:ext cx="33625" cy="39725"/>
            </a:xfrm>
            <a:custGeom>
              <a:rect b="b" l="l" r="r" t="t"/>
              <a:pathLst>
                <a:path extrusionOk="0" h="1589" w="1345">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
            <p:cNvSpPr/>
            <p:nvPr/>
          </p:nvSpPr>
          <p:spPr>
            <a:xfrm>
              <a:off x="6471675" y="872325"/>
              <a:ext cx="48825" cy="31150"/>
            </a:xfrm>
            <a:custGeom>
              <a:rect b="b" l="l" r="r" t="t"/>
              <a:pathLst>
                <a:path extrusionOk="0" h="1246" w="1953">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
            <p:cNvSpPr/>
            <p:nvPr/>
          </p:nvSpPr>
          <p:spPr>
            <a:xfrm>
              <a:off x="6604275" y="826475"/>
              <a:ext cx="51725" cy="29875"/>
            </a:xfrm>
            <a:custGeom>
              <a:rect b="b" l="l" r="r" t="t"/>
              <a:pathLst>
                <a:path extrusionOk="0" h="1195" w="2069">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
            <p:cNvSpPr/>
            <p:nvPr/>
          </p:nvSpPr>
          <p:spPr>
            <a:xfrm>
              <a:off x="6434700" y="773225"/>
              <a:ext cx="28675" cy="34350"/>
            </a:xfrm>
            <a:custGeom>
              <a:rect b="b" l="l" r="r" t="t"/>
              <a:pathLst>
                <a:path extrusionOk="0" h="1374" w="1147">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
            <p:cNvSpPr/>
            <p:nvPr/>
          </p:nvSpPr>
          <p:spPr>
            <a:xfrm>
              <a:off x="6435825" y="613025"/>
              <a:ext cx="39225" cy="60175"/>
            </a:xfrm>
            <a:custGeom>
              <a:rect b="b" l="l" r="r" t="t"/>
              <a:pathLst>
                <a:path extrusionOk="0" h="2407" w="1569">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
            <p:cNvSpPr/>
            <p:nvPr/>
          </p:nvSpPr>
          <p:spPr>
            <a:xfrm>
              <a:off x="6450000" y="693450"/>
              <a:ext cx="55075" cy="36925"/>
            </a:xfrm>
            <a:custGeom>
              <a:rect b="b" l="l" r="r" t="t"/>
              <a:pathLst>
                <a:path extrusionOk="0" h="1477" w="2203">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
            <p:cNvSpPr/>
            <p:nvPr/>
          </p:nvSpPr>
          <p:spPr>
            <a:xfrm>
              <a:off x="6566750" y="520550"/>
              <a:ext cx="21700" cy="41150"/>
            </a:xfrm>
            <a:custGeom>
              <a:rect b="b" l="l" r="r" t="t"/>
              <a:pathLst>
                <a:path extrusionOk="0" h="1646" w="868">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
            <p:cNvSpPr/>
            <p:nvPr/>
          </p:nvSpPr>
          <p:spPr>
            <a:xfrm>
              <a:off x="6394125" y="570750"/>
              <a:ext cx="56725" cy="25300"/>
            </a:xfrm>
            <a:custGeom>
              <a:rect b="b" l="l" r="r" t="t"/>
              <a:pathLst>
                <a:path extrusionOk="0" h="1012" w="2269">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
            <p:cNvSpPr/>
            <p:nvPr/>
          </p:nvSpPr>
          <p:spPr>
            <a:xfrm>
              <a:off x="6515050" y="513250"/>
              <a:ext cx="35050" cy="47525"/>
            </a:xfrm>
            <a:custGeom>
              <a:rect b="b" l="l" r="r" t="t"/>
              <a:pathLst>
                <a:path extrusionOk="0" h="1901" w="1402">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
            <p:cNvSpPr/>
            <p:nvPr/>
          </p:nvSpPr>
          <p:spPr>
            <a:xfrm>
              <a:off x="6638475" y="505675"/>
              <a:ext cx="51725" cy="21700"/>
            </a:xfrm>
            <a:custGeom>
              <a:rect b="b" l="l" r="r" t="t"/>
              <a:pathLst>
                <a:path extrusionOk="0" h="868" w="2069">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
            <p:cNvSpPr/>
            <p:nvPr/>
          </p:nvSpPr>
          <p:spPr>
            <a:xfrm>
              <a:off x="6668500" y="551700"/>
              <a:ext cx="47550" cy="24950"/>
            </a:xfrm>
            <a:custGeom>
              <a:rect b="b" l="l" r="r" t="t"/>
              <a:pathLst>
                <a:path extrusionOk="0" h="998" w="1902">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
            <p:cNvSpPr/>
            <p:nvPr/>
          </p:nvSpPr>
          <p:spPr>
            <a:xfrm>
              <a:off x="6702200" y="509550"/>
              <a:ext cx="45375" cy="20425"/>
            </a:xfrm>
            <a:custGeom>
              <a:rect b="b" l="l" r="r" t="t"/>
              <a:pathLst>
                <a:path extrusionOk="0" h="817" w="1815">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
            <p:cNvSpPr/>
            <p:nvPr/>
          </p:nvSpPr>
          <p:spPr>
            <a:xfrm>
              <a:off x="6763550" y="504575"/>
              <a:ext cx="37550" cy="46575"/>
            </a:xfrm>
            <a:custGeom>
              <a:rect b="b" l="l" r="r" t="t"/>
              <a:pathLst>
                <a:path extrusionOk="0" h="1863" w="1502">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
            <p:cNvSpPr/>
            <p:nvPr/>
          </p:nvSpPr>
          <p:spPr>
            <a:xfrm>
              <a:off x="6762725" y="440500"/>
              <a:ext cx="38375" cy="38375"/>
            </a:xfrm>
            <a:custGeom>
              <a:rect b="b" l="l" r="r" t="t"/>
              <a:pathLst>
                <a:path extrusionOk="0" h="1535" w="1535">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
            <p:cNvSpPr/>
            <p:nvPr/>
          </p:nvSpPr>
          <p:spPr>
            <a:xfrm>
              <a:off x="6729400" y="438775"/>
              <a:ext cx="26675" cy="41775"/>
            </a:xfrm>
            <a:custGeom>
              <a:rect b="b" l="l" r="r" t="t"/>
              <a:pathLst>
                <a:path extrusionOk="0" h="1671" w="1067">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
            <p:cNvSpPr/>
            <p:nvPr/>
          </p:nvSpPr>
          <p:spPr>
            <a:xfrm>
              <a:off x="6564850" y="483600"/>
              <a:ext cx="52800" cy="27800"/>
            </a:xfrm>
            <a:custGeom>
              <a:rect b="b" l="l" r="r" t="t"/>
              <a:pathLst>
                <a:path extrusionOk="0" h="1112" w="2112">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
            <p:cNvSpPr/>
            <p:nvPr/>
          </p:nvSpPr>
          <p:spPr>
            <a:xfrm>
              <a:off x="6384950" y="908025"/>
              <a:ext cx="46725" cy="51200"/>
            </a:xfrm>
            <a:custGeom>
              <a:rect b="b" l="l" r="r" t="t"/>
              <a:pathLst>
                <a:path extrusionOk="0" h="2048" w="1869">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
            <p:cNvSpPr/>
            <p:nvPr/>
          </p:nvSpPr>
          <p:spPr>
            <a:xfrm>
              <a:off x="6389375" y="970975"/>
              <a:ext cx="53775" cy="30850"/>
            </a:xfrm>
            <a:custGeom>
              <a:rect b="b" l="l" r="r" t="t"/>
              <a:pathLst>
                <a:path extrusionOk="0" h="1234" w="2151">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 name="Google Shape;296;p2"/>
          <p:cNvGrpSpPr/>
          <p:nvPr/>
        </p:nvGrpSpPr>
        <p:grpSpPr>
          <a:xfrm>
            <a:off x="1346575" y="2461725"/>
            <a:ext cx="880675" cy="1381250"/>
            <a:chOff x="4678725" y="213425"/>
            <a:chExt cx="880675" cy="1381250"/>
          </a:xfrm>
        </p:grpSpPr>
        <p:sp>
          <p:nvSpPr>
            <p:cNvPr id="297" name="Google Shape;297;p2"/>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5" name="Google Shape;395;p2"/>
          <p:cNvGrpSpPr/>
          <p:nvPr/>
        </p:nvGrpSpPr>
        <p:grpSpPr>
          <a:xfrm>
            <a:off x="8359850" y="4109363"/>
            <a:ext cx="932350" cy="1637175"/>
            <a:chOff x="8451425" y="3510050"/>
            <a:chExt cx="932350" cy="1637175"/>
          </a:xfrm>
        </p:grpSpPr>
        <p:sp>
          <p:nvSpPr>
            <p:cNvPr id="396" name="Google Shape;396;p2"/>
            <p:cNvSpPr/>
            <p:nvPr/>
          </p:nvSpPr>
          <p:spPr>
            <a:xfrm>
              <a:off x="8753300" y="4018900"/>
              <a:ext cx="95100" cy="363600"/>
            </a:xfrm>
            <a:custGeom>
              <a:rect b="b" l="l" r="r" t="t"/>
              <a:pathLst>
                <a:path extrusionOk="0" h="14544" w="3804">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
            <p:cNvSpPr/>
            <p:nvPr/>
          </p:nvSpPr>
          <p:spPr>
            <a:xfrm>
              <a:off x="8865050" y="4973750"/>
              <a:ext cx="250200" cy="142625"/>
            </a:xfrm>
            <a:custGeom>
              <a:rect b="b" l="l" r="r" t="t"/>
              <a:pathLst>
                <a:path extrusionOk="0" h="5705" w="10008">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
            <p:cNvSpPr/>
            <p:nvPr/>
          </p:nvSpPr>
          <p:spPr>
            <a:xfrm>
              <a:off x="8782500" y="4366350"/>
              <a:ext cx="74250" cy="143225"/>
            </a:xfrm>
            <a:custGeom>
              <a:rect b="b" l="l" r="r" t="t"/>
              <a:pathLst>
                <a:path extrusionOk="0" h="5729" w="297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
            <p:cNvSpPr/>
            <p:nvPr/>
          </p:nvSpPr>
          <p:spPr>
            <a:xfrm>
              <a:off x="8789175" y="3779325"/>
              <a:ext cx="326075" cy="507275"/>
            </a:xfrm>
            <a:custGeom>
              <a:rect b="b" l="l" r="r" t="t"/>
              <a:pathLst>
                <a:path extrusionOk="0" h="20291" w="13043">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
            <p:cNvSpPr/>
            <p:nvPr/>
          </p:nvSpPr>
          <p:spPr>
            <a:xfrm>
              <a:off x="8711625" y="3802900"/>
              <a:ext cx="144275" cy="266875"/>
            </a:xfrm>
            <a:custGeom>
              <a:rect b="b" l="l" r="r" t="t"/>
              <a:pathLst>
                <a:path extrusionOk="0" h="10675" w="5771">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
            <p:cNvSpPr/>
            <p:nvPr/>
          </p:nvSpPr>
          <p:spPr>
            <a:xfrm>
              <a:off x="8855875" y="3567725"/>
              <a:ext cx="150975" cy="211450"/>
            </a:xfrm>
            <a:custGeom>
              <a:rect b="b" l="l" r="r" t="t"/>
              <a:pathLst>
                <a:path extrusionOk="0" h="8458" w="6039">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
            <p:cNvSpPr/>
            <p:nvPr/>
          </p:nvSpPr>
          <p:spPr>
            <a:xfrm>
              <a:off x="8860900" y="3731175"/>
              <a:ext cx="175150" cy="232700"/>
            </a:xfrm>
            <a:custGeom>
              <a:rect b="b" l="l" r="r" t="t"/>
              <a:pathLst>
                <a:path extrusionOk="0" h="9308" w="7006">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
            <p:cNvSpPr/>
            <p:nvPr/>
          </p:nvSpPr>
          <p:spPr>
            <a:xfrm>
              <a:off x="8779525" y="3510050"/>
              <a:ext cx="223750" cy="133600"/>
            </a:xfrm>
            <a:custGeom>
              <a:rect b="b" l="l" r="r" t="t"/>
              <a:pathLst>
                <a:path extrusionOk="0" h="5344" w="895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
            <p:cNvSpPr/>
            <p:nvPr/>
          </p:nvSpPr>
          <p:spPr>
            <a:xfrm>
              <a:off x="8832525" y="4259900"/>
              <a:ext cx="472050" cy="781425"/>
            </a:xfrm>
            <a:custGeom>
              <a:rect b="b" l="l" r="r" t="t"/>
              <a:pathLst>
                <a:path extrusionOk="0" h="31257" w="18882">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
            <p:cNvSpPr/>
            <p:nvPr/>
          </p:nvSpPr>
          <p:spPr>
            <a:xfrm>
              <a:off x="9202800" y="5003775"/>
              <a:ext cx="180975" cy="143450"/>
            </a:xfrm>
            <a:custGeom>
              <a:rect b="b" l="l" r="r" t="t"/>
              <a:pathLst>
                <a:path extrusionOk="0" h="5738" w="7239">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
            <p:cNvSpPr/>
            <p:nvPr/>
          </p:nvSpPr>
          <p:spPr>
            <a:xfrm>
              <a:off x="8987650" y="3638300"/>
              <a:ext cx="28375" cy="38625"/>
            </a:xfrm>
            <a:custGeom>
              <a:rect b="b" l="l" r="r" t="t"/>
              <a:pathLst>
                <a:path extrusionOk="0" h="1545" w="1135">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
            <p:cNvSpPr/>
            <p:nvPr/>
          </p:nvSpPr>
          <p:spPr>
            <a:xfrm>
              <a:off x="8842550" y="3656300"/>
              <a:ext cx="25875" cy="39725"/>
            </a:xfrm>
            <a:custGeom>
              <a:rect b="b" l="l" r="r" t="t"/>
              <a:pathLst>
                <a:path extrusionOk="0" h="1589" w="1035">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
            <p:cNvSpPr/>
            <p:nvPr/>
          </p:nvSpPr>
          <p:spPr>
            <a:xfrm>
              <a:off x="8862550" y="3666975"/>
              <a:ext cx="143475" cy="113850"/>
            </a:xfrm>
            <a:custGeom>
              <a:rect b="b" l="l" r="r" t="t"/>
              <a:pathLst>
                <a:path extrusionOk="0" h="4554" w="5739">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
            <p:cNvSpPr/>
            <p:nvPr/>
          </p:nvSpPr>
          <p:spPr>
            <a:xfrm>
              <a:off x="8906900" y="3639450"/>
              <a:ext cx="24900" cy="46300"/>
            </a:xfrm>
            <a:custGeom>
              <a:rect b="b" l="l" r="r" t="t"/>
              <a:pathLst>
                <a:path extrusionOk="0" h="1852" w="996">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
            <p:cNvSpPr/>
            <p:nvPr/>
          </p:nvSpPr>
          <p:spPr>
            <a:xfrm>
              <a:off x="8952975" y="3644625"/>
              <a:ext cx="4525" cy="3425"/>
            </a:xfrm>
            <a:custGeom>
              <a:rect b="b" l="l" r="r" t="t"/>
              <a:pathLst>
                <a:path extrusionOk="0" h="137" w="181">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
            <p:cNvSpPr/>
            <p:nvPr/>
          </p:nvSpPr>
          <p:spPr>
            <a:xfrm>
              <a:off x="8882475" y="3652175"/>
              <a:ext cx="5125" cy="3975"/>
            </a:xfrm>
            <a:custGeom>
              <a:rect b="b" l="l" r="r" t="t"/>
              <a:pathLst>
                <a:path extrusionOk="0" h="159" w="205">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
            <p:cNvSpPr/>
            <p:nvPr/>
          </p:nvSpPr>
          <p:spPr>
            <a:xfrm>
              <a:off x="8904050" y="3694125"/>
              <a:ext cx="57350" cy="28975"/>
            </a:xfrm>
            <a:custGeom>
              <a:rect b="b" l="l" r="r" t="t"/>
              <a:pathLst>
                <a:path extrusionOk="0" h="1159" w="2294">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
            <p:cNvSpPr/>
            <p:nvPr/>
          </p:nvSpPr>
          <p:spPr>
            <a:xfrm>
              <a:off x="9133575" y="4675575"/>
              <a:ext cx="65075" cy="22500"/>
            </a:xfrm>
            <a:custGeom>
              <a:rect b="b" l="l" r="r" t="t"/>
              <a:pathLst>
                <a:path extrusionOk="0" h="900" w="2603">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
            <p:cNvSpPr/>
            <p:nvPr/>
          </p:nvSpPr>
          <p:spPr>
            <a:xfrm>
              <a:off x="8952800" y="4710925"/>
              <a:ext cx="63225" cy="18525"/>
            </a:xfrm>
            <a:custGeom>
              <a:rect b="b" l="l" r="r" t="t"/>
              <a:pathLst>
                <a:path extrusionOk="0" h="741" w="2529">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
            <p:cNvSpPr/>
            <p:nvPr/>
          </p:nvSpPr>
          <p:spPr>
            <a:xfrm>
              <a:off x="8960950" y="4277375"/>
              <a:ext cx="46725" cy="87825"/>
            </a:xfrm>
            <a:custGeom>
              <a:rect b="b" l="l" r="r" t="t"/>
              <a:pathLst>
                <a:path extrusionOk="0" h="3513" w="1869">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
            <p:cNvSpPr/>
            <p:nvPr/>
          </p:nvSpPr>
          <p:spPr>
            <a:xfrm>
              <a:off x="8894250" y="5077975"/>
              <a:ext cx="208500" cy="25875"/>
            </a:xfrm>
            <a:custGeom>
              <a:rect b="b" l="l" r="r" t="t"/>
              <a:pathLst>
                <a:path extrusionOk="0" h="1035" w="834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
            <p:cNvSpPr/>
            <p:nvPr/>
          </p:nvSpPr>
          <p:spPr>
            <a:xfrm>
              <a:off x="8966800" y="5068475"/>
              <a:ext cx="12525" cy="16200"/>
            </a:xfrm>
            <a:custGeom>
              <a:rect b="b" l="l" r="r" t="t"/>
              <a:pathLst>
                <a:path extrusionOk="0" h="648" w="501">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
            <p:cNvSpPr/>
            <p:nvPr/>
          </p:nvSpPr>
          <p:spPr>
            <a:xfrm>
              <a:off x="8973475" y="5064500"/>
              <a:ext cx="14200" cy="14350"/>
            </a:xfrm>
            <a:custGeom>
              <a:rect b="b" l="l" r="r" t="t"/>
              <a:pathLst>
                <a:path extrusionOk="0" h="574" w="568">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
            <p:cNvSpPr/>
            <p:nvPr/>
          </p:nvSpPr>
          <p:spPr>
            <a:xfrm>
              <a:off x="8982650" y="5058925"/>
              <a:ext cx="15850" cy="15750"/>
            </a:xfrm>
            <a:custGeom>
              <a:rect b="b" l="l" r="r" t="t"/>
              <a:pathLst>
                <a:path extrusionOk="0" h="630" w="634">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
            <p:cNvSpPr/>
            <p:nvPr/>
          </p:nvSpPr>
          <p:spPr>
            <a:xfrm>
              <a:off x="8949275" y="5019825"/>
              <a:ext cx="39700" cy="38625"/>
            </a:xfrm>
            <a:custGeom>
              <a:rect b="b" l="l" r="r" t="t"/>
              <a:pathLst>
                <a:path extrusionOk="0" h="1545" w="1588">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
            <p:cNvSpPr/>
            <p:nvPr/>
          </p:nvSpPr>
          <p:spPr>
            <a:xfrm>
              <a:off x="9307425" y="5088825"/>
              <a:ext cx="26325" cy="15575"/>
            </a:xfrm>
            <a:custGeom>
              <a:rect b="b" l="l" r="r" t="t"/>
              <a:pathLst>
                <a:path extrusionOk="0" h="623" w="1053">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
            <p:cNvSpPr/>
            <p:nvPr/>
          </p:nvSpPr>
          <p:spPr>
            <a:xfrm>
              <a:off x="9293900" y="5079325"/>
              <a:ext cx="31300" cy="20925"/>
            </a:xfrm>
            <a:custGeom>
              <a:rect b="b" l="l" r="r" t="t"/>
              <a:pathLst>
                <a:path extrusionOk="0" h="837" w="1252">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
            <p:cNvSpPr/>
            <p:nvPr/>
          </p:nvSpPr>
          <p:spPr>
            <a:xfrm>
              <a:off x="9282350" y="5071575"/>
              <a:ext cx="28475" cy="15000"/>
            </a:xfrm>
            <a:custGeom>
              <a:rect b="b" l="l" r="r" t="t"/>
              <a:pathLst>
                <a:path extrusionOk="0" h="600" w="1139">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
            <p:cNvSpPr/>
            <p:nvPr/>
          </p:nvSpPr>
          <p:spPr>
            <a:xfrm>
              <a:off x="9257100" y="5034200"/>
              <a:ext cx="39125" cy="38800"/>
            </a:xfrm>
            <a:custGeom>
              <a:rect b="b" l="l" r="r" t="t"/>
              <a:pathLst>
                <a:path extrusionOk="0" h="1552" w="1565">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
            <p:cNvSpPr/>
            <p:nvPr/>
          </p:nvSpPr>
          <p:spPr>
            <a:xfrm>
              <a:off x="9235600" y="5085950"/>
              <a:ext cx="139325" cy="51600"/>
            </a:xfrm>
            <a:custGeom>
              <a:rect b="b" l="l" r="r" t="t"/>
              <a:pathLst>
                <a:path extrusionOk="0" h="2064" w="5573">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
            <p:cNvSpPr/>
            <p:nvPr/>
          </p:nvSpPr>
          <p:spPr>
            <a:xfrm>
              <a:off x="8632400" y="3604300"/>
              <a:ext cx="276050" cy="357200"/>
            </a:xfrm>
            <a:custGeom>
              <a:rect b="b" l="l" r="r" t="t"/>
              <a:pathLst>
                <a:path extrusionOk="0" h="14288" w="11042">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
            <p:cNvSpPr/>
            <p:nvPr/>
          </p:nvSpPr>
          <p:spPr>
            <a:xfrm>
              <a:off x="8451425" y="3890475"/>
              <a:ext cx="269400" cy="480350"/>
            </a:xfrm>
            <a:custGeom>
              <a:rect b="b" l="l" r="r" t="t"/>
              <a:pathLst>
                <a:path extrusionOk="0" h="19214" w="10776">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
            <p:cNvSpPr/>
            <p:nvPr/>
          </p:nvSpPr>
          <p:spPr>
            <a:xfrm>
              <a:off x="8641575" y="4338050"/>
              <a:ext cx="135950" cy="110125"/>
            </a:xfrm>
            <a:custGeom>
              <a:rect b="b" l="l" r="r" t="t"/>
              <a:pathLst>
                <a:path extrusionOk="0" h="4405" w="5438">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
            <p:cNvSpPr/>
            <p:nvPr/>
          </p:nvSpPr>
          <p:spPr>
            <a:xfrm>
              <a:off x="8629050" y="3883650"/>
              <a:ext cx="264375" cy="342925"/>
            </a:xfrm>
            <a:custGeom>
              <a:rect b="b" l="l" r="r" t="t"/>
              <a:pathLst>
                <a:path extrusionOk="0" h="13717" w="10575">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
            <p:cNvSpPr/>
            <p:nvPr/>
          </p:nvSpPr>
          <p:spPr>
            <a:xfrm>
              <a:off x="8697450" y="5007100"/>
              <a:ext cx="152625" cy="109275"/>
            </a:xfrm>
            <a:custGeom>
              <a:rect b="b" l="l" r="r" t="t"/>
              <a:pathLst>
                <a:path extrusionOk="0" h="4371" w="6105">
                  <a:moveTo>
                    <a:pt x="3102" y="0"/>
                  </a:moveTo>
                  <a:lnTo>
                    <a:pt x="0" y="868"/>
                  </a:lnTo>
                  <a:lnTo>
                    <a:pt x="500" y="4370"/>
                  </a:lnTo>
                  <a:lnTo>
                    <a:pt x="6104" y="3770"/>
                  </a:lnTo>
                  <a:lnTo>
                    <a:pt x="3102" y="2202"/>
                  </a:lnTo>
                  <a:lnTo>
                    <a:pt x="3102"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
            <p:cNvSpPr/>
            <p:nvPr/>
          </p:nvSpPr>
          <p:spPr>
            <a:xfrm>
              <a:off x="8864225" y="4967900"/>
              <a:ext cx="131775" cy="118450"/>
            </a:xfrm>
            <a:custGeom>
              <a:rect b="b" l="l" r="r" t="t"/>
              <a:pathLst>
                <a:path extrusionOk="0" h="4738" w="5271">
                  <a:moveTo>
                    <a:pt x="3336" y="1"/>
                  </a:moveTo>
                  <a:lnTo>
                    <a:pt x="601" y="67"/>
                  </a:lnTo>
                  <a:lnTo>
                    <a:pt x="0" y="3403"/>
                  </a:lnTo>
                  <a:lnTo>
                    <a:pt x="5271" y="4737"/>
                  </a:lnTo>
                  <a:lnTo>
                    <a:pt x="3036" y="2269"/>
                  </a:lnTo>
                  <a:lnTo>
                    <a:pt x="3336"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
            <p:cNvSpPr/>
            <p:nvPr/>
          </p:nvSpPr>
          <p:spPr>
            <a:xfrm>
              <a:off x="8586525" y="4226550"/>
              <a:ext cx="453675" cy="859800"/>
            </a:xfrm>
            <a:custGeom>
              <a:rect b="b" l="l" r="r" t="t"/>
              <a:pathLst>
                <a:path extrusionOk="0" h="34392" w="18147">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
            <p:cNvSpPr/>
            <p:nvPr/>
          </p:nvSpPr>
          <p:spPr>
            <a:xfrm>
              <a:off x="8661575" y="3668525"/>
              <a:ext cx="165150" cy="190350"/>
            </a:xfrm>
            <a:custGeom>
              <a:rect b="b" l="l" r="r" t="t"/>
              <a:pathLst>
                <a:path extrusionOk="0" h="7614" w="6606">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
            <p:cNvSpPr/>
            <p:nvPr/>
          </p:nvSpPr>
          <p:spPr>
            <a:xfrm>
              <a:off x="8701600" y="3837925"/>
              <a:ext cx="100950" cy="130450"/>
            </a:xfrm>
            <a:custGeom>
              <a:rect b="b" l="l" r="r" t="t"/>
              <a:pathLst>
                <a:path extrusionOk="0" h="5218" w="4038">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
            <p:cNvSpPr/>
            <p:nvPr/>
          </p:nvSpPr>
          <p:spPr>
            <a:xfrm>
              <a:off x="8644200" y="3765375"/>
              <a:ext cx="38250" cy="54500"/>
            </a:xfrm>
            <a:custGeom>
              <a:rect b="b" l="l" r="r" t="t"/>
              <a:pathLst>
                <a:path extrusionOk="0" h="2180" w="153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
            <p:cNvSpPr/>
            <p:nvPr/>
          </p:nvSpPr>
          <p:spPr>
            <a:xfrm>
              <a:off x="8729125" y="3723775"/>
              <a:ext cx="49225" cy="64600"/>
            </a:xfrm>
            <a:custGeom>
              <a:rect b="b" l="l" r="r" t="t"/>
              <a:pathLst>
                <a:path extrusionOk="0" h="2584" w="1969">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
            <p:cNvSpPr/>
            <p:nvPr/>
          </p:nvSpPr>
          <p:spPr>
            <a:xfrm>
              <a:off x="8699850" y="3751000"/>
              <a:ext cx="7475" cy="5800"/>
            </a:xfrm>
            <a:custGeom>
              <a:rect b="b" l="l" r="r" t="t"/>
              <a:pathLst>
                <a:path extrusionOk="0" h="232" w="299">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
            <p:cNvSpPr/>
            <p:nvPr/>
          </p:nvSpPr>
          <p:spPr>
            <a:xfrm>
              <a:off x="8773525" y="3735300"/>
              <a:ext cx="7325" cy="5550"/>
            </a:xfrm>
            <a:custGeom>
              <a:rect b="b" l="l" r="r" t="t"/>
              <a:pathLst>
                <a:path extrusionOk="0" h="222" w="293">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
            <p:cNvSpPr/>
            <p:nvPr/>
          </p:nvSpPr>
          <p:spPr>
            <a:xfrm>
              <a:off x="8714375" y="3788850"/>
              <a:ext cx="54550" cy="16600"/>
            </a:xfrm>
            <a:custGeom>
              <a:rect b="b" l="l" r="r" t="t"/>
              <a:pathLst>
                <a:path extrusionOk="0" h="664" w="2182">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
            <p:cNvSpPr/>
            <p:nvPr/>
          </p:nvSpPr>
          <p:spPr>
            <a:xfrm>
              <a:off x="8709950" y="3784350"/>
              <a:ext cx="12525" cy="16000"/>
            </a:xfrm>
            <a:custGeom>
              <a:rect b="b" l="l" r="r" t="t"/>
              <a:pathLst>
                <a:path extrusionOk="0" h="640" w="501">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
            <p:cNvSpPr/>
            <p:nvPr/>
          </p:nvSpPr>
          <p:spPr>
            <a:xfrm>
              <a:off x="8698275" y="3847925"/>
              <a:ext cx="79250" cy="16950"/>
            </a:xfrm>
            <a:custGeom>
              <a:rect b="b" l="l" r="r" t="t"/>
              <a:pathLst>
                <a:path extrusionOk="0" h="678" w="317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
            <p:cNvSpPr/>
            <p:nvPr/>
          </p:nvSpPr>
          <p:spPr>
            <a:xfrm>
              <a:off x="8712450" y="3663025"/>
              <a:ext cx="103425" cy="52350"/>
            </a:xfrm>
            <a:custGeom>
              <a:rect b="b" l="l" r="r" t="t"/>
              <a:pathLst>
                <a:path extrusionOk="0" h="2094" w="4137">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
            <p:cNvSpPr/>
            <p:nvPr/>
          </p:nvSpPr>
          <p:spPr>
            <a:xfrm>
              <a:off x="8590700" y="3994400"/>
              <a:ext cx="303575" cy="1082775"/>
            </a:xfrm>
            <a:custGeom>
              <a:rect b="b" l="l" r="r" t="t"/>
              <a:pathLst>
                <a:path extrusionOk="0" h="43311" w="12143">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
            <p:cNvSpPr/>
            <p:nvPr/>
          </p:nvSpPr>
          <p:spPr>
            <a:xfrm>
              <a:off x="8764200" y="4143975"/>
              <a:ext cx="5825" cy="5325"/>
            </a:xfrm>
            <a:custGeom>
              <a:rect b="b" l="l" r="r" t="t"/>
              <a:pathLst>
                <a:path extrusionOk="0" h="213" w="233">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
            <p:cNvSpPr/>
            <p:nvPr/>
          </p:nvSpPr>
          <p:spPr>
            <a:xfrm>
              <a:off x="8804175" y="4090600"/>
              <a:ext cx="7525" cy="5875"/>
            </a:xfrm>
            <a:custGeom>
              <a:rect b="b" l="l" r="r" t="t"/>
              <a:pathLst>
                <a:path extrusionOk="0" h="235" w="301">
                  <a:moveTo>
                    <a:pt x="168" y="1"/>
                  </a:moveTo>
                  <a:cubicBezTo>
                    <a:pt x="1" y="1"/>
                    <a:pt x="67" y="234"/>
                    <a:pt x="168" y="234"/>
                  </a:cubicBezTo>
                  <a:cubicBezTo>
                    <a:pt x="301" y="234"/>
                    <a:pt x="301"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
            <p:cNvSpPr/>
            <p:nvPr/>
          </p:nvSpPr>
          <p:spPr>
            <a:xfrm>
              <a:off x="8694325" y="4121300"/>
              <a:ext cx="12725" cy="9425"/>
            </a:xfrm>
            <a:custGeom>
              <a:rect b="b" l="l" r="r" t="t"/>
              <a:pathLst>
                <a:path extrusionOk="0" h="377" w="509">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
            <p:cNvSpPr/>
            <p:nvPr/>
          </p:nvSpPr>
          <p:spPr>
            <a:xfrm>
              <a:off x="8695000" y="4062825"/>
              <a:ext cx="7850" cy="5300"/>
            </a:xfrm>
            <a:custGeom>
              <a:rect b="b" l="l" r="r" t="t"/>
              <a:pathLst>
                <a:path extrusionOk="0" h="212" w="314">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
            <p:cNvSpPr/>
            <p:nvPr/>
          </p:nvSpPr>
          <p:spPr>
            <a:xfrm>
              <a:off x="8745800" y="4075600"/>
              <a:ext cx="14200" cy="10025"/>
            </a:xfrm>
            <a:custGeom>
              <a:rect b="b" l="l" r="r" t="t"/>
              <a:pathLst>
                <a:path extrusionOk="0" h="401" w="568">
                  <a:moveTo>
                    <a:pt x="268" y="0"/>
                  </a:moveTo>
                  <a:cubicBezTo>
                    <a:pt x="1" y="0"/>
                    <a:pt x="67" y="401"/>
                    <a:pt x="301" y="401"/>
                  </a:cubicBezTo>
                  <a:cubicBezTo>
                    <a:pt x="568" y="401"/>
                    <a:pt x="568"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
            <p:cNvSpPr/>
            <p:nvPr/>
          </p:nvSpPr>
          <p:spPr>
            <a:xfrm>
              <a:off x="8737475" y="4114800"/>
              <a:ext cx="12525" cy="9200"/>
            </a:xfrm>
            <a:custGeom>
              <a:rect b="b" l="l" r="r" t="t"/>
              <a:pathLst>
                <a:path extrusionOk="0" h="368" w="501">
                  <a:moveTo>
                    <a:pt x="234" y="0"/>
                  </a:moveTo>
                  <a:cubicBezTo>
                    <a:pt x="0" y="34"/>
                    <a:pt x="67" y="367"/>
                    <a:pt x="267" y="367"/>
                  </a:cubicBezTo>
                  <a:cubicBezTo>
                    <a:pt x="501" y="367"/>
                    <a:pt x="4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
            <p:cNvSpPr/>
            <p:nvPr/>
          </p:nvSpPr>
          <p:spPr>
            <a:xfrm>
              <a:off x="8726625" y="4174000"/>
              <a:ext cx="5875" cy="5875"/>
            </a:xfrm>
            <a:custGeom>
              <a:rect b="b" l="l" r="r" t="t"/>
              <a:pathLst>
                <a:path extrusionOk="0" h="235" w="235">
                  <a:moveTo>
                    <a:pt x="101" y="1"/>
                  </a:moveTo>
                  <a:cubicBezTo>
                    <a:pt x="1" y="1"/>
                    <a:pt x="1" y="234"/>
                    <a:pt x="101" y="234"/>
                  </a:cubicBezTo>
                  <a:cubicBezTo>
                    <a:pt x="234" y="234"/>
                    <a:pt x="234"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
            <p:cNvSpPr/>
            <p:nvPr/>
          </p:nvSpPr>
          <p:spPr>
            <a:xfrm>
              <a:off x="8660925" y="4093550"/>
              <a:ext cx="8175" cy="7250"/>
            </a:xfrm>
            <a:custGeom>
              <a:rect b="b" l="l" r="r" t="t"/>
              <a:pathLst>
                <a:path extrusionOk="0" h="290" w="327">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
            <p:cNvSpPr/>
            <p:nvPr/>
          </p:nvSpPr>
          <p:spPr>
            <a:xfrm>
              <a:off x="8703600" y="4087275"/>
              <a:ext cx="8875" cy="6775"/>
            </a:xfrm>
            <a:custGeom>
              <a:rect b="b" l="l" r="r" t="t"/>
              <a:pathLst>
                <a:path extrusionOk="0" h="271" w="355">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
            <p:cNvSpPr/>
            <p:nvPr/>
          </p:nvSpPr>
          <p:spPr>
            <a:xfrm>
              <a:off x="8718750" y="4037850"/>
              <a:ext cx="9950" cy="7150"/>
            </a:xfrm>
            <a:custGeom>
              <a:rect b="b" l="l" r="r" t="t"/>
              <a:pathLst>
                <a:path extrusionOk="0" h="286" w="398">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
            <p:cNvSpPr/>
            <p:nvPr/>
          </p:nvSpPr>
          <p:spPr>
            <a:xfrm>
              <a:off x="8652400" y="4056425"/>
              <a:ext cx="8375" cy="6700"/>
            </a:xfrm>
            <a:custGeom>
              <a:rect b="b" l="l" r="r" t="t"/>
              <a:pathLst>
                <a:path extrusionOk="0" h="268" w="335">
                  <a:moveTo>
                    <a:pt x="168" y="0"/>
                  </a:moveTo>
                  <a:cubicBezTo>
                    <a:pt x="1" y="34"/>
                    <a:pt x="1" y="267"/>
                    <a:pt x="168" y="267"/>
                  </a:cubicBezTo>
                  <a:cubicBezTo>
                    <a:pt x="334" y="267"/>
                    <a:pt x="301"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
            <p:cNvSpPr/>
            <p:nvPr/>
          </p:nvSpPr>
          <p:spPr>
            <a:xfrm>
              <a:off x="8678250" y="4023825"/>
              <a:ext cx="6700" cy="5925"/>
            </a:xfrm>
            <a:custGeom>
              <a:rect b="b" l="l" r="r" t="t"/>
              <a:pathLst>
                <a:path extrusionOk="0" h="237" w="268">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
            <p:cNvSpPr/>
            <p:nvPr/>
          </p:nvSpPr>
          <p:spPr>
            <a:xfrm>
              <a:off x="8652675" y="4023900"/>
              <a:ext cx="8925" cy="6750"/>
            </a:xfrm>
            <a:custGeom>
              <a:rect b="b" l="l" r="r" t="t"/>
              <a:pathLst>
                <a:path extrusionOk="0" h="270" w="357">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
            <p:cNvSpPr/>
            <p:nvPr/>
          </p:nvSpPr>
          <p:spPr>
            <a:xfrm>
              <a:off x="8665750" y="4143925"/>
              <a:ext cx="11700" cy="8425"/>
            </a:xfrm>
            <a:custGeom>
              <a:rect b="b" l="l" r="r" t="t"/>
              <a:pathLst>
                <a:path extrusionOk="0" h="337" w="468">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
            <p:cNvSpPr/>
            <p:nvPr/>
          </p:nvSpPr>
          <p:spPr>
            <a:xfrm>
              <a:off x="8689925" y="4190675"/>
              <a:ext cx="11700" cy="8375"/>
            </a:xfrm>
            <a:custGeom>
              <a:rect b="b" l="l" r="r" t="t"/>
              <a:pathLst>
                <a:path extrusionOk="0" h="335" w="468">
                  <a:moveTo>
                    <a:pt x="201" y="1"/>
                  </a:moveTo>
                  <a:cubicBezTo>
                    <a:pt x="1" y="1"/>
                    <a:pt x="34" y="334"/>
                    <a:pt x="234" y="334"/>
                  </a:cubicBezTo>
                  <a:cubicBezTo>
                    <a:pt x="468" y="334"/>
                    <a:pt x="468"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
            <p:cNvSpPr/>
            <p:nvPr/>
          </p:nvSpPr>
          <p:spPr>
            <a:xfrm>
              <a:off x="8712450" y="4143150"/>
              <a:ext cx="8375" cy="5850"/>
            </a:xfrm>
            <a:custGeom>
              <a:rect b="b" l="l" r="r" t="t"/>
              <a:pathLst>
                <a:path extrusionOk="0" h="234" w="335">
                  <a:moveTo>
                    <a:pt x="167" y="0"/>
                  </a:moveTo>
                  <a:cubicBezTo>
                    <a:pt x="0" y="0"/>
                    <a:pt x="0" y="234"/>
                    <a:pt x="167" y="234"/>
                  </a:cubicBezTo>
                  <a:cubicBezTo>
                    <a:pt x="334" y="234"/>
                    <a:pt x="301"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
            <p:cNvSpPr/>
            <p:nvPr/>
          </p:nvSpPr>
          <p:spPr>
            <a:xfrm>
              <a:off x="8741625" y="4203200"/>
              <a:ext cx="14225" cy="10025"/>
            </a:xfrm>
            <a:custGeom>
              <a:rect b="b" l="l" r="r" t="t"/>
              <a:pathLst>
                <a:path extrusionOk="0" h="401" w="569">
                  <a:moveTo>
                    <a:pt x="268" y="0"/>
                  </a:moveTo>
                  <a:cubicBezTo>
                    <a:pt x="1" y="0"/>
                    <a:pt x="68" y="400"/>
                    <a:pt x="301" y="400"/>
                  </a:cubicBezTo>
                  <a:cubicBezTo>
                    <a:pt x="568" y="400"/>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
            <p:cNvSpPr/>
            <p:nvPr/>
          </p:nvSpPr>
          <p:spPr>
            <a:xfrm>
              <a:off x="8781250" y="4184850"/>
              <a:ext cx="12950" cy="10200"/>
            </a:xfrm>
            <a:custGeom>
              <a:rect b="b" l="l" r="r" t="t"/>
              <a:pathLst>
                <a:path extrusionOk="0" h="408" w="518">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
            <p:cNvSpPr/>
            <p:nvPr/>
          </p:nvSpPr>
          <p:spPr>
            <a:xfrm>
              <a:off x="8755825" y="4171500"/>
              <a:ext cx="12525" cy="10025"/>
            </a:xfrm>
            <a:custGeom>
              <a:rect b="b" l="l" r="r" t="t"/>
              <a:pathLst>
                <a:path extrusionOk="0" h="401" w="501">
                  <a:moveTo>
                    <a:pt x="200" y="1"/>
                  </a:moveTo>
                  <a:cubicBezTo>
                    <a:pt x="0" y="34"/>
                    <a:pt x="0" y="401"/>
                    <a:pt x="234"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
            <p:cNvSpPr/>
            <p:nvPr/>
          </p:nvSpPr>
          <p:spPr>
            <a:xfrm>
              <a:off x="8810225" y="4138150"/>
              <a:ext cx="16500" cy="12575"/>
            </a:xfrm>
            <a:custGeom>
              <a:rect b="b" l="l" r="r" t="t"/>
              <a:pathLst>
                <a:path extrusionOk="0" h="503" w="66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
            <p:cNvSpPr/>
            <p:nvPr/>
          </p:nvSpPr>
          <p:spPr>
            <a:xfrm>
              <a:off x="8777775" y="4103125"/>
              <a:ext cx="15600" cy="11750"/>
            </a:xfrm>
            <a:custGeom>
              <a:rect b="b" l="l" r="r" t="t"/>
              <a:pathLst>
                <a:path extrusionOk="0" h="470" w="624">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
            <p:cNvSpPr/>
            <p:nvPr/>
          </p:nvSpPr>
          <p:spPr>
            <a:xfrm>
              <a:off x="8799175" y="4046400"/>
              <a:ext cx="11700" cy="8375"/>
            </a:xfrm>
            <a:custGeom>
              <a:rect b="b" l="l" r="r" t="t"/>
              <a:pathLst>
                <a:path extrusionOk="0" h="335" w="468">
                  <a:moveTo>
                    <a:pt x="201" y="1"/>
                  </a:moveTo>
                  <a:cubicBezTo>
                    <a:pt x="1" y="34"/>
                    <a:pt x="34" y="335"/>
                    <a:pt x="267" y="335"/>
                  </a:cubicBezTo>
                  <a:cubicBezTo>
                    <a:pt x="468"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
            <p:cNvSpPr/>
            <p:nvPr/>
          </p:nvSpPr>
          <p:spPr>
            <a:xfrm>
              <a:off x="8779175" y="4044675"/>
              <a:ext cx="10625" cy="7600"/>
            </a:xfrm>
            <a:custGeom>
              <a:rect b="b" l="l" r="r" t="t"/>
              <a:pathLst>
                <a:path extrusionOk="0" h="304" w="425">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
            <p:cNvSpPr/>
            <p:nvPr/>
          </p:nvSpPr>
          <p:spPr>
            <a:xfrm>
              <a:off x="8819200" y="4011375"/>
              <a:ext cx="10025" cy="7625"/>
            </a:xfrm>
            <a:custGeom>
              <a:rect b="b" l="l" r="r" t="t"/>
              <a:pathLst>
                <a:path extrusionOk="0" h="305" w="401">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
            <p:cNvSpPr/>
            <p:nvPr/>
          </p:nvSpPr>
          <p:spPr>
            <a:xfrm>
              <a:off x="8861975" y="4035575"/>
              <a:ext cx="8950" cy="7600"/>
            </a:xfrm>
            <a:custGeom>
              <a:rect b="b" l="l" r="r" t="t"/>
              <a:pathLst>
                <a:path extrusionOk="0" h="304" w="358">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
            <p:cNvSpPr/>
            <p:nvPr/>
          </p:nvSpPr>
          <p:spPr>
            <a:xfrm>
              <a:off x="8849225" y="4094250"/>
              <a:ext cx="11825" cy="9650"/>
            </a:xfrm>
            <a:custGeom>
              <a:rect b="b" l="l" r="r" t="t"/>
              <a:pathLst>
                <a:path extrusionOk="0" h="386" w="473">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
            <p:cNvSpPr/>
            <p:nvPr/>
          </p:nvSpPr>
          <p:spPr>
            <a:xfrm>
              <a:off x="8827525" y="4075600"/>
              <a:ext cx="13375" cy="9200"/>
            </a:xfrm>
            <a:custGeom>
              <a:rect b="b" l="l" r="r" t="t"/>
              <a:pathLst>
                <a:path extrusionOk="0" h="368" w="535">
                  <a:moveTo>
                    <a:pt x="234" y="0"/>
                  </a:moveTo>
                  <a:cubicBezTo>
                    <a:pt x="1" y="0"/>
                    <a:pt x="34" y="367"/>
                    <a:pt x="301" y="367"/>
                  </a:cubicBezTo>
                  <a:cubicBezTo>
                    <a:pt x="534"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
            <p:cNvSpPr/>
            <p:nvPr/>
          </p:nvSpPr>
          <p:spPr>
            <a:xfrm>
              <a:off x="8862550" y="4069750"/>
              <a:ext cx="11700" cy="8375"/>
            </a:xfrm>
            <a:custGeom>
              <a:rect b="b" l="l" r="r" t="t"/>
              <a:pathLst>
                <a:path extrusionOk="0" h="335" w="468">
                  <a:moveTo>
                    <a:pt x="234" y="1"/>
                  </a:moveTo>
                  <a:cubicBezTo>
                    <a:pt x="1" y="1"/>
                    <a:pt x="1" y="335"/>
                    <a:pt x="268" y="335"/>
                  </a:cubicBezTo>
                  <a:cubicBezTo>
                    <a:pt x="468" y="335"/>
                    <a:pt x="468"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
            <p:cNvSpPr/>
            <p:nvPr/>
          </p:nvSpPr>
          <p:spPr>
            <a:xfrm>
              <a:off x="8828575" y="4044700"/>
              <a:ext cx="12100" cy="10125"/>
            </a:xfrm>
            <a:custGeom>
              <a:rect b="b" l="l" r="r" t="t"/>
              <a:pathLst>
                <a:path extrusionOk="0" h="405" w="484">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
            <p:cNvSpPr/>
            <p:nvPr/>
          </p:nvSpPr>
          <p:spPr>
            <a:xfrm>
              <a:off x="8851950" y="4008875"/>
              <a:ext cx="13125" cy="10100"/>
            </a:xfrm>
            <a:custGeom>
              <a:rect b="b" l="l" r="r" t="t"/>
              <a:pathLst>
                <a:path extrusionOk="0" h="404" w="525">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
            <p:cNvSpPr/>
            <p:nvPr/>
          </p:nvSpPr>
          <p:spPr>
            <a:xfrm>
              <a:off x="8844200" y="4125075"/>
              <a:ext cx="10875" cy="11225"/>
            </a:xfrm>
            <a:custGeom>
              <a:rect b="b" l="l" r="r" t="t"/>
              <a:pathLst>
                <a:path extrusionOk="0" h="449" w="435">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
            <p:cNvSpPr/>
            <p:nvPr/>
          </p:nvSpPr>
          <p:spPr>
            <a:xfrm>
              <a:off x="8833550" y="4181150"/>
              <a:ext cx="1500" cy="375"/>
            </a:xfrm>
            <a:custGeom>
              <a:rect b="b" l="l" r="r" t="t"/>
              <a:pathLst>
                <a:path extrusionOk="0" h="15" w="60">
                  <a:moveTo>
                    <a:pt x="16" y="0"/>
                  </a:moveTo>
                  <a:cubicBezTo>
                    <a:pt x="1" y="0"/>
                    <a:pt x="16" y="15"/>
                    <a:pt x="60" y="15"/>
                  </a:cubicBezTo>
                  <a:cubicBezTo>
                    <a:pt x="38" y="4"/>
                    <a:pt x="23" y="0"/>
                    <a:pt x="1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
            <p:cNvSpPr/>
            <p:nvPr/>
          </p:nvSpPr>
          <p:spPr>
            <a:xfrm>
              <a:off x="8811675" y="4225700"/>
              <a:ext cx="20050" cy="14200"/>
            </a:xfrm>
            <a:custGeom>
              <a:rect b="b" l="l" r="r" t="t"/>
              <a:pathLst>
                <a:path extrusionOk="0" h="568" w="802">
                  <a:moveTo>
                    <a:pt x="368" y="1"/>
                  </a:moveTo>
                  <a:cubicBezTo>
                    <a:pt x="1" y="1"/>
                    <a:pt x="34" y="568"/>
                    <a:pt x="435" y="568"/>
                  </a:cubicBezTo>
                  <a:cubicBezTo>
                    <a:pt x="802" y="534"/>
                    <a:pt x="768" y="1"/>
                    <a:pt x="3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
            <p:cNvSpPr/>
            <p:nvPr/>
          </p:nvSpPr>
          <p:spPr>
            <a:xfrm>
              <a:off x="8811675" y="4189850"/>
              <a:ext cx="13375" cy="9200"/>
            </a:xfrm>
            <a:custGeom>
              <a:rect b="b" l="l" r="r" t="t"/>
              <a:pathLst>
                <a:path extrusionOk="0" h="368" w="535">
                  <a:moveTo>
                    <a:pt x="268" y="0"/>
                  </a:moveTo>
                  <a:cubicBezTo>
                    <a:pt x="1" y="0"/>
                    <a:pt x="34" y="367"/>
                    <a:pt x="301" y="367"/>
                  </a:cubicBezTo>
                  <a:cubicBezTo>
                    <a:pt x="535" y="367"/>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
            <p:cNvSpPr/>
            <p:nvPr/>
          </p:nvSpPr>
          <p:spPr>
            <a:xfrm>
              <a:off x="8776650" y="4248225"/>
              <a:ext cx="10875" cy="8350"/>
            </a:xfrm>
            <a:custGeom>
              <a:rect b="b" l="l" r="r" t="t"/>
              <a:pathLst>
                <a:path extrusionOk="0" h="334" w="435">
                  <a:moveTo>
                    <a:pt x="201" y="0"/>
                  </a:moveTo>
                  <a:cubicBezTo>
                    <a:pt x="1" y="0"/>
                    <a:pt x="34" y="334"/>
                    <a:pt x="234" y="334"/>
                  </a:cubicBezTo>
                  <a:cubicBezTo>
                    <a:pt x="435" y="334"/>
                    <a:pt x="435"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
            <p:cNvSpPr/>
            <p:nvPr/>
          </p:nvSpPr>
          <p:spPr>
            <a:xfrm>
              <a:off x="8727450" y="4276425"/>
              <a:ext cx="13775" cy="10175"/>
            </a:xfrm>
            <a:custGeom>
              <a:rect b="b" l="l" r="r" t="t"/>
              <a:pathLst>
                <a:path extrusionOk="0" h="407" w="551">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
            <p:cNvSpPr/>
            <p:nvPr/>
          </p:nvSpPr>
          <p:spPr>
            <a:xfrm>
              <a:off x="8711025" y="4246375"/>
              <a:ext cx="12700" cy="9425"/>
            </a:xfrm>
            <a:custGeom>
              <a:rect b="b" l="l" r="r" t="t"/>
              <a:pathLst>
                <a:path extrusionOk="0" h="377" w="508">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
            <p:cNvSpPr/>
            <p:nvPr/>
          </p:nvSpPr>
          <p:spPr>
            <a:xfrm>
              <a:off x="8703275" y="4221525"/>
              <a:ext cx="4200" cy="2550"/>
            </a:xfrm>
            <a:custGeom>
              <a:rect b="b" l="l" r="r" t="t"/>
              <a:pathLst>
                <a:path extrusionOk="0" h="102" w="168">
                  <a:moveTo>
                    <a:pt x="101" y="1"/>
                  </a:moveTo>
                  <a:cubicBezTo>
                    <a:pt x="1" y="1"/>
                    <a:pt x="1" y="101"/>
                    <a:pt x="101" y="101"/>
                  </a:cubicBezTo>
                  <a:cubicBezTo>
                    <a:pt x="167" y="101"/>
                    <a:pt x="167"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
            <p:cNvSpPr/>
            <p:nvPr/>
          </p:nvSpPr>
          <p:spPr>
            <a:xfrm>
              <a:off x="8741225" y="4239050"/>
              <a:ext cx="12950" cy="10200"/>
            </a:xfrm>
            <a:custGeom>
              <a:rect b="b" l="l" r="r" t="t"/>
              <a:pathLst>
                <a:path extrusionOk="0" h="408" w="518">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
            <p:cNvSpPr/>
            <p:nvPr/>
          </p:nvSpPr>
          <p:spPr>
            <a:xfrm>
              <a:off x="8785500" y="4209025"/>
              <a:ext cx="9525" cy="6950"/>
            </a:xfrm>
            <a:custGeom>
              <a:rect b="b" l="l" r="r" t="t"/>
              <a:pathLst>
                <a:path extrusionOk="0" h="278" w="381">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
            <p:cNvSpPr/>
            <p:nvPr/>
          </p:nvSpPr>
          <p:spPr>
            <a:xfrm>
              <a:off x="8816700" y="4257350"/>
              <a:ext cx="18100" cy="12575"/>
            </a:xfrm>
            <a:custGeom>
              <a:rect b="b" l="l" r="r" t="t"/>
              <a:pathLst>
                <a:path extrusionOk="0" h="503" w="724">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
            <p:cNvSpPr/>
            <p:nvPr/>
          </p:nvSpPr>
          <p:spPr>
            <a:xfrm>
              <a:off x="8848375" y="4238050"/>
              <a:ext cx="12050" cy="9375"/>
            </a:xfrm>
            <a:custGeom>
              <a:rect b="b" l="l" r="r" t="t"/>
              <a:pathLst>
                <a:path extrusionOk="0" h="375" w="482">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
            <p:cNvSpPr/>
            <p:nvPr/>
          </p:nvSpPr>
          <p:spPr>
            <a:xfrm>
              <a:off x="8779175" y="4274075"/>
              <a:ext cx="14200" cy="10025"/>
            </a:xfrm>
            <a:custGeom>
              <a:rect b="b" l="l" r="r" t="t"/>
              <a:pathLst>
                <a:path extrusionOk="0" h="401" w="568">
                  <a:moveTo>
                    <a:pt x="267" y="0"/>
                  </a:moveTo>
                  <a:cubicBezTo>
                    <a:pt x="0" y="0"/>
                    <a:pt x="67" y="401"/>
                    <a:pt x="300" y="401"/>
                  </a:cubicBezTo>
                  <a:cubicBezTo>
                    <a:pt x="567" y="401"/>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
            <p:cNvSpPr/>
            <p:nvPr/>
          </p:nvSpPr>
          <p:spPr>
            <a:xfrm>
              <a:off x="8674925" y="4244000"/>
              <a:ext cx="10625" cy="7575"/>
            </a:xfrm>
            <a:custGeom>
              <a:rect b="b" l="l" r="r" t="t"/>
              <a:pathLst>
                <a:path extrusionOk="0" h="303" w="425">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
            <p:cNvSpPr/>
            <p:nvPr/>
          </p:nvSpPr>
          <p:spPr>
            <a:xfrm>
              <a:off x="8837550" y="4154825"/>
              <a:ext cx="15850" cy="10875"/>
            </a:xfrm>
            <a:custGeom>
              <a:rect b="b" l="l" r="r" t="t"/>
              <a:pathLst>
                <a:path extrusionOk="0" h="435" w="634">
                  <a:moveTo>
                    <a:pt x="300" y="0"/>
                  </a:moveTo>
                  <a:cubicBezTo>
                    <a:pt x="0" y="34"/>
                    <a:pt x="67" y="434"/>
                    <a:pt x="334" y="434"/>
                  </a:cubicBezTo>
                  <a:cubicBezTo>
                    <a:pt x="634" y="434"/>
                    <a:pt x="600" y="0"/>
                    <a:pt x="3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
            <p:cNvSpPr/>
            <p:nvPr/>
          </p:nvSpPr>
          <p:spPr>
            <a:xfrm>
              <a:off x="8707475" y="5102000"/>
              <a:ext cx="140575" cy="16025"/>
            </a:xfrm>
            <a:custGeom>
              <a:rect b="b" l="l" r="r" t="t"/>
              <a:pathLst>
                <a:path extrusionOk="0" h="641" w="5623">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
            <p:cNvSpPr/>
            <p:nvPr/>
          </p:nvSpPr>
          <p:spPr>
            <a:xfrm>
              <a:off x="8790850" y="5072575"/>
              <a:ext cx="10850" cy="38450"/>
            </a:xfrm>
            <a:custGeom>
              <a:rect b="b" l="l" r="r" t="t"/>
              <a:pathLst>
                <a:path extrusionOk="0" h="1538" w="434">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
            <p:cNvSpPr/>
            <p:nvPr/>
          </p:nvSpPr>
          <p:spPr>
            <a:xfrm>
              <a:off x="8864225" y="5051300"/>
              <a:ext cx="133025" cy="36275"/>
            </a:xfrm>
            <a:custGeom>
              <a:rect b="b" l="l" r="r" t="t"/>
              <a:pathLst>
                <a:path extrusionOk="0" h="1451" w="5321">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
            <p:cNvSpPr/>
            <p:nvPr/>
          </p:nvSpPr>
          <p:spPr>
            <a:xfrm>
              <a:off x="8931775" y="5040300"/>
              <a:ext cx="26600" cy="28750"/>
            </a:xfrm>
            <a:custGeom>
              <a:rect b="b" l="l" r="r" t="t"/>
              <a:pathLst>
                <a:path extrusionOk="0" h="1150" w="1064">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
            <p:cNvSpPr/>
            <p:nvPr/>
          </p:nvSpPr>
          <p:spPr>
            <a:xfrm>
              <a:off x="8826700" y="3912975"/>
              <a:ext cx="206000" cy="381975"/>
            </a:xfrm>
            <a:custGeom>
              <a:rect b="b" l="l" r="r" t="t"/>
              <a:pathLst>
                <a:path extrusionOk="0" h="15279" w="824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
            <p:cNvSpPr/>
            <p:nvPr/>
          </p:nvSpPr>
          <p:spPr>
            <a:xfrm>
              <a:off x="8701600" y="4261100"/>
              <a:ext cx="144300" cy="100550"/>
            </a:xfrm>
            <a:custGeom>
              <a:rect b="b" l="l" r="r" t="t"/>
              <a:pathLst>
                <a:path extrusionOk="0" h="4022" w="5772">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
            <p:cNvSpPr/>
            <p:nvPr/>
          </p:nvSpPr>
          <p:spPr>
            <a:xfrm>
              <a:off x="8995975" y="3797900"/>
              <a:ext cx="240150" cy="444525"/>
            </a:xfrm>
            <a:custGeom>
              <a:rect b="b" l="l" r="r" t="t"/>
              <a:pathLst>
                <a:path extrusionOk="0" h="17781" w="9606">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
            <p:cNvSpPr/>
            <p:nvPr/>
          </p:nvSpPr>
          <p:spPr>
            <a:xfrm>
              <a:off x="8853375" y="4204150"/>
              <a:ext cx="166825" cy="115125"/>
            </a:xfrm>
            <a:custGeom>
              <a:rect b="b" l="l" r="r" t="t"/>
              <a:pathLst>
                <a:path extrusionOk="0" h="4605" w="6673">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
            <p:cNvSpPr/>
            <p:nvPr/>
          </p:nvSpPr>
          <p:spPr>
            <a:xfrm>
              <a:off x="9036025" y="3784550"/>
              <a:ext cx="183475" cy="266050"/>
            </a:xfrm>
            <a:custGeom>
              <a:rect b="b" l="l" r="r" t="t"/>
              <a:pathLst>
                <a:path extrusionOk="0" h="10642" w="7339">
                  <a:moveTo>
                    <a:pt x="0" y="1"/>
                  </a:moveTo>
                  <a:lnTo>
                    <a:pt x="2535" y="10642"/>
                  </a:lnTo>
                  <a:lnTo>
                    <a:pt x="7339" y="7573"/>
                  </a:lnTo>
                  <a:cubicBezTo>
                    <a:pt x="4203" y="501"/>
                    <a:pt x="0" y="1"/>
                    <a:pt x="0"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
            <p:cNvSpPr/>
            <p:nvPr/>
          </p:nvSpPr>
          <p:spPr>
            <a:xfrm>
              <a:off x="9083550" y="3893800"/>
              <a:ext cx="27125" cy="167225"/>
            </a:xfrm>
            <a:custGeom>
              <a:rect b="b" l="l" r="r" t="t"/>
              <a:pathLst>
                <a:path extrusionOk="0" h="6689" w="1085">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
            <p:cNvSpPr/>
            <p:nvPr/>
          </p:nvSpPr>
          <p:spPr>
            <a:xfrm>
              <a:off x="8974300" y="3965350"/>
              <a:ext cx="13275" cy="10325"/>
            </a:xfrm>
            <a:custGeom>
              <a:rect b="b" l="l" r="r" t="t"/>
              <a:pathLst>
                <a:path extrusionOk="0" h="413" w="531">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
            <p:cNvSpPr/>
            <p:nvPr/>
          </p:nvSpPr>
          <p:spPr>
            <a:xfrm>
              <a:off x="8993500" y="3912975"/>
              <a:ext cx="12525" cy="10100"/>
            </a:xfrm>
            <a:custGeom>
              <a:rect b="b" l="l" r="r" t="t"/>
              <a:pathLst>
                <a:path extrusionOk="0" h="404" w="501">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
            <p:cNvSpPr/>
            <p:nvPr/>
          </p:nvSpPr>
          <p:spPr>
            <a:xfrm>
              <a:off x="8980975" y="3940500"/>
              <a:ext cx="16700" cy="12525"/>
            </a:xfrm>
            <a:custGeom>
              <a:rect b="b" l="l" r="r" t="t"/>
              <a:pathLst>
                <a:path extrusionOk="0" h="501" w="668">
                  <a:moveTo>
                    <a:pt x="334" y="1"/>
                  </a:moveTo>
                  <a:cubicBezTo>
                    <a:pt x="0" y="67"/>
                    <a:pt x="34" y="501"/>
                    <a:pt x="367" y="501"/>
                  </a:cubicBezTo>
                  <a:cubicBezTo>
                    <a:pt x="668" y="468"/>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
            <p:cNvSpPr/>
            <p:nvPr/>
          </p:nvSpPr>
          <p:spPr>
            <a:xfrm>
              <a:off x="9006825" y="3930925"/>
              <a:ext cx="5875" cy="6900"/>
            </a:xfrm>
            <a:custGeom>
              <a:rect b="b" l="l" r="r" t="t"/>
              <a:pathLst>
                <a:path extrusionOk="0" h="276" w="235">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
            <p:cNvSpPr/>
            <p:nvPr/>
          </p:nvSpPr>
          <p:spPr>
            <a:xfrm>
              <a:off x="9008500" y="3888800"/>
              <a:ext cx="9200" cy="7525"/>
            </a:xfrm>
            <a:custGeom>
              <a:rect b="b" l="l" r="r" t="t"/>
              <a:pathLst>
                <a:path extrusionOk="0" h="301" w="368">
                  <a:moveTo>
                    <a:pt x="234" y="0"/>
                  </a:moveTo>
                  <a:cubicBezTo>
                    <a:pt x="0" y="0"/>
                    <a:pt x="67" y="301"/>
                    <a:pt x="234" y="301"/>
                  </a:cubicBezTo>
                  <a:cubicBezTo>
                    <a:pt x="367" y="301"/>
                    <a:pt x="3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
            <p:cNvSpPr/>
            <p:nvPr/>
          </p:nvSpPr>
          <p:spPr>
            <a:xfrm>
              <a:off x="9015175" y="3867125"/>
              <a:ext cx="11700" cy="8350"/>
            </a:xfrm>
            <a:custGeom>
              <a:rect b="b" l="l" r="r" t="t"/>
              <a:pathLst>
                <a:path extrusionOk="0" h="334" w="468">
                  <a:moveTo>
                    <a:pt x="200" y="0"/>
                  </a:moveTo>
                  <a:cubicBezTo>
                    <a:pt x="0" y="0"/>
                    <a:pt x="33" y="334"/>
                    <a:pt x="234" y="334"/>
                  </a:cubicBezTo>
                  <a:cubicBezTo>
                    <a:pt x="467" y="334"/>
                    <a:pt x="467" y="0"/>
                    <a:pt x="2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
            <p:cNvSpPr/>
            <p:nvPr/>
          </p:nvSpPr>
          <p:spPr>
            <a:xfrm>
              <a:off x="9036025" y="3835425"/>
              <a:ext cx="5025" cy="4200"/>
            </a:xfrm>
            <a:custGeom>
              <a:rect b="b" l="l" r="r" t="t"/>
              <a:pathLst>
                <a:path extrusionOk="0" h="168" w="201">
                  <a:moveTo>
                    <a:pt x="133" y="1"/>
                  </a:moveTo>
                  <a:cubicBezTo>
                    <a:pt x="0" y="1"/>
                    <a:pt x="0" y="167"/>
                    <a:pt x="133" y="167"/>
                  </a:cubicBezTo>
                  <a:cubicBezTo>
                    <a:pt x="200" y="167"/>
                    <a:pt x="200" y="1"/>
                    <a:pt x="1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
            <p:cNvSpPr/>
            <p:nvPr/>
          </p:nvSpPr>
          <p:spPr>
            <a:xfrm>
              <a:off x="9032250" y="3860550"/>
              <a:ext cx="7950" cy="9750"/>
            </a:xfrm>
            <a:custGeom>
              <a:rect b="b" l="l" r="r" t="t"/>
              <a:pathLst>
                <a:path extrusionOk="0" h="390" w="318">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
            <p:cNvSpPr/>
            <p:nvPr/>
          </p:nvSpPr>
          <p:spPr>
            <a:xfrm>
              <a:off x="9023550" y="3837100"/>
              <a:ext cx="11650" cy="7750"/>
            </a:xfrm>
            <a:custGeom>
              <a:rect b="b" l="l" r="r" t="t"/>
              <a:pathLst>
                <a:path extrusionOk="0" h="310" w="466">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
            <p:cNvSpPr/>
            <p:nvPr/>
          </p:nvSpPr>
          <p:spPr>
            <a:xfrm>
              <a:off x="9041850" y="3806250"/>
              <a:ext cx="6700" cy="5025"/>
            </a:xfrm>
            <a:custGeom>
              <a:rect b="b" l="l" r="r" t="t"/>
              <a:pathLst>
                <a:path extrusionOk="0" h="201" w="268">
                  <a:moveTo>
                    <a:pt x="134" y="0"/>
                  </a:moveTo>
                  <a:cubicBezTo>
                    <a:pt x="1" y="0"/>
                    <a:pt x="1" y="200"/>
                    <a:pt x="134" y="200"/>
                  </a:cubicBezTo>
                  <a:cubicBezTo>
                    <a:pt x="267" y="200"/>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
            <p:cNvSpPr/>
            <p:nvPr/>
          </p:nvSpPr>
          <p:spPr>
            <a:xfrm>
              <a:off x="9044625" y="3818700"/>
              <a:ext cx="11150" cy="7650"/>
            </a:xfrm>
            <a:custGeom>
              <a:rect b="b" l="l" r="r" t="t"/>
              <a:pathLst>
                <a:path extrusionOk="0" h="306" w="446">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
            <p:cNvSpPr/>
            <p:nvPr/>
          </p:nvSpPr>
          <p:spPr>
            <a:xfrm>
              <a:off x="9008825" y="3902675"/>
              <a:ext cx="13875" cy="10575"/>
            </a:xfrm>
            <a:custGeom>
              <a:rect b="b" l="l" r="r" t="t"/>
              <a:pathLst>
                <a:path extrusionOk="0" h="423" w="555">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
            <p:cNvSpPr/>
            <p:nvPr/>
          </p:nvSpPr>
          <p:spPr>
            <a:xfrm>
              <a:off x="9027175" y="3882125"/>
              <a:ext cx="8875" cy="6775"/>
            </a:xfrm>
            <a:custGeom>
              <a:rect b="b" l="l" r="r" t="t"/>
              <a:pathLst>
                <a:path extrusionOk="0" h="271" w="355">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
            <p:cNvSpPr/>
            <p:nvPr/>
          </p:nvSpPr>
          <p:spPr>
            <a:xfrm>
              <a:off x="8995975" y="3965450"/>
              <a:ext cx="10650" cy="7600"/>
            </a:xfrm>
            <a:custGeom>
              <a:rect b="b" l="l" r="r" t="t"/>
              <a:pathLst>
                <a:path extrusionOk="0" h="304" w="426">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
            <p:cNvSpPr/>
            <p:nvPr/>
          </p:nvSpPr>
          <p:spPr>
            <a:xfrm>
              <a:off x="8990150" y="3985500"/>
              <a:ext cx="13975" cy="10900"/>
            </a:xfrm>
            <a:custGeom>
              <a:rect b="b" l="l" r="r" t="t"/>
              <a:pathLst>
                <a:path extrusionOk="0" h="436" w="559">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
            <p:cNvSpPr/>
            <p:nvPr/>
          </p:nvSpPr>
          <p:spPr>
            <a:xfrm>
              <a:off x="8943450" y="3948850"/>
              <a:ext cx="6700" cy="5850"/>
            </a:xfrm>
            <a:custGeom>
              <a:rect b="b" l="l" r="r" t="t"/>
              <a:pathLst>
                <a:path extrusionOk="0" h="234" w="268">
                  <a:moveTo>
                    <a:pt x="167" y="0"/>
                  </a:moveTo>
                  <a:cubicBezTo>
                    <a:pt x="0" y="0"/>
                    <a:pt x="0" y="234"/>
                    <a:pt x="167" y="234"/>
                  </a:cubicBezTo>
                  <a:cubicBezTo>
                    <a:pt x="267" y="234"/>
                    <a:pt x="267"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
            <p:cNvSpPr/>
            <p:nvPr/>
          </p:nvSpPr>
          <p:spPr>
            <a:xfrm>
              <a:off x="8910100" y="3923775"/>
              <a:ext cx="9775" cy="7575"/>
            </a:xfrm>
            <a:custGeom>
              <a:rect b="b" l="l" r="r" t="t"/>
              <a:pathLst>
                <a:path extrusionOk="0" h="303" w="391">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
            <p:cNvSpPr/>
            <p:nvPr/>
          </p:nvSpPr>
          <p:spPr>
            <a:xfrm>
              <a:off x="8908425" y="3897150"/>
              <a:ext cx="7525" cy="5650"/>
            </a:xfrm>
            <a:custGeom>
              <a:rect b="b" l="l" r="r" t="t"/>
              <a:pathLst>
                <a:path extrusionOk="0" h="226" w="301">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
            <p:cNvSpPr/>
            <p:nvPr/>
          </p:nvSpPr>
          <p:spPr>
            <a:xfrm>
              <a:off x="8891950" y="3918775"/>
              <a:ext cx="11725" cy="8200"/>
            </a:xfrm>
            <a:custGeom>
              <a:rect b="b" l="l" r="r" t="t"/>
              <a:pathLst>
                <a:path extrusionOk="0" h="328" w="469">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
            <p:cNvSpPr/>
            <p:nvPr/>
          </p:nvSpPr>
          <p:spPr>
            <a:xfrm>
              <a:off x="8912175" y="3906525"/>
              <a:ext cx="7125" cy="7650"/>
            </a:xfrm>
            <a:custGeom>
              <a:rect b="b" l="l" r="r" t="t"/>
              <a:pathLst>
                <a:path extrusionOk="0" h="306" w="285">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
            <p:cNvSpPr/>
            <p:nvPr/>
          </p:nvSpPr>
          <p:spPr>
            <a:xfrm>
              <a:off x="8927625" y="3940400"/>
              <a:ext cx="5825" cy="4300"/>
            </a:xfrm>
            <a:custGeom>
              <a:rect b="b" l="l" r="r" t="t"/>
              <a:pathLst>
                <a:path extrusionOk="0" h="172" w="233">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
            <p:cNvSpPr/>
            <p:nvPr/>
          </p:nvSpPr>
          <p:spPr>
            <a:xfrm>
              <a:off x="8952625" y="3970825"/>
              <a:ext cx="14200" cy="9725"/>
            </a:xfrm>
            <a:custGeom>
              <a:rect b="b" l="l" r="r" t="t"/>
              <a:pathLst>
                <a:path extrusionOk="0" h="389" w="568">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
            <p:cNvSpPr/>
            <p:nvPr/>
          </p:nvSpPr>
          <p:spPr>
            <a:xfrm>
              <a:off x="8885900" y="3897050"/>
              <a:ext cx="15725" cy="12650"/>
            </a:xfrm>
            <a:custGeom>
              <a:rect b="b" l="l" r="r" t="t"/>
              <a:pathLst>
                <a:path extrusionOk="0" h="506" w="629">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
            <p:cNvSpPr/>
            <p:nvPr/>
          </p:nvSpPr>
          <p:spPr>
            <a:xfrm>
              <a:off x="9108575" y="4018850"/>
              <a:ext cx="15850" cy="11750"/>
            </a:xfrm>
            <a:custGeom>
              <a:rect b="b" l="l" r="r" t="t"/>
              <a:pathLst>
                <a:path extrusionOk="0" h="470" w="634">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
            <p:cNvSpPr/>
            <p:nvPr/>
          </p:nvSpPr>
          <p:spPr>
            <a:xfrm>
              <a:off x="9126925" y="3998875"/>
              <a:ext cx="13350" cy="10875"/>
            </a:xfrm>
            <a:custGeom>
              <a:rect b="b" l="l" r="r" t="t"/>
              <a:pathLst>
                <a:path extrusionOk="0" h="435" w="534">
                  <a:moveTo>
                    <a:pt x="234" y="1"/>
                  </a:moveTo>
                  <a:cubicBezTo>
                    <a:pt x="0" y="1"/>
                    <a:pt x="33" y="434"/>
                    <a:pt x="267" y="434"/>
                  </a:cubicBezTo>
                  <a:cubicBezTo>
                    <a:pt x="534" y="434"/>
                    <a:pt x="534"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
            <p:cNvSpPr/>
            <p:nvPr/>
          </p:nvSpPr>
          <p:spPr>
            <a:xfrm>
              <a:off x="9135250" y="4010700"/>
              <a:ext cx="10025" cy="8975"/>
            </a:xfrm>
            <a:custGeom>
              <a:rect b="b" l="l" r="r" t="t"/>
              <a:pathLst>
                <a:path extrusionOk="0" h="359" w="401">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
            <p:cNvSpPr/>
            <p:nvPr/>
          </p:nvSpPr>
          <p:spPr>
            <a:xfrm>
              <a:off x="9106075" y="3998825"/>
              <a:ext cx="10850" cy="8425"/>
            </a:xfrm>
            <a:custGeom>
              <a:rect b="b" l="l" r="r" t="t"/>
              <a:pathLst>
                <a:path extrusionOk="0" h="337" w="434">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
            <p:cNvSpPr/>
            <p:nvPr/>
          </p:nvSpPr>
          <p:spPr>
            <a:xfrm>
              <a:off x="9140650" y="3984375"/>
              <a:ext cx="9625" cy="10475"/>
            </a:xfrm>
            <a:custGeom>
              <a:rect b="b" l="l" r="r" t="t"/>
              <a:pathLst>
                <a:path extrusionOk="0" h="419" w="385">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
            <p:cNvSpPr/>
            <p:nvPr/>
          </p:nvSpPr>
          <p:spPr>
            <a:xfrm>
              <a:off x="9151925" y="3998050"/>
              <a:ext cx="8375" cy="7525"/>
            </a:xfrm>
            <a:custGeom>
              <a:rect b="b" l="l" r="r" t="t"/>
              <a:pathLst>
                <a:path extrusionOk="0" h="301" w="335">
                  <a:moveTo>
                    <a:pt x="168" y="0"/>
                  </a:moveTo>
                  <a:cubicBezTo>
                    <a:pt x="1" y="34"/>
                    <a:pt x="1" y="300"/>
                    <a:pt x="168" y="300"/>
                  </a:cubicBezTo>
                  <a:cubicBezTo>
                    <a:pt x="334" y="300"/>
                    <a:pt x="334"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
            <p:cNvSpPr/>
            <p:nvPr/>
          </p:nvSpPr>
          <p:spPr>
            <a:xfrm>
              <a:off x="9178625" y="3986375"/>
              <a:ext cx="6675" cy="4200"/>
            </a:xfrm>
            <a:custGeom>
              <a:rect b="b" l="l" r="r" t="t"/>
              <a:pathLst>
                <a:path extrusionOk="0" h="168" w="267">
                  <a:moveTo>
                    <a:pt x="134" y="0"/>
                  </a:moveTo>
                  <a:cubicBezTo>
                    <a:pt x="0" y="0"/>
                    <a:pt x="0" y="167"/>
                    <a:pt x="134" y="167"/>
                  </a:cubicBezTo>
                  <a:cubicBezTo>
                    <a:pt x="267" y="167"/>
                    <a:pt x="200"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
            <p:cNvSpPr/>
            <p:nvPr/>
          </p:nvSpPr>
          <p:spPr>
            <a:xfrm>
              <a:off x="9154075" y="3986175"/>
              <a:ext cx="11225" cy="7075"/>
            </a:xfrm>
            <a:custGeom>
              <a:rect b="b" l="l" r="r" t="t"/>
              <a:pathLst>
                <a:path extrusionOk="0" h="283" w="449">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
            <p:cNvSpPr/>
            <p:nvPr/>
          </p:nvSpPr>
          <p:spPr>
            <a:xfrm>
              <a:off x="9169450" y="3961250"/>
              <a:ext cx="4175" cy="3450"/>
            </a:xfrm>
            <a:custGeom>
              <a:rect b="b" l="l" r="r" t="t"/>
              <a:pathLst>
                <a:path extrusionOk="0" h="138" w="167">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
            <p:cNvSpPr/>
            <p:nvPr/>
          </p:nvSpPr>
          <p:spPr>
            <a:xfrm>
              <a:off x="9168600" y="3975350"/>
              <a:ext cx="10850" cy="8550"/>
            </a:xfrm>
            <a:custGeom>
              <a:rect b="b" l="l" r="r" t="t"/>
              <a:pathLst>
                <a:path extrusionOk="0" h="342" w="434">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
            <p:cNvSpPr/>
            <p:nvPr/>
          </p:nvSpPr>
          <p:spPr>
            <a:xfrm>
              <a:off x="9194450" y="3971175"/>
              <a:ext cx="12950" cy="9375"/>
            </a:xfrm>
            <a:custGeom>
              <a:rect b="b" l="l" r="r" t="t"/>
              <a:pathLst>
                <a:path extrusionOk="0" h="375" w="518">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
            <p:cNvSpPr/>
            <p:nvPr/>
          </p:nvSpPr>
          <p:spPr>
            <a:xfrm>
              <a:off x="9183625" y="3956350"/>
              <a:ext cx="14200" cy="10875"/>
            </a:xfrm>
            <a:custGeom>
              <a:rect b="b" l="l" r="r" t="t"/>
              <a:pathLst>
                <a:path extrusionOk="0" h="435" w="568">
                  <a:moveTo>
                    <a:pt x="267" y="0"/>
                  </a:moveTo>
                  <a:cubicBezTo>
                    <a:pt x="0" y="34"/>
                    <a:pt x="67" y="434"/>
                    <a:pt x="301" y="434"/>
                  </a:cubicBezTo>
                  <a:cubicBezTo>
                    <a:pt x="567" y="434"/>
                    <a:pt x="5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
            <p:cNvSpPr/>
            <p:nvPr/>
          </p:nvSpPr>
          <p:spPr>
            <a:xfrm>
              <a:off x="9186125" y="3982125"/>
              <a:ext cx="8125" cy="5925"/>
            </a:xfrm>
            <a:custGeom>
              <a:rect b="b" l="l" r="r" t="t"/>
              <a:pathLst>
                <a:path extrusionOk="0" h="237" w="325">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
            <p:cNvSpPr/>
            <p:nvPr/>
          </p:nvSpPr>
          <p:spPr>
            <a:xfrm>
              <a:off x="9200625" y="3950500"/>
              <a:ext cx="7200" cy="5125"/>
            </a:xfrm>
            <a:custGeom>
              <a:rect b="b" l="l" r="r" t="t"/>
              <a:pathLst>
                <a:path extrusionOk="0" h="205" w="288">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
            <p:cNvSpPr/>
            <p:nvPr/>
          </p:nvSpPr>
          <p:spPr>
            <a:xfrm>
              <a:off x="9123575" y="3975075"/>
              <a:ext cx="11700" cy="10700"/>
            </a:xfrm>
            <a:custGeom>
              <a:rect b="b" l="l" r="r" t="t"/>
              <a:pathLst>
                <a:path extrusionOk="0" h="428" w="468">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
            <p:cNvSpPr/>
            <p:nvPr/>
          </p:nvSpPr>
          <p:spPr>
            <a:xfrm>
              <a:off x="9143600" y="3959675"/>
              <a:ext cx="8350" cy="7600"/>
            </a:xfrm>
            <a:custGeom>
              <a:rect b="b" l="l" r="r" t="t"/>
              <a:pathLst>
                <a:path extrusionOk="0" h="304" w="334">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
            <p:cNvSpPr/>
            <p:nvPr/>
          </p:nvSpPr>
          <p:spPr>
            <a:xfrm>
              <a:off x="8665750" y="3801650"/>
              <a:ext cx="16275" cy="83625"/>
            </a:xfrm>
            <a:custGeom>
              <a:rect b="b" l="l" r="r" t="t"/>
              <a:pathLst>
                <a:path extrusionOk="0" h="3345" w="651">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9" name="Google Shape;539;p2"/>
          <p:cNvGrpSpPr/>
          <p:nvPr/>
        </p:nvGrpSpPr>
        <p:grpSpPr>
          <a:xfrm rot="871439">
            <a:off x="7743317" y="2854885"/>
            <a:ext cx="626337" cy="1655148"/>
            <a:chOff x="7905200" y="2089425"/>
            <a:chExt cx="626300" cy="1655050"/>
          </a:xfrm>
        </p:grpSpPr>
        <p:sp>
          <p:nvSpPr>
            <p:cNvPr id="540" name="Google Shape;540;p2"/>
            <p:cNvSpPr/>
            <p:nvPr/>
          </p:nvSpPr>
          <p:spPr>
            <a:xfrm>
              <a:off x="8131200" y="2242775"/>
              <a:ext cx="264375" cy="359050"/>
            </a:xfrm>
            <a:custGeom>
              <a:rect b="b" l="l" r="r" t="t"/>
              <a:pathLst>
                <a:path extrusionOk="0" h="14362" w="10575">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
            <p:cNvSpPr/>
            <p:nvPr/>
          </p:nvSpPr>
          <p:spPr>
            <a:xfrm>
              <a:off x="7905200" y="2211775"/>
              <a:ext cx="260225" cy="443675"/>
            </a:xfrm>
            <a:custGeom>
              <a:rect b="b" l="l" r="r" t="t"/>
              <a:pathLst>
                <a:path extrusionOk="0" h="17747" w="10409">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
            <p:cNvSpPr/>
            <p:nvPr/>
          </p:nvSpPr>
          <p:spPr>
            <a:xfrm>
              <a:off x="8288825" y="2157550"/>
              <a:ext cx="242675" cy="466200"/>
            </a:xfrm>
            <a:custGeom>
              <a:rect b="b" l="l" r="r" t="t"/>
              <a:pathLst>
                <a:path extrusionOk="0" h="18648" w="9707">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
            <p:cNvSpPr/>
            <p:nvPr/>
          </p:nvSpPr>
          <p:spPr>
            <a:xfrm>
              <a:off x="8115350" y="2516975"/>
              <a:ext cx="261050" cy="336100"/>
            </a:xfrm>
            <a:custGeom>
              <a:rect b="b" l="l" r="r" t="t"/>
              <a:pathLst>
                <a:path extrusionOk="0" h="13444" w="10442">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
            <p:cNvSpPr/>
            <p:nvPr/>
          </p:nvSpPr>
          <p:spPr>
            <a:xfrm>
              <a:off x="8111175" y="3638625"/>
              <a:ext cx="148475" cy="105100"/>
            </a:xfrm>
            <a:custGeom>
              <a:rect b="b" l="l" r="r" t="t"/>
              <a:pathLst>
                <a:path extrusionOk="0" h="4204" w="5939">
                  <a:moveTo>
                    <a:pt x="3170" y="0"/>
                  </a:moveTo>
                  <a:lnTo>
                    <a:pt x="1" y="667"/>
                  </a:lnTo>
                  <a:lnTo>
                    <a:pt x="268" y="4203"/>
                  </a:lnTo>
                  <a:lnTo>
                    <a:pt x="5939" y="3970"/>
                  </a:lnTo>
                  <a:lnTo>
                    <a:pt x="3036" y="2202"/>
                  </a:lnTo>
                  <a:lnTo>
                    <a:pt x="3170"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
            <p:cNvSpPr/>
            <p:nvPr/>
          </p:nvSpPr>
          <p:spPr>
            <a:xfrm>
              <a:off x="8276300" y="3608600"/>
              <a:ext cx="130125" cy="123450"/>
            </a:xfrm>
            <a:custGeom>
              <a:rect b="b" l="l" r="r" t="t"/>
              <a:pathLst>
                <a:path extrusionOk="0" h="4938" w="5205">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
            <p:cNvSpPr/>
            <p:nvPr/>
          </p:nvSpPr>
          <p:spPr>
            <a:xfrm>
              <a:off x="8047800" y="2853050"/>
              <a:ext cx="432850" cy="860650"/>
            </a:xfrm>
            <a:custGeom>
              <a:rect b="b" l="l" r="r" t="t"/>
              <a:pathLst>
                <a:path extrusionOk="0" h="34426" w="17314">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
            <p:cNvSpPr/>
            <p:nvPr/>
          </p:nvSpPr>
          <p:spPr>
            <a:xfrm>
              <a:off x="8165400" y="2301000"/>
              <a:ext cx="157625" cy="188675"/>
            </a:xfrm>
            <a:custGeom>
              <a:rect b="b" l="l" r="r" t="t"/>
              <a:pathLst>
                <a:path extrusionOk="0" h="7547" w="6305">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
            <p:cNvSpPr/>
            <p:nvPr/>
          </p:nvSpPr>
          <p:spPr>
            <a:xfrm>
              <a:off x="8194575" y="2471950"/>
              <a:ext cx="95100" cy="128875"/>
            </a:xfrm>
            <a:custGeom>
              <a:rect b="b" l="l" r="r" t="t"/>
              <a:pathLst>
                <a:path extrusionOk="0" h="5155" w="3804">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
            <p:cNvSpPr/>
            <p:nvPr/>
          </p:nvSpPr>
          <p:spPr>
            <a:xfrm>
              <a:off x="8140800" y="2392725"/>
              <a:ext cx="39625" cy="53825"/>
            </a:xfrm>
            <a:custGeom>
              <a:rect b="b" l="l" r="r" t="t"/>
              <a:pathLst>
                <a:path extrusionOk="0" h="2153" w="1585">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
            <p:cNvSpPr/>
            <p:nvPr/>
          </p:nvSpPr>
          <p:spPr>
            <a:xfrm>
              <a:off x="8231275" y="2354850"/>
              <a:ext cx="46725" cy="66400"/>
            </a:xfrm>
            <a:custGeom>
              <a:rect b="b" l="l" r="r" t="t"/>
              <a:pathLst>
                <a:path extrusionOk="0" h="2656" w="1869">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
            <p:cNvSpPr/>
            <p:nvPr/>
          </p:nvSpPr>
          <p:spPr>
            <a:xfrm>
              <a:off x="8200100" y="2380075"/>
              <a:ext cx="6925" cy="5775"/>
            </a:xfrm>
            <a:custGeom>
              <a:rect b="b" l="l" r="r" t="t"/>
              <a:pathLst>
                <a:path extrusionOk="0" h="231" w="277">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
            <p:cNvSpPr/>
            <p:nvPr/>
          </p:nvSpPr>
          <p:spPr>
            <a:xfrm>
              <a:off x="8274025" y="2369750"/>
              <a:ext cx="7300" cy="5550"/>
            </a:xfrm>
            <a:custGeom>
              <a:rect b="b" l="l" r="r" t="t"/>
              <a:pathLst>
                <a:path extrusionOk="0" h="222" w="292">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
            <p:cNvSpPr/>
            <p:nvPr/>
          </p:nvSpPr>
          <p:spPr>
            <a:xfrm>
              <a:off x="8211250" y="2417750"/>
              <a:ext cx="52125" cy="19725"/>
            </a:xfrm>
            <a:custGeom>
              <a:rect b="b" l="l" r="r" t="t"/>
              <a:pathLst>
                <a:path extrusionOk="0" h="789" w="2085">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
            <p:cNvSpPr/>
            <p:nvPr/>
          </p:nvSpPr>
          <p:spPr>
            <a:xfrm>
              <a:off x="8206250" y="2415075"/>
              <a:ext cx="13375" cy="15000"/>
            </a:xfrm>
            <a:custGeom>
              <a:rect b="b" l="l" r="r" t="t"/>
              <a:pathLst>
                <a:path extrusionOk="0" h="600" w="535">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
            <p:cNvSpPr/>
            <p:nvPr/>
          </p:nvSpPr>
          <p:spPr>
            <a:xfrm>
              <a:off x="8191250" y="2480300"/>
              <a:ext cx="79250" cy="14700"/>
            </a:xfrm>
            <a:custGeom>
              <a:rect b="b" l="l" r="r" t="t"/>
              <a:pathLst>
                <a:path extrusionOk="0" h="588" w="317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
            <p:cNvSpPr/>
            <p:nvPr/>
          </p:nvSpPr>
          <p:spPr>
            <a:xfrm>
              <a:off x="8217925" y="2295750"/>
              <a:ext cx="100925" cy="57800"/>
            </a:xfrm>
            <a:custGeom>
              <a:rect b="b" l="l" r="r" t="t"/>
              <a:pathLst>
                <a:path extrusionOk="0" h="2312" w="4037">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
            <p:cNvSpPr/>
            <p:nvPr/>
          </p:nvSpPr>
          <p:spPr>
            <a:xfrm>
              <a:off x="8056150" y="2632400"/>
              <a:ext cx="316075" cy="1072125"/>
            </a:xfrm>
            <a:custGeom>
              <a:rect b="b" l="l" r="r" t="t"/>
              <a:pathLst>
                <a:path extrusionOk="0" h="42885" w="12643">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
            <p:cNvSpPr/>
            <p:nvPr/>
          </p:nvSpPr>
          <p:spPr>
            <a:xfrm>
              <a:off x="8236275" y="2777175"/>
              <a:ext cx="6700" cy="5850"/>
            </a:xfrm>
            <a:custGeom>
              <a:rect b="b" l="l" r="r" t="t"/>
              <a:pathLst>
                <a:path extrusionOk="0" h="234" w="268">
                  <a:moveTo>
                    <a:pt x="134" y="0"/>
                  </a:moveTo>
                  <a:cubicBezTo>
                    <a:pt x="1" y="0"/>
                    <a:pt x="1" y="234"/>
                    <a:pt x="134" y="234"/>
                  </a:cubicBezTo>
                  <a:cubicBezTo>
                    <a:pt x="267" y="234"/>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
            <p:cNvSpPr/>
            <p:nvPr/>
          </p:nvSpPr>
          <p:spPr>
            <a:xfrm>
              <a:off x="8282150" y="2726300"/>
              <a:ext cx="6700" cy="5025"/>
            </a:xfrm>
            <a:custGeom>
              <a:rect b="b" l="l" r="r" t="t"/>
              <a:pathLst>
                <a:path extrusionOk="0" h="201" w="268">
                  <a:moveTo>
                    <a:pt x="134" y="1"/>
                  </a:moveTo>
                  <a:cubicBezTo>
                    <a:pt x="0" y="1"/>
                    <a:pt x="0" y="201"/>
                    <a:pt x="134" y="201"/>
                  </a:cubicBezTo>
                  <a:cubicBezTo>
                    <a:pt x="267" y="201"/>
                    <a:pt x="267"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
            <p:cNvSpPr/>
            <p:nvPr/>
          </p:nvSpPr>
          <p:spPr>
            <a:xfrm>
              <a:off x="8169575" y="2749600"/>
              <a:ext cx="12525" cy="9250"/>
            </a:xfrm>
            <a:custGeom>
              <a:rect b="b" l="l" r="r" t="t"/>
              <a:pathLst>
                <a:path extrusionOk="0" h="370" w="501">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
            <p:cNvSpPr/>
            <p:nvPr/>
          </p:nvSpPr>
          <p:spPr>
            <a:xfrm>
              <a:off x="8173775" y="2691000"/>
              <a:ext cx="8325" cy="5300"/>
            </a:xfrm>
            <a:custGeom>
              <a:rect b="b" l="l" r="r" t="t"/>
              <a:pathLst>
                <a:path extrusionOk="0" h="212" w="333">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
            <p:cNvSpPr/>
            <p:nvPr/>
          </p:nvSpPr>
          <p:spPr>
            <a:xfrm>
              <a:off x="8223775" y="2706275"/>
              <a:ext cx="13350" cy="10875"/>
            </a:xfrm>
            <a:custGeom>
              <a:rect b="b" l="l" r="r" t="t"/>
              <a:pathLst>
                <a:path extrusionOk="0" h="435" w="534">
                  <a:moveTo>
                    <a:pt x="300" y="1"/>
                  </a:moveTo>
                  <a:cubicBezTo>
                    <a:pt x="0" y="1"/>
                    <a:pt x="0" y="435"/>
                    <a:pt x="300" y="435"/>
                  </a:cubicBezTo>
                  <a:cubicBezTo>
                    <a:pt x="534" y="435"/>
                    <a:pt x="534" y="1"/>
                    <a:pt x="3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
            <p:cNvSpPr/>
            <p:nvPr/>
          </p:nvSpPr>
          <p:spPr>
            <a:xfrm>
              <a:off x="8213750" y="2745475"/>
              <a:ext cx="12550" cy="9200"/>
            </a:xfrm>
            <a:custGeom>
              <a:rect b="b" l="l" r="r" t="t"/>
              <a:pathLst>
                <a:path extrusionOk="0" h="368" w="502">
                  <a:moveTo>
                    <a:pt x="234" y="1"/>
                  </a:moveTo>
                  <a:cubicBezTo>
                    <a:pt x="1" y="34"/>
                    <a:pt x="1"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
            <p:cNvSpPr/>
            <p:nvPr/>
          </p:nvSpPr>
          <p:spPr>
            <a:xfrm>
              <a:off x="8197925" y="2803850"/>
              <a:ext cx="5850" cy="5025"/>
            </a:xfrm>
            <a:custGeom>
              <a:rect b="b" l="l" r="r" t="t"/>
              <a:pathLst>
                <a:path extrusionOk="0" h="201" w="234">
                  <a:moveTo>
                    <a:pt x="134" y="1"/>
                  </a:moveTo>
                  <a:cubicBezTo>
                    <a:pt x="0" y="34"/>
                    <a:pt x="0" y="201"/>
                    <a:pt x="134" y="201"/>
                  </a:cubicBezTo>
                  <a:cubicBezTo>
                    <a:pt x="234" y="201"/>
                    <a:pt x="234"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
            <p:cNvSpPr/>
            <p:nvPr/>
          </p:nvSpPr>
          <p:spPr>
            <a:xfrm>
              <a:off x="8138050" y="2719175"/>
              <a:ext cx="8025" cy="6900"/>
            </a:xfrm>
            <a:custGeom>
              <a:rect b="b" l="l" r="r" t="t"/>
              <a:pathLst>
                <a:path extrusionOk="0" h="276" w="321">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
            <p:cNvSpPr/>
            <p:nvPr/>
          </p:nvSpPr>
          <p:spPr>
            <a:xfrm>
              <a:off x="8181225" y="2717125"/>
              <a:ext cx="8375" cy="5875"/>
            </a:xfrm>
            <a:custGeom>
              <a:rect b="b" l="l" r="r" t="t"/>
              <a:pathLst>
                <a:path extrusionOk="0" h="235" w="335">
                  <a:moveTo>
                    <a:pt x="168" y="1"/>
                  </a:moveTo>
                  <a:cubicBezTo>
                    <a:pt x="1" y="1"/>
                    <a:pt x="1" y="234"/>
                    <a:pt x="168" y="234"/>
                  </a:cubicBezTo>
                  <a:cubicBezTo>
                    <a:pt x="335" y="234"/>
                    <a:pt x="335"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
            <p:cNvSpPr/>
            <p:nvPr/>
          </p:nvSpPr>
          <p:spPr>
            <a:xfrm>
              <a:off x="8198750" y="2667875"/>
              <a:ext cx="10875" cy="7575"/>
            </a:xfrm>
            <a:custGeom>
              <a:rect b="b" l="l" r="r" t="t"/>
              <a:pathLst>
                <a:path extrusionOk="0" h="303" w="435">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
            <p:cNvSpPr/>
            <p:nvPr/>
          </p:nvSpPr>
          <p:spPr>
            <a:xfrm>
              <a:off x="8132025" y="2681275"/>
              <a:ext cx="7550" cy="6700"/>
            </a:xfrm>
            <a:custGeom>
              <a:rect b="b" l="l" r="r" t="t"/>
              <a:pathLst>
                <a:path extrusionOk="0" h="268" w="302">
                  <a:moveTo>
                    <a:pt x="134" y="0"/>
                  </a:moveTo>
                  <a:cubicBezTo>
                    <a:pt x="1" y="0"/>
                    <a:pt x="1" y="267"/>
                    <a:pt x="134" y="267"/>
                  </a:cubicBezTo>
                  <a:cubicBezTo>
                    <a:pt x="301" y="267"/>
                    <a:pt x="301"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
            <p:cNvSpPr/>
            <p:nvPr/>
          </p:nvSpPr>
          <p:spPr>
            <a:xfrm>
              <a:off x="8159550" y="2651250"/>
              <a:ext cx="6700" cy="5025"/>
            </a:xfrm>
            <a:custGeom>
              <a:rect b="b" l="l" r="r" t="t"/>
              <a:pathLst>
                <a:path extrusionOk="0" h="201" w="268">
                  <a:moveTo>
                    <a:pt x="167" y="0"/>
                  </a:moveTo>
                  <a:cubicBezTo>
                    <a:pt x="1" y="0"/>
                    <a:pt x="1" y="201"/>
                    <a:pt x="167" y="201"/>
                  </a:cubicBezTo>
                  <a:cubicBezTo>
                    <a:pt x="268" y="201"/>
                    <a:pt x="268"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
            <p:cNvSpPr/>
            <p:nvPr/>
          </p:nvSpPr>
          <p:spPr>
            <a:xfrm>
              <a:off x="8134575" y="2650425"/>
              <a:ext cx="9150" cy="6100"/>
            </a:xfrm>
            <a:custGeom>
              <a:rect b="b" l="l" r="r" t="t"/>
              <a:pathLst>
                <a:path extrusionOk="0" h="244" w="366">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
            <p:cNvSpPr/>
            <p:nvPr/>
          </p:nvSpPr>
          <p:spPr>
            <a:xfrm>
              <a:off x="8139550" y="2769625"/>
              <a:ext cx="10025" cy="9250"/>
            </a:xfrm>
            <a:custGeom>
              <a:rect b="b" l="l" r="r" t="t"/>
              <a:pathLst>
                <a:path extrusionOk="0" h="370" w="401">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
            <p:cNvSpPr/>
            <p:nvPr/>
          </p:nvSpPr>
          <p:spPr>
            <a:xfrm>
              <a:off x="8160400" y="2818025"/>
              <a:ext cx="11700" cy="8375"/>
            </a:xfrm>
            <a:custGeom>
              <a:rect b="b" l="l" r="r" t="t"/>
              <a:pathLst>
                <a:path extrusionOk="0" h="335" w="468">
                  <a:moveTo>
                    <a:pt x="234" y="1"/>
                  </a:moveTo>
                  <a:cubicBezTo>
                    <a:pt x="0" y="1"/>
                    <a:pt x="0" y="334"/>
                    <a:pt x="234" y="334"/>
                  </a:cubicBezTo>
                  <a:cubicBezTo>
                    <a:pt x="467" y="334"/>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
            <p:cNvSpPr/>
            <p:nvPr/>
          </p:nvSpPr>
          <p:spPr>
            <a:xfrm>
              <a:off x="8186250" y="2772175"/>
              <a:ext cx="8350" cy="6700"/>
            </a:xfrm>
            <a:custGeom>
              <a:rect b="b" l="l" r="r" t="t"/>
              <a:pathLst>
                <a:path extrusionOk="0" h="268" w="334">
                  <a:moveTo>
                    <a:pt x="167" y="0"/>
                  </a:moveTo>
                  <a:cubicBezTo>
                    <a:pt x="0" y="0"/>
                    <a:pt x="0" y="267"/>
                    <a:pt x="167" y="267"/>
                  </a:cubicBezTo>
                  <a:cubicBezTo>
                    <a:pt x="334" y="267"/>
                    <a:pt x="334"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
            <p:cNvSpPr/>
            <p:nvPr/>
          </p:nvSpPr>
          <p:spPr>
            <a:xfrm>
              <a:off x="8212100" y="2834700"/>
              <a:ext cx="11700" cy="9200"/>
            </a:xfrm>
            <a:custGeom>
              <a:rect b="b" l="l" r="r" t="t"/>
              <a:pathLst>
                <a:path extrusionOk="0" h="368" w="468">
                  <a:moveTo>
                    <a:pt x="234" y="1"/>
                  </a:moveTo>
                  <a:cubicBezTo>
                    <a:pt x="0" y="1"/>
                    <a:pt x="0" y="368"/>
                    <a:pt x="234" y="368"/>
                  </a:cubicBezTo>
                  <a:cubicBezTo>
                    <a:pt x="467" y="368"/>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
            <p:cNvSpPr/>
            <p:nvPr/>
          </p:nvSpPr>
          <p:spPr>
            <a:xfrm>
              <a:off x="8251275" y="2818875"/>
              <a:ext cx="13375" cy="10850"/>
            </a:xfrm>
            <a:custGeom>
              <a:rect b="b" l="l" r="r" t="t"/>
              <a:pathLst>
                <a:path extrusionOk="0" h="434" w="535">
                  <a:moveTo>
                    <a:pt x="268" y="0"/>
                  </a:moveTo>
                  <a:cubicBezTo>
                    <a:pt x="1" y="0"/>
                    <a:pt x="1" y="434"/>
                    <a:pt x="268" y="434"/>
                  </a:cubicBezTo>
                  <a:cubicBezTo>
                    <a:pt x="535" y="434"/>
                    <a:pt x="535"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
            <p:cNvSpPr/>
            <p:nvPr/>
          </p:nvSpPr>
          <p:spPr>
            <a:xfrm>
              <a:off x="8227100" y="2803850"/>
              <a:ext cx="12525" cy="10050"/>
            </a:xfrm>
            <a:custGeom>
              <a:rect b="b" l="l" r="r" t="t"/>
              <a:pathLst>
                <a:path extrusionOk="0" h="402" w="501">
                  <a:moveTo>
                    <a:pt x="234" y="1"/>
                  </a:moveTo>
                  <a:cubicBezTo>
                    <a:pt x="1" y="1"/>
                    <a:pt x="1" y="401"/>
                    <a:pt x="234" y="401"/>
                  </a:cubicBezTo>
                  <a:cubicBezTo>
                    <a:pt x="501" y="401"/>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
            <p:cNvSpPr/>
            <p:nvPr/>
          </p:nvSpPr>
          <p:spPr>
            <a:xfrm>
              <a:off x="8282975" y="2774675"/>
              <a:ext cx="16700" cy="12525"/>
            </a:xfrm>
            <a:custGeom>
              <a:rect b="b" l="l" r="r" t="t"/>
              <a:pathLst>
                <a:path extrusionOk="0" h="501" w="668">
                  <a:moveTo>
                    <a:pt x="334" y="0"/>
                  </a:moveTo>
                  <a:cubicBezTo>
                    <a:pt x="1" y="0"/>
                    <a:pt x="1" y="501"/>
                    <a:pt x="334" y="501"/>
                  </a:cubicBezTo>
                  <a:cubicBezTo>
                    <a:pt x="668" y="501"/>
                    <a:pt x="668" y="0"/>
                    <a:pt x="3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
            <p:cNvSpPr/>
            <p:nvPr/>
          </p:nvSpPr>
          <p:spPr>
            <a:xfrm>
              <a:off x="8252950" y="2737975"/>
              <a:ext cx="15050" cy="10875"/>
            </a:xfrm>
            <a:custGeom>
              <a:rect b="b" l="l" r="r" t="t"/>
              <a:pathLst>
                <a:path extrusionOk="0" h="435" w="602">
                  <a:moveTo>
                    <a:pt x="301" y="1"/>
                  </a:moveTo>
                  <a:cubicBezTo>
                    <a:pt x="1" y="1"/>
                    <a:pt x="1" y="434"/>
                    <a:pt x="301" y="434"/>
                  </a:cubicBezTo>
                  <a:cubicBezTo>
                    <a:pt x="601" y="434"/>
                    <a:pt x="601"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
            <p:cNvSpPr/>
            <p:nvPr/>
          </p:nvSpPr>
          <p:spPr>
            <a:xfrm>
              <a:off x="8278800" y="2681275"/>
              <a:ext cx="10875" cy="8350"/>
            </a:xfrm>
            <a:custGeom>
              <a:rect b="b" l="l" r="r" t="t"/>
              <a:pathLst>
                <a:path extrusionOk="0" h="334" w="435">
                  <a:moveTo>
                    <a:pt x="234" y="0"/>
                  </a:moveTo>
                  <a:cubicBezTo>
                    <a:pt x="1" y="0"/>
                    <a:pt x="1" y="334"/>
                    <a:pt x="234" y="334"/>
                  </a:cubicBezTo>
                  <a:cubicBezTo>
                    <a:pt x="434" y="334"/>
                    <a:pt x="434"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
            <p:cNvSpPr/>
            <p:nvPr/>
          </p:nvSpPr>
          <p:spPr>
            <a:xfrm>
              <a:off x="8259625" y="2678775"/>
              <a:ext cx="10025" cy="6675"/>
            </a:xfrm>
            <a:custGeom>
              <a:rect b="b" l="l" r="r" t="t"/>
              <a:pathLst>
                <a:path extrusionOk="0" h="267"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
            <p:cNvSpPr/>
            <p:nvPr/>
          </p:nvSpPr>
          <p:spPr>
            <a:xfrm>
              <a:off x="8301325" y="2649575"/>
              <a:ext cx="10025" cy="6700"/>
            </a:xfrm>
            <a:custGeom>
              <a:rect b="b" l="l" r="r" t="t"/>
              <a:pathLst>
                <a:path extrusionOk="0" h="268" w="401">
                  <a:moveTo>
                    <a:pt x="201" y="1"/>
                  </a:moveTo>
                  <a:cubicBezTo>
                    <a:pt x="0" y="1"/>
                    <a:pt x="0" y="268"/>
                    <a:pt x="201" y="268"/>
                  </a:cubicBezTo>
                  <a:cubicBezTo>
                    <a:pt x="401" y="268"/>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
            <p:cNvSpPr/>
            <p:nvPr/>
          </p:nvSpPr>
          <p:spPr>
            <a:xfrm>
              <a:off x="8343025" y="2675425"/>
              <a:ext cx="7525" cy="7525"/>
            </a:xfrm>
            <a:custGeom>
              <a:rect b="b" l="l" r="r" t="t"/>
              <a:pathLst>
                <a:path extrusionOk="0" h="301" w="301">
                  <a:moveTo>
                    <a:pt x="167" y="1"/>
                  </a:moveTo>
                  <a:cubicBezTo>
                    <a:pt x="0" y="34"/>
                    <a:pt x="0" y="301"/>
                    <a:pt x="167" y="301"/>
                  </a:cubicBezTo>
                  <a:cubicBezTo>
                    <a:pt x="300" y="301"/>
                    <a:pt x="3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
            <p:cNvSpPr/>
            <p:nvPr/>
          </p:nvSpPr>
          <p:spPr>
            <a:xfrm>
              <a:off x="8326350" y="2733375"/>
              <a:ext cx="12000" cy="9800"/>
            </a:xfrm>
            <a:custGeom>
              <a:rect b="b" l="l" r="r" t="t"/>
              <a:pathLst>
                <a:path extrusionOk="0" h="392" w="48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
            <p:cNvSpPr/>
            <p:nvPr/>
          </p:nvSpPr>
          <p:spPr>
            <a:xfrm>
              <a:off x="8305500" y="2712950"/>
              <a:ext cx="12525" cy="9200"/>
            </a:xfrm>
            <a:custGeom>
              <a:rect b="b" l="l" r="r" t="t"/>
              <a:pathLst>
                <a:path extrusionOk="0" h="368" w="501">
                  <a:moveTo>
                    <a:pt x="234" y="1"/>
                  </a:moveTo>
                  <a:cubicBezTo>
                    <a:pt x="0" y="1"/>
                    <a:pt x="0"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
            <p:cNvSpPr/>
            <p:nvPr/>
          </p:nvSpPr>
          <p:spPr>
            <a:xfrm>
              <a:off x="8340525" y="2709625"/>
              <a:ext cx="11700" cy="8350"/>
            </a:xfrm>
            <a:custGeom>
              <a:rect b="b" l="l" r="r" t="t"/>
              <a:pathLst>
                <a:path extrusionOk="0" h="334" w="468">
                  <a:moveTo>
                    <a:pt x="267" y="0"/>
                  </a:moveTo>
                  <a:cubicBezTo>
                    <a:pt x="0" y="0"/>
                    <a:pt x="0" y="334"/>
                    <a:pt x="267" y="334"/>
                  </a:cubicBezTo>
                  <a:cubicBezTo>
                    <a:pt x="467" y="334"/>
                    <a:pt x="4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
            <p:cNvSpPr/>
            <p:nvPr/>
          </p:nvSpPr>
          <p:spPr>
            <a:xfrm>
              <a:off x="8308000" y="2682925"/>
              <a:ext cx="12525" cy="9200"/>
            </a:xfrm>
            <a:custGeom>
              <a:rect b="b" l="l" r="r" t="t"/>
              <a:pathLst>
                <a:path extrusionOk="0" h="368" w="501">
                  <a:moveTo>
                    <a:pt x="267" y="1"/>
                  </a:moveTo>
                  <a:cubicBezTo>
                    <a:pt x="0" y="1"/>
                    <a:pt x="0" y="368"/>
                    <a:pt x="267" y="368"/>
                  </a:cubicBezTo>
                  <a:cubicBezTo>
                    <a:pt x="501" y="368"/>
                    <a:pt x="501" y="1"/>
                    <a:pt x="2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
            <p:cNvSpPr/>
            <p:nvPr/>
          </p:nvSpPr>
          <p:spPr>
            <a:xfrm>
              <a:off x="8334675" y="2647900"/>
              <a:ext cx="12550" cy="10875"/>
            </a:xfrm>
            <a:custGeom>
              <a:rect b="b" l="l" r="r" t="t"/>
              <a:pathLst>
                <a:path extrusionOk="0" h="435" w="502">
                  <a:moveTo>
                    <a:pt x="234" y="1"/>
                  </a:moveTo>
                  <a:cubicBezTo>
                    <a:pt x="1" y="1"/>
                    <a:pt x="1" y="435"/>
                    <a:pt x="234" y="435"/>
                  </a:cubicBezTo>
                  <a:cubicBezTo>
                    <a:pt x="501" y="435"/>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
            <p:cNvSpPr/>
            <p:nvPr/>
          </p:nvSpPr>
          <p:spPr>
            <a:xfrm>
              <a:off x="8318400" y="2763825"/>
              <a:ext cx="11250" cy="10900"/>
            </a:xfrm>
            <a:custGeom>
              <a:rect b="b" l="l" r="r" t="t"/>
              <a:pathLst>
                <a:path extrusionOk="0" h="436" w="45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
            <p:cNvSpPr/>
            <p:nvPr/>
          </p:nvSpPr>
          <p:spPr>
            <a:xfrm>
              <a:off x="8303825" y="2818025"/>
              <a:ext cx="1700" cy="25"/>
            </a:xfrm>
            <a:custGeom>
              <a:rect b="b" l="l" r="r" t="t"/>
              <a:pathLst>
                <a:path extrusionOk="0" h="1" w="68">
                  <a:moveTo>
                    <a:pt x="67" y="1"/>
                  </a:moveTo>
                  <a:lnTo>
                    <a:pt x="67" y="1"/>
                  </a:lnTo>
                  <a:cubicBezTo>
                    <a:pt x="0" y="1"/>
                    <a:pt x="0" y="1"/>
                    <a:pt x="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
            <p:cNvSpPr/>
            <p:nvPr/>
          </p:nvSpPr>
          <p:spPr>
            <a:xfrm>
              <a:off x="8280475" y="2860575"/>
              <a:ext cx="18375" cy="15025"/>
            </a:xfrm>
            <a:custGeom>
              <a:rect b="b" l="l" r="r" t="t"/>
              <a:pathLst>
                <a:path extrusionOk="0" h="601" w="735">
                  <a:moveTo>
                    <a:pt x="367" y="0"/>
                  </a:moveTo>
                  <a:cubicBezTo>
                    <a:pt x="0" y="0"/>
                    <a:pt x="0" y="600"/>
                    <a:pt x="367" y="600"/>
                  </a:cubicBezTo>
                  <a:cubicBezTo>
                    <a:pt x="734" y="600"/>
                    <a:pt x="734" y="0"/>
                    <a:pt x="3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
            <p:cNvSpPr/>
            <p:nvPr/>
          </p:nvSpPr>
          <p:spPr>
            <a:xfrm>
              <a:off x="8282150" y="2825550"/>
              <a:ext cx="12525" cy="9175"/>
            </a:xfrm>
            <a:custGeom>
              <a:rect b="b" l="l" r="r" t="t"/>
              <a:pathLst>
                <a:path extrusionOk="0" h="367" w="501">
                  <a:moveTo>
                    <a:pt x="267" y="0"/>
                  </a:moveTo>
                  <a:cubicBezTo>
                    <a:pt x="0" y="0"/>
                    <a:pt x="0" y="367"/>
                    <a:pt x="267" y="367"/>
                  </a:cubicBezTo>
                  <a:cubicBezTo>
                    <a:pt x="501" y="367"/>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
            <p:cNvSpPr/>
            <p:nvPr/>
          </p:nvSpPr>
          <p:spPr>
            <a:xfrm>
              <a:off x="8242950" y="2881400"/>
              <a:ext cx="10025" cy="8375"/>
            </a:xfrm>
            <a:custGeom>
              <a:rect b="b" l="l" r="r" t="t"/>
              <a:pathLst>
                <a:path extrusionOk="0" h="335" w="401">
                  <a:moveTo>
                    <a:pt x="201" y="1"/>
                  </a:moveTo>
                  <a:cubicBezTo>
                    <a:pt x="0" y="1"/>
                    <a:pt x="0" y="335"/>
                    <a:pt x="201" y="335"/>
                  </a:cubicBezTo>
                  <a:cubicBezTo>
                    <a:pt x="401"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
            <p:cNvSpPr/>
            <p:nvPr/>
          </p:nvSpPr>
          <p:spPr>
            <a:xfrm>
              <a:off x="8192900" y="2905600"/>
              <a:ext cx="13375" cy="10025"/>
            </a:xfrm>
            <a:custGeom>
              <a:rect b="b" l="l" r="r" t="t"/>
              <a:pathLst>
                <a:path extrusionOk="0" h="401" w="535">
                  <a:moveTo>
                    <a:pt x="234" y="0"/>
                  </a:moveTo>
                  <a:cubicBezTo>
                    <a:pt x="1" y="0"/>
                    <a:pt x="1" y="401"/>
                    <a:pt x="234" y="401"/>
                  </a:cubicBezTo>
                  <a:cubicBezTo>
                    <a:pt x="535" y="401"/>
                    <a:pt x="535"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
            <p:cNvSpPr/>
            <p:nvPr/>
          </p:nvSpPr>
          <p:spPr>
            <a:xfrm>
              <a:off x="8177075" y="2875575"/>
              <a:ext cx="12525" cy="9200"/>
            </a:xfrm>
            <a:custGeom>
              <a:rect b="b" l="l" r="r" t="t"/>
              <a:pathLst>
                <a:path extrusionOk="0" h="368" w="501">
                  <a:moveTo>
                    <a:pt x="234" y="0"/>
                  </a:moveTo>
                  <a:cubicBezTo>
                    <a:pt x="0" y="0"/>
                    <a:pt x="0" y="367"/>
                    <a:pt x="234" y="367"/>
                  </a:cubicBezTo>
                  <a:cubicBezTo>
                    <a:pt x="501"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
            <p:cNvSpPr/>
            <p:nvPr/>
          </p:nvSpPr>
          <p:spPr>
            <a:xfrm>
              <a:off x="8172075" y="2849725"/>
              <a:ext cx="4175" cy="2525"/>
            </a:xfrm>
            <a:custGeom>
              <a:rect b="b" l="l" r="r" t="t"/>
              <a:pathLst>
                <a:path extrusionOk="0" h="101" w="167">
                  <a:moveTo>
                    <a:pt x="67" y="0"/>
                  </a:moveTo>
                  <a:cubicBezTo>
                    <a:pt x="0" y="0"/>
                    <a:pt x="0" y="100"/>
                    <a:pt x="67" y="100"/>
                  </a:cubicBezTo>
                  <a:cubicBezTo>
                    <a:pt x="167" y="100"/>
                    <a:pt x="167" y="0"/>
                    <a:pt x="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
            <p:cNvSpPr/>
            <p:nvPr/>
          </p:nvSpPr>
          <p:spPr>
            <a:xfrm>
              <a:off x="8207925" y="2870575"/>
              <a:ext cx="12525" cy="10025"/>
            </a:xfrm>
            <a:custGeom>
              <a:rect b="b" l="l" r="r" t="t"/>
              <a:pathLst>
                <a:path extrusionOk="0" h="401" w="501">
                  <a:moveTo>
                    <a:pt x="267" y="0"/>
                  </a:moveTo>
                  <a:cubicBezTo>
                    <a:pt x="0" y="0"/>
                    <a:pt x="0" y="401"/>
                    <a:pt x="267" y="401"/>
                  </a:cubicBezTo>
                  <a:cubicBezTo>
                    <a:pt x="501" y="401"/>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
            <p:cNvSpPr/>
            <p:nvPr/>
          </p:nvSpPr>
          <p:spPr>
            <a:xfrm>
              <a:off x="8253800" y="2843050"/>
              <a:ext cx="10025" cy="7525"/>
            </a:xfrm>
            <a:custGeom>
              <a:rect b="b" l="l" r="r" t="t"/>
              <a:pathLst>
                <a:path extrusionOk="0" h="301" w="401">
                  <a:moveTo>
                    <a:pt x="167" y="1"/>
                  </a:moveTo>
                  <a:cubicBezTo>
                    <a:pt x="0" y="1"/>
                    <a:pt x="0" y="301"/>
                    <a:pt x="167" y="301"/>
                  </a:cubicBezTo>
                  <a:cubicBezTo>
                    <a:pt x="400" y="301"/>
                    <a:pt x="4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
            <p:cNvSpPr/>
            <p:nvPr/>
          </p:nvSpPr>
          <p:spPr>
            <a:xfrm>
              <a:off x="8282975" y="2893075"/>
              <a:ext cx="16700" cy="12550"/>
            </a:xfrm>
            <a:custGeom>
              <a:rect b="b" l="l" r="r" t="t"/>
              <a:pathLst>
                <a:path extrusionOk="0" h="502" w="668">
                  <a:moveTo>
                    <a:pt x="334" y="1"/>
                  </a:moveTo>
                  <a:cubicBezTo>
                    <a:pt x="1" y="1"/>
                    <a:pt x="1" y="501"/>
                    <a:pt x="334" y="501"/>
                  </a:cubicBezTo>
                  <a:cubicBezTo>
                    <a:pt x="668" y="501"/>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
            <p:cNvSpPr/>
            <p:nvPr/>
          </p:nvSpPr>
          <p:spPr>
            <a:xfrm>
              <a:off x="8314675" y="2876350"/>
              <a:ext cx="12525" cy="9250"/>
            </a:xfrm>
            <a:custGeom>
              <a:rect b="b" l="l" r="r" t="t"/>
              <a:pathLst>
                <a:path extrusionOk="0" h="370" w="501">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
            <p:cNvSpPr/>
            <p:nvPr/>
          </p:nvSpPr>
          <p:spPr>
            <a:xfrm>
              <a:off x="8244625" y="2908100"/>
              <a:ext cx="12525" cy="9200"/>
            </a:xfrm>
            <a:custGeom>
              <a:rect b="b" l="l" r="r" t="t"/>
              <a:pathLst>
                <a:path extrusionOk="0" h="368" w="501">
                  <a:moveTo>
                    <a:pt x="267" y="0"/>
                  </a:moveTo>
                  <a:cubicBezTo>
                    <a:pt x="0" y="0"/>
                    <a:pt x="0" y="367"/>
                    <a:pt x="267" y="367"/>
                  </a:cubicBezTo>
                  <a:cubicBezTo>
                    <a:pt x="500" y="367"/>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
            <p:cNvSpPr/>
            <p:nvPr/>
          </p:nvSpPr>
          <p:spPr>
            <a:xfrm>
              <a:off x="8142875" y="2870575"/>
              <a:ext cx="10025" cy="6700"/>
            </a:xfrm>
            <a:custGeom>
              <a:rect b="b" l="l" r="r" t="t"/>
              <a:pathLst>
                <a:path extrusionOk="0" h="268"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
            <p:cNvSpPr/>
            <p:nvPr/>
          </p:nvSpPr>
          <p:spPr>
            <a:xfrm>
              <a:off x="8310500" y="2792175"/>
              <a:ext cx="14200" cy="11700"/>
            </a:xfrm>
            <a:custGeom>
              <a:rect b="b" l="l" r="r" t="t"/>
              <a:pathLst>
                <a:path extrusionOk="0" h="468" w="568">
                  <a:moveTo>
                    <a:pt x="301" y="1"/>
                  </a:moveTo>
                  <a:cubicBezTo>
                    <a:pt x="0" y="1"/>
                    <a:pt x="0" y="468"/>
                    <a:pt x="301" y="468"/>
                  </a:cubicBezTo>
                  <a:cubicBezTo>
                    <a:pt x="567" y="468"/>
                    <a:pt x="567"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
            <p:cNvSpPr/>
            <p:nvPr/>
          </p:nvSpPr>
          <p:spPr>
            <a:xfrm>
              <a:off x="8115350" y="3736050"/>
              <a:ext cx="140925" cy="8425"/>
            </a:xfrm>
            <a:custGeom>
              <a:rect b="b" l="l" r="r" t="t"/>
              <a:pathLst>
                <a:path extrusionOk="0" h="337" w="5637">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
            <p:cNvSpPr/>
            <p:nvPr/>
          </p:nvSpPr>
          <p:spPr>
            <a:xfrm>
              <a:off x="8198750" y="3705750"/>
              <a:ext cx="12525" cy="37500"/>
            </a:xfrm>
            <a:custGeom>
              <a:rect b="b" l="l" r="r" t="t"/>
              <a:pathLst>
                <a:path extrusionOk="0" h="1500" w="501">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
            <p:cNvSpPr/>
            <p:nvPr/>
          </p:nvSpPr>
          <p:spPr>
            <a:xfrm>
              <a:off x="8276350" y="3689250"/>
              <a:ext cx="129850" cy="45400"/>
            </a:xfrm>
            <a:custGeom>
              <a:rect b="b" l="l" r="r" t="t"/>
              <a:pathLst>
                <a:path extrusionOk="0" h="1816" w="5194">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
            <p:cNvSpPr/>
            <p:nvPr/>
          </p:nvSpPr>
          <p:spPr>
            <a:xfrm>
              <a:off x="8343175" y="3684325"/>
              <a:ext cx="28825" cy="26250"/>
            </a:xfrm>
            <a:custGeom>
              <a:rect b="b" l="l" r="r" t="t"/>
              <a:pathLst>
                <a:path extrusionOk="0" h="1050" w="1153">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
            <p:cNvSpPr/>
            <p:nvPr/>
          </p:nvSpPr>
          <p:spPr>
            <a:xfrm>
              <a:off x="8191250" y="2089425"/>
              <a:ext cx="140950" cy="104650"/>
            </a:xfrm>
            <a:custGeom>
              <a:rect b="b" l="l" r="r" t="t"/>
              <a:pathLst>
                <a:path extrusionOk="0" h="4186" w="5638">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
            <p:cNvSpPr/>
            <p:nvPr/>
          </p:nvSpPr>
          <p:spPr>
            <a:xfrm>
              <a:off x="7981925" y="2094875"/>
              <a:ext cx="79250" cy="148875"/>
            </a:xfrm>
            <a:custGeom>
              <a:rect b="b" l="l" r="r" t="t"/>
              <a:pathLst>
                <a:path extrusionOk="0" h="5955" w="317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9" name="Google Shape;609;p2"/>
          <p:cNvGrpSpPr/>
          <p:nvPr/>
        </p:nvGrpSpPr>
        <p:grpSpPr>
          <a:xfrm rot="518340">
            <a:off x="-18321" y="1747503"/>
            <a:ext cx="819730" cy="1691432"/>
            <a:chOff x="8941775" y="1754475"/>
            <a:chExt cx="819775" cy="1691525"/>
          </a:xfrm>
        </p:grpSpPr>
        <p:sp>
          <p:nvSpPr>
            <p:cNvPr id="610" name="Google Shape;610;p2"/>
            <p:cNvSpPr/>
            <p:nvPr/>
          </p:nvSpPr>
          <p:spPr>
            <a:xfrm>
              <a:off x="9195300" y="1758700"/>
              <a:ext cx="308575" cy="311150"/>
            </a:xfrm>
            <a:custGeom>
              <a:rect b="b" l="l" r="r" t="t"/>
              <a:pathLst>
                <a:path extrusionOk="0" h="12446" w="12343">
                  <a:moveTo>
                    <a:pt x="8323" y="0"/>
                  </a:moveTo>
                  <a:cubicBezTo>
                    <a:pt x="7468" y="0"/>
                    <a:pt x="6628" y="372"/>
                    <a:pt x="6038" y="844"/>
                  </a:cubicBezTo>
                  <a:cubicBezTo>
                    <a:pt x="5137" y="1611"/>
                    <a:pt x="4504" y="2612"/>
                    <a:pt x="3736" y="3446"/>
                  </a:cubicBezTo>
                  <a:cubicBezTo>
                    <a:pt x="3369" y="3846"/>
                    <a:pt x="2902" y="4280"/>
                    <a:pt x="2769" y="4780"/>
                  </a:cubicBezTo>
                  <a:cubicBezTo>
                    <a:pt x="2469" y="5547"/>
                    <a:pt x="2802" y="6515"/>
                    <a:pt x="2269" y="7149"/>
                  </a:cubicBezTo>
                  <a:cubicBezTo>
                    <a:pt x="1968" y="7482"/>
                    <a:pt x="1468" y="7649"/>
                    <a:pt x="1034" y="7849"/>
                  </a:cubicBezTo>
                  <a:cubicBezTo>
                    <a:pt x="601" y="8049"/>
                    <a:pt x="167" y="8349"/>
                    <a:pt x="100" y="8750"/>
                  </a:cubicBezTo>
                  <a:cubicBezTo>
                    <a:pt x="0" y="9150"/>
                    <a:pt x="267" y="9550"/>
                    <a:pt x="601" y="9817"/>
                  </a:cubicBezTo>
                  <a:cubicBezTo>
                    <a:pt x="934" y="10084"/>
                    <a:pt x="1335" y="10251"/>
                    <a:pt x="1768" y="10418"/>
                  </a:cubicBezTo>
                  <a:cubicBezTo>
                    <a:pt x="2435" y="10751"/>
                    <a:pt x="3002" y="11085"/>
                    <a:pt x="3670" y="11385"/>
                  </a:cubicBezTo>
                  <a:cubicBezTo>
                    <a:pt x="4870" y="11919"/>
                    <a:pt x="6205" y="12186"/>
                    <a:pt x="7539" y="12352"/>
                  </a:cubicBezTo>
                  <a:cubicBezTo>
                    <a:pt x="7855" y="12407"/>
                    <a:pt x="8183" y="12445"/>
                    <a:pt x="8505" y="12445"/>
                  </a:cubicBezTo>
                  <a:cubicBezTo>
                    <a:pt x="8965" y="12445"/>
                    <a:pt x="9415" y="12368"/>
                    <a:pt x="9807" y="12152"/>
                  </a:cubicBezTo>
                  <a:cubicBezTo>
                    <a:pt x="10474" y="11785"/>
                    <a:pt x="10808" y="11051"/>
                    <a:pt x="11042" y="10384"/>
                  </a:cubicBezTo>
                  <a:cubicBezTo>
                    <a:pt x="11775" y="8450"/>
                    <a:pt x="12276" y="6381"/>
                    <a:pt x="12309" y="4313"/>
                  </a:cubicBezTo>
                  <a:cubicBezTo>
                    <a:pt x="12342" y="3346"/>
                    <a:pt x="12209" y="2312"/>
                    <a:pt x="11609" y="1511"/>
                  </a:cubicBezTo>
                  <a:cubicBezTo>
                    <a:pt x="10841" y="611"/>
                    <a:pt x="10208" y="210"/>
                    <a:pt x="9374" y="210"/>
                  </a:cubicBezTo>
                  <a:cubicBezTo>
                    <a:pt x="9032" y="64"/>
                    <a:pt x="8676" y="0"/>
                    <a:pt x="8323"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
            <p:cNvSpPr/>
            <p:nvPr/>
          </p:nvSpPr>
          <p:spPr>
            <a:xfrm>
              <a:off x="9035175" y="2506150"/>
              <a:ext cx="405325" cy="870650"/>
            </a:xfrm>
            <a:custGeom>
              <a:rect b="b" l="l" r="r" t="t"/>
              <a:pathLst>
                <a:path extrusionOk="0" h="34826" w="16213">
                  <a:moveTo>
                    <a:pt x="3537" y="0"/>
                  </a:moveTo>
                  <a:lnTo>
                    <a:pt x="1" y="33524"/>
                  </a:lnTo>
                  <a:lnTo>
                    <a:pt x="2936" y="34025"/>
                  </a:lnTo>
                  <a:cubicBezTo>
                    <a:pt x="2936" y="34025"/>
                    <a:pt x="8540" y="5604"/>
                    <a:pt x="8840" y="5171"/>
                  </a:cubicBezTo>
                  <a:cubicBezTo>
                    <a:pt x="8913" y="5074"/>
                    <a:pt x="8982" y="5043"/>
                    <a:pt x="9039" y="5043"/>
                  </a:cubicBezTo>
                  <a:cubicBezTo>
                    <a:pt x="9140" y="5043"/>
                    <a:pt x="9207" y="5137"/>
                    <a:pt x="9207" y="5137"/>
                  </a:cubicBezTo>
                  <a:lnTo>
                    <a:pt x="4904" y="34158"/>
                  </a:lnTo>
                  <a:lnTo>
                    <a:pt x="8407" y="34825"/>
                  </a:lnTo>
                  <a:cubicBezTo>
                    <a:pt x="8407" y="34825"/>
                    <a:pt x="16212" y="7606"/>
                    <a:pt x="16112" y="1334"/>
                  </a:cubicBezTo>
                  <a:lnTo>
                    <a:pt x="3537"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
            <p:cNvSpPr/>
            <p:nvPr/>
          </p:nvSpPr>
          <p:spPr>
            <a:xfrm>
              <a:off x="9056025" y="2516975"/>
              <a:ext cx="87600" cy="768925"/>
            </a:xfrm>
            <a:custGeom>
              <a:rect b="b" l="l" r="r" t="t"/>
              <a:pathLst>
                <a:path extrusionOk="0" h="30757" w="3504">
                  <a:moveTo>
                    <a:pt x="3503" y="1"/>
                  </a:moveTo>
                  <a:lnTo>
                    <a:pt x="1" y="30756"/>
                  </a:lnTo>
                  <a:cubicBezTo>
                    <a:pt x="1702" y="20582"/>
                    <a:pt x="2869" y="10308"/>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
            <p:cNvSpPr/>
            <p:nvPr/>
          </p:nvSpPr>
          <p:spPr>
            <a:xfrm>
              <a:off x="9184450" y="2622050"/>
              <a:ext cx="85100" cy="688850"/>
            </a:xfrm>
            <a:custGeom>
              <a:rect b="b" l="l" r="r" t="t"/>
              <a:pathLst>
                <a:path extrusionOk="0" h="27554" w="3404">
                  <a:moveTo>
                    <a:pt x="3403" y="1"/>
                  </a:moveTo>
                  <a:lnTo>
                    <a:pt x="1" y="27554"/>
                  </a:lnTo>
                  <a:cubicBezTo>
                    <a:pt x="1368" y="18047"/>
                    <a:pt x="2603" y="9608"/>
                    <a:pt x="34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
            <p:cNvSpPr/>
            <p:nvPr/>
          </p:nvSpPr>
          <p:spPr>
            <a:xfrm>
              <a:off x="9020400" y="2578700"/>
              <a:ext cx="88200" cy="167650"/>
            </a:xfrm>
            <a:custGeom>
              <a:rect b="b" l="l" r="r" t="t"/>
              <a:pathLst>
                <a:path extrusionOk="0" h="6706" w="3528">
                  <a:moveTo>
                    <a:pt x="1192" y="0"/>
                  </a:moveTo>
                  <a:cubicBezTo>
                    <a:pt x="1192" y="0"/>
                    <a:pt x="158" y="2535"/>
                    <a:pt x="91" y="3936"/>
                  </a:cubicBezTo>
                  <a:cubicBezTo>
                    <a:pt x="1" y="5207"/>
                    <a:pt x="349" y="6066"/>
                    <a:pt x="489" y="6066"/>
                  </a:cubicBezTo>
                  <a:cubicBezTo>
                    <a:pt x="503" y="6066"/>
                    <a:pt x="516" y="6057"/>
                    <a:pt x="525" y="6038"/>
                  </a:cubicBezTo>
                  <a:cubicBezTo>
                    <a:pt x="656" y="5841"/>
                    <a:pt x="271" y="3935"/>
                    <a:pt x="671" y="3935"/>
                  </a:cubicBezTo>
                  <a:cubicBezTo>
                    <a:pt x="678" y="3935"/>
                    <a:pt x="685" y="3935"/>
                    <a:pt x="692" y="3936"/>
                  </a:cubicBezTo>
                  <a:cubicBezTo>
                    <a:pt x="1123" y="4069"/>
                    <a:pt x="664" y="6705"/>
                    <a:pt x="1444" y="6705"/>
                  </a:cubicBezTo>
                  <a:cubicBezTo>
                    <a:pt x="1449" y="6705"/>
                    <a:pt x="1454" y="6705"/>
                    <a:pt x="1459" y="6705"/>
                  </a:cubicBezTo>
                  <a:cubicBezTo>
                    <a:pt x="1459" y="6705"/>
                    <a:pt x="1492" y="6105"/>
                    <a:pt x="1459" y="5538"/>
                  </a:cubicBezTo>
                  <a:cubicBezTo>
                    <a:pt x="1427" y="4967"/>
                    <a:pt x="1366" y="4096"/>
                    <a:pt x="1645" y="4096"/>
                  </a:cubicBezTo>
                  <a:cubicBezTo>
                    <a:pt x="1660" y="4096"/>
                    <a:pt x="1676" y="4098"/>
                    <a:pt x="1692" y="4103"/>
                  </a:cubicBezTo>
                  <a:cubicBezTo>
                    <a:pt x="2026" y="4237"/>
                    <a:pt x="1592" y="6271"/>
                    <a:pt x="1859" y="6271"/>
                  </a:cubicBezTo>
                  <a:cubicBezTo>
                    <a:pt x="2159" y="6271"/>
                    <a:pt x="2426" y="4737"/>
                    <a:pt x="2493" y="3703"/>
                  </a:cubicBezTo>
                  <a:cubicBezTo>
                    <a:pt x="2551" y="3128"/>
                    <a:pt x="2652" y="2938"/>
                    <a:pt x="2735" y="2938"/>
                  </a:cubicBezTo>
                  <a:cubicBezTo>
                    <a:pt x="2795" y="2938"/>
                    <a:pt x="2846" y="3042"/>
                    <a:pt x="2860" y="3169"/>
                  </a:cubicBezTo>
                  <a:cubicBezTo>
                    <a:pt x="2893" y="3436"/>
                    <a:pt x="2660" y="4437"/>
                    <a:pt x="2860" y="4437"/>
                  </a:cubicBezTo>
                  <a:cubicBezTo>
                    <a:pt x="3127" y="4437"/>
                    <a:pt x="3527" y="3069"/>
                    <a:pt x="3527" y="2369"/>
                  </a:cubicBezTo>
                  <a:cubicBezTo>
                    <a:pt x="3527" y="1668"/>
                    <a:pt x="2960" y="601"/>
                    <a:pt x="3094" y="267"/>
                  </a:cubicBezTo>
                  <a:cubicBezTo>
                    <a:pt x="3160" y="0"/>
                    <a:pt x="1192" y="0"/>
                    <a:pt x="119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
            <p:cNvSpPr/>
            <p:nvPr/>
          </p:nvSpPr>
          <p:spPr>
            <a:xfrm>
              <a:off x="9123575" y="2031150"/>
              <a:ext cx="386975" cy="509200"/>
            </a:xfrm>
            <a:custGeom>
              <a:rect b="b" l="l" r="r" t="t"/>
              <a:pathLst>
                <a:path extrusionOk="0" h="20368" w="15479">
                  <a:moveTo>
                    <a:pt x="9144" y="1"/>
                  </a:moveTo>
                  <a:cubicBezTo>
                    <a:pt x="7382" y="1"/>
                    <a:pt x="3568" y="544"/>
                    <a:pt x="2703" y="5124"/>
                  </a:cubicBezTo>
                  <a:cubicBezTo>
                    <a:pt x="1568" y="11128"/>
                    <a:pt x="1" y="19000"/>
                    <a:pt x="1" y="19000"/>
                  </a:cubicBezTo>
                  <a:lnTo>
                    <a:pt x="12643" y="20368"/>
                  </a:lnTo>
                  <a:lnTo>
                    <a:pt x="14911" y="6825"/>
                  </a:lnTo>
                  <a:cubicBezTo>
                    <a:pt x="15478" y="3689"/>
                    <a:pt x="13410" y="720"/>
                    <a:pt x="10341" y="120"/>
                  </a:cubicBezTo>
                  <a:cubicBezTo>
                    <a:pt x="10241" y="87"/>
                    <a:pt x="10141" y="53"/>
                    <a:pt x="10041" y="53"/>
                  </a:cubicBezTo>
                  <a:cubicBezTo>
                    <a:pt x="10041" y="53"/>
                    <a:pt x="9692" y="1"/>
                    <a:pt x="9144" y="1"/>
                  </a:cubicBez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
            <p:cNvSpPr/>
            <p:nvPr/>
          </p:nvSpPr>
          <p:spPr>
            <a:xfrm>
              <a:off x="9020175" y="2034975"/>
              <a:ext cx="286900" cy="582250"/>
            </a:xfrm>
            <a:custGeom>
              <a:rect b="b" l="l" r="r" t="t"/>
              <a:pathLst>
                <a:path extrusionOk="0" h="23290" w="11476">
                  <a:moveTo>
                    <a:pt x="11475" y="0"/>
                  </a:moveTo>
                  <a:lnTo>
                    <a:pt x="11475" y="0"/>
                  </a:lnTo>
                  <a:cubicBezTo>
                    <a:pt x="11475" y="0"/>
                    <a:pt x="4837" y="67"/>
                    <a:pt x="2502" y="10942"/>
                  </a:cubicBezTo>
                  <a:cubicBezTo>
                    <a:pt x="167" y="21783"/>
                    <a:pt x="0" y="22516"/>
                    <a:pt x="0" y="22516"/>
                  </a:cubicBezTo>
                  <a:cubicBezTo>
                    <a:pt x="0" y="22516"/>
                    <a:pt x="1304" y="23290"/>
                    <a:pt x="2725" y="23290"/>
                  </a:cubicBezTo>
                  <a:cubicBezTo>
                    <a:pt x="3049" y="23290"/>
                    <a:pt x="3380" y="23250"/>
                    <a:pt x="3703" y="23150"/>
                  </a:cubicBezTo>
                  <a:lnTo>
                    <a:pt x="6705" y="5604"/>
                  </a:lnTo>
                  <a:lnTo>
                    <a:pt x="11475"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
            <p:cNvSpPr/>
            <p:nvPr/>
          </p:nvSpPr>
          <p:spPr>
            <a:xfrm>
              <a:off x="9608925" y="2187575"/>
              <a:ext cx="152625" cy="137625"/>
            </a:xfrm>
            <a:custGeom>
              <a:rect b="b" l="l" r="r" t="t"/>
              <a:pathLst>
                <a:path extrusionOk="0" h="5505" w="6105">
                  <a:moveTo>
                    <a:pt x="5438" y="1"/>
                  </a:moveTo>
                  <a:cubicBezTo>
                    <a:pt x="5438" y="1"/>
                    <a:pt x="5071" y="468"/>
                    <a:pt x="4704" y="968"/>
                  </a:cubicBezTo>
                  <a:cubicBezTo>
                    <a:pt x="4424" y="1388"/>
                    <a:pt x="4027" y="1972"/>
                    <a:pt x="3788" y="1972"/>
                  </a:cubicBezTo>
                  <a:cubicBezTo>
                    <a:pt x="3742" y="1972"/>
                    <a:pt x="3702" y="1950"/>
                    <a:pt x="3670" y="1902"/>
                  </a:cubicBezTo>
                  <a:cubicBezTo>
                    <a:pt x="3503" y="1635"/>
                    <a:pt x="5104" y="234"/>
                    <a:pt x="4837" y="67"/>
                  </a:cubicBezTo>
                  <a:cubicBezTo>
                    <a:pt x="4821" y="56"/>
                    <a:pt x="4801" y="51"/>
                    <a:pt x="4777" y="51"/>
                  </a:cubicBezTo>
                  <a:cubicBezTo>
                    <a:pt x="4450" y="51"/>
                    <a:pt x="3424" y="1056"/>
                    <a:pt x="2802" y="1802"/>
                  </a:cubicBezTo>
                  <a:cubicBezTo>
                    <a:pt x="2490" y="2161"/>
                    <a:pt x="2295" y="2279"/>
                    <a:pt x="2199" y="2279"/>
                  </a:cubicBezTo>
                  <a:cubicBezTo>
                    <a:pt x="2091" y="2279"/>
                    <a:pt x="2111" y="2126"/>
                    <a:pt x="2235" y="2002"/>
                  </a:cubicBezTo>
                  <a:cubicBezTo>
                    <a:pt x="2402" y="1735"/>
                    <a:pt x="3169" y="1068"/>
                    <a:pt x="2969" y="968"/>
                  </a:cubicBezTo>
                  <a:cubicBezTo>
                    <a:pt x="2955" y="954"/>
                    <a:pt x="2933" y="947"/>
                    <a:pt x="2905" y="947"/>
                  </a:cubicBezTo>
                  <a:cubicBezTo>
                    <a:pt x="2603" y="947"/>
                    <a:pt x="1565" y="1714"/>
                    <a:pt x="1168" y="2202"/>
                  </a:cubicBezTo>
                  <a:cubicBezTo>
                    <a:pt x="768" y="2803"/>
                    <a:pt x="601" y="3970"/>
                    <a:pt x="301" y="4170"/>
                  </a:cubicBezTo>
                  <a:cubicBezTo>
                    <a:pt x="0" y="4371"/>
                    <a:pt x="1635" y="5505"/>
                    <a:pt x="1635" y="5505"/>
                  </a:cubicBezTo>
                  <a:cubicBezTo>
                    <a:pt x="1635" y="5505"/>
                    <a:pt x="4003" y="4070"/>
                    <a:pt x="4904" y="3003"/>
                  </a:cubicBezTo>
                  <a:cubicBezTo>
                    <a:pt x="5742" y="1939"/>
                    <a:pt x="5988" y="1031"/>
                    <a:pt x="5793" y="1031"/>
                  </a:cubicBezTo>
                  <a:cubicBezTo>
                    <a:pt x="5786" y="1031"/>
                    <a:pt x="5779" y="1033"/>
                    <a:pt x="5771" y="1035"/>
                  </a:cubicBezTo>
                  <a:cubicBezTo>
                    <a:pt x="5527" y="1127"/>
                    <a:pt x="4805" y="2676"/>
                    <a:pt x="4456" y="2676"/>
                  </a:cubicBezTo>
                  <a:cubicBezTo>
                    <a:pt x="4424" y="2676"/>
                    <a:pt x="4395" y="2664"/>
                    <a:pt x="4370" y="2636"/>
                  </a:cubicBezTo>
                  <a:cubicBezTo>
                    <a:pt x="4103" y="2302"/>
                    <a:pt x="6105" y="401"/>
                    <a:pt x="543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
            <p:cNvSpPr/>
            <p:nvPr/>
          </p:nvSpPr>
          <p:spPr>
            <a:xfrm>
              <a:off x="9658950" y="2235125"/>
              <a:ext cx="20050" cy="58825"/>
            </a:xfrm>
            <a:custGeom>
              <a:rect b="b" l="l" r="r" t="t"/>
              <a:pathLst>
                <a:path extrusionOk="0" h="2353" w="802">
                  <a:moveTo>
                    <a:pt x="435" y="0"/>
                  </a:moveTo>
                  <a:lnTo>
                    <a:pt x="435" y="0"/>
                  </a:lnTo>
                  <a:cubicBezTo>
                    <a:pt x="396" y="38"/>
                    <a:pt x="353" y="90"/>
                    <a:pt x="313" y="149"/>
                  </a:cubicBezTo>
                  <a:lnTo>
                    <a:pt x="313" y="149"/>
                  </a:lnTo>
                  <a:cubicBezTo>
                    <a:pt x="340" y="122"/>
                    <a:pt x="369" y="95"/>
                    <a:pt x="401" y="67"/>
                  </a:cubicBezTo>
                  <a:cubicBezTo>
                    <a:pt x="401" y="33"/>
                    <a:pt x="409" y="33"/>
                    <a:pt x="418" y="33"/>
                  </a:cubicBezTo>
                  <a:cubicBezTo>
                    <a:pt x="426" y="33"/>
                    <a:pt x="435" y="33"/>
                    <a:pt x="435" y="0"/>
                  </a:cubicBezTo>
                  <a:close/>
                  <a:moveTo>
                    <a:pt x="313" y="149"/>
                  </a:moveTo>
                  <a:cubicBezTo>
                    <a:pt x="148" y="315"/>
                    <a:pt x="87" y="466"/>
                    <a:pt x="1" y="667"/>
                  </a:cubicBezTo>
                  <a:cubicBezTo>
                    <a:pt x="1" y="734"/>
                    <a:pt x="1" y="767"/>
                    <a:pt x="68" y="767"/>
                  </a:cubicBezTo>
                  <a:cubicBezTo>
                    <a:pt x="801" y="934"/>
                    <a:pt x="501" y="1768"/>
                    <a:pt x="334" y="2268"/>
                  </a:cubicBezTo>
                  <a:cubicBezTo>
                    <a:pt x="313" y="2311"/>
                    <a:pt x="372" y="2353"/>
                    <a:pt x="418" y="2353"/>
                  </a:cubicBezTo>
                  <a:cubicBezTo>
                    <a:pt x="445" y="2353"/>
                    <a:pt x="468" y="2339"/>
                    <a:pt x="468" y="2302"/>
                  </a:cubicBezTo>
                  <a:cubicBezTo>
                    <a:pt x="635" y="1968"/>
                    <a:pt x="768" y="1468"/>
                    <a:pt x="635" y="1101"/>
                  </a:cubicBezTo>
                  <a:cubicBezTo>
                    <a:pt x="601" y="967"/>
                    <a:pt x="501" y="834"/>
                    <a:pt x="435" y="701"/>
                  </a:cubicBezTo>
                  <a:cubicBezTo>
                    <a:pt x="401" y="667"/>
                    <a:pt x="268" y="667"/>
                    <a:pt x="234" y="601"/>
                  </a:cubicBezTo>
                  <a:cubicBezTo>
                    <a:pt x="139" y="481"/>
                    <a:pt x="214" y="294"/>
                    <a:pt x="313" y="14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
            <p:cNvSpPr/>
            <p:nvPr/>
          </p:nvSpPr>
          <p:spPr>
            <a:xfrm>
              <a:off x="9405450" y="2095025"/>
              <a:ext cx="276050" cy="367450"/>
            </a:xfrm>
            <a:custGeom>
              <a:rect b="b" l="l" r="r" t="t"/>
              <a:pathLst>
                <a:path extrusionOk="0" h="14698" w="11042">
                  <a:moveTo>
                    <a:pt x="2736" y="0"/>
                  </a:moveTo>
                  <a:lnTo>
                    <a:pt x="0" y="6605"/>
                  </a:lnTo>
                  <a:cubicBezTo>
                    <a:pt x="0" y="6605"/>
                    <a:pt x="1268" y="12442"/>
                    <a:pt x="4237" y="14377"/>
                  </a:cubicBezTo>
                  <a:cubicBezTo>
                    <a:pt x="4584" y="14600"/>
                    <a:pt x="4943" y="14698"/>
                    <a:pt x="5307" y="14698"/>
                  </a:cubicBezTo>
                  <a:cubicBezTo>
                    <a:pt x="8051" y="14698"/>
                    <a:pt x="11042" y="9107"/>
                    <a:pt x="11042" y="9107"/>
                  </a:cubicBezTo>
                  <a:lnTo>
                    <a:pt x="8206" y="6538"/>
                  </a:lnTo>
                  <a:lnTo>
                    <a:pt x="5938" y="9740"/>
                  </a:lnTo>
                  <a:lnTo>
                    <a:pt x="273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
            <p:cNvSpPr/>
            <p:nvPr/>
          </p:nvSpPr>
          <p:spPr>
            <a:xfrm>
              <a:off x="9591575" y="2281600"/>
              <a:ext cx="79700" cy="59625"/>
            </a:xfrm>
            <a:custGeom>
              <a:rect b="b" l="l" r="r" t="t"/>
              <a:pathLst>
                <a:path extrusionOk="0" h="2385" w="3188">
                  <a:moveTo>
                    <a:pt x="42" y="0"/>
                  </a:moveTo>
                  <a:cubicBezTo>
                    <a:pt x="17" y="0"/>
                    <a:pt x="0" y="49"/>
                    <a:pt x="27" y="76"/>
                  </a:cubicBezTo>
                  <a:cubicBezTo>
                    <a:pt x="1028" y="876"/>
                    <a:pt x="2029" y="1610"/>
                    <a:pt x="3029" y="2377"/>
                  </a:cubicBezTo>
                  <a:cubicBezTo>
                    <a:pt x="3043" y="2382"/>
                    <a:pt x="3056" y="2384"/>
                    <a:pt x="3068" y="2384"/>
                  </a:cubicBezTo>
                  <a:cubicBezTo>
                    <a:pt x="3145" y="2384"/>
                    <a:pt x="3187" y="2302"/>
                    <a:pt x="3130" y="2244"/>
                  </a:cubicBezTo>
                  <a:cubicBezTo>
                    <a:pt x="2129" y="1477"/>
                    <a:pt x="1128" y="743"/>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
            <p:cNvSpPr/>
            <p:nvPr/>
          </p:nvSpPr>
          <p:spPr>
            <a:xfrm>
              <a:off x="9019375" y="2582300"/>
              <a:ext cx="100050" cy="15950"/>
            </a:xfrm>
            <a:custGeom>
              <a:rect b="b" l="l" r="r" t="t"/>
              <a:pathLst>
                <a:path extrusionOk="0" h="638" w="4002">
                  <a:moveTo>
                    <a:pt x="29" y="1"/>
                  </a:moveTo>
                  <a:cubicBezTo>
                    <a:pt x="1" y="1"/>
                    <a:pt x="7" y="64"/>
                    <a:pt x="32" y="90"/>
                  </a:cubicBezTo>
                  <a:cubicBezTo>
                    <a:pt x="1121" y="462"/>
                    <a:pt x="2209" y="638"/>
                    <a:pt x="3339" y="638"/>
                  </a:cubicBezTo>
                  <a:cubicBezTo>
                    <a:pt x="3526" y="638"/>
                    <a:pt x="3713" y="633"/>
                    <a:pt x="3902" y="623"/>
                  </a:cubicBezTo>
                  <a:cubicBezTo>
                    <a:pt x="4002" y="623"/>
                    <a:pt x="4002" y="523"/>
                    <a:pt x="3902" y="523"/>
                  </a:cubicBezTo>
                  <a:cubicBezTo>
                    <a:pt x="3805" y="526"/>
                    <a:pt x="3709" y="527"/>
                    <a:pt x="3613" y="527"/>
                  </a:cubicBezTo>
                  <a:cubicBezTo>
                    <a:pt x="2388" y="527"/>
                    <a:pt x="1241" y="332"/>
                    <a:pt x="66" y="23"/>
                  </a:cubicBezTo>
                  <a:cubicBezTo>
                    <a:pt x="50" y="7"/>
                    <a:pt x="37"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
            <p:cNvSpPr/>
            <p:nvPr/>
          </p:nvSpPr>
          <p:spPr>
            <a:xfrm>
              <a:off x="9146100" y="3310050"/>
              <a:ext cx="174300" cy="135950"/>
            </a:xfrm>
            <a:custGeom>
              <a:rect b="b" l="l" r="r" t="t"/>
              <a:pathLst>
                <a:path extrusionOk="0" h="5438" w="6972">
                  <a:moveTo>
                    <a:pt x="501" y="1"/>
                  </a:moveTo>
                  <a:lnTo>
                    <a:pt x="665" y="12"/>
                  </a:lnTo>
                  <a:lnTo>
                    <a:pt x="665" y="12"/>
                  </a:lnTo>
                  <a:lnTo>
                    <a:pt x="667" y="1"/>
                  </a:lnTo>
                  <a:close/>
                  <a:moveTo>
                    <a:pt x="665" y="12"/>
                  </a:moveTo>
                  <a:lnTo>
                    <a:pt x="0" y="3870"/>
                  </a:lnTo>
                  <a:lnTo>
                    <a:pt x="6972" y="5438"/>
                  </a:lnTo>
                  <a:lnTo>
                    <a:pt x="4237" y="2769"/>
                  </a:lnTo>
                  <a:lnTo>
                    <a:pt x="4970" y="301"/>
                  </a:lnTo>
                  <a:lnTo>
                    <a:pt x="665" y="12"/>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
            <p:cNvSpPr/>
            <p:nvPr/>
          </p:nvSpPr>
          <p:spPr>
            <a:xfrm>
              <a:off x="8943450" y="3285875"/>
              <a:ext cx="183475" cy="116775"/>
            </a:xfrm>
            <a:custGeom>
              <a:rect b="b" l="l" r="r" t="t"/>
              <a:pathLst>
                <a:path extrusionOk="0" h="4671" w="7339">
                  <a:moveTo>
                    <a:pt x="3670" y="0"/>
                  </a:moveTo>
                  <a:lnTo>
                    <a:pt x="3336" y="2168"/>
                  </a:lnTo>
                  <a:lnTo>
                    <a:pt x="0" y="3603"/>
                  </a:lnTo>
                  <a:lnTo>
                    <a:pt x="6505" y="4670"/>
                  </a:lnTo>
                  <a:lnTo>
                    <a:pt x="7339" y="834"/>
                  </a:lnTo>
                  <a:lnTo>
                    <a:pt x="3670" y="0"/>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
            <p:cNvSpPr/>
            <p:nvPr/>
          </p:nvSpPr>
          <p:spPr>
            <a:xfrm>
              <a:off x="9328725" y="2092975"/>
              <a:ext cx="20875" cy="108400"/>
            </a:xfrm>
            <a:custGeom>
              <a:rect b="b" l="l" r="r" t="t"/>
              <a:pathLst>
                <a:path extrusionOk="0" h="4336" w="835">
                  <a:moveTo>
                    <a:pt x="778" y="1"/>
                  </a:moveTo>
                  <a:cubicBezTo>
                    <a:pt x="771" y="1"/>
                    <a:pt x="768" y="4"/>
                    <a:pt x="768" y="15"/>
                  </a:cubicBezTo>
                  <a:cubicBezTo>
                    <a:pt x="467" y="1450"/>
                    <a:pt x="201" y="2851"/>
                    <a:pt x="0" y="4285"/>
                  </a:cubicBezTo>
                  <a:cubicBezTo>
                    <a:pt x="0" y="4318"/>
                    <a:pt x="17" y="4335"/>
                    <a:pt x="42" y="4335"/>
                  </a:cubicBezTo>
                  <a:cubicBezTo>
                    <a:pt x="67" y="4335"/>
                    <a:pt x="101" y="4318"/>
                    <a:pt x="134" y="4285"/>
                  </a:cubicBezTo>
                  <a:cubicBezTo>
                    <a:pt x="367" y="2851"/>
                    <a:pt x="634" y="1450"/>
                    <a:pt x="834" y="15"/>
                  </a:cubicBezTo>
                  <a:cubicBezTo>
                    <a:pt x="812" y="15"/>
                    <a:pt x="790" y="1"/>
                    <a:pt x="7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
            <p:cNvSpPr/>
            <p:nvPr/>
          </p:nvSpPr>
          <p:spPr>
            <a:xfrm>
              <a:off x="9353750" y="2120450"/>
              <a:ext cx="3775" cy="3975"/>
            </a:xfrm>
            <a:custGeom>
              <a:rect b="b" l="l" r="r" t="t"/>
              <a:pathLst>
                <a:path extrusionOk="0" h="159" w="151">
                  <a:moveTo>
                    <a:pt x="92" y="0"/>
                  </a:moveTo>
                  <a:cubicBezTo>
                    <a:pt x="59" y="0"/>
                    <a:pt x="17" y="17"/>
                    <a:pt x="0" y="51"/>
                  </a:cubicBezTo>
                  <a:lnTo>
                    <a:pt x="0" y="84"/>
                  </a:lnTo>
                  <a:cubicBezTo>
                    <a:pt x="0" y="134"/>
                    <a:pt x="25" y="159"/>
                    <a:pt x="54" y="159"/>
                  </a:cubicBezTo>
                  <a:cubicBezTo>
                    <a:pt x="84" y="159"/>
                    <a:pt x="117" y="134"/>
                    <a:pt x="134" y="84"/>
                  </a:cubicBezTo>
                  <a:lnTo>
                    <a:pt x="134" y="51"/>
                  </a:lnTo>
                  <a:cubicBezTo>
                    <a:pt x="150" y="17"/>
                    <a:pt x="125"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
            <p:cNvSpPr/>
            <p:nvPr/>
          </p:nvSpPr>
          <p:spPr>
            <a:xfrm>
              <a:off x="9349575" y="2142550"/>
              <a:ext cx="5025" cy="3350"/>
            </a:xfrm>
            <a:custGeom>
              <a:rect b="b" l="l" r="r" t="t"/>
              <a:pathLst>
                <a:path extrusionOk="0" h="134" w="201">
                  <a:moveTo>
                    <a:pt x="134" y="0"/>
                  </a:moveTo>
                  <a:cubicBezTo>
                    <a:pt x="0" y="0"/>
                    <a:pt x="0" y="134"/>
                    <a:pt x="100" y="134"/>
                  </a:cubicBezTo>
                  <a:cubicBezTo>
                    <a:pt x="167" y="134"/>
                    <a:pt x="20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
            <p:cNvSpPr/>
            <p:nvPr/>
          </p:nvSpPr>
          <p:spPr>
            <a:xfrm>
              <a:off x="9277025" y="2049425"/>
              <a:ext cx="65075" cy="62300"/>
            </a:xfrm>
            <a:custGeom>
              <a:rect b="b" l="l" r="r" t="t"/>
              <a:pathLst>
                <a:path extrusionOk="0" h="2492" w="2603">
                  <a:moveTo>
                    <a:pt x="380" y="1"/>
                  </a:moveTo>
                  <a:cubicBezTo>
                    <a:pt x="373" y="1"/>
                    <a:pt x="367" y="9"/>
                    <a:pt x="367" y="23"/>
                  </a:cubicBezTo>
                  <a:cubicBezTo>
                    <a:pt x="0" y="1357"/>
                    <a:pt x="1501" y="2191"/>
                    <a:pt x="2535" y="2491"/>
                  </a:cubicBezTo>
                  <a:cubicBezTo>
                    <a:pt x="2569" y="2491"/>
                    <a:pt x="2602" y="2391"/>
                    <a:pt x="2569" y="2391"/>
                  </a:cubicBezTo>
                  <a:cubicBezTo>
                    <a:pt x="1501" y="2024"/>
                    <a:pt x="234" y="1424"/>
                    <a:pt x="401" y="56"/>
                  </a:cubicBezTo>
                  <a:cubicBezTo>
                    <a:pt x="401" y="17"/>
                    <a:pt x="389" y="1"/>
                    <a:pt x="3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
            <p:cNvSpPr/>
            <p:nvPr/>
          </p:nvSpPr>
          <p:spPr>
            <a:xfrm>
              <a:off x="9360425" y="2057000"/>
              <a:ext cx="63400" cy="53500"/>
            </a:xfrm>
            <a:custGeom>
              <a:rect b="b" l="l" r="r" t="t"/>
              <a:pathLst>
                <a:path extrusionOk="0" h="2140" w="2536">
                  <a:moveTo>
                    <a:pt x="2469" y="1"/>
                  </a:moveTo>
                  <a:cubicBezTo>
                    <a:pt x="2450" y="1"/>
                    <a:pt x="2435" y="14"/>
                    <a:pt x="2435" y="53"/>
                  </a:cubicBezTo>
                  <a:cubicBezTo>
                    <a:pt x="2235" y="1288"/>
                    <a:pt x="1334" y="2088"/>
                    <a:pt x="0" y="2122"/>
                  </a:cubicBezTo>
                  <a:cubicBezTo>
                    <a:pt x="91" y="2134"/>
                    <a:pt x="181" y="2140"/>
                    <a:pt x="272" y="2140"/>
                  </a:cubicBezTo>
                  <a:cubicBezTo>
                    <a:pt x="1405" y="2140"/>
                    <a:pt x="2442" y="1197"/>
                    <a:pt x="2535" y="53"/>
                  </a:cubicBezTo>
                  <a:cubicBezTo>
                    <a:pt x="2535" y="33"/>
                    <a:pt x="2498" y="1"/>
                    <a:pt x="246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
            <p:cNvSpPr/>
            <p:nvPr/>
          </p:nvSpPr>
          <p:spPr>
            <a:xfrm>
              <a:off x="9121075" y="2212525"/>
              <a:ext cx="84450" cy="291775"/>
            </a:xfrm>
            <a:custGeom>
              <a:rect b="b" l="l" r="r" t="t"/>
              <a:pathLst>
                <a:path extrusionOk="0" h="11671" w="3378">
                  <a:moveTo>
                    <a:pt x="3301" y="0"/>
                  </a:moveTo>
                  <a:cubicBezTo>
                    <a:pt x="3276" y="0"/>
                    <a:pt x="3249" y="11"/>
                    <a:pt x="3236" y="37"/>
                  </a:cubicBezTo>
                  <a:cubicBezTo>
                    <a:pt x="1802" y="3806"/>
                    <a:pt x="668" y="7676"/>
                    <a:pt x="1" y="11645"/>
                  </a:cubicBezTo>
                  <a:cubicBezTo>
                    <a:pt x="34" y="11662"/>
                    <a:pt x="67" y="11670"/>
                    <a:pt x="92" y="11670"/>
                  </a:cubicBezTo>
                  <a:cubicBezTo>
                    <a:pt x="117" y="11670"/>
                    <a:pt x="134" y="11662"/>
                    <a:pt x="134" y="11645"/>
                  </a:cubicBezTo>
                  <a:cubicBezTo>
                    <a:pt x="901" y="7676"/>
                    <a:pt x="1902" y="3840"/>
                    <a:pt x="3336" y="70"/>
                  </a:cubicBezTo>
                  <a:cubicBezTo>
                    <a:pt x="3377" y="29"/>
                    <a:pt x="3342" y="0"/>
                    <a:pt x="33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
            <p:cNvSpPr/>
            <p:nvPr/>
          </p:nvSpPr>
          <p:spPr>
            <a:xfrm>
              <a:off x="9173625" y="2378075"/>
              <a:ext cx="91750" cy="70225"/>
            </a:xfrm>
            <a:custGeom>
              <a:rect b="b" l="l" r="r" t="t"/>
              <a:pathLst>
                <a:path extrusionOk="0" h="2809" w="3670">
                  <a:moveTo>
                    <a:pt x="3603" y="0"/>
                  </a:moveTo>
                  <a:cubicBezTo>
                    <a:pt x="3585" y="0"/>
                    <a:pt x="3569" y="14"/>
                    <a:pt x="3569" y="53"/>
                  </a:cubicBezTo>
                  <a:cubicBezTo>
                    <a:pt x="3513" y="1633"/>
                    <a:pt x="2311" y="2735"/>
                    <a:pt x="852" y="2735"/>
                  </a:cubicBezTo>
                  <a:cubicBezTo>
                    <a:pt x="586" y="2735"/>
                    <a:pt x="311" y="2699"/>
                    <a:pt x="33" y="2621"/>
                  </a:cubicBezTo>
                  <a:cubicBezTo>
                    <a:pt x="0" y="2621"/>
                    <a:pt x="0" y="2688"/>
                    <a:pt x="0" y="2688"/>
                  </a:cubicBezTo>
                  <a:cubicBezTo>
                    <a:pt x="277" y="2770"/>
                    <a:pt x="553" y="2809"/>
                    <a:pt x="822" y="2809"/>
                  </a:cubicBezTo>
                  <a:cubicBezTo>
                    <a:pt x="2305" y="2809"/>
                    <a:pt x="3585" y="1634"/>
                    <a:pt x="3669" y="53"/>
                  </a:cubicBezTo>
                  <a:cubicBezTo>
                    <a:pt x="3669" y="33"/>
                    <a:pt x="3632" y="0"/>
                    <a:pt x="360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
            <p:cNvSpPr/>
            <p:nvPr/>
          </p:nvSpPr>
          <p:spPr>
            <a:xfrm>
              <a:off x="9356250" y="2383775"/>
              <a:ext cx="80900" cy="87375"/>
            </a:xfrm>
            <a:custGeom>
              <a:rect b="b" l="l" r="r" t="t"/>
              <a:pathLst>
                <a:path extrusionOk="0" h="3495" w="3236">
                  <a:moveTo>
                    <a:pt x="534" y="0"/>
                  </a:moveTo>
                  <a:cubicBezTo>
                    <a:pt x="517" y="0"/>
                    <a:pt x="501" y="8"/>
                    <a:pt x="501" y="25"/>
                  </a:cubicBezTo>
                  <a:cubicBezTo>
                    <a:pt x="0" y="1826"/>
                    <a:pt x="1368" y="3494"/>
                    <a:pt x="3136" y="3494"/>
                  </a:cubicBezTo>
                  <a:cubicBezTo>
                    <a:pt x="3236" y="3494"/>
                    <a:pt x="3236" y="3361"/>
                    <a:pt x="3136" y="3361"/>
                  </a:cubicBezTo>
                  <a:cubicBezTo>
                    <a:pt x="1368" y="3327"/>
                    <a:pt x="234" y="1726"/>
                    <a:pt x="567" y="25"/>
                  </a:cubicBezTo>
                  <a:cubicBezTo>
                    <a:pt x="567" y="8"/>
                    <a:pt x="551" y="0"/>
                    <a:pt x="5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
            <p:cNvSpPr/>
            <p:nvPr/>
          </p:nvSpPr>
          <p:spPr>
            <a:xfrm>
              <a:off x="9213400" y="3376775"/>
              <a:ext cx="40300" cy="9750"/>
            </a:xfrm>
            <a:custGeom>
              <a:rect b="b" l="l" r="r" t="t"/>
              <a:pathLst>
                <a:path extrusionOk="0" h="390" w="1612">
                  <a:moveTo>
                    <a:pt x="1578" y="0"/>
                  </a:moveTo>
                  <a:cubicBezTo>
                    <a:pt x="1078" y="0"/>
                    <a:pt x="544" y="134"/>
                    <a:pt x="77" y="267"/>
                  </a:cubicBezTo>
                  <a:cubicBezTo>
                    <a:pt x="0" y="318"/>
                    <a:pt x="22" y="389"/>
                    <a:pt x="51" y="389"/>
                  </a:cubicBezTo>
                  <a:cubicBezTo>
                    <a:pt x="60" y="389"/>
                    <a:pt x="69" y="383"/>
                    <a:pt x="77" y="367"/>
                  </a:cubicBezTo>
                  <a:cubicBezTo>
                    <a:pt x="577" y="200"/>
                    <a:pt x="1078" y="167"/>
                    <a:pt x="1578" y="100"/>
                  </a:cubicBezTo>
                  <a:cubicBezTo>
                    <a:pt x="1611" y="100"/>
                    <a:pt x="1611" y="0"/>
                    <a:pt x="157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
            <p:cNvSpPr/>
            <p:nvPr/>
          </p:nvSpPr>
          <p:spPr>
            <a:xfrm>
              <a:off x="9228650" y="3383425"/>
              <a:ext cx="31725" cy="10050"/>
            </a:xfrm>
            <a:custGeom>
              <a:rect b="b" l="l" r="r" t="t"/>
              <a:pathLst>
                <a:path extrusionOk="0" h="402" w="1269">
                  <a:moveTo>
                    <a:pt x="1201" y="1"/>
                  </a:moveTo>
                  <a:cubicBezTo>
                    <a:pt x="801" y="34"/>
                    <a:pt x="434" y="134"/>
                    <a:pt x="34" y="335"/>
                  </a:cubicBezTo>
                  <a:cubicBezTo>
                    <a:pt x="1" y="368"/>
                    <a:pt x="1" y="401"/>
                    <a:pt x="34" y="401"/>
                  </a:cubicBezTo>
                  <a:cubicBezTo>
                    <a:pt x="434" y="234"/>
                    <a:pt x="801" y="201"/>
                    <a:pt x="1201" y="68"/>
                  </a:cubicBezTo>
                  <a:cubicBezTo>
                    <a:pt x="1268" y="68"/>
                    <a:pt x="1268" y="1"/>
                    <a:pt x="12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
            <p:cNvSpPr/>
            <p:nvPr/>
          </p:nvSpPr>
          <p:spPr>
            <a:xfrm>
              <a:off x="9223650" y="3346750"/>
              <a:ext cx="47025" cy="29425"/>
            </a:xfrm>
            <a:custGeom>
              <a:rect b="b" l="l" r="r" t="t"/>
              <a:pathLst>
                <a:path extrusionOk="0" h="1177" w="1881">
                  <a:moveTo>
                    <a:pt x="1713" y="112"/>
                  </a:moveTo>
                  <a:cubicBezTo>
                    <a:pt x="1753" y="522"/>
                    <a:pt x="1465" y="903"/>
                    <a:pt x="1109" y="1003"/>
                  </a:cubicBezTo>
                  <a:lnTo>
                    <a:pt x="1109" y="1003"/>
                  </a:lnTo>
                  <a:cubicBezTo>
                    <a:pt x="1110" y="991"/>
                    <a:pt x="1098" y="978"/>
                    <a:pt x="1070" y="968"/>
                  </a:cubicBezTo>
                  <a:lnTo>
                    <a:pt x="1070" y="968"/>
                  </a:lnTo>
                  <a:cubicBezTo>
                    <a:pt x="1176" y="617"/>
                    <a:pt x="1378" y="300"/>
                    <a:pt x="1713" y="112"/>
                  </a:cubicBezTo>
                  <a:close/>
                  <a:moveTo>
                    <a:pt x="370" y="115"/>
                  </a:moveTo>
                  <a:cubicBezTo>
                    <a:pt x="420" y="115"/>
                    <a:pt x="484" y="140"/>
                    <a:pt x="568" y="200"/>
                  </a:cubicBezTo>
                  <a:cubicBezTo>
                    <a:pt x="668" y="234"/>
                    <a:pt x="701" y="401"/>
                    <a:pt x="701" y="467"/>
                  </a:cubicBezTo>
                  <a:cubicBezTo>
                    <a:pt x="800" y="665"/>
                    <a:pt x="801" y="862"/>
                    <a:pt x="961" y="1028"/>
                  </a:cubicBezTo>
                  <a:lnTo>
                    <a:pt x="961" y="1028"/>
                  </a:lnTo>
                  <a:cubicBezTo>
                    <a:pt x="950" y="1028"/>
                    <a:pt x="939" y="1028"/>
                    <a:pt x="929" y="1028"/>
                  </a:cubicBezTo>
                  <a:cubicBezTo>
                    <a:pt x="785" y="1028"/>
                    <a:pt x="637" y="980"/>
                    <a:pt x="501" y="868"/>
                  </a:cubicBezTo>
                  <a:cubicBezTo>
                    <a:pt x="367" y="767"/>
                    <a:pt x="301" y="667"/>
                    <a:pt x="234" y="501"/>
                  </a:cubicBezTo>
                  <a:cubicBezTo>
                    <a:pt x="208" y="398"/>
                    <a:pt x="202" y="115"/>
                    <a:pt x="370" y="115"/>
                  </a:cubicBezTo>
                  <a:close/>
                  <a:moveTo>
                    <a:pt x="1735" y="0"/>
                  </a:moveTo>
                  <a:cubicBezTo>
                    <a:pt x="1375" y="166"/>
                    <a:pt x="1107" y="493"/>
                    <a:pt x="1008" y="866"/>
                  </a:cubicBezTo>
                  <a:lnTo>
                    <a:pt x="1008" y="866"/>
                  </a:lnTo>
                  <a:cubicBezTo>
                    <a:pt x="882" y="581"/>
                    <a:pt x="847" y="12"/>
                    <a:pt x="494" y="12"/>
                  </a:cubicBezTo>
                  <a:cubicBezTo>
                    <a:pt x="456" y="12"/>
                    <a:pt x="414" y="19"/>
                    <a:pt x="367" y="34"/>
                  </a:cubicBezTo>
                  <a:cubicBezTo>
                    <a:pt x="0" y="167"/>
                    <a:pt x="201" y="701"/>
                    <a:pt x="367" y="868"/>
                  </a:cubicBezTo>
                  <a:cubicBezTo>
                    <a:pt x="546" y="1065"/>
                    <a:pt x="746" y="1149"/>
                    <a:pt x="940" y="1149"/>
                  </a:cubicBezTo>
                  <a:cubicBezTo>
                    <a:pt x="951" y="1149"/>
                    <a:pt x="963" y="1148"/>
                    <a:pt x="974" y="1148"/>
                  </a:cubicBezTo>
                  <a:lnTo>
                    <a:pt x="974" y="1148"/>
                  </a:lnTo>
                  <a:cubicBezTo>
                    <a:pt x="981" y="1167"/>
                    <a:pt x="991" y="1176"/>
                    <a:pt x="1001" y="1176"/>
                  </a:cubicBezTo>
                  <a:cubicBezTo>
                    <a:pt x="1012" y="1176"/>
                    <a:pt x="1023" y="1165"/>
                    <a:pt x="1030" y="1143"/>
                  </a:cubicBezTo>
                  <a:lnTo>
                    <a:pt x="1030" y="1143"/>
                  </a:lnTo>
                  <a:cubicBezTo>
                    <a:pt x="1486" y="1082"/>
                    <a:pt x="1880" y="573"/>
                    <a:pt x="1835" y="34"/>
                  </a:cubicBezTo>
                  <a:cubicBezTo>
                    <a:pt x="1835" y="0"/>
                    <a:pt x="1802" y="0"/>
                    <a:pt x="17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
            <p:cNvSpPr/>
            <p:nvPr/>
          </p:nvSpPr>
          <p:spPr>
            <a:xfrm>
              <a:off x="9165275" y="3311100"/>
              <a:ext cx="9200" cy="95500"/>
            </a:xfrm>
            <a:custGeom>
              <a:rect b="b" l="l" r="r" t="t"/>
              <a:pathLst>
                <a:path extrusionOk="0" h="3820" w="368">
                  <a:moveTo>
                    <a:pt x="347" y="0"/>
                  </a:moveTo>
                  <a:cubicBezTo>
                    <a:pt x="334" y="0"/>
                    <a:pt x="317" y="9"/>
                    <a:pt x="301" y="25"/>
                  </a:cubicBezTo>
                  <a:cubicBezTo>
                    <a:pt x="167" y="1293"/>
                    <a:pt x="34" y="2527"/>
                    <a:pt x="0" y="3795"/>
                  </a:cubicBezTo>
                  <a:cubicBezTo>
                    <a:pt x="0" y="3811"/>
                    <a:pt x="17" y="3820"/>
                    <a:pt x="34" y="3820"/>
                  </a:cubicBezTo>
                  <a:cubicBezTo>
                    <a:pt x="50" y="3820"/>
                    <a:pt x="67" y="3811"/>
                    <a:pt x="67" y="3795"/>
                  </a:cubicBezTo>
                  <a:cubicBezTo>
                    <a:pt x="234" y="2527"/>
                    <a:pt x="301" y="1293"/>
                    <a:pt x="367" y="25"/>
                  </a:cubicBezTo>
                  <a:cubicBezTo>
                    <a:pt x="367" y="9"/>
                    <a:pt x="359" y="0"/>
                    <a:pt x="34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
            <p:cNvSpPr/>
            <p:nvPr/>
          </p:nvSpPr>
          <p:spPr>
            <a:xfrm>
              <a:off x="9141100" y="3404275"/>
              <a:ext cx="175975" cy="29225"/>
            </a:xfrm>
            <a:custGeom>
              <a:rect b="b" l="l" r="r" t="t"/>
              <a:pathLst>
                <a:path extrusionOk="0" h="1169" w="7039">
                  <a:moveTo>
                    <a:pt x="33" y="1"/>
                  </a:moveTo>
                  <a:cubicBezTo>
                    <a:pt x="0" y="1"/>
                    <a:pt x="0" y="34"/>
                    <a:pt x="33" y="34"/>
                  </a:cubicBezTo>
                  <a:cubicBezTo>
                    <a:pt x="2335" y="435"/>
                    <a:pt x="4637" y="768"/>
                    <a:pt x="6972" y="1168"/>
                  </a:cubicBezTo>
                  <a:cubicBezTo>
                    <a:pt x="7038" y="1168"/>
                    <a:pt x="7038" y="1068"/>
                    <a:pt x="6972" y="1068"/>
                  </a:cubicBezTo>
                  <a:cubicBezTo>
                    <a:pt x="4670" y="701"/>
                    <a:pt x="2368" y="334"/>
                    <a:pt x="3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
            <p:cNvSpPr/>
            <p:nvPr/>
          </p:nvSpPr>
          <p:spPr>
            <a:xfrm>
              <a:off x="9098550" y="3305250"/>
              <a:ext cx="10050" cy="93025"/>
            </a:xfrm>
            <a:custGeom>
              <a:rect b="b" l="l" r="r" t="t"/>
              <a:pathLst>
                <a:path extrusionOk="0" h="3721" w="402">
                  <a:moveTo>
                    <a:pt x="368" y="1"/>
                  </a:moveTo>
                  <a:cubicBezTo>
                    <a:pt x="351" y="1"/>
                    <a:pt x="334" y="9"/>
                    <a:pt x="334" y="26"/>
                  </a:cubicBezTo>
                  <a:cubicBezTo>
                    <a:pt x="201" y="1227"/>
                    <a:pt x="68" y="2494"/>
                    <a:pt x="1" y="3695"/>
                  </a:cubicBezTo>
                  <a:cubicBezTo>
                    <a:pt x="1" y="3712"/>
                    <a:pt x="18" y="3720"/>
                    <a:pt x="34" y="3720"/>
                  </a:cubicBezTo>
                  <a:cubicBezTo>
                    <a:pt x="51" y="3720"/>
                    <a:pt x="68" y="3712"/>
                    <a:pt x="68" y="3695"/>
                  </a:cubicBezTo>
                  <a:cubicBezTo>
                    <a:pt x="201" y="2494"/>
                    <a:pt x="334" y="1227"/>
                    <a:pt x="401" y="26"/>
                  </a:cubicBezTo>
                  <a:cubicBezTo>
                    <a:pt x="401" y="9"/>
                    <a:pt x="384" y="1"/>
                    <a:pt x="3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
            <p:cNvSpPr/>
            <p:nvPr/>
          </p:nvSpPr>
          <p:spPr>
            <a:xfrm>
              <a:off x="8941775" y="3372600"/>
              <a:ext cx="164325" cy="21700"/>
            </a:xfrm>
            <a:custGeom>
              <a:rect b="b" l="l" r="r" t="t"/>
              <a:pathLst>
                <a:path extrusionOk="0" h="868" w="6573">
                  <a:moveTo>
                    <a:pt x="101" y="0"/>
                  </a:moveTo>
                  <a:cubicBezTo>
                    <a:pt x="1" y="0"/>
                    <a:pt x="1" y="67"/>
                    <a:pt x="67" y="67"/>
                  </a:cubicBezTo>
                  <a:cubicBezTo>
                    <a:pt x="2169" y="501"/>
                    <a:pt x="4337" y="701"/>
                    <a:pt x="6472" y="868"/>
                  </a:cubicBezTo>
                  <a:cubicBezTo>
                    <a:pt x="6572" y="868"/>
                    <a:pt x="6572" y="734"/>
                    <a:pt x="6505" y="734"/>
                  </a:cubicBezTo>
                  <a:cubicBezTo>
                    <a:pt x="4337" y="534"/>
                    <a:pt x="2236" y="234"/>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
            <p:cNvSpPr/>
            <p:nvPr/>
          </p:nvSpPr>
          <p:spPr>
            <a:xfrm>
              <a:off x="9016275" y="3343050"/>
              <a:ext cx="15600" cy="17900"/>
            </a:xfrm>
            <a:custGeom>
              <a:rect b="b" l="l" r="r" t="t"/>
              <a:pathLst>
                <a:path extrusionOk="0" h="716" w="624">
                  <a:moveTo>
                    <a:pt x="15" y="0"/>
                  </a:moveTo>
                  <a:cubicBezTo>
                    <a:pt x="8" y="0"/>
                    <a:pt x="1" y="15"/>
                    <a:pt x="23" y="15"/>
                  </a:cubicBezTo>
                  <a:cubicBezTo>
                    <a:pt x="23" y="4"/>
                    <a:pt x="19" y="0"/>
                    <a:pt x="15" y="0"/>
                  </a:cubicBezTo>
                  <a:close/>
                  <a:moveTo>
                    <a:pt x="23" y="15"/>
                  </a:moveTo>
                  <a:lnTo>
                    <a:pt x="23" y="15"/>
                  </a:lnTo>
                  <a:cubicBezTo>
                    <a:pt x="190" y="282"/>
                    <a:pt x="423" y="515"/>
                    <a:pt x="590" y="715"/>
                  </a:cubicBezTo>
                  <a:lnTo>
                    <a:pt x="623" y="715"/>
                  </a:lnTo>
                  <a:cubicBezTo>
                    <a:pt x="423" y="482"/>
                    <a:pt x="256" y="2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
            <p:cNvSpPr/>
            <p:nvPr/>
          </p:nvSpPr>
          <p:spPr>
            <a:xfrm>
              <a:off x="9025175" y="3341750"/>
              <a:ext cx="15025" cy="14425"/>
            </a:xfrm>
            <a:custGeom>
              <a:rect b="b" l="l" r="r" t="t"/>
              <a:pathLst>
                <a:path extrusionOk="0" h="577" w="601">
                  <a:moveTo>
                    <a:pt x="0" y="0"/>
                  </a:moveTo>
                  <a:lnTo>
                    <a:pt x="0" y="0"/>
                  </a:lnTo>
                  <a:cubicBezTo>
                    <a:pt x="134" y="200"/>
                    <a:pt x="334" y="400"/>
                    <a:pt x="501" y="567"/>
                  </a:cubicBezTo>
                  <a:cubicBezTo>
                    <a:pt x="513" y="573"/>
                    <a:pt x="524" y="576"/>
                    <a:pt x="534" y="576"/>
                  </a:cubicBezTo>
                  <a:cubicBezTo>
                    <a:pt x="579" y="576"/>
                    <a:pt x="601" y="522"/>
                    <a:pt x="601" y="467"/>
                  </a:cubicBezTo>
                  <a:cubicBezTo>
                    <a:pt x="434" y="334"/>
                    <a:pt x="267" y="100"/>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
            <p:cNvSpPr/>
            <p:nvPr/>
          </p:nvSpPr>
          <p:spPr>
            <a:xfrm>
              <a:off x="9027700" y="3333175"/>
              <a:ext cx="24175" cy="13600"/>
            </a:xfrm>
            <a:custGeom>
              <a:rect b="b" l="l" r="r" t="t"/>
              <a:pathLst>
                <a:path extrusionOk="0" h="544" w="967">
                  <a:moveTo>
                    <a:pt x="35" y="0"/>
                  </a:moveTo>
                  <a:cubicBezTo>
                    <a:pt x="1" y="0"/>
                    <a:pt x="6" y="49"/>
                    <a:pt x="33" y="76"/>
                  </a:cubicBezTo>
                  <a:cubicBezTo>
                    <a:pt x="333" y="243"/>
                    <a:pt x="633" y="443"/>
                    <a:pt x="900" y="543"/>
                  </a:cubicBezTo>
                  <a:cubicBezTo>
                    <a:pt x="967" y="543"/>
                    <a:pt x="967" y="510"/>
                    <a:pt x="967" y="510"/>
                  </a:cubicBezTo>
                  <a:cubicBezTo>
                    <a:pt x="700" y="276"/>
                    <a:pt x="366" y="176"/>
                    <a:pt x="66" y="10"/>
                  </a:cubicBezTo>
                  <a:cubicBezTo>
                    <a:pt x="53" y="3"/>
                    <a:pt x="43"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
            <p:cNvSpPr/>
            <p:nvPr/>
          </p:nvSpPr>
          <p:spPr>
            <a:xfrm>
              <a:off x="9006825" y="3303500"/>
              <a:ext cx="37450" cy="30425"/>
            </a:xfrm>
            <a:custGeom>
              <a:rect b="b" l="l" r="r" t="t"/>
              <a:pathLst>
                <a:path extrusionOk="0" h="1217" w="1498">
                  <a:moveTo>
                    <a:pt x="1298" y="256"/>
                  </a:moveTo>
                  <a:cubicBezTo>
                    <a:pt x="1273" y="497"/>
                    <a:pt x="1096" y="725"/>
                    <a:pt x="858" y="788"/>
                  </a:cubicBezTo>
                  <a:lnTo>
                    <a:pt x="858" y="788"/>
                  </a:lnTo>
                  <a:cubicBezTo>
                    <a:pt x="915" y="555"/>
                    <a:pt x="1059" y="359"/>
                    <a:pt x="1298" y="256"/>
                  </a:cubicBezTo>
                  <a:close/>
                  <a:moveTo>
                    <a:pt x="64" y="153"/>
                  </a:moveTo>
                  <a:cubicBezTo>
                    <a:pt x="286" y="356"/>
                    <a:pt x="490" y="561"/>
                    <a:pt x="657" y="800"/>
                  </a:cubicBezTo>
                  <a:lnTo>
                    <a:pt x="657" y="800"/>
                  </a:lnTo>
                  <a:cubicBezTo>
                    <a:pt x="650" y="799"/>
                    <a:pt x="642" y="798"/>
                    <a:pt x="634" y="796"/>
                  </a:cubicBezTo>
                  <a:cubicBezTo>
                    <a:pt x="270" y="766"/>
                    <a:pt x="72" y="459"/>
                    <a:pt x="64" y="153"/>
                  </a:cubicBezTo>
                  <a:close/>
                  <a:moveTo>
                    <a:pt x="130" y="1"/>
                  </a:moveTo>
                  <a:cubicBezTo>
                    <a:pt x="99" y="1"/>
                    <a:pt x="67" y="39"/>
                    <a:pt x="67" y="62"/>
                  </a:cubicBezTo>
                  <a:cubicBezTo>
                    <a:pt x="34" y="62"/>
                    <a:pt x="1" y="96"/>
                    <a:pt x="1" y="96"/>
                  </a:cubicBezTo>
                  <a:cubicBezTo>
                    <a:pt x="20" y="113"/>
                    <a:pt x="39" y="131"/>
                    <a:pt x="59" y="148"/>
                  </a:cubicBezTo>
                  <a:lnTo>
                    <a:pt x="59" y="148"/>
                  </a:lnTo>
                  <a:cubicBezTo>
                    <a:pt x="44" y="525"/>
                    <a:pt x="327" y="927"/>
                    <a:pt x="697" y="930"/>
                  </a:cubicBezTo>
                  <a:lnTo>
                    <a:pt x="697" y="930"/>
                  </a:lnTo>
                  <a:cubicBezTo>
                    <a:pt x="692" y="1018"/>
                    <a:pt x="703" y="1108"/>
                    <a:pt x="734" y="1197"/>
                  </a:cubicBezTo>
                  <a:cubicBezTo>
                    <a:pt x="734" y="1209"/>
                    <a:pt x="752" y="1217"/>
                    <a:pt x="773" y="1217"/>
                  </a:cubicBezTo>
                  <a:cubicBezTo>
                    <a:pt x="810" y="1217"/>
                    <a:pt x="856" y="1193"/>
                    <a:pt x="834" y="1130"/>
                  </a:cubicBezTo>
                  <a:cubicBezTo>
                    <a:pt x="833" y="1117"/>
                    <a:pt x="833" y="1104"/>
                    <a:pt x="832" y="1091"/>
                  </a:cubicBezTo>
                  <a:lnTo>
                    <a:pt x="832" y="1091"/>
                  </a:lnTo>
                  <a:cubicBezTo>
                    <a:pt x="833" y="1093"/>
                    <a:pt x="834" y="1095"/>
                    <a:pt x="834" y="1096"/>
                  </a:cubicBezTo>
                  <a:cubicBezTo>
                    <a:pt x="968" y="1096"/>
                    <a:pt x="1001" y="1063"/>
                    <a:pt x="968" y="1063"/>
                  </a:cubicBezTo>
                  <a:cubicBezTo>
                    <a:pt x="938" y="1016"/>
                    <a:pt x="907" y="968"/>
                    <a:pt x="876" y="920"/>
                  </a:cubicBezTo>
                  <a:lnTo>
                    <a:pt x="876" y="920"/>
                  </a:lnTo>
                  <a:cubicBezTo>
                    <a:pt x="1228" y="853"/>
                    <a:pt x="1497" y="512"/>
                    <a:pt x="1468" y="196"/>
                  </a:cubicBezTo>
                  <a:cubicBezTo>
                    <a:pt x="1468" y="129"/>
                    <a:pt x="1402" y="129"/>
                    <a:pt x="1368" y="129"/>
                  </a:cubicBezTo>
                  <a:cubicBezTo>
                    <a:pt x="1106" y="195"/>
                    <a:pt x="845" y="431"/>
                    <a:pt x="741" y="718"/>
                  </a:cubicBezTo>
                  <a:lnTo>
                    <a:pt x="741" y="718"/>
                  </a:lnTo>
                  <a:cubicBezTo>
                    <a:pt x="566" y="461"/>
                    <a:pt x="375" y="213"/>
                    <a:pt x="167" y="29"/>
                  </a:cubicBezTo>
                  <a:cubicBezTo>
                    <a:pt x="157" y="8"/>
                    <a:pt x="143" y="1"/>
                    <a:pt x="13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
            <p:cNvSpPr/>
            <p:nvPr/>
          </p:nvSpPr>
          <p:spPr>
            <a:xfrm>
              <a:off x="9294525" y="1770450"/>
              <a:ext cx="192675" cy="209375"/>
            </a:xfrm>
            <a:custGeom>
              <a:rect b="b" l="l" r="r" t="t"/>
              <a:pathLst>
                <a:path extrusionOk="0" h="8375" w="7707">
                  <a:moveTo>
                    <a:pt x="4063" y="1"/>
                  </a:moveTo>
                  <a:cubicBezTo>
                    <a:pt x="1610" y="1"/>
                    <a:pt x="683" y="2921"/>
                    <a:pt x="401" y="4110"/>
                  </a:cubicBezTo>
                  <a:cubicBezTo>
                    <a:pt x="168" y="5411"/>
                    <a:pt x="1" y="7412"/>
                    <a:pt x="3670" y="8280"/>
                  </a:cubicBezTo>
                  <a:cubicBezTo>
                    <a:pt x="3931" y="8344"/>
                    <a:pt x="4173" y="8374"/>
                    <a:pt x="4399" y="8374"/>
                  </a:cubicBezTo>
                  <a:cubicBezTo>
                    <a:pt x="6391" y="8374"/>
                    <a:pt x="7046" y="6004"/>
                    <a:pt x="7406" y="3877"/>
                  </a:cubicBezTo>
                  <a:cubicBezTo>
                    <a:pt x="7706" y="2042"/>
                    <a:pt x="6505" y="341"/>
                    <a:pt x="4671" y="41"/>
                  </a:cubicBezTo>
                  <a:lnTo>
                    <a:pt x="4571" y="41"/>
                  </a:lnTo>
                  <a:cubicBezTo>
                    <a:pt x="4395" y="14"/>
                    <a:pt x="4226" y="1"/>
                    <a:pt x="406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
            <p:cNvSpPr/>
            <p:nvPr/>
          </p:nvSpPr>
          <p:spPr>
            <a:xfrm>
              <a:off x="9307875" y="1947400"/>
              <a:ext cx="120950" cy="147525"/>
            </a:xfrm>
            <a:custGeom>
              <a:rect b="b" l="l" r="r" t="t"/>
              <a:pathLst>
                <a:path extrusionOk="0" h="5901" w="4838">
                  <a:moveTo>
                    <a:pt x="1101" y="1"/>
                  </a:moveTo>
                  <a:lnTo>
                    <a:pt x="267" y="3603"/>
                  </a:lnTo>
                  <a:cubicBezTo>
                    <a:pt x="1" y="4571"/>
                    <a:pt x="534" y="5505"/>
                    <a:pt x="1468" y="5805"/>
                  </a:cubicBezTo>
                  <a:cubicBezTo>
                    <a:pt x="1668" y="5870"/>
                    <a:pt x="1871" y="5900"/>
                    <a:pt x="2069" y="5900"/>
                  </a:cubicBezTo>
                  <a:cubicBezTo>
                    <a:pt x="2897" y="5900"/>
                    <a:pt x="3655" y="5365"/>
                    <a:pt x="3870" y="4504"/>
                  </a:cubicBezTo>
                  <a:lnTo>
                    <a:pt x="4837" y="968"/>
                  </a:lnTo>
                  <a:lnTo>
                    <a:pt x="110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
            <p:cNvSpPr/>
            <p:nvPr/>
          </p:nvSpPr>
          <p:spPr>
            <a:xfrm>
              <a:off x="9452975" y="1886125"/>
              <a:ext cx="43400" cy="57750"/>
            </a:xfrm>
            <a:custGeom>
              <a:rect b="b" l="l" r="r" t="t"/>
              <a:pathLst>
                <a:path extrusionOk="0" h="2310" w="1736">
                  <a:moveTo>
                    <a:pt x="925" y="0"/>
                  </a:moveTo>
                  <a:cubicBezTo>
                    <a:pt x="651" y="0"/>
                    <a:pt x="234" y="139"/>
                    <a:pt x="234" y="417"/>
                  </a:cubicBezTo>
                  <a:lnTo>
                    <a:pt x="1" y="2185"/>
                  </a:lnTo>
                  <a:cubicBezTo>
                    <a:pt x="166" y="2271"/>
                    <a:pt x="332" y="2310"/>
                    <a:pt x="493" y="2310"/>
                  </a:cubicBezTo>
                  <a:cubicBezTo>
                    <a:pt x="1145" y="2310"/>
                    <a:pt x="1708" y="1673"/>
                    <a:pt x="1735" y="951"/>
                  </a:cubicBezTo>
                  <a:cubicBezTo>
                    <a:pt x="1735" y="551"/>
                    <a:pt x="1535" y="50"/>
                    <a:pt x="1068" y="17"/>
                  </a:cubicBezTo>
                  <a:cubicBezTo>
                    <a:pt x="1029" y="6"/>
                    <a:pt x="980" y="0"/>
                    <a:pt x="92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
            <p:cNvSpPr/>
            <p:nvPr/>
          </p:nvSpPr>
          <p:spPr>
            <a:xfrm>
              <a:off x="9354575" y="1832325"/>
              <a:ext cx="57575" cy="65625"/>
            </a:xfrm>
            <a:custGeom>
              <a:rect b="b" l="l" r="r" t="t"/>
              <a:pathLst>
                <a:path extrusionOk="0" h="2625" w="2303">
                  <a:moveTo>
                    <a:pt x="2302" y="1"/>
                  </a:moveTo>
                  <a:cubicBezTo>
                    <a:pt x="2302" y="1"/>
                    <a:pt x="2235" y="1"/>
                    <a:pt x="2235" y="34"/>
                  </a:cubicBezTo>
                  <a:cubicBezTo>
                    <a:pt x="2102" y="334"/>
                    <a:pt x="1535" y="1702"/>
                    <a:pt x="1268" y="1702"/>
                  </a:cubicBezTo>
                  <a:cubicBezTo>
                    <a:pt x="1201" y="1702"/>
                    <a:pt x="1101" y="1435"/>
                    <a:pt x="1001" y="1402"/>
                  </a:cubicBezTo>
                  <a:cubicBezTo>
                    <a:pt x="935" y="1368"/>
                    <a:pt x="834" y="1335"/>
                    <a:pt x="701" y="1335"/>
                  </a:cubicBezTo>
                  <a:cubicBezTo>
                    <a:pt x="1" y="1402"/>
                    <a:pt x="334" y="2336"/>
                    <a:pt x="668" y="2602"/>
                  </a:cubicBezTo>
                  <a:cubicBezTo>
                    <a:pt x="676" y="2618"/>
                    <a:pt x="689" y="2625"/>
                    <a:pt x="705" y="2625"/>
                  </a:cubicBezTo>
                  <a:cubicBezTo>
                    <a:pt x="754" y="2625"/>
                    <a:pt x="818" y="2561"/>
                    <a:pt x="768" y="2536"/>
                  </a:cubicBezTo>
                  <a:cubicBezTo>
                    <a:pt x="601" y="2336"/>
                    <a:pt x="367" y="2102"/>
                    <a:pt x="434" y="1835"/>
                  </a:cubicBezTo>
                  <a:cubicBezTo>
                    <a:pt x="463" y="1587"/>
                    <a:pt x="569" y="1492"/>
                    <a:pt x="696" y="1492"/>
                  </a:cubicBezTo>
                  <a:cubicBezTo>
                    <a:pt x="859" y="1492"/>
                    <a:pt x="1056" y="1648"/>
                    <a:pt x="1168" y="1835"/>
                  </a:cubicBezTo>
                  <a:cubicBezTo>
                    <a:pt x="1185" y="1852"/>
                    <a:pt x="1210" y="1860"/>
                    <a:pt x="1235" y="1860"/>
                  </a:cubicBezTo>
                  <a:cubicBezTo>
                    <a:pt x="1260" y="1860"/>
                    <a:pt x="1285" y="1852"/>
                    <a:pt x="1301" y="1835"/>
                  </a:cubicBezTo>
                  <a:cubicBezTo>
                    <a:pt x="1768" y="1335"/>
                    <a:pt x="2002" y="668"/>
                    <a:pt x="23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
            <p:cNvSpPr/>
            <p:nvPr/>
          </p:nvSpPr>
          <p:spPr>
            <a:xfrm>
              <a:off x="9432975" y="1864025"/>
              <a:ext cx="7300" cy="6500"/>
            </a:xfrm>
            <a:custGeom>
              <a:rect b="b" l="l" r="r" t="t"/>
              <a:pathLst>
                <a:path extrusionOk="0" h="260" w="292">
                  <a:moveTo>
                    <a:pt x="134" y="0"/>
                  </a:moveTo>
                  <a:cubicBezTo>
                    <a:pt x="33" y="0"/>
                    <a:pt x="0" y="100"/>
                    <a:pt x="0" y="134"/>
                  </a:cubicBezTo>
                  <a:cubicBezTo>
                    <a:pt x="33" y="167"/>
                    <a:pt x="33" y="167"/>
                    <a:pt x="33" y="234"/>
                  </a:cubicBezTo>
                  <a:cubicBezTo>
                    <a:pt x="60" y="252"/>
                    <a:pt x="92" y="260"/>
                    <a:pt x="123" y="260"/>
                  </a:cubicBezTo>
                  <a:cubicBezTo>
                    <a:pt x="209" y="260"/>
                    <a:pt x="291" y="198"/>
                    <a:pt x="267" y="100"/>
                  </a:cubicBezTo>
                  <a:cubicBezTo>
                    <a:pt x="200" y="67"/>
                    <a:pt x="200"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
            <p:cNvSpPr/>
            <p:nvPr/>
          </p:nvSpPr>
          <p:spPr>
            <a:xfrm>
              <a:off x="9353750" y="1839000"/>
              <a:ext cx="8700" cy="6100"/>
            </a:xfrm>
            <a:custGeom>
              <a:rect b="b" l="l" r="r" t="t"/>
              <a:pathLst>
                <a:path extrusionOk="0" h="244" w="348">
                  <a:moveTo>
                    <a:pt x="167" y="0"/>
                  </a:moveTo>
                  <a:cubicBezTo>
                    <a:pt x="34" y="0"/>
                    <a:pt x="0" y="167"/>
                    <a:pt x="134" y="234"/>
                  </a:cubicBezTo>
                  <a:lnTo>
                    <a:pt x="167" y="234"/>
                  </a:lnTo>
                  <a:cubicBezTo>
                    <a:pt x="184" y="241"/>
                    <a:pt x="199" y="244"/>
                    <a:pt x="213" y="244"/>
                  </a:cubicBezTo>
                  <a:cubicBezTo>
                    <a:pt x="338" y="244"/>
                    <a:pt x="347"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
            <p:cNvSpPr/>
            <p:nvPr/>
          </p:nvSpPr>
          <p:spPr>
            <a:xfrm>
              <a:off x="9362925" y="1904525"/>
              <a:ext cx="58400" cy="15475"/>
            </a:xfrm>
            <a:custGeom>
              <a:rect b="b" l="l" r="r" t="t"/>
              <a:pathLst>
                <a:path extrusionOk="0" h="619" w="2336">
                  <a:moveTo>
                    <a:pt x="2297" y="1"/>
                  </a:moveTo>
                  <a:cubicBezTo>
                    <a:pt x="2288" y="1"/>
                    <a:pt x="2278" y="5"/>
                    <a:pt x="2268" y="15"/>
                  </a:cubicBezTo>
                  <a:cubicBezTo>
                    <a:pt x="1901" y="315"/>
                    <a:pt x="1501" y="482"/>
                    <a:pt x="1068" y="482"/>
                  </a:cubicBezTo>
                  <a:cubicBezTo>
                    <a:pt x="767" y="482"/>
                    <a:pt x="334" y="448"/>
                    <a:pt x="134" y="181"/>
                  </a:cubicBezTo>
                  <a:cubicBezTo>
                    <a:pt x="124" y="172"/>
                    <a:pt x="108" y="168"/>
                    <a:pt x="91" y="168"/>
                  </a:cubicBezTo>
                  <a:cubicBezTo>
                    <a:pt x="50" y="168"/>
                    <a:pt x="0" y="191"/>
                    <a:pt x="0" y="215"/>
                  </a:cubicBezTo>
                  <a:cubicBezTo>
                    <a:pt x="100" y="548"/>
                    <a:pt x="734" y="615"/>
                    <a:pt x="1001" y="615"/>
                  </a:cubicBezTo>
                  <a:cubicBezTo>
                    <a:pt x="1042" y="617"/>
                    <a:pt x="1081" y="619"/>
                    <a:pt x="1120" y="619"/>
                  </a:cubicBezTo>
                  <a:cubicBezTo>
                    <a:pt x="1625" y="619"/>
                    <a:pt x="1994" y="420"/>
                    <a:pt x="2335" y="48"/>
                  </a:cubicBezTo>
                  <a:cubicBezTo>
                    <a:pt x="2335" y="24"/>
                    <a:pt x="2318"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
            <p:cNvSpPr/>
            <p:nvPr/>
          </p:nvSpPr>
          <p:spPr>
            <a:xfrm>
              <a:off x="9413775" y="1898900"/>
              <a:ext cx="13275" cy="18600"/>
            </a:xfrm>
            <a:custGeom>
              <a:rect b="b" l="l" r="r" t="t"/>
              <a:pathLst>
                <a:path extrusionOk="0" h="744" w="531">
                  <a:moveTo>
                    <a:pt x="132" y="0"/>
                  </a:moveTo>
                  <a:cubicBezTo>
                    <a:pt x="112" y="0"/>
                    <a:pt x="90" y="2"/>
                    <a:pt x="68" y="6"/>
                  </a:cubicBezTo>
                  <a:cubicBezTo>
                    <a:pt x="1" y="6"/>
                    <a:pt x="1" y="73"/>
                    <a:pt x="68" y="73"/>
                  </a:cubicBezTo>
                  <a:cubicBezTo>
                    <a:pt x="201" y="106"/>
                    <a:pt x="301" y="173"/>
                    <a:pt x="368" y="273"/>
                  </a:cubicBezTo>
                  <a:cubicBezTo>
                    <a:pt x="401" y="406"/>
                    <a:pt x="435" y="540"/>
                    <a:pt x="401" y="673"/>
                  </a:cubicBezTo>
                  <a:cubicBezTo>
                    <a:pt x="401" y="715"/>
                    <a:pt x="427" y="743"/>
                    <a:pt x="446" y="743"/>
                  </a:cubicBezTo>
                  <a:cubicBezTo>
                    <a:pt x="458" y="743"/>
                    <a:pt x="468" y="732"/>
                    <a:pt x="468" y="707"/>
                  </a:cubicBezTo>
                  <a:cubicBezTo>
                    <a:pt x="530" y="456"/>
                    <a:pt x="446" y="0"/>
                    <a:pt x="1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
            <p:cNvSpPr/>
            <p:nvPr/>
          </p:nvSpPr>
          <p:spPr>
            <a:xfrm>
              <a:off x="9345400" y="1766825"/>
              <a:ext cx="130125" cy="77050"/>
            </a:xfrm>
            <a:custGeom>
              <a:rect b="b" l="l" r="r" t="t"/>
              <a:pathLst>
                <a:path extrusionOk="0" h="3082" w="5205">
                  <a:moveTo>
                    <a:pt x="2150" y="0"/>
                  </a:moveTo>
                  <a:cubicBezTo>
                    <a:pt x="1943" y="0"/>
                    <a:pt x="1737" y="17"/>
                    <a:pt x="1535" y="52"/>
                  </a:cubicBezTo>
                  <a:cubicBezTo>
                    <a:pt x="801" y="186"/>
                    <a:pt x="101" y="719"/>
                    <a:pt x="34" y="1486"/>
                  </a:cubicBezTo>
                  <a:cubicBezTo>
                    <a:pt x="1" y="1820"/>
                    <a:pt x="167" y="2220"/>
                    <a:pt x="501" y="2354"/>
                  </a:cubicBezTo>
                  <a:cubicBezTo>
                    <a:pt x="585" y="2396"/>
                    <a:pt x="675" y="2414"/>
                    <a:pt x="767" y="2414"/>
                  </a:cubicBezTo>
                  <a:cubicBezTo>
                    <a:pt x="967" y="2414"/>
                    <a:pt x="1175" y="2324"/>
                    <a:pt x="1335" y="2187"/>
                  </a:cubicBezTo>
                  <a:cubicBezTo>
                    <a:pt x="1535" y="2020"/>
                    <a:pt x="1702" y="1720"/>
                    <a:pt x="1869" y="1486"/>
                  </a:cubicBezTo>
                  <a:lnTo>
                    <a:pt x="1869" y="1486"/>
                  </a:lnTo>
                  <a:cubicBezTo>
                    <a:pt x="1769" y="1753"/>
                    <a:pt x="1635" y="2120"/>
                    <a:pt x="1802" y="2354"/>
                  </a:cubicBezTo>
                  <a:cubicBezTo>
                    <a:pt x="1897" y="2526"/>
                    <a:pt x="2070" y="2599"/>
                    <a:pt x="2249" y="2599"/>
                  </a:cubicBezTo>
                  <a:cubicBezTo>
                    <a:pt x="2384" y="2599"/>
                    <a:pt x="2522" y="2558"/>
                    <a:pt x="2636" y="2487"/>
                  </a:cubicBezTo>
                  <a:cubicBezTo>
                    <a:pt x="2936" y="2320"/>
                    <a:pt x="3036" y="2020"/>
                    <a:pt x="3203" y="1720"/>
                  </a:cubicBezTo>
                  <a:lnTo>
                    <a:pt x="3203" y="1720"/>
                  </a:lnTo>
                  <a:cubicBezTo>
                    <a:pt x="3136" y="2154"/>
                    <a:pt x="3036" y="2621"/>
                    <a:pt x="3336" y="2887"/>
                  </a:cubicBezTo>
                  <a:cubicBezTo>
                    <a:pt x="3470" y="3021"/>
                    <a:pt x="3650" y="3082"/>
                    <a:pt x="3835" y="3082"/>
                  </a:cubicBezTo>
                  <a:cubicBezTo>
                    <a:pt x="4065" y="3082"/>
                    <a:pt x="4304" y="2987"/>
                    <a:pt x="4470" y="2821"/>
                  </a:cubicBezTo>
                  <a:cubicBezTo>
                    <a:pt x="4804" y="2521"/>
                    <a:pt x="4937" y="2120"/>
                    <a:pt x="5038" y="1720"/>
                  </a:cubicBezTo>
                  <a:lnTo>
                    <a:pt x="5204" y="2020"/>
                  </a:lnTo>
                  <a:cubicBezTo>
                    <a:pt x="5171" y="1653"/>
                    <a:pt x="4971" y="1320"/>
                    <a:pt x="4671" y="1053"/>
                  </a:cubicBezTo>
                  <a:cubicBezTo>
                    <a:pt x="4370" y="819"/>
                    <a:pt x="4170" y="519"/>
                    <a:pt x="3837" y="352"/>
                  </a:cubicBezTo>
                  <a:cubicBezTo>
                    <a:pt x="3320" y="131"/>
                    <a:pt x="2732" y="0"/>
                    <a:pt x="2150"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
            <p:cNvSpPr/>
            <p:nvPr/>
          </p:nvSpPr>
          <p:spPr>
            <a:xfrm>
              <a:off x="9481325" y="1754475"/>
              <a:ext cx="57575" cy="53300"/>
            </a:xfrm>
            <a:custGeom>
              <a:rect b="b" l="l" r="r" t="t"/>
              <a:pathLst>
                <a:path extrusionOk="0" h="2132" w="2303">
                  <a:moveTo>
                    <a:pt x="1510" y="0"/>
                  </a:moveTo>
                  <a:cubicBezTo>
                    <a:pt x="1463" y="0"/>
                    <a:pt x="1416" y="4"/>
                    <a:pt x="1368" y="12"/>
                  </a:cubicBezTo>
                  <a:cubicBezTo>
                    <a:pt x="701" y="146"/>
                    <a:pt x="101" y="846"/>
                    <a:pt x="1" y="1647"/>
                  </a:cubicBezTo>
                  <a:lnTo>
                    <a:pt x="101" y="1880"/>
                  </a:lnTo>
                  <a:cubicBezTo>
                    <a:pt x="374" y="2017"/>
                    <a:pt x="693" y="2131"/>
                    <a:pt x="1001" y="2131"/>
                  </a:cubicBezTo>
                  <a:cubicBezTo>
                    <a:pt x="1068" y="2131"/>
                    <a:pt x="1136" y="2126"/>
                    <a:pt x="1202" y="2114"/>
                  </a:cubicBezTo>
                  <a:cubicBezTo>
                    <a:pt x="1569" y="2014"/>
                    <a:pt x="1936" y="1780"/>
                    <a:pt x="2102" y="1347"/>
                  </a:cubicBezTo>
                  <a:cubicBezTo>
                    <a:pt x="2302" y="946"/>
                    <a:pt x="2236" y="379"/>
                    <a:pt x="1936" y="146"/>
                  </a:cubicBezTo>
                  <a:cubicBezTo>
                    <a:pt x="1808" y="44"/>
                    <a:pt x="1661" y="0"/>
                    <a:pt x="1510"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
            <p:cNvSpPr/>
            <p:nvPr/>
          </p:nvSpPr>
          <p:spPr>
            <a:xfrm>
              <a:off x="9125250" y="2184750"/>
              <a:ext cx="61725" cy="22450"/>
            </a:xfrm>
            <a:custGeom>
              <a:rect b="b" l="l" r="r" t="t"/>
              <a:pathLst>
                <a:path extrusionOk="0" h="898" w="2469">
                  <a:moveTo>
                    <a:pt x="26" y="1"/>
                  </a:moveTo>
                  <a:cubicBezTo>
                    <a:pt x="0" y="1"/>
                    <a:pt x="0" y="32"/>
                    <a:pt x="0" y="80"/>
                  </a:cubicBezTo>
                  <a:cubicBezTo>
                    <a:pt x="501" y="114"/>
                    <a:pt x="901" y="347"/>
                    <a:pt x="1335" y="514"/>
                  </a:cubicBezTo>
                  <a:cubicBezTo>
                    <a:pt x="1468" y="581"/>
                    <a:pt x="2402" y="814"/>
                    <a:pt x="2402" y="848"/>
                  </a:cubicBezTo>
                  <a:cubicBezTo>
                    <a:pt x="2402" y="881"/>
                    <a:pt x="2419" y="898"/>
                    <a:pt x="2435" y="898"/>
                  </a:cubicBezTo>
                  <a:cubicBezTo>
                    <a:pt x="2452" y="898"/>
                    <a:pt x="2469" y="881"/>
                    <a:pt x="2469" y="848"/>
                  </a:cubicBezTo>
                  <a:lnTo>
                    <a:pt x="2469" y="781"/>
                  </a:lnTo>
                  <a:cubicBezTo>
                    <a:pt x="2469" y="748"/>
                    <a:pt x="2435" y="748"/>
                    <a:pt x="2435" y="748"/>
                  </a:cubicBezTo>
                  <a:cubicBezTo>
                    <a:pt x="1535" y="681"/>
                    <a:pt x="901" y="114"/>
                    <a:pt x="67" y="14"/>
                  </a:cubicBezTo>
                  <a:cubicBezTo>
                    <a:pt x="49" y="5"/>
                    <a:pt x="36" y="1"/>
                    <a:pt x="26"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
            <p:cNvSpPr/>
            <p:nvPr/>
          </p:nvSpPr>
          <p:spPr>
            <a:xfrm>
              <a:off x="9149525" y="2154675"/>
              <a:ext cx="104175" cy="47100"/>
            </a:xfrm>
            <a:custGeom>
              <a:rect b="b" l="l" r="r" t="t"/>
              <a:pathLst>
                <a:path extrusionOk="0" h="1884" w="4167">
                  <a:moveTo>
                    <a:pt x="8" y="1"/>
                  </a:moveTo>
                  <a:cubicBezTo>
                    <a:pt x="0" y="1"/>
                    <a:pt x="8" y="16"/>
                    <a:pt x="30" y="16"/>
                  </a:cubicBezTo>
                  <a:cubicBezTo>
                    <a:pt x="19" y="5"/>
                    <a:pt x="11" y="1"/>
                    <a:pt x="8" y="1"/>
                  </a:cubicBezTo>
                  <a:close/>
                  <a:moveTo>
                    <a:pt x="246" y="5"/>
                  </a:moveTo>
                  <a:cubicBezTo>
                    <a:pt x="175" y="5"/>
                    <a:pt x="103" y="8"/>
                    <a:pt x="30" y="16"/>
                  </a:cubicBezTo>
                  <a:cubicBezTo>
                    <a:pt x="59" y="15"/>
                    <a:pt x="88" y="14"/>
                    <a:pt x="117" y="14"/>
                  </a:cubicBezTo>
                  <a:cubicBezTo>
                    <a:pt x="1695" y="14"/>
                    <a:pt x="2527" y="1786"/>
                    <a:pt x="4100" y="1884"/>
                  </a:cubicBezTo>
                  <a:cubicBezTo>
                    <a:pt x="4166" y="1884"/>
                    <a:pt x="4166" y="1784"/>
                    <a:pt x="4100" y="1784"/>
                  </a:cubicBezTo>
                  <a:cubicBezTo>
                    <a:pt x="2602" y="1624"/>
                    <a:pt x="1744" y="5"/>
                    <a:pt x="246" y="5"/>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
            <p:cNvSpPr/>
            <p:nvPr/>
          </p:nvSpPr>
          <p:spPr>
            <a:xfrm>
              <a:off x="9182075" y="2114450"/>
              <a:ext cx="65375" cy="30375"/>
            </a:xfrm>
            <a:custGeom>
              <a:rect b="b" l="l" r="r" t="t"/>
              <a:pathLst>
                <a:path extrusionOk="0" h="1215" w="2615">
                  <a:moveTo>
                    <a:pt x="363" y="0"/>
                  </a:moveTo>
                  <a:cubicBezTo>
                    <a:pt x="254" y="0"/>
                    <a:pt x="145" y="37"/>
                    <a:pt x="29" y="124"/>
                  </a:cubicBezTo>
                  <a:cubicBezTo>
                    <a:pt x="0" y="152"/>
                    <a:pt x="21" y="231"/>
                    <a:pt x="48" y="231"/>
                  </a:cubicBezTo>
                  <a:cubicBezTo>
                    <a:pt x="53" y="231"/>
                    <a:pt x="58" y="228"/>
                    <a:pt x="62" y="224"/>
                  </a:cubicBezTo>
                  <a:cubicBezTo>
                    <a:pt x="147" y="181"/>
                    <a:pt x="233" y="163"/>
                    <a:pt x="319" y="163"/>
                  </a:cubicBezTo>
                  <a:cubicBezTo>
                    <a:pt x="707" y="163"/>
                    <a:pt x="1096" y="533"/>
                    <a:pt x="1397" y="724"/>
                  </a:cubicBezTo>
                  <a:cubicBezTo>
                    <a:pt x="1764" y="924"/>
                    <a:pt x="2164" y="1091"/>
                    <a:pt x="2531" y="1191"/>
                  </a:cubicBezTo>
                  <a:cubicBezTo>
                    <a:pt x="2539" y="1208"/>
                    <a:pt x="2549" y="1214"/>
                    <a:pt x="2559" y="1214"/>
                  </a:cubicBezTo>
                  <a:cubicBezTo>
                    <a:pt x="2589" y="1214"/>
                    <a:pt x="2614" y="1158"/>
                    <a:pt x="2564" y="1158"/>
                  </a:cubicBezTo>
                  <a:cubicBezTo>
                    <a:pt x="1964" y="924"/>
                    <a:pt x="1363" y="491"/>
                    <a:pt x="796" y="157"/>
                  </a:cubicBezTo>
                  <a:cubicBezTo>
                    <a:pt x="645" y="63"/>
                    <a:pt x="505" y="0"/>
                    <a:pt x="363"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
            <p:cNvSpPr/>
            <p:nvPr/>
          </p:nvSpPr>
          <p:spPr>
            <a:xfrm>
              <a:off x="9214475" y="2083350"/>
              <a:ext cx="80075" cy="26700"/>
            </a:xfrm>
            <a:custGeom>
              <a:rect b="b" l="l" r="r" t="t"/>
              <a:pathLst>
                <a:path extrusionOk="0" h="1068" w="3203">
                  <a:moveTo>
                    <a:pt x="1" y="0"/>
                  </a:moveTo>
                  <a:lnTo>
                    <a:pt x="1" y="0"/>
                  </a:lnTo>
                  <a:cubicBezTo>
                    <a:pt x="1001" y="500"/>
                    <a:pt x="2002" y="834"/>
                    <a:pt x="3069" y="1068"/>
                  </a:cubicBezTo>
                  <a:cubicBezTo>
                    <a:pt x="3169" y="1068"/>
                    <a:pt x="3203" y="967"/>
                    <a:pt x="3103" y="967"/>
                  </a:cubicBezTo>
                  <a:cubicBezTo>
                    <a:pt x="2069" y="701"/>
                    <a:pt x="1035" y="367"/>
                    <a:pt x="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
            <p:cNvSpPr/>
            <p:nvPr/>
          </p:nvSpPr>
          <p:spPr>
            <a:xfrm>
              <a:off x="9308700" y="2221875"/>
              <a:ext cx="165975" cy="29375"/>
            </a:xfrm>
            <a:custGeom>
              <a:rect b="b" l="l" r="r" t="t"/>
              <a:pathLst>
                <a:path extrusionOk="0" h="1175" w="6639">
                  <a:moveTo>
                    <a:pt x="1733" y="1"/>
                  </a:moveTo>
                  <a:cubicBezTo>
                    <a:pt x="1164" y="1"/>
                    <a:pt x="604" y="105"/>
                    <a:pt x="68" y="363"/>
                  </a:cubicBezTo>
                  <a:cubicBezTo>
                    <a:pt x="1" y="430"/>
                    <a:pt x="1" y="463"/>
                    <a:pt x="68" y="463"/>
                  </a:cubicBezTo>
                  <a:cubicBezTo>
                    <a:pt x="559" y="225"/>
                    <a:pt x="1086" y="128"/>
                    <a:pt x="1626" y="128"/>
                  </a:cubicBezTo>
                  <a:cubicBezTo>
                    <a:pt x="2443" y="128"/>
                    <a:pt x="3287" y="349"/>
                    <a:pt x="4070" y="630"/>
                  </a:cubicBezTo>
                  <a:cubicBezTo>
                    <a:pt x="4779" y="903"/>
                    <a:pt x="5353" y="1175"/>
                    <a:pt x="6067" y="1175"/>
                  </a:cubicBezTo>
                  <a:cubicBezTo>
                    <a:pt x="6227" y="1175"/>
                    <a:pt x="6395" y="1161"/>
                    <a:pt x="6572" y="1131"/>
                  </a:cubicBezTo>
                  <a:cubicBezTo>
                    <a:pt x="6639" y="1131"/>
                    <a:pt x="6639" y="997"/>
                    <a:pt x="6572" y="997"/>
                  </a:cubicBezTo>
                  <a:cubicBezTo>
                    <a:pt x="6461" y="1009"/>
                    <a:pt x="6351" y="1014"/>
                    <a:pt x="6242" y="1014"/>
                  </a:cubicBezTo>
                  <a:cubicBezTo>
                    <a:pt x="5077" y="1014"/>
                    <a:pt x="4032" y="404"/>
                    <a:pt x="2903" y="130"/>
                  </a:cubicBezTo>
                  <a:cubicBezTo>
                    <a:pt x="2512" y="49"/>
                    <a:pt x="2120" y="1"/>
                    <a:pt x="1733"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
            <p:cNvSpPr/>
            <p:nvPr/>
          </p:nvSpPr>
          <p:spPr>
            <a:xfrm>
              <a:off x="9364575" y="2184250"/>
              <a:ext cx="113450" cy="19200"/>
            </a:xfrm>
            <a:custGeom>
              <a:rect b="b" l="l" r="r" t="t"/>
              <a:pathLst>
                <a:path extrusionOk="0" h="768" w="4538">
                  <a:moveTo>
                    <a:pt x="68" y="0"/>
                  </a:moveTo>
                  <a:cubicBezTo>
                    <a:pt x="1" y="0"/>
                    <a:pt x="1" y="34"/>
                    <a:pt x="34" y="34"/>
                  </a:cubicBezTo>
                  <a:cubicBezTo>
                    <a:pt x="1502" y="301"/>
                    <a:pt x="2936" y="534"/>
                    <a:pt x="4404" y="768"/>
                  </a:cubicBezTo>
                  <a:cubicBezTo>
                    <a:pt x="4504" y="768"/>
                    <a:pt x="4537" y="634"/>
                    <a:pt x="4437" y="634"/>
                  </a:cubicBezTo>
                  <a:cubicBezTo>
                    <a:pt x="3003" y="367"/>
                    <a:pt x="1535" y="200"/>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
            <p:cNvSpPr/>
            <p:nvPr/>
          </p:nvSpPr>
          <p:spPr>
            <a:xfrm>
              <a:off x="9256350" y="2150025"/>
              <a:ext cx="215000" cy="16725"/>
            </a:xfrm>
            <a:custGeom>
              <a:rect b="b" l="l" r="r" t="t"/>
              <a:pathLst>
                <a:path extrusionOk="0" h="669" w="8600">
                  <a:moveTo>
                    <a:pt x="4472" y="1"/>
                  </a:moveTo>
                  <a:cubicBezTo>
                    <a:pt x="3534" y="1"/>
                    <a:pt x="2441" y="331"/>
                    <a:pt x="1439" y="331"/>
                  </a:cubicBezTo>
                  <a:cubicBezTo>
                    <a:pt x="961" y="331"/>
                    <a:pt x="504" y="256"/>
                    <a:pt x="93" y="35"/>
                  </a:cubicBezTo>
                  <a:cubicBezTo>
                    <a:pt x="86" y="31"/>
                    <a:pt x="79" y="30"/>
                    <a:pt x="73" y="30"/>
                  </a:cubicBezTo>
                  <a:cubicBezTo>
                    <a:pt x="21" y="30"/>
                    <a:pt x="1" y="139"/>
                    <a:pt x="60" y="168"/>
                  </a:cubicBezTo>
                  <a:cubicBezTo>
                    <a:pt x="480" y="403"/>
                    <a:pt x="904" y="482"/>
                    <a:pt x="1333" y="482"/>
                  </a:cubicBezTo>
                  <a:cubicBezTo>
                    <a:pt x="2063" y="482"/>
                    <a:pt x="2806" y="253"/>
                    <a:pt x="3563" y="168"/>
                  </a:cubicBezTo>
                  <a:cubicBezTo>
                    <a:pt x="3869" y="138"/>
                    <a:pt x="4176" y="124"/>
                    <a:pt x="4483" y="124"/>
                  </a:cubicBezTo>
                  <a:cubicBezTo>
                    <a:pt x="5853" y="124"/>
                    <a:pt x="7232" y="396"/>
                    <a:pt x="8566" y="669"/>
                  </a:cubicBezTo>
                  <a:cubicBezTo>
                    <a:pt x="8600" y="669"/>
                    <a:pt x="8600" y="569"/>
                    <a:pt x="8566" y="569"/>
                  </a:cubicBezTo>
                  <a:cubicBezTo>
                    <a:pt x="7232" y="302"/>
                    <a:pt x="5931" y="2"/>
                    <a:pt x="4563" y="2"/>
                  </a:cubicBezTo>
                  <a:cubicBezTo>
                    <a:pt x="4533" y="1"/>
                    <a:pt x="4503" y="1"/>
                    <a:pt x="4472"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
            <p:cNvSpPr/>
            <p:nvPr/>
          </p:nvSpPr>
          <p:spPr>
            <a:xfrm>
              <a:off x="9411275" y="2125875"/>
              <a:ext cx="74250" cy="7525"/>
            </a:xfrm>
            <a:custGeom>
              <a:rect b="b" l="l" r="r" t="t"/>
              <a:pathLst>
                <a:path extrusionOk="0" h="301" w="2970">
                  <a:moveTo>
                    <a:pt x="68" y="0"/>
                  </a:moveTo>
                  <a:cubicBezTo>
                    <a:pt x="1" y="0"/>
                    <a:pt x="1" y="34"/>
                    <a:pt x="34" y="100"/>
                  </a:cubicBezTo>
                  <a:cubicBezTo>
                    <a:pt x="1002" y="200"/>
                    <a:pt x="1902" y="301"/>
                    <a:pt x="2870" y="301"/>
                  </a:cubicBezTo>
                  <a:cubicBezTo>
                    <a:pt x="2970" y="301"/>
                    <a:pt x="2970" y="167"/>
                    <a:pt x="2870" y="167"/>
                  </a:cubicBezTo>
                  <a:cubicBezTo>
                    <a:pt x="1902" y="167"/>
                    <a:pt x="1002" y="134"/>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
            <p:cNvSpPr/>
            <p:nvPr/>
          </p:nvSpPr>
          <p:spPr>
            <a:xfrm>
              <a:off x="9100300" y="2263025"/>
              <a:ext cx="36650" cy="5475"/>
            </a:xfrm>
            <a:custGeom>
              <a:rect b="b" l="l" r="r" t="t"/>
              <a:pathLst>
                <a:path extrusionOk="0" h="219" w="1466">
                  <a:moveTo>
                    <a:pt x="481" y="1"/>
                  </a:moveTo>
                  <a:cubicBezTo>
                    <a:pt x="339" y="1"/>
                    <a:pt x="198" y="8"/>
                    <a:pt x="64" y="18"/>
                  </a:cubicBezTo>
                  <a:cubicBezTo>
                    <a:pt x="51" y="12"/>
                    <a:pt x="40" y="9"/>
                    <a:pt x="32" y="9"/>
                  </a:cubicBezTo>
                  <a:cubicBezTo>
                    <a:pt x="0" y="9"/>
                    <a:pt x="11" y="52"/>
                    <a:pt x="64" y="52"/>
                  </a:cubicBezTo>
                  <a:cubicBezTo>
                    <a:pt x="498" y="52"/>
                    <a:pt x="932" y="152"/>
                    <a:pt x="1399" y="218"/>
                  </a:cubicBezTo>
                  <a:cubicBezTo>
                    <a:pt x="1432" y="218"/>
                    <a:pt x="1465" y="152"/>
                    <a:pt x="1432" y="152"/>
                  </a:cubicBezTo>
                  <a:cubicBezTo>
                    <a:pt x="1132" y="36"/>
                    <a:pt x="801" y="1"/>
                    <a:pt x="481"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
            <p:cNvSpPr/>
            <p:nvPr/>
          </p:nvSpPr>
          <p:spPr>
            <a:xfrm>
              <a:off x="9114400" y="2226775"/>
              <a:ext cx="81750" cy="19200"/>
            </a:xfrm>
            <a:custGeom>
              <a:rect b="b" l="l" r="r" t="t"/>
              <a:pathLst>
                <a:path extrusionOk="0" h="768" w="3270">
                  <a:moveTo>
                    <a:pt x="377" y="1"/>
                  </a:moveTo>
                  <a:cubicBezTo>
                    <a:pt x="253" y="1"/>
                    <a:pt x="127" y="11"/>
                    <a:pt x="1" y="34"/>
                  </a:cubicBezTo>
                  <a:cubicBezTo>
                    <a:pt x="1" y="101"/>
                    <a:pt x="1" y="134"/>
                    <a:pt x="34" y="134"/>
                  </a:cubicBezTo>
                  <a:cubicBezTo>
                    <a:pt x="86" y="131"/>
                    <a:pt x="137" y="129"/>
                    <a:pt x="187" y="129"/>
                  </a:cubicBezTo>
                  <a:cubicBezTo>
                    <a:pt x="1253" y="129"/>
                    <a:pt x="2152" y="768"/>
                    <a:pt x="3203" y="768"/>
                  </a:cubicBezTo>
                  <a:cubicBezTo>
                    <a:pt x="3270" y="768"/>
                    <a:pt x="3270" y="634"/>
                    <a:pt x="3203" y="634"/>
                  </a:cubicBezTo>
                  <a:cubicBezTo>
                    <a:pt x="2229" y="605"/>
                    <a:pt x="1333" y="1"/>
                    <a:pt x="377"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
            <p:cNvSpPr/>
            <p:nvPr/>
          </p:nvSpPr>
          <p:spPr>
            <a:xfrm>
              <a:off x="9121900" y="2311925"/>
              <a:ext cx="47575" cy="10775"/>
            </a:xfrm>
            <a:custGeom>
              <a:rect b="b" l="l" r="r" t="t"/>
              <a:pathLst>
                <a:path extrusionOk="0" h="431" w="1903">
                  <a:moveTo>
                    <a:pt x="1285" y="0"/>
                  </a:moveTo>
                  <a:cubicBezTo>
                    <a:pt x="840" y="0"/>
                    <a:pt x="390" y="111"/>
                    <a:pt x="68" y="364"/>
                  </a:cubicBezTo>
                  <a:cubicBezTo>
                    <a:pt x="1" y="397"/>
                    <a:pt x="68" y="431"/>
                    <a:pt x="101" y="431"/>
                  </a:cubicBezTo>
                  <a:cubicBezTo>
                    <a:pt x="401" y="364"/>
                    <a:pt x="635" y="230"/>
                    <a:pt x="968" y="197"/>
                  </a:cubicBezTo>
                  <a:cubicBezTo>
                    <a:pt x="1118" y="180"/>
                    <a:pt x="1268" y="172"/>
                    <a:pt x="1419" y="172"/>
                  </a:cubicBezTo>
                  <a:cubicBezTo>
                    <a:pt x="1569" y="172"/>
                    <a:pt x="1719" y="180"/>
                    <a:pt x="1869" y="197"/>
                  </a:cubicBezTo>
                  <a:cubicBezTo>
                    <a:pt x="1902" y="164"/>
                    <a:pt x="1902" y="64"/>
                    <a:pt x="1869" y="64"/>
                  </a:cubicBezTo>
                  <a:cubicBezTo>
                    <a:pt x="1683" y="22"/>
                    <a:pt x="1485" y="0"/>
                    <a:pt x="1285"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
            <p:cNvSpPr/>
            <p:nvPr/>
          </p:nvSpPr>
          <p:spPr>
            <a:xfrm>
              <a:off x="9071475" y="2355700"/>
              <a:ext cx="55400" cy="24550"/>
            </a:xfrm>
            <a:custGeom>
              <a:rect b="b" l="l" r="r" t="t"/>
              <a:pathLst>
                <a:path extrusionOk="0" h="982" w="2216">
                  <a:moveTo>
                    <a:pt x="80" y="1"/>
                  </a:moveTo>
                  <a:cubicBezTo>
                    <a:pt x="41" y="1"/>
                    <a:pt x="1" y="32"/>
                    <a:pt x="50" y="81"/>
                  </a:cubicBezTo>
                  <a:cubicBezTo>
                    <a:pt x="150" y="448"/>
                    <a:pt x="383" y="681"/>
                    <a:pt x="717" y="848"/>
                  </a:cubicBezTo>
                  <a:cubicBezTo>
                    <a:pt x="884" y="948"/>
                    <a:pt x="984" y="981"/>
                    <a:pt x="1151" y="981"/>
                  </a:cubicBezTo>
                  <a:cubicBezTo>
                    <a:pt x="1389" y="981"/>
                    <a:pt x="1610" y="896"/>
                    <a:pt x="1839" y="896"/>
                  </a:cubicBezTo>
                  <a:cubicBezTo>
                    <a:pt x="1930" y="896"/>
                    <a:pt x="2023" y="910"/>
                    <a:pt x="2118" y="948"/>
                  </a:cubicBezTo>
                  <a:cubicBezTo>
                    <a:pt x="2136" y="954"/>
                    <a:pt x="2151" y="957"/>
                    <a:pt x="2163" y="957"/>
                  </a:cubicBezTo>
                  <a:cubicBezTo>
                    <a:pt x="2216" y="957"/>
                    <a:pt x="2206" y="902"/>
                    <a:pt x="2151" y="848"/>
                  </a:cubicBezTo>
                  <a:cubicBezTo>
                    <a:pt x="2062" y="792"/>
                    <a:pt x="1970" y="774"/>
                    <a:pt x="1875" y="774"/>
                  </a:cubicBezTo>
                  <a:cubicBezTo>
                    <a:pt x="1684" y="774"/>
                    <a:pt x="1484" y="848"/>
                    <a:pt x="1284" y="848"/>
                  </a:cubicBezTo>
                  <a:cubicBezTo>
                    <a:pt x="1245" y="853"/>
                    <a:pt x="1206" y="855"/>
                    <a:pt x="1167" y="855"/>
                  </a:cubicBezTo>
                  <a:cubicBezTo>
                    <a:pt x="683" y="855"/>
                    <a:pt x="271" y="477"/>
                    <a:pt x="116" y="14"/>
                  </a:cubicBezTo>
                  <a:cubicBezTo>
                    <a:pt x="108" y="5"/>
                    <a:pt x="94" y="1"/>
                    <a:pt x="80"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
            <p:cNvSpPr/>
            <p:nvPr/>
          </p:nvSpPr>
          <p:spPr>
            <a:xfrm>
              <a:off x="9095275" y="2419625"/>
              <a:ext cx="45000" cy="8725"/>
            </a:xfrm>
            <a:custGeom>
              <a:rect b="b" l="l" r="r" t="t"/>
              <a:pathLst>
                <a:path extrusionOk="0" h="349" w="1800">
                  <a:moveTo>
                    <a:pt x="887" y="0"/>
                  </a:moveTo>
                  <a:cubicBezTo>
                    <a:pt x="566" y="0"/>
                    <a:pt x="249" y="75"/>
                    <a:pt x="32" y="259"/>
                  </a:cubicBezTo>
                  <a:cubicBezTo>
                    <a:pt x="6" y="284"/>
                    <a:pt x="0" y="348"/>
                    <a:pt x="43" y="348"/>
                  </a:cubicBezTo>
                  <a:cubicBezTo>
                    <a:pt x="56" y="348"/>
                    <a:pt x="74" y="342"/>
                    <a:pt x="99" y="326"/>
                  </a:cubicBezTo>
                  <a:cubicBezTo>
                    <a:pt x="332" y="292"/>
                    <a:pt x="599" y="159"/>
                    <a:pt x="866" y="159"/>
                  </a:cubicBezTo>
                  <a:cubicBezTo>
                    <a:pt x="908" y="154"/>
                    <a:pt x="950" y="152"/>
                    <a:pt x="991" y="152"/>
                  </a:cubicBezTo>
                  <a:cubicBezTo>
                    <a:pt x="1250" y="152"/>
                    <a:pt x="1508" y="230"/>
                    <a:pt x="1766" y="259"/>
                  </a:cubicBezTo>
                  <a:cubicBezTo>
                    <a:pt x="1766" y="259"/>
                    <a:pt x="1800" y="192"/>
                    <a:pt x="1766" y="192"/>
                  </a:cubicBezTo>
                  <a:cubicBezTo>
                    <a:pt x="1533" y="75"/>
                    <a:pt x="1208" y="0"/>
                    <a:pt x="887"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
            <p:cNvSpPr/>
            <p:nvPr/>
          </p:nvSpPr>
          <p:spPr>
            <a:xfrm>
              <a:off x="9046500" y="2463750"/>
              <a:ext cx="57925" cy="19275"/>
            </a:xfrm>
            <a:custGeom>
              <a:rect b="b" l="l" r="r" t="t"/>
              <a:pathLst>
                <a:path extrusionOk="0" h="771" w="2317">
                  <a:moveTo>
                    <a:pt x="74" y="1"/>
                  </a:moveTo>
                  <a:cubicBezTo>
                    <a:pt x="37" y="1"/>
                    <a:pt x="1" y="48"/>
                    <a:pt x="48" y="95"/>
                  </a:cubicBezTo>
                  <a:cubicBezTo>
                    <a:pt x="501" y="661"/>
                    <a:pt x="1193" y="771"/>
                    <a:pt x="1882" y="771"/>
                  </a:cubicBezTo>
                  <a:cubicBezTo>
                    <a:pt x="2005" y="771"/>
                    <a:pt x="2128" y="767"/>
                    <a:pt x="2250" y="762"/>
                  </a:cubicBezTo>
                  <a:cubicBezTo>
                    <a:pt x="2316" y="762"/>
                    <a:pt x="2316" y="562"/>
                    <a:pt x="2250" y="562"/>
                  </a:cubicBezTo>
                  <a:cubicBezTo>
                    <a:pt x="2110" y="562"/>
                    <a:pt x="1968" y="564"/>
                    <a:pt x="1827" y="564"/>
                  </a:cubicBezTo>
                  <a:cubicBezTo>
                    <a:pt x="1189" y="564"/>
                    <a:pt x="551" y="520"/>
                    <a:pt x="115" y="28"/>
                  </a:cubicBezTo>
                  <a:cubicBezTo>
                    <a:pt x="105" y="9"/>
                    <a:pt x="90" y="1"/>
                    <a:pt x="74"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
            <p:cNvSpPr/>
            <p:nvPr/>
          </p:nvSpPr>
          <p:spPr>
            <a:xfrm>
              <a:off x="9090225" y="2509475"/>
              <a:ext cx="38375" cy="15875"/>
            </a:xfrm>
            <a:custGeom>
              <a:rect b="b" l="l" r="r" t="t"/>
              <a:pathLst>
                <a:path extrusionOk="0" h="635" w="1535">
                  <a:moveTo>
                    <a:pt x="1535" y="1"/>
                  </a:moveTo>
                  <a:cubicBezTo>
                    <a:pt x="1268" y="34"/>
                    <a:pt x="1034" y="134"/>
                    <a:pt x="801" y="267"/>
                  </a:cubicBezTo>
                  <a:cubicBezTo>
                    <a:pt x="534" y="334"/>
                    <a:pt x="234" y="434"/>
                    <a:pt x="34" y="534"/>
                  </a:cubicBezTo>
                  <a:cubicBezTo>
                    <a:pt x="0" y="601"/>
                    <a:pt x="34" y="634"/>
                    <a:pt x="67" y="634"/>
                  </a:cubicBezTo>
                  <a:cubicBezTo>
                    <a:pt x="334" y="634"/>
                    <a:pt x="567" y="468"/>
                    <a:pt x="834" y="368"/>
                  </a:cubicBezTo>
                  <a:cubicBezTo>
                    <a:pt x="1068" y="301"/>
                    <a:pt x="1335" y="167"/>
                    <a:pt x="1535" y="34"/>
                  </a:cubicBezTo>
                  <a:lnTo>
                    <a:pt x="1535" y="1"/>
                  </a:ln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
            <p:cNvSpPr/>
            <p:nvPr/>
          </p:nvSpPr>
          <p:spPr>
            <a:xfrm>
              <a:off x="9037675" y="2539500"/>
              <a:ext cx="60900" cy="19525"/>
            </a:xfrm>
            <a:custGeom>
              <a:rect b="b" l="l" r="r" t="t"/>
              <a:pathLst>
                <a:path extrusionOk="0" h="781" w="2436">
                  <a:moveTo>
                    <a:pt x="101" y="0"/>
                  </a:moveTo>
                  <a:cubicBezTo>
                    <a:pt x="67" y="0"/>
                    <a:pt x="1" y="67"/>
                    <a:pt x="67" y="67"/>
                  </a:cubicBezTo>
                  <a:cubicBezTo>
                    <a:pt x="565" y="565"/>
                    <a:pt x="1346" y="780"/>
                    <a:pt x="2048" y="780"/>
                  </a:cubicBezTo>
                  <a:cubicBezTo>
                    <a:pt x="2146" y="780"/>
                    <a:pt x="2242" y="776"/>
                    <a:pt x="2336" y="768"/>
                  </a:cubicBezTo>
                  <a:cubicBezTo>
                    <a:pt x="2436" y="768"/>
                    <a:pt x="2436" y="601"/>
                    <a:pt x="2336" y="601"/>
                  </a:cubicBezTo>
                  <a:cubicBezTo>
                    <a:pt x="2281" y="603"/>
                    <a:pt x="2227" y="604"/>
                    <a:pt x="2174" y="604"/>
                  </a:cubicBezTo>
                  <a:cubicBezTo>
                    <a:pt x="1388" y="604"/>
                    <a:pt x="788" y="375"/>
                    <a:pt x="10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
            <p:cNvSpPr/>
            <p:nvPr/>
          </p:nvSpPr>
          <p:spPr>
            <a:xfrm>
              <a:off x="9186125" y="2284200"/>
              <a:ext cx="154025" cy="33825"/>
            </a:xfrm>
            <a:custGeom>
              <a:rect b="b" l="l" r="r" t="t"/>
              <a:pathLst>
                <a:path extrusionOk="0" h="1353" w="6161">
                  <a:moveTo>
                    <a:pt x="841" y="0"/>
                  </a:moveTo>
                  <a:cubicBezTo>
                    <a:pt x="568" y="0"/>
                    <a:pt x="289" y="41"/>
                    <a:pt x="3" y="138"/>
                  </a:cubicBezTo>
                  <a:lnTo>
                    <a:pt x="3" y="138"/>
                  </a:lnTo>
                  <a:cubicBezTo>
                    <a:pt x="2" y="133"/>
                    <a:pt x="1" y="129"/>
                    <a:pt x="1" y="129"/>
                  </a:cubicBezTo>
                  <a:cubicBezTo>
                    <a:pt x="0" y="129"/>
                    <a:pt x="0" y="132"/>
                    <a:pt x="0" y="139"/>
                  </a:cubicBezTo>
                  <a:cubicBezTo>
                    <a:pt x="1" y="138"/>
                    <a:pt x="2" y="138"/>
                    <a:pt x="3" y="138"/>
                  </a:cubicBezTo>
                  <a:lnTo>
                    <a:pt x="3" y="138"/>
                  </a:lnTo>
                  <a:cubicBezTo>
                    <a:pt x="6" y="150"/>
                    <a:pt x="15" y="172"/>
                    <a:pt x="34" y="172"/>
                  </a:cubicBezTo>
                  <a:cubicBezTo>
                    <a:pt x="257" y="117"/>
                    <a:pt x="476" y="93"/>
                    <a:pt x="691" y="93"/>
                  </a:cubicBezTo>
                  <a:cubicBezTo>
                    <a:pt x="2241" y="93"/>
                    <a:pt x="3585" y="1352"/>
                    <a:pt x="5110" y="1352"/>
                  </a:cubicBezTo>
                  <a:cubicBezTo>
                    <a:pt x="5422" y="1352"/>
                    <a:pt x="5741" y="1300"/>
                    <a:pt x="6071" y="1173"/>
                  </a:cubicBezTo>
                  <a:cubicBezTo>
                    <a:pt x="6160" y="1143"/>
                    <a:pt x="6144" y="1034"/>
                    <a:pt x="6068" y="1034"/>
                  </a:cubicBezTo>
                  <a:cubicBezTo>
                    <a:pt x="6059" y="1034"/>
                    <a:pt x="6049" y="1036"/>
                    <a:pt x="6038" y="1039"/>
                  </a:cubicBezTo>
                  <a:cubicBezTo>
                    <a:pt x="5723" y="1162"/>
                    <a:pt x="5416" y="1214"/>
                    <a:pt x="5115" y="1214"/>
                  </a:cubicBezTo>
                  <a:cubicBezTo>
                    <a:pt x="3650" y="1214"/>
                    <a:pt x="2329" y="0"/>
                    <a:pt x="84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
            <p:cNvSpPr/>
            <p:nvPr/>
          </p:nvSpPr>
          <p:spPr>
            <a:xfrm>
              <a:off x="9365425" y="2287700"/>
              <a:ext cx="105100" cy="15825"/>
            </a:xfrm>
            <a:custGeom>
              <a:rect b="b" l="l" r="r" t="t"/>
              <a:pathLst>
                <a:path extrusionOk="0" h="633" w="4204">
                  <a:moveTo>
                    <a:pt x="894" y="0"/>
                  </a:moveTo>
                  <a:cubicBezTo>
                    <a:pt x="606" y="0"/>
                    <a:pt x="318" y="11"/>
                    <a:pt x="34" y="32"/>
                  </a:cubicBezTo>
                  <a:cubicBezTo>
                    <a:pt x="0" y="32"/>
                    <a:pt x="0" y="132"/>
                    <a:pt x="34" y="132"/>
                  </a:cubicBezTo>
                  <a:cubicBezTo>
                    <a:pt x="1468" y="132"/>
                    <a:pt x="2802" y="299"/>
                    <a:pt x="4136" y="632"/>
                  </a:cubicBezTo>
                  <a:cubicBezTo>
                    <a:pt x="4203" y="632"/>
                    <a:pt x="4203" y="532"/>
                    <a:pt x="4170" y="499"/>
                  </a:cubicBezTo>
                  <a:cubicBezTo>
                    <a:pt x="3113" y="156"/>
                    <a:pt x="1994" y="0"/>
                    <a:pt x="89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
            <p:cNvSpPr/>
            <p:nvPr/>
          </p:nvSpPr>
          <p:spPr>
            <a:xfrm>
              <a:off x="9461325" y="2200925"/>
              <a:ext cx="20025" cy="210375"/>
            </a:xfrm>
            <a:custGeom>
              <a:rect b="b" l="l" r="r" t="t"/>
              <a:pathLst>
                <a:path extrusionOk="0" h="8415" w="801">
                  <a:moveTo>
                    <a:pt x="801" y="0"/>
                  </a:moveTo>
                  <a:lnTo>
                    <a:pt x="801" y="0"/>
                  </a:lnTo>
                  <a:cubicBezTo>
                    <a:pt x="801" y="1"/>
                    <a:pt x="801" y="1"/>
                    <a:pt x="801" y="2"/>
                  </a:cubicBezTo>
                  <a:lnTo>
                    <a:pt x="801" y="2"/>
                  </a:lnTo>
                  <a:cubicBezTo>
                    <a:pt x="801" y="1"/>
                    <a:pt x="801" y="1"/>
                    <a:pt x="801" y="0"/>
                  </a:cubicBezTo>
                  <a:close/>
                  <a:moveTo>
                    <a:pt x="801" y="2"/>
                  </a:moveTo>
                  <a:cubicBezTo>
                    <a:pt x="799" y="34"/>
                    <a:pt x="734" y="34"/>
                    <a:pt x="734" y="34"/>
                  </a:cubicBezTo>
                  <a:cubicBezTo>
                    <a:pt x="567" y="2836"/>
                    <a:pt x="367" y="5604"/>
                    <a:pt x="0" y="8340"/>
                  </a:cubicBezTo>
                  <a:cubicBezTo>
                    <a:pt x="0" y="8390"/>
                    <a:pt x="17" y="8415"/>
                    <a:pt x="42" y="8415"/>
                  </a:cubicBezTo>
                  <a:cubicBezTo>
                    <a:pt x="67" y="8415"/>
                    <a:pt x="100" y="8390"/>
                    <a:pt x="134" y="8340"/>
                  </a:cubicBezTo>
                  <a:cubicBezTo>
                    <a:pt x="501" y="5605"/>
                    <a:pt x="734" y="2803"/>
                    <a:pt x="801" y="2"/>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
            <p:cNvSpPr/>
            <p:nvPr/>
          </p:nvSpPr>
          <p:spPr>
            <a:xfrm>
              <a:off x="9285625" y="2258925"/>
              <a:ext cx="55625" cy="16975"/>
            </a:xfrm>
            <a:custGeom>
              <a:rect b="b" l="l" r="r" t="t"/>
              <a:pathLst>
                <a:path extrusionOk="0" h="679" w="2225">
                  <a:moveTo>
                    <a:pt x="16" y="1"/>
                  </a:moveTo>
                  <a:cubicBezTo>
                    <a:pt x="8" y="1"/>
                    <a:pt x="1" y="15"/>
                    <a:pt x="23" y="15"/>
                  </a:cubicBezTo>
                  <a:cubicBezTo>
                    <a:pt x="23" y="4"/>
                    <a:pt x="20" y="1"/>
                    <a:pt x="16" y="1"/>
                  </a:cubicBezTo>
                  <a:close/>
                  <a:moveTo>
                    <a:pt x="23" y="15"/>
                  </a:moveTo>
                  <a:cubicBezTo>
                    <a:pt x="469" y="409"/>
                    <a:pt x="1059" y="679"/>
                    <a:pt x="1680" y="679"/>
                  </a:cubicBezTo>
                  <a:cubicBezTo>
                    <a:pt x="1849" y="679"/>
                    <a:pt x="2020" y="659"/>
                    <a:pt x="2191" y="616"/>
                  </a:cubicBezTo>
                  <a:cubicBezTo>
                    <a:pt x="2221" y="616"/>
                    <a:pt x="2224" y="510"/>
                    <a:pt x="2178" y="510"/>
                  </a:cubicBezTo>
                  <a:cubicBezTo>
                    <a:pt x="2172" y="510"/>
                    <a:pt x="2165" y="512"/>
                    <a:pt x="2158" y="516"/>
                  </a:cubicBezTo>
                  <a:cubicBezTo>
                    <a:pt x="1975" y="548"/>
                    <a:pt x="1793" y="564"/>
                    <a:pt x="1614" y="564"/>
                  </a:cubicBezTo>
                  <a:cubicBezTo>
                    <a:pt x="1045" y="564"/>
                    <a:pt x="505" y="396"/>
                    <a:pt x="23" y="15"/>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
            <p:cNvSpPr/>
            <p:nvPr/>
          </p:nvSpPr>
          <p:spPr>
            <a:xfrm>
              <a:off x="9308700" y="2355725"/>
              <a:ext cx="137425" cy="20350"/>
            </a:xfrm>
            <a:custGeom>
              <a:rect b="b" l="l" r="r" t="t"/>
              <a:pathLst>
                <a:path extrusionOk="0" h="814" w="5497">
                  <a:moveTo>
                    <a:pt x="2748" y="1"/>
                  </a:moveTo>
                  <a:cubicBezTo>
                    <a:pt x="2643" y="1"/>
                    <a:pt x="2538" y="5"/>
                    <a:pt x="2436" y="13"/>
                  </a:cubicBezTo>
                  <a:cubicBezTo>
                    <a:pt x="1535" y="80"/>
                    <a:pt x="768" y="313"/>
                    <a:pt x="34" y="780"/>
                  </a:cubicBezTo>
                  <a:cubicBezTo>
                    <a:pt x="1" y="780"/>
                    <a:pt x="68" y="813"/>
                    <a:pt x="101" y="813"/>
                  </a:cubicBezTo>
                  <a:cubicBezTo>
                    <a:pt x="840" y="375"/>
                    <a:pt x="1690" y="128"/>
                    <a:pt x="2564" y="128"/>
                  </a:cubicBezTo>
                  <a:cubicBezTo>
                    <a:pt x="2953" y="128"/>
                    <a:pt x="3346" y="177"/>
                    <a:pt x="3737" y="280"/>
                  </a:cubicBezTo>
                  <a:cubicBezTo>
                    <a:pt x="4146" y="400"/>
                    <a:pt x="4573" y="642"/>
                    <a:pt x="4992" y="642"/>
                  </a:cubicBezTo>
                  <a:cubicBezTo>
                    <a:pt x="5153" y="642"/>
                    <a:pt x="5314" y="606"/>
                    <a:pt x="5471" y="513"/>
                  </a:cubicBezTo>
                  <a:cubicBezTo>
                    <a:pt x="5497" y="488"/>
                    <a:pt x="5484" y="424"/>
                    <a:pt x="5461" y="424"/>
                  </a:cubicBezTo>
                  <a:cubicBezTo>
                    <a:pt x="5454" y="424"/>
                    <a:pt x="5446" y="431"/>
                    <a:pt x="5438" y="447"/>
                  </a:cubicBezTo>
                  <a:cubicBezTo>
                    <a:pt x="5314" y="488"/>
                    <a:pt x="5191" y="505"/>
                    <a:pt x="5070" y="505"/>
                  </a:cubicBezTo>
                  <a:cubicBezTo>
                    <a:pt x="4606" y="505"/>
                    <a:pt x="4167" y="252"/>
                    <a:pt x="3770" y="146"/>
                  </a:cubicBezTo>
                  <a:cubicBezTo>
                    <a:pt x="3439" y="44"/>
                    <a:pt x="3088" y="1"/>
                    <a:pt x="2748"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
            <p:cNvSpPr/>
            <p:nvPr/>
          </p:nvSpPr>
          <p:spPr>
            <a:xfrm>
              <a:off x="9206125" y="2351925"/>
              <a:ext cx="64075" cy="10100"/>
            </a:xfrm>
            <a:custGeom>
              <a:rect b="b" l="l" r="r" t="t"/>
              <a:pathLst>
                <a:path extrusionOk="0" h="404" w="2563">
                  <a:moveTo>
                    <a:pt x="984" y="0"/>
                  </a:moveTo>
                  <a:cubicBezTo>
                    <a:pt x="669" y="0"/>
                    <a:pt x="352" y="35"/>
                    <a:pt x="34" y="98"/>
                  </a:cubicBezTo>
                  <a:cubicBezTo>
                    <a:pt x="1" y="98"/>
                    <a:pt x="1" y="165"/>
                    <a:pt x="68" y="165"/>
                  </a:cubicBezTo>
                  <a:cubicBezTo>
                    <a:pt x="339" y="111"/>
                    <a:pt x="604" y="85"/>
                    <a:pt x="864" y="85"/>
                  </a:cubicBezTo>
                  <a:cubicBezTo>
                    <a:pt x="1401" y="85"/>
                    <a:pt x="1919" y="196"/>
                    <a:pt x="2436" y="398"/>
                  </a:cubicBezTo>
                  <a:cubicBezTo>
                    <a:pt x="2447" y="402"/>
                    <a:pt x="2457" y="404"/>
                    <a:pt x="2467" y="404"/>
                  </a:cubicBezTo>
                  <a:cubicBezTo>
                    <a:pt x="2542" y="404"/>
                    <a:pt x="2562" y="298"/>
                    <a:pt x="2503" y="298"/>
                  </a:cubicBezTo>
                  <a:cubicBezTo>
                    <a:pt x="2007" y="92"/>
                    <a:pt x="1498" y="0"/>
                    <a:pt x="98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
            <p:cNvSpPr/>
            <p:nvPr/>
          </p:nvSpPr>
          <p:spPr>
            <a:xfrm>
              <a:off x="9228225" y="2454975"/>
              <a:ext cx="149725" cy="22025"/>
            </a:xfrm>
            <a:custGeom>
              <a:rect b="b" l="l" r="r" t="t"/>
              <a:pathLst>
                <a:path extrusionOk="0" h="881" w="5989">
                  <a:moveTo>
                    <a:pt x="1620" y="0"/>
                  </a:moveTo>
                  <a:cubicBezTo>
                    <a:pt x="1080" y="0"/>
                    <a:pt x="554" y="125"/>
                    <a:pt x="51" y="479"/>
                  </a:cubicBezTo>
                  <a:cubicBezTo>
                    <a:pt x="0" y="505"/>
                    <a:pt x="27" y="569"/>
                    <a:pt x="71" y="569"/>
                  </a:cubicBezTo>
                  <a:cubicBezTo>
                    <a:pt x="86" y="569"/>
                    <a:pt x="102" y="562"/>
                    <a:pt x="118" y="546"/>
                  </a:cubicBezTo>
                  <a:cubicBezTo>
                    <a:pt x="586" y="239"/>
                    <a:pt x="1066" y="128"/>
                    <a:pt x="1553" y="128"/>
                  </a:cubicBezTo>
                  <a:cubicBezTo>
                    <a:pt x="2820" y="128"/>
                    <a:pt x="4135" y="881"/>
                    <a:pt x="5429" y="881"/>
                  </a:cubicBezTo>
                  <a:cubicBezTo>
                    <a:pt x="5582" y="881"/>
                    <a:pt x="5736" y="870"/>
                    <a:pt x="5888" y="846"/>
                  </a:cubicBezTo>
                  <a:cubicBezTo>
                    <a:pt x="5989" y="846"/>
                    <a:pt x="5989" y="713"/>
                    <a:pt x="5888" y="713"/>
                  </a:cubicBezTo>
                  <a:cubicBezTo>
                    <a:pt x="5795" y="721"/>
                    <a:pt x="5700" y="725"/>
                    <a:pt x="5606" y="725"/>
                  </a:cubicBezTo>
                  <a:cubicBezTo>
                    <a:pt x="4295" y="725"/>
                    <a:pt x="2919" y="0"/>
                    <a:pt x="1620"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
            <p:cNvSpPr/>
            <p:nvPr/>
          </p:nvSpPr>
          <p:spPr>
            <a:xfrm>
              <a:off x="9303700" y="2416900"/>
              <a:ext cx="28375" cy="5875"/>
            </a:xfrm>
            <a:custGeom>
              <a:rect b="b" l="l" r="r" t="t"/>
              <a:pathLst>
                <a:path extrusionOk="0" h="235" w="1135">
                  <a:moveTo>
                    <a:pt x="34" y="1"/>
                  </a:moveTo>
                  <a:cubicBezTo>
                    <a:pt x="1" y="1"/>
                    <a:pt x="1" y="68"/>
                    <a:pt x="34" y="134"/>
                  </a:cubicBezTo>
                  <a:cubicBezTo>
                    <a:pt x="368" y="168"/>
                    <a:pt x="701" y="234"/>
                    <a:pt x="1035" y="234"/>
                  </a:cubicBezTo>
                  <a:cubicBezTo>
                    <a:pt x="1135" y="234"/>
                    <a:pt x="1135" y="134"/>
                    <a:pt x="1035" y="134"/>
                  </a:cubicBezTo>
                  <a:lnTo>
                    <a:pt x="34" y="1"/>
                  </a:ln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
            <p:cNvSpPr/>
            <p:nvPr/>
          </p:nvSpPr>
          <p:spPr>
            <a:xfrm>
              <a:off x="9132750" y="2492300"/>
              <a:ext cx="173075" cy="19025"/>
            </a:xfrm>
            <a:custGeom>
              <a:rect b="b" l="l" r="r" t="t"/>
              <a:pathLst>
                <a:path extrusionOk="0" h="761" w="6923">
                  <a:moveTo>
                    <a:pt x="2344" y="0"/>
                  </a:moveTo>
                  <a:cubicBezTo>
                    <a:pt x="1576" y="0"/>
                    <a:pt x="817" y="102"/>
                    <a:pt x="101" y="287"/>
                  </a:cubicBezTo>
                  <a:cubicBezTo>
                    <a:pt x="1" y="287"/>
                    <a:pt x="34" y="354"/>
                    <a:pt x="101" y="354"/>
                  </a:cubicBezTo>
                  <a:cubicBezTo>
                    <a:pt x="784" y="191"/>
                    <a:pt x="1484" y="108"/>
                    <a:pt x="2184" y="108"/>
                  </a:cubicBezTo>
                  <a:cubicBezTo>
                    <a:pt x="2918" y="108"/>
                    <a:pt x="3653" y="200"/>
                    <a:pt x="4370" y="387"/>
                  </a:cubicBezTo>
                  <a:cubicBezTo>
                    <a:pt x="4955" y="539"/>
                    <a:pt x="5484" y="761"/>
                    <a:pt x="6011" y="761"/>
                  </a:cubicBezTo>
                  <a:cubicBezTo>
                    <a:pt x="6295" y="761"/>
                    <a:pt x="6580" y="696"/>
                    <a:pt x="6872" y="521"/>
                  </a:cubicBezTo>
                  <a:cubicBezTo>
                    <a:pt x="6923" y="496"/>
                    <a:pt x="6896" y="432"/>
                    <a:pt x="6866" y="432"/>
                  </a:cubicBezTo>
                  <a:cubicBezTo>
                    <a:pt x="6857" y="432"/>
                    <a:pt x="6847" y="438"/>
                    <a:pt x="6839" y="454"/>
                  </a:cubicBezTo>
                  <a:cubicBezTo>
                    <a:pt x="6568" y="578"/>
                    <a:pt x="6277" y="626"/>
                    <a:pt x="5975" y="626"/>
                  </a:cubicBezTo>
                  <a:cubicBezTo>
                    <a:pt x="4977" y="626"/>
                    <a:pt x="3858" y="97"/>
                    <a:pt x="2936" y="20"/>
                  </a:cubicBezTo>
                  <a:cubicBezTo>
                    <a:pt x="2738" y="7"/>
                    <a:pt x="2541" y="0"/>
                    <a:pt x="234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
            <p:cNvSpPr/>
            <p:nvPr/>
          </p:nvSpPr>
          <p:spPr>
            <a:xfrm>
              <a:off x="9490500" y="2410075"/>
              <a:ext cx="120825" cy="16025"/>
            </a:xfrm>
            <a:custGeom>
              <a:rect b="b" l="l" r="r" t="t"/>
              <a:pathLst>
                <a:path extrusionOk="0" h="641" w="4833">
                  <a:moveTo>
                    <a:pt x="4721" y="0"/>
                  </a:moveTo>
                  <a:cubicBezTo>
                    <a:pt x="4715" y="0"/>
                    <a:pt x="4709" y="2"/>
                    <a:pt x="4704" y="7"/>
                  </a:cubicBezTo>
                  <a:cubicBezTo>
                    <a:pt x="4421" y="279"/>
                    <a:pt x="4092" y="366"/>
                    <a:pt x="3746" y="366"/>
                  </a:cubicBezTo>
                  <a:cubicBezTo>
                    <a:pt x="3115" y="366"/>
                    <a:pt x="2429" y="74"/>
                    <a:pt x="1869" y="74"/>
                  </a:cubicBezTo>
                  <a:cubicBezTo>
                    <a:pt x="1202" y="74"/>
                    <a:pt x="568" y="274"/>
                    <a:pt x="1" y="574"/>
                  </a:cubicBezTo>
                  <a:cubicBezTo>
                    <a:pt x="1" y="574"/>
                    <a:pt x="1" y="641"/>
                    <a:pt x="34" y="641"/>
                  </a:cubicBezTo>
                  <a:cubicBezTo>
                    <a:pt x="612" y="336"/>
                    <a:pt x="1128" y="232"/>
                    <a:pt x="1645" y="232"/>
                  </a:cubicBezTo>
                  <a:cubicBezTo>
                    <a:pt x="2203" y="232"/>
                    <a:pt x="2763" y="353"/>
                    <a:pt x="3403" y="474"/>
                  </a:cubicBezTo>
                  <a:cubicBezTo>
                    <a:pt x="3553" y="501"/>
                    <a:pt x="3694" y="515"/>
                    <a:pt x="3828" y="515"/>
                  </a:cubicBezTo>
                  <a:cubicBezTo>
                    <a:pt x="4198" y="515"/>
                    <a:pt x="4510" y="401"/>
                    <a:pt x="4804" y="107"/>
                  </a:cubicBezTo>
                  <a:cubicBezTo>
                    <a:pt x="4833" y="78"/>
                    <a:pt x="4763" y="0"/>
                    <a:pt x="472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
            <p:cNvSpPr/>
            <p:nvPr/>
          </p:nvSpPr>
          <p:spPr>
            <a:xfrm>
              <a:off x="9498000" y="2375225"/>
              <a:ext cx="134300" cy="9925"/>
            </a:xfrm>
            <a:custGeom>
              <a:rect b="b" l="l" r="r" t="t"/>
              <a:pathLst>
                <a:path extrusionOk="0" h="397" w="5372">
                  <a:moveTo>
                    <a:pt x="68" y="0"/>
                  </a:moveTo>
                  <a:cubicBezTo>
                    <a:pt x="34" y="33"/>
                    <a:pt x="1" y="67"/>
                    <a:pt x="34" y="67"/>
                  </a:cubicBezTo>
                  <a:cubicBezTo>
                    <a:pt x="1417" y="253"/>
                    <a:pt x="2821" y="397"/>
                    <a:pt x="4212" y="397"/>
                  </a:cubicBezTo>
                  <a:cubicBezTo>
                    <a:pt x="4566" y="397"/>
                    <a:pt x="4919" y="387"/>
                    <a:pt x="5271" y="367"/>
                  </a:cubicBezTo>
                  <a:cubicBezTo>
                    <a:pt x="5371" y="367"/>
                    <a:pt x="5338" y="234"/>
                    <a:pt x="5271" y="234"/>
                  </a:cubicBezTo>
                  <a:cubicBezTo>
                    <a:pt x="3537" y="234"/>
                    <a:pt x="1769" y="167"/>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
            <p:cNvSpPr/>
            <p:nvPr/>
          </p:nvSpPr>
          <p:spPr>
            <a:xfrm>
              <a:off x="9591400" y="2341025"/>
              <a:ext cx="70925" cy="10875"/>
            </a:xfrm>
            <a:custGeom>
              <a:rect b="b" l="l" r="r" t="t"/>
              <a:pathLst>
                <a:path extrusionOk="0" h="435" w="2837">
                  <a:moveTo>
                    <a:pt x="34" y="0"/>
                  </a:moveTo>
                  <a:cubicBezTo>
                    <a:pt x="34" y="34"/>
                    <a:pt x="1" y="101"/>
                    <a:pt x="101" y="101"/>
                  </a:cubicBezTo>
                  <a:cubicBezTo>
                    <a:pt x="968" y="234"/>
                    <a:pt x="1869" y="401"/>
                    <a:pt x="2770" y="434"/>
                  </a:cubicBezTo>
                  <a:cubicBezTo>
                    <a:pt x="2836" y="434"/>
                    <a:pt x="2836" y="367"/>
                    <a:pt x="2770" y="334"/>
                  </a:cubicBezTo>
                  <a:cubicBezTo>
                    <a:pt x="1869" y="167"/>
                    <a:pt x="968" y="101"/>
                    <a:pt x="3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
            <p:cNvSpPr/>
            <p:nvPr/>
          </p:nvSpPr>
          <p:spPr>
            <a:xfrm>
              <a:off x="9474650" y="2304325"/>
              <a:ext cx="48400" cy="5875"/>
            </a:xfrm>
            <a:custGeom>
              <a:rect b="b" l="l" r="r" t="t"/>
              <a:pathLst>
                <a:path extrusionOk="0" h="235" w="1936">
                  <a:moveTo>
                    <a:pt x="1836" y="1"/>
                  </a:moveTo>
                  <a:cubicBezTo>
                    <a:pt x="1269" y="1"/>
                    <a:pt x="668" y="134"/>
                    <a:pt x="101" y="168"/>
                  </a:cubicBezTo>
                  <a:cubicBezTo>
                    <a:pt x="1" y="168"/>
                    <a:pt x="34" y="234"/>
                    <a:pt x="101" y="234"/>
                  </a:cubicBezTo>
                  <a:cubicBezTo>
                    <a:pt x="668" y="201"/>
                    <a:pt x="1269" y="201"/>
                    <a:pt x="1836" y="134"/>
                  </a:cubicBezTo>
                  <a:cubicBezTo>
                    <a:pt x="1936" y="134"/>
                    <a:pt x="1936" y="1"/>
                    <a:pt x="1836"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2" name="Google Shape;682;p2"/>
          <p:cNvGrpSpPr/>
          <p:nvPr/>
        </p:nvGrpSpPr>
        <p:grpSpPr>
          <a:xfrm flipH="1">
            <a:off x="1187575" y="539500"/>
            <a:ext cx="784750" cy="1674700"/>
            <a:chOff x="5909625" y="3402475"/>
            <a:chExt cx="784750" cy="1674700"/>
          </a:xfrm>
        </p:grpSpPr>
        <p:sp>
          <p:nvSpPr>
            <p:cNvPr id="683" name="Google Shape;683;p2"/>
            <p:cNvSpPr/>
            <p:nvPr/>
          </p:nvSpPr>
          <p:spPr>
            <a:xfrm>
              <a:off x="6003850" y="4914525"/>
              <a:ext cx="206000" cy="155975"/>
            </a:xfrm>
            <a:custGeom>
              <a:rect b="b" l="l" r="r" t="t"/>
              <a:pathLst>
                <a:path extrusionOk="0" h="6239" w="8240">
                  <a:moveTo>
                    <a:pt x="5171" y="1"/>
                  </a:moveTo>
                  <a:lnTo>
                    <a:pt x="4037" y="2403"/>
                  </a:lnTo>
                  <a:lnTo>
                    <a:pt x="0" y="2636"/>
                  </a:lnTo>
                  <a:lnTo>
                    <a:pt x="6538" y="6239"/>
                  </a:lnTo>
                  <a:lnTo>
                    <a:pt x="8240" y="2403"/>
                  </a:lnTo>
                  <a:lnTo>
                    <a:pt x="517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
            <p:cNvSpPr/>
            <p:nvPr/>
          </p:nvSpPr>
          <p:spPr>
            <a:xfrm>
              <a:off x="6538400" y="4892850"/>
              <a:ext cx="155975" cy="184325"/>
            </a:xfrm>
            <a:custGeom>
              <a:rect b="b" l="l" r="r" t="t"/>
              <a:pathLst>
                <a:path extrusionOk="0" h="7373" w="6239">
                  <a:moveTo>
                    <a:pt x="3670" y="1"/>
                  </a:moveTo>
                  <a:lnTo>
                    <a:pt x="67" y="1602"/>
                  </a:lnTo>
                  <a:lnTo>
                    <a:pt x="1702" y="3737"/>
                  </a:lnTo>
                  <a:lnTo>
                    <a:pt x="0" y="7372"/>
                  </a:lnTo>
                  <a:lnTo>
                    <a:pt x="6238" y="3336"/>
                  </a:lnTo>
                  <a:lnTo>
                    <a:pt x="3670"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
            <p:cNvSpPr/>
            <p:nvPr/>
          </p:nvSpPr>
          <p:spPr>
            <a:xfrm>
              <a:off x="5909625" y="3873125"/>
              <a:ext cx="134275" cy="92425"/>
            </a:xfrm>
            <a:custGeom>
              <a:rect b="b" l="l" r="r" t="t"/>
              <a:pathLst>
                <a:path extrusionOk="0" h="3697" w="5371">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
            <p:cNvSpPr/>
            <p:nvPr/>
          </p:nvSpPr>
          <p:spPr>
            <a:xfrm>
              <a:off x="5989100" y="3900475"/>
              <a:ext cx="12275" cy="43400"/>
            </a:xfrm>
            <a:custGeom>
              <a:rect b="b" l="l" r="r" t="t"/>
              <a:pathLst>
                <a:path extrusionOk="0" h="1736" w="491">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
            <p:cNvSpPr/>
            <p:nvPr/>
          </p:nvSpPr>
          <p:spPr>
            <a:xfrm>
              <a:off x="6006350" y="3712575"/>
              <a:ext cx="373625" cy="332950"/>
            </a:xfrm>
            <a:custGeom>
              <a:rect b="b" l="l" r="r" t="t"/>
              <a:pathLst>
                <a:path extrusionOk="0" h="13318" w="14945">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
            <p:cNvSpPr/>
            <p:nvPr/>
          </p:nvSpPr>
          <p:spPr>
            <a:xfrm>
              <a:off x="6260700" y="4123975"/>
              <a:ext cx="412825" cy="868975"/>
            </a:xfrm>
            <a:custGeom>
              <a:rect b="b" l="l" r="r" t="t"/>
              <a:pathLst>
                <a:path extrusionOk="0" h="34759" w="16513">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
            <p:cNvSpPr/>
            <p:nvPr/>
          </p:nvSpPr>
          <p:spPr>
            <a:xfrm>
              <a:off x="6099750" y="4088950"/>
              <a:ext cx="450350" cy="926525"/>
            </a:xfrm>
            <a:custGeom>
              <a:rect b="b" l="l" r="r" t="t"/>
              <a:pathLst>
                <a:path extrusionOk="0" h="37061" w="18014">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
            <p:cNvSpPr/>
            <p:nvPr/>
          </p:nvSpPr>
          <p:spPr>
            <a:xfrm>
              <a:off x="6259875" y="3698675"/>
              <a:ext cx="286875" cy="461175"/>
            </a:xfrm>
            <a:custGeom>
              <a:rect b="b" l="l" r="r" t="t"/>
              <a:pathLst>
                <a:path extrusionOk="0" h="18447" w="11475">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
            <p:cNvSpPr/>
            <p:nvPr/>
          </p:nvSpPr>
          <p:spPr>
            <a:xfrm>
              <a:off x="6155625" y="4215700"/>
              <a:ext cx="305250" cy="760900"/>
            </a:xfrm>
            <a:custGeom>
              <a:rect b="b" l="l" r="r" t="t"/>
              <a:pathLst>
                <a:path extrusionOk="0" h="30436" w="1221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
            <p:cNvSpPr/>
            <p:nvPr/>
          </p:nvSpPr>
          <p:spPr>
            <a:xfrm>
              <a:off x="6091600" y="4971525"/>
              <a:ext cx="41525" cy="29750"/>
            </a:xfrm>
            <a:custGeom>
              <a:rect b="b" l="l" r="r" t="t"/>
              <a:pathLst>
                <a:path extrusionOk="0" h="1190" w="1661">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
            <p:cNvSpPr/>
            <p:nvPr/>
          </p:nvSpPr>
          <p:spPr>
            <a:xfrm>
              <a:off x="6087450" y="4975675"/>
              <a:ext cx="34000" cy="30625"/>
            </a:xfrm>
            <a:custGeom>
              <a:rect b="b" l="l" r="r" t="t"/>
              <a:pathLst>
                <a:path extrusionOk="0" h="1225" w="136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
            <p:cNvSpPr/>
            <p:nvPr/>
          </p:nvSpPr>
          <p:spPr>
            <a:xfrm>
              <a:off x="6076175" y="4932250"/>
              <a:ext cx="56125" cy="48525"/>
            </a:xfrm>
            <a:custGeom>
              <a:rect b="b" l="l" r="r" t="t"/>
              <a:pathLst>
                <a:path extrusionOk="0" h="1941" w="2245">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
            <p:cNvSpPr/>
            <p:nvPr/>
          </p:nvSpPr>
          <p:spPr>
            <a:xfrm>
              <a:off x="6550300" y="4969575"/>
              <a:ext cx="143225" cy="90425"/>
            </a:xfrm>
            <a:custGeom>
              <a:rect b="b" l="l" r="r" t="t"/>
              <a:pathLst>
                <a:path extrusionOk="0" h="3617" w="5729">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
            <p:cNvSpPr/>
            <p:nvPr/>
          </p:nvSpPr>
          <p:spPr>
            <a:xfrm>
              <a:off x="6566800" y="4984025"/>
              <a:ext cx="38125" cy="24500"/>
            </a:xfrm>
            <a:custGeom>
              <a:rect b="b" l="l" r="r" t="t"/>
              <a:pathLst>
                <a:path extrusionOk="0" h="980" w="1525">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
            <p:cNvSpPr/>
            <p:nvPr/>
          </p:nvSpPr>
          <p:spPr>
            <a:xfrm>
              <a:off x="6579250" y="4978450"/>
              <a:ext cx="23200" cy="16175"/>
            </a:xfrm>
            <a:custGeom>
              <a:rect b="b" l="l" r="r" t="t"/>
              <a:pathLst>
                <a:path extrusionOk="0" h="647" w="928">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
            <p:cNvSpPr/>
            <p:nvPr/>
          </p:nvSpPr>
          <p:spPr>
            <a:xfrm>
              <a:off x="6564625" y="4961775"/>
              <a:ext cx="37175" cy="29375"/>
            </a:xfrm>
            <a:custGeom>
              <a:rect b="b" l="l" r="r" t="t"/>
              <a:pathLst>
                <a:path extrusionOk="0" h="1175" w="1487">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
            <p:cNvSpPr/>
            <p:nvPr/>
          </p:nvSpPr>
          <p:spPr>
            <a:xfrm>
              <a:off x="6012200" y="4981250"/>
              <a:ext cx="155950" cy="85075"/>
            </a:xfrm>
            <a:custGeom>
              <a:rect b="b" l="l" r="r" t="t"/>
              <a:pathLst>
                <a:path extrusionOk="0" h="3403" w="6238">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
            <p:cNvSpPr/>
            <p:nvPr/>
          </p:nvSpPr>
          <p:spPr>
            <a:xfrm>
              <a:off x="6434150" y="4545250"/>
              <a:ext cx="183500" cy="412175"/>
            </a:xfrm>
            <a:custGeom>
              <a:rect b="b" l="l" r="r" t="t"/>
              <a:pathLst>
                <a:path extrusionOk="0" h="16487" w="734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
            <p:cNvSpPr/>
            <p:nvPr/>
          </p:nvSpPr>
          <p:spPr>
            <a:xfrm>
              <a:off x="6429375" y="4177850"/>
              <a:ext cx="68175" cy="52875"/>
            </a:xfrm>
            <a:custGeom>
              <a:rect b="b" l="l" r="r" t="t"/>
              <a:pathLst>
                <a:path extrusionOk="0" h="2115" w="2727">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
            <p:cNvSpPr/>
            <p:nvPr/>
          </p:nvSpPr>
          <p:spPr>
            <a:xfrm>
              <a:off x="6218425" y="3925275"/>
              <a:ext cx="29800" cy="55275"/>
            </a:xfrm>
            <a:custGeom>
              <a:rect b="b" l="l" r="r" t="t"/>
              <a:pathLst>
                <a:path extrusionOk="0" h="2211" w="1192">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
            <p:cNvSpPr/>
            <p:nvPr/>
          </p:nvSpPr>
          <p:spPr>
            <a:xfrm>
              <a:off x="6252350" y="3402475"/>
              <a:ext cx="175150" cy="166950"/>
            </a:xfrm>
            <a:custGeom>
              <a:rect b="b" l="l" r="r" t="t"/>
              <a:pathLst>
                <a:path extrusionOk="0" h="6678" w="7006">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
            <p:cNvSpPr/>
            <p:nvPr/>
          </p:nvSpPr>
          <p:spPr>
            <a:xfrm>
              <a:off x="6274875" y="3459725"/>
              <a:ext cx="156800" cy="219625"/>
            </a:xfrm>
            <a:custGeom>
              <a:rect b="b" l="l" r="r" t="t"/>
              <a:pathLst>
                <a:path extrusionOk="0" h="8785" w="6272">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
            <p:cNvSpPr/>
            <p:nvPr/>
          </p:nvSpPr>
          <p:spPr>
            <a:xfrm>
              <a:off x="6298350" y="3549775"/>
              <a:ext cx="4600" cy="4800"/>
            </a:xfrm>
            <a:custGeom>
              <a:rect b="b" l="l" r="r" t="t"/>
              <a:pathLst>
                <a:path extrusionOk="0" h="192" w="184">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
            <p:cNvSpPr/>
            <p:nvPr/>
          </p:nvSpPr>
          <p:spPr>
            <a:xfrm>
              <a:off x="6365225" y="3539525"/>
              <a:ext cx="6425" cy="4275"/>
            </a:xfrm>
            <a:custGeom>
              <a:rect b="b" l="l" r="r" t="t"/>
              <a:pathLst>
                <a:path extrusionOk="0" h="171" w="257">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
            <p:cNvSpPr/>
            <p:nvPr/>
          </p:nvSpPr>
          <p:spPr>
            <a:xfrm>
              <a:off x="6321575" y="3651125"/>
              <a:ext cx="91750" cy="125125"/>
            </a:xfrm>
            <a:custGeom>
              <a:rect b="b" l="l" r="r" t="t"/>
              <a:pathLst>
                <a:path extrusionOk="0" h="5005" w="367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
            <p:cNvSpPr/>
            <p:nvPr/>
          </p:nvSpPr>
          <p:spPr>
            <a:xfrm>
              <a:off x="6314075" y="3584900"/>
              <a:ext cx="58400" cy="35650"/>
            </a:xfrm>
            <a:custGeom>
              <a:rect b="b" l="l" r="r" t="t"/>
              <a:pathLst>
                <a:path extrusionOk="0" h="1426" w="2336">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
            <p:cNvSpPr/>
            <p:nvPr/>
          </p:nvSpPr>
          <p:spPr>
            <a:xfrm>
              <a:off x="6317400" y="3530500"/>
              <a:ext cx="25050" cy="53550"/>
            </a:xfrm>
            <a:custGeom>
              <a:rect b="b" l="l" r="r" t="t"/>
              <a:pathLst>
                <a:path extrusionOk="0" h="2142" w="1002">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
            <p:cNvSpPr/>
            <p:nvPr/>
          </p:nvSpPr>
          <p:spPr>
            <a:xfrm>
              <a:off x="6356600" y="3650775"/>
              <a:ext cx="52325" cy="27075"/>
            </a:xfrm>
            <a:custGeom>
              <a:rect b="b" l="l" r="r" t="t"/>
              <a:pathLst>
                <a:path extrusionOk="0" h="1083" w="2093">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
            <p:cNvSpPr/>
            <p:nvPr/>
          </p:nvSpPr>
          <p:spPr>
            <a:xfrm>
              <a:off x="6275700" y="3450150"/>
              <a:ext cx="147650" cy="120975"/>
            </a:xfrm>
            <a:custGeom>
              <a:rect b="b" l="l" r="r" t="t"/>
              <a:pathLst>
                <a:path extrusionOk="0" h="4839" w="5906">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
            <p:cNvSpPr/>
            <p:nvPr/>
          </p:nvSpPr>
          <p:spPr>
            <a:xfrm>
              <a:off x="6410800" y="3545600"/>
              <a:ext cx="43000" cy="53350"/>
            </a:xfrm>
            <a:custGeom>
              <a:rect b="b" l="l" r="r" t="t"/>
              <a:pathLst>
                <a:path extrusionOk="0" h="2134" w="172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
            <p:cNvSpPr/>
            <p:nvPr/>
          </p:nvSpPr>
          <p:spPr>
            <a:xfrm>
              <a:off x="6344850" y="3632450"/>
              <a:ext cx="5950" cy="17775"/>
            </a:xfrm>
            <a:custGeom>
              <a:rect b="b" l="l" r="r" t="t"/>
              <a:pathLst>
                <a:path extrusionOk="0" h="711" w="238">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
            <p:cNvSpPr/>
            <p:nvPr/>
          </p:nvSpPr>
          <p:spPr>
            <a:xfrm>
              <a:off x="6339100" y="3633825"/>
              <a:ext cx="4175" cy="16075"/>
            </a:xfrm>
            <a:custGeom>
              <a:rect b="b" l="l" r="r" t="t"/>
              <a:pathLst>
                <a:path extrusionOk="0" h="643" w="167">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
            <p:cNvSpPr/>
            <p:nvPr/>
          </p:nvSpPr>
          <p:spPr>
            <a:xfrm>
              <a:off x="6334075" y="3631625"/>
              <a:ext cx="4200" cy="19025"/>
            </a:xfrm>
            <a:custGeom>
              <a:rect b="b" l="l" r="r" t="t"/>
              <a:pathLst>
                <a:path extrusionOk="0" h="761" w="168">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
            <p:cNvSpPr/>
            <p:nvPr/>
          </p:nvSpPr>
          <p:spPr>
            <a:xfrm>
              <a:off x="6183150" y="3759550"/>
              <a:ext cx="344425" cy="396125"/>
            </a:xfrm>
            <a:custGeom>
              <a:rect b="b" l="l" r="r" t="t"/>
              <a:pathLst>
                <a:path extrusionOk="0" h="15845" w="13777">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
            <p:cNvSpPr/>
            <p:nvPr/>
          </p:nvSpPr>
          <p:spPr>
            <a:xfrm>
              <a:off x="6198150" y="3818325"/>
              <a:ext cx="337775" cy="338200"/>
            </a:xfrm>
            <a:custGeom>
              <a:rect b="b" l="l" r="r" t="t"/>
              <a:pathLst>
                <a:path extrusionOk="0" h="13528" w="13511">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
            <p:cNvSpPr/>
            <p:nvPr/>
          </p:nvSpPr>
          <p:spPr>
            <a:xfrm>
              <a:off x="6259875" y="3776425"/>
              <a:ext cx="173475" cy="266675"/>
            </a:xfrm>
            <a:custGeom>
              <a:rect b="b" l="l" r="r" t="t"/>
              <a:pathLst>
                <a:path extrusionOk="0" h="10667" w="6939">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
            <p:cNvSpPr/>
            <p:nvPr/>
          </p:nvSpPr>
          <p:spPr>
            <a:xfrm>
              <a:off x="6122275" y="4093950"/>
              <a:ext cx="81750" cy="70900"/>
            </a:xfrm>
            <a:custGeom>
              <a:rect b="b" l="l" r="r" t="t"/>
              <a:pathLst>
                <a:path extrusionOk="0" h="2836" w="327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 name="Google Shape;720;p2"/>
          <p:cNvGrpSpPr/>
          <p:nvPr/>
        </p:nvGrpSpPr>
        <p:grpSpPr>
          <a:xfrm flipH="1">
            <a:off x="325125" y="3373125"/>
            <a:ext cx="932350" cy="1637175"/>
            <a:chOff x="8451425" y="3510050"/>
            <a:chExt cx="932350" cy="1637175"/>
          </a:xfrm>
        </p:grpSpPr>
        <p:sp>
          <p:nvSpPr>
            <p:cNvPr id="721" name="Google Shape;721;p2"/>
            <p:cNvSpPr/>
            <p:nvPr/>
          </p:nvSpPr>
          <p:spPr>
            <a:xfrm>
              <a:off x="8753300" y="4018900"/>
              <a:ext cx="95100" cy="363600"/>
            </a:xfrm>
            <a:custGeom>
              <a:rect b="b" l="l" r="r" t="t"/>
              <a:pathLst>
                <a:path extrusionOk="0" h="14544" w="3804">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
            <p:cNvSpPr/>
            <p:nvPr/>
          </p:nvSpPr>
          <p:spPr>
            <a:xfrm>
              <a:off x="8865050" y="4973750"/>
              <a:ext cx="250200" cy="142625"/>
            </a:xfrm>
            <a:custGeom>
              <a:rect b="b" l="l" r="r" t="t"/>
              <a:pathLst>
                <a:path extrusionOk="0" h="5705" w="10008">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
            <p:cNvSpPr/>
            <p:nvPr/>
          </p:nvSpPr>
          <p:spPr>
            <a:xfrm>
              <a:off x="8782500" y="4366350"/>
              <a:ext cx="74250" cy="143225"/>
            </a:xfrm>
            <a:custGeom>
              <a:rect b="b" l="l" r="r" t="t"/>
              <a:pathLst>
                <a:path extrusionOk="0" h="5729" w="297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
            <p:cNvSpPr/>
            <p:nvPr/>
          </p:nvSpPr>
          <p:spPr>
            <a:xfrm>
              <a:off x="8789175" y="3779325"/>
              <a:ext cx="326075" cy="507275"/>
            </a:xfrm>
            <a:custGeom>
              <a:rect b="b" l="l" r="r" t="t"/>
              <a:pathLst>
                <a:path extrusionOk="0" h="20291" w="13043">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
            <p:cNvSpPr/>
            <p:nvPr/>
          </p:nvSpPr>
          <p:spPr>
            <a:xfrm>
              <a:off x="8711625" y="3802900"/>
              <a:ext cx="144275" cy="266875"/>
            </a:xfrm>
            <a:custGeom>
              <a:rect b="b" l="l" r="r" t="t"/>
              <a:pathLst>
                <a:path extrusionOk="0" h="10675" w="5771">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
            <p:cNvSpPr/>
            <p:nvPr/>
          </p:nvSpPr>
          <p:spPr>
            <a:xfrm>
              <a:off x="8855875" y="3567725"/>
              <a:ext cx="150975" cy="211450"/>
            </a:xfrm>
            <a:custGeom>
              <a:rect b="b" l="l" r="r" t="t"/>
              <a:pathLst>
                <a:path extrusionOk="0" h="8458" w="6039">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
            <p:cNvSpPr/>
            <p:nvPr/>
          </p:nvSpPr>
          <p:spPr>
            <a:xfrm>
              <a:off x="8860900" y="3731175"/>
              <a:ext cx="175150" cy="232700"/>
            </a:xfrm>
            <a:custGeom>
              <a:rect b="b" l="l" r="r" t="t"/>
              <a:pathLst>
                <a:path extrusionOk="0" h="9308" w="7006">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
            <p:cNvSpPr/>
            <p:nvPr/>
          </p:nvSpPr>
          <p:spPr>
            <a:xfrm>
              <a:off x="8779525" y="3510050"/>
              <a:ext cx="223750" cy="133600"/>
            </a:xfrm>
            <a:custGeom>
              <a:rect b="b" l="l" r="r" t="t"/>
              <a:pathLst>
                <a:path extrusionOk="0" h="5344" w="895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
            <p:cNvSpPr/>
            <p:nvPr/>
          </p:nvSpPr>
          <p:spPr>
            <a:xfrm>
              <a:off x="8832525" y="4259900"/>
              <a:ext cx="472050" cy="781425"/>
            </a:xfrm>
            <a:custGeom>
              <a:rect b="b" l="l" r="r" t="t"/>
              <a:pathLst>
                <a:path extrusionOk="0" h="31257" w="18882">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
            <p:cNvSpPr/>
            <p:nvPr/>
          </p:nvSpPr>
          <p:spPr>
            <a:xfrm>
              <a:off x="9202800" y="5003775"/>
              <a:ext cx="180975" cy="143450"/>
            </a:xfrm>
            <a:custGeom>
              <a:rect b="b" l="l" r="r" t="t"/>
              <a:pathLst>
                <a:path extrusionOk="0" h="5738" w="7239">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
            <p:cNvSpPr/>
            <p:nvPr/>
          </p:nvSpPr>
          <p:spPr>
            <a:xfrm>
              <a:off x="8987650" y="3638300"/>
              <a:ext cx="28375" cy="38625"/>
            </a:xfrm>
            <a:custGeom>
              <a:rect b="b" l="l" r="r" t="t"/>
              <a:pathLst>
                <a:path extrusionOk="0" h="1545" w="1135">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
            <p:cNvSpPr/>
            <p:nvPr/>
          </p:nvSpPr>
          <p:spPr>
            <a:xfrm>
              <a:off x="8842550" y="3656300"/>
              <a:ext cx="25875" cy="39725"/>
            </a:xfrm>
            <a:custGeom>
              <a:rect b="b" l="l" r="r" t="t"/>
              <a:pathLst>
                <a:path extrusionOk="0" h="1589" w="1035">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
            <p:cNvSpPr/>
            <p:nvPr/>
          </p:nvSpPr>
          <p:spPr>
            <a:xfrm>
              <a:off x="8862550" y="3666975"/>
              <a:ext cx="143475" cy="113850"/>
            </a:xfrm>
            <a:custGeom>
              <a:rect b="b" l="l" r="r" t="t"/>
              <a:pathLst>
                <a:path extrusionOk="0" h="4554" w="5739">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
            <p:cNvSpPr/>
            <p:nvPr/>
          </p:nvSpPr>
          <p:spPr>
            <a:xfrm>
              <a:off x="8906900" y="3639450"/>
              <a:ext cx="24900" cy="46300"/>
            </a:xfrm>
            <a:custGeom>
              <a:rect b="b" l="l" r="r" t="t"/>
              <a:pathLst>
                <a:path extrusionOk="0" h="1852" w="996">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
            <p:cNvSpPr/>
            <p:nvPr/>
          </p:nvSpPr>
          <p:spPr>
            <a:xfrm>
              <a:off x="8952975" y="3644625"/>
              <a:ext cx="4525" cy="3425"/>
            </a:xfrm>
            <a:custGeom>
              <a:rect b="b" l="l" r="r" t="t"/>
              <a:pathLst>
                <a:path extrusionOk="0" h="137" w="181">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
            <p:cNvSpPr/>
            <p:nvPr/>
          </p:nvSpPr>
          <p:spPr>
            <a:xfrm>
              <a:off x="8882475" y="3652175"/>
              <a:ext cx="5125" cy="3975"/>
            </a:xfrm>
            <a:custGeom>
              <a:rect b="b" l="l" r="r" t="t"/>
              <a:pathLst>
                <a:path extrusionOk="0" h="159" w="205">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
            <p:cNvSpPr/>
            <p:nvPr/>
          </p:nvSpPr>
          <p:spPr>
            <a:xfrm>
              <a:off x="8904050" y="3694125"/>
              <a:ext cx="57350" cy="28975"/>
            </a:xfrm>
            <a:custGeom>
              <a:rect b="b" l="l" r="r" t="t"/>
              <a:pathLst>
                <a:path extrusionOk="0" h="1159" w="2294">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
            <p:cNvSpPr/>
            <p:nvPr/>
          </p:nvSpPr>
          <p:spPr>
            <a:xfrm>
              <a:off x="9133575" y="4675575"/>
              <a:ext cx="65075" cy="22500"/>
            </a:xfrm>
            <a:custGeom>
              <a:rect b="b" l="l" r="r" t="t"/>
              <a:pathLst>
                <a:path extrusionOk="0" h="900" w="2603">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
            <p:cNvSpPr/>
            <p:nvPr/>
          </p:nvSpPr>
          <p:spPr>
            <a:xfrm>
              <a:off x="8952800" y="4710925"/>
              <a:ext cx="63225" cy="18525"/>
            </a:xfrm>
            <a:custGeom>
              <a:rect b="b" l="l" r="r" t="t"/>
              <a:pathLst>
                <a:path extrusionOk="0" h="741" w="2529">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
            <p:cNvSpPr/>
            <p:nvPr/>
          </p:nvSpPr>
          <p:spPr>
            <a:xfrm>
              <a:off x="8960950" y="4277375"/>
              <a:ext cx="46725" cy="87825"/>
            </a:xfrm>
            <a:custGeom>
              <a:rect b="b" l="l" r="r" t="t"/>
              <a:pathLst>
                <a:path extrusionOk="0" h="3513" w="1869">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
            <p:cNvSpPr/>
            <p:nvPr/>
          </p:nvSpPr>
          <p:spPr>
            <a:xfrm>
              <a:off x="8894250" y="5077975"/>
              <a:ext cx="208500" cy="25875"/>
            </a:xfrm>
            <a:custGeom>
              <a:rect b="b" l="l" r="r" t="t"/>
              <a:pathLst>
                <a:path extrusionOk="0" h="1035" w="834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
            <p:cNvSpPr/>
            <p:nvPr/>
          </p:nvSpPr>
          <p:spPr>
            <a:xfrm>
              <a:off x="8966800" y="5068475"/>
              <a:ext cx="12525" cy="16200"/>
            </a:xfrm>
            <a:custGeom>
              <a:rect b="b" l="l" r="r" t="t"/>
              <a:pathLst>
                <a:path extrusionOk="0" h="648" w="501">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
            <p:cNvSpPr/>
            <p:nvPr/>
          </p:nvSpPr>
          <p:spPr>
            <a:xfrm>
              <a:off x="8973475" y="5064500"/>
              <a:ext cx="14200" cy="14350"/>
            </a:xfrm>
            <a:custGeom>
              <a:rect b="b" l="l" r="r" t="t"/>
              <a:pathLst>
                <a:path extrusionOk="0" h="574" w="568">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
            <p:cNvSpPr/>
            <p:nvPr/>
          </p:nvSpPr>
          <p:spPr>
            <a:xfrm>
              <a:off x="8982650" y="5058925"/>
              <a:ext cx="15850" cy="15750"/>
            </a:xfrm>
            <a:custGeom>
              <a:rect b="b" l="l" r="r" t="t"/>
              <a:pathLst>
                <a:path extrusionOk="0" h="630" w="634">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
            <p:cNvSpPr/>
            <p:nvPr/>
          </p:nvSpPr>
          <p:spPr>
            <a:xfrm>
              <a:off x="8949275" y="5019825"/>
              <a:ext cx="39700" cy="38625"/>
            </a:xfrm>
            <a:custGeom>
              <a:rect b="b" l="l" r="r" t="t"/>
              <a:pathLst>
                <a:path extrusionOk="0" h="1545" w="1588">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
            <p:cNvSpPr/>
            <p:nvPr/>
          </p:nvSpPr>
          <p:spPr>
            <a:xfrm>
              <a:off x="9307425" y="5088825"/>
              <a:ext cx="26325" cy="15575"/>
            </a:xfrm>
            <a:custGeom>
              <a:rect b="b" l="l" r="r" t="t"/>
              <a:pathLst>
                <a:path extrusionOk="0" h="623" w="1053">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
            <p:cNvSpPr/>
            <p:nvPr/>
          </p:nvSpPr>
          <p:spPr>
            <a:xfrm>
              <a:off x="9293900" y="5079325"/>
              <a:ext cx="31300" cy="20925"/>
            </a:xfrm>
            <a:custGeom>
              <a:rect b="b" l="l" r="r" t="t"/>
              <a:pathLst>
                <a:path extrusionOk="0" h="837" w="1252">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
            <p:cNvSpPr/>
            <p:nvPr/>
          </p:nvSpPr>
          <p:spPr>
            <a:xfrm>
              <a:off x="9282350" y="5071575"/>
              <a:ext cx="28475" cy="15000"/>
            </a:xfrm>
            <a:custGeom>
              <a:rect b="b" l="l" r="r" t="t"/>
              <a:pathLst>
                <a:path extrusionOk="0" h="600" w="1139">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
            <p:cNvSpPr/>
            <p:nvPr/>
          </p:nvSpPr>
          <p:spPr>
            <a:xfrm>
              <a:off x="9257100" y="5034200"/>
              <a:ext cx="39125" cy="38800"/>
            </a:xfrm>
            <a:custGeom>
              <a:rect b="b" l="l" r="r" t="t"/>
              <a:pathLst>
                <a:path extrusionOk="0" h="1552" w="1565">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
            <p:cNvSpPr/>
            <p:nvPr/>
          </p:nvSpPr>
          <p:spPr>
            <a:xfrm>
              <a:off x="9235600" y="5085950"/>
              <a:ext cx="139325" cy="51600"/>
            </a:xfrm>
            <a:custGeom>
              <a:rect b="b" l="l" r="r" t="t"/>
              <a:pathLst>
                <a:path extrusionOk="0" h="2064" w="5573">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
            <p:cNvSpPr/>
            <p:nvPr/>
          </p:nvSpPr>
          <p:spPr>
            <a:xfrm>
              <a:off x="8632400" y="3604300"/>
              <a:ext cx="276050" cy="357200"/>
            </a:xfrm>
            <a:custGeom>
              <a:rect b="b" l="l" r="r" t="t"/>
              <a:pathLst>
                <a:path extrusionOk="0" h="14288" w="11042">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
            <p:cNvSpPr/>
            <p:nvPr/>
          </p:nvSpPr>
          <p:spPr>
            <a:xfrm>
              <a:off x="8451425" y="3890475"/>
              <a:ext cx="269400" cy="480350"/>
            </a:xfrm>
            <a:custGeom>
              <a:rect b="b" l="l" r="r" t="t"/>
              <a:pathLst>
                <a:path extrusionOk="0" h="19214" w="10776">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
            <p:cNvSpPr/>
            <p:nvPr/>
          </p:nvSpPr>
          <p:spPr>
            <a:xfrm>
              <a:off x="8641575" y="4338050"/>
              <a:ext cx="135950" cy="110125"/>
            </a:xfrm>
            <a:custGeom>
              <a:rect b="b" l="l" r="r" t="t"/>
              <a:pathLst>
                <a:path extrusionOk="0" h="4405" w="5438">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
            <p:cNvSpPr/>
            <p:nvPr/>
          </p:nvSpPr>
          <p:spPr>
            <a:xfrm>
              <a:off x="8629050" y="3883650"/>
              <a:ext cx="264375" cy="342925"/>
            </a:xfrm>
            <a:custGeom>
              <a:rect b="b" l="l" r="r" t="t"/>
              <a:pathLst>
                <a:path extrusionOk="0" h="13717" w="10575">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
            <p:cNvSpPr/>
            <p:nvPr/>
          </p:nvSpPr>
          <p:spPr>
            <a:xfrm>
              <a:off x="8697450" y="5007100"/>
              <a:ext cx="152625" cy="109275"/>
            </a:xfrm>
            <a:custGeom>
              <a:rect b="b" l="l" r="r" t="t"/>
              <a:pathLst>
                <a:path extrusionOk="0" h="4371" w="6105">
                  <a:moveTo>
                    <a:pt x="3102" y="0"/>
                  </a:moveTo>
                  <a:lnTo>
                    <a:pt x="0" y="868"/>
                  </a:lnTo>
                  <a:lnTo>
                    <a:pt x="500" y="4370"/>
                  </a:lnTo>
                  <a:lnTo>
                    <a:pt x="6104" y="3770"/>
                  </a:lnTo>
                  <a:lnTo>
                    <a:pt x="3102" y="2202"/>
                  </a:lnTo>
                  <a:lnTo>
                    <a:pt x="3102"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
            <p:cNvSpPr/>
            <p:nvPr/>
          </p:nvSpPr>
          <p:spPr>
            <a:xfrm>
              <a:off x="8864225" y="4967900"/>
              <a:ext cx="131775" cy="118450"/>
            </a:xfrm>
            <a:custGeom>
              <a:rect b="b" l="l" r="r" t="t"/>
              <a:pathLst>
                <a:path extrusionOk="0" h="4738" w="5271">
                  <a:moveTo>
                    <a:pt x="3336" y="1"/>
                  </a:moveTo>
                  <a:lnTo>
                    <a:pt x="601" y="67"/>
                  </a:lnTo>
                  <a:lnTo>
                    <a:pt x="0" y="3403"/>
                  </a:lnTo>
                  <a:lnTo>
                    <a:pt x="5271" y="4737"/>
                  </a:lnTo>
                  <a:lnTo>
                    <a:pt x="3036" y="2269"/>
                  </a:lnTo>
                  <a:lnTo>
                    <a:pt x="3336"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
            <p:cNvSpPr/>
            <p:nvPr/>
          </p:nvSpPr>
          <p:spPr>
            <a:xfrm>
              <a:off x="8586525" y="4226550"/>
              <a:ext cx="453675" cy="859800"/>
            </a:xfrm>
            <a:custGeom>
              <a:rect b="b" l="l" r="r" t="t"/>
              <a:pathLst>
                <a:path extrusionOk="0" h="34392" w="18147">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
            <p:cNvSpPr/>
            <p:nvPr/>
          </p:nvSpPr>
          <p:spPr>
            <a:xfrm>
              <a:off x="8661575" y="3668525"/>
              <a:ext cx="165150" cy="190350"/>
            </a:xfrm>
            <a:custGeom>
              <a:rect b="b" l="l" r="r" t="t"/>
              <a:pathLst>
                <a:path extrusionOk="0" h="7614" w="6606">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
            <p:cNvSpPr/>
            <p:nvPr/>
          </p:nvSpPr>
          <p:spPr>
            <a:xfrm>
              <a:off x="8701600" y="3837925"/>
              <a:ext cx="100950" cy="130450"/>
            </a:xfrm>
            <a:custGeom>
              <a:rect b="b" l="l" r="r" t="t"/>
              <a:pathLst>
                <a:path extrusionOk="0" h="5218" w="4038">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
            <p:cNvSpPr/>
            <p:nvPr/>
          </p:nvSpPr>
          <p:spPr>
            <a:xfrm>
              <a:off x="8644200" y="3765375"/>
              <a:ext cx="38250" cy="54500"/>
            </a:xfrm>
            <a:custGeom>
              <a:rect b="b" l="l" r="r" t="t"/>
              <a:pathLst>
                <a:path extrusionOk="0" h="2180" w="153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
            <p:cNvSpPr/>
            <p:nvPr/>
          </p:nvSpPr>
          <p:spPr>
            <a:xfrm>
              <a:off x="8729125" y="3723775"/>
              <a:ext cx="49225" cy="64600"/>
            </a:xfrm>
            <a:custGeom>
              <a:rect b="b" l="l" r="r" t="t"/>
              <a:pathLst>
                <a:path extrusionOk="0" h="2584" w="1969">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
            <p:cNvSpPr/>
            <p:nvPr/>
          </p:nvSpPr>
          <p:spPr>
            <a:xfrm>
              <a:off x="8699850" y="3751000"/>
              <a:ext cx="7475" cy="5800"/>
            </a:xfrm>
            <a:custGeom>
              <a:rect b="b" l="l" r="r" t="t"/>
              <a:pathLst>
                <a:path extrusionOk="0" h="232" w="299">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
            <p:cNvSpPr/>
            <p:nvPr/>
          </p:nvSpPr>
          <p:spPr>
            <a:xfrm>
              <a:off x="8773525" y="3735300"/>
              <a:ext cx="7325" cy="5550"/>
            </a:xfrm>
            <a:custGeom>
              <a:rect b="b" l="l" r="r" t="t"/>
              <a:pathLst>
                <a:path extrusionOk="0" h="222" w="293">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
            <p:cNvSpPr/>
            <p:nvPr/>
          </p:nvSpPr>
          <p:spPr>
            <a:xfrm>
              <a:off x="8714375" y="3788850"/>
              <a:ext cx="54550" cy="16600"/>
            </a:xfrm>
            <a:custGeom>
              <a:rect b="b" l="l" r="r" t="t"/>
              <a:pathLst>
                <a:path extrusionOk="0" h="664" w="2182">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
            <p:cNvSpPr/>
            <p:nvPr/>
          </p:nvSpPr>
          <p:spPr>
            <a:xfrm>
              <a:off x="8709950" y="3784350"/>
              <a:ext cx="12525" cy="16000"/>
            </a:xfrm>
            <a:custGeom>
              <a:rect b="b" l="l" r="r" t="t"/>
              <a:pathLst>
                <a:path extrusionOk="0" h="640" w="501">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
            <p:cNvSpPr/>
            <p:nvPr/>
          </p:nvSpPr>
          <p:spPr>
            <a:xfrm>
              <a:off x="8698275" y="3847925"/>
              <a:ext cx="79250" cy="16950"/>
            </a:xfrm>
            <a:custGeom>
              <a:rect b="b" l="l" r="r" t="t"/>
              <a:pathLst>
                <a:path extrusionOk="0" h="678" w="317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
            <p:cNvSpPr/>
            <p:nvPr/>
          </p:nvSpPr>
          <p:spPr>
            <a:xfrm>
              <a:off x="8712450" y="3663025"/>
              <a:ext cx="103425" cy="52350"/>
            </a:xfrm>
            <a:custGeom>
              <a:rect b="b" l="l" r="r" t="t"/>
              <a:pathLst>
                <a:path extrusionOk="0" h="2094" w="4137">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
            <p:cNvSpPr/>
            <p:nvPr/>
          </p:nvSpPr>
          <p:spPr>
            <a:xfrm>
              <a:off x="8590700" y="3994400"/>
              <a:ext cx="303575" cy="1082775"/>
            </a:xfrm>
            <a:custGeom>
              <a:rect b="b" l="l" r="r" t="t"/>
              <a:pathLst>
                <a:path extrusionOk="0" h="43311" w="12143">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
            <p:cNvSpPr/>
            <p:nvPr/>
          </p:nvSpPr>
          <p:spPr>
            <a:xfrm>
              <a:off x="8764200" y="4143975"/>
              <a:ext cx="5825" cy="5325"/>
            </a:xfrm>
            <a:custGeom>
              <a:rect b="b" l="l" r="r" t="t"/>
              <a:pathLst>
                <a:path extrusionOk="0" h="213" w="233">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
            <p:cNvSpPr/>
            <p:nvPr/>
          </p:nvSpPr>
          <p:spPr>
            <a:xfrm>
              <a:off x="8804175" y="4090600"/>
              <a:ext cx="7525" cy="5875"/>
            </a:xfrm>
            <a:custGeom>
              <a:rect b="b" l="l" r="r" t="t"/>
              <a:pathLst>
                <a:path extrusionOk="0" h="235" w="301">
                  <a:moveTo>
                    <a:pt x="168" y="1"/>
                  </a:moveTo>
                  <a:cubicBezTo>
                    <a:pt x="1" y="1"/>
                    <a:pt x="67" y="234"/>
                    <a:pt x="168" y="234"/>
                  </a:cubicBezTo>
                  <a:cubicBezTo>
                    <a:pt x="301" y="234"/>
                    <a:pt x="301"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
            <p:cNvSpPr/>
            <p:nvPr/>
          </p:nvSpPr>
          <p:spPr>
            <a:xfrm>
              <a:off x="8694325" y="4121300"/>
              <a:ext cx="12725" cy="9425"/>
            </a:xfrm>
            <a:custGeom>
              <a:rect b="b" l="l" r="r" t="t"/>
              <a:pathLst>
                <a:path extrusionOk="0" h="377" w="509">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
            <p:cNvSpPr/>
            <p:nvPr/>
          </p:nvSpPr>
          <p:spPr>
            <a:xfrm>
              <a:off x="8695000" y="4062825"/>
              <a:ext cx="7850" cy="5300"/>
            </a:xfrm>
            <a:custGeom>
              <a:rect b="b" l="l" r="r" t="t"/>
              <a:pathLst>
                <a:path extrusionOk="0" h="212" w="314">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
            <p:cNvSpPr/>
            <p:nvPr/>
          </p:nvSpPr>
          <p:spPr>
            <a:xfrm>
              <a:off x="8745800" y="4075600"/>
              <a:ext cx="14200" cy="10025"/>
            </a:xfrm>
            <a:custGeom>
              <a:rect b="b" l="l" r="r" t="t"/>
              <a:pathLst>
                <a:path extrusionOk="0" h="401" w="568">
                  <a:moveTo>
                    <a:pt x="268" y="0"/>
                  </a:moveTo>
                  <a:cubicBezTo>
                    <a:pt x="1" y="0"/>
                    <a:pt x="67" y="401"/>
                    <a:pt x="301" y="401"/>
                  </a:cubicBezTo>
                  <a:cubicBezTo>
                    <a:pt x="568" y="401"/>
                    <a:pt x="568"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
            <p:cNvSpPr/>
            <p:nvPr/>
          </p:nvSpPr>
          <p:spPr>
            <a:xfrm>
              <a:off x="8737475" y="4114800"/>
              <a:ext cx="12525" cy="9200"/>
            </a:xfrm>
            <a:custGeom>
              <a:rect b="b" l="l" r="r" t="t"/>
              <a:pathLst>
                <a:path extrusionOk="0" h="368" w="501">
                  <a:moveTo>
                    <a:pt x="234" y="0"/>
                  </a:moveTo>
                  <a:cubicBezTo>
                    <a:pt x="0" y="34"/>
                    <a:pt x="67" y="367"/>
                    <a:pt x="267" y="367"/>
                  </a:cubicBezTo>
                  <a:cubicBezTo>
                    <a:pt x="501" y="367"/>
                    <a:pt x="4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
            <p:cNvSpPr/>
            <p:nvPr/>
          </p:nvSpPr>
          <p:spPr>
            <a:xfrm>
              <a:off x="8726625" y="4174000"/>
              <a:ext cx="5875" cy="5875"/>
            </a:xfrm>
            <a:custGeom>
              <a:rect b="b" l="l" r="r" t="t"/>
              <a:pathLst>
                <a:path extrusionOk="0" h="235" w="235">
                  <a:moveTo>
                    <a:pt x="101" y="1"/>
                  </a:moveTo>
                  <a:cubicBezTo>
                    <a:pt x="1" y="1"/>
                    <a:pt x="1" y="234"/>
                    <a:pt x="101" y="234"/>
                  </a:cubicBezTo>
                  <a:cubicBezTo>
                    <a:pt x="234" y="234"/>
                    <a:pt x="234"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
            <p:cNvSpPr/>
            <p:nvPr/>
          </p:nvSpPr>
          <p:spPr>
            <a:xfrm>
              <a:off x="8660925" y="4093550"/>
              <a:ext cx="8175" cy="7250"/>
            </a:xfrm>
            <a:custGeom>
              <a:rect b="b" l="l" r="r" t="t"/>
              <a:pathLst>
                <a:path extrusionOk="0" h="290" w="327">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
            <p:cNvSpPr/>
            <p:nvPr/>
          </p:nvSpPr>
          <p:spPr>
            <a:xfrm>
              <a:off x="8703600" y="4087275"/>
              <a:ext cx="8875" cy="6775"/>
            </a:xfrm>
            <a:custGeom>
              <a:rect b="b" l="l" r="r" t="t"/>
              <a:pathLst>
                <a:path extrusionOk="0" h="271" w="355">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
            <p:cNvSpPr/>
            <p:nvPr/>
          </p:nvSpPr>
          <p:spPr>
            <a:xfrm>
              <a:off x="8718750" y="4037850"/>
              <a:ext cx="9950" cy="7150"/>
            </a:xfrm>
            <a:custGeom>
              <a:rect b="b" l="l" r="r" t="t"/>
              <a:pathLst>
                <a:path extrusionOk="0" h="286" w="398">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
            <p:cNvSpPr/>
            <p:nvPr/>
          </p:nvSpPr>
          <p:spPr>
            <a:xfrm>
              <a:off x="8652400" y="4056425"/>
              <a:ext cx="8375" cy="6700"/>
            </a:xfrm>
            <a:custGeom>
              <a:rect b="b" l="l" r="r" t="t"/>
              <a:pathLst>
                <a:path extrusionOk="0" h="268" w="335">
                  <a:moveTo>
                    <a:pt x="168" y="0"/>
                  </a:moveTo>
                  <a:cubicBezTo>
                    <a:pt x="1" y="34"/>
                    <a:pt x="1" y="267"/>
                    <a:pt x="168" y="267"/>
                  </a:cubicBezTo>
                  <a:cubicBezTo>
                    <a:pt x="334" y="267"/>
                    <a:pt x="301"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
            <p:cNvSpPr/>
            <p:nvPr/>
          </p:nvSpPr>
          <p:spPr>
            <a:xfrm>
              <a:off x="8678250" y="4023825"/>
              <a:ext cx="6700" cy="5925"/>
            </a:xfrm>
            <a:custGeom>
              <a:rect b="b" l="l" r="r" t="t"/>
              <a:pathLst>
                <a:path extrusionOk="0" h="237" w="268">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
            <p:cNvSpPr/>
            <p:nvPr/>
          </p:nvSpPr>
          <p:spPr>
            <a:xfrm>
              <a:off x="8652675" y="4023900"/>
              <a:ext cx="8925" cy="6750"/>
            </a:xfrm>
            <a:custGeom>
              <a:rect b="b" l="l" r="r" t="t"/>
              <a:pathLst>
                <a:path extrusionOk="0" h="270" w="357">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
            <p:cNvSpPr/>
            <p:nvPr/>
          </p:nvSpPr>
          <p:spPr>
            <a:xfrm>
              <a:off x="8665750" y="4143925"/>
              <a:ext cx="11700" cy="8425"/>
            </a:xfrm>
            <a:custGeom>
              <a:rect b="b" l="l" r="r" t="t"/>
              <a:pathLst>
                <a:path extrusionOk="0" h="337" w="468">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
            <p:cNvSpPr/>
            <p:nvPr/>
          </p:nvSpPr>
          <p:spPr>
            <a:xfrm>
              <a:off x="8689925" y="4190675"/>
              <a:ext cx="11700" cy="8375"/>
            </a:xfrm>
            <a:custGeom>
              <a:rect b="b" l="l" r="r" t="t"/>
              <a:pathLst>
                <a:path extrusionOk="0" h="335" w="468">
                  <a:moveTo>
                    <a:pt x="201" y="1"/>
                  </a:moveTo>
                  <a:cubicBezTo>
                    <a:pt x="1" y="1"/>
                    <a:pt x="34" y="334"/>
                    <a:pt x="234" y="334"/>
                  </a:cubicBezTo>
                  <a:cubicBezTo>
                    <a:pt x="468" y="334"/>
                    <a:pt x="468"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
            <p:cNvSpPr/>
            <p:nvPr/>
          </p:nvSpPr>
          <p:spPr>
            <a:xfrm>
              <a:off x="8712450" y="4143150"/>
              <a:ext cx="8375" cy="5850"/>
            </a:xfrm>
            <a:custGeom>
              <a:rect b="b" l="l" r="r" t="t"/>
              <a:pathLst>
                <a:path extrusionOk="0" h="234" w="335">
                  <a:moveTo>
                    <a:pt x="167" y="0"/>
                  </a:moveTo>
                  <a:cubicBezTo>
                    <a:pt x="0" y="0"/>
                    <a:pt x="0" y="234"/>
                    <a:pt x="167" y="234"/>
                  </a:cubicBezTo>
                  <a:cubicBezTo>
                    <a:pt x="334" y="234"/>
                    <a:pt x="301"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
            <p:cNvSpPr/>
            <p:nvPr/>
          </p:nvSpPr>
          <p:spPr>
            <a:xfrm>
              <a:off x="8741625" y="4203200"/>
              <a:ext cx="14225" cy="10025"/>
            </a:xfrm>
            <a:custGeom>
              <a:rect b="b" l="l" r="r" t="t"/>
              <a:pathLst>
                <a:path extrusionOk="0" h="401" w="569">
                  <a:moveTo>
                    <a:pt x="268" y="0"/>
                  </a:moveTo>
                  <a:cubicBezTo>
                    <a:pt x="1" y="0"/>
                    <a:pt x="68" y="400"/>
                    <a:pt x="301" y="400"/>
                  </a:cubicBezTo>
                  <a:cubicBezTo>
                    <a:pt x="568" y="400"/>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
            <p:cNvSpPr/>
            <p:nvPr/>
          </p:nvSpPr>
          <p:spPr>
            <a:xfrm>
              <a:off x="8781250" y="4184850"/>
              <a:ext cx="12950" cy="10200"/>
            </a:xfrm>
            <a:custGeom>
              <a:rect b="b" l="l" r="r" t="t"/>
              <a:pathLst>
                <a:path extrusionOk="0" h="408" w="518">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
            <p:cNvSpPr/>
            <p:nvPr/>
          </p:nvSpPr>
          <p:spPr>
            <a:xfrm>
              <a:off x="8755825" y="4171500"/>
              <a:ext cx="12525" cy="10025"/>
            </a:xfrm>
            <a:custGeom>
              <a:rect b="b" l="l" r="r" t="t"/>
              <a:pathLst>
                <a:path extrusionOk="0" h="401" w="501">
                  <a:moveTo>
                    <a:pt x="200" y="1"/>
                  </a:moveTo>
                  <a:cubicBezTo>
                    <a:pt x="0" y="34"/>
                    <a:pt x="0" y="401"/>
                    <a:pt x="234"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
            <p:cNvSpPr/>
            <p:nvPr/>
          </p:nvSpPr>
          <p:spPr>
            <a:xfrm>
              <a:off x="8810225" y="4138150"/>
              <a:ext cx="16500" cy="12575"/>
            </a:xfrm>
            <a:custGeom>
              <a:rect b="b" l="l" r="r" t="t"/>
              <a:pathLst>
                <a:path extrusionOk="0" h="503" w="66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
            <p:cNvSpPr/>
            <p:nvPr/>
          </p:nvSpPr>
          <p:spPr>
            <a:xfrm>
              <a:off x="8777775" y="4103125"/>
              <a:ext cx="15600" cy="11750"/>
            </a:xfrm>
            <a:custGeom>
              <a:rect b="b" l="l" r="r" t="t"/>
              <a:pathLst>
                <a:path extrusionOk="0" h="470" w="624">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
            <p:cNvSpPr/>
            <p:nvPr/>
          </p:nvSpPr>
          <p:spPr>
            <a:xfrm>
              <a:off x="8799175" y="4046400"/>
              <a:ext cx="11700" cy="8375"/>
            </a:xfrm>
            <a:custGeom>
              <a:rect b="b" l="l" r="r" t="t"/>
              <a:pathLst>
                <a:path extrusionOk="0" h="335" w="468">
                  <a:moveTo>
                    <a:pt x="201" y="1"/>
                  </a:moveTo>
                  <a:cubicBezTo>
                    <a:pt x="1" y="34"/>
                    <a:pt x="34" y="335"/>
                    <a:pt x="267" y="335"/>
                  </a:cubicBezTo>
                  <a:cubicBezTo>
                    <a:pt x="468"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
            <p:cNvSpPr/>
            <p:nvPr/>
          </p:nvSpPr>
          <p:spPr>
            <a:xfrm>
              <a:off x="8779175" y="4044675"/>
              <a:ext cx="10625" cy="7600"/>
            </a:xfrm>
            <a:custGeom>
              <a:rect b="b" l="l" r="r" t="t"/>
              <a:pathLst>
                <a:path extrusionOk="0" h="304" w="425">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
            <p:cNvSpPr/>
            <p:nvPr/>
          </p:nvSpPr>
          <p:spPr>
            <a:xfrm>
              <a:off x="8819200" y="4011375"/>
              <a:ext cx="10025" cy="7625"/>
            </a:xfrm>
            <a:custGeom>
              <a:rect b="b" l="l" r="r" t="t"/>
              <a:pathLst>
                <a:path extrusionOk="0" h="305" w="401">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
            <p:cNvSpPr/>
            <p:nvPr/>
          </p:nvSpPr>
          <p:spPr>
            <a:xfrm>
              <a:off x="8861975" y="4035575"/>
              <a:ext cx="8950" cy="7600"/>
            </a:xfrm>
            <a:custGeom>
              <a:rect b="b" l="l" r="r" t="t"/>
              <a:pathLst>
                <a:path extrusionOk="0" h="304" w="358">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
            <p:cNvSpPr/>
            <p:nvPr/>
          </p:nvSpPr>
          <p:spPr>
            <a:xfrm>
              <a:off x="8849225" y="4094250"/>
              <a:ext cx="11825" cy="9650"/>
            </a:xfrm>
            <a:custGeom>
              <a:rect b="b" l="l" r="r" t="t"/>
              <a:pathLst>
                <a:path extrusionOk="0" h="386" w="473">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
            <p:cNvSpPr/>
            <p:nvPr/>
          </p:nvSpPr>
          <p:spPr>
            <a:xfrm>
              <a:off x="8827525" y="4075600"/>
              <a:ext cx="13375" cy="9200"/>
            </a:xfrm>
            <a:custGeom>
              <a:rect b="b" l="l" r="r" t="t"/>
              <a:pathLst>
                <a:path extrusionOk="0" h="368" w="535">
                  <a:moveTo>
                    <a:pt x="234" y="0"/>
                  </a:moveTo>
                  <a:cubicBezTo>
                    <a:pt x="1" y="0"/>
                    <a:pt x="34" y="367"/>
                    <a:pt x="301" y="367"/>
                  </a:cubicBezTo>
                  <a:cubicBezTo>
                    <a:pt x="534"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
            <p:cNvSpPr/>
            <p:nvPr/>
          </p:nvSpPr>
          <p:spPr>
            <a:xfrm>
              <a:off x="8862550" y="4069750"/>
              <a:ext cx="11700" cy="8375"/>
            </a:xfrm>
            <a:custGeom>
              <a:rect b="b" l="l" r="r" t="t"/>
              <a:pathLst>
                <a:path extrusionOk="0" h="335" w="468">
                  <a:moveTo>
                    <a:pt x="234" y="1"/>
                  </a:moveTo>
                  <a:cubicBezTo>
                    <a:pt x="1" y="1"/>
                    <a:pt x="1" y="335"/>
                    <a:pt x="268" y="335"/>
                  </a:cubicBezTo>
                  <a:cubicBezTo>
                    <a:pt x="468" y="335"/>
                    <a:pt x="468"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
            <p:cNvSpPr/>
            <p:nvPr/>
          </p:nvSpPr>
          <p:spPr>
            <a:xfrm>
              <a:off x="8828575" y="4044700"/>
              <a:ext cx="12100" cy="10125"/>
            </a:xfrm>
            <a:custGeom>
              <a:rect b="b" l="l" r="r" t="t"/>
              <a:pathLst>
                <a:path extrusionOk="0" h="405" w="484">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
            <p:cNvSpPr/>
            <p:nvPr/>
          </p:nvSpPr>
          <p:spPr>
            <a:xfrm>
              <a:off x="8851950" y="4008875"/>
              <a:ext cx="13125" cy="10100"/>
            </a:xfrm>
            <a:custGeom>
              <a:rect b="b" l="l" r="r" t="t"/>
              <a:pathLst>
                <a:path extrusionOk="0" h="404" w="525">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
            <p:cNvSpPr/>
            <p:nvPr/>
          </p:nvSpPr>
          <p:spPr>
            <a:xfrm>
              <a:off x="8844200" y="4125075"/>
              <a:ext cx="10875" cy="11225"/>
            </a:xfrm>
            <a:custGeom>
              <a:rect b="b" l="l" r="r" t="t"/>
              <a:pathLst>
                <a:path extrusionOk="0" h="449" w="435">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
            <p:cNvSpPr/>
            <p:nvPr/>
          </p:nvSpPr>
          <p:spPr>
            <a:xfrm>
              <a:off x="8833550" y="4181150"/>
              <a:ext cx="1500" cy="375"/>
            </a:xfrm>
            <a:custGeom>
              <a:rect b="b" l="l" r="r" t="t"/>
              <a:pathLst>
                <a:path extrusionOk="0" h="15" w="60">
                  <a:moveTo>
                    <a:pt x="16" y="0"/>
                  </a:moveTo>
                  <a:cubicBezTo>
                    <a:pt x="1" y="0"/>
                    <a:pt x="16" y="15"/>
                    <a:pt x="60" y="15"/>
                  </a:cubicBezTo>
                  <a:cubicBezTo>
                    <a:pt x="38" y="4"/>
                    <a:pt x="23" y="0"/>
                    <a:pt x="1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
            <p:cNvSpPr/>
            <p:nvPr/>
          </p:nvSpPr>
          <p:spPr>
            <a:xfrm>
              <a:off x="8811675" y="4225700"/>
              <a:ext cx="20050" cy="14200"/>
            </a:xfrm>
            <a:custGeom>
              <a:rect b="b" l="l" r="r" t="t"/>
              <a:pathLst>
                <a:path extrusionOk="0" h="568" w="802">
                  <a:moveTo>
                    <a:pt x="368" y="1"/>
                  </a:moveTo>
                  <a:cubicBezTo>
                    <a:pt x="1" y="1"/>
                    <a:pt x="34" y="568"/>
                    <a:pt x="435" y="568"/>
                  </a:cubicBezTo>
                  <a:cubicBezTo>
                    <a:pt x="802" y="534"/>
                    <a:pt x="768" y="1"/>
                    <a:pt x="3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
            <p:cNvSpPr/>
            <p:nvPr/>
          </p:nvSpPr>
          <p:spPr>
            <a:xfrm>
              <a:off x="8811675" y="4189850"/>
              <a:ext cx="13375" cy="9200"/>
            </a:xfrm>
            <a:custGeom>
              <a:rect b="b" l="l" r="r" t="t"/>
              <a:pathLst>
                <a:path extrusionOk="0" h="368" w="535">
                  <a:moveTo>
                    <a:pt x="268" y="0"/>
                  </a:moveTo>
                  <a:cubicBezTo>
                    <a:pt x="1" y="0"/>
                    <a:pt x="34" y="367"/>
                    <a:pt x="301" y="367"/>
                  </a:cubicBezTo>
                  <a:cubicBezTo>
                    <a:pt x="535" y="367"/>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
            <p:cNvSpPr/>
            <p:nvPr/>
          </p:nvSpPr>
          <p:spPr>
            <a:xfrm>
              <a:off x="8776650" y="4248225"/>
              <a:ext cx="10875" cy="8350"/>
            </a:xfrm>
            <a:custGeom>
              <a:rect b="b" l="l" r="r" t="t"/>
              <a:pathLst>
                <a:path extrusionOk="0" h="334" w="435">
                  <a:moveTo>
                    <a:pt x="201" y="0"/>
                  </a:moveTo>
                  <a:cubicBezTo>
                    <a:pt x="1" y="0"/>
                    <a:pt x="34" y="334"/>
                    <a:pt x="234" y="334"/>
                  </a:cubicBezTo>
                  <a:cubicBezTo>
                    <a:pt x="435" y="334"/>
                    <a:pt x="435"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
            <p:cNvSpPr/>
            <p:nvPr/>
          </p:nvSpPr>
          <p:spPr>
            <a:xfrm>
              <a:off x="8727450" y="4276425"/>
              <a:ext cx="13775" cy="10175"/>
            </a:xfrm>
            <a:custGeom>
              <a:rect b="b" l="l" r="r" t="t"/>
              <a:pathLst>
                <a:path extrusionOk="0" h="407" w="551">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
            <p:cNvSpPr/>
            <p:nvPr/>
          </p:nvSpPr>
          <p:spPr>
            <a:xfrm>
              <a:off x="8711025" y="4246375"/>
              <a:ext cx="12700" cy="9425"/>
            </a:xfrm>
            <a:custGeom>
              <a:rect b="b" l="l" r="r" t="t"/>
              <a:pathLst>
                <a:path extrusionOk="0" h="377" w="508">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
            <p:cNvSpPr/>
            <p:nvPr/>
          </p:nvSpPr>
          <p:spPr>
            <a:xfrm>
              <a:off x="8703275" y="4221525"/>
              <a:ext cx="4200" cy="2550"/>
            </a:xfrm>
            <a:custGeom>
              <a:rect b="b" l="l" r="r" t="t"/>
              <a:pathLst>
                <a:path extrusionOk="0" h="102" w="168">
                  <a:moveTo>
                    <a:pt x="101" y="1"/>
                  </a:moveTo>
                  <a:cubicBezTo>
                    <a:pt x="1" y="1"/>
                    <a:pt x="1" y="101"/>
                    <a:pt x="101" y="101"/>
                  </a:cubicBezTo>
                  <a:cubicBezTo>
                    <a:pt x="167" y="101"/>
                    <a:pt x="167"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
            <p:cNvSpPr/>
            <p:nvPr/>
          </p:nvSpPr>
          <p:spPr>
            <a:xfrm>
              <a:off x="8741225" y="4239050"/>
              <a:ext cx="12950" cy="10200"/>
            </a:xfrm>
            <a:custGeom>
              <a:rect b="b" l="l" r="r" t="t"/>
              <a:pathLst>
                <a:path extrusionOk="0" h="408" w="518">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
            <p:cNvSpPr/>
            <p:nvPr/>
          </p:nvSpPr>
          <p:spPr>
            <a:xfrm>
              <a:off x="8785500" y="4209025"/>
              <a:ext cx="9525" cy="6950"/>
            </a:xfrm>
            <a:custGeom>
              <a:rect b="b" l="l" r="r" t="t"/>
              <a:pathLst>
                <a:path extrusionOk="0" h="278" w="381">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
            <p:cNvSpPr/>
            <p:nvPr/>
          </p:nvSpPr>
          <p:spPr>
            <a:xfrm>
              <a:off x="8816700" y="4257350"/>
              <a:ext cx="18100" cy="12575"/>
            </a:xfrm>
            <a:custGeom>
              <a:rect b="b" l="l" r="r" t="t"/>
              <a:pathLst>
                <a:path extrusionOk="0" h="503" w="724">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
            <p:cNvSpPr/>
            <p:nvPr/>
          </p:nvSpPr>
          <p:spPr>
            <a:xfrm>
              <a:off x="8848375" y="4238050"/>
              <a:ext cx="12050" cy="9375"/>
            </a:xfrm>
            <a:custGeom>
              <a:rect b="b" l="l" r="r" t="t"/>
              <a:pathLst>
                <a:path extrusionOk="0" h="375" w="482">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
            <p:cNvSpPr/>
            <p:nvPr/>
          </p:nvSpPr>
          <p:spPr>
            <a:xfrm>
              <a:off x="8779175" y="4274075"/>
              <a:ext cx="14200" cy="10025"/>
            </a:xfrm>
            <a:custGeom>
              <a:rect b="b" l="l" r="r" t="t"/>
              <a:pathLst>
                <a:path extrusionOk="0" h="401" w="568">
                  <a:moveTo>
                    <a:pt x="267" y="0"/>
                  </a:moveTo>
                  <a:cubicBezTo>
                    <a:pt x="0" y="0"/>
                    <a:pt x="67" y="401"/>
                    <a:pt x="300" y="401"/>
                  </a:cubicBezTo>
                  <a:cubicBezTo>
                    <a:pt x="567" y="401"/>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
            <p:cNvSpPr/>
            <p:nvPr/>
          </p:nvSpPr>
          <p:spPr>
            <a:xfrm>
              <a:off x="8674925" y="4244000"/>
              <a:ext cx="10625" cy="7575"/>
            </a:xfrm>
            <a:custGeom>
              <a:rect b="b" l="l" r="r" t="t"/>
              <a:pathLst>
                <a:path extrusionOk="0" h="303" w="425">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
            <p:cNvSpPr/>
            <p:nvPr/>
          </p:nvSpPr>
          <p:spPr>
            <a:xfrm>
              <a:off x="8837550" y="4154825"/>
              <a:ext cx="15850" cy="10875"/>
            </a:xfrm>
            <a:custGeom>
              <a:rect b="b" l="l" r="r" t="t"/>
              <a:pathLst>
                <a:path extrusionOk="0" h="435" w="634">
                  <a:moveTo>
                    <a:pt x="300" y="0"/>
                  </a:moveTo>
                  <a:cubicBezTo>
                    <a:pt x="0" y="34"/>
                    <a:pt x="67" y="434"/>
                    <a:pt x="334" y="434"/>
                  </a:cubicBezTo>
                  <a:cubicBezTo>
                    <a:pt x="634" y="434"/>
                    <a:pt x="600" y="0"/>
                    <a:pt x="3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
            <p:cNvSpPr/>
            <p:nvPr/>
          </p:nvSpPr>
          <p:spPr>
            <a:xfrm>
              <a:off x="8707475" y="5102000"/>
              <a:ext cx="140575" cy="16025"/>
            </a:xfrm>
            <a:custGeom>
              <a:rect b="b" l="l" r="r" t="t"/>
              <a:pathLst>
                <a:path extrusionOk="0" h="641" w="5623">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
            <p:cNvSpPr/>
            <p:nvPr/>
          </p:nvSpPr>
          <p:spPr>
            <a:xfrm>
              <a:off x="8790850" y="5072575"/>
              <a:ext cx="10850" cy="38450"/>
            </a:xfrm>
            <a:custGeom>
              <a:rect b="b" l="l" r="r" t="t"/>
              <a:pathLst>
                <a:path extrusionOk="0" h="1538" w="434">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
            <p:cNvSpPr/>
            <p:nvPr/>
          </p:nvSpPr>
          <p:spPr>
            <a:xfrm>
              <a:off x="8864225" y="5051300"/>
              <a:ext cx="133025" cy="36275"/>
            </a:xfrm>
            <a:custGeom>
              <a:rect b="b" l="l" r="r" t="t"/>
              <a:pathLst>
                <a:path extrusionOk="0" h="1451" w="5321">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
            <p:cNvSpPr/>
            <p:nvPr/>
          </p:nvSpPr>
          <p:spPr>
            <a:xfrm>
              <a:off x="8931775" y="5040300"/>
              <a:ext cx="26600" cy="28750"/>
            </a:xfrm>
            <a:custGeom>
              <a:rect b="b" l="l" r="r" t="t"/>
              <a:pathLst>
                <a:path extrusionOk="0" h="1150" w="1064">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
            <p:cNvSpPr/>
            <p:nvPr/>
          </p:nvSpPr>
          <p:spPr>
            <a:xfrm>
              <a:off x="8826700" y="3912975"/>
              <a:ext cx="206000" cy="381975"/>
            </a:xfrm>
            <a:custGeom>
              <a:rect b="b" l="l" r="r" t="t"/>
              <a:pathLst>
                <a:path extrusionOk="0" h="15279" w="824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
            <p:cNvSpPr/>
            <p:nvPr/>
          </p:nvSpPr>
          <p:spPr>
            <a:xfrm>
              <a:off x="8701600" y="4261100"/>
              <a:ext cx="144300" cy="100550"/>
            </a:xfrm>
            <a:custGeom>
              <a:rect b="b" l="l" r="r" t="t"/>
              <a:pathLst>
                <a:path extrusionOk="0" h="4022" w="5772">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
            <p:cNvSpPr/>
            <p:nvPr/>
          </p:nvSpPr>
          <p:spPr>
            <a:xfrm>
              <a:off x="8995975" y="3797900"/>
              <a:ext cx="240150" cy="444525"/>
            </a:xfrm>
            <a:custGeom>
              <a:rect b="b" l="l" r="r" t="t"/>
              <a:pathLst>
                <a:path extrusionOk="0" h="17781" w="9606">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
            <p:cNvSpPr/>
            <p:nvPr/>
          </p:nvSpPr>
          <p:spPr>
            <a:xfrm>
              <a:off x="8853375" y="4204150"/>
              <a:ext cx="166825" cy="115125"/>
            </a:xfrm>
            <a:custGeom>
              <a:rect b="b" l="l" r="r" t="t"/>
              <a:pathLst>
                <a:path extrusionOk="0" h="4605" w="6673">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
            <p:cNvSpPr/>
            <p:nvPr/>
          </p:nvSpPr>
          <p:spPr>
            <a:xfrm>
              <a:off x="9036025" y="3784550"/>
              <a:ext cx="183475" cy="266050"/>
            </a:xfrm>
            <a:custGeom>
              <a:rect b="b" l="l" r="r" t="t"/>
              <a:pathLst>
                <a:path extrusionOk="0" h="10642" w="7339">
                  <a:moveTo>
                    <a:pt x="0" y="1"/>
                  </a:moveTo>
                  <a:lnTo>
                    <a:pt x="2535" y="10642"/>
                  </a:lnTo>
                  <a:lnTo>
                    <a:pt x="7339" y="7573"/>
                  </a:lnTo>
                  <a:cubicBezTo>
                    <a:pt x="4203" y="501"/>
                    <a:pt x="0" y="1"/>
                    <a:pt x="0"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
            <p:cNvSpPr/>
            <p:nvPr/>
          </p:nvSpPr>
          <p:spPr>
            <a:xfrm>
              <a:off x="9083550" y="3893800"/>
              <a:ext cx="27125" cy="167225"/>
            </a:xfrm>
            <a:custGeom>
              <a:rect b="b" l="l" r="r" t="t"/>
              <a:pathLst>
                <a:path extrusionOk="0" h="6689" w="1085">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
            <p:cNvSpPr/>
            <p:nvPr/>
          </p:nvSpPr>
          <p:spPr>
            <a:xfrm>
              <a:off x="8974300" y="3965350"/>
              <a:ext cx="13275" cy="10325"/>
            </a:xfrm>
            <a:custGeom>
              <a:rect b="b" l="l" r="r" t="t"/>
              <a:pathLst>
                <a:path extrusionOk="0" h="413" w="531">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
            <p:cNvSpPr/>
            <p:nvPr/>
          </p:nvSpPr>
          <p:spPr>
            <a:xfrm>
              <a:off x="8993500" y="3912975"/>
              <a:ext cx="12525" cy="10100"/>
            </a:xfrm>
            <a:custGeom>
              <a:rect b="b" l="l" r="r" t="t"/>
              <a:pathLst>
                <a:path extrusionOk="0" h="404" w="501">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
            <p:cNvSpPr/>
            <p:nvPr/>
          </p:nvSpPr>
          <p:spPr>
            <a:xfrm>
              <a:off x="8980975" y="3940500"/>
              <a:ext cx="16700" cy="12525"/>
            </a:xfrm>
            <a:custGeom>
              <a:rect b="b" l="l" r="r" t="t"/>
              <a:pathLst>
                <a:path extrusionOk="0" h="501" w="668">
                  <a:moveTo>
                    <a:pt x="334" y="1"/>
                  </a:moveTo>
                  <a:cubicBezTo>
                    <a:pt x="0" y="67"/>
                    <a:pt x="34" y="501"/>
                    <a:pt x="367" y="501"/>
                  </a:cubicBezTo>
                  <a:cubicBezTo>
                    <a:pt x="668" y="468"/>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
            <p:cNvSpPr/>
            <p:nvPr/>
          </p:nvSpPr>
          <p:spPr>
            <a:xfrm>
              <a:off x="9006825" y="3930925"/>
              <a:ext cx="5875" cy="6900"/>
            </a:xfrm>
            <a:custGeom>
              <a:rect b="b" l="l" r="r" t="t"/>
              <a:pathLst>
                <a:path extrusionOk="0" h="276" w="235">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
            <p:cNvSpPr/>
            <p:nvPr/>
          </p:nvSpPr>
          <p:spPr>
            <a:xfrm>
              <a:off x="9008500" y="3888800"/>
              <a:ext cx="9200" cy="7525"/>
            </a:xfrm>
            <a:custGeom>
              <a:rect b="b" l="l" r="r" t="t"/>
              <a:pathLst>
                <a:path extrusionOk="0" h="301" w="368">
                  <a:moveTo>
                    <a:pt x="234" y="0"/>
                  </a:moveTo>
                  <a:cubicBezTo>
                    <a:pt x="0" y="0"/>
                    <a:pt x="67" y="301"/>
                    <a:pt x="234" y="301"/>
                  </a:cubicBezTo>
                  <a:cubicBezTo>
                    <a:pt x="367" y="301"/>
                    <a:pt x="3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
            <p:cNvSpPr/>
            <p:nvPr/>
          </p:nvSpPr>
          <p:spPr>
            <a:xfrm>
              <a:off x="9015175" y="3867125"/>
              <a:ext cx="11700" cy="8350"/>
            </a:xfrm>
            <a:custGeom>
              <a:rect b="b" l="l" r="r" t="t"/>
              <a:pathLst>
                <a:path extrusionOk="0" h="334" w="468">
                  <a:moveTo>
                    <a:pt x="200" y="0"/>
                  </a:moveTo>
                  <a:cubicBezTo>
                    <a:pt x="0" y="0"/>
                    <a:pt x="33" y="334"/>
                    <a:pt x="234" y="334"/>
                  </a:cubicBezTo>
                  <a:cubicBezTo>
                    <a:pt x="467" y="334"/>
                    <a:pt x="467" y="0"/>
                    <a:pt x="2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
            <p:cNvSpPr/>
            <p:nvPr/>
          </p:nvSpPr>
          <p:spPr>
            <a:xfrm>
              <a:off x="9036025" y="3835425"/>
              <a:ext cx="5025" cy="4200"/>
            </a:xfrm>
            <a:custGeom>
              <a:rect b="b" l="l" r="r" t="t"/>
              <a:pathLst>
                <a:path extrusionOk="0" h="168" w="201">
                  <a:moveTo>
                    <a:pt x="133" y="1"/>
                  </a:moveTo>
                  <a:cubicBezTo>
                    <a:pt x="0" y="1"/>
                    <a:pt x="0" y="167"/>
                    <a:pt x="133" y="167"/>
                  </a:cubicBezTo>
                  <a:cubicBezTo>
                    <a:pt x="200" y="167"/>
                    <a:pt x="200" y="1"/>
                    <a:pt x="1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
            <p:cNvSpPr/>
            <p:nvPr/>
          </p:nvSpPr>
          <p:spPr>
            <a:xfrm>
              <a:off x="9032250" y="3860550"/>
              <a:ext cx="7950" cy="9750"/>
            </a:xfrm>
            <a:custGeom>
              <a:rect b="b" l="l" r="r" t="t"/>
              <a:pathLst>
                <a:path extrusionOk="0" h="390" w="318">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
            <p:cNvSpPr/>
            <p:nvPr/>
          </p:nvSpPr>
          <p:spPr>
            <a:xfrm>
              <a:off x="9023550" y="3837100"/>
              <a:ext cx="11650" cy="7750"/>
            </a:xfrm>
            <a:custGeom>
              <a:rect b="b" l="l" r="r" t="t"/>
              <a:pathLst>
                <a:path extrusionOk="0" h="310" w="466">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
            <p:cNvSpPr/>
            <p:nvPr/>
          </p:nvSpPr>
          <p:spPr>
            <a:xfrm>
              <a:off x="9041850" y="3806250"/>
              <a:ext cx="6700" cy="5025"/>
            </a:xfrm>
            <a:custGeom>
              <a:rect b="b" l="l" r="r" t="t"/>
              <a:pathLst>
                <a:path extrusionOk="0" h="201" w="268">
                  <a:moveTo>
                    <a:pt x="134" y="0"/>
                  </a:moveTo>
                  <a:cubicBezTo>
                    <a:pt x="1" y="0"/>
                    <a:pt x="1" y="200"/>
                    <a:pt x="134" y="200"/>
                  </a:cubicBezTo>
                  <a:cubicBezTo>
                    <a:pt x="267" y="200"/>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
            <p:cNvSpPr/>
            <p:nvPr/>
          </p:nvSpPr>
          <p:spPr>
            <a:xfrm>
              <a:off x="9044625" y="3818700"/>
              <a:ext cx="11150" cy="7650"/>
            </a:xfrm>
            <a:custGeom>
              <a:rect b="b" l="l" r="r" t="t"/>
              <a:pathLst>
                <a:path extrusionOk="0" h="306" w="446">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
            <p:cNvSpPr/>
            <p:nvPr/>
          </p:nvSpPr>
          <p:spPr>
            <a:xfrm>
              <a:off x="9008825" y="3902675"/>
              <a:ext cx="13875" cy="10575"/>
            </a:xfrm>
            <a:custGeom>
              <a:rect b="b" l="l" r="r" t="t"/>
              <a:pathLst>
                <a:path extrusionOk="0" h="423" w="555">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
            <p:cNvSpPr/>
            <p:nvPr/>
          </p:nvSpPr>
          <p:spPr>
            <a:xfrm>
              <a:off x="9027175" y="3882125"/>
              <a:ext cx="8875" cy="6775"/>
            </a:xfrm>
            <a:custGeom>
              <a:rect b="b" l="l" r="r" t="t"/>
              <a:pathLst>
                <a:path extrusionOk="0" h="271" w="355">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
            <p:cNvSpPr/>
            <p:nvPr/>
          </p:nvSpPr>
          <p:spPr>
            <a:xfrm>
              <a:off x="8995975" y="3965450"/>
              <a:ext cx="10650" cy="7600"/>
            </a:xfrm>
            <a:custGeom>
              <a:rect b="b" l="l" r="r" t="t"/>
              <a:pathLst>
                <a:path extrusionOk="0" h="304" w="426">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
            <p:cNvSpPr/>
            <p:nvPr/>
          </p:nvSpPr>
          <p:spPr>
            <a:xfrm>
              <a:off x="8990150" y="3985500"/>
              <a:ext cx="13975" cy="10900"/>
            </a:xfrm>
            <a:custGeom>
              <a:rect b="b" l="l" r="r" t="t"/>
              <a:pathLst>
                <a:path extrusionOk="0" h="436" w="559">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
            <p:cNvSpPr/>
            <p:nvPr/>
          </p:nvSpPr>
          <p:spPr>
            <a:xfrm>
              <a:off x="8943450" y="3948850"/>
              <a:ext cx="6700" cy="5850"/>
            </a:xfrm>
            <a:custGeom>
              <a:rect b="b" l="l" r="r" t="t"/>
              <a:pathLst>
                <a:path extrusionOk="0" h="234" w="268">
                  <a:moveTo>
                    <a:pt x="167" y="0"/>
                  </a:moveTo>
                  <a:cubicBezTo>
                    <a:pt x="0" y="0"/>
                    <a:pt x="0" y="234"/>
                    <a:pt x="167" y="234"/>
                  </a:cubicBezTo>
                  <a:cubicBezTo>
                    <a:pt x="267" y="234"/>
                    <a:pt x="267"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
            <p:cNvSpPr/>
            <p:nvPr/>
          </p:nvSpPr>
          <p:spPr>
            <a:xfrm>
              <a:off x="8910100" y="3923775"/>
              <a:ext cx="9775" cy="7575"/>
            </a:xfrm>
            <a:custGeom>
              <a:rect b="b" l="l" r="r" t="t"/>
              <a:pathLst>
                <a:path extrusionOk="0" h="303" w="391">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
            <p:cNvSpPr/>
            <p:nvPr/>
          </p:nvSpPr>
          <p:spPr>
            <a:xfrm>
              <a:off x="8908425" y="3897150"/>
              <a:ext cx="7525" cy="5650"/>
            </a:xfrm>
            <a:custGeom>
              <a:rect b="b" l="l" r="r" t="t"/>
              <a:pathLst>
                <a:path extrusionOk="0" h="226" w="301">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
            <p:cNvSpPr/>
            <p:nvPr/>
          </p:nvSpPr>
          <p:spPr>
            <a:xfrm>
              <a:off x="8891950" y="3918775"/>
              <a:ext cx="11725" cy="8200"/>
            </a:xfrm>
            <a:custGeom>
              <a:rect b="b" l="l" r="r" t="t"/>
              <a:pathLst>
                <a:path extrusionOk="0" h="328" w="469">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
            <p:cNvSpPr/>
            <p:nvPr/>
          </p:nvSpPr>
          <p:spPr>
            <a:xfrm>
              <a:off x="8912175" y="3906525"/>
              <a:ext cx="7125" cy="7650"/>
            </a:xfrm>
            <a:custGeom>
              <a:rect b="b" l="l" r="r" t="t"/>
              <a:pathLst>
                <a:path extrusionOk="0" h="306" w="285">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
            <p:cNvSpPr/>
            <p:nvPr/>
          </p:nvSpPr>
          <p:spPr>
            <a:xfrm>
              <a:off x="8927625" y="3940400"/>
              <a:ext cx="5825" cy="4300"/>
            </a:xfrm>
            <a:custGeom>
              <a:rect b="b" l="l" r="r" t="t"/>
              <a:pathLst>
                <a:path extrusionOk="0" h="172" w="233">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
            <p:cNvSpPr/>
            <p:nvPr/>
          </p:nvSpPr>
          <p:spPr>
            <a:xfrm>
              <a:off x="8952625" y="3970825"/>
              <a:ext cx="14200" cy="9725"/>
            </a:xfrm>
            <a:custGeom>
              <a:rect b="b" l="l" r="r" t="t"/>
              <a:pathLst>
                <a:path extrusionOk="0" h="389" w="568">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
            <p:cNvSpPr/>
            <p:nvPr/>
          </p:nvSpPr>
          <p:spPr>
            <a:xfrm>
              <a:off x="8885900" y="3897050"/>
              <a:ext cx="15725" cy="12650"/>
            </a:xfrm>
            <a:custGeom>
              <a:rect b="b" l="l" r="r" t="t"/>
              <a:pathLst>
                <a:path extrusionOk="0" h="506" w="629">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
            <p:cNvSpPr/>
            <p:nvPr/>
          </p:nvSpPr>
          <p:spPr>
            <a:xfrm>
              <a:off x="9108575" y="4018850"/>
              <a:ext cx="15850" cy="11750"/>
            </a:xfrm>
            <a:custGeom>
              <a:rect b="b" l="l" r="r" t="t"/>
              <a:pathLst>
                <a:path extrusionOk="0" h="470" w="634">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
            <p:cNvSpPr/>
            <p:nvPr/>
          </p:nvSpPr>
          <p:spPr>
            <a:xfrm>
              <a:off x="9126925" y="3998875"/>
              <a:ext cx="13350" cy="10875"/>
            </a:xfrm>
            <a:custGeom>
              <a:rect b="b" l="l" r="r" t="t"/>
              <a:pathLst>
                <a:path extrusionOk="0" h="435" w="534">
                  <a:moveTo>
                    <a:pt x="234" y="1"/>
                  </a:moveTo>
                  <a:cubicBezTo>
                    <a:pt x="0" y="1"/>
                    <a:pt x="33" y="434"/>
                    <a:pt x="267" y="434"/>
                  </a:cubicBezTo>
                  <a:cubicBezTo>
                    <a:pt x="534" y="434"/>
                    <a:pt x="534"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
            <p:cNvSpPr/>
            <p:nvPr/>
          </p:nvSpPr>
          <p:spPr>
            <a:xfrm>
              <a:off x="9135250" y="4010700"/>
              <a:ext cx="10025" cy="8975"/>
            </a:xfrm>
            <a:custGeom>
              <a:rect b="b" l="l" r="r" t="t"/>
              <a:pathLst>
                <a:path extrusionOk="0" h="359" w="401">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
            <p:cNvSpPr/>
            <p:nvPr/>
          </p:nvSpPr>
          <p:spPr>
            <a:xfrm>
              <a:off x="9106075" y="3998825"/>
              <a:ext cx="10850" cy="8425"/>
            </a:xfrm>
            <a:custGeom>
              <a:rect b="b" l="l" r="r" t="t"/>
              <a:pathLst>
                <a:path extrusionOk="0" h="337" w="434">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
            <p:cNvSpPr/>
            <p:nvPr/>
          </p:nvSpPr>
          <p:spPr>
            <a:xfrm>
              <a:off x="9140650" y="3984375"/>
              <a:ext cx="9625" cy="10475"/>
            </a:xfrm>
            <a:custGeom>
              <a:rect b="b" l="l" r="r" t="t"/>
              <a:pathLst>
                <a:path extrusionOk="0" h="419" w="385">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
            <p:cNvSpPr/>
            <p:nvPr/>
          </p:nvSpPr>
          <p:spPr>
            <a:xfrm>
              <a:off x="9151925" y="3998050"/>
              <a:ext cx="8375" cy="7525"/>
            </a:xfrm>
            <a:custGeom>
              <a:rect b="b" l="l" r="r" t="t"/>
              <a:pathLst>
                <a:path extrusionOk="0" h="301" w="335">
                  <a:moveTo>
                    <a:pt x="168" y="0"/>
                  </a:moveTo>
                  <a:cubicBezTo>
                    <a:pt x="1" y="34"/>
                    <a:pt x="1" y="300"/>
                    <a:pt x="168" y="300"/>
                  </a:cubicBezTo>
                  <a:cubicBezTo>
                    <a:pt x="334" y="300"/>
                    <a:pt x="334"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
            <p:cNvSpPr/>
            <p:nvPr/>
          </p:nvSpPr>
          <p:spPr>
            <a:xfrm>
              <a:off x="9178625" y="3986375"/>
              <a:ext cx="6675" cy="4200"/>
            </a:xfrm>
            <a:custGeom>
              <a:rect b="b" l="l" r="r" t="t"/>
              <a:pathLst>
                <a:path extrusionOk="0" h="168" w="267">
                  <a:moveTo>
                    <a:pt x="134" y="0"/>
                  </a:moveTo>
                  <a:cubicBezTo>
                    <a:pt x="0" y="0"/>
                    <a:pt x="0" y="167"/>
                    <a:pt x="134" y="167"/>
                  </a:cubicBezTo>
                  <a:cubicBezTo>
                    <a:pt x="267" y="167"/>
                    <a:pt x="200"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
            <p:cNvSpPr/>
            <p:nvPr/>
          </p:nvSpPr>
          <p:spPr>
            <a:xfrm>
              <a:off x="9154075" y="3986175"/>
              <a:ext cx="11225" cy="7075"/>
            </a:xfrm>
            <a:custGeom>
              <a:rect b="b" l="l" r="r" t="t"/>
              <a:pathLst>
                <a:path extrusionOk="0" h="283" w="449">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
            <p:cNvSpPr/>
            <p:nvPr/>
          </p:nvSpPr>
          <p:spPr>
            <a:xfrm>
              <a:off x="9169450" y="3961250"/>
              <a:ext cx="4175" cy="3450"/>
            </a:xfrm>
            <a:custGeom>
              <a:rect b="b" l="l" r="r" t="t"/>
              <a:pathLst>
                <a:path extrusionOk="0" h="138" w="167">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
            <p:cNvSpPr/>
            <p:nvPr/>
          </p:nvSpPr>
          <p:spPr>
            <a:xfrm>
              <a:off x="9168600" y="3975350"/>
              <a:ext cx="10850" cy="8550"/>
            </a:xfrm>
            <a:custGeom>
              <a:rect b="b" l="l" r="r" t="t"/>
              <a:pathLst>
                <a:path extrusionOk="0" h="342" w="434">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
            <p:cNvSpPr/>
            <p:nvPr/>
          </p:nvSpPr>
          <p:spPr>
            <a:xfrm>
              <a:off x="9194450" y="3971175"/>
              <a:ext cx="12950" cy="9375"/>
            </a:xfrm>
            <a:custGeom>
              <a:rect b="b" l="l" r="r" t="t"/>
              <a:pathLst>
                <a:path extrusionOk="0" h="375" w="518">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
            <p:cNvSpPr/>
            <p:nvPr/>
          </p:nvSpPr>
          <p:spPr>
            <a:xfrm>
              <a:off x="9183625" y="3956350"/>
              <a:ext cx="14200" cy="10875"/>
            </a:xfrm>
            <a:custGeom>
              <a:rect b="b" l="l" r="r" t="t"/>
              <a:pathLst>
                <a:path extrusionOk="0" h="435" w="568">
                  <a:moveTo>
                    <a:pt x="267" y="0"/>
                  </a:moveTo>
                  <a:cubicBezTo>
                    <a:pt x="0" y="34"/>
                    <a:pt x="67" y="434"/>
                    <a:pt x="301" y="434"/>
                  </a:cubicBezTo>
                  <a:cubicBezTo>
                    <a:pt x="567" y="434"/>
                    <a:pt x="5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
            <p:cNvSpPr/>
            <p:nvPr/>
          </p:nvSpPr>
          <p:spPr>
            <a:xfrm>
              <a:off x="9186125" y="3982125"/>
              <a:ext cx="8125" cy="5925"/>
            </a:xfrm>
            <a:custGeom>
              <a:rect b="b" l="l" r="r" t="t"/>
              <a:pathLst>
                <a:path extrusionOk="0" h="237" w="325">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
            <p:cNvSpPr/>
            <p:nvPr/>
          </p:nvSpPr>
          <p:spPr>
            <a:xfrm>
              <a:off x="9200625" y="3950500"/>
              <a:ext cx="7200" cy="5125"/>
            </a:xfrm>
            <a:custGeom>
              <a:rect b="b" l="l" r="r" t="t"/>
              <a:pathLst>
                <a:path extrusionOk="0" h="205" w="288">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
            <p:cNvSpPr/>
            <p:nvPr/>
          </p:nvSpPr>
          <p:spPr>
            <a:xfrm>
              <a:off x="9123575" y="3975075"/>
              <a:ext cx="11700" cy="10700"/>
            </a:xfrm>
            <a:custGeom>
              <a:rect b="b" l="l" r="r" t="t"/>
              <a:pathLst>
                <a:path extrusionOk="0" h="428" w="468">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
            <p:cNvSpPr/>
            <p:nvPr/>
          </p:nvSpPr>
          <p:spPr>
            <a:xfrm>
              <a:off x="9143600" y="3959675"/>
              <a:ext cx="8350" cy="7600"/>
            </a:xfrm>
            <a:custGeom>
              <a:rect b="b" l="l" r="r" t="t"/>
              <a:pathLst>
                <a:path extrusionOk="0" h="304" w="334">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
            <p:cNvSpPr/>
            <p:nvPr/>
          </p:nvSpPr>
          <p:spPr>
            <a:xfrm>
              <a:off x="8665750" y="3801650"/>
              <a:ext cx="16275" cy="83625"/>
            </a:xfrm>
            <a:custGeom>
              <a:rect b="b" l="l" r="r" t="t"/>
              <a:pathLst>
                <a:path extrusionOk="0" h="3345" w="651">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4" name="Google Shape;864;p2"/>
          <p:cNvGrpSpPr/>
          <p:nvPr/>
        </p:nvGrpSpPr>
        <p:grpSpPr>
          <a:xfrm flipH="1" rot="-670505">
            <a:off x="1626452" y="3960952"/>
            <a:ext cx="811267" cy="1615185"/>
            <a:chOff x="7198025" y="3729625"/>
            <a:chExt cx="811300" cy="1615250"/>
          </a:xfrm>
        </p:grpSpPr>
        <p:sp>
          <p:nvSpPr>
            <p:cNvPr id="865" name="Google Shape;865;p2"/>
            <p:cNvSpPr/>
            <p:nvPr/>
          </p:nvSpPr>
          <p:spPr>
            <a:xfrm>
              <a:off x="7480725" y="3926900"/>
              <a:ext cx="324425" cy="381450"/>
            </a:xfrm>
            <a:custGeom>
              <a:rect b="b" l="l" r="r" t="t"/>
              <a:pathLst>
                <a:path extrusionOk="0" h="15258" w="12977">
                  <a:moveTo>
                    <a:pt x="4145" y="0"/>
                  </a:moveTo>
                  <a:cubicBezTo>
                    <a:pt x="4064" y="0"/>
                    <a:pt x="3984" y="4"/>
                    <a:pt x="3904" y="11"/>
                  </a:cubicBezTo>
                  <a:cubicBezTo>
                    <a:pt x="2387" y="110"/>
                    <a:pt x="1065" y="1318"/>
                    <a:pt x="681" y="2763"/>
                  </a:cubicBezTo>
                  <a:lnTo>
                    <a:pt x="681" y="2763"/>
                  </a:lnTo>
                  <a:cubicBezTo>
                    <a:pt x="449" y="3351"/>
                    <a:pt x="791" y="3888"/>
                    <a:pt x="635" y="4514"/>
                  </a:cubicBezTo>
                  <a:cubicBezTo>
                    <a:pt x="301" y="5682"/>
                    <a:pt x="1" y="6949"/>
                    <a:pt x="301" y="8117"/>
                  </a:cubicBezTo>
                  <a:cubicBezTo>
                    <a:pt x="535" y="9017"/>
                    <a:pt x="1135" y="9818"/>
                    <a:pt x="1836" y="10485"/>
                  </a:cubicBezTo>
                  <a:cubicBezTo>
                    <a:pt x="2536" y="11119"/>
                    <a:pt x="3337" y="11653"/>
                    <a:pt x="4071" y="12220"/>
                  </a:cubicBezTo>
                  <a:cubicBezTo>
                    <a:pt x="5171" y="13054"/>
                    <a:pt x="6172" y="14054"/>
                    <a:pt x="7406" y="14688"/>
                  </a:cubicBezTo>
                  <a:cubicBezTo>
                    <a:pt x="8090" y="15039"/>
                    <a:pt x="8876" y="15257"/>
                    <a:pt x="9639" y="15257"/>
                  </a:cubicBezTo>
                  <a:cubicBezTo>
                    <a:pt x="10254" y="15257"/>
                    <a:pt x="10855" y="15116"/>
                    <a:pt x="11376" y="14788"/>
                  </a:cubicBezTo>
                  <a:cubicBezTo>
                    <a:pt x="12076" y="14321"/>
                    <a:pt x="12543" y="13621"/>
                    <a:pt x="12743" y="12820"/>
                  </a:cubicBezTo>
                  <a:cubicBezTo>
                    <a:pt x="12977" y="12019"/>
                    <a:pt x="12877" y="11052"/>
                    <a:pt x="12343" y="10385"/>
                  </a:cubicBezTo>
                  <a:cubicBezTo>
                    <a:pt x="11576" y="9484"/>
                    <a:pt x="10242" y="9318"/>
                    <a:pt x="9141" y="8851"/>
                  </a:cubicBezTo>
                  <a:cubicBezTo>
                    <a:pt x="8907" y="8784"/>
                    <a:pt x="8674" y="8650"/>
                    <a:pt x="8640" y="8384"/>
                  </a:cubicBezTo>
                  <a:cubicBezTo>
                    <a:pt x="8540" y="8017"/>
                    <a:pt x="8974" y="7716"/>
                    <a:pt x="9208" y="7450"/>
                  </a:cubicBezTo>
                  <a:cubicBezTo>
                    <a:pt x="9574" y="6983"/>
                    <a:pt x="9541" y="6282"/>
                    <a:pt x="9174" y="5848"/>
                  </a:cubicBezTo>
                  <a:cubicBezTo>
                    <a:pt x="8741" y="5381"/>
                    <a:pt x="8073" y="5315"/>
                    <a:pt x="7673" y="4881"/>
                  </a:cubicBezTo>
                  <a:cubicBezTo>
                    <a:pt x="7106" y="4281"/>
                    <a:pt x="7340" y="3347"/>
                    <a:pt x="7206" y="2546"/>
                  </a:cubicBezTo>
                  <a:cubicBezTo>
                    <a:pt x="7016" y="1123"/>
                    <a:pt x="5598" y="0"/>
                    <a:pt x="4145"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
            <p:cNvSpPr/>
            <p:nvPr/>
          </p:nvSpPr>
          <p:spPr>
            <a:xfrm>
              <a:off x="7569125" y="5070475"/>
              <a:ext cx="121775" cy="170975"/>
            </a:xfrm>
            <a:custGeom>
              <a:rect b="b" l="l" r="r" t="t"/>
              <a:pathLst>
                <a:path extrusionOk="0" h="6839" w="4871">
                  <a:moveTo>
                    <a:pt x="2469" y="1"/>
                  </a:moveTo>
                  <a:lnTo>
                    <a:pt x="1" y="2302"/>
                  </a:lnTo>
                  <a:lnTo>
                    <a:pt x="1435" y="3670"/>
                  </a:lnTo>
                  <a:lnTo>
                    <a:pt x="768" y="6839"/>
                  </a:lnTo>
                  <a:lnTo>
                    <a:pt x="768" y="6839"/>
                  </a:lnTo>
                  <a:lnTo>
                    <a:pt x="4871" y="2569"/>
                  </a:lnTo>
                  <a:lnTo>
                    <a:pt x="2469" y="1"/>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
            <p:cNvSpPr/>
            <p:nvPr/>
          </p:nvSpPr>
          <p:spPr>
            <a:xfrm>
              <a:off x="7400675" y="5249775"/>
              <a:ext cx="155150" cy="95100"/>
            </a:xfrm>
            <a:custGeom>
              <a:rect b="b" l="l" r="r" t="t"/>
              <a:pathLst>
                <a:path extrusionOk="0" h="3804" w="6206">
                  <a:moveTo>
                    <a:pt x="2803" y="0"/>
                  </a:moveTo>
                  <a:lnTo>
                    <a:pt x="2769" y="1969"/>
                  </a:lnTo>
                  <a:lnTo>
                    <a:pt x="1" y="3670"/>
                  </a:lnTo>
                  <a:lnTo>
                    <a:pt x="5938" y="3803"/>
                  </a:lnTo>
                  <a:lnTo>
                    <a:pt x="6205" y="301"/>
                  </a:lnTo>
                  <a:lnTo>
                    <a:pt x="2803"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
            <p:cNvSpPr/>
            <p:nvPr/>
          </p:nvSpPr>
          <p:spPr>
            <a:xfrm>
              <a:off x="7293925" y="4204850"/>
              <a:ext cx="475375" cy="580450"/>
            </a:xfrm>
            <a:custGeom>
              <a:rect b="b" l="l" r="r" t="t"/>
              <a:pathLst>
                <a:path extrusionOk="0" h="23218" w="19015">
                  <a:moveTo>
                    <a:pt x="5305" y="1"/>
                  </a:moveTo>
                  <a:lnTo>
                    <a:pt x="1" y="21716"/>
                  </a:lnTo>
                  <a:cubicBezTo>
                    <a:pt x="1" y="21716"/>
                    <a:pt x="4167" y="23198"/>
                    <a:pt x="7140" y="23198"/>
                  </a:cubicBezTo>
                  <a:cubicBezTo>
                    <a:pt x="7873" y="23198"/>
                    <a:pt x="8533" y="23108"/>
                    <a:pt x="9041" y="22884"/>
                  </a:cubicBezTo>
                  <a:cubicBezTo>
                    <a:pt x="9775" y="22568"/>
                    <a:pt x="10738" y="22454"/>
                    <a:pt x="11744" y="22454"/>
                  </a:cubicBezTo>
                  <a:cubicBezTo>
                    <a:pt x="14348" y="22454"/>
                    <a:pt x="17247" y="23217"/>
                    <a:pt x="17247" y="23217"/>
                  </a:cubicBezTo>
                  <a:lnTo>
                    <a:pt x="19015" y="20249"/>
                  </a:lnTo>
                  <a:lnTo>
                    <a:pt x="13411" y="601"/>
                  </a:lnTo>
                  <a:lnTo>
                    <a:pt x="5305"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
            <p:cNvSpPr/>
            <p:nvPr/>
          </p:nvSpPr>
          <p:spPr>
            <a:xfrm>
              <a:off x="7251400" y="3729625"/>
              <a:ext cx="93425" cy="143975"/>
            </a:xfrm>
            <a:custGeom>
              <a:rect b="b" l="l" r="r" t="t"/>
              <a:pathLst>
                <a:path extrusionOk="0" h="5759" w="3737">
                  <a:moveTo>
                    <a:pt x="3245" y="0"/>
                  </a:moveTo>
                  <a:cubicBezTo>
                    <a:pt x="2713" y="0"/>
                    <a:pt x="1919" y="1770"/>
                    <a:pt x="1568" y="1770"/>
                  </a:cubicBezTo>
                  <a:cubicBezTo>
                    <a:pt x="1556" y="1770"/>
                    <a:pt x="1546" y="1768"/>
                    <a:pt x="1535" y="1764"/>
                  </a:cubicBezTo>
                  <a:cubicBezTo>
                    <a:pt x="1168" y="1664"/>
                    <a:pt x="2469" y="397"/>
                    <a:pt x="2402" y="163"/>
                  </a:cubicBezTo>
                  <a:cubicBezTo>
                    <a:pt x="2397" y="116"/>
                    <a:pt x="2370" y="93"/>
                    <a:pt x="2326" y="93"/>
                  </a:cubicBezTo>
                  <a:cubicBezTo>
                    <a:pt x="2123" y="93"/>
                    <a:pt x="1556" y="592"/>
                    <a:pt x="1035" y="1497"/>
                  </a:cubicBezTo>
                  <a:cubicBezTo>
                    <a:pt x="401" y="2565"/>
                    <a:pt x="1" y="5033"/>
                    <a:pt x="1" y="5033"/>
                  </a:cubicBezTo>
                  <a:cubicBezTo>
                    <a:pt x="1" y="5033"/>
                    <a:pt x="1126" y="5758"/>
                    <a:pt x="1428" y="5758"/>
                  </a:cubicBezTo>
                  <a:cubicBezTo>
                    <a:pt x="1475" y="5758"/>
                    <a:pt x="1502" y="5741"/>
                    <a:pt x="1502" y="5700"/>
                  </a:cubicBezTo>
                  <a:cubicBezTo>
                    <a:pt x="1569" y="5367"/>
                    <a:pt x="2536" y="4833"/>
                    <a:pt x="2869" y="4333"/>
                  </a:cubicBezTo>
                  <a:cubicBezTo>
                    <a:pt x="3203" y="3766"/>
                    <a:pt x="3537" y="2531"/>
                    <a:pt x="3370" y="2398"/>
                  </a:cubicBezTo>
                  <a:cubicBezTo>
                    <a:pt x="3360" y="2392"/>
                    <a:pt x="3351" y="2390"/>
                    <a:pt x="3341" y="2390"/>
                  </a:cubicBezTo>
                  <a:cubicBezTo>
                    <a:pt x="3170" y="2390"/>
                    <a:pt x="2893" y="3147"/>
                    <a:pt x="2736" y="3399"/>
                  </a:cubicBezTo>
                  <a:cubicBezTo>
                    <a:pt x="2680" y="3466"/>
                    <a:pt x="2612" y="3511"/>
                    <a:pt x="2562" y="3511"/>
                  </a:cubicBezTo>
                  <a:cubicBezTo>
                    <a:pt x="2465" y="3511"/>
                    <a:pt x="2438" y="3339"/>
                    <a:pt x="2703" y="2832"/>
                  </a:cubicBezTo>
                  <a:cubicBezTo>
                    <a:pt x="3170" y="2031"/>
                    <a:pt x="3737" y="730"/>
                    <a:pt x="3503" y="563"/>
                  </a:cubicBezTo>
                  <a:cubicBezTo>
                    <a:pt x="3494" y="556"/>
                    <a:pt x="3484" y="552"/>
                    <a:pt x="3473" y="552"/>
                  </a:cubicBezTo>
                  <a:cubicBezTo>
                    <a:pt x="3248" y="552"/>
                    <a:pt x="2646" y="2100"/>
                    <a:pt x="2353" y="2100"/>
                  </a:cubicBezTo>
                  <a:cubicBezTo>
                    <a:pt x="2347" y="2100"/>
                    <a:pt x="2341" y="2099"/>
                    <a:pt x="2336" y="2098"/>
                  </a:cubicBezTo>
                  <a:cubicBezTo>
                    <a:pt x="2036" y="2064"/>
                    <a:pt x="2536" y="1364"/>
                    <a:pt x="2836" y="930"/>
                  </a:cubicBezTo>
                  <a:cubicBezTo>
                    <a:pt x="3170" y="530"/>
                    <a:pt x="3403" y="63"/>
                    <a:pt x="3403" y="63"/>
                  </a:cubicBezTo>
                  <a:cubicBezTo>
                    <a:pt x="3354" y="20"/>
                    <a:pt x="3301" y="0"/>
                    <a:pt x="3245"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
            <p:cNvSpPr/>
            <p:nvPr/>
          </p:nvSpPr>
          <p:spPr>
            <a:xfrm>
              <a:off x="7929400" y="3806200"/>
              <a:ext cx="79925" cy="150175"/>
            </a:xfrm>
            <a:custGeom>
              <a:rect b="b" l="l" r="r" t="t"/>
              <a:pathLst>
                <a:path extrusionOk="0" h="6007" w="3197">
                  <a:moveTo>
                    <a:pt x="1961" y="1"/>
                  </a:moveTo>
                  <a:cubicBezTo>
                    <a:pt x="1953" y="1"/>
                    <a:pt x="1944" y="1"/>
                    <a:pt x="1935" y="2"/>
                  </a:cubicBezTo>
                  <a:cubicBezTo>
                    <a:pt x="1935" y="2"/>
                    <a:pt x="1901" y="502"/>
                    <a:pt x="1935" y="1036"/>
                  </a:cubicBezTo>
                  <a:cubicBezTo>
                    <a:pt x="1966" y="1562"/>
                    <a:pt x="1997" y="2318"/>
                    <a:pt x="1788" y="2318"/>
                  </a:cubicBezTo>
                  <a:cubicBezTo>
                    <a:pt x="1772" y="2318"/>
                    <a:pt x="1754" y="2313"/>
                    <a:pt x="1735" y="2304"/>
                  </a:cubicBezTo>
                  <a:cubicBezTo>
                    <a:pt x="1434" y="2170"/>
                    <a:pt x="1835" y="336"/>
                    <a:pt x="1568" y="336"/>
                  </a:cubicBezTo>
                  <a:cubicBezTo>
                    <a:pt x="1268" y="336"/>
                    <a:pt x="1101" y="1770"/>
                    <a:pt x="1001" y="2671"/>
                  </a:cubicBezTo>
                  <a:cubicBezTo>
                    <a:pt x="982" y="3197"/>
                    <a:pt x="900" y="3374"/>
                    <a:pt x="819" y="3374"/>
                  </a:cubicBezTo>
                  <a:cubicBezTo>
                    <a:pt x="757" y="3374"/>
                    <a:pt x="696" y="3269"/>
                    <a:pt x="667" y="3138"/>
                  </a:cubicBezTo>
                  <a:cubicBezTo>
                    <a:pt x="667" y="2837"/>
                    <a:pt x="901" y="1970"/>
                    <a:pt x="634" y="1970"/>
                  </a:cubicBezTo>
                  <a:cubicBezTo>
                    <a:pt x="434" y="1970"/>
                    <a:pt x="0" y="3204"/>
                    <a:pt x="67" y="3838"/>
                  </a:cubicBezTo>
                  <a:cubicBezTo>
                    <a:pt x="100" y="4472"/>
                    <a:pt x="601" y="5439"/>
                    <a:pt x="467" y="5706"/>
                  </a:cubicBezTo>
                  <a:cubicBezTo>
                    <a:pt x="400" y="6006"/>
                    <a:pt x="2135" y="6006"/>
                    <a:pt x="2135" y="6006"/>
                  </a:cubicBezTo>
                  <a:cubicBezTo>
                    <a:pt x="2135" y="6006"/>
                    <a:pt x="3069" y="3705"/>
                    <a:pt x="3136" y="2471"/>
                  </a:cubicBezTo>
                  <a:cubicBezTo>
                    <a:pt x="3196" y="1319"/>
                    <a:pt x="2926" y="580"/>
                    <a:pt x="2776" y="580"/>
                  </a:cubicBezTo>
                  <a:cubicBezTo>
                    <a:pt x="2761" y="580"/>
                    <a:pt x="2748" y="587"/>
                    <a:pt x="2735" y="603"/>
                  </a:cubicBezTo>
                  <a:cubicBezTo>
                    <a:pt x="2604" y="799"/>
                    <a:pt x="2955" y="2472"/>
                    <a:pt x="2622" y="2472"/>
                  </a:cubicBezTo>
                  <a:cubicBezTo>
                    <a:pt x="2616" y="2472"/>
                    <a:pt x="2609" y="2472"/>
                    <a:pt x="2602" y="2471"/>
                  </a:cubicBezTo>
                  <a:cubicBezTo>
                    <a:pt x="2240" y="2372"/>
                    <a:pt x="2592" y="1"/>
                    <a:pt x="1961"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
            <p:cNvSpPr/>
            <p:nvPr/>
          </p:nvSpPr>
          <p:spPr>
            <a:xfrm>
              <a:off x="7401525" y="4153150"/>
              <a:ext cx="271875" cy="382800"/>
            </a:xfrm>
            <a:custGeom>
              <a:rect b="b" l="l" r="r" t="t"/>
              <a:pathLst>
                <a:path extrusionOk="0" h="15312" w="10875">
                  <a:moveTo>
                    <a:pt x="5637" y="1"/>
                  </a:moveTo>
                  <a:cubicBezTo>
                    <a:pt x="5637" y="1"/>
                    <a:pt x="734" y="67"/>
                    <a:pt x="467" y="5571"/>
                  </a:cubicBezTo>
                  <a:cubicBezTo>
                    <a:pt x="334" y="7673"/>
                    <a:pt x="2135" y="9074"/>
                    <a:pt x="2035" y="10742"/>
                  </a:cubicBezTo>
                  <a:lnTo>
                    <a:pt x="0" y="15145"/>
                  </a:lnTo>
                  <a:lnTo>
                    <a:pt x="10407" y="15312"/>
                  </a:lnTo>
                  <a:lnTo>
                    <a:pt x="10874" y="2969"/>
                  </a:lnTo>
                  <a:cubicBezTo>
                    <a:pt x="10874" y="2669"/>
                    <a:pt x="8740" y="234"/>
                    <a:pt x="5904" y="67"/>
                  </a:cubicBezTo>
                  <a:cubicBezTo>
                    <a:pt x="5804" y="67"/>
                    <a:pt x="5704" y="1"/>
                    <a:pt x="5637" y="1"/>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
            <p:cNvSpPr/>
            <p:nvPr/>
          </p:nvSpPr>
          <p:spPr>
            <a:xfrm>
              <a:off x="7198025" y="3833750"/>
              <a:ext cx="278575" cy="413675"/>
            </a:xfrm>
            <a:custGeom>
              <a:rect b="b" l="l" r="r" t="t"/>
              <a:pathLst>
                <a:path extrusionOk="0" h="16547" w="11143">
                  <a:moveTo>
                    <a:pt x="2036" y="1"/>
                  </a:moveTo>
                  <a:cubicBezTo>
                    <a:pt x="2036" y="1"/>
                    <a:pt x="1" y="8774"/>
                    <a:pt x="1702" y="10108"/>
                  </a:cubicBezTo>
                  <a:cubicBezTo>
                    <a:pt x="5805" y="13344"/>
                    <a:pt x="9441" y="16546"/>
                    <a:pt x="9441" y="16546"/>
                  </a:cubicBezTo>
                  <a:lnTo>
                    <a:pt x="11142" y="12643"/>
                  </a:lnTo>
                  <a:lnTo>
                    <a:pt x="4771" y="7440"/>
                  </a:lnTo>
                  <a:lnTo>
                    <a:pt x="4504" y="1235"/>
                  </a:lnTo>
                  <a:lnTo>
                    <a:pt x="2036"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
            <p:cNvSpPr/>
            <p:nvPr/>
          </p:nvSpPr>
          <p:spPr>
            <a:xfrm>
              <a:off x="7679200" y="3933825"/>
              <a:ext cx="314425" cy="355275"/>
            </a:xfrm>
            <a:custGeom>
              <a:rect b="b" l="l" r="r" t="t"/>
              <a:pathLst>
                <a:path extrusionOk="0" h="14211" w="12577">
                  <a:moveTo>
                    <a:pt x="9741" y="1"/>
                  </a:moveTo>
                  <a:cubicBezTo>
                    <a:pt x="9641" y="168"/>
                    <a:pt x="8707" y="8940"/>
                    <a:pt x="8707" y="8940"/>
                  </a:cubicBezTo>
                  <a:cubicBezTo>
                    <a:pt x="7706" y="9441"/>
                    <a:pt x="902" y="10442"/>
                    <a:pt x="902" y="10442"/>
                  </a:cubicBezTo>
                  <a:lnTo>
                    <a:pt x="1" y="14211"/>
                  </a:lnTo>
                  <a:cubicBezTo>
                    <a:pt x="1" y="14211"/>
                    <a:pt x="10308" y="13444"/>
                    <a:pt x="11409" y="11943"/>
                  </a:cubicBezTo>
                  <a:cubicBezTo>
                    <a:pt x="12443" y="10442"/>
                    <a:pt x="12577" y="568"/>
                    <a:pt x="12577" y="568"/>
                  </a:cubicBezTo>
                  <a:lnTo>
                    <a:pt x="9741"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
            <p:cNvSpPr/>
            <p:nvPr/>
          </p:nvSpPr>
          <p:spPr>
            <a:xfrm>
              <a:off x="7327300" y="4531750"/>
              <a:ext cx="342775" cy="630200"/>
            </a:xfrm>
            <a:custGeom>
              <a:rect b="b" l="l" r="r" t="t"/>
              <a:pathLst>
                <a:path extrusionOk="0" h="25208" w="13711">
                  <a:moveTo>
                    <a:pt x="2936" y="1"/>
                  </a:moveTo>
                  <a:cubicBezTo>
                    <a:pt x="2936" y="1"/>
                    <a:pt x="0" y="10475"/>
                    <a:pt x="2369" y="14478"/>
                  </a:cubicBezTo>
                  <a:cubicBezTo>
                    <a:pt x="4695" y="18387"/>
                    <a:pt x="10119" y="25207"/>
                    <a:pt x="10306" y="25207"/>
                  </a:cubicBezTo>
                  <a:cubicBezTo>
                    <a:pt x="10312" y="25207"/>
                    <a:pt x="10313" y="25200"/>
                    <a:pt x="10308" y="25186"/>
                  </a:cubicBezTo>
                  <a:cubicBezTo>
                    <a:pt x="10174" y="24719"/>
                    <a:pt x="13710" y="22317"/>
                    <a:pt x="13710" y="22317"/>
                  </a:cubicBezTo>
                  <a:cubicBezTo>
                    <a:pt x="13710" y="22317"/>
                    <a:pt x="6205" y="12110"/>
                    <a:pt x="6472" y="10675"/>
                  </a:cubicBezTo>
                  <a:cubicBezTo>
                    <a:pt x="6672" y="9274"/>
                    <a:pt x="8640" y="201"/>
                    <a:pt x="8640" y="201"/>
                  </a:cubicBezTo>
                  <a:lnTo>
                    <a:pt x="2936" y="1"/>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
            <p:cNvSpPr/>
            <p:nvPr/>
          </p:nvSpPr>
          <p:spPr>
            <a:xfrm>
              <a:off x="7460725" y="4532600"/>
              <a:ext cx="211000" cy="764725"/>
            </a:xfrm>
            <a:custGeom>
              <a:rect b="b" l="l" r="r" t="t"/>
              <a:pathLst>
                <a:path extrusionOk="0" h="30589" w="8440">
                  <a:moveTo>
                    <a:pt x="8440" y="0"/>
                  </a:moveTo>
                  <a:lnTo>
                    <a:pt x="2836" y="167"/>
                  </a:lnTo>
                  <a:lnTo>
                    <a:pt x="0" y="30322"/>
                  </a:lnTo>
                  <a:lnTo>
                    <a:pt x="4103" y="30589"/>
                  </a:lnTo>
                  <a:lnTo>
                    <a:pt x="8440"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
            <p:cNvSpPr/>
            <p:nvPr/>
          </p:nvSpPr>
          <p:spPr>
            <a:xfrm>
              <a:off x="7544125" y="4167325"/>
              <a:ext cx="284375" cy="617150"/>
            </a:xfrm>
            <a:custGeom>
              <a:rect b="b" l="l" r="r" t="t"/>
              <a:pathLst>
                <a:path extrusionOk="0" h="24686" w="11375">
                  <a:moveTo>
                    <a:pt x="2535" y="1"/>
                  </a:moveTo>
                  <a:lnTo>
                    <a:pt x="2535" y="1"/>
                  </a:lnTo>
                  <a:cubicBezTo>
                    <a:pt x="2635" y="268"/>
                    <a:pt x="0" y="14411"/>
                    <a:pt x="7272" y="24685"/>
                  </a:cubicBezTo>
                  <a:lnTo>
                    <a:pt x="11375" y="20649"/>
                  </a:lnTo>
                  <a:cubicBezTo>
                    <a:pt x="11375" y="20649"/>
                    <a:pt x="7972" y="11876"/>
                    <a:pt x="7339" y="9307"/>
                  </a:cubicBezTo>
                  <a:cubicBezTo>
                    <a:pt x="6705" y="6739"/>
                    <a:pt x="7005" y="1135"/>
                    <a:pt x="7005" y="1135"/>
                  </a:cubicBezTo>
                  <a:lnTo>
                    <a:pt x="25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
            <p:cNvSpPr/>
            <p:nvPr/>
          </p:nvSpPr>
          <p:spPr>
            <a:xfrm>
              <a:off x="7210550" y="4117300"/>
              <a:ext cx="311900" cy="631300"/>
            </a:xfrm>
            <a:custGeom>
              <a:rect b="b" l="l" r="r" t="t"/>
              <a:pathLst>
                <a:path extrusionOk="0" h="25252" w="12476">
                  <a:moveTo>
                    <a:pt x="8506" y="0"/>
                  </a:moveTo>
                  <a:cubicBezTo>
                    <a:pt x="8373" y="267"/>
                    <a:pt x="834" y="19181"/>
                    <a:pt x="0" y="24718"/>
                  </a:cubicBezTo>
                  <a:lnTo>
                    <a:pt x="3336" y="25252"/>
                  </a:lnTo>
                  <a:cubicBezTo>
                    <a:pt x="3336" y="25252"/>
                    <a:pt x="8640" y="4670"/>
                    <a:pt x="12476" y="1368"/>
                  </a:cubicBezTo>
                  <a:lnTo>
                    <a:pt x="850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
            <p:cNvSpPr/>
            <p:nvPr/>
          </p:nvSpPr>
          <p:spPr>
            <a:xfrm>
              <a:off x="7493250" y="3945950"/>
              <a:ext cx="163475" cy="185100"/>
            </a:xfrm>
            <a:custGeom>
              <a:rect b="b" l="l" r="r" t="t"/>
              <a:pathLst>
                <a:path extrusionOk="0" h="7404" w="6539">
                  <a:moveTo>
                    <a:pt x="3462" y="0"/>
                  </a:moveTo>
                  <a:cubicBezTo>
                    <a:pt x="2036" y="0"/>
                    <a:pt x="768" y="1028"/>
                    <a:pt x="501" y="2451"/>
                  </a:cubicBezTo>
                  <a:cubicBezTo>
                    <a:pt x="134" y="4586"/>
                    <a:pt x="0" y="7088"/>
                    <a:pt x="2335" y="7355"/>
                  </a:cubicBezTo>
                  <a:cubicBezTo>
                    <a:pt x="2643" y="7388"/>
                    <a:pt x="2926" y="7404"/>
                    <a:pt x="3187" y="7404"/>
                  </a:cubicBezTo>
                  <a:cubicBezTo>
                    <a:pt x="5787" y="7404"/>
                    <a:pt x="6187" y="5847"/>
                    <a:pt x="6338" y="4786"/>
                  </a:cubicBezTo>
                  <a:cubicBezTo>
                    <a:pt x="6505" y="3585"/>
                    <a:pt x="6538" y="583"/>
                    <a:pt x="4037" y="83"/>
                  </a:cubicBezTo>
                  <a:cubicBezTo>
                    <a:pt x="4037" y="49"/>
                    <a:pt x="4003" y="49"/>
                    <a:pt x="4003" y="49"/>
                  </a:cubicBezTo>
                  <a:cubicBezTo>
                    <a:pt x="3822" y="16"/>
                    <a:pt x="3641" y="0"/>
                    <a:pt x="3462"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
            <p:cNvSpPr/>
            <p:nvPr/>
          </p:nvSpPr>
          <p:spPr>
            <a:xfrm>
              <a:off x="7509925" y="4111450"/>
              <a:ext cx="95925" cy="236025"/>
            </a:xfrm>
            <a:custGeom>
              <a:rect b="b" l="l" r="r" t="t"/>
              <a:pathLst>
                <a:path extrusionOk="0" h="9441" w="3837">
                  <a:moveTo>
                    <a:pt x="334" y="1"/>
                  </a:moveTo>
                  <a:lnTo>
                    <a:pt x="67" y="3303"/>
                  </a:lnTo>
                  <a:cubicBezTo>
                    <a:pt x="0" y="4271"/>
                    <a:pt x="367" y="9441"/>
                    <a:pt x="1368" y="9441"/>
                  </a:cubicBezTo>
                  <a:cubicBezTo>
                    <a:pt x="2235" y="9441"/>
                    <a:pt x="3370" y="4504"/>
                    <a:pt x="3436" y="3637"/>
                  </a:cubicBezTo>
                  <a:lnTo>
                    <a:pt x="3837" y="334"/>
                  </a:lnTo>
                  <a:lnTo>
                    <a:pt x="33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
            <p:cNvSpPr/>
            <p:nvPr/>
          </p:nvSpPr>
          <p:spPr>
            <a:xfrm>
              <a:off x="7471175" y="4022850"/>
              <a:ext cx="46275" cy="54775"/>
            </a:xfrm>
            <a:custGeom>
              <a:rect b="b" l="l" r="r" t="t"/>
              <a:pathLst>
                <a:path extrusionOk="0" h="2191" w="1851">
                  <a:moveTo>
                    <a:pt x="1014" y="0"/>
                  </a:moveTo>
                  <a:cubicBezTo>
                    <a:pt x="660" y="0"/>
                    <a:pt x="371" y="308"/>
                    <a:pt x="250" y="643"/>
                  </a:cubicBezTo>
                  <a:cubicBezTo>
                    <a:pt x="0" y="1329"/>
                    <a:pt x="450" y="2190"/>
                    <a:pt x="1219" y="2190"/>
                  </a:cubicBezTo>
                  <a:cubicBezTo>
                    <a:pt x="1272" y="2190"/>
                    <a:pt x="1327" y="2186"/>
                    <a:pt x="1384" y="2177"/>
                  </a:cubicBezTo>
                  <a:lnTo>
                    <a:pt x="1717" y="609"/>
                  </a:lnTo>
                  <a:cubicBezTo>
                    <a:pt x="1851" y="309"/>
                    <a:pt x="1384" y="42"/>
                    <a:pt x="1117" y="9"/>
                  </a:cubicBezTo>
                  <a:cubicBezTo>
                    <a:pt x="1082" y="3"/>
                    <a:pt x="1048" y="0"/>
                    <a:pt x="1014"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
            <p:cNvSpPr/>
            <p:nvPr/>
          </p:nvSpPr>
          <p:spPr>
            <a:xfrm>
              <a:off x="7574125" y="3998050"/>
              <a:ext cx="40075" cy="67725"/>
            </a:xfrm>
            <a:custGeom>
              <a:rect b="b" l="l" r="r" t="t"/>
              <a:pathLst>
                <a:path extrusionOk="0" h="2709" w="1603">
                  <a:moveTo>
                    <a:pt x="134" y="0"/>
                  </a:moveTo>
                  <a:cubicBezTo>
                    <a:pt x="34" y="0"/>
                    <a:pt x="1" y="0"/>
                    <a:pt x="1" y="34"/>
                  </a:cubicBezTo>
                  <a:cubicBezTo>
                    <a:pt x="68" y="667"/>
                    <a:pt x="68" y="1301"/>
                    <a:pt x="301" y="1868"/>
                  </a:cubicBezTo>
                  <a:cubicBezTo>
                    <a:pt x="301" y="1902"/>
                    <a:pt x="326" y="1918"/>
                    <a:pt x="355" y="1918"/>
                  </a:cubicBezTo>
                  <a:cubicBezTo>
                    <a:pt x="385" y="1918"/>
                    <a:pt x="418" y="1902"/>
                    <a:pt x="435" y="1868"/>
                  </a:cubicBezTo>
                  <a:cubicBezTo>
                    <a:pt x="535" y="1768"/>
                    <a:pt x="693" y="1685"/>
                    <a:pt x="827" y="1685"/>
                  </a:cubicBezTo>
                  <a:cubicBezTo>
                    <a:pt x="960" y="1685"/>
                    <a:pt x="1068" y="1768"/>
                    <a:pt x="1068" y="2002"/>
                  </a:cubicBezTo>
                  <a:cubicBezTo>
                    <a:pt x="1068" y="2302"/>
                    <a:pt x="802" y="2469"/>
                    <a:pt x="601" y="2602"/>
                  </a:cubicBezTo>
                  <a:cubicBezTo>
                    <a:pt x="515" y="2631"/>
                    <a:pt x="577" y="2709"/>
                    <a:pt x="639" y="2709"/>
                  </a:cubicBezTo>
                  <a:cubicBezTo>
                    <a:pt x="649" y="2709"/>
                    <a:pt x="659" y="2707"/>
                    <a:pt x="668" y="2702"/>
                  </a:cubicBezTo>
                  <a:cubicBezTo>
                    <a:pt x="1035" y="2535"/>
                    <a:pt x="1602" y="1835"/>
                    <a:pt x="1002" y="1601"/>
                  </a:cubicBezTo>
                  <a:cubicBezTo>
                    <a:pt x="935" y="1535"/>
                    <a:pt x="868" y="1535"/>
                    <a:pt x="802" y="1535"/>
                  </a:cubicBezTo>
                  <a:cubicBezTo>
                    <a:pt x="735" y="1535"/>
                    <a:pt x="501" y="1701"/>
                    <a:pt x="468" y="1701"/>
                  </a:cubicBezTo>
                  <a:cubicBezTo>
                    <a:pt x="201" y="1668"/>
                    <a:pt x="168" y="234"/>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
            <p:cNvSpPr/>
            <p:nvPr/>
          </p:nvSpPr>
          <p:spPr>
            <a:xfrm>
              <a:off x="7538950" y="4018050"/>
              <a:ext cx="8525" cy="5450"/>
            </a:xfrm>
            <a:custGeom>
              <a:rect b="b" l="l" r="r" t="t"/>
              <a:pathLst>
                <a:path extrusionOk="0" h="218" w="341">
                  <a:moveTo>
                    <a:pt x="207" y="1"/>
                  </a:moveTo>
                  <a:cubicBezTo>
                    <a:pt x="174" y="1"/>
                    <a:pt x="140" y="1"/>
                    <a:pt x="74" y="34"/>
                  </a:cubicBezTo>
                  <a:cubicBezTo>
                    <a:pt x="0" y="108"/>
                    <a:pt x="71" y="217"/>
                    <a:pt x="153" y="217"/>
                  </a:cubicBezTo>
                  <a:cubicBezTo>
                    <a:pt x="183" y="217"/>
                    <a:pt x="214" y="203"/>
                    <a:pt x="240" y="168"/>
                  </a:cubicBezTo>
                  <a:cubicBezTo>
                    <a:pt x="341" y="68"/>
                    <a:pt x="240" y="1"/>
                    <a:pt x="2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
            <p:cNvSpPr/>
            <p:nvPr/>
          </p:nvSpPr>
          <p:spPr>
            <a:xfrm>
              <a:off x="7611525" y="4019500"/>
              <a:ext cx="8500" cy="6150"/>
            </a:xfrm>
            <a:custGeom>
              <a:rect b="b" l="l" r="r" t="t"/>
              <a:pathLst>
                <a:path extrusionOk="0" h="246" w="340">
                  <a:moveTo>
                    <a:pt x="221" y="1"/>
                  </a:moveTo>
                  <a:cubicBezTo>
                    <a:pt x="66" y="1"/>
                    <a:pt x="1" y="245"/>
                    <a:pt x="175" y="245"/>
                  </a:cubicBezTo>
                  <a:cubicBezTo>
                    <a:pt x="185" y="245"/>
                    <a:pt x="195" y="245"/>
                    <a:pt x="206" y="243"/>
                  </a:cubicBezTo>
                  <a:cubicBezTo>
                    <a:pt x="340" y="243"/>
                    <a:pt x="340" y="76"/>
                    <a:pt x="273" y="10"/>
                  </a:cubicBezTo>
                  <a:cubicBezTo>
                    <a:pt x="255" y="3"/>
                    <a:pt x="237" y="1"/>
                    <a:pt x="2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
            <p:cNvSpPr/>
            <p:nvPr/>
          </p:nvSpPr>
          <p:spPr>
            <a:xfrm>
              <a:off x="7543675" y="4056725"/>
              <a:ext cx="49350" cy="26375"/>
            </a:xfrm>
            <a:custGeom>
              <a:rect b="b" l="l" r="r" t="t"/>
              <a:pathLst>
                <a:path extrusionOk="0" h="1055" w="1974">
                  <a:moveTo>
                    <a:pt x="30" y="0"/>
                  </a:moveTo>
                  <a:cubicBezTo>
                    <a:pt x="11" y="0"/>
                    <a:pt x="0" y="35"/>
                    <a:pt x="18" y="88"/>
                  </a:cubicBezTo>
                  <a:cubicBezTo>
                    <a:pt x="218" y="489"/>
                    <a:pt x="552" y="789"/>
                    <a:pt x="1019" y="956"/>
                  </a:cubicBezTo>
                  <a:cubicBezTo>
                    <a:pt x="1153" y="994"/>
                    <a:pt x="1376" y="1054"/>
                    <a:pt x="1572" y="1054"/>
                  </a:cubicBezTo>
                  <a:cubicBezTo>
                    <a:pt x="1718" y="1054"/>
                    <a:pt x="1849" y="1021"/>
                    <a:pt x="1919" y="922"/>
                  </a:cubicBezTo>
                  <a:cubicBezTo>
                    <a:pt x="1974" y="868"/>
                    <a:pt x="1917" y="813"/>
                    <a:pt x="1876" y="813"/>
                  </a:cubicBezTo>
                  <a:cubicBezTo>
                    <a:pt x="1867" y="813"/>
                    <a:pt x="1859" y="816"/>
                    <a:pt x="1853" y="822"/>
                  </a:cubicBezTo>
                  <a:cubicBezTo>
                    <a:pt x="1758" y="881"/>
                    <a:pt x="1651" y="903"/>
                    <a:pt x="1542" y="903"/>
                  </a:cubicBezTo>
                  <a:cubicBezTo>
                    <a:pt x="1342" y="903"/>
                    <a:pt x="1136" y="832"/>
                    <a:pt x="985" y="789"/>
                  </a:cubicBezTo>
                  <a:cubicBezTo>
                    <a:pt x="585" y="655"/>
                    <a:pt x="318" y="422"/>
                    <a:pt x="85" y="88"/>
                  </a:cubicBezTo>
                  <a:cubicBezTo>
                    <a:pt x="69" y="26"/>
                    <a:pt x="47" y="0"/>
                    <a:pt x="3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
            <p:cNvSpPr/>
            <p:nvPr/>
          </p:nvSpPr>
          <p:spPr>
            <a:xfrm>
              <a:off x="7536600" y="4053250"/>
              <a:ext cx="15875" cy="13525"/>
            </a:xfrm>
            <a:custGeom>
              <a:rect b="b" l="l" r="r" t="t"/>
              <a:pathLst>
                <a:path extrusionOk="0" h="541" w="635">
                  <a:moveTo>
                    <a:pt x="426" y="0"/>
                  </a:moveTo>
                  <a:cubicBezTo>
                    <a:pt x="346" y="0"/>
                    <a:pt x="273" y="36"/>
                    <a:pt x="234" y="94"/>
                  </a:cubicBezTo>
                  <a:cubicBezTo>
                    <a:pt x="101" y="161"/>
                    <a:pt x="68" y="327"/>
                    <a:pt x="1" y="461"/>
                  </a:cubicBezTo>
                  <a:cubicBezTo>
                    <a:pt x="1" y="516"/>
                    <a:pt x="21" y="541"/>
                    <a:pt x="45" y="541"/>
                  </a:cubicBezTo>
                  <a:cubicBezTo>
                    <a:pt x="64" y="541"/>
                    <a:pt x="86" y="524"/>
                    <a:pt x="101" y="494"/>
                  </a:cubicBezTo>
                  <a:cubicBezTo>
                    <a:pt x="134" y="394"/>
                    <a:pt x="168" y="294"/>
                    <a:pt x="268" y="227"/>
                  </a:cubicBezTo>
                  <a:cubicBezTo>
                    <a:pt x="334" y="127"/>
                    <a:pt x="435" y="127"/>
                    <a:pt x="535" y="127"/>
                  </a:cubicBezTo>
                  <a:cubicBezTo>
                    <a:pt x="601" y="127"/>
                    <a:pt x="635" y="61"/>
                    <a:pt x="601" y="61"/>
                  </a:cubicBezTo>
                  <a:cubicBezTo>
                    <a:pt x="545" y="19"/>
                    <a:pt x="484" y="0"/>
                    <a:pt x="4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
            <p:cNvSpPr/>
            <p:nvPr/>
          </p:nvSpPr>
          <p:spPr>
            <a:xfrm>
              <a:off x="7514100" y="4114450"/>
              <a:ext cx="75900" cy="19425"/>
            </a:xfrm>
            <a:custGeom>
              <a:rect b="b" l="l" r="r" t="t"/>
              <a:pathLst>
                <a:path extrusionOk="0" h="777" w="3036">
                  <a:moveTo>
                    <a:pt x="39" y="0"/>
                  </a:moveTo>
                  <a:cubicBezTo>
                    <a:pt x="17" y="0"/>
                    <a:pt x="0" y="24"/>
                    <a:pt x="0" y="48"/>
                  </a:cubicBezTo>
                  <a:cubicBezTo>
                    <a:pt x="384" y="632"/>
                    <a:pt x="938" y="777"/>
                    <a:pt x="1530" y="777"/>
                  </a:cubicBezTo>
                  <a:cubicBezTo>
                    <a:pt x="2019" y="777"/>
                    <a:pt x="2535" y="678"/>
                    <a:pt x="3002" y="648"/>
                  </a:cubicBezTo>
                  <a:cubicBezTo>
                    <a:pt x="3036" y="648"/>
                    <a:pt x="3036" y="548"/>
                    <a:pt x="3002" y="548"/>
                  </a:cubicBezTo>
                  <a:cubicBezTo>
                    <a:pt x="2966" y="545"/>
                    <a:pt x="2931" y="544"/>
                    <a:pt x="2895" y="544"/>
                  </a:cubicBezTo>
                  <a:cubicBezTo>
                    <a:pt x="2464" y="544"/>
                    <a:pt x="2032" y="715"/>
                    <a:pt x="1601" y="715"/>
                  </a:cubicBezTo>
                  <a:cubicBezTo>
                    <a:pt x="1068" y="715"/>
                    <a:pt x="434" y="448"/>
                    <a:pt x="67" y="14"/>
                  </a:cubicBezTo>
                  <a:cubicBezTo>
                    <a:pt x="57" y="4"/>
                    <a:pt x="47" y="0"/>
                    <a:pt x="3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
            <p:cNvSpPr/>
            <p:nvPr/>
          </p:nvSpPr>
          <p:spPr>
            <a:xfrm>
              <a:off x="7597775" y="4169000"/>
              <a:ext cx="38100" cy="266075"/>
            </a:xfrm>
            <a:custGeom>
              <a:rect b="b" l="l" r="r" t="t"/>
              <a:pathLst>
                <a:path extrusionOk="0" h="10643" w="1524">
                  <a:moveTo>
                    <a:pt x="556" y="0"/>
                  </a:moveTo>
                  <a:cubicBezTo>
                    <a:pt x="423" y="501"/>
                    <a:pt x="656" y="968"/>
                    <a:pt x="890" y="1435"/>
                  </a:cubicBezTo>
                  <a:cubicBezTo>
                    <a:pt x="1257" y="2169"/>
                    <a:pt x="1457" y="2802"/>
                    <a:pt x="1056" y="3536"/>
                  </a:cubicBezTo>
                  <a:cubicBezTo>
                    <a:pt x="890" y="3870"/>
                    <a:pt x="723" y="4137"/>
                    <a:pt x="656" y="4504"/>
                  </a:cubicBezTo>
                  <a:cubicBezTo>
                    <a:pt x="423" y="5304"/>
                    <a:pt x="823" y="6172"/>
                    <a:pt x="756" y="6972"/>
                  </a:cubicBezTo>
                  <a:cubicBezTo>
                    <a:pt x="723" y="8173"/>
                    <a:pt x="356" y="9374"/>
                    <a:pt x="22" y="10541"/>
                  </a:cubicBezTo>
                  <a:cubicBezTo>
                    <a:pt x="1" y="10606"/>
                    <a:pt x="63" y="10643"/>
                    <a:pt x="109" y="10643"/>
                  </a:cubicBezTo>
                  <a:cubicBezTo>
                    <a:pt x="135" y="10643"/>
                    <a:pt x="156" y="10632"/>
                    <a:pt x="156" y="10608"/>
                  </a:cubicBezTo>
                  <a:cubicBezTo>
                    <a:pt x="423" y="9641"/>
                    <a:pt x="723" y="8673"/>
                    <a:pt x="856" y="7706"/>
                  </a:cubicBezTo>
                  <a:cubicBezTo>
                    <a:pt x="990" y="6605"/>
                    <a:pt x="489" y="5171"/>
                    <a:pt x="890" y="4170"/>
                  </a:cubicBezTo>
                  <a:cubicBezTo>
                    <a:pt x="1156" y="3603"/>
                    <a:pt x="1523" y="3103"/>
                    <a:pt x="1390" y="2436"/>
                  </a:cubicBezTo>
                  <a:cubicBezTo>
                    <a:pt x="1290" y="1502"/>
                    <a:pt x="689" y="868"/>
                    <a:pt x="55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
            <p:cNvSpPr/>
            <p:nvPr/>
          </p:nvSpPr>
          <p:spPr>
            <a:xfrm>
              <a:off x="7397350" y="4155650"/>
              <a:ext cx="103425" cy="216225"/>
            </a:xfrm>
            <a:custGeom>
              <a:rect b="b" l="l" r="r" t="t"/>
              <a:pathLst>
                <a:path extrusionOk="0" h="8649" w="4137">
                  <a:moveTo>
                    <a:pt x="4070" y="1"/>
                  </a:moveTo>
                  <a:cubicBezTo>
                    <a:pt x="3403" y="234"/>
                    <a:pt x="2669" y="501"/>
                    <a:pt x="2168" y="1068"/>
                  </a:cubicBezTo>
                  <a:cubicBezTo>
                    <a:pt x="1535" y="1835"/>
                    <a:pt x="1902" y="2569"/>
                    <a:pt x="1802" y="3470"/>
                  </a:cubicBezTo>
                  <a:cubicBezTo>
                    <a:pt x="1568" y="4504"/>
                    <a:pt x="567" y="5004"/>
                    <a:pt x="234" y="5972"/>
                  </a:cubicBezTo>
                  <a:cubicBezTo>
                    <a:pt x="0" y="6806"/>
                    <a:pt x="34" y="7740"/>
                    <a:pt x="134" y="8574"/>
                  </a:cubicBezTo>
                  <a:cubicBezTo>
                    <a:pt x="134" y="8624"/>
                    <a:pt x="159" y="8649"/>
                    <a:pt x="184" y="8649"/>
                  </a:cubicBezTo>
                  <a:cubicBezTo>
                    <a:pt x="209" y="8649"/>
                    <a:pt x="234" y="8624"/>
                    <a:pt x="234" y="8574"/>
                  </a:cubicBezTo>
                  <a:cubicBezTo>
                    <a:pt x="200" y="7706"/>
                    <a:pt x="134" y="6839"/>
                    <a:pt x="367" y="6005"/>
                  </a:cubicBezTo>
                  <a:cubicBezTo>
                    <a:pt x="634" y="5204"/>
                    <a:pt x="1301" y="4871"/>
                    <a:pt x="1668" y="4204"/>
                  </a:cubicBezTo>
                  <a:cubicBezTo>
                    <a:pt x="2002" y="3670"/>
                    <a:pt x="1835" y="3070"/>
                    <a:pt x="1835" y="2469"/>
                  </a:cubicBezTo>
                  <a:cubicBezTo>
                    <a:pt x="1868" y="1035"/>
                    <a:pt x="2869" y="501"/>
                    <a:pt x="4036" y="67"/>
                  </a:cubicBezTo>
                  <a:cubicBezTo>
                    <a:pt x="4137" y="34"/>
                    <a:pt x="4137" y="1"/>
                    <a:pt x="407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
            <p:cNvSpPr/>
            <p:nvPr/>
          </p:nvSpPr>
          <p:spPr>
            <a:xfrm>
              <a:off x="7577475" y="4167625"/>
              <a:ext cx="165650" cy="601450"/>
            </a:xfrm>
            <a:custGeom>
              <a:rect b="b" l="l" r="r" t="t"/>
              <a:pathLst>
                <a:path extrusionOk="0" h="24058" w="6626">
                  <a:moveTo>
                    <a:pt x="1340" y="0"/>
                  </a:moveTo>
                  <a:cubicBezTo>
                    <a:pt x="1329" y="0"/>
                    <a:pt x="1315" y="8"/>
                    <a:pt x="1301" y="22"/>
                  </a:cubicBezTo>
                  <a:cubicBezTo>
                    <a:pt x="0" y="3992"/>
                    <a:pt x="134" y="8595"/>
                    <a:pt x="1001" y="12598"/>
                  </a:cubicBezTo>
                  <a:cubicBezTo>
                    <a:pt x="1868" y="16767"/>
                    <a:pt x="3770" y="20704"/>
                    <a:pt x="6438" y="24039"/>
                  </a:cubicBezTo>
                  <a:cubicBezTo>
                    <a:pt x="6451" y="24052"/>
                    <a:pt x="6466" y="24058"/>
                    <a:pt x="6482" y="24058"/>
                  </a:cubicBezTo>
                  <a:cubicBezTo>
                    <a:pt x="6549" y="24058"/>
                    <a:pt x="6626" y="23960"/>
                    <a:pt x="6572" y="23906"/>
                  </a:cubicBezTo>
                  <a:cubicBezTo>
                    <a:pt x="3937" y="20604"/>
                    <a:pt x="2069" y="16734"/>
                    <a:pt x="1168" y="12598"/>
                  </a:cubicBezTo>
                  <a:cubicBezTo>
                    <a:pt x="267" y="8361"/>
                    <a:pt x="534" y="4258"/>
                    <a:pt x="1368" y="55"/>
                  </a:cubicBezTo>
                  <a:cubicBezTo>
                    <a:pt x="1368" y="16"/>
                    <a:pt x="1357" y="0"/>
                    <a:pt x="134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
            <p:cNvSpPr/>
            <p:nvPr/>
          </p:nvSpPr>
          <p:spPr>
            <a:xfrm>
              <a:off x="7291425" y="4148125"/>
              <a:ext cx="219075" cy="597875"/>
            </a:xfrm>
            <a:custGeom>
              <a:rect b="b" l="l" r="r" t="t"/>
              <a:pathLst>
                <a:path extrusionOk="0" h="23915" w="8763">
                  <a:moveTo>
                    <a:pt x="8668" y="0"/>
                  </a:moveTo>
                  <a:cubicBezTo>
                    <a:pt x="8643" y="0"/>
                    <a:pt x="8619" y="11"/>
                    <a:pt x="8607" y="35"/>
                  </a:cubicBezTo>
                  <a:cubicBezTo>
                    <a:pt x="5171" y="7707"/>
                    <a:pt x="2102" y="15780"/>
                    <a:pt x="1" y="23885"/>
                  </a:cubicBezTo>
                  <a:cubicBezTo>
                    <a:pt x="23" y="23885"/>
                    <a:pt x="45" y="23915"/>
                    <a:pt x="68" y="23915"/>
                  </a:cubicBezTo>
                  <a:cubicBezTo>
                    <a:pt x="79" y="23915"/>
                    <a:pt x="90" y="23908"/>
                    <a:pt x="101" y="23885"/>
                  </a:cubicBezTo>
                  <a:cubicBezTo>
                    <a:pt x="1402" y="19849"/>
                    <a:pt x="2603" y="15813"/>
                    <a:pt x="4004" y="11843"/>
                  </a:cubicBezTo>
                  <a:cubicBezTo>
                    <a:pt x="5438" y="7874"/>
                    <a:pt x="7073" y="3971"/>
                    <a:pt x="8740" y="102"/>
                  </a:cubicBezTo>
                  <a:cubicBezTo>
                    <a:pt x="8762" y="37"/>
                    <a:pt x="8714" y="0"/>
                    <a:pt x="866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
            <p:cNvSpPr/>
            <p:nvPr/>
          </p:nvSpPr>
          <p:spPr>
            <a:xfrm>
              <a:off x="7917725" y="3960525"/>
              <a:ext cx="81750" cy="16700"/>
            </a:xfrm>
            <a:custGeom>
              <a:rect b="b" l="l" r="r" t="t"/>
              <a:pathLst>
                <a:path extrusionOk="0" h="668" w="3270">
                  <a:moveTo>
                    <a:pt x="0" y="0"/>
                  </a:moveTo>
                  <a:lnTo>
                    <a:pt x="0" y="100"/>
                  </a:lnTo>
                  <a:cubicBezTo>
                    <a:pt x="1034" y="367"/>
                    <a:pt x="2102" y="501"/>
                    <a:pt x="3202" y="667"/>
                  </a:cubicBezTo>
                  <a:cubicBezTo>
                    <a:pt x="3236" y="667"/>
                    <a:pt x="3269" y="601"/>
                    <a:pt x="3202" y="534"/>
                  </a:cubicBezTo>
                  <a:cubicBezTo>
                    <a:pt x="2168" y="334"/>
                    <a:pt x="1068" y="134"/>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
            <p:cNvSpPr/>
            <p:nvPr/>
          </p:nvSpPr>
          <p:spPr>
            <a:xfrm>
              <a:off x="7889600" y="4155300"/>
              <a:ext cx="15625" cy="48000"/>
            </a:xfrm>
            <a:custGeom>
              <a:rect b="b" l="l" r="r" t="t"/>
              <a:pathLst>
                <a:path extrusionOk="0" h="1920" w="625">
                  <a:moveTo>
                    <a:pt x="68" y="1"/>
                  </a:moveTo>
                  <a:cubicBezTo>
                    <a:pt x="27" y="1"/>
                    <a:pt x="1" y="25"/>
                    <a:pt x="24" y="48"/>
                  </a:cubicBezTo>
                  <a:cubicBezTo>
                    <a:pt x="191" y="682"/>
                    <a:pt x="325" y="1316"/>
                    <a:pt x="491" y="1883"/>
                  </a:cubicBezTo>
                  <a:cubicBezTo>
                    <a:pt x="491" y="1908"/>
                    <a:pt x="511" y="1919"/>
                    <a:pt x="535" y="1919"/>
                  </a:cubicBezTo>
                  <a:cubicBezTo>
                    <a:pt x="574" y="1919"/>
                    <a:pt x="625" y="1891"/>
                    <a:pt x="625" y="1849"/>
                  </a:cubicBezTo>
                  <a:cubicBezTo>
                    <a:pt x="458" y="1216"/>
                    <a:pt x="291" y="615"/>
                    <a:pt x="124" y="15"/>
                  </a:cubicBezTo>
                  <a:cubicBezTo>
                    <a:pt x="105" y="5"/>
                    <a:pt x="85" y="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
            <p:cNvSpPr/>
            <p:nvPr/>
          </p:nvSpPr>
          <p:spPr>
            <a:xfrm>
              <a:off x="7889350" y="4151475"/>
              <a:ext cx="34850" cy="32875"/>
            </a:xfrm>
            <a:custGeom>
              <a:rect b="b" l="l" r="r" t="t"/>
              <a:pathLst>
                <a:path extrusionOk="0" h="1315" w="1394">
                  <a:moveTo>
                    <a:pt x="68" y="1"/>
                  </a:moveTo>
                  <a:cubicBezTo>
                    <a:pt x="34" y="1"/>
                    <a:pt x="1" y="68"/>
                    <a:pt x="34" y="68"/>
                  </a:cubicBezTo>
                  <a:cubicBezTo>
                    <a:pt x="301" y="234"/>
                    <a:pt x="535" y="468"/>
                    <a:pt x="735" y="668"/>
                  </a:cubicBezTo>
                  <a:cubicBezTo>
                    <a:pt x="968" y="868"/>
                    <a:pt x="1135" y="1135"/>
                    <a:pt x="1302" y="1302"/>
                  </a:cubicBezTo>
                  <a:cubicBezTo>
                    <a:pt x="1310" y="1310"/>
                    <a:pt x="1321" y="1314"/>
                    <a:pt x="1331" y="1314"/>
                  </a:cubicBezTo>
                  <a:cubicBezTo>
                    <a:pt x="1362" y="1314"/>
                    <a:pt x="1394" y="1277"/>
                    <a:pt x="1369" y="1202"/>
                  </a:cubicBezTo>
                  <a:cubicBezTo>
                    <a:pt x="1135" y="668"/>
                    <a:pt x="535" y="3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
            <p:cNvSpPr/>
            <p:nvPr/>
          </p:nvSpPr>
          <p:spPr>
            <a:xfrm>
              <a:off x="7243225" y="3846875"/>
              <a:ext cx="70625" cy="37125"/>
            </a:xfrm>
            <a:custGeom>
              <a:rect b="b" l="l" r="r" t="t"/>
              <a:pathLst>
                <a:path extrusionOk="0" h="1485" w="2825">
                  <a:moveTo>
                    <a:pt x="42" y="1"/>
                  </a:moveTo>
                  <a:cubicBezTo>
                    <a:pt x="17" y="1"/>
                    <a:pt x="1" y="49"/>
                    <a:pt x="28" y="76"/>
                  </a:cubicBezTo>
                  <a:cubicBezTo>
                    <a:pt x="895" y="577"/>
                    <a:pt x="1829" y="1044"/>
                    <a:pt x="2729" y="1477"/>
                  </a:cubicBezTo>
                  <a:cubicBezTo>
                    <a:pt x="2739" y="1482"/>
                    <a:pt x="2747" y="1484"/>
                    <a:pt x="2755" y="1484"/>
                  </a:cubicBezTo>
                  <a:cubicBezTo>
                    <a:pt x="2804" y="1484"/>
                    <a:pt x="2825" y="1406"/>
                    <a:pt x="2796" y="1377"/>
                  </a:cubicBezTo>
                  <a:cubicBezTo>
                    <a:pt x="1896" y="877"/>
                    <a:pt x="995" y="410"/>
                    <a:pt x="61" y="10"/>
                  </a:cubicBezTo>
                  <a:cubicBezTo>
                    <a:pt x="55" y="3"/>
                    <a:pt x="48" y="1"/>
                    <a:pt x="4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
            <p:cNvSpPr/>
            <p:nvPr/>
          </p:nvSpPr>
          <p:spPr>
            <a:xfrm>
              <a:off x="7273925" y="4018675"/>
              <a:ext cx="41700" cy="20250"/>
            </a:xfrm>
            <a:custGeom>
              <a:rect b="b" l="l" r="r" t="t"/>
              <a:pathLst>
                <a:path extrusionOk="0" h="810" w="1668">
                  <a:moveTo>
                    <a:pt x="1632" y="0"/>
                  </a:moveTo>
                  <a:cubicBezTo>
                    <a:pt x="1624" y="0"/>
                    <a:pt x="1614" y="3"/>
                    <a:pt x="1602" y="9"/>
                  </a:cubicBezTo>
                  <a:cubicBezTo>
                    <a:pt x="1034" y="176"/>
                    <a:pt x="534" y="476"/>
                    <a:pt x="34" y="776"/>
                  </a:cubicBezTo>
                  <a:cubicBezTo>
                    <a:pt x="0" y="776"/>
                    <a:pt x="67" y="810"/>
                    <a:pt x="100" y="810"/>
                  </a:cubicBezTo>
                  <a:cubicBezTo>
                    <a:pt x="601" y="610"/>
                    <a:pt x="1168" y="376"/>
                    <a:pt x="1635" y="109"/>
                  </a:cubicBezTo>
                  <a:cubicBezTo>
                    <a:pt x="1662" y="55"/>
                    <a:pt x="1667" y="0"/>
                    <a:pt x="16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
            <p:cNvSpPr/>
            <p:nvPr/>
          </p:nvSpPr>
          <p:spPr>
            <a:xfrm>
              <a:off x="7296650" y="4014875"/>
              <a:ext cx="28525" cy="32725"/>
            </a:xfrm>
            <a:custGeom>
              <a:rect b="b" l="l" r="r" t="t"/>
              <a:pathLst>
                <a:path extrusionOk="0" h="1309" w="1141">
                  <a:moveTo>
                    <a:pt x="1065" y="1"/>
                  </a:moveTo>
                  <a:cubicBezTo>
                    <a:pt x="1050" y="1"/>
                    <a:pt x="1035" y="9"/>
                    <a:pt x="1026" y="28"/>
                  </a:cubicBezTo>
                  <a:cubicBezTo>
                    <a:pt x="693" y="395"/>
                    <a:pt x="359" y="828"/>
                    <a:pt x="25" y="1229"/>
                  </a:cubicBezTo>
                  <a:cubicBezTo>
                    <a:pt x="1" y="1277"/>
                    <a:pt x="12" y="1308"/>
                    <a:pt x="33" y="1308"/>
                  </a:cubicBezTo>
                  <a:cubicBezTo>
                    <a:pt x="41" y="1308"/>
                    <a:pt x="50" y="1304"/>
                    <a:pt x="59" y="1295"/>
                  </a:cubicBezTo>
                  <a:cubicBezTo>
                    <a:pt x="392" y="928"/>
                    <a:pt x="759" y="528"/>
                    <a:pt x="1093" y="128"/>
                  </a:cubicBezTo>
                  <a:cubicBezTo>
                    <a:pt x="1141" y="56"/>
                    <a:pt x="1102" y="1"/>
                    <a:pt x="106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
            <p:cNvSpPr/>
            <p:nvPr/>
          </p:nvSpPr>
          <p:spPr>
            <a:xfrm>
              <a:off x="7675875" y="4537875"/>
              <a:ext cx="91150" cy="43100"/>
            </a:xfrm>
            <a:custGeom>
              <a:rect b="b" l="l" r="r" t="t"/>
              <a:pathLst>
                <a:path extrusionOk="0" h="1724" w="3646">
                  <a:moveTo>
                    <a:pt x="3568" y="0"/>
                  </a:moveTo>
                  <a:cubicBezTo>
                    <a:pt x="3556" y="0"/>
                    <a:pt x="3544" y="7"/>
                    <a:pt x="3536" y="23"/>
                  </a:cubicBezTo>
                  <a:cubicBezTo>
                    <a:pt x="2336" y="456"/>
                    <a:pt x="1035" y="1023"/>
                    <a:pt x="1" y="1724"/>
                  </a:cubicBezTo>
                  <a:cubicBezTo>
                    <a:pt x="1201" y="1357"/>
                    <a:pt x="2436" y="723"/>
                    <a:pt x="3570" y="89"/>
                  </a:cubicBezTo>
                  <a:cubicBezTo>
                    <a:pt x="3646" y="64"/>
                    <a:pt x="3606" y="0"/>
                    <a:pt x="356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
            <p:cNvSpPr/>
            <p:nvPr/>
          </p:nvSpPr>
          <p:spPr>
            <a:xfrm>
              <a:off x="7268925" y="4522575"/>
              <a:ext cx="42425" cy="21900"/>
            </a:xfrm>
            <a:custGeom>
              <a:rect b="b" l="l" r="r" t="t"/>
              <a:pathLst>
                <a:path extrusionOk="0" h="876" w="1697">
                  <a:moveTo>
                    <a:pt x="100" y="1"/>
                  </a:moveTo>
                  <a:cubicBezTo>
                    <a:pt x="0" y="1"/>
                    <a:pt x="0" y="34"/>
                    <a:pt x="0" y="34"/>
                  </a:cubicBezTo>
                  <a:cubicBezTo>
                    <a:pt x="501" y="335"/>
                    <a:pt x="1034" y="568"/>
                    <a:pt x="1601" y="868"/>
                  </a:cubicBezTo>
                  <a:cubicBezTo>
                    <a:pt x="1611" y="873"/>
                    <a:pt x="1620" y="875"/>
                    <a:pt x="1628" y="875"/>
                  </a:cubicBezTo>
                  <a:cubicBezTo>
                    <a:pt x="1676" y="875"/>
                    <a:pt x="1697" y="802"/>
                    <a:pt x="1668" y="802"/>
                  </a:cubicBezTo>
                  <a:cubicBezTo>
                    <a:pt x="1134" y="535"/>
                    <a:pt x="634" y="234"/>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
            <p:cNvSpPr/>
            <p:nvPr/>
          </p:nvSpPr>
          <p:spPr>
            <a:xfrm>
              <a:off x="7489075" y="4540300"/>
              <a:ext cx="39225" cy="113250"/>
            </a:xfrm>
            <a:custGeom>
              <a:rect b="b" l="l" r="r" t="t"/>
              <a:pathLst>
                <a:path extrusionOk="0" h="4530" w="1569">
                  <a:moveTo>
                    <a:pt x="855" y="1"/>
                  </a:moveTo>
                  <a:cubicBezTo>
                    <a:pt x="843" y="1"/>
                    <a:pt x="834" y="9"/>
                    <a:pt x="834" y="26"/>
                  </a:cubicBezTo>
                  <a:cubicBezTo>
                    <a:pt x="668" y="1093"/>
                    <a:pt x="334" y="2361"/>
                    <a:pt x="501" y="3428"/>
                  </a:cubicBezTo>
                  <a:cubicBezTo>
                    <a:pt x="568" y="3995"/>
                    <a:pt x="868" y="4429"/>
                    <a:pt x="1468" y="4529"/>
                  </a:cubicBezTo>
                  <a:cubicBezTo>
                    <a:pt x="1535" y="4529"/>
                    <a:pt x="1568" y="4429"/>
                    <a:pt x="1502" y="4429"/>
                  </a:cubicBezTo>
                  <a:cubicBezTo>
                    <a:pt x="1" y="4095"/>
                    <a:pt x="801" y="1093"/>
                    <a:pt x="901" y="26"/>
                  </a:cubicBezTo>
                  <a:cubicBezTo>
                    <a:pt x="885" y="9"/>
                    <a:pt x="868" y="1"/>
                    <a:pt x="8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
            <p:cNvSpPr/>
            <p:nvPr/>
          </p:nvSpPr>
          <p:spPr>
            <a:xfrm>
              <a:off x="7497700" y="4827425"/>
              <a:ext cx="117125" cy="182525"/>
            </a:xfrm>
            <a:custGeom>
              <a:rect b="b" l="l" r="r" t="t"/>
              <a:pathLst>
                <a:path extrusionOk="0" h="7301" w="4685">
                  <a:moveTo>
                    <a:pt x="15" y="1"/>
                  </a:moveTo>
                  <a:cubicBezTo>
                    <a:pt x="8" y="1"/>
                    <a:pt x="0" y="16"/>
                    <a:pt x="22" y="16"/>
                  </a:cubicBezTo>
                  <a:cubicBezTo>
                    <a:pt x="22" y="5"/>
                    <a:pt x="19" y="1"/>
                    <a:pt x="15" y="1"/>
                  </a:cubicBezTo>
                  <a:close/>
                  <a:moveTo>
                    <a:pt x="22" y="16"/>
                  </a:moveTo>
                  <a:cubicBezTo>
                    <a:pt x="1323" y="2517"/>
                    <a:pt x="2824" y="5019"/>
                    <a:pt x="4559" y="7288"/>
                  </a:cubicBezTo>
                  <a:cubicBezTo>
                    <a:pt x="4576" y="7296"/>
                    <a:pt x="4592" y="7300"/>
                    <a:pt x="4608" y="7300"/>
                  </a:cubicBezTo>
                  <a:cubicBezTo>
                    <a:pt x="4653" y="7300"/>
                    <a:pt x="4684" y="7263"/>
                    <a:pt x="4659" y="7187"/>
                  </a:cubicBezTo>
                  <a:cubicBezTo>
                    <a:pt x="3025" y="4852"/>
                    <a:pt x="1490" y="2517"/>
                    <a:pt x="22"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
            <p:cNvSpPr/>
            <p:nvPr/>
          </p:nvSpPr>
          <p:spPr>
            <a:xfrm>
              <a:off x="7455725" y="5002300"/>
              <a:ext cx="130725" cy="171925"/>
            </a:xfrm>
            <a:custGeom>
              <a:rect b="b" l="l" r="r" t="t"/>
              <a:pathLst>
                <a:path extrusionOk="0" h="6877" w="5229">
                  <a:moveTo>
                    <a:pt x="13" y="1"/>
                  </a:moveTo>
                  <a:cubicBezTo>
                    <a:pt x="9" y="1"/>
                    <a:pt x="0" y="9"/>
                    <a:pt x="0" y="26"/>
                  </a:cubicBezTo>
                  <a:cubicBezTo>
                    <a:pt x="17" y="9"/>
                    <a:pt x="17" y="1"/>
                    <a:pt x="13" y="1"/>
                  </a:cubicBezTo>
                  <a:close/>
                  <a:moveTo>
                    <a:pt x="0" y="26"/>
                  </a:moveTo>
                  <a:cubicBezTo>
                    <a:pt x="1501" y="2461"/>
                    <a:pt x="3203" y="4796"/>
                    <a:pt x="5137" y="6864"/>
                  </a:cubicBezTo>
                  <a:cubicBezTo>
                    <a:pt x="5146" y="6873"/>
                    <a:pt x="5158" y="6877"/>
                    <a:pt x="5169" y="6877"/>
                  </a:cubicBezTo>
                  <a:cubicBezTo>
                    <a:pt x="5199" y="6877"/>
                    <a:pt x="5228" y="6846"/>
                    <a:pt x="5204" y="6797"/>
                  </a:cubicBezTo>
                  <a:cubicBezTo>
                    <a:pt x="3403" y="4562"/>
                    <a:pt x="1668" y="2361"/>
                    <a:pt x="0" y="2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
            <p:cNvSpPr/>
            <p:nvPr/>
          </p:nvSpPr>
          <p:spPr>
            <a:xfrm>
              <a:off x="7723400" y="4619525"/>
              <a:ext cx="4200" cy="36925"/>
            </a:xfrm>
            <a:custGeom>
              <a:rect b="b" l="l" r="r" t="t"/>
              <a:pathLst>
                <a:path extrusionOk="0" h="1477" w="168">
                  <a:moveTo>
                    <a:pt x="84" y="1"/>
                  </a:moveTo>
                  <a:cubicBezTo>
                    <a:pt x="59" y="1"/>
                    <a:pt x="34" y="9"/>
                    <a:pt x="34" y="26"/>
                  </a:cubicBezTo>
                  <a:cubicBezTo>
                    <a:pt x="34" y="493"/>
                    <a:pt x="1" y="960"/>
                    <a:pt x="34" y="1427"/>
                  </a:cubicBezTo>
                  <a:cubicBezTo>
                    <a:pt x="34" y="1460"/>
                    <a:pt x="59" y="1477"/>
                    <a:pt x="84" y="1477"/>
                  </a:cubicBezTo>
                  <a:cubicBezTo>
                    <a:pt x="109" y="1477"/>
                    <a:pt x="134" y="1460"/>
                    <a:pt x="134" y="1427"/>
                  </a:cubicBezTo>
                  <a:cubicBezTo>
                    <a:pt x="168" y="960"/>
                    <a:pt x="134" y="493"/>
                    <a:pt x="134" y="26"/>
                  </a:cubicBezTo>
                  <a:cubicBezTo>
                    <a:pt x="134" y="9"/>
                    <a:pt x="109"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
            <p:cNvSpPr/>
            <p:nvPr/>
          </p:nvSpPr>
          <p:spPr>
            <a:xfrm>
              <a:off x="7755100" y="4605150"/>
              <a:ext cx="20050" cy="19925"/>
            </a:xfrm>
            <a:custGeom>
              <a:rect b="b" l="l" r="r" t="t"/>
              <a:pathLst>
                <a:path extrusionOk="0" h="797" w="802">
                  <a:moveTo>
                    <a:pt x="67" y="0"/>
                  </a:moveTo>
                  <a:cubicBezTo>
                    <a:pt x="34" y="0"/>
                    <a:pt x="0" y="67"/>
                    <a:pt x="34" y="67"/>
                  </a:cubicBezTo>
                  <a:cubicBezTo>
                    <a:pt x="201" y="167"/>
                    <a:pt x="301" y="267"/>
                    <a:pt x="434" y="401"/>
                  </a:cubicBezTo>
                  <a:cubicBezTo>
                    <a:pt x="568" y="534"/>
                    <a:pt x="601" y="701"/>
                    <a:pt x="734" y="768"/>
                  </a:cubicBezTo>
                  <a:cubicBezTo>
                    <a:pt x="745" y="788"/>
                    <a:pt x="755" y="796"/>
                    <a:pt x="764" y="796"/>
                  </a:cubicBezTo>
                  <a:cubicBezTo>
                    <a:pt x="785" y="796"/>
                    <a:pt x="801" y="757"/>
                    <a:pt x="801" y="734"/>
                  </a:cubicBezTo>
                  <a:cubicBezTo>
                    <a:pt x="768" y="567"/>
                    <a:pt x="668" y="434"/>
                    <a:pt x="534" y="334"/>
                  </a:cubicBezTo>
                  <a:cubicBezTo>
                    <a:pt x="401" y="200"/>
                    <a:pt x="234" y="67"/>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
            <p:cNvSpPr/>
            <p:nvPr/>
          </p:nvSpPr>
          <p:spPr>
            <a:xfrm>
              <a:off x="7756250" y="4645000"/>
              <a:ext cx="5425" cy="3750"/>
            </a:xfrm>
            <a:custGeom>
              <a:rect b="b" l="l" r="r" t="t"/>
              <a:pathLst>
                <a:path extrusionOk="0" h="150" w="217">
                  <a:moveTo>
                    <a:pt x="137" y="1"/>
                  </a:moveTo>
                  <a:cubicBezTo>
                    <a:pt x="131" y="1"/>
                    <a:pt x="126" y="3"/>
                    <a:pt x="121" y="7"/>
                  </a:cubicBezTo>
                  <a:cubicBezTo>
                    <a:pt x="55" y="7"/>
                    <a:pt x="55" y="74"/>
                    <a:pt x="55" y="74"/>
                  </a:cubicBezTo>
                  <a:cubicBezTo>
                    <a:pt x="1" y="101"/>
                    <a:pt x="34" y="150"/>
                    <a:pt x="102" y="150"/>
                  </a:cubicBezTo>
                  <a:cubicBezTo>
                    <a:pt x="118" y="150"/>
                    <a:pt x="136" y="147"/>
                    <a:pt x="155" y="141"/>
                  </a:cubicBezTo>
                  <a:cubicBezTo>
                    <a:pt x="188" y="141"/>
                    <a:pt x="188" y="108"/>
                    <a:pt x="188" y="108"/>
                  </a:cubicBezTo>
                  <a:cubicBezTo>
                    <a:pt x="217" y="79"/>
                    <a:pt x="171" y="1"/>
                    <a:pt x="13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
            <p:cNvSpPr/>
            <p:nvPr/>
          </p:nvSpPr>
          <p:spPr>
            <a:xfrm>
              <a:off x="7748450" y="4689375"/>
              <a:ext cx="20850" cy="8500"/>
            </a:xfrm>
            <a:custGeom>
              <a:rect b="b" l="l" r="r" t="t"/>
              <a:pathLst>
                <a:path extrusionOk="0" h="340" w="834">
                  <a:moveTo>
                    <a:pt x="733" y="0"/>
                  </a:moveTo>
                  <a:cubicBezTo>
                    <a:pt x="633" y="0"/>
                    <a:pt x="533" y="34"/>
                    <a:pt x="400" y="67"/>
                  </a:cubicBezTo>
                  <a:cubicBezTo>
                    <a:pt x="300" y="134"/>
                    <a:pt x="166" y="167"/>
                    <a:pt x="66" y="201"/>
                  </a:cubicBezTo>
                  <a:cubicBezTo>
                    <a:pt x="7" y="230"/>
                    <a:pt x="0" y="339"/>
                    <a:pt x="70" y="339"/>
                  </a:cubicBezTo>
                  <a:cubicBezTo>
                    <a:pt x="79" y="339"/>
                    <a:pt x="89" y="338"/>
                    <a:pt x="100" y="334"/>
                  </a:cubicBezTo>
                  <a:cubicBezTo>
                    <a:pt x="200" y="301"/>
                    <a:pt x="333" y="234"/>
                    <a:pt x="467" y="234"/>
                  </a:cubicBezTo>
                  <a:cubicBezTo>
                    <a:pt x="567" y="201"/>
                    <a:pt x="667" y="201"/>
                    <a:pt x="800" y="134"/>
                  </a:cubicBezTo>
                  <a:cubicBezTo>
                    <a:pt x="834" y="67"/>
                    <a:pt x="834" y="0"/>
                    <a:pt x="73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
            <p:cNvSpPr/>
            <p:nvPr/>
          </p:nvSpPr>
          <p:spPr>
            <a:xfrm>
              <a:off x="7787475" y="4662000"/>
              <a:ext cx="7475" cy="10200"/>
            </a:xfrm>
            <a:custGeom>
              <a:rect b="b" l="l" r="r" t="t"/>
              <a:pathLst>
                <a:path extrusionOk="0" h="408" w="299">
                  <a:moveTo>
                    <a:pt x="61" y="1"/>
                  </a:moveTo>
                  <a:cubicBezTo>
                    <a:pt x="30" y="1"/>
                    <a:pt x="1" y="37"/>
                    <a:pt x="40" y="95"/>
                  </a:cubicBezTo>
                  <a:cubicBezTo>
                    <a:pt x="73" y="161"/>
                    <a:pt x="140" y="295"/>
                    <a:pt x="207" y="395"/>
                  </a:cubicBezTo>
                  <a:cubicBezTo>
                    <a:pt x="215" y="403"/>
                    <a:pt x="225" y="407"/>
                    <a:pt x="236" y="407"/>
                  </a:cubicBezTo>
                  <a:cubicBezTo>
                    <a:pt x="267" y="407"/>
                    <a:pt x="298" y="370"/>
                    <a:pt x="273" y="295"/>
                  </a:cubicBezTo>
                  <a:cubicBezTo>
                    <a:pt x="240" y="228"/>
                    <a:pt x="207" y="128"/>
                    <a:pt x="106" y="61"/>
                  </a:cubicBezTo>
                  <a:cubicBezTo>
                    <a:pt x="106" y="19"/>
                    <a:pt x="83" y="1"/>
                    <a:pt x="6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
            <p:cNvSpPr/>
            <p:nvPr/>
          </p:nvSpPr>
          <p:spPr>
            <a:xfrm>
              <a:off x="7671700" y="4605975"/>
              <a:ext cx="5025" cy="3375"/>
            </a:xfrm>
            <a:custGeom>
              <a:rect b="b" l="l" r="r" t="t"/>
              <a:pathLst>
                <a:path extrusionOk="0" h="135" w="201">
                  <a:moveTo>
                    <a:pt x="67" y="1"/>
                  </a:moveTo>
                  <a:cubicBezTo>
                    <a:pt x="1" y="1"/>
                    <a:pt x="1" y="134"/>
                    <a:pt x="67" y="134"/>
                  </a:cubicBezTo>
                  <a:lnTo>
                    <a:pt x="101" y="134"/>
                  </a:lnTo>
                  <a:cubicBezTo>
                    <a:pt x="201" y="134"/>
                    <a:pt x="201"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
            <p:cNvSpPr/>
            <p:nvPr/>
          </p:nvSpPr>
          <p:spPr>
            <a:xfrm>
              <a:off x="7745100" y="4571800"/>
              <a:ext cx="4175" cy="4175"/>
            </a:xfrm>
            <a:custGeom>
              <a:rect b="b" l="l" r="r" t="t"/>
              <a:pathLst>
                <a:path extrusionOk="0" h="167" w="167">
                  <a:moveTo>
                    <a:pt x="100" y="0"/>
                  </a:moveTo>
                  <a:cubicBezTo>
                    <a:pt x="0" y="0"/>
                    <a:pt x="0" y="167"/>
                    <a:pt x="100" y="167"/>
                  </a:cubicBezTo>
                  <a:cubicBezTo>
                    <a:pt x="167" y="167"/>
                    <a:pt x="167" y="33"/>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
            <p:cNvSpPr/>
            <p:nvPr/>
          </p:nvSpPr>
          <p:spPr>
            <a:xfrm>
              <a:off x="7663525" y="4519025"/>
              <a:ext cx="28075" cy="21325"/>
            </a:xfrm>
            <a:custGeom>
              <a:rect b="b" l="l" r="r" t="t"/>
              <a:pathLst>
                <a:path extrusionOk="0" h="853" w="1123">
                  <a:moveTo>
                    <a:pt x="43" y="1"/>
                  </a:moveTo>
                  <a:cubicBezTo>
                    <a:pt x="18" y="1"/>
                    <a:pt x="0" y="55"/>
                    <a:pt x="28" y="110"/>
                  </a:cubicBezTo>
                  <a:lnTo>
                    <a:pt x="528" y="477"/>
                  </a:lnTo>
                  <a:cubicBezTo>
                    <a:pt x="695" y="610"/>
                    <a:pt x="861" y="743"/>
                    <a:pt x="1028" y="843"/>
                  </a:cubicBezTo>
                  <a:cubicBezTo>
                    <a:pt x="1034" y="850"/>
                    <a:pt x="1042" y="852"/>
                    <a:pt x="1049" y="852"/>
                  </a:cubicBezTo>
                  <a:cubicBezTo>
                    <a:pt x="1083" y="852"/>
                    <a:pt x="1122" y="798"/>
                    <a:pt x="1095" y="743"/>
                  </a:cubicBezTo>
                  <a:cubicBezTo>
                    <a:pt x="962" y="643"/>
                    <a:pt x="761" y="510"/>
                    <a:pt x="595" y="376"/>
                  </a:cubicBezTo>
                  <a:cubicBezTo>
                    <a:pt x="428" y="243"/>
                    <a:pt x="228" y="143"/>
                    <a:pt x="61" y="10"/>
                  </a:cubicBezTo>
                  <a:cubicBezTo>
                    <a:pt x="55" y="3"/>
                    <a:pt x="49" y="1"/>
                    <a:pt x="4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
            <p:cNvSpPr/>
            <p:nvPr/>
          </p:nvSpPr>
          <p:spPr>
            <a:xfrm>
              <a:off x="7722575" y="4483175"/>
              <a:ext cx="6700" cy="27550"/>
            </a:xfrm>
            <a:custGeom>
              <a:rect b="b" l="l" r="r" t="t"/>
              <a:pathLst>
                <a:path extrusionOk="0" h="1102" w="268">
                  <a:moveTo>
                    <a:pt x="226" y="1"/>
                  </a:moveTo>
                  <a:cubicBezTo>
                    <a:pt x="201" y="1"/>
                    <a:pt x="167" y="26"/>
                    <a:pt x="167" y="76"/>
                  </a:cubicBezTo>
                  <a:cubicBezTo>
                    <a:pt x="101" y="243"/>
                    <a:pt x="101" y="443"/>
                    <a:pt x="67" y="610"/>
                  </a:cubicBezTo>
                  <a:cubicBezTo>
                    <a:pt x="34" y="776"/>
                    <a:pt x="1" y="943"/>
                    <a:pt x="34" y="1077"/>
                  </a:cubicBezTo>
                  <a:cubicBezTo>
                    <a:pt x="34" y="1093"/>
                    <a:pt x="51" y="1102"/>
                    <a:pt x="67" y="1102"/>
                  </a:cubicBezTo>
                  <a:cubicBezTo>
                    <a:pt x="84" y="1102"/>
                    <a:pt x="101" y="1093"/>
                    <a:pt x="101" y="1077"/>
                  </a:cubicBezTo>
                  <a:cubicBezTo>
                    <a:pt x="201" y="943"/>
                    <a:pt x="167" y="743"/>
                    <a:pt x="201" y="610"/>
                  </a:cubicBezTo>
                  <a:cubicBezTo>
                    <a:pt x="201" y="443"/>
                    <a:pt x="234" y="243"/>
                    <a:pt x="234" y="76"/>
                  </a:cubicBezTo>
                  <a:cubicBezTo>
                    <a:pt x="267" y="26"/>
                    <a:pt x="251" y="1"/>
                    <a:pt x="22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
            <p:cNvSpPr/>
            <p:nvPr/>
          </p:nvSpPr>
          <p:spPr>
            <a:xfrm>
              <a:off x="7665025" y="4475875"/>
              <a:ext cx="5050" cy="2525"/>
            </a:xfrm>
            <a:custGeom>
              <a:rect b="b" l="l" r="r" t="t"/>
              <a:pathLst>
                <a:path extrusionOk="0" h="101" w="202">
                  <a:moveTo>
                    <a:pt x="101" y="1"/>
                  </a:moveTo>
                  <a:cubicBezTo>
                    <a:pt x="1" y="1"/>
                    <a:pt x="1" y="101"/>
                    <a:pt x="101" y="101"/>
                  </a:cubicBezTo>
                  <a:lnTo>
                    <a:pt x="134" y="101"/>
                  </a:lnTo>
                  <a:cubicBezTo>
                    <a:pt x="201" y="101"/>
                    <a:pt x="201" y="1"/>
                    <a:pt x="1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
            <p:cNvSpPr/>
            <p:nvPr/>
          </p:nvSpPr>
          <p:spPr>
            <a:xfrm>
              <a:off x="7699875" y="4433275"/>
              <a:ext cx="5850" cy="4000"/>
            </a:xfrm>
            <a:custGeom>
              <a:rect b="b" l="l" r="r" t="t"/>
              <a:pathLst>
                <a:path extrusionOk="0" h="160" w="234">
                  <a:moveTo>
                    <a:pt x="100" y="1"/>
                  </a:moveTo>
                  <a:cubicBezTo>
                    <a:pt x="54" y="1"/>
                    <a:pt x="1" y="79"/>
                    <a:pt x="75" y="104"/>
                  </a:cubicBezTo>
                  <a:lnTo>
                    <a:pt x="108" y="137"/>
                  </a:lnTo>
                  <a:cubicBezTo>
                    <a:pt x="132" y="153"/>
                    <a:pt x="152" y="160"/>
                    <a:pt x="169" y="160"/>
                  </a:cubicBezTo>
                  <a:cubicBezTo>
                    <a:pt x="220" y="160"/>
                    <a:pt x="233" y="96"/>
                    <a:pt x="208" y="70"/>
                  </a:cubicBezTo>
                  <a:lnTo>
                    <a:pt x="141" y="37"/>
                  </a:lnTo>
                  <a:cubicBezTo>
                    <a:pt x="133" y="11"/>
                    <a:pt x="11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
            <p:cNvSpPr/>
            <p:nvPr/>
          </p:nvSpPr>
          <p:spPr>
            <a:xfrm>
              <a:off x="7635850" y="4444200"/>
              <a:ext cx="25875" cy="3350"/>
            </a:xfrm>
            <a:custGeom>
              <a:rect b="b" l="l" r="r" t="t"/>
              <a:pathLst>
                <a:path extrusionOk="0" h="134" w="1035">
                  <a:moveTo>
                    <a:pt x="1001" y="0"/>
                  </a:moveTo>
                  <a:cubicBezTo>
                    <a:pt x="668" y="0"/>
                    <a:pt x="367" y="34"/>
                    <a:pt x="34" y="34"/>
                  </a:cubicBezTo>
                  <a:cubicBezTo>
                    <a:pt x="0" y="34"/>
                    <a:pt x="0" y="134"/>
                    <a:pt x="34" y="134"/>
                  </a:cubicBezTo>
                  <a:cubicBezTo>
                    <a:pt x="367" y="134"/>
                    <a:pt x="701" y="134"/>
                    <a:pt x="1001" y="100"/>
                  </a:cubicBezTo>
                  <a:cubicBezTo>
                    <a:pt x="1034" y="100"/>
                    <a:pt x="1034" y="0"/>
                    <a:pt x="10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
            <p:cNvSpPr/>
            <p:nvPr/>
          </p:nvSpPr>
          <p:spPr>
            <a:xfrm>
              <a:off x="7660025" y="4388525"/>
              <a:ext cx="3375" cy="22125"/>
            </a:xfrm>
            <a:custGeom>
              <a:rect b="b" l="l" r="r" t="t"/>
              <a:pathLst>
                <a:path extrusionOk="0" h="885" w="135">
                  <a:moveTo>
                    <a:pt x="34" y="1"/>
                  </a:moveTo>
                  <a:cubicBezTo>
                    <a:pt x="17" y="1"/>
                    <a:pt x="1" y="9"/>
                    <a:pt x="1" y="26"/>
                  </a:cubicBezTo>
                  <a:cubicBezTo>
                    <a:pt x="1" y="326"/>
                    <a:pt x="1" y="593"/>
                    <a:pt x="34" y="860"/>
                  </a:cubicBezTo>
                  <a:cubicBezTo>
                    <a:pt x="34" y="876"/>
                    <a:pt x="59" y="885"/>
                    <a:pt x="84" y="885"/>
                  </a:cubicBezTo>
                  <a:cubicBezTo>
                    <a:pt x="109" y="885"/>
                    <a:pt x="134" y="876"/>
                    <a:pt x="134" y="860"/>
                  </a:cubicBezTo>
                  <a:cubicBezTo>
                    <a:pt x="134" y="560"/>
                    <a:pt x="67" y="326"/>
                    <a:pt x="67" y="26"/>
                  </a:cubicBezTo>
                  <a:cubicBezTo>
                    <a:pt x="67" y="9"/>
                    <a:pt x="51"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
            <p:cNvSpPr/>
            <p:nvPr/>
          </p:nvSpPr>
          <p:spPr>
            <a:xfrm>
              <a:off x="7697550" y="4374575"/>
              <a:ext cx="4200" cy="18150"/>
            </a:xfrm>
            <a:custGeom>
              <a:rect b="b" l="l" r="r" t="t"/>
              <a:pathLst>
                <a:path extrusionOk="0" h="726" w="168">
                  <a:moveTo>
                    <a:pt x="118" y="0"/>
                  </a:moveTo>
                  <a:cubicBezTo>
                    <a:pt x="93" y="0"/>
                    <a:pt x="68" y="17"/>
                    <a:pt x="68" y="50"/>
                  </a:cubicBezTo>
                  <a:cubicBezTo>
                    <a:pt x="34" y="250"/>
                    <a:pt x="1" y="450"/>
                    <a:pt x="1" y="651"/>
                  </a:cubicBezTo>
                  <a:cubicBezTo>
                    <a:pt x="1" y="701"/>
                    <a:pt x="18" y="726"/>
                    <a:pt x="43" y="726"/>
                  </a:cubicBezTo>
                  <a:cubicBezTo>
                    <a:pt x="68" y="726"/>
                    <a:pt x="101" y="701"/>
                    <a:pt x="134" y="651"/>
                  </a:cubicBezTo>
                  <a:cubicBezTo>
                    <a:pt x="168" y="450"/>
                    <a:pt x="168" y="250"/>
                    <a:pt x="168" y="50"/>
                  </a:cubicBezTo>
                  <a:cubicBezTo>
                    <a:pt x="168" y="17"/>
                    <a:pt x="143" y="0"/>
                    <a:pt x="11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
            <p:cNvSpPr/>
            <p:nvPr/>
          </p:nvSpPr>
          <p:spPr>
            <a:xfrm>
              <a:off x="7645500" y="4338900"/>
              <a:ext cx="25925" cy="17150"/>
            </a:xfrm>
            <a:custGeom>
              <a:rect b="b" l="l" r="r" t="t"/>
              <a:pathLst>
                <a:path extrusionOk="0" h="686" w="1037">
                  <a:moveTo>
                    <a:pt x="108" y="0"/>
                  </a:moveTo>
                  <a:cubicBezTo>
                    <a:pt x="50" y="0"/>
                    <a:pt x="0" y="49"/>
                    <a:pt x="81" y="76"/>
                  </a:cubicBezTo>
                  <a:cubicBezTo>
                    <a:pt x="315" y="310"/>
                    <a:pt x="615" y="510"/>
                    <a:pt x="915" y="677"/>
                  </a:cubicBezTo>
                  <a:cubicBezTo>
                    <a:pt x="921" y="683"/>
                    <a:pt x="930" y="685"/>
                    <a:pt x="939" y="685"/>
                  </a:cubicBezTo>
                  <a:cubicBezTo>
                    <a:pt x="980" y="685"/>
                    <a:pt x="1037" y="631"/>
                    <a:pt x="982" y="576"/>
                  </a:cubicBezTo>
                  <a:cubicBezTo>
                    <a:pt x="749" y="376"/>
                    <a:pt x="448" y="210"/>
                    <a:pt x="148" y="9"/>
                  </a:cubicBezTo>
                  <a:cubicBezTo>
                    <a:pt x="135" y="3"/>
                    <a:pt x="121" y="0"/>
                    <a:pt x="10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
            <p:cNvSpPr/>
            <p:nvPr/>
          </p:nvSpPr>
          <p:spPr>
            <a:xfrm>
              <a:off x="7679200" y="4317450"/>
              <a:ext cx="5050" cy="2525"/>
            </a:xfrm>
            <a:custGeom>
              <a:rect b="b" l="l" r="r" t="t"/>
              <a:pathLst>
                <a:path extrusionOk="0" h="101" w="202">
                  <a:moveTo>
                    <a:pt x="101" y="0"/>
                  </a:moveTo>
                  <a:cubicBezTo>
                    <a:pt x="1" y="0"/>
                    <a:pt x="1" y="100"/>
                    <a:pt x="101" y="100"/>
                  </a:cubicBezTo>
                  <a:cubicBezTo>
                    <a:pt x="201" y="100"/>
                    <a:pt x="201"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
            <p:cNvSpPr/>
            <p:nvPr/>
          </p:nvSpPr>
          <p:spPr>
            <a:xfrm>
              <a:off x="7647675" y="4293975"/>
              <a:ext cx="4875" cy="4300"/>
            </a:xfrm>
            <a:custGeom>
              <a:rect b="b" l="l" r="r" t="t"/>
              <a:pathLst>
                <a:path extrusionOk="0" h="172" w="195">
                  <a:moveTo>
                    <a:pt x="135" y="1"/>
                  </a:moveTo>
                  <a:cubicBezTo>
                    <a:pt x="50" y="1"/>
                    <a:pt x="0" y="142"/>
                    <a:pt x="61" y="172"/>
                  </a:cubicBezTo>
                  <a:cubicBezTo>
                    <a:pt x="95" y="172"/>
                    <a:pt x="122" y="164"/>
                    <a:pt x="141" y="151"/>
                  </a:cubicBezTo>
                  <a:lnTo>
                    <a:pt x="141" y="151"/>
                  </a:lnTo>
                  <a:cubicBezTo>
                    <a:pt x="177" y="149"/>
                    <a:pt x="195" y="112"/>
                    <a:pt x="195" y="38"/>
                  </a:cubicBezTo>
                  <a:cubicBezTo>
                    <a:pt x="195" y="5"/>
                    <a:pt x="161" y="5"/>
                    <a:pt x="161" y="5"/>
                  </a:cubicBezTo>
                  <a:cubicBezTo>
                    <a:pt x="152" y="2"/>
                    <a:pt x="143" y="1"/>
                    <a:pt x="135"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
            <p:cNvSpPr/>
            <p:nvPr/>
          </p:nvSpPr>
          <p:spPr>
            <a:xfrm>
              <a:off x="7686725" y="4257400"/>
              <a:ext cx="20875" cy="12525"/>
            </a:xfrm>
            <a:custGeom>
              <a:rect b="b" l="l" r="r" t="t"/>
              <a:pathLst>
                <a:path extrusionOk="0" h="501" w="835">
                  <a:moveTo>
                    <a:pt x="767" y="0"/>
                  </a:moveTo>
                  <a:cubicBezTo>
                    <a:pt x="634" y="67"/>
                    <a:pt x="501" y="134"/>
                    <a:pt x="434" y="234"/>
                  </a:cubicBezTo>
                  <a:cubicBezTo>
                    <a:pt x="300" y="301"/>
                    <a:pt x="167" y="401"/>
                    <a:pt x="67" y="434"/>
                  </a:cubicBezTo>
                  <a:cubicBezTo>
                    <a:pt x="0" y="434"/>
                    <a:pt x="67" y="501"/>
                    <a:pt x="100" y="501"/>
                  </a:cubicBezTo>
                  <a:cubicBezTo>
                    <a:pt x="234" y="434"/>
                    <a:pt x="334" y="401"/>
                    <a:pt x="467" y="301"/>
                  </a:cubicBezTo>
                  <a:cubicBezTo>
                    <a:pt x="601" y="267"/>
                    <a:pt x="734" y="167"/>
                    <a:pt x="801" y="100"/>
                  </a:cubicBezTo>
                  <a:cubicBezTo>
                    <a:pt x="834" y="67"/>
                    <a:pt x="801" y="0"/>
                    <a:pt x="7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
            <p:cNvSpPr/>
            <p:nvPr/>
          </p:nvSpPr>
          <p:spPr>
            <a:xfrm>
              <a:off x="7658375" y="4215375"/>
              <a:ext cx="17025" cy="29050"/>
            </a:xfrm>
            <a:custGeom>
              <a:rect b="b" l="l" r="r" t="t"/>
              <a:pathLst>
                <a:path extrusionOk="0" h="1162" w="681">
                  <a:moveTo>
                    <a:pt x="55" y="0"/>
                  </a:moveTo>
                  <a:cubicBezTo>
                    <a:pt x="36" y="0"/>
                    <a:pt x="0" y="31"/>
                    <a:pt x="0" y="80"/>
                  </a:cubicBezTo>
                  <a:cubicBezTo>
                    <a:pt x="133" y="247"/>
                    <a:pt x="267" y="414"/>
                    <a:pt x="367" y="614"/>
                  </a:cubicBezTo>
                  <a:cubicBezTo>
                    <a:pt x="434" y="781"/>
                    <a:pt x="467" y="981"/>
                    <a:pt x="567" y="1148"/>
                  </a:cubicBezTo>
                  <a:cubicBezTo>
                    <a:pt x="577" y="1157"/>
                    <a:pt x="592" y="1161"/>
                    <a:pt x="608" y="1161"/>
                  </a:cubicBezTo>
                  <a:cubicBezTo>
                    <a:pt x="645" y="1161"/>
                    <a:pt x="681" y="1138"/>
                    <a:pt x="634" y="1114"/>
                  </a:cubicBezTo>
                  <a:cubicBezTo>
                    <a:pt x="567" y="747"/>
                    <a:pt x="300" y="314"/>
                    <a:pt x="67" y="13"/>
                  </a:cubicBezTo>
                  <a:cubicBezTo>
                    <a:pt x="67" y="5"/>
                    <a:pt x="62" y="0"/>
                    <a:pt x="5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
            <p:cNvSpPr/>
            <p:nvPr/>
          </p:nvSpPr>
          <p:spPr>
            <a:xfrm>
              <a:off x="7701950" y="4213700"/>
              <a:ext cx="4800" cy="3700"/>
            </a:xfrm>
            <a:custGeom>
              <a:rect b="b" l="l" r="r" t="t"/>
              <a:pathLst>
                <a:path extrusionOk="0" h="148" w="192">
                  <a:moveTo>
                    <a:pt x="73" y="1"/>
                  </a:moveTo>
                  <a:cubicBezTo>
                    <a:pt x="30" y="1"/>
                    <a:pt x="1" y="32"/>
                    <a:pt x="25" y="80"/>
                  </a:cubicBezTo>
                  <a:cubicBezTo>
                    <a:pt x="58" y="147"/>
                    <a:pt x="58" y="147"/>
                    <a:pt x="125" y="147"/>
                  </a:cubicBezTo>
                  <a:cubicBezTo>
                    <a:pt x="158" y="147"/>
                    <a:pt x="192" y="147"/>
                    <a:pt x="158" y="80"/>
                  </a:cubicBezTo>
                  <a:cubicBezTo>
                    <a:pt x="158" y="47"/>
                    <a:pt x="158" y="47"/>
                    <a:pt x="125" y="14"/>
                  </a:cubicBezTo>
                  <a:cubicBezTo>
                    <a:pt x="107" y="5"/>
                    <a:pt x="89" y="1"/>
                    <a:pt x="7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
            <p:cNvSpPr/>
            <p:nvPr/>
          </p:nvSpPr>
          <p:spPr>
            <a:xfrm>
              <a:off x="7748425" y="4249800"/>
              <a:ext cx="4600" cy="4000"/>
            </a:xfrm>
            <a:custGeom>
              <a:rect b="b" l="l" r="r" t="t"/>
              <a:pathLst>
                <a:path extrusionOk="0" h="160" w="184">
                  <a:moveTo>
                    <a:pt x="90" y="1"/>
                  </a:moveTo>
                  <a:cubicBezTo>
                    <a:pt x="72" y="1"/>
                    <a:pt x="52" y="11"/>
                    <a:pt x="34" y="37"/>
                  </a:cubicBezTo>
                  <a:lnTo>
                    <a:pt x="1" y="71"/>
                  </a:lnTo>
                  <a:cubicBezTo>
                    <a:pt x="1" y="96"/>
                    <a:pt x="20" y="160"/>
                    <a:pt x="58" y="160"/>
                  </a:cubicBezTo>
                  <a:cubicBezTo>
                    <a:pt x="71" y="160"/>
                    <a:pt x="85" y="154"/>
                    <a:pt x="101" y="138"/>
                  </a:cubicBezTo>
                  <a:lnTo>
                    <a:pt x="134" y="104"/>
                  </a:lnTo>
                  <a:cubicBezTo>
                    <a:pt x="183" y="80"/>
                    <a:pt x="142" y="1"/>
                    <a:pt x="9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
            <p:cNvSpPr/>
            <p:nvPr/>
          </p:nvSpPr>
          <p:spPr>
            <a:xfrm>
              <a:off x="7726025" y="4211300"/>
              <a:ext cx="37125" cy="24600"/>
            </a:xfrm>
            <a:custGeom>
              <a:rect b="b" l="l" r="r" t="t"/>
              <a:pathLst>
                <a:path extrusionOk="0" h="984" w="1485">
                  <a:moveTo>
                    <a:pt x="1400" y="1"/>
                  </a:moveTo>
                  <a:cubicBezTo>
                    <a:pt x="1388" y="1"/>
                    <a:pt x="1376" y="4"/>
                    <a:pt x="1364" y="10"/>
                  </a:cubicBezTo>
                  <a:cubicBezTo>
                    <a:pt x="897" y="243"/>
                    <a:pt x="430" y="610"/>
                    <a:pt x="29" y="910"/>
                  </a:cubicBezTo>
                  <a:cubicBezTo>
                    <a:pt x="1" y="910"/>
                    <a:pt x="46" y="984"/>
                    <a:pt x="80" y="984"/>
                  </a:cubicBezTo>
                  <a:cubicBezTo>
                    <a:pt x="86" y="984"/>
                    <a:pt x="91" y="982"/>
                    <a:pt x="96" y="977"/>
                  </a:cubicBezTo>
                  <a:cubicBezTo>
                    <a:pt x="563" y="677"/>
                    <a:pt x="1063" y="443"/>
                    <a:pt x="1430" y="110"/>
                  </a:cubicBezTo>
                  <a:cubicBezTo>
                    <a:pt x="1485" y="55"/>
                    <a:pt x="1450" y="1"/>
                    <a:pt x="14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
            <p:cNvSpPr/>
            <p:nvPr/>
          </p:nvSpPr>
          <p:spPr>
            <a:xfrm>
              <a:off x="7777050" y="4192100"/>
              <a:ext cx="19775" cy="27575"/>
            </a:xfrm>
            <a:custGeom>
              <a:rect b="b" l="l" r="r" t="t"/>
              <a:pathLst>
                <a:path extrusionOk="0" h="1103" w="791">
                  <a:moveTo>
                    <a:pt x="27" y="1"/>
                  </a:moveTo>
                  <a:cubicBezTo>
                    <a:pt x="9" y="1"/>
                    <a:pt x="0" y="54"/>
                    <a:pt x="23" y="77"/>
                  </a:cubicBezTo>
                  <a:cubicBezTo>
                    <a:pt x="190" y="211"/>
                    <a:pt x="357" y="377"/>
                    <a:pt x="457" y="578"/>
                  </a:cubicBezTo>
                  <a:cubicBezTo>
                    <a:pt x="523" y="744"/>
                    <a:pt x="557" y="911"/>
                    <a:pt x="690" y="1078"/>
                  </a:cubicBezTo>
                  <a:cubicBezTo>
                    <a:pt x="707" y="1095"/>
                    <a:pt x="732" y="1103"/>
                    <a:pt x="753" y="1103"/>
                  </a:cubicBezTo>
                  <a:cubicBezTo>
                    <a:pt x="774" y="1103"/>
                    <a:pt x="790" y="1095"/>
                    <a:pt x="790" y="1078"/>
                  </a:cubicBezTo>
                  <a:cubicBezTo>
                    <a:pt x="790" y="678"/>
                    <a:pt x="390" y="244"/>
                    <a:pt x="56" y="44"/>
                  </a:cubicBezTo>
                  <a:cubicBezTo>
                    <a:pt x="46" y="12"/>
                    <a:pt x="35" y="1"/>
                    <a:pt x="2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
            <p:cNvSpPr/>
            <p:nvPr/>
          </p:nvSpPr>
          <p:spPr>
            <a:xfrm>
              <a:off x="7783450" y="4255725"/>
              <a:ext cx="5025" cy="3375"/>
            </a:xfrm>
            <a:custGeom>
              <a:rect b="b" l="l" r="r" t="t"/>
              <a:pathLst>
                <a:path extrusionOk="0" h="135" w="201">
                  <a:moveTo>
                    <a:pt x="101" y="1"/>
                  </a:moveTo>
                  <a:cubicBezTo>
                    <a:pt x="1" y="1"/>
                    <a:pt x="1" y="134"/>
                    <a:pt x="101" y="134"/>
                  </a:cubicBezTo>
                  <a:cubicBezTo>
                    <a:pt x="201" y="134"/>
                    <a:pt x="201"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
            <p:cNvSpPr/>
            <p:nvPr/>
          </p:nvSpPr>
          <p:spPr>
            <a:xfrm>
              <a:off x="7820150" y="4198175"/>
              <a:ext cx="3350" cy="3375"/>
            </a:xfrm>
            <a:custGeom>
              <a:rect b="b" l="l" r="r" t="t"/>
              <a:pathLst>
                <a:path extrusionOk="0" h="135" w="134">
                  <a:moveTo>
                    <a:pt x="67" y="1"/>
                  </a:moveTo>
                  <a:cubicBezTo>
                    <a:pt x="0" y="1"/>
                    <a:pt x="0" y="134"/>
                    <a:pt x="67" y="134"/>
                  </a:cubicBezTo>
                  <a:cubicBezTo>
                    <a:pt x="134" y="134"/>
                    <a:pt x="134" y="34"/>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
            <p:cNvSpPr/>
            <p:nvPr/>
          </p:nvSpPr>
          <p:spPr>
            <a:xfrm>
              <a:off x="7810150" y="4234875"/>
              <a:ext cx="24850" cy="27275"/>
            </a:xfrm>
            <a:custGeom>
              <a:rect b="b" l="l" r="r" t="t"/>
              <a:pathLst>
                <a:path extrusionOk="0" h="1091" w="994">
                  <a:moveTo>
                    <a:pt x="133" y="1"/>
                  </a:moveTo>
                  <a:cubicBezTo>
                    <a:pt x="67" y="1"/>
                    <a:pt x="0" y="34"/>
                    <a:pt x="33" y="67"/>
                  </a:cubicBezTo>
                  <a:cubicBezTo>
                    <a:pt x="234" y="401"/>
                    <a:pt x="500" y="868"/>
                    <a:pt x="867" y="1068"/>
                  </a:cubicBezTo>
                  <a:cubicBezTo>
                    <a:pt x="891" y="1084"/>
                    <a:pt x="910" y="1090"/>
                    <a:pt x="926" y="1090"/>
                  </a:cubicBezTo>
                  <a:cubicBezTo>
                    <a:pt x="979" y="1090"/>
                    <a:pt x="993" y="1019"/>
                    <a:pt x="967" y="968"/>
                  </a:cubicBezTo>
                  <a:cubicBezTo>
                    <a:pt x="834" y="835"/>
                    <a:pt x="667" y="701"/>
                    <a:pt x="500" y="534"/>
                  </a:cubicBezTo>
                  <a:cubicBezTo>
                    <a:pt x="334" y="368"/>
                    <a:pt x="200" y="201"/>
                    <a:pt x="13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
            <p:cNvSpPr/>
            <p:nvPr/>
          </p:nvSpPr>
          <p:spPr>
            <a:xfrm>
              <a:off x="7852825" y="4216800"/>
              <a:ext cx="19675" cy="19175"/>
            </a:xfrm>
            <a:custGeom>
              <a:rect b="b" l="l" r="r" t="t"/>
              <a:pathLst>
                <a:path extrusionOk="0" h="767" w="787">
                  <a:moveTo>
                    <a:pt x="694" y="1"/>
                  </a:moveTo>
                  <a:cubicBezTo>
                    <a:pt x="681" y="1"/>
                    <a:pt x="669" y="7"/>
                    <a:pt x="661" y="23"/>
                  </a:cubicBezTo>
                  <a:cubicBezTo>
                    <a:pt x="461" y="223"/>
                    <a:pt x="261" y="457"/>
                    <a:pt x="28" y="690"/>
                  </a:cubicBezTo>
                  <a:cubicBezTo>
                    <a:pt x="1" y="717"/>
                    <a:pt x="17" y="766"/>
                    <a:pt x="60" y="766"/>
                  </a:cubicBezTo>
                  <a:cubicBezTo>
                    <a:pt x="70" y="766"/>
                    <a:pt x="82" y="763"/>
                    <a:pt x="94" y="757"/>
                  </a:cubicBezTo>
                  <a:cubicBezTo>
                    <a:pt x="294" y="557"/>
                    <a:pt x="528" y="357"/>
                    <a:pt x="761" y="90"/>
                  </a:cubicBezTo>
                  <a:cubicBezTo>
                    <a:pt x="787" y="65"/>
                    <a:pt x="735" y="1"/>
                    <a:pt x="69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
            <p:cNvSpPr/>
            <p:nvPr/>
          </p:nvSpPr>
          <p:spPr>
            <a:xfrm>
              <a:off x="7856000" y="4180450"/>
              <a:ext cx="15550" cy="8600"/>
            </a:xfrm>
            <a:custGeom>
              <a:rect b="b" l="l" r="r" t="t"/>
              <a:pathLst>
                <a:path extrusionOk="0" h="344" w="622">
                  <a:moveTo>
                    <a:pt x="556" y="0"/>
                  </a:moveTo>
                  <a:cubicBezTo>
                    <a:pt x="548" y="0"/>
                    <a:pt x="541" y="3"/>
                    <a:pt x="534" y="9"/>
                  </a:cubicBezTo>
                  <a:cubicBezTo>
                    <a:pt x="368" y="76"/>
                    <a:pt x="234" y="176"/>
                    <a:pt x="67" y="243"/>
                  </a:cubicBezTo>
                  <a:cubicBezTo>
                    <a:pt x="1" y="243"/>
                    <a:pt x="34" y="343"/>
                    <a:pt x="134" y="343"/>
                  </a:cubicBezTo>
                  <a:cubicBezTo>
                    <a:pt x="301" y="243"/>
                    <a:pt x="401" y="176"/>
                    <a:pt x="568" y="76"/>
                  </a:cubicBezTo>
                  <a:cubicBezTo>
                    <a:pt x="622" y="49"/>
                    <a:pt x="588" y="0"/>
                    <a:pt x="55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
            <p:cNvSpPr/>
            <p:nvPr/>
          </p:nvSpPr>
          <p:spPr>
            <a:xfrm>
              <a:off x="7889350" y="4235725"/>
              <a:ext cx="4200" cy="3350"/>
            </a:xfrm>
            <a:custGeom>
              <a:rect b="b" l="l" r="r" t="t"/>
              <a:pathLst>
                <a:path extrusionOk="0" h="134" w="168">
                  <a:moveTo>
                    <a:pt x="68" y="0"/>
                  </a:moveTo>
                  <a:cubicBezTo>
                    <a:pt x="1" y="0"/>
                    <a:pt x="1" y="133"/>
                    <a:pt x="68" y="133"/>
                  </a:cubicBezTo>
                  <a:cubicBezTo>
                    <a:pt x="168" y="133"/>
                    <a:pt x="168" y="0"/>
                    <a:pt x="6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
            <p:cNvSpPr/>
            <p:nvPr/>
          </p:nvSpPr>
          <p:spPr>
            <a:xfrm>
              <a:off x="7931900" y="4213925"/>
              <a:ext cx="5000" cy="3475"/>
            </a:xfrm>
            <a:custGeom>
              <a:rect b="b" l="l" r="r" t="t"/>
              <a:pathLst>
                <a:path extrusionOk="0" h="139" w="200">
                  <a:moveTo>
                    <a:pt x="150" y="0"/>
                  </a:moveTo>
                  <a:cubicBezTo>
                    <a:pt x="145" y="0"/>
                    <a:pt x="140" y="2"/>
                    <a:pt x="134" y="5"/>
                  </a:cubicBezTo>
                  <a:lnTo>
                    <a:pt x="100" y="5"/>
                  </a:lnTo>
                  <a:cubicBezTo>
                    <a:pt x="0" y="5"/>
                    <a:pt x="0" y="71"/>
                    <a:pt x="100" y="138"/>
                  </a:cubicBezTo>
                  <a:lnTo>
                    <a:pt x="134" y="138"/>
                  </a:lnTo>
                  <a:cubicBezTo>
                    <a:pt x="194" y="138"/>
                    <a:pt x="200" y="0"/>
                    <a:pt x="15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
            <p:cNvSpPr/>
            <p:nvPr/>
          </p:nvSpPr>
          <p:spPr>
            <a:xfrm>
              <a:off x="7941075" y="4137875"/>
              <a:ext cx="13075" cy="42850"/>
            </a:xfrm>
            <a:custGeom>
              <a:rect b="b" l="l" r="r" t="t"/>
              <a:pathLst>
                <a:path extrusionOk="0" h="1714" w="523">
                  <a:moveTo>
                    <a:pt x="68" y="1"/>
                  </a:moveTo>
                  <a:cubicBezTo>
                    <a:pt x="33" y="1"/>
                    <a:pt x="0" y="39"/>
                    <a:pt x="0" y="78"/>
                  </a:cubicBezTo>
                  <a:cubicBezTo>
                    <a:pt x="100" y="578"/>
                    <a:pt x="134" y="1212"/>
                    <a:pt x="400" y="1679"/>
                  </a:cubicBezTo>
                  <a:cubicBezTo>
                    <a:pt x="412" y="1703"/>
                    <a:pt x="432" y="1714"/>
                    <a:pt x="452" y="1714"/>
                  </a:cubicBezTo>
                  <a:cubicBezTo>
                    <a:pt x="488" y="1714"/>
                    <a:pt x="522" y="1677"/>
                    <a:pt x="500" y="1612"/>
                  </a:cubicBezTo>
                  <a:cubicBezTo>
                    <a:pt x="400" y="1079"/>
                    <a:pt x="167" y="612"/>
                    <a:pt x="134" y="78"/>
                  </a:cubicBezTo>
                  <a:cubicBezTo>
                    <a:pt x="119" y="22"/>
                    <a:pt x="93"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
            <p:cNvSpPr/>
            <p:nvPr/>
          </p:nvSpPr>
          <p:spPr>
            <a:xfrm>
              <a:off x="7970250" y="4115425"/>
              <a:ext cx="5875" cy="28175"/>
            </a:xfrm>
            <a:custGeom>
              <a:rect b="b" l="l" r="r" t="t"/>
              <a:pathLst>
                <a:path extrusionOk="0" h="1127" w="235">
                  <a:moveTo>
                    <a:pt x="167" y="0"/>
                  </a:moveTo>
                  <a:cubicBezTo>
                    <a:pt x="134" y="0"/>
                    <a:pt x="101" y="25"/>
                    <a:pt x="101" y="75"/>
                  </a:cubicBezTo>
                  <a:cubicBezTo>
                    <a:pt x="67" y="409"/>
                    <a:pt x="1" y="742"/>
                    <a:pt x="1" y="1076"/>
                  </a:cubicBezTo>
                  <a:cubicBezTo>
                    <a:pt x="1" y="1109"/>
                    <a:pt x="34" y="1126"/>
                    <a:pt x="67" y="1126"/>
                  </a:cubicBezTo>
                  <a:cubicBezTo>
                    <a:pt x="101" y="1126"/>
                    <a:pt x="134" y="1109"/>
                    <a:pt x="134" y="1076"/>
                  </a:cubicBezTo>
                  <a:cubicBezTo>
                    <a:pt x="167" y="742"/>
                    <a:pt x="167" y="409"/>
                    <a:pt x="234" y="75"/>
                  </a:cubicBezTo>
                  <a:cubicBezTo>
                    <a:pt x="234" y="25"/>
                    <a:pt x="201" y="0"/>
                    <a:pt x="1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
            <p:cNvSpPr/>
            <p:nvPr/>
          </p:nvSpPr>
          <p:spPr>
            <a:xfrm>
              <a:off x="7915575" y="4111625"/>
              <a:ext cx="4675" cy="7450"/>
            </a:xfrm>
            <a:custGeom>
              <a:rect b="b" l="l" r="r" t="t"/>
              <a:pathLst>
                <a:path extrusionOk="0" h="298" w="187">
                  <a:moveTo>
                    <a:pt x="78" y="0"/>
                  </a:moveTo>
                  <a:cubicBezTo>
                    <a:pt x="37" y="0"/>
                    <a:pt x="0" y="36"/>
                    <a:pt x="19" y="94"/>
                  </a:cubicBezTo>
                  <a:cubicBezTo>
                    <a:pt x="19" y="127"/>
                    <a:pt x="86" y="227"/>
                    <a:pt x="86" y="261"/>
                  </a:cubicBezTo>
                  <a:cubicBezTo>
                    <a:pt x="86" y="286"/>
                    <a:pt x="101" y="297"/>
                    <a:pt x="119" y="297"/>
                  </a:cubicBezTo>
                  <a:cubicBezTo>
                    <a:pt x="148" y="297"/>
                    <a:pt x="186" y="269"/>
                    <a:pt x="186" y="227"/>
                  </a:cubicBezTo>
                  <a:cubicBezTo>
                    <a:pt x="186" y="161"/>
                    <a:pt x="153" y="94"/>
                    <a:pt x="153" y="61"/>
                  </a:cubicBezTo>
                  <a:cubicBezTo>
                    <a:pt x="139" y="19"/>
                    <a:pt x="107" y="0"/>
                    <a:pt x="7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
            <p:cNvSpPr/>
            <p:nvPr/>
          </p:nvSpPr>
          <p:spPr>
            <a:xfrm>
              <a:off x="7948575" y="4089025"/>
              <a:ext cx="4200" cy="4725"/>
            </a:xfrm>
            <a:custGeom>
              <a:rect b="b" l="l" r="r" t="t"/>
              <a:pathLst>
                <a:path extrusionOk="0" h="189" w="168">
                  <a:moveTo>
                    <a:pt x="60" y="1"/>
                  </a:moveTo>
                  <a:cubicBezTo>
                    <a:pt x="28" y="1"/>
                    <a:pt x="0" y="19"/>
                    <a:pt x="0" y="64"/>
                  </a:cubicBezTo>
                  <a:cubicBezTo>
                    <a:pt x="0" y="131"/>
                    <a:pt x="0" y="131"/>
                    <a:pt x="34" y="164"/>
                  </a:cubicBezTo>
                  <a:cubicBezTo>
                    <a:pt x="34" y="181"/>
                    <a:pt x="50" y="189"/>
                    <a:pt x="71" y="189"/>
                  </a:cubicBezTo>
                  <a:cubicBezTo>
                    <a:pt x="92" y="189"/>
                    <a:pt x="117" y="181"/>
                    <a:pt x="134" y="164"/>
                  </a:cubicBezTo>
                  <a:cubicBezTo>
                    <a:pt x="167" y="131"/>
                    <a:pt x="167" y="131"/>
                    <a:pt x="167" y="64"/>
                  </a:cubicBezTo>
                  <a:cubicBezTo>
                    <a:pt x="149" y="27"/>
                    <a:pt x="100" y="1"/>
                    <a:pt x="6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
            <p:cNvSpPr/>
            <p:nvPr/>
          </p:nvSpPr>
          <p:spPr>
            <a:xfrm>
              <a:off x="7923100" y="4054200"/>
              <a:ext cx="13525" cy="9975"/>
            </a:xfrm>
            <a:custGeom>
              <a:rect b="b" l="l" r="r" t="t"/>
              <a:pathLst>
                <a:path extrusionOk="0" h="399" w="541">
                  <a:moveTo>
                    <a:pt x="74" y="1"/>
                  </a:moveTo>
                  <a:cubicBezTo>
                    <a:pt x="28" y="1"/>
                    <a:pt x="1" y="71"/>
                    <a:pt x="52" y="123"/>
                  </a:cubicBezTo>
                  <a:cubicBezTo>
                    <a:pt x="185" y="223"/>
                    <a:pt x="285" y="289"/>
                    <a:pt x="386" y="389"/>
                  </a:cubicBezTo>
                  <a:cubicBezTo>
                    <a:pt x="403" y="395"/>
                    <a:pt x="420" y="398"/>
                    <a:pt x="435" y="398"/>
                  </a:cubicBezTo>
                  <a:cubicBezTo>
                    <a:pt x="505" y="398"/>
                    <a:pt x="541" y="338"/>
                    <a:pt x="486" y="256"/>
                  </a:cubicBezTo>
                  <a:lnTo>
                    <a:pt x="119" y="23"/>
                  </a:lnTo>
                  <a:cubicBezTo>
                    <a:pt x="103" y="7"/>
                    <a:pt x="88" y="1"/>
                    <a:pt x="7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
            <p:cNvSpPr/>
            <p:nvPr/>
          </p:nvSpPr>
          <p:spPr>
            <a:xfrm>
              <a:off x="7970250" y="4028075"/>
              <a:ext cx="7525" cy="3350"/>
            </a:xfrm>
            <a:custGeom>
              <a:rect b="b" l="l" r="r" t="t"/>
              <a:pathLst>
                <a:path extrusionOk="0" h="134" w="301">
                  <a:moveTo>
                    <a:pt x="67" y="0"/>
                  </a:moveTo>
                  <a:cubicBezTo>
                    <a:pt x="1" y="67"/>
                    <a:pt x="1" y="134"/>
                    <a:pt x="67" y="134"/>
                  </a:cubicBezTo>
                  <a:lnTo>
                    <a:pt x="201" y="134"/>
                  </a:lnTo>
                  <a:cubicBezTo>
                    <a:pt x="301" y="134"/>
                    <a:pt x="301" y="0"/>
                    <a:pt x="2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
            <p:cNvSpPr/>
            <p:nvPr/>
          </p:nvSpPr>
          <p:spPr>
            <a:xfrm>
              <a:off x="7928550" y="4006375"/>
              <a:ext cx="25050" cy="9200"/>
            </a:xfrm>
            <a:custGeom>
              <a:rect b="b" l="l" r="r" t="t"/>
              <a:pathLst>
                <a:path extrusionOk="0" h="368" w="1002">
                  <a:moveTo>
                    <a:pt x="67" y="1"/>
                  </a:moveTo>
                  <a:cubicBezTo>
                    <a:pt x="1" y="1"/>
                    <a:pt x="1" y="101"/>
                    <a:pt x="67" y="134"/>
                  </a:cubicBezTo>
                  <a:cubicBezTo>
                    <a:pt x="334" y="201"/>
                    <a:pt x="635" y="334"/>
                    <a:pt x="935" y="368"/>
                  </a:cubicBezTo>
                  <a:cubicBezTo>
                    <a:pt x="1001" y="368"/>
                    <a:pt x="1001" y="301"/>
                    <a:pt x="935" y="268"/>
                  </a:cubicBezTo>
                  <a:cubicBezTo>
                    <a:pt x="635" y="134"/>
                    <a:pt x="334" y="10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
            <p:cNvSpPr/>
            <p:nvPr/>
          </p:nvSpPr>
          <p:spPr>
            <a:xfrm>
              <a:off x="7966125" y="3992875"/>
              <a:ext cx="7500" cy="1850"/>
            </a:xfrm>
            <a:custGeom>
              <a:rect b="b" l="l" r="r" t="t"/>
              <a:pathLst>
                <a:path extrusionOk="0" h="74" w="300">
                  <a:moveTo>
                    <a:pt x="62" y="0"/>
                  </a:moveTo>
                  <a:cubicBezTo>
                    <a:pt x="0" y="0"/>
                    <a:pt x="8" y="74"/>
                    <a:pt x="66" y="74"/>
                  </a:cubicBezTo>
                  <a:lnTo>
                    <a:pt x="266" y="74"/>
                  </a:lnTo>
                  <a:cubicBezTo>
                    <a:pt x="299" y="74"/>
                    <a:pt x="299" y="7"/>
                    <a:pt x="266" y="7"/>
                  </a:cubicBezTo>
                  <a:lnTo>
                    <a:pt x="99" y="7"/>
                  </a:lnTo>
                  <a:cubicBezTo>
                    <a:pt x="85" y="2"/>
                    <a:pt x="72" y="0"/>
                    <a:pt x="6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
            <p:cNvSpPr/>
            <p:nvPr/>
          </p:nvSpPr>
          <p:spPr>
            <a:xfrm>
              <a:off x="7965250" y="4056425"/>
              <a:ext cx="2525" cy="2525"/>
            </a:xfrm>
            <a:custGeom>
              <a:rect b="b" l="l" r="r" t="t"/>
              <a:pathLst>
                <a:path extrusionOk="0" h="101" w="101">
                  <a:moveTo>
                    <a:pt x="34" y="0"/>
                  </a:moveTo>
                  <a:cubicBezTo>
                    <a:pt x="0" y="0"/>
                    <a:pt x="0" y="100"/>
                    <a:pt x="34" y="100"/>
                  </a:cubicBezTo>
                  <a:cubicBezTo>
                    <a:pt x="101" y="100"/>
                    <a:pt x="101"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
            <p:cNvSpPr/>
            <p:nvPr/>
          </p:nvSpPr>
          <p:spPr>
            <a:xfrm>
              <a:off x="7322300" y="4403850"/>
              <a:ext cx="13350" cy="51550"/>
            </a:xfrm>
            <a:custGeom>
              <a:rect b="b" l="l" r="r" t="t"/>
              <a:pathLst>
                <a:path extrusionOk="0" h="2062" w="534">
                  <a:moveTo>
                    <a:pt x="515" y="0"/>
                  </a:moveTo>
                  <a:cubicBezTo>
                    <a:pt x="507" y="0"/>
                    <a:pt x="500" y="17"/>
                    <a:pt x="500" y="47"/>
                  </a:cubicBezTo>
                  <a:cubicBezTo>
                    <a:pt x="334" y="647"/>
                    <a:pt x="134" y="1314"/>
                    <a:pt x="0" y="1981"/>
                  </a:cubicBezTo>
                  <a:cubicBezTo>
                    <a:pt x="0" y="2030"/>
                    <a:pt x="36" y="2061"/>
                    <a:pt x="55" y="2061"/>
                  </a:cubicBezTo>
                  <a:cubicBezTo>
                    <a:pt x="62" y="2061"/>
                    <a:pt x="67" y="2057"/>
                    <a:pt x="67" y="2048"/>
                  </a:cubicBezTo>
                  <a:cubicBezTo>
                    <a:pt x="300" y="1414"/>
                    <a:pt x="400" y="747"/>
                    <a:pt x="534" y="80"/>
                  </a:cubicBezTo>
                  <a:cubicBezTo>
                    <a:pt x="534" y="25"/>
                    <a:pt x="524" y="0"/>
                    <a:pt x="51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
            <p:cNvSpPr/>
            <p:nvPr/>
          </p:nvSpPr>
          <p:spPr>
            <a:xfrm>
              <a:off x="7365650" y="4417500"/>
              <a:ext cx="4200" cy="2525"/>
            </a:xfrm>
            <a:custGeom>
              <a:rect b="b" l="l" r="r" t="t"/>
              <a:pathLst>
                <a:path extrusionOk="0" h="101" w="168">
                  <a:moveTo>
                    <a:pt x="101" y="1"/>
                  </a:moveTo>
                  <a:cubicBezTo>
                    <a:pt x="1" y="1"/>
                    <a:pt x="1" y="101"/>
                    <a:pt x="101" y="101"/>
                  </a:cubicBezTo>
                  <a:cubicBezTo>
                    <a:pt x="167" y="101"/>
                    <a:pt x="167"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
            <p:cNvSpPr/>
            <p:nvPr/>
          </p:nvSpPr>
          <p:spPr>
            <a:xfrm>
              <a:off x="7359200" y="4373825"/>
              <a:ext cx="16475" cy="21900"/>
            </a:xfrm>
            <a:custGeom>
              <a:rect b="b" l="l" r="r" t="t"/>
              <a:pathLst>
                <a:path extrusionOk="0" h="876" w="659">
                  <a:moveTo>
                    <a:pt x="60" y="0"/>
                  </a:moveTo>
                  <a:cubicBezTo>
                    <a:pt x="30" y="0"/>
                    <a:pt x="1" y="31"/>
                    <a:pt x="25" y="80"/>
                  </a:cubicBezTo>
                  <a:cubicBezTo>
                    <a:pt x="92" y="180"/>
                    <a:pt x="192" y="347"/>
                    <a:pt x="292" y="480"/>
                  </a:cubicBezTo>
                  <a:cubicBezTo>
                    <a:pt x="392" y="614"/>
                    <a:pt x="459" y="781"/>
                    <a:pt x="559" y="847"/>
                  </a:cubicBezTo>
                  <a:cubicBezTo>
                    <a:pt x="569" y="868"/>
                    <a:pt x="583" y="876"/>
                    <a:pt x="597" y="876"/>
                  </a:cubicBezTo>
                  <a:cubicBezTo>
                    <a:pt x="627" y="876"/>
                    <a:pt x="659" y="837"/>
                    <a:pt x="659" y="814"/>
                  </a:cubicBezTo>
                  <a:cubicBezTo>
                    <a:pt x="592" y="681"/>
                    <a:pt x="492" y="547"/>
                    <a:pt x="392" y="447"/>
                  </a:cubicBezTo>
                  <a:cubicBezTo>
                    <a:pt x="292" y="314"/>
                    <a:pt x="192" y="147"/>
                    <a:pt x="92" y="13"/>
                  </a:cubicBezTo>
                  <a:cubicBezTo>
                    <a:pt x="83" y="4"/>
                    <a:pt x="72" y="0"/>
                    <a:pt x="6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
            <p:cNvSpPr/>
            <p:nvPr/>
          </p:nvSpPr>
          <p:spPr>
            <a:xfrm>
              <a:off x="7336925" y="4476500"/>
              <a:ext cx="25925" cy="22250"/>
            </a:xfrm>
            <a:custGeom>
              <a:rect b="b" l="l" r="r" t="t"/>
              <a:pathLst>
                <a:path extrusionOk="0" h="890" w="1037">
                  <a:moveTo>
                    <a:pt x="953" y="0"/>
                  </a:moveTo>
                  <a:cubicBezTo>
                    <a:pt x="942" y="0"/>
                    <a:pt x="929" y="3"/>
                    <a:pt x="916" y="9"/>
                  </a:cubicBezTo>
                  <a:cubicBezTo>
                    <a:pt x="616" y="209"/>
                    <a:pt x="316" y="543"/>
                    <a:pt x="49" y="810"/>
                  </a:cubicBezTo>
                  <a:cubicBezTo>
                    <a:pt x="0" y="859"/>
                    <a:pt x="41" y="890"/>
                    <a:pt x="79" y="890"/>
                  </a:cubicBezTo>
                  <a:cubicBezTo>
                    <a:pt x="93" y="890"/>
                    <a:pt x="107" y="886"/>
                    <a:pt x="116" y="877"/>
                  </a:cubicBezTo>
                  <a:cubicBezTo>
                    <a:pt x="416" y="643"/>
                    <a:pt x="749" y="376"/>
                    <a:pt x="983" y="76"/>
                  </a:cubicBezTo>
                  <a:cubicBezTo>
                    <a:pt x="1037" y="49"/>
                    <a:pt x="1004" y="0"/>
                    <a:pt x="95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
            <p:cNvSpPr/>
            <p:nvPr/>
          </p:nvSpPr>
          <p:spPr>
            <a:xfrm>
              <a:off x="7300600" y="4501750"/>
              <a:ext cx="3375" cy="3350"/>
            </a:xfrm>
            <a:custGeom>
              <a:rect b="b" l="l" r="r" t="t"/>
              <a:pathLst>
                <a:path extrusionOk="0" h="134" w="135">
                  <a:moveTo>
                    <a:pt x="68" y="0"/>
                  </a:moveTo>
                  <a:cubicBezTo>
                    <a:pt x="1" y="0"/>
                    <a:pt x="1" y="133"/>
                    <a:pt x="68" y="133"/>
                  </a:cubicBezTo>
                  <a:cubicBezTo>
                    <a:pt x="134" y="133"/>
                    <a:pt x="134" y="0"/>
                    <a:pt x="6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
            <p:cNvSpPr/>
            <p:nvPr/>
          </p:nvSpPr>
          <p:spPr>
            <a:xfrm>
              <a:off x="7316450" y="4546350"/>
              <a:ext cx="5025" cy="5875"/>
            </a:xfrm>
            <a:custGeom>
              <a:rect b="b" l="l" r="r" t="t"/>
              <a:pathLst>
                <a:path extrusionOk="0" h="235" w="201">
                  <a:moveTo>
                    <a:pt x="122" y="1"/>
                  </a:moveTo>
                  <a:cubicBezTo>
                    <a:pt x="101" y="1"/>
                    <a:pt x="84" y="17"/>
                    <a:pt x="67" y="51"/>
                  </a:cubicBezTo>
                  <a:cubicBezTo>
                    <a:pt x="1" y="84"/>
                    <a:pt x="1" y="117"/>
                    <a:pt x="67" y="184"/>
                  </a:cubicBezTo>
                  <a:cubicBezTo>
                    <a:pt x="51" y="217"/>
                    <a:pt x="67" y="234"/>
                    <a:pt x="97" y="234"/>
                  </a:cubicBezTo>
                  <a:cubicBezTo>
                    <a:pt x="126" y="234"/>
                    <a:pt x="167" y="217"/>
                    <a:pt x="201" y="184"/>
                  </a:cubicBezTo>
                  <a:lnTo>
                    <a:pt x="201" y="51"/>
                  </a:lnTo>
                  <a:cubicBezTo>
                    <a:pt x="167" y="17"/>
                    <a:pt x="142" y="1"/>
                    <a:pt x="122"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
            <p:cNvSpPr/>
            <p:nvPr/>
          </p:nvSpPr>
          <p:spPr>
            <a:xfrm>
              <a:off x="7271725" y="4567550"/>
              <a:ext cx="15750" cy="13650"/>
            </a:xfrm>
            <a:custGeom>
              <a:rect b="b" l="l" r="r" t="t"/>
              <a:pathLst>
                <a:path extrusionOk="0" h="546" w="630">
                  <a:moveTo>
                    <a:pt x="530" y="0"/>
                  </a:moveTo>
                  <a:cubicBezTo>
                    <a:pt x="513" y="0"/>
                    <a:pt x="497" y="10"/>
                    <a:pt x="489" y="37"/>
                  </a:cubicBezTo>
                  <a:cubicBezTo>
                    <a:pt x="355" y="170"/>
                    <a:pt x="188" y="270"/>
                    <a:pt x="55" y="404"/>
                  </a:cubicBezTo>
                  <a:cubicBezTo>
                    <a:pt x="0" y="486"/>
                    <a:pt x="36" y="546"/>
                    <a:pt x="106" y="546"/>
                  </a:cubicBezTo>
                  <a:cubicBezTo>
                    <a:pt x="121" y="546"/>
                    <a:pt x="137" y="543"/>
                    <a:pt x="155" y="537"/>
                  </a:cubicBezTo>
                  <a:cubicBezTo>
                    <a:pt x="255" y="404"/>
                    <a:pt x="422" y="270"/>
                    <a:pt x="555" y="103"/>
                  </a:cubicBezTo>
                  <a:cubicBezTo>
                    <a:pt x="629" y="79"/>
                    <a:pt x="576" y="0"/>
                    <a:pt x="53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
            <p:cNvSpPr/>
            <p:nvPr/>
          </p:nvSpPr>
          <p:spPr>
            <a:xfrm>
              <a:off x="7289775" y="4610150"/>
              <a:ext cx="4175" cy="4200"/>
            </a:xfrm>
            <a:custGeom>
              <a:rect b="b" l="l" r="r" t="t"/>
              <a:pathLst>
                <a:path extrusionOk="0" h="168" w="167">
                  <a:moveTo>
                    <a:pt x="100" y="0"/>
                  </a:moveTo>
                  <a:cubicBezTo>
                    <a:pt x="0" y="0"/>
                    <a:pt x="0" y="167"/>
                    <a:pt x="100" y="167"/>
                  </a:cubicBezTo>
                  <a:cubicBezTo>
                    <a:pt x="167" y="167"/>
                    <a:pt x="167" y="34"/>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
            <p:cNvSpPr/>
            <p:nvPr/>
          </p:nvSpPr>
          <p:spPr>
            <a:xfrm>
              <a:off x="7247475" y="4632000"/>
              <a:ext cx="17075" cy="32700"/>
            </a:xfrm>
            <a:custGeom>
              <a:rect b="b" l="l" r="r" t="t"/>
              <a:pathLst>
                <a:path extrusionOk="0" h="1308" w="683">
                  <a:moveTo>
                    <a:pt x="75" y="0"/>
                  </a:moveTo>
                  <a:cubicBezTo>
                    <a:pt x="63" y="0"/>
                    <a:pt x="0" y="55"/>
                    <a:pt x="24" y="127"/>
                  </a:cubicBezTo>
                  <a:cubicBezTo>
                    <a:pt x="158" y="294"/>
                    <a:pt x="291" y="494"/>
                    <a:pt x="358" y="694"/>
                  </a:cubicBezTo>
                  <a:cubicBezTo>
                    <a:pt x="458" y="861"/>
                    <a:pt x="491" y="1095"/>
                    <a:pt x="558" y="1295"/>
                  </a:cubicBezTo>
                  <a:cubicBezTo>
                    <a:pt x="576" y="1304"/>
                    <a:pt x="594" y="1308"/>
                    <a:pt x="610" y="1308"/>
                  </a:cubicBezTo>
                  <a:cubicBezTo>
                    <a:pt x="653" y="1308"/>
                    <a:pt x="683" y="1277"/>
                    <a:pt x="658" y="1228"/>
                  </a:cubicBezTo>
                  <a:cubicBezTo>
                    <a:pt x="591" y="828"/>
                    <a:pt x="325" y="394"/>
                    <a:pt x="58" y="27"/>
                  </a:cubicBezTo>
                  <a:cubicBezTo>
                    <a:pt x="76" y="8"/>
                    <a:pt x="79" y="0"/>
                    <a:pt x="7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
            <p:cNvSpPr/>
            <p:nvPr/>
          </p:nvSpPr>
          <p:spPr>
            <a:xfrm>
              <a:off x="7273000" y="4697475"/>
              <a:ext cx="7450" cy="4975"/>
            </a:xfrm>
            <a:custGeom>
              <a:rect b="b" l="l" r="r" t="t"/>
              <a:pathLst>
                <a:path extrusionOk="0" h="199" w="298">
                  <a:moveTo>
                    <a:pt x="196" y="1"/>
                  </a:moveTo>
                  <a:cubicBezTo>
                    <a:pt x="186" y="1"/>
                    <a:pt x="177" y="4"/>
                    <a:pt x="171" y="10"/>
                  </a:cubicBezTo>
                  <a:cubicBezTo>
                    <a:pt x="137" y="10"/>
                    <a:pt x="137" y="43"/>
                    <a:pt x="104" y="43"/>
                  </a:cubicBezTo>
                  <a:cubicBezTo>
                    <a:pt x="1" y="121"/>
                    <a:pt x="58" y="198"/>
                    <a:pt x="119" y="198"/>
                  </a:cubicBezTo>
                  <a:cubicBezTo>
                    <a:pt x="137" y="198"/>
                    <a:pt x="156" y="192"/>
                    <a:pt x="171" y="177"/>
                  </a:cubicBezTo>
                  <a:lnTo>
                    <a:pt x="271" y="77"/>
                  </a:lnTo>
                  <a:cubicBezTo>
                    <a:pt x="298" y="50"/>
                    <a:pt x="238" y="1"/>
                    <a:pt x="19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
            <p:cNvSpPr/>
            <p:nvPr/>
          </p:nvSpPr>
          <p:spPr>
            <a:xfrm>
              <a:off x="7233900" y="4714400"/>
              <a:ext cx="6700" cy="3350"/>
            </a:xfrm>
            <a:custGeom>
              <a:rect b="b" l="l" r="r" t="t"/>
              <a:pathLst>
                <a:path extrusionOk="0" h="134" w="268">
                  <a:moveTo>
                    <a:pt x="100" y="0"/>
                  </a:moveTo>
                  <a:cubicBezTo>
                    <a:pt x="34" y="0"/>
                    <a:pt x="0" y="134"/>
                    <a:pt x="100" y="134"/>
                  </a:cubicBezTo>
                  <a:lnTo>
                    <a:pt x="234" y="134"/>
                  </a:lnTo>
                  <a:cubicBezTo>
                    <a:pt x="267" y="134"/>
                    <a:pt x="267" y="33"/>
                    <a:pt x="234" y="33"/>
                  </a:cubicBezTo>
                  <a:cubicBezTo>
                    <a:pt x="200" y="0"/>
                    <a:pt x="167" y="0"/>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
            <p:cNvSpPr/>
            <p:nvPr/>
          </p:nvSpPr>
          <p:spPr>
            <a:xfrm>
              <a:off x="7371500" y="4342675"/>
              <a:ext cx="2525" cy="4175"/>
            </a:xfrm>
            <a:custGeom>
              <a:rect b="b" l="l" r="r" t="t"/>
              <a:pathLst>
                <a:path extrusionOk="0" h="167" w="101">
                  <a:moveTo>
                    <a:pt x="67" y="0"/>
                  </a:moveTo>
                  <a:cubicBezTo>
                    <a:pt x="50" y="0"/>
                    <a:pt x="34" y="8"/>
                    <a:pt x="34" y="25"/>
                  </a:cubicBezTo>
                  <a:cubicBezTo>
                    <a:pt x="34" y="59"/>
                    <a:pt x="0" y="59"/>
                    <a:pt x="34" y="92"/>
                  </a:cubicBezTo>
                  <a:cubicBezTo>
                    <a:pt x="34" y="142"/>
                    <a:pt x="50" y="167"/>
                    <a:pt x="67" y="167"/>
                  </a:cubicBezTo>
                  <a:cubicBezTo>
                    <a:pt x="84" y="167"/>
                    <a:pt x="100" y="142"/>
                    <a:pt x="100" y="92"/>
                  </a:cubicBezTo>
                  <a:lnTo>
                    <a:pt x="100" y="25"/>
                  </a:lnTo>
                  <a:cubicBezTo>
                    <a:pt x="100" y="8"/>
                    <a:pt x="84"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
            <p:cNvSpPr/>
            <p:nvPr/>
          </p:nvSpPr>
          <p:spPr>
            <a:xfrm>
              <a:off x="7377325" y="4285750"/>
              <a:ext cx="7525" cy="3350"/>
            </a:xfrm>
            <a:custGeom>
              <a:rect b="b" l="l" r="r" t="t"/>
              <a:pathLst>
                <a:path extrusionOk="0" h="134" w="301">
                  <a:moveTo>
                    <a:pt x="101" y="0"/>
                  </a:moveTo>
                  <a:cubicBezTo>
                    <a:pt x="1" y="0"/>
                    <a:pt x="1" y="101"/>
                    <a:pt x="101" y="134"/>
                  </a:cubicBezTo>
                  <a:lnTo>
                    <a:pt x="167" y="134"/>
                  </a:lnTo>
                  <a:cubicBezTo>
                    <a:pt x="268" y="134"/>
                    <a:pt x="301" y="0"/>
                    <a:pt x="1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
            <p:cNvSpPr/>
            <p:nvPr/>
          </p:nvSpPr>
          <p:spPr>
            <a:xfrm>
              <a:off x="7405675" y="4221950"/>
              <a:ext cx="7550" cy="41100"/>
            </a:xfrm>
            <a:custGeom>
              <a:rect b="b" l="l" r="r" t="t"/>
              <a:pathLst>
                <a:path extrusionOk="0" h="1644" w="302">
                  <a:moveTo>
                    <a:pt x="84" y="1"/>
                  </a:moveTo>
                  <a:cubicBezTo>
                    <a:pt x="43" y="1"/>
                    <a:pt x="1" y="17"/>
                    <a:pt x="1" y="51"/>
                  </a:cubicBezTo>
                  <a:cubicBezTo>
                    <a:pt x="34" y="551"/>
                    <a:pt x="134" y="1051"/>
                    <a:pt x="168" y="1552"/>
                  </a:cubicBezTo>
                  <a:cubicBezTo>
                    <a:pt x="168" y="1618"/>
                    <a:pt x="201" y="1644"/>
                    <a:pt x="234" y="1644"/>
                  </a:cubicBezTo>
                  <a:cubicBezTo>
                    <a:pt x="268" y="1644"/>
                    <a:pt x="301" y="1618"/>
                    <a:pt x="301" y="1585"/>
                  </a:cubicBezTo>
                  <a:cubicBezTo>
                    <a:pt x="234" y="1085"/>
                    <a:pt x="201" y="584"/>
                    <a:pt x="168" y="51"/>
                  </a:cubicBezTo>
                  <a:cubicBezTo>
                    <a:pt x="168" y="17"/>
                    <a:pt x="126"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
            <p:cNvSpPr/>
            <p:nvPr/>
          </p:nvSpPr>
          <p:spPr>
            <a:xfrm>
              <a:off x="7454875" y="4204850"/>
              <a:ext cx="2525" cy="2525"/>
            </a:xfrm>
            <a:custGeom>
              <a:rect b="b" l="l" r="r" t="t"/>
              <a:pathLst>
                <a:path extrusionOk="0" h="101" w="101">
                  <a:moveTo>
                    <a:pt x="34" y="1"/>
                  </a:moveTo>
                  <a:cubicBezTo>
                    <a:pt x="1" y="34"/>
                    <a:pt x="1" y="101"/>
                    <a:pt x="34" y="101"/>
                  </a:cubicBezTo>
                  <a:cubicBezTo>
                    <a:pt x="101" y="101"/>
                    <a:pt x="101"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
            <p:cNvSpPr/>
            <p:nvPr/>
          </p:nvSpPr>
          <p:spPr>
            <a:xfrm>
              <a:off x="7419850" y="4176925"/>
              <a:ext cx="6300" cy="26075"/>
            </a:xfrm>
            <a:custGeom>
              <a:rect b="b" l="l" r="r" t="t"/>
              <a:pathLst>
                <a:path extrusionOk="0" h="1043" w="252">
                  <a:moveTo>
                    <a:pt x="209" y="0"/>
                  </a:moveTo>
                  <a:cubicBezTo>
                    <a:pt x="184" y="0"/>
                    <a:pt x="151" y="17"/>
                    <a:pt x="134" y="50"/>
                  </a:cubicBezTo>
                  <a:cubicBezTo>
                    <a:pt x="101" y="351"/>
                    <a:pt x="1" y="684"/>
                    <a:pt x="68" y="1018"/>
                  </a:cubicBezTo>
                  <a:cubicBezTo>
                    <a:pt x="68" y="1034"/>
                    <a:pt x="84" y="1043"/>
                    <a:pt x="101" y="1043"/>
                  </a:cubicBezTo>
                  <a:cubicBezTo>
                    <a:pt x="118" y="1043"/>
                    <a:pt x="134" y="1034"/>
                    <a:pt x="134" y="1018"/>
                  </a:cubicBezTo>
                  <a:cubicBezTo>
                    <a:pt x="234" y="718"/>
                    <a:pt x="234" y="384"/>
                    <a:pt x="234" y="50"/>
                  </a:cubicBezTo>
                  <a:cubicBezTo>
                    <a:pt x="251" y="17"/>
                    <a:pt x="234" y="0"/>
                    <a:pt x="209"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
            <p:cNvSpPr/>
            <p:nvPr/>
          </p:nvSpPr>
          <p:spPr>
            <a:xfrm>
              <a:off x="7448225" y="4153150"/>
              <a:ext cx="3775" cy="4000"/>
            </a:xfrm>
            <a:custGeom>
              <a:rect b="b" l="l" r="r" t="t"/>
              <a:pathLst>
                <a:path extrusionOk="0" h="160" w="151">
                  <a:moveTo>
                    <a:pt x="79" y="1"/>
                  </a:moveTo>
                  <a:cubicBezTo>
                    <a:pt x="42" y="1"/>
                    <a:pt x="0" y="34"/>
                    <a:pt x="0" y="101"/>
                  </a:cubicBezTo>
                  <a:lnTo>
                    <a:pt x="0" y="134"/>
                  </a:lnTo>
                  <a:cubicBezTo>
                    <a:pt x="0" y="151"/>
                    <a:pt x="17" y="159"/>
                    <a:pt x="42" y="159"/>
                  </a:cubicBezTo>
                  <a:cubicBezTo>
                    <a:pt x="67" y="159"/>
                    <a:pt x="100" y="151"/>
                    <a:pt x="133" y="134"/>
                  </a:cubicBezTo>
                  <a:lnTo>
                    <a:pt x="133" y="101"/>
                  </a:lnTo>
                  <a:cubicBezTo>
                    <a:pt x="150" y="34"/>
                    <a:pt x="117" y="1"/>
                    <a:pt x="7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
            <p:cNvSpPr/>
            <p:nvPr/>
          </p:nvSpPr>
          <p:spPr>
            <a:xfrm>
              <a:off x="7374225" y="4148975"/>
              <a:ext cx="23975" cy="18550"/>
            </a:xfrm>
            <a:custGeom>
              <a:rect b="b" l="l" r="r" t="t"/>
              <a:pathLst>
                <a:path extrusionOk="0" h="742" w="959">
                  <a:moveTo>
                    <a:pt x="825" y="1"/>
                  </a:moveTo>
                  <a:cubicBezTo>
                    <a:pt x="692" y="68"/>
                    <a:pt x="592" y="234"/>
                    <a:pt x="458" y="301"/>
                  </a:cubicBezTo>
                  <a:cubicBezTo>
                    <a:pt x="325" y="435"/>
                    <a:pt x="158" y="501"/>
                    <a:pt x="58" y="635"/>
                  </a:cubicBezTo>
                  <a:cubicBezTo>
                    <a:pt x="1" y="663"/>
                    <a:pt x="42" y="741"/>
                    <a:pt x="97" y="741"/>
                  </a:cubicBezTo>
                  <a:cubicBezTo>
                    <a:pt x="106" y="741"/>
                    <a:pt x="115" y="739"/>
                    <a:pt x="125" y="735"/>
                  </a:cubicBezTo>
                  <a:cubicBezTo>
                    <a:pt x="258" y="635"/>
                    <a:pt x="425" y="501"/>
                    <a:pt x="525" y="435"/>
                  </a:cubicBezTo>
                  <a:cubicBezTo>
                    <a:pt x="658" y="334"/>
                    <a:pt x="825" y="268"/>
                    <a:pt x="925" y="134"/>
                  </a:cubicBezTo>
                  <a:cubicBezTo>
                    <a:pt x="959" y="101"/>
                    <a:pt x="925" y="1"/>
                    <a:pt x="825"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
            <p:cNvSpPr/>
            <p:nvPr/>
          </p:nvSpPr>
          <p:spPr>
            <a:xfrm>
              <a:off x="7374000" y="4115625"/>
              <a:ext cx="4200" cy="3375"/>
            </a:xfrm>
            <a:custGeom>
              <a:rect b="b" l="l" r="r" t="t"/>
              <a:pathLst>
                <a:path extrusionOk="0" h="135" w="168">
                  <a:moveTo>
                    <a:pt x="100" y="1"/>
                  </a:moveTo>
                  <a:cubicBezTo>
                    <a:pt x="67" y="1"/>
                    <a:pt x="0" y="134"/>
                    <a:pt x="100" y="134"/>
                  </a:cubicBezTo>
                  <a:cubicBezTo>
                    <a:pt x="167" y="134"/>
                    <a:pt x="16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
            <p:cNvSpPr/>
            <p:nvPr/>
          </p:nvSpPr>
          <p:spPr>
            <a:xfrm>
              <a:off x="7347300" y="4077475"/>
              <a:ext cx="10875" cy="31825"/>
            </a:xfrm>
            <a:custGeom>
              <a:rect b="b" l="l" r="r" t="t"/>
              <a:pathLst>
                <a:path extrusionOk="0" h="1273" w="435">
                  <a:moveTo>
                    <a:pt x="409" y="1"/>
                  </a:moveTo>
                  <a:cubicBezTo>
                    <a:pt x="393" y="1"/>
                    <a:pt x="368" y="9"/>
                    <a:pt x="368" y="26"/>
                  </a:cubicBezTo>
                  <a:cubicBezTo>
                    <a:pt x="334" y="459"/>
                    <a:pt x="168" y="793"/>
                    <a:pt x="1" y="1193"/>
                  </a:cubicBezTo>
                  <a:cubicBezTo>
                    <a:pt x="1" y="1242"/>
                    <a:pt x="19" y="1273"/>
                    <a:pt x="41" y="1273"/>
                  </a:cubicBezTo>
                  <a:cubicBezTo>
                    <a:pt x="50" y="1273"/>
                    <a:pt x="59" y="1269"/>
                    <a:pt x="68" y="1260"/>
                  </a:cubicBezTo>
                  <a:cubicBezTo>
                    <a:pt x="334" y="926"/>
                    <a:pt x="401" y="459"/>
                    <a:pt x="401" y="26"/>
                  </a:cubicBezTo>
                  <a:cubicBezTo>
                    <a:pt x="434" y="9"/>
                    <a:pt x="426" y="1"/>
                    <a:pt x="40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
            <p:cNvSpPr/>
            <p:nvPr/>
          </p:nvSpPr>
          <p:spPr>
            <a:xfrm>
              <a:off x="7394000" y="4114800"/>
              <a:ext cx="4200" cy="3350"/>
            </a:xfrm>
            <a:custGeom>
              <a:rect b="b" l="l" r="r" t="t"/>
              <a:pathLst>
                <a:path extrusionOk="0" h="134" w="168">
                  <a:moveTo>
                    <a:pt x="101" y="0"/>
                  </a:moveTo>
                  <a:cubicBezTo>
                    <a:pt x="1" y="0"/>
                    <a:pt x="1" y="134"/>
                    <a:pt x="101" y="134"/>
                  </a:cubicBezTo>
                  <a:cubicBezTo>
                    <a:pt x="168" y="134"/>
                    <a:pt x="168"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
            <p:cNvSpPr/>
            <p:nvPr/>
          </p:nvSpPr>
          <p:spPr>
            <a:xfrm>
              <a:off x="7323950" y="4113950"/>
              <a:ext cx="28825" cy="18950"/>
            </a:xfrm>
            <a:custGeom>
              <a:rect b="b" l="l" r="r" t="t"/>
              <a:pathLst>
                <a:path extrusionOk="0" h="758" w="1153">
                  <a:moveTo>
                    <a:pt x="101" y="1"/>
                  </a:moveTo>
                  <a:cubicBezTo>
                    <a:pt x="1" y="1"/>
                    <a:pt x="1" y="68"/>
                    <a:pt x="34" y="134"/>
                  </a:cubicBezTo>
                  <a:lnTo>
                    <a:pt x="535" y="368"/>
                  </a:lnTo>
                  <a:cubicBezTo>
                    <a:pt x="701" y="501"/>
                    <a:pt x="868" y="635"/>
                    <a:pt x="1002" y="735"/>
                  </a:cubicBezTo>
                  <a:cubicBezTo>
                    <a:pt x="1018" y="751"/>
                    <a:pt x="1036" y="757"/>
                    <a:pt x="1053" y="757"/>
                  </a:cubicBezTo>
                  <a:cubicBezTo>
                    <a:pt x="1107" y="757"/>
                    <a:pt x="1152" y="693"/>
                    <a:pt x="1102" y="668"/>
                  </a:cubicBezTo>
                  <a:cubicBezTo>
                    <a:pt x="835" y="368"/>
                    <a:pt x="468" y="34"/>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
            <p:cNvSpPr/>
            <p:nvPr/>
          </p:nvSpPr>
          <p:spPr>
            <a:xfrm>
              <a:off x="7305600" y="4088525"/>
              <a:ext cx="3375" cy="3975"/>
            </a:xfrm>
            <a:custGeom>
              <a:rect b="b" l="l" r="r" t="t"/>
              <a:pathLst>
                <a:path extrusionOk="0" h="159" w="135">
                  <a:moveTo>
                    <a:pt x="68" y="1"/>
                  </a:moveTo>
                  <a:cubicBezTo>
                    <a:pt x="34" y="1"/>
                    <a:pt x="1" y="17"/>
                    <a:pt x="1" y="51"/>
                  </a:cubicBezTo>
                  <a:lnTo>
                    <a:pt x="1" y="84"/>
                  </a:lnTo>
                  <a:cubicBezTo>
                    <a:pt x="1" y="134"/>
                    <a:pt x="34" y="159"/>
                    <a:pt x="68" y="159"/>
                  </a:cubicBezTo>
                  <a:cubicBezTo>
                    <a:pt x="101" y="159"/>
                    <a:pt x="134" y="134"/>
                    <a:pt x="134" y="84"/>
                  </a:cubicBezTo>
                  <a:lnTo>
                    <a:pt x="134" y="51"/>
                  </a:lnTo>
                  <a:cubicBezTo>
                    <a:pt x="134" y="17"/>
                    <a:pt x="101"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
            <p:cNvSpPr/>
            <p:nvPr/>
          </p:nvSpPr>
          <p:spPr>
            <a:xfrm>
              <a:off x="7343150" y="4064750"/>
              <a:ext cx="4175" cy="3375"/>
            </a:xfrm>
            <a:custGeom>
              <a:rect b="b" l="l" r="r" t="t"/>
              <a:pathLst>
                <a:path extrusionOk="0" h="135" w="167">
                  <a:moveTo>
                    <a:pt x="67" y="1"/>
                  </a:moveTo>
                  <a:cubicBezTo>
                    <a:pt x="0" y="1"/>
                    <a:pt x="0"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
            <p:cNvSpPr/>
            <p:nvPr/>
          </p:nvSpPr>
          <p:spPr>
            <a:xfrm>
              <a:off x="7315625" y="4056750"/>
              <a:ext cx="5850" cy="25325"/>
            </a:xfrm>
            <a:custGeom>
              <a:rect b="b" l="l" r="r" t="t"/>
              <a:pathLst>
                <a:path extrusionOk="0" h="1013" w="234">
                  <a:moveTo>
                    <a:pt x="70" y="1"/>
                  </a:moveTo>
                  <a:cubicBezTo>
                    <a:pt x="40" y="1"/>
                    <a:pt x="0" y="24"/>
                    <a:pt x="0" y="87"/>
                  </a:cubicBezTo>
                  <a:cubicBezTo>
                    <a:pt x="0" y="254"/>
                    <a:pt x="67" y="354"/>
                    <a:pt x="67" y="521"/>
                  </a:cubicBezTo>
                  <a:cubicBezTo>
                    <a:pt x="67" y="688"/>
                    <a:pt x="67" y="855"/>
                    <a:pt x="134" y="988"/>
                  </a:cubicBezTo>
                  <a:cubicBezTo>
                    <a:pt x="134" y="1005"/>
                    <a:pt x="159" y="1013"/>
                    <a:pt x="184" y="1013"/>
                  </a:cubicBezTo>
                  <a:cubicBezTo>
                    <a:pt x="209" y="1013"/>
                    <a:pt x="234" y="1005"/>
                    <a:pt x="234" y="988"/>
                  </a:cubicBezTo>
                  <a:cubicBezTo>
                    <a:pt x="234" y="821"/>
                    <a:pt x="167" y="688"/>
                    <a:pt x="167" y="521"/>
                  </a:cubicBezTo>
                  <a:cubicBezTo>
                    <a:pt x="134" y="354"/>
                    <a:pt x="134" y="187"/>
                    <a:pt x="100" y="21"/>
                  </a:cubicBezTo>
                  <a:cubicBezTo>
                    <a:pt x="100" y="8"/>
                    <a:pt x="87" y="1"/>
                    <a:pt x="7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
            <p:cNvSpPr/>
            <p:nvPr/>
          </p:nvSpPr>
          <p:spPr>
            <a:xfrm>
              <a:off x="7267475" y="4084650"/>
              <a:ext cx="5650" cy="3475"/>
            </a:xfrm>
            <a:custGeom>
              <a:rect b="b" l="l" r="r" t="t"/>
              <a:pathLst>
                <a:path extrusionOk="0" h="139" w="226">
                  <a:moveTo>
                    <a:pt x="124" y="1"/>
                  </a:moveTo>
                  <a:cubicBezTo>
                    <a:pt x="20" y="1"/>
                    <a:pt x="1" y="139"/>
                    <a:pt x="92" y="139"/>
                  </a:cubicBezTo>
                  <a:lnTo>
                    <a:pt x="158" y="139"/>
                  </a:lnTo>
                  <a:cubicBezTo>
                    <a:pt x="225" y="139"/>
                    <a:pt x="225" y="5"/>
                    <a:pt x="158" y="5"/>
                  </a:cubicBezTo>
                  <a:cubicBezTo>
                    <a:pt x="146" y="2"/>
                    <a:pt x="135" y="1"/>
                    <a:pt x="12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
            <p:cNvSpPr/>
            <p:nvPr/>
          </p:nvSpPr>
          <p:spPr>
            <a:xfrm>
              <a:off x="7240575" y="4027575"/>
              <a:ext cx="20625" cy="40900"/>
            </a:xfrm>
            <a:custGeom>
              <a:rect b="b" l="l" r="r" t="t"/>
              <a:pathLst>
                <a:path extrusionOk="0" h="1636" w="825">
                  <a:moveTo>
                    <a:pt x="78" y="0"/>
                  </a:moveTo>
                  <a:cubicBezTo>
                    <a:pt x="40" y="0"/>
                    <a:pt x="0" y="23"/>
                    <a:pt x="0" y="87"/>
                  </a:cubicBezTo>
                  <a:cubicBezTo>
                    <a:pt x="67" y="621"/>
                    <a:pt x="434" y="1188"/>
                    <a:pt x="734" y="1621"/>
                  </a:cubicBezTo>
                  <a:cubicBezTo>
                    <a:pt x="744" y="1631"/>
                    <a:pt x="756" y="1635"/>
                    <a:pt x="769" y="1635"/>
                  </a:cubicBezTo>
                  <a:cubicBezTo>
                    <a:pt x="798" y="1635"/>
                    <a:pt x="824" y="1611"/>
                    <a:pt x="801" y="1588"/>
                  </a:cubicBezTo>
                  <a:cubicBezTo>
                    <a:pt x="667" y="1321"/>
                    <a:pt x="500" y="1088"/>
                    <a:pt x="434" y="821"/>
                  </a:cubicBezTo>
                  <a:cubicBezTo>
                    <a:pt x="300" y="587"/>
                    <a:pt x="267" y="287"/>
                    <a:pt x="134" y="20"/>
                  </a:cubicBezTo>
                  <a:cubicBezTo>
                    <a:pt x="121" y="8"/>
                    <a:pt x="100" y="0"/>
                    <a:pt x="7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
            <p:cNvSpPr/>
            <p:nvPr/>
          </p:nvSpPr>
          <p:spPr>
            <a:xfrm>
              <a:off x="7257150" y="3990375"/>
              <a:ext cx="29200" cy="35900"/>
            </a:xfrm>
            <a:custGeom>
              <a:rect b="b" l="l" r="r" t="t"/>
              <a:pathLst>
                <a:path extrusionOk="0" h="1436" w="1168">
                  <a:moveTo>
                    <a:pt x="1066" y="0"/>
                  </a:moveTo>
                  <a:cubicBezTo>
                    <a:pt x="1057" y="0"/>
                    <a:pt x="1048" y="2"/>
                    <a:pt x="1038" y="7"/>
                  </a:cubicBezTo>
                  <a:cubicBezTo>
                    <a:pt x="671" y="407"/>
                    <a:pt x="371" y="908"/>
                    <a:pt x="71" y="1341"/>
                  </a:cubicBezTo>
                  <a:cubicBezTo>
                    <a:pt x="0" y="1389"/>
                    <a:pt x="46" y="1436"/>
                    <a:pt x="91" y="1436"/>
                  </a:cubicBezTo>
                  <a:cubicBezTo>
                    <a:pt x="110" y="1436"/>
                    <a:pt x="128" y="1428"/>
                    <a:pt x="138" y="1408"/>
                  </a:cubicBezTo>
                  <a:cubicBezTo>
                    <a:pt x="471" y="974"/>
                    <a:pt x="905" y="574"/>
                    <a:pt x="1138" y="107"/>
                  </a:cubicBezTo>
                  <a:cubicBezTo>
                    <a:pt x="1167" y="78"/>
                    <a:pt x="1122" y="0"/>
                    <a:pt x="106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
            <p:cNvSpPr/>
            <p:nvPr/>
          </p:nvSpPr>
          <p:spPr>
            <a:xfrm>
              <a:off x="7243475" y="3984275"/>
              <a:ext cx="3775" cy="4000"/>
            </a:xfrm>
            <a:custGeom>
              <a:rect b="b" l="l" r="r" t="t"/>
              <a:pathLst>
                <a:path extrusionOk="0" h="160" w="151">
                  <a:moveTo>
                    <a:pt x="84" y="1"/>
                  </a:moveTo>
                  <a:cubicBezTo>
                    <a:pt x="51" y="1"/>
                    <a:pt x="18" y="18"/>
                    <a:pt x="18" y="51"/>
                  </a:cubicBezTo>
                  <a:lnTo>
                    <a:pt x="18" y="84"/>
                  </a:lnTo>
                  <a:cubicBezTo>
                    <a:pt x="1" y="134"/>
                    <a:pt x="26" y="159"/>
                    <a:pt x="59" y="159"/>
                  </a:cubicBezTo>
                  <a:cubicBezTo>
                    <a:pt x="93" y="159"/>
                    <a:pt x="134" y="134"/>
                    <a:pt x="151" y="84"/>
                  </a:cubicBezTo>
                  <a:lnTo>
                    <a:pt x="151" y="51"/>
                  </a:lnTo>
                  <a:cubicBezTo>
                    <a:pt x="151" y="18"/>
                    <a:pt x="118"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
            <p:cNvSpPr/>
            <p:nvPr/>
          </p:nvSpPr>
          <p:spPr>
            <a:xfrm>
              <a:off x="7298100" y="3989700"/>
              <a:ext cx="4200" cy="3375"/>
            </a:xfrm>
            <a:custGeom>
              <a:rect b="b" l="l" r="r" t="t"/>
              <a:pathLst>
                <a:path extrusionOk="0" h="135" w="168">
                  <a:moveTo>
                    <a:pt x="101" y="1"/>
                  </a:moveTo>
                  <a:cubicBezTo>
                    <a:pt x="1" y="1"/>
                    <a:pt x="1" y="134"/>
                    <a:pt x="101" y="134"/>
                  </a:cubicBezTo>
                  <a:cubicBezTo>
                    <a:pt x="168" y="134"/>
                    <a:pt x="168"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
            <p:cNvSpPr/>
            <p:nvPr/>
          </p:nvSpPr>
          <p:spPr>
            <a:xfrm>
              <a:off x="7265975" y="3954125"/>
              <a:ext cx="20475" cy="22425"/>
            </a:xfrm>
            <a:custGeom>
              <a:rect b="b" l="l" r="r" t="t"/>
              <a:pathLst>
                <a:path extrusionOk="0" h="897" w="819">
                  <a:moveTo>
                    <a:pt x="86" y="0"/>
                  </a:moveTo>
                  <a:cubicBezTo>
                    <a:pt x="46" y="0"/>
                    <a:pt x="1" y="64"/>
                    <a:pt x="52" y="89"/>
                  </a:cubicBezTo>
                  <a:cubicBezTo>
                    <a:pt x="152" y="223"/>
                    <a:pt x="285" y="390"/>
                    <a:pt x="418" y="523"/>
                  </a:cubicBezTo>
                  <a:cubicBezTo>
                    <a:pt x="552" y="623"/>
                    <a:pt x="619" y="790"/>
                    <a:pt x="752" y="890"/>
                  </a:cubicBezTo>
                  <a:cubicBezTo>
                    <a:pt x="757" y="895"/>
                    <a:pt x="761" y="897"/>
                    <a:pt x="766" y="897"/>
                  </a:cubicBezTo>
                  <a:cubicBezTo>
                    <a:pt x="794" y="897"/>
                    <a:pt x="819" y="819"/>
                    <a:pt x="819" y="790"/>
                  </a:cubicBezTo>
                  <a:cubicBezTo>
                    <a:pt x="752" y="623"/>
                    <a:pt x="619" y="556"/>
                    <a:pt x="485" y="423"/>
                  </a:cubicBezTo>
                  <a:cubicBezTo>
                    <a:pt x="352" y="290"/>
                    <a:pt x="252" y="123"/>
                    <a:pt x="118" y="23"/>
                  </a:cubicBezTo>
                  <a:cubicBezTo>
                    <a:pt x="110" y="7"/>
                    <a:pt x="98" y="0"/>
                    <a:pt x="8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
            <p:cNvSpPr/>
            <p:nvPr/>
          </p:nvSpPr>
          <p:spPr>
            <a:xfrm>
              <a:off x="7288925" y="3940300"/>
              <a:ext cx="2525" cy="5650"/>
            </a:xfrm>
            <a:custGeom>
              <a:rect b="b" l="l" r="r" t="t"/>
              <a:pathLst>
                <a:path extrusionOk="0" h="226" w="101">
                  <a:moveTo>
                    <a:pt x="72" y="0"/>
                  </a:moveTo>
                  <a:cubicBezTo>
                    <a:pt x="51" y="0"/>
                    <a:pt x="18" y="25"/>
                    <a:pt x="1" y="75"/>
                  </a:cubicBezTo>
                  <a:lnTo>
                    <a:pt x="1" y="175"/>
                  </a:lnTo>
                  <a:cubicBezTo>
                    <a:pt x="1" y="209"/>
                    <a:pt x="18" y="225"/>
                    <a:pt x="34" y="225"/>
                  </a:cubicBezTo>
                  <a:cubicBezTo>
                    <a:pt x="51" y="225"/>
                    <a:pt x="68" y="209"/>
                    <a:pt x="68" y="175"/>
                  </a:cubicBezTo>
                  <a:lnTo>
                    <a:pt x="68" y="75"/>
                  </a:lnTo>
                  <a:cubicBezTo>
                    <a:pt x="101" y="25"/>
                    <a:pt x="93" y="0"/>
                    <a:pt x="7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
            <p:cNvSpPr/>
            <p:nvPr/>
          </p:nvSpPr>
          <p:spPr>
            <a:xfrm>
              <a:off x="7243900" y="3926325"/>
              <a:ext cx="6700" cy="4200"/>
            </a:xfrm>
            <a:custGeom>
              <a:rect b="b" l="l" r="r" t="t"/>
              <a:pathLst>
                <a:path extrusionOk="0" h="168" w="268">
                  <a:moveTo>
                    <a:pt x="101" y="1"/>
                  </a:moveTo>
                  <a:cubicBezTo>
                    <a:pt x="34" y="1"/>
                    <a:pt x="1" y="134"/>
                    <a:pt x="34" y="134"/>
                  </a:cubicBezTo>
                  <a:cubicBezTo>
                    <a:pt x="101" y="167"/>
                    <a:pt x="134" y="167"/>
                    <a:pt x="167" y="167"/>
                  </a:cubicBezTo>
                  <a:cubicBezTo>
                    <a:pt x="201" y="167"/>
                    <a:pt x="267" y="134"/>
                    <a:pt x="201" y="67"/>
                  </a:cubicBezTo>
                  <a:cubicBezTo>
                    <a:pt x="167" y="34"/>
                    <a:pt x="134" y="34"/>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
            <p:cNvSpPr/>
            <p:nvPr/>
          </p:nvSpPr>
          <p:spPr>
            <a:xfrm>
              <a:off x="7272250" y="3883800"/>
              <a:ext cx="2525" cy="1700"/>
            </a:xfrm>
            <a:custGeom>
              <a:rect b="b" l="l" r="r" t="t"/>
              <a:pathLst>
                <a:path extrusionOk="0" h="68" w="101">
                  <a:moveTo>
                    <a:pt x="34" y="0"/>
                  </a:moveTo>
                  <a:cubicBezTo>
                    <a:pt x="1" y="0"/>
                    <a:pt x="1" y="67"/>
                    <a:pt x="34" y="67"/>
                  </a:cubicBezTo>
                  <a:cubicBezTo>
                    <a:pt x="67" y="67"/>
                    <a:pt x="101"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
            <p:cNvSpPr/>
            <p:nvPr/>
          </p:nvSpPr>
          <p:spPr>
            <a:xfrm>
              <a:off x="7271525" y="3902675"/>
              <a:ext cx="25775" cy="27175"/>
            </a:xfrm>
            <a:custGeom>
              <a:rect b="b" l="l" r="r" t="t"/>
              <a:pathLst>
                <a:path extrusionOk="0" h="1087" w="1031">
                  <a:moveTo>
                    <a:pt x="974" y="0"/>
                  </a:moveTo>
                  <a:cubicBezTo>
                    <a:pt x="962" y="0"/>
                    <a:pt x="947" y="4"/>
                    <a:pt x="930" y="13"/>
                  </a:cubicBezTo>
                  <a:cubicBezTo>
                    <a:pt x="663" y="313"/>
                    <a:pt x="263" y="613"/>
                    <a:pt x="30" y="980"/>
                  </a:cubicBezTo>
                  <a:cubicBezTo>
                    <a:pt x="1" y="1009"/>
                    <a:pt x="46" y="1087"/>
                    <a:pt x="81" y="1087"/>
                  </a:cubicBezTo>
                  <a:cubicBezTo>
                    <a:pt x="86" y="1087"/>
                    <a:pt x="92" y="1085"/>
                    <a:pt x="96" y="1080"/>
                  </a:cubicBezTo>
                  <a:cubicBezTo>
                    <a:pt x="430" y="780"/>
                    <a:pt x="730" y="446"/>
                    <a:pt x="1030" y="113"/>
                  </a:cubicBezTo>
                  <a:cubicBezTo>
                    <a:pt x="1030" y="38"/>
                    <a:pt x="1012" y="0"/>
                    <a:pt x="97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
            <p:cNvSpPr/>
            <p:nvPr/>
          </p:nvSpPr>
          <p:spPr>
            <a:xfrm>
              <a:off x="7250825" y="3899400"/>
              <a:ext cx="14775" cy="17950"/>
            </a:xfrm>
            <a:custGeom>
              <a:rect b="b" l="l" r="r" t="t"/>
              <a:pathLst>
                <a:path extrusionOk="0" h="718" w="591">
                  <a:moveTo>
                    <a:pt x="53" y="0"/>
                  </a:moveTo>
                  <a:cubicBezTo>
                    <a:pt x="25" y="0"/>
                    <a:pt x="1" y="54"/>
                    <a:pt x="24" y="77"/>
                  </a:cubicBezTo>
                  <a:cubicBezTo>
                    <a:pt x="90" y="144"/>
                    <a:pt x="191" y="277"/>
                    <a:pt x="257" y="410"/>
                  </a:cubicBezTo>
                  <a:cubicBezTo>
                    <a:pt x="357" y="477"/>
                    <a:pt x="391" y="611"/>
                    <a:pt x="524" y="711"/>
                  </a:cubicBezTo>
                  <a:cubicBezTo>
                    <a:pt x="529" y="715"/>
                    <a:pt x="533" y="717"/>
                    <a:pt x="538" y="717"/>
                  </a:cubicBezTo>
                  <a:cubicBezTo>
                    <a:pt x="566" y="717"/>
                    <a:pt x="591" y="639"/>
                    <a:pt x="591" y="611"/>
                  </a:cubicBezTo>
                  <a:cubicBezTo>
                    <a:pt x="557" y="477"/>
                    <a:pt x="424" y="410"/>
                    <a:pt x="357" y="310"/>
                  </a:cubicBezTo>
                  <a:cubicBezTo>
                    <a:pt x="257" y="244"/>
                    <a:pt x="191" y="110"/>
                    <a:pt x="90" y="43"/>
                  </a:cubicBezTo>
                  <a:cubicBezTo>
                    <a:pt x="80" y="12"/>
                    <a:pt x="66" y="0"/>
                    <a:pt x="5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
            <p:cNvSpPr/>
            <p:nvPr/>
          </p:nvSpPr>
          <p:spPr>
            <a:xfrm>
              <a:off x="7401725" y="4683675"/>
              <a:ext cx="30675" cy="55250"/>
            </a:xfrm>
            <a:custGeom>
              <a:rect b="b" l="l" r="r" t="t"/>
              <a:pathLst>
                <a:path extrusionOk="0" h="2210" w="1227">
                  <a:moveTo>
                    <a:pt x="1173" y="1"/>
                  </a:moveTo>
                  <a:cubicBezTo>
                    <a:pt x="1165" y="1"/>
                    <a:pt x="1160" y="9"/>
                    <a:pt x="1160" y="28"/>
                  </a:cubicBezTo>
                  <a:cubicBezTo>
                    <a:pt x="793" y="729"/>
                    <a:pt x="326" y="1396"/>
                    <a:pt x="25" y="2130"/>
                  </a:cubicBezTo>
                  <a:cubicBezTo>
                    <a:pt x="1" y="2179"/>
                    <a:pt x="30" y="2210"/>
                    <a:pt x="74" y="2210"/>
                  </a:cubicBezTo>
                  <a:cubicBezTo>
                    <a:pt x="90" y="2210"/>
                    <a:pt x="108" y="2205"/>
                    <a:pt x="125" y="2196"/>
                  </a:cubicBezTo>
                  <a:cubicBezTo>
                    <a:pt x="526" y="1529"/>
                    <a:pt x="859" y="762"/>
                    <a:pt x="1226" y="95"/>
                  </a:cubicBezTo>
                  <a:cubicBezTo>
                    <a:pt x="1226" y="48"/>
                    <a:pt x="1193" y="1"/>
                    <a:pt x="117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
            <p:cNvSpPr/>
            <p:nvPr/>
          </p:nvSpPr>
          <p:spPr>
            <a:xfrm>
              <a:off x="7447375" y="4706050"/>
              <a:ext cx="4200" cy="3350"/>
            </a:xfrm>
            <a:custGeom>
              <a:rect b="b" l="l" r="r" t="t"/>
              <a:pathLst>
                <a:path extrusionOk="0" h="134" w="168">
                  <a:moveTo>
                    <a:pt x="67" y="1"/>
                  </a:moveTo>
                  <a:cubicBezTo>
                    <a:pt x="1" y="34"/>
                    <a:pt x="1"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
            <p:cNvSpPr/>
            <p:nvPr/>
          </p:nvSpPr>
          <p:spPr>
            <a:xfrm>
              <a:off x="7394900" y="4651675"/>
              <a:ext cx="6650" cy="1875"/>
            </a:xfrm>
            <a:custGeom>
              <a:rect b="b" l="l" r="r" t="t"/>
              <a:pathLst>
                <a:path extrusionOk="0" h="75" w="266">
                  <a:moveTo>
                    <a:pt x="83" y="1"/>
                  </a:moveTo>
                  <a:cubicBezTo>
                    <a:pt x="1" y="1"/>
                    <a:pt x="17" y="74"/>
                    <a:pt x="132" y="74"/>
                  </a:cubicBezTo>
                  <a:lnTo>
                    <a:pt x="198" y="74"/>
                  </a:lnTo>
                  <a:cubicBezTo>
                    <a:pt x="265" y="74"/>
                    <a:pt x="265" y="7"/>
                    <a:pt x="198" y="7"/>
                  </a:cubicBezTo>
                  <a:lnTo>
                    <a:pt x="132" y="7"/>
                  </a:lnTo>
                  <a:cubicBezTo>
                    <a:pt x="113" y="3"/>
                    <a:pt x="96" y="1"/>
                    <a:pt x="8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
            <p:cNvSpPr/>
            <p:nvPr/>
          </p:nvSpPr>
          <p:spPr>
            <a:xfrm>
              <a:off x="7419275" y="4635650"/>
              <a:ext cx="24650" cy="20600"/>
            </a:xfrm>
            <a:custGeom>
              <a:rect b="b" l="l" r="r" t="t"/>
              <a:pathLst>
                <a:path extrusionOk="0" h="824" w="986">
                  <a:moveTo>
                    <a:pt x="30" y="1"/>
                  </a:moveTo>
                  <a:cubicBezTo>
                    <a:pt x="10" y="1"/>
                    <a:pt x="0" y="24"/>
                    <a:pt x="24" y="48"/>
                  </a:cubicBezTo>
                  <a:cubicBezTo>
                    <a:pt x="324" y="315"/>
                    <a:pt x="591" y="548"/>
                    <a:pt x="858" y="815"/>
                  </a:cubicBezTo>
                  <a:cubicBezTo>
                    <a:pt x="870" y="821"/>
                    <a:pt x="882" y="824"/>
                    <a:pt x="894" y="824"/>
                  </a:cubicBezTo>
                  <a:cubicBezTo>
                    <a:pt x="946" y="824"/>
                    <a:pt x="985" y="769"/>
                    <a:pt x="958" y="715"/>
                  </a:cubicBezTo>
                  <a:cubicBezTo>
                    <a:pt x="691" y="482"/>
                    <a:pt x="357" y="281"/>
                    <a:pt x="57" y="15"/>
                  </a:cubicBezTo>
                  <a:cubicBezTo>
                    <a:pt x="47" y="5"/>
                    <a:pt x="38" y="1"/>
                    <a:pt x="3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
            <p:cNvSpPr/>
            <p:nvPr/>
          </p:nvSpPr>
          <p:spPr>
            <a:xfrm>
              <a:off x="7453225" y="4592625"/>
              <a:ext cx="3350" cy="1700"/>
            </a:xfrm>
            <a:custGeom>
              <a:rect b="b" l="l" r="r" t="t"/>
              <a:pathLst>
                <a:path extrusionOk="0" h="68" w="134">
                  <a:moveTo>
                    <a:pt x="100" y="1"/>
                  </a:moveTo>
                  <a:cubicBezTo>
                    <a:pt x="0" y="34"/>
                    <a:pt x="0" y="68"/>
                    <a:pt x="100" y="68"/>
                  </a:cubicBezTo>
                  <a:cubicBezTo>
                    <a:pt x="134" y="68"/>
                    <a:pt x="134"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
            <p:cNvSpPr/>
            <p:nvPr/>
          </p:nvSpPr>
          <p:spPr>
            <a:xfrm>
              <a:off x="7398200" y="4598350"/>
              <a:ext cx="5000" cy="2650"/>
            </a:xfrm>
            <a:custGeom>
              <a:rect b="b" l="l" r="r" t="t"/>
              <a:pathLst>
                <a:path extrusionOk="0" h="106" w="200">
                  <a:moveTo>
                    <a:pt x="23" y="0"/>
                  </a:moveTo>
                  <a:cubicBezTo>
                    <a:pt x="0" y="0"/>
                    <a:pt x="3" y="106"/>
                    <a:pt x="33" y="106"/>
                  </a:cubicBezTo>
                  <a:lnTo>
                    <a:pt x="133" y="106"/>
                  </a:lnTo>
                  <a:cubicBezTo>
                    <a:pt x="200" y="106"/>
                    <a:pt x="200" y="5"/>
                    <a:pt x="133" y="5"/>
                  </a:cubicBezTo>
                  <a:lnTo>
                    <a:pt x="33" y="5"/>
                  </a:lnTo>
                  <a:cubicBezTo>
                    <a:pt x="29" y="2"/>
                    <a:pt x="26" y="0"/>
                    <a:pt x="2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
            <p:cNvSpPr/>
            <p:nvPr/>
          </p:nvSpPr>
          <p:spPr>
            <a:xfrm>
              <a:off x="7423200" y="4555100"/>
              <a:ext cx="11700" cy="28050"/>
            </a:xfrm>
            <a:custGeom>
              <a:rect b="b" l="l" r="r" t="t"/>
              <a:pathLst>
                <a:path extrusionOk="0" h="1122" w="468">
                  <a:moveTo>
                    <a:pt x="100" y="1"/>
                  </a:moveTo>
                  <a:cubicBezTo>
                    <a:pt x="100" y="1"/>
                    <a:pt x="0" y="34"/>
                    <a:pt x="34" y="68"/>
                  </a:cubicBezTo>
                  <a:cubicBezTo>
                    <a:pt x="234" y="368"/>
                    <a:pt x="367" y="701"/>
                    <a:pt x="367" y="1068"/>
                  </a:cubicBezTo>
                  <a:cubicBezTo>
                    <a:pt x="367" y="1089"/>
                    <a:pt x="404" y="1121"/>
                    <a:pt x="433" y="1121"/>
                  </a:cubicBezTo>
                  <a:cubicBezTo>
                    <a:pt x="452" y="1121"/>
                    <a:pt x="467" y="1108"/>
                    <a:pt x="467" y="1068"/>
                  </a:cubicBezTo>
                  <a:cubicBezTo>
                    <a:pt x="467" y="701"/>
                    <a:pt x="334" y="334"/>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
            <p:cNvSpPr/>
            <p:nvPr/>
          </p:nvSpPr>
          <p:spPr>
            <a:xfrm>
              <a:off x="7475725" y="4547175"/>
              <a:ext cx="2525" cy="4750"/>
            </a:xfrm>
            <a:custGeom>
              <a:rect b="b" l="l" r="r" t="t"/>
              <a:pathLst>
                <a:path extrusionOk="0" h="190" w="101">
                  <a:moveTo>
                    <a:pt x="51" y="1"/>
                  </a:moveTo>
                  <a:cubicBezTo>
                    <a:pt x="26" y="1"/>
                    <a:pt x="1" y="18"/>
                    <a:pt x="1" y="51"/>
                  </a:cubicBezTo>
                  <a:lnTo>
                    <a:pt x="1" y="151"/>
                  </a:lnTo>
                  <a:cubicBezTo>
                    <a:pt x="1" y="170"/>
                    <a:pt x="34" y="190"/>
                    <a:pt x="62" y="190"/>
                  </a:cubicBezTo>
                  <a:cubicBezTo>
                    <a:pt x="83" y="190"/>
                    <a:pt x="101" y="179"/>
                    <a:pt x="101" y="151"/>
                  </a:cubicBezTo>
                  <a:lnTo>
                    <a:pt x="101" y="51"/>
                  </a:lnTo>
                  <a:cubicBezTo>
                    <a:pt x="101" y="18"/>
                    <a:pt x="76" y="1"/>
                    <a:pt x="5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
            <p:cNvSpPr/>
            <p:nvPr/>
          </p:nvSpPr>
          <p:spPr>
            <a:xfrm>
              <a:off x="7468450" y="4624150"/>
              <a:ext cx="20650" cy="22200"/>
            </a:xfrm>
            <a:custGeom>
              <a:rect b="b" l="l" r="r" t="t"/>
              <a:pathLst>
                <a:path extrusionOk="0" h="888" w="826">
                  <a:moveTo>
                    <a:pt x="119" y="1"/>
                  </a:moveTo>
                  <a:cubicBezTo>
                    <a:pt x="42" y="1"/>
                    <a:pt x="1" y="79"/>
                    <a:pt x="58" y="108"/>
                  </a:cubicBezTo>
                  <a:cubicBezTo>
                    <a:pt x="192" y="174"/>
                    <a:pt x="325" y="308"/>
                    <a:pt x="459" y="441"/>
                  </a:cubicBezTo>
                  <a:cubicBezTo>
                    <a:pt x="559" y="575"/>
                    <a:pt x="592" y="741"/>
                    <a:pt x="692" y="841"/>
                  </a:cubicBezTo>
                  <a:cubicBezTo>
                    <a:pt x="707" y="871"/>
                    <a:pt x="736" y="888"/>
                    <a:pt x="762" y="888"/>
                  </a:cubicBezTo>
                  <a:cubicBezTo>
                    <a:pt x="795" y="888"/>
                    <a:pt x="826" y="863"/>
                    <a:pt x="826" y="808"/>
                  </a:cubicBezTo>
                  <a:cubicBezTo>
                    <a:pt x="792" y="475"/>
                    <a:pt x="459" y="174"/>
                    <a:pt x="158" y="8"/>
                  </a:cubicBezTo>
                  <a:cubicBezTo>
                    <a:pt x="144" y="3"/>
                    <a:pt x="131" y="1"/>
                    <a:pt x="11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
            <p:cNvSpPr/>
            <p:nvPr/>
          </p:nvSpPr>
          <p:spPr>
            <a:xfrm>
              <a:off x="7457150" y="4681525"/>
              <a:ext cx="36950" cy="43450"/>
            </a:xfrm>
            <a:custGeom>
              <a:rect b="b" l="l" r="r" t="t"/>
              <a:pathLst>
                <a:path extrusionOk="0" h="1738" w="1478">
                  <a:moveTo>
                    <a:pt x="1428" y="0"/>
                  </a:moveTo>
                  <a:cubicBezTo>
                    <a:pt x="1414" y="0"/>
                    <a:pt x="1397" y="4"/>
                    <a:pt x="1378" y="14"/>
                  </a:cubicBezTo>
                  <a:cubicBezTo>
                    <a:pt x="1177" y="281"/>
                    <a:pt x="1044" y="548"/>
                    <a:pt x="844" y="815"/>
                  </a:cubicBezTo>
                  <a:cubicBezTo>
                    <a:pt x="610" y="1082"/>
                    <a:pt x="344" y="1382"/>
                    <a:pt x="77" y="1649"/>
                  </a:cubicBezTo>
                  <a:cubicBezTo>
                    <a:pt x="1" y="1674"/>
                    <a:pt x="40" y="1738"/>
                    <a:pt x="93" y="1738"/>
                  </a:cubicBezTo>
                  <a:cubicBezTo>
                    <a:pt x="109" y="1738"/>
                    <a:pt x="127" y="1731"/>
                    <a:pt x="143" y="1715"/>
                  </a:cubicBezTo>
                  <a:cubicBezTo>
                    <a:pt x="644" y="1315"/>
                    <a:pt x="1278" y="681"/>
                    <a:pt x="1478" y="48"/>
                  </a:cubicBezTo>
                  <a:cubicBezTo>
                    <a:pt x="1478" y="24"/>
                    <a:pt x="1461" y="0"/>
                    <a:pt x="142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
            <p:cNvSpPr/>
            <p:nvPr/>
          </p:nvSpPr>
          <p:spPr>
            <a:xfrm>
              <a:off x="7464900" y="4795275"/>
              <a:ext cx="4175" cy="3375"/>
            </a:xfrm>
            <a:custGeom>
              <a:rect b="b" l="l" r="r" t="t"/>
              <a:pathLst>
                <a:path extrusionOk="0" h="135" w="167">
                  <a:moveTo>
                    <a:pt x="100" y="1"/>
                  </a:moveTo>
                  <a:cubicBezTo>
                    <a:pt x="0" y="1"/>
                    <a:pt x="0" y="134"/>
                    <a:pt x="100" y="134"/>
                  </a:cubicBezTo>
                  <a:cubicBezTo>
                    <a:pt x="167" y="134"/>
                    <a:pt x="16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
            <p:cNvSpPr/>
            <p:nvPr/>
          </p:nvSpPr>
          <p:spPr>
            <a:xfrm>
              <a:off x="7435700" y="4765125"/>
              <a:ext cx="7525" cy="46650"/>
            </a:xfrm>
            <a:custGeom>
              <a:rect b="b" l="l" r="r" t="t"/>
              <a:pathLst>
                <a:path extrusionOk="0" h="1866" w="301">
                  <a:moveTo>
                    <a:pt x="52" y="1"/>
                  </a:moveTo>
                  <a:cubicBezTo>
                    <a:pt x="25" y="1"/>
                    <a:pt x="1" y="11"/>
                    <a:pt x="1" y="39"/>
                  </a:cubicBezTo>
                  <a:cubicBezTo>
                    <a:pt x="34" y="640"/>
                    <a:pt x="34" y="1240"/>
                    <a:pt x="167" y="1841"/>
                  </a:cubicBezTo>
                  <a:cubicBezTo>
                    <a:pt x="167" y="1857"/>
                    <a:pt x="184" y="1866"/>
                    <a:pt x="201" y="1866"/>
                  </a:cubicBezTo>
                  <a:cubicBezTo>
                    <a:pt x="218" y="1866"/>
                    <a:pt x="234" y="1857"/>
                    <a:pt x="234" y="1841"/>
                  </a:cubicBezTo>
                  <a:cubicBezTo>
                    <a:pt x="301" y="1273"/>
                    <a:pt x="167" y="640"/>
                    <a:pt x="134" y="39"/>
                  </a:cubicBezTo>
                  <a:cubicBezTo>
                    <a:pt x="134" y="20"/>
                    <a:pt x="90" y="1"/>
                    <a:pt x="52"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
            <p:cNvSpPr/>
            <p:nvPr/>
          </p:nvSpPr>
          <p:spPr>
            <a:xfrm>
              <a:off x="7387325" y="4796950"/>
              <a:ext cx="5050" cy="2525"/>
            </a:xfrm>
            <a:custGeom>
              <a:rect b="b" l="l" r="r" t="t"/>
              <a:pathLst>
                <a:path extrusionOk="0" h="101" w="202">
                  <a:moveTo>
                    <a:pt x="101" y="0"/>
                  </a:moveTo>
                  <a:cubicBezTo>
                    <a:pt x="1" y="0"/>
                    <a:pt x="1" y="101"/>
                    <a:pt x="101" y="101"/>
                  </a:cubicBezTo>
                  <a:cubicBezTo>
                    <a:pt x="201" y="101"/>
                    <a:pt x="201"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
            <p:cNvSpPr/>
            <p:nvPr/>
          </p:nvSpPr>
          <p:spPr>
            <a:xfrm>
              <a:off x="7397350" y="4767750"/>
              <a:ext cx="2525" cy="2550"/>
            </a:xfrm>
            <a:custGeom>
              <a:rect b="b" l="l" r="r" t="t"/>
              <a:pathLst>
                <a:path extrusionOk="0" h="102" w="101">
                  <a:moveTo>
                    <a:pt x="34" y="1"/>
                  </a:moveTo>
                  <a:cubicBezTo>
                    <a:pt x="0" y="1"/>
                    <a:pt x="0" y="101"/>
                    <a:pt x="34" y="101"/>
                  </a:cubicBezTo>
                  <a:cubicBezTo>
                    <a:pt x="100" y="101"/>
                    <a:pt x="100"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
            <p:cNvSpPr/>
            <p:nvPr/>
          </p:nvSpPr>
          <p:spPr>
            <a:xfrm>
              <a:off x="7400725" y="4850750"/>
              <a:ext cx="4150" cy="2925"/>
            </a:xfrm>
            <a:custGeom>
              <a:rect b="b" l="l" r="r" t="t"/>
              <a:pathLst>
                <a:path extrusionOk="0" h="117" w="166">
                  <a:moveTo>
                    <a:pt x="38" y="1"/>
                  </a:moveTo>
                  <a:cubicBezTo>
                    <a:pt x="1" y="1"/>
                    <a:pt x="10" y="117"/>
                    <a:pt x="65" y="117"/>
                  </a:cubicBezTo>
                  <a:cubicBezTo>
                    <a:pt x="165" y="117"/>
                    <a:pt x="165" y="17"/>
                    <a:pt x="65" y="17"/>
                  </a:cubicBezTo>
                  <a:cubicBezTo>
                    <a:pt x="54" y="6"/>
                    <a:pt x="45" y="1"/>
                    <a:pt x="3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
            <p:cNvSpPr/>
            <p:nvPr/>
          </p:nvSpPr>
          <p:spPr>
            <a:xfrm>
              <a:off x="7406525" y="4843650"/>
              <a:ext cx="39200" cy="23250"/>
            </a:xfrm>
            <a:custGeom>
              <a:rect b="b" l="l" r="r" t="t"/>
              <a:pathLst>
                <a:path extrusionOk="0" h="930" w="1568">
                  <a:moveTo>
                    <a:pt x="67" y="0"/>
                  </a:moveTo>
                  <a:cubicBezTo>
                    <a:pt x="34" y="0"/>
                    <a:pt x="0" y="67"/>
                    <a:pt x="67" y="67"/>
                  </a:cubicBezTo>
                  <a:cubicBezTo>
                    <a:pt x="367" y="134"/>
                    <a:pt x="667" y="201"/>
                    <a:pt x="901" y="367"/>
                  </a:cubicBezTo>
                  <a:cubicBezTo>
                    <a:pt x="1168" y="534"/>
                    <a:pt x="1301" y="734"/>
                    <a:pt x="1501" y="901"/>
                  </a:cubicBezTo>
                  <a:cubicBezTo>
                    <a:pt x="1512" y="922"/>
                    <a:pt x="1522" y="930"/>
                    <a:pt x="1531" y="930"/>
                  </a:cubicBezTo>
                  <a:cubicBezTo>
                    <a:pt x="1552" y="930"/>
                    <a:pt x="1568" y="891"/>
                    <a:pt x="1568" y="868"/>
                  </a:cubicBezTo>
                  <a:cubicBezTo>
                    <a:pt x="1334" y="334"/>
                    <a:pt x="667" y="34"/>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
            <p:cNvSpPr/>
            <p:nvPr/>
          </p:nvSpPr>
          <p:spPr>
            <a:xfrm>
              <a:off x="7420175" y="4891025"/>
              <a:ext cx="28775" cy="20425"/>
            </a:xfrm>
            <a:custGeom>
              <a:rect b="b" l="l" r="r" t="t"/>
              <a:pathLst>
                <a:path extrusionOk="0" h="817" w="1151">
                  <a:moveTo>
                    <a:pt x="1081" y="0"/>
                  </a:moveTo>
                  <a:cubicBezTo>
                    <a:pt x="1073" y="0"/>
                    <a:pt x="1065" y="2"/>
                    <a:pt x="1055" y="7"/>
                  </a:cubicBezTo>
                  <a:cubicBezTo>
                    <a:pt x="655" y="240"/>
                    <a:pt x="355" y="474"/>
                    <a:pt x="55" y="741"/>
                  </a:cubicBezTo>
                  <a:cubicBezTo>
                    <a:pt x="1" y="768"/>
                    <a:pt x="56" y="816"/>
                    <a:pt x="97" y="816"/>
                  </a:cubicBezTo>
                  <a:cubicBezTo>
                    <a:pt x="106" y="816"/>
                    <a:pt x="115" y="814"/>
                    <a:pt x="121" y="807"/>
                  </a:cubicBezTo>
                  <a:cubicBezTo>
                    <a:pt x="455" y="607"/>
                    <a:pt x="822" y="340"/>
                    <a:pt x="1122" y="107"/>
                  </a:cubicBezTo>
                  <a:cubicBezTo>
                    <a:pt x="1151" y="78"/>
                    <a:pt x="1130" y="0"/>
                    <a:pt x="108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
            <p:cNvSpPr/>
            <p:nvPr/>
          </p:nvSpPr>
          <p:spPr>
            <a:xfrm>
              <a:off x="7476575" y="4851875"/>
              <a:ext cx="4175" cy="3475"/>
            </a:xfrm>
            <a:custGeom>
              <a:rect b="b" l="l" r="r" t="t"/>
              <a:pathLst>
                <a:path extrusionOk="0" h="139" w="167">
                  <a:moveTo>
                    <a:pt x="50" y="1"/>
                  </a:moveTo>
                  <a:cubicBezTo>
                    <a:pt x="1" y="1"/>
                    <a:pt x="6" y="138"/>
                    <a:pt x="67" y="138"/>
                  </a:cubicBezTo>
                  <a:cubicBezTo>
                    <a:pt x="167" y="138"/>
                    <a:pt x="167" y="5"/>
                    <a:pt x="67" y="5"/>
                  </a:cubicBezTo>
                  <a:cubicBezTo>
                    <a:pt x="61" y="2"/>
                    <a:pt x="55" y="1"/>
                    <a:pt x="5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
            <p:cNvSpPr/>
            <p:nvPr/>
          </p:nvSpPr>
          <p:spPr>
            <a:xfrm>
              <a:off x="7458000" y="4935900"/>
              <a:ext cx="6750" cy="4725"/>
            </a:xfrm>
            <a:custGeom>
              <a:rect b="b" l="l" r="r" t="t"/>
              <a:pathLst>
                <a:path extrusionOk="0" h="189" w="270">
                  <a:moveTo>
                    <a:pt x="90" y="1"/>
                  </a:moveTo>
                  <a:cubicBezTo>
                    <a:pt x="39" y="1"/>
                    <a:pt x="1" y="38"/>
                    <a:pt x="76" y="113"/>
                  </a:cubicBezTo>
                  <a:lnTo>
                    <a:pt x="143" y="180"/>
                  </a:lnTo>
                  <a:cubicBezTo>
                    <a:pt x="156" y="186"/>
                    <a:pt x="168" y="189"/>
                    <a:pt x="180" y="189"/>
                  </a:cubicBezTo>
                  <a:cubicBezTo>
                    <a:pt x="231" y="189"/>
                    <a:pt x="270" y="140"/>
                    <a:pt x="243" y="113"/>
                  </a:cubicBezTo>
                  <a:lnTo>
                    <a:pt x="143" y="13"/>
                  </a:lnTo>
                  <a:cubicBezTo>
                    <a:pt x="126" y="5"/>
                    <a:pt x="107" y="1"/>
                    <a:pt x="9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
            <p:cNvSpPr/>
            <p:nvPr/>
          </p:nvSpPr>
          <p:spPr>
            <a:xfrm>
              <a:off x="7497425" y="4902450"/>
              <a:ext cx="5850" cy="49000"/>
            </a:xfrm>
            <a:custGeom>
              <a:rect b="b" l="l" r="r" t="t"/>
              <a:pathLst>
                <a:path extrusionOk="0" h="1960" w="234">
                  <a:moveTo>
                    <a:pt x="200" y="0"/>
                  </a:moveTo>
                  <a:cubicBezTo>
                    <a:pt x="184" y="0"/>
                    <a:pt x="167" y="17"/>
                    <a:pt x="167" y="50"/>
                  </a:cubicBezTo>
                  <a:cubicBezTo>
                    <a:pt x="134" y="684"/>
                    <a:pt x="33" y="1284"/>
                    <a:pt x="0" y="1885"/>
                  </a:cubicBezTo>
                  <a:cubicBezTo>
                    <a:pt x="0" y="1935"/>
                    <a:pt x="17" y="1960"/>
                    <a:pt x="42" y="1960"/>
                  </a:cubicBezTo>
                  <a:cubicBezTo>
                    <a:pt x="67" y="1960"/>
                    <a:pt x="100" y="1935"/>
                    <a:pt x="134" y="1885"/>
                  </a:cubicBezTo>
                  <a:cubicBezTo>
                    <a:pt x="200" y="1284"/>
                    <a:pt x="200" y="684"/>
                    <a:pt x="234" y="50"/>
                  </a:cubicBezTo>
                  <a:cubicBezTo>
                    <a:pt x="234" y="17"/>
                    <a:pt x="217" y="0"/>
                    <a:pt x="2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
            <p:cNvSpPr/>
            <p:nvPr/>
          </p:nvSpPr>
          <p:spPr>
            <a:xfrm>
              <a:off x="7463375" y="4910125"/>
              <a:ext cx="10325" cy="6650"/>
            </a:xfrm>
            <a:custGeom>
              <a:rect b="b" l="l" r="r" t="t"/>
              <a:pathLst>
                <a:path extrusionOk="0" h="266" w="413">
                  <a:moveTo>
                    <a:pt x="43" y="1"/>
                  </a:moveTo>
                  <a:cubicBezTo>
                    <a:pt x="18" y="1"/>
                    <a:pt x="1" y="50"/>
                    <a:pt x="28" y="77"/>
                  </a:cubicBezTo>
                  <a:cubicBezTo>
                    <a:pt x="95" y="143"/>
                    <a:pt x="228" y="210"/>
                    <a:pt x="295" y="244"/>
                  </a:cubicBezTo>
                  <a:cubicBezTo>
                    <a:pt x="319" y="260"/>
                    <a:pt x="339" y="266"/>
                    <a:pt x="355" y="266"/>
                  </a:cubicBezTo>
                  <a:cubicBezTo>
                    <a:pt x="405" y="266"/>
                    <a:pt x="412" y="202"/>
                    <a:pt x="361" y="177"/>
                  </a:cubicBezTo>
                  <a:cubicBezTo>
                    <a:pt x="261" y="110"/>
                    <a:pt x="161" y="77"/>
                    <a:pt x="61" y="10"/>
                  </a:cubicBezTo>
                  <a:cubicBezTo>
                    <a:pt x="55" y="4"/>
                    <a:pt x="48" y="1"/>
                    <a:pt x="4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
            <p:cNvSpPr/>
            <p:nvPr/>
          </p:nvSpPr>
          <p:spPr>
            <a:xfrm>
              <a:off x="7531600" y="4945400"/>
              <a:ext cx="4200" cy="3350"/>
            </a:xfrm>
            <a:custGeom>
              <a:rect b="b" l="l" r="r" t="t"/>
              <a:pathLst>
                <a:path extrusionOk="0" h="134" w="168">
                  <a:moveTo>
                    <a:pt x="67" y="0"/>
                  </a:moveTo>
                  <a:cubicBezTo>
                    <a:pt x="1" y="0"/>
                    <a:pt x="1" y="133"/>
                    <a:pt x="67" y="133"/>
                  </a:cubicBezTo>
                  <a:cubicBezTo>
                    <a:pt x="168" y="133"/>
                    <a:pt x="168"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
            <p:cNvSpPr/>
            <p:nvPr/>
          </p:nvSpPr>
          <p:spPr>
            <a:xfrm>
              <a:off x="7490175" y="4981375"/>
              <a:ext cx="25450" cy="21800"/>
            </a:xfrm>
            <a:custGeom>
              <a:rect b="b" l="l" r="r" t="t"/>
              <a:pathLst>
                <a:path extrusionOk="0" h="872" w="1018">
                  <a:moveTo>
                    <a:pt x="64" y="0"/>
                  </a:moveTo>
                  <a:cubicBezTo>
                    <a:pt x="25" y="0"/>
                    <a:pt x="0" y="39"/>
                    <a:pt x="23" y="62"/>
                  </a:cubicBezTo>
                  <a:cubicBezTo>
                    <a:pt x="323" y="329"/>
                    <a:pt x="590" y="629"/>
                    <a:pt x="924" y="863"/>
                  </a:cubicBezTo>
                  <a:cubicBezTo>
                    <a:pt x="930" y="869"/>
                    <a:pt x="938" y="872"/>
                    <a:pt x="946" y="872"/>
                  </a:cubicBezTo>
                  <a:cubicBezTo>
                    <a:pt x="979" y="872"/>
                    <a:pt x="1018" y="823"/>
                    <a:pt x="991" y="796"/>
                  </a:cubicBezTo>
                  <a:cubicBezTo>
                    <a:pt x="757" y="496"/>
                    <a:pt x="424" y="296"/>
                    <a:pt x="123" y="29"/>
                  </a:cubicBezTo>
                  <a:cubicBezTo>
                    <a:pt x="103" y="8"/>
                    <a:pt x="82" y="0"/>
                    <a:pt x="6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
            <p:cNvSpPr/>
            <p:nvPr/>
          </p:nvSpPr>
          <p:spPr>
            <a:xfrm>
              <a:off x="7543700" y="4985000"/>
              <a:ext cx="3775" cy="5025"/>
            </a:xfrm>
            <a:custGeom>
              <a:rect b="b" l="l" r="r" t="t"/>
              <a:pathLst>
                <a:path extrusionOk="0" h="201" w="151">
                  <a:moveTo>
                    <a:pt x="84" y="1"/>
                  </a:moveTo>
                  <a:cubicBezTo>
                    <a:pt x="50" y="1"/>
                    <a:pt x="17" y="17"/>
                    <a:pt x="17" y="51"/>
                  </a:cubicBezTo>
                  <a:lnTo>
                    <a:pt x="17" y="151"/>
                  </a:lnTo>
                  <a:cubicBezTo>
                    <a:pt x="0" y="184"/>
                    <a:pt x="25" y="201"/>
                    <a:pt x="59" y="201"/>
                  </a:cubicBezTo>
                  <a:cubicBezTo>
                    <a:pt x="92" y="201"/>
                    <a:pt x="134" y="184"/>
                    <a:pt x="151" y="151"/>
                  </a:cubicBezTo>
                  <a:lnTo>
                    <a:pt x="151" y="51"/>
                  </a:lnTo>
                  <a:cubicBezTo>
                    <a:pt x="151" y="17"/>
                    <a:pt x="117"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
            <p:cNvSpPr/>
            <p:nvPr/>
          </p:nvSpPr>
          <p:spPr>
            <a:xfrm>
              <a:off x="7531600" y="5041600"/>
              <a:ext cx="4200" cy="5750"/>
            </a:xfrm>
            <a:custGeom>
              <a:rect b="b" l="l" r="r" t="t"/>
              <a:pathLst>
                <a:path extrusionOk="0" h="230" w="168">
                  <a:moveTo>
                    <a:pt x="75" y="0"/>
                  </a:moveTo>
                  <a:cubicBezTo>
                    <a:pt x="37" y="0"/>
                    <a:pt x="1" y="26"/>
                    <a:pt x="1" y="88"/>
                  </a:cubicBezTo>
                  <a:lnTo>
                    <a:pt x="1" y="155"/>
                  </a:lnTo>
                  <a:cubicBezTo>
                    <a:pt x="1" y="205"/>
                    <a:pt x="42" y="230"/>
                    <a:pt x="84" y="230"/>
                  </a:cubicBezTo>
                  <a:cubicBezTo>
                    <a:pt x="126" y="230"/>
                    <a:pt x="168" y="205"/>
                    <a:pt x="168" y="155"/>
                  </a:cubicBezTo>
                  <a:lnTo>
                    <a:pt x="168" y="88"/>
                  </a:lnTo>
                  <a:cubicBezTo>
                    <a:pt x="168" y="35"/>
                    <a:pt x="120" y="0"/>
                    <a:pt x="7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
            <p:cNvSpPr/>
            <p:nvPr/>
          </p:nvSpPr>
          <p:spPr>
            <a:xfrm>
              <a:off x="7535775" y="5022950"/>
              <a:ext cx="36725" cy="18375"/>
            </a:xfrm>
            <a:custGeom>
              <a:rect b="b" l="l" r="r" t="t"/>
              <a:pathLst>
                <a:path extrusionOk="0" h="735" w="1469">
                  <a:moveTo>
                    <a:pt x="134" y="0"/>
                  </a:moveTo>
                  <a:cubicBezTo>
                    <a:pt x="34" y="0"/>
                    <a:pt x="1" y="134"/>
                    <a:pt x="34" y="134"/>
                  </a:cubicBezTo>
                  <a:cubicBezTo>
                    <a:pt x="301" y="234"/>
                    <a:pt x="501" y="367"/>
                    <a:pt x="734" y="467"/>
                  </a:cubicBezTo>
                  <a:cubicBezTo>
                    <a:pt x="968" y="534"/>
                    <a:pt x="1168" y="701"/>
                    <a:pt x="1368" y="734"/>
                  </a:cubicBezTo>
                  <a:cubicBezTo>
                    <a:pt x="1435" y="734"/>
                    <a:pt x="1468" y="701"/>
                    <a:pt x="1435" y="667"/>
                  </a:cubicBezTo>
                  <a:cubicBezTo>
                    <a:pt x="1268" y="534"/>
                    <a:pt x="1001" y="401"/>
                    <a:pt x="801" y="334"/>
                  </a:cubicBezTo>
                  <a:cubicBezTo>
                    <a:pt x="601" y="200"/>
                    <a:pt x="367" y="134"/>
                    <a:pt x="1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
            <p:cNvSpPr/>
            <p:nvPr/>
          </p:nvSpPr>
          <p:spPr>
            <a:xfrm>
              <a:off x="7599150" y="5012100"/>
              <a:ext cx="6650" cy="3525"/>
            </a:xfrm>
            <a:custGeom>
              <a:rect b="b" l="l" r="r" t="t"/>
              <a:pathLst>
                <a:path extrusionOk="0" h="141" w="266">
                  <a:moveTo>
                    <a:pt x="101" y="1"/>
                  </a:moveTo>
                  <a:cubicBezTo>
                    <a:pt x="1" y="1"/>
                    <a:pt x="1" y="134"/>
                    <a:pt x="101" y="134"/>
                  </a:cubicBezTo>
                  <a:lnTo>
                    <a:pt x="167" y="134"/>
                  </a:lnTo>
                  <a:cubicBezTo>
                    <a:pt x="181" y="139"/>
                    <a:pt x="193" y="141"/>
                    <a:pt x="203" y="141"/>
                  </a:cubicBezTo>
                  <a:cubicBezTo>
                    <a:pt x="266" y="141"/>
                    <a:pt x="254" y="58"/>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
            <p:cNvSpPr/>
            <p:nvPr/>
          </p:nvSpPr>
          <p:spPr>
            <a:xfrm>
              <a:off x="7564975" y="5086950"/>
              <a:ext cx="4175" cy="5450"/>
            </a:xfrm>
            <a:custGeom>
              <a:rect b="b" l="l" r="r" t="t"/>
              <a:pathLst>
                <a:path extrusionOk="0" h="218" w="167">
                  <a:moveTo>
                    <a:pt x="83" y="0"/>
                  </a:moveTo>
                  <a:cubicBezTo>
                    <a:pt x="42" y="0"/>
                    <a:pt x="0" y="25"/>
                    <a:pt x="0" y="75"/>
                  </a:cubicBezTo>
                  <a:lnTo>
                    <a:pt x="0" y="142"/>
                  </a:lnTo>
                  <a:cubicBezTo>
                    <a:pt x="0" y="192"/>
                    <a:pt x="33" y="217"/>
                    <a:pt x="71" y="217"/>
                  </a:cubicBezTo>
                  <a:cubicBezTo>
                    <a:pt x="108" y="217"/>
                    <a:pt x="150" y="192"/>
                    <a:pt x="167" y="142"/>
                  </a:cubicBezTo>
                  <a:lnTo>
                    <a:pt x="167" y="75"/>
                  </a:lnTo>
                  <a:cubicBezTo>
                    <a:pt x="167" y="25"/>
                    <a:pt x="125" y="0"/>
                    <a:pt x="8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
            <p:cNvSpPr/>
            <p:nvPr/>
          </p:nvSpPr>
          <p:spPr>
            <a:xfrm>
              <a:off x="7605825" y="5052425"/>
              <a:ext cx="8375" cy="37675"/>
            </a:xfrm>
            <a:custGeom>
              <a:rect b="b" l="l" r="r" t="t"/>
              <a:pathLst>
                <a:path extrusionOk="0" h="1507" w="335">
                  <a:moveTo>
                    <a:pt x="284" y="0"/>
                  </a:moveTo>
                  <a:cubicBezTo>
                    <a:pt x="246" y="0"/>
                    <a:pt x="201" y="16"/>
                    <a:pt x="201" y="55"/>
                  </a:cubicBezTo>
                  <a:cubicBezTo>
                    <a:pt x="134" y="522"/>
                    <a:pt x="1" y="989"/>
                    <a:pt x="1" y="1456"/>
                  </a:cubicBezTo>
                  <a:cubicBezTo>
                    <a:pt x="1" y="1490"/>
                    <a:pt x="17" y="1507"/>
                    <a:pt x="42" y="1507"/>
                  </a:cubicBezTo>
                  <a:cubicBezTo>
                    <a:pt x="67" y="1507"/>
                    <a:pt x="101" y="1490"/>
                    <a:pt x="134" y="1456"/>
                  </a:cubicBezTo>
                  <a:cubicBezTo>
                    <a:pt x="234" y="989"/>
                    <a:pt x="301" y="489"/>
                    <a:pt x="334" y="22"/>
                  </a:cubicBezTo>
                  <a:cubicBezTo>
                    <a:pt x="334" y="8"/>
                    <a:pt x="311" y="0"/>
                    <a:pt x="28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
            <p:cNvSpPr/>
            <p:nvPr/>
          </p:nvSpPr>
          <p:spPr>
            <a:xfrm>
              <a:off x="7554125" y="5066300"/>
              <a:ext cx="7525" cy="3375"/>
            </a:xfrm>
            <a:custGeom>
              <a:rect b="b" l="l" r="r" t="t"/>
              <a:pathLst>
                <a:path extrusionOk="0" h="135" w="301">
                  <a:moveTo>
                    <a:pt x="100" y="1"/>
                  </a:moveTo>
                  <a:cubicBezTo>
                    <a:pt x="0" y="1"/>
                    <a:pt x="0" y="134"/>
                    <a:pt x="100" y="134"/>
                  </a:cubicBezTo>
                  <a:lnTo>
                    <a:pt x="267" y="134"/>
                  </a:lnTo>
                  <a:cubicBezTo>
                    <a:pt x="301" y="134"/>
                    <a:pt x="301" y="68"/>
                    <a:pt x="2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
            <p:cNvSpPr/>
            <p:nvPr/>
          </p:nvSpPr>
          <p:spPr>
            <a:xfrm>
              <a:off x="7568300" y="5121025"/>
              <a:ext cx="5025" cy="27450"/>
            </a:xfrm>
            <a:custGeom>
              <a:rect b="b" l="l" r="r" t="t"/>
              <a:pathLst>
                <a:path extrusionOk="0" h="1098" w="201">
                  <a:moveTo>
                    <a:pt x="29" y="0"/>
                  </a:moveTo>
                  <a:cubicBezTo>
                    <a:pt x="14" y="0"/>
                    <a:pt x="0" y="17"/>
                    <a:pt x="0" y="47"/>
                  </a:cubicBezTo>
                  <a:cubicBezTo>
                    <a:pt x="34" y="380"/>
                    <a:pt x="34" y="714"/>
                    <a:pt x="67" y="1047"/>
                  </a:cubicBezTo>
                  <a:cubicBezTo>
                    <a:pt x="67" y="1081"/>
                    <a:pt x="101" y="1098"/>
                    <a:pt x="134" y="1098"/>
                  </a:cubicBezTo>
                  <a:cubicBezTo>
                    <a:pt x="167" y="1098"/>
                    <a:pt x="201" y="1081"/>
                    <a:pt x="201" y="1047"/>
                  </a:cubicBezTo>
                  <a:cubicBezTo>
                    <a:pt x="201" y="714"/>
                    <a:pt x="134" y="347"/>
                    <a:pt x="67" y="80"/>
                  </a:cubicBezTo>
                  <a:cubicBezTo>
                    <a:pt x="67" y="25"/>
                    <a:pt x="47" y="0"/>
                    <a:pt x="29"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
            <p:cNvSpPr/>
            <p:nvPr/>
          </p:nvSpPr>
          <p:spPr>
            <a:xfrm>
              <a:off x="7552025" y="4819250"/>
              <a:ext cx="37000" cy="30825"/>
            </a:xfrm>
            <a:custGeom>
              <a:rect b="b" l="l" r="r" t="t"/>
              <a:pathLst>
                <a:path extrusionOk="0" h="1233" w="1480">
                  <a:moveTo>
                    <a:pt x="1418" y="0"/>
                  </a:moveTo>
                  <a:cubicBezTo>
                    <a:pt x="1409" y="0"/>
                    <a:pt x="1398" y="3"/>
                    <a:pt x="1385" y="9"/>
                  </a:cubicBezTo>
                  <a:cubicBezTo>
                    <a:pt x="918" y="309"/>
                    <a:pt x="518" y="776"/>
                    <a:pt x="51" y="1143"/>
                  </a:cubicBezTo>
                  <a:cubicBezTo>
                    <a:pt x="0" y="1169"/>
                    <a:pt x="27" y="1232"/>
                    <a:pt x="86" y="1232"/>
                  </a:cubicBezTo>
                  <a:cubicBezTo>
                    <a:pt x="105" y="1232"/>
                    <a:pt x="127" y="1226"/>
                    <a:pt x="151" y="1210"/>
                  </a:cubicBezTo>
                  <a:cubicBezTo>
                    <a:pt x="551" y="843"/>
                    <a:pt x="1052" y="509"/>
                    <a:pt x="1452" y="109"/>
                  </a:cubicBezTo>
                  <a:cubicBezTo>
                    <a:pt x="1479" y="55"/>
                    <a:pt x="1462" y="0"/>
                    <a:pt x="141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
            <p:cNvSpPr/>
            <p:nvPr/>
          </p:nvSpPr>
          <p:spPr>
            <a:xfrm>
              <a:off x="7525775" y="4806950"/>
              <a:ext cx="4200" cy="3375"/>
            </a:xfrm>
            <a:custGeom>
              <a:rect b="b" l="l" r="r" t="t"/>
              <a:pathLst>
                <a:path extrusionOk="0" h="135" w="168">
                  <a:moveTo>
                    <a:pt x="67" y="1"/>
                  </a:moveTo>
                  <a:cubicBezTo>
                    <a:pt x="34" y="1"/>
                    <a:pt x="0"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
            <p:cNvSpPr/>
            <p:nvPr/>
          </p:nvSpPr>
          <p:spPr>
            <a:xfrm>
              <a:off x="7595825" y="4769425"/>
              <a:ext cx="5850" cy="3375"/>
            </a:xfrm>
            <a:custGeom>
              <a:rect b="b" l="l" r="r" t="t"/>
              <a:pathLst>
                <a:path extrusionOk="0" h="135" w="234">
                  <a:moveTo>
                    <a:pt x="67" y="1"/>
                  </a:moveTo>
                  <a:cubicBezTo>
                    <a:pt x="0" y="1"/>
                    <a:pt x="0" y="134"/>
                    <a:pt x="67" y="134"/>
                  </a:cubicBezTo>
                  <a:lnTo>
                    <a:pt x="134" y="134"/>
                  </a:lnTo>
                  <a:cubicBezTo>
                    <a:pt x="234" y="134"/>
                    <a:pt x="234" y="1"/>
                    <a:pt x="1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
            <p:cNvSpPr/>
            <p:nvPr/>
          </p:nvSpPr>
          <p:spPr>
            <a:xfrm>
              <a:off x="7554125" y="4734825"/>
              <a:ext cx="3350" cy="5025"/>
            </a:xfrm>
            <a:custGeom>
              <a:rect b="b" l="l" r="r" t="t"/>
              <a:pathLst>
                <a:path extrusionOk="0" h="201" w="134">
                  <a:moveTo>
                    <a:pt x="67" y="0"/>
                  </a:moveTo>
                  <a:cubicBezTo>
                    <a:pt x="34" y="0"/>
                    <a:pt x="0" y="17"/>
                    <a:pt x="0" y="50"/>
                  </a:cubicBezTo>
                  <a:lnTo>
                    <a:pt x="0" y="150"/>
                  </a:lnTo>
                  <a:cubicBezTo>
                    <a:pt x="0" y="184"/>
                    <a:pt x="34" y="200"/>
                    <a:pt x="67" y="200"/>
                  </a:cubicBezTo>
                  <a:cubicBezTo>
                    <a:pt x="100" y="200"/>
                    <a:pt x="134" y="184"/>
                    <a:pt x="134" y="150"/>
                  </a:cubicBezTo>
                  <a:lnTo>
                    <a:pt x="134" y="50"/>
                  </a:lnTo>
                  <a:cubicBezTo>
                    <a:pt x="134" y="17"/>
                    <a:pt x="100"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
            <p:cNvSpPr/>
            <p:nvPr/>
          </p:nvSpPr>
          <p:spPr>
            <a:xfrm>
              <a:off x="7531800" y="4767200"/>
              <a:ext cx="33825" cy="28675"/>
            </a:xfrm>
            <a:custGeom>
              <a:rect b="b" l="l" r="r" t="t"/>
              <a:pathLst>
                <a:path extrusionOk="0" h="1147" w="1353">
                  <a:moveTo>
                    <a:pt x="36" y="1"/>
                  </a:moveTo>
                  <a:cubicBezTo>
                    <a:pt x="14" y="1"/>
                    <a:pt x="1" y="64"/>
                    <a:pt x="26" y="90"/>
                  </a:cubicBezTo>
                  <a:cubicBezTo>
                    <a:pt x="260" y="256"/>
                    <a:pt x="460" y="457"/>
                    <a:pt x="660" y="623"/>
                  </a:cubicBezTo>
                  <a:cubicBezTo>
                    <a:pt x="827" y="790"/>
                    <a:pt x="1027" y="1024"/>
                    <a:pt x="1260" y="1124"/>
                  </a:cubicBezTo>
                  <a:cubicBezTo>
                    <a:pt x="1268" y="1140"/>
                    <a:pt x="1278" y="1146"/>
                    <a:pt x="1288" y="1146"/>
                  </a:cubicBezTo>
                  <a:cubicBezTo>
                    <a:pt x="1320" y="1146"/>
                    <a:pt x="1352" y="1082"/>
                    <a:pt x="1327" y="1057"/>
                  </a:cubicBezTo>
                  <a:cubicBezTo>
                    <a:pt x="1160" y="857"/>
                    <a:pt x="960" y="723"/>
                    <a:pt x="760" y="557"/>
                  </a:cubicBezTo>
                  <a:cubicBezTo>
                    <a:pt x="526" y="390"/>
                    <a:pt x="326" y="223"/>
                    <a:pt x="59" y="23"/>
                  </a:cubicBezTo>
                  <a:cubicBezTo>
                    <a:pt x="51" y="7"/>
                    <a:pt x="43" y="1"/>
                    <a:pt x="3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
            <p:cNvSpPr/>
            <p:nvPr/>
          </p:nvSpPr>
          <p:spPr>
            <a:xfrm>
              <a:off x="7601200" y="4703425"/>
              <a:ext cx="25400" cy="21550"/>
            </a:xfrm>
            <a:custGeom>
              <a:rect b="b" l="l" r="r" t="t"/>
              <a:pathLst>
                <a:path extrusionOk="0" h="862" w="1016">
                  <a:moveTo>
                    <a:pt x="917" y="0"/>
                  </a:moveTo>
                  <a:cubicBezTo>
                    <a:pt x="907" y="0"/>
                    <a:pt x="897" y="2"/>
                    <a:pt x="886" y="5"/>
                  </a:cubicBezTo>
                  <a:cubicBezTo>
                    <a:pt x="719" y="106"/>
                    <a:pt x="586" y="239"/>
                    <a:pt x="486" y="339"/>
                  </a:cubicBezTo>
                  <a:cubicBezTo>
                    <a:pt x="319" y="472"/>
                    <a:pt x="186" y="606"/>
                    <a:pt x="52" y="739"/>
                  </a:cubicBezTo>
                  <a:cubicBezTo>
                    <a:pt x="1" y="791"/>
                    <a:pt x="28" y="861"/>
                    <a:pt x="89" y="861"/>
                  </a:cubicBezTo>
                  <a:cubicBezTo>
                    <a:pt x="107" y="861"/>
                    <a:pt x="129" y="855"/>
                    <a:pt x="152" y="839"/>
                  </a:cubicBezTo>
                  <a:cubicBezTo>
                    <a:pt x="252" y="739"/>
                    <a:pt x="419" y="639"/>
                    <a:pt x="552" y="506"/>
                  </a:cubicBezTo>
                  <a:cubicBezTo>
                    <a:pt x="686" y="372"/>
                    <a:pt x="853" y="306"/>
                    <a:pt x="986" y="139"/>
                  </a:cubicBezTo>
                  <a:cubicBezTo>
                    <a:pt x="1016" y="109"/>
                    <a:pt x="993" y="0"/>
                    <a:pt x="91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
            <p:cNvSpPr/>
            <p:nvPr/>
          </p:nvSpPr>
          <p:spPr>
            <a:xfrm>
              <a:off x="7556625" y="4673525"/>
              <a:ext cx="6425" cy="2675"/>
            </a:xfrm>
            <a:custGeom>
              <a:rect b="b" l="l" r="r" t="t"/>
              <a:pathLst>
                <a:path extrusionOk="0" h="107" w="257">
                  <a:moveTo>
                    <a:pt x="101" y="1"/>
                  </a:moveTo>
                  <a:cubicBezTo>
                    <a:pt x="34" y="1"/>
                    <a:pt x="0" y="101"/>
                    <a:pt x="101" y="101"/>
                  </a:cubicBezTo>
                  <a:lnTo>
                    <a:pt x="167" y="101"/>
                  </a:lnTo>
                  <a:cubicBezTo>
                    <a:pt x="171" y="104"/>
                    <a:pt x="175" y="106"/>
                    <a:pt x="179" y="106"/>
                  </a:cubicBezTo>
                  <a:cubicBezTo>
                    <a:pt x="213" y="106"/>
                    <a:pt x="256" y="1"/>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
            <p:cNvSpPr/>
            <p:nvPr/>
          </p:nvSpPr>
          <p:spPr>
            <a:xfrm>
              <a:off x="7607600" y="4650550"/>
              <a:ext cx="4100" cy="2150"/>
            </a:xfrm>
            <a:custGeom>
              <a:rect b="b" l="l" r="r" t="t"/>
              <a:pathLst>
                <a:path extrusionOk="0" h="86" w="164">
                  <a:moveTo>
                    <a:pt x="48" y="0"/>
                  </a:moveTo>
                  <a:cubicBezTo>
                    <a:pt x="0" y="0"/>
                    <a:pt x="16" y="86"/>
                    <a:pt x="96" y="86"/>
                  </a:cubicBezTo>
                  <a:cubicBezTo>
                    <a:pt x="163" y="86"/>
                    <a:pt x="163" y="19"/>
                    <a:pt x="96" y="19"/>
                  </a:cubicBezTo>
                  <a:cubicBezTo>
                    <a:pt x="76" y="6"/>
                    <a:pt x="60" y="0"/>
                    <a:pt x="4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
            <p:cNvSpPr/>
            <p:nvPr/>
          </p:nvSpPr>
          <p:spPr>
            <a:xfrm>
              <a:off x="7564125" y="4606400"/>
              <a:ext cx="21475" cy="55000"/>
            </a:xfrm>
            <a:custGeom>
              <a:rect b="b" l="l" r="r" t="t"/>
              <a:pathLst>
                <a:path extrusionOk="0" h="2200" w="859">
                  <a:moveTo>
                    <a:pt x="42" y="0"/>
                  </a:moveTo>
                  <a:cubicBezTo>
                    <a:pt x="17" y="0"/>
                    <a:pt x="1" y="17"/>
                    <a:pt x="1" y="50"/>
                  </a:cubicBezTo>
                  <a:cubicBezTo>
                    <a:pt x="134" y="784"/>
                    <a:pt x="334" y="1551"/>
                    <a:pt x="735" y="2185"/>
                  </a:cubicBezTo>
                  <a:cubicBezTo>
                    <a:pt x="754" y="2195"/>
                    <a:pt x="774" y="2199"/>
                    <a:pt x="791" y="2199"/>
                  </a:cubicBezTo>
                  <a:cubicBezTo>
                    <a:pt x="832" y="2199"/>
                    <a:pt x="858" y="2175"/>
                    <a:pt x="835" y="2152"/>
                  </a:cubicBezTo>
                  <a:cubicBezTo>
                    <a:pt x="534" y="1451"/>
                    <a:pt x="234" y="818"/>
                    <a:pt x="134" y="50"/>
                  </a:cubicBezTo>
                  <a:cubicBezTo>
                    <a:pt x="101" y="17"/>
                    <a:pt x="67" y="0"/>
                    <a:pt x="4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
            <p:cNvSpPr/>
            <p:nvPr/>
          </p:nvSpPr>
          <p:spPr>
            <a:xfrm>
              <a:off x="7523275" y="4627650"/>
              <a:ext cx="6700" cy="3375"/>
            </a:xfrm>
            <a:custGeom>
              <a:rect b="b" l="l" r="r" t="t"/>
              <a:pathLst>
                <a:path extrusionOk="0" h="135" w="268">
                  <a:moveTo>
                    <a:pt x="100" y="1"/>
                  </a:moveTo>
                  <a:cubicBezTo>
                    <a:pt x="34" y="1"/>
                    <a:pt x="0" y="134"/>
                    <a:pt x="100" y="134"/>
                  </a:cubicBezTo>
                  <a:lnTo>
                    <a:pt x="167" y="134"/>
                  </a:lnTo>
                  <a:cubicBezTo>
                    <a:pt x="267" y="134"/>
                    <a:pt x="267" y="34"/>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
            <p:cNvSpPr/>
            <p:nvPr/>
          </p:nvSpPr>
          <p:spPr>
            <a:xfrm>
              <a:off x="7536600" y="4565950"/>
              <a:ext cx="4200" cy="3350"/>
            </a:xfrm>
            <a:custGeom>
              <a:rect b="b" l="l" r="r" t="t"/>
              <a:pathLst>
                <a:path extrusionOk="0" h="134" w="168">
                  <a:moveTo>
                    <a:pt x="101" y="1"/>
                  </a:moveTo>
                  <a:cubicBezTo>
                    <a:pt x="1" y="1"/>
                    <a:pt x="1" y="134"/>
                    <a:pt x="101" y="134"/>
                  </a:cubicBezTo>
                  <a:cubicBezTo>
                    <a:pt x="168" y="134"/>
                    <a:pt x="168"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
            <p:cNvSpPr/>
            <p:nvPr/>
          </p:nvSpPr>
          <p:spPr>
            <a:xfrm>
              <a:off x="7596650" y="4569250"/>
              <a:ext cx="14200" cy="43750"/>
            </a:xfrm>
            <a:custGeom>
              <a:rect b="b" l="l" r="r" t="t"/>
              <a:pathLst>
                <a:path extrusionOk="0" h="1750" w="568">
                  <a:moveTo>
                    <a:pt x="520" y="1"/>
                  </a:moveTo>
                  <a:cubicBezTo>
                    <a:pt x="509" y="1"/>
                    <a:pt x="501" y="12"/>
                    <a:pt x="501" y="35"/>
                  </a:cubicBezTo>
                  <a:cubicBezTo>
                    <a:pt x="334" y="602"/>
                    <a:pt x="101" y="1136"/>
                    <a:pt x="1" y="1670"/>
                  </a:cubicBezTo>
                  <a:cubicBezTo>
                    <a:pt x="1" y="1725"/>
                    <a:pt x="21" y="1750"/>
                    <a:pt x="39" y="1750"/>
                  </a:cubicBezTo>
                  <a:cubicBezTo>
                    <a:pt x="54" y="1750"/>
                    <a:pt x="67" y="1733"/>
                    <a:pt x="67" y="1703"/>
                  </a:cubicBezTo>
                  <a:cubicBezTo>
                    <a:pt x="267" y="1169"/>
                    <a:pt x="401" y="636"/>
                    <a:pt x="568" y="102"/>
                  </a:cubicBezTo>
                  <a:cubicBezTo>
                    <a:pt x="568" y="37"/>
                    <a:pt x="540" y="1"/>
                    <a:pt x="52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
            <p:cNvSpPr/>
            <p:nvPr/>
          </p:nvSpPr>
          <p:spPr>
            <a:xfrm>
              <a:off x="7561950" y="4564050"/>
              <a:ext cx="22900" cy="18000"/>
            </a:xfrm>
            <a:custGeom>
              <a:rect b="b" l="l" r="r" t="t"/>
              <a:pathLst>
                <a:path extrusionOk="0" h="720" w="916">
                  <a:moveTo>
                    <a:pt x="66" y="1"/>
                  </a:moveTo>
                  <a:cubicBezTo>
                    <a:pt x="34" y="1"/>
                    <a:pt x="0" y="50"/>
                    <a:pt x="54" y="77"/>
                  </a:cubicBezTo>
                  <a:cubicBezTo>
                    <a:pt x="288" y="310"/>
                    <a:pt x="521" y="544"/>
                    <a:pt x="822" y="710"/>
                  </a:cubicBezTo>
                  <a:cubicBezTo>
                    <a:pt x="834" y="717"/>
                    <a:pt x="846" y="719"/>
                    <a:pt x="856" y="719"/>
                  </a:cubicBezTo>
                  <a:cubicBezTo>
                    <a:pt x="899" y="719"/>
                    <a:pt x="915" y="671"/>
                    <a:pt x="888" y="644"/>
                  </a:cubicBezTo>
                  <a:cubicBezTo>
                    <a:pt x="621" y="377"/>
                    <a:pt x="321" y="210"/>
                    <a:pt x="88" y="10"/>
                  </a:cubicBezTo>
                  <a:cubicBezTo>
                    <a:pt x="81" y="3"/>
                    <a:pt x="74" y="1"/>
                    <a:pt x="6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
            <p:cNvSpPr/>
            <p:nvPr/>
          </p:nvSpPr>
          <p:spPr>
            <a:xfrm>
              <a:off x="7592475" y="4872300"/>
              <a:ext cx="13025" cy="43425"/>
            </a:xfrm>
            <a:custGeom>
              <a:rect b="b" l="l" r="r" t="t"/>
              <a:pathLst>
                <a:path extrusionOk="0" h="1737" w="521">
                  <a:moveTo>
                    <a:pt x="498" y="0"/>
                  </a:moveTo>
                  <a:cubicBezTo>
                    <a:pt x="484" y="0"/>
                    <a:pt x="462" y="8"/>
                    <a:pt x="434" y="22"/>
                  </a:cubicBezTo>
                  <a:cubicBezTo>
                    <a:pt x="268" y="556"/>
                    <a:pt x="101" y="1156"/>
                    <a:pt x="1" y="1690"/>
                  </a:cubicBezTo>
                  <a:cubicBezTo>
                    <a:pt x="1" y="1713"/>
                    <a:pt x="34" y="1737"/>
                    <a:pt x="54" y="1737"/>
                  </a:cubicBezTo>
                  <a:cubicBezTo>
                    <a:pt x="62" y="1737"/>
                    <a:pt x="68" y="1733"/>
                    <a:pt x="68" y="1723"/>
                  </a:cubicBezTo>
                  <a:cubicBezTo>
                    <a:pt x="234" y="1189"/>
                    <a:pt x="368" y="589"/>
                    <a:pt x="501" y="55"/>
                  </a:cubicBezTo>
                  <a:cubicBezTo>
                    <a:pt x="521" y="16"/>
                    <a:pt x="517" y="0"/>
                    <a:pt x="49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
            <p:cNvSpPr/>
            <p:nvPr/>
          </p:nvSpPr>
          <p:spPr>
            <a:xfrm>
              <a:off x="7560800" y="4881175"/>
              <a:ext cx="2525" cy="1700"/>
            </a:xfrm>
            <a:custGeom>
              <a:rect b="b" l="l" r="r" t="t"/>
              <a:pathLst>
                <a:path extrusionOk="0" h="68" w="101">
                  <a:moveTo>
                    <a:pt x="34" y="1"/>
                  </a:moveTo>
                  <a:cubicBezTo>
                    <a:pt x="0" y="1"/>
                    <a:pt x="0" y="67"/>
                    <a:pt x="34" y="67"/>
                  </a:cubicBezTo>
                  <a:cubicBezTo>
                    <a:pt x="100" y="67"/>
                    <a:pt x="100"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
            <p:cNvSpPr/>
            <p:nvPr/>
          </p:nvSpPr>
          <p:spPr>
            <a:xfrm>
              <a:off x="7585800" y="4931625"/>
              <a:ext cx="3375" cy="4400"/>
            </a:xfrm>
            <a:custGeom>
              <a:rect b="b" l="l" r="r" t="t"/>
              <a:pathLst>
                <a:path extrusionOk="0" h="176" w="135">
                  <a:moveTo>
                    <a:pt x="68" y="1"/>
                  </a:moveTo>
                  <a:cubicBezTo>
                    <a:pt x="34" y="1"/>
                    <a:pt x="1" y="17"/>
                    <a:pt x="1" y="51"/>
                  </a:cubicBezTo>
                  <a:lnTo>
                    <a:pt x="1" y="151"/>
                  </a:lnTo>
                  <a:cubicBezTo>
                    <a:pt x="1" y="167"/>
                    <a:pt x="34" y="176"/>
                    <a:pt x="68" y="176"/>
                  </a:cubicBezTo>
                  <a:cubicBezTo>
                    <a:pt x="101" y="176"/>
                    <a:pt x="134" y="167"/>
                    <a:pt x="134" y="151"/>
                  </a:cubicBezTo>
                  <a:lnTo>
                    <a:pt x="134" y="51"/>
                  </a:lnTo>
                  <a:cubicBezTo>
                    <a:pt x="134" y="17"/>
                    <a:pt x="101"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
            <p:cNvSpPr/>
            <p:nvPr/>
          </p:nvSpPr>
          <p:spPr>
            <a:xfrm>
              <a:off x="7478725" y="5172700"/>
              <a:ext cx="12050" cy="53950"/>
            </a:xfrm>
            <a:custGeom>
              <a:rect b="b" l="l" r="r" t="t"/>
              <a:pathLst>
                <a:path extrusionOk="0" h="2158" w="482">
                  <a:moveTo>
                    <a:pt x="100" y="1"/>
                  </a:moveTo>
                  <a:cubicBezTo>
                    <a:pt x="53" y="1"/>
                    <a:pt x="0" y="24"/>
                    <a:pt x="48" y="48"/>
                  </a:cubicBezTo>
                  <a:cubicBezTo>
                    <a:pt x="181" y="748"/>
                    <a:pt x="248" y="1382"/>
                    <a:pt x="248" y="2083"/>
                  </a:cubicBezTo>
                  <a:cubicBezTo>
                    <a:pt x="248" y="2133"/>
                    <a:pt x="281" y="2158"/>
                    <a:pt x="314" y="2158"/>
                  </a:cubicBezTo>
                  <a:cubicBezTo>
                    <a:pt x="348" y="2158"/>
                    <a:pt x="381" y="2133"/>
                    <a:pt x="381" y="2083"/>
                  </a:cubicBezTo>
                  <a:cubicBezTo>
                    <a:pt x="481" y="1382"/>
                    <a:pt x="314" y="682"/>
                    <a:pt x="148" y="15"/>
                  </a:cubicBezTo>
                  <a:cubicBezTo>
                    <a:pt x="138" y="5"/>
                    <a:pt x="120"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
            <p:cNvSpPr/>
            <p:nvPr/>
          </p:nvSpPr>
          <p:spPr>
            <a:xfrm>
              <a:off x="7511600" y="5144700"/>
              <a:ext cx="3350" cy="2525"/>
            </a:xfrm>
            <a:custGeom>
              <a:rect b="b" l="l" r="r" t="t"/>
              <a:pathLst>
                <a:path extrusionOk="0" h="101" w="134">
                  <a:moveTo>
                    <a:pt x="34" y="0"/>
                  </a:moveTo>
                  <a:cubicBezTo>
                    <a:pt x="0" y="0"/>
                    <a:pt x="0" y="100"/>
                    <a:pt x="34" y="100"/>
                  </a:cubicBezTo>
                  <a:cubicBezTo>
                    <a:pt x="134" y="100"/>
                    <a:pt x="134"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
            <p:cNvSpPr/>
            <p:nvPr/>
          </p:nvSpPr>
          <p:spPr>
            <a:xfrm>
              <a:off x="7515625" y="5214525"/>
              <a:ext cx="6675" cy="5100"/>
            </a:xfrm>
            <a:custGeom>
              <a:rect b="b" l="l" r="r" t="t"/>
              <a:pathLst>
                <a:path extrusionOk="0" h="204" w="267">
                  <a:moveTo>
                    <a:pt x="164" y="0"/>
                  </a:moveTo>
                  <a:cubicBezTo>
                    <a:pt x="155" y="0"/>
                    <a:pt x="146" y="3"/>
                    <a:pt x="139" y="9"/>
                  </a:cubicBezTo>
                  <a:cubicBezTo>
                    <a:pt x="106" y="43"/>
                    <a:pt x="73" y="43"/>
                    <a:pt x="73" y="76"/>
                  </a:cubicBezTo>
                  <a:cubicBezTo>
                    <a:pt x="1" y="148"/>
                    <a:pt x="32" y="203"/>
                    <a:pt x="81" y="203"/>
                  </a:cubicBezTo>
                  <a:cubicBezTo>
                    <a:pt x="100" y="203"/>
                    <a:pt x="121" y="195"/>
                    <a:pt x="139" y="176"/>
                  </a:cubicBezTo>
                  <a:lnTo>
                    <a:pt x="239" y="76"/>
                  </a:lnTo>
                  <a:cubicBezTo>
                    <a:pt x="266" y="49"/>
                    <a:pt x="206" y="0"/>
                    <a:pt x="16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
            <p:cNvSpPr/>
            <p:nvPr/>
          </p:nvSpPr>
          <p:spPr>
            <a:xfrm>
              <a:off x="7500750" y="5257275"/>
              <a:ext cx="42550" cy="5025"/>
            </a:xfrm>
            <a:custGeom>
              <a:rect b="b" l="l" r="r" t="t"/>
              <a:pathLst>
                <a:path extrusionOk="0" h="201" w="1702">
                  <a:moveTo>
                    <a:pt x="34" y="1"/>
                  </a:moveTo>
                  <a:cubicBezTo>
                    <a:pt x="1" y="34"/>
                    <a:pt x="1" y="101"/>
                    <a:pt x="34" y="101"/>
                  </a:cubicBezTo>
                  <a:cubicBezTo>
                    <a:pt x="534" y="167"/>
                    <a:pt x="1068" y="201"/>
                    <a:pt x="1568" y="201"/>
                  </a:cubicBezTo>
                  <a:cubicBezTo>
                    <a:pt x="1702" y="201"/>
                    <a:pt x="1702" y="34"/>
                    <a:pt x="1568" y="34"/>
                  </a:cubicBezTo>
                  <a:cubicBezTo>
                    <a:pt x="1068" y="1"/>
                    <a:pt x="534"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
            <p:cNvSpPr/>
            <p:nvPr/>
          </p:nvSpPr>
          <p:spPr>
            <a:xfrm>
              <a:off x="7554125" y="5197225"/>
              <a:ext cx="5025" cy="4200"/>
            </a:xfrm>
            <a:custGeom>
              <a:rect b="b" l="l" r="r" t="t"/>
              <a:pathLst>
                <a:path extrusionOk="0" h="168" w="201">
                  <a:moveTo>
                    <a:pt x="100" y="1"/>
                  </a:moveTo>
                  <a:cubicBezTo>
                    <a:pt x="0" y="1"/>
                    <a:pt x="0" y="168"/>
                    <a:pt x="100" y="168"/>
                  </a:cubicBezTo>
                  <a:cubicBezTo>
                    <a:pt x="201" y="168"/>
                    <a:pt x="201" y="34"/>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
            <p:cNvSpPr/>
            <p:nvPr/>
          </p:nvSpPr>
          <p:spPr>
            <a:xfrm>
              <a:off x="7518300" y="5177000"/>
              <a:ext cx="35025" cy="5425"/>
            </a:xfrm>
            <a:custGeom>
              <a:rect b="b" l="l" r="r" t="t"/>
              <a:pathLst>
                <a:path extrusionOk="0" h="217" w="1401">
                  <a:moveTo>
                    <a:pt x="17" y="0"/>
                  </a:moveTo>
                  <a:cubicBezTo>
                    <a:pt x="0" y="0"/>
                    <a:pt x="5" y="49"/>
                    <a:pt x="32" y="76"/>
                  </a:cubicBezTo>
                  <a:cubicBezTo>
                    <a:pt x="407" y="134"/>
                    <a:pt x="831" y="216"/>
                    <a:pt x="1197" y="216"/>
                  </a:cubicBezTo>
                  <a:cubicBezTo>
                    <a:pt x="1255" y="216"/>
                    <a:pt x="1312" y="214"/>
                    <a:pt x="1367" y="209"/>
                  </a:cubicBezTo>
                  <a:cubicBezTo>
                    <a:pt x="1400" y="209"/>
                    <a:pt x="1400" y="143"/>
                    <a:pt x="1367" y="143"/>
                  </a:cubicBezTo>
                  <a:cubicBezTo>
                    <a:pt x="966" y="9"/>
                    <a:pt x="466" y="43"/>
                    <a:pt x="32" y="9"/>
                  </a:cubicBezTo>
                  <a:cubicBezTo>
                    <a:pt x="26" y="3"/>
                    <a:pt x="21" y="0"/>
                    <a:pt x="1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
            <p:cNvSpPr/>
            <p:nvPr/>
          </p:nvSpPr>
          <p:spPr>
            <a:xfrm>
              <a:off x="7492075" y="5100875"/>
              <a:ext cx="13700" cy="18425"/>
            </a:xfrm>
            <a:custGeom>
              <a:rect b="b" l="l" r="r" t="t"/>
              <a:pathLst>
                <a:path extrusionOk="0" h="737" w="548">
                  <a:moveTo>
                    <a:pt x="124" y="0"/>
                  </a:moveTo>
                  <a:cubicBezTo>
                    <a:pt x="49" y="0"/>
                    <a:pt x="0" y="92"/>
                    <a:pt x="81" y="119"/>
                  </a:cubicBezTo>
                  <a:cubicBezTo>
                    <a:pt x="281" y="252"/>
                    <a:pt x="348" y="452"/>
                    <a:pt x="348" y="686"/>
                  </a:cubicBezTo>
                  <a:cubicBezTo>
                    <a:pt x="348" y="719"/>
                    <a:pt x="364" y="736"/>
                    <a:pt x="385" y="736"/>
                  </a:cubicBezTo>
                  <a:cubicBezTo>
                    <a:pt x="406" y="736"/>
                    <a:pt x="431" y="719"/>
                    <a:pt x="448" y="686"/>
                  </a:cubicBezTo>
                  <a:cubicBezTo>
                    <a:pt x="548" y="419"/>
                    <a:pt x="381" y="119"/>
                    <a:pt x="181" y="19"/>
                  </a:cubicBezTo>
                  <a:cubicBezTo>
                    <a:pt x="161" y="6"/>
                    <a:pt x="142" y="0"/>
                    <a:pt x="12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
            <p:cNvSpPr/>
            <p:nvPr/>
          </p:nvSpPr>
          <p:spPr>
            <a:xfrm>
              <a:off x="7526600" y="3937200"/>
              <a:ext cx="133450" cy="103400"/>
            </a:xfrm>
            <a:custGeom>
              <a:rect b="b" l="l" r="r" t="t"/>
              <a:pathLst>
                <a:path extrusionOk="0" h="4136" w="5338">
                  <a:moveTo>
                    <a:pt x="2081" y="1"/>
                  </a:moveTo>
                  <a:cubicBezTo>
                    <a:pt x="1666" y="1"/>
                    <a:pt x="1252" y="87"/>
                    <a:pt x="868" y="266"/>
                  </a:cubicBezTo>
                  <a:cubicBezTo>
                    <a:pt x="468" y="466"/>
                    <a:pt x="67" y="766"/>
                    <a:pt x="1" y="1233"/>
                  </a:cubicBezTo>
                  <a:lnTo>
                    <a:pt x="134" y="1067"/>
                  </a:lnTo>
                  <a:cubicBezTo>
                    <a:pt x="468" y="800"/>
                    <a:pt x="835" y="533"/>
                    <a:pt x="1235" y="433"/>
                  </a:cubicBezTo>
                  <a:cubicBezTo>
                    <a:pt x="1290" y="424"/>
                    <a:pt x="1346" y="420"/>
                    <a:pt x="1402" y="420"/>
                  </a:cubicBezTo>
                  <a:cubicBezTo>
                    <a:pt x="1790" y="420"/>
                    <a:pt x="2186" y="617"/>
                    <a:pt x="2302" y="967"/>
                  </a:cubicBezTo>
                  <a:cubicBezTo>
                    <a:pt x="2336" y="1200"/>
                    <a:pt x="2336" y="1400"/>
                    <a:pt x="2402" y="1600"/>
                  </a:cubicBezTo>
                  <a:cubicBezTo>
                    <a:pt x="2528" y="1852"/>
                    <a:pt x="2825" y="1971"/>
                    <a:pt x="3150" y="1971"/>
                  </a:cubicBezTo>
                  <a:cubicBezTo>
                    <a:pt x="3255" y="1971"/>
                    <a:pt x="3364" y="1958"/>
                    <a:pt x="3470" y="1934"/>
                  </a:cubicBezTo>
                  <a:cubicBezTo>
                    <a:pt x="3604" y="1915"/>
                    <a:pt x="3760" y="1874"/>
                    <a:pt x="3906" y="1874"/>
                  </a:cubicBezTo>
                  <a:cubicBezTo>
                    <a:pt x="4015" y="1874"/>
                    <a:pt x="4118" y="1896"/>
                    <a:pt x="4204" y="1967"/>
                  </a:cubicBezTo>
                  <a:cubicBezTo>
                    <a:pt x="4404" y="2134"/>
                    <a:pt x="4370" y="2434"/>
                    <a:pt x="4370" y="2734"/>
                  </a:cubicBezTo>
                  <a:cubicBezTo>
                    <a:pt x="4370" y="3068"/>
                    <a:pt x="4404" y="3402"/>
                    <a:pt x="4504" y="3735"/>
                  </a:cubicBezTo>
                  <a:cubicBezTo>
                    <a:pt x="4571" y="3935"/>
                    <a:pt x="4704" y="4135"/>
                    <a:pt x="4904" y="4135"/>
                  </a:cubicBezTo>
                  <a:cubicBezTo>
                    <a:pt x="5038" y="4135"/>
                    <a:pt x="5204" y="4069"/>
                    <a:pt x="5238" y="3902"/>
                  </a:cubicBezTo>
                  <a:cubicBezTo>
                    <a:pt x="5338" y="3769"/>
                    <a:pt x="5338" y="3602"/>
                    <a:pt x="5338" y="3468"/>
                  </a:cubicBezTo>
                  <a:cubicBezTo>
                    <a:pt x="5338" y="2401"/>
                    <a:pt x="4837" y="1300"/>
                    <a:pt x="3970" y="633"/>
                  </a:cubicBezTo>
                  <a:cubicBezTo>
                    <a:pt x="3415" y="222"/>
                    <a:pt x="2746" y="1"/>
                    <a:pt x="208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
            <p:cNvSpPr/>
            <p:nvPr/>
          </p:nvSpPr>
          <p:spPr>
            <a:xfrm>
              <a:off x="7585100" y="5126850"/>
              <a:ext cx="109725" cy="103950"/>
            </a:xfrm>
            <a:custGeom>
              <a:rect b="b" l="l" r="r" t="t"/>
              <a:pathLst>
                <a:path extrusionOk="0" h="4158" w="4389">
                  <a:moveTo>
                    <a:pt x="4360" y="0"/>
                  </a:moveTo>
                  <a:cubicBezTo>
                    <a:pt x="4352" y="0"/>
                    <a:pt x="4342" y="4"/>
                    <a:pt x="4332" y="14"/>
                  </a:cubicBezTo>
                  <a:cubicBezTo>
                    <a:pt x="4054" y="292"/>
                    <a:pt x="3773" y="566"/>
                    <a:pt x="3491" y="838"/>
                  </a:cubicBezTo>
                  <a:lnTo>
                    <a:pt x="3491" y="838"/>
                  </a:lnTo>
                  <a:cubicBezTo>
                    <a:pt x="3777" y="569"/>
                    <a:pt x="4068" y="305"/>
                    <a:pt x="4365" y="47"/>
                  </a:cubicBezTo>
                  <a:cubicBezTo>
                    <a:pt x="4389" y="24"/>
                    <a:pt x="4379" y="0"/>
                    <a:pt x="4360" y="0"/>
                  </a:cubicBezTo>
                  <a:close/>
                  <a:moveTo>
                    <a:pt x="3491" y="838"/>
                  </a:moveTo>
                  <a:cubicBezTo>
                    <a:pt x="3316" y="1002"/>
                    <a:pt x="3142" y="1167"/>
                    <a:pt x="2970" y="1333"/>
                  </a:cubicBezTo>
                  <a:lnTo>
                    <a:pt x="2970" y="1333"/>
                  </a:lnTo>
                  <a:cubicBezTo>
                    <a:pt x="3144" y="1169"/>
                    <a:pt x="3318" y="1004"/>
                    <a:pt x="3491" y="838"/>
                  </a:cubicBezTo>
                  <a:close/>
                  <a:moveTo>
                    <a:pt x="2970" y="1333"/>
                  </a:moveTo>
                  <a:cubicBezTo>
                    <a:pt x="1995" y="2254"/>
                    <a:pt x="1004" y="3153"/>
                    <a:pt x="29" y="4084"/>
                  </a:cubicBezTo>
                  <a:cubicBezTo>
                    <a:pt x="0" y="4084"/>
                    <a:pt x="21" y="4157"/>
                    <a:pt x="48" y="4157"/>
                  </a:cubicBezTo>
                  <a:cubicBezTo>
                    <a:pt x="53" y="4157"/>
                    <a:pt x="58" y="4155"/>
                    <a:pt x="62" y="4150"/>
                  </a:cubicBezTo>
                  <a:cubicBezTo>
                    <a:pt x="1062" y="3242"/>
                    <a:pt x="2000" y="2271"/>
                    <a:pt x="2970" y="133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
            <p:cNvSpPr/>
            <p:nvPr/>
          </p:nvSpPr>
          <p:spPr>
            <a:xfrm>
              <a:off x="7601300" y="5166050"/>
              <a:ext cx="21000" cy="15700"/>
            </a:xfrm>
            <a:custGeom>
              <a:rect b="b" l="l" r="r" t="t"/>
              <a:pathLst>
                <a:path extrusionOk="0" h="628" w="840">
                  <a:moveTo>
                    <a:pt x="794" y="1"/>
                  </a:moveTo>
                  <a:cubicBezTo>
                    <a:pt x="782" y="1"/>
                    <a:pt x="766" y="5"/>
                    <a:pt x="749" y="14"/>
                  </a:cubicBezTo>
                  <a:cubicBezTo>
                    <a:pt x="615" y="80"/>
                    <a:pt x="515" y="180"/>
                    <a:pt x="415" y="281"/>
                  </a:cubicBezTo>
                  <a:cubicBezTo>
                    <a:pt x="282" y="347"/>
                    <a:pt x="182" y="481"/>
                    <a:pt x="48" y="581"/>
                  </a:cubicBezTo>
                  <a:cubicBezTo>
                    <a:pt x="1" y="604"/>
                    <a:pt x="4" y="628"/>
                    <a:pt x="21" y="628"/>
                  </a:cubicBezTo>
                  <a:cubicBezTo>
                    <a:pt x="29" y="628"/>
                    <a:pt x="38" y="624"/>
                    <a:pt x="48" y="614"/>
                  </a:cubicBezTo>
                  <a:cubicBezTo>
                    <a:pt x="182" y="514"/>
                    <a:pt x="315" y="414"/>
                    <a:pt x="482" y="314"/>
                  </a:cubicBezTo>
                  <a:cubicBezTo>
                    <a:pt x="582" y="247"/>
                    <a:pt x="682" y="180"/>
                    <a:pt x="815" y="80"/>
                  </a:cubicBezTo>
                  <a:cubicBezTo>
                    <a:pt x="840" y="32"/>
                    <a:pt x="828" y="1"/>
                    <a:pt x="7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
            <p:cNvSpPr/>
            <p:nvPr/>
          </p:nvSpPr>
          <p:spPr>
            <a:xfrm>
              <a:off x="7602850" y="5159000"/>
              <a:ext cx="18000" cy="13250"/>
            </a:xfrm>
            <a:custGeom>
              <a:rect b="b" l="l" r="r" t="t"/>
              <a:pathLst>
                <a:path extrusionOk="0" h="530" w="720">
                  <a:moveTo>
                    <a:pt x="709" y="0"/>
                  </a:moveTo>
                  <a:cubicBezTo>
                    <a:pt x="704" y="0"/>
                    <a:pt x="697" y="8"/>
                    <a:pt x="687" y="29"/>
                  </a:cubicBezTo>
                  <a:cubicBezTo>
                    <a:pt x="553" y="62"/>
                    <a:pt x="486" y="129"/>
                    <a:pt x="386" y="229"/>
                  </a:cubicBezTo>
                  <a:cubicBezTo>
                    <a:pt x="286" y="296"/>
                    <a:pt x="153" y="429"/>
                    <a:pt x="19" y="496"/>
                  </a:cubicBezTo>
                  <a:cubicBezTo>
                    <a:pt x="13" y="489"/>
                    <a:pt x="9" y="487"/>
                    <a:pt x="7" y="487"/>
                  </a:cubicBezTo>
                  <a:cubicBezTo>
                    <a:pt x="1" y="487"/>
                    <a:pt x="33" y="529"/>
                    <a:pt x="86" y="529"/>
                  </a:cubicBezTo>
                  <a:lnTo>
                    <a:pt x="453" y="262"/>
                  </a:lnTo>
                  <a:cubicBezTo>
                    <a:pt x="520" y="196"/>
                    <a:pt x="653" y="129"/>
                    <a:pt x="720" y="62"/>
                  </a:cubicBezTo>
                  <a:cubicBezTo>
                    <a:pt x="720" y="39"/>
                    <a:pt x="720" y="0"/>
                    <a:pt x="7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
            <p:cNvSpPr/>
            <p:nvPr/>
          </p:nvSpPr>
          <p:spPr>
            <a:xfrm>
              <a:off x="7591650" y="5136575"/>
              <a:ext cx="30875" cy="24225"/>
            </a:xfrm>
            <a:custGeom>
              <a:rect b="b" l="l" r="r" t="t"/>
              <a:pathLst>
                <a:path extrusionOk="0" h="969" w="1235">
                  <a:moveTo>
                    <a:pt x="962" y="156"/>
                  </a:moveTo>
                  <a:lnTo>
                    <a:pt x="962" y="156"/>
                  </a:lnTo>
                  <a:cubicBezTo>
                    <a:pt x="1041" y="377"/>
                    <a:pt x="970" y="614"/>
                    <a:pt x="804" y="738"/>
                  </a:cubicBezTo>
                  <a:lnTo>
                    <a:pt x="804" y="738"/>
                  </a:lnTo>
                  <a:cubicBezTo>
                    <a:pt x="817" y="500"/>
                    <a:pt x="870" y="316"/>
                    <a:pt x="962" y="156"/>
                  </a:cubicBezTo>
                  <a:close/>
                  <a:moveTo>
                    <a:pt x="304" y="579"/>
                  </a:moveTo>
                  <a:cubicBezTo>
                    <a:pt x="369" y="579"/>
                    <a:pt x="452" y="610"/>
                    <a:pt x="467" y="626"/>
                  </a:cubicBezTo>
                  <a:cubicBezTo>
                    <a:pt x="547" y="665"/>
                    <a:pt x="591" y="740"/>
                    <a:pt x="634" y="815"/>
                  </a:cubicBezTo>
                  <a:lnTo>
                    <a:pt x="634" y="815"/>
                  </a:lnTo>
                  <a:cubicBezTo>
                    <a:pt x="602" y="822"/>
                    <a:pt x="569" y="826"/>
                    <a:pt x="534" y="826"/>
                  </a:cubicBezTo>
                  <a:cubicBezTo>
                    <a:pt x="434" y="826"/>
                    <a:pt x="301" y="826"/>
                    <a:pt x="267" y="759"/>
                  </a:cubicBezTo>
                  <a:cubicBezTo>
                    <a:pt x="179" y="618"/>
                    <a:pt x="231" y="579"/>
                    <a:pt x="304" y="579"/>
                  </a:cubicBezTo>
                  <a:close/>
                  <a:moveTo>
                    <a:pt x="993" y="0"/>
                  </a:moveTo>
                  <a:cubicBezTo>
                    <a:pt x="976" y="0"/>
                    <a:pt x="968" y="9"/>
                    <a:pt x="968" y="25"/>
                  </a:cubicBezTo>
                  <a:cubicBezTo>
                    <a:pt x="823" y="257"/>
                    <a:pt x="703" y="514"/>
                    <a:pt x="718" y="752"/>
                  </a:cubicBezTo>
                  <a:lnTo>
                    <a:pt x="718" y="752"/>
                  </a:lnTo>
                  <a:cubicBezTo>
                    <a:pt x="619" y="600"/>
                    <a:pt x="539" y="408"/>
                    <a:pt x="364" y="408"/>
                  </a:cubicBezTo>
                  <a:cubicBezTo>
                    <a:pt x="334" y="408"/>
                    <a:pt x="302" y="414"/>
                    <a:pt x="267" y="425"/>
                  </a:cubicBezTo>
                  <a:cubicBezTo>
                    <a:pt x="0" y="459"/>
                    <a:pt x="101" y="759"/>
                    <a:pt x="267" y="859"/>
                  </a:cubicBezTo>
                  <a:cubicBezTo>
                    <a:pt x="351" y="915"/>
                    <a:pt x="452" y="941"/>
                    <a:pt x="556" y="941"/>
                  </a:cubicBezTo>
                  <a:cubicBezTo>
                    <a:pt x="605" y="941"/>
                    <a:pt x="655" y="936"/>
                    <a:pt x="703" y="924"/>
                  </a:cubicBezTo>
                  <a:lnTo>
                    <a:pt x="703" y="924"/>
                  </a:lnTo>
                  <a:cubicBezTo>
                    <a:pt x="713" y="936"/>
                    <a:pt x="723" y="948"/>
                    <a:pt x="734" y="959"/>
                  </a:cubicBezTo>
                  <a:cubicBezTo>
                    <a:pt x="740" y="965"/>
                    <a:pt x="749" y="968"/>
                    <a:pt x="758" y="968"/>
                  </a:cubicBezTo>
                  <a:cubicBezTo>
                    <a:pt x="792" y="968"/>
                    <a:pt x="838" y="929"/>
                    <a:pt x="819" y="885"/>
                  </a:cubicBezTo>
                  <a:lnTo>
                    <a:pt x="819" y="885"/>
                  </a:lnTo>
                  <a:cubicBezTo>
                    <a:pt x="872" y="861"/>
                    <a:pt x="923" y="830"/>
                    <a:pt x="968" y="792"/>
                  </a:cubicBezTo>
                  <a:cubicBezTo>
                    <a:pt x="1168" y="592"/>
                    <a:pt x="1235" y="292"/>
                    <a:pt x="1068" y="25"/>
                  </a:cubicBezTo>
                  <a:cubicBezTo>
                    <a:pt x="1035" y="9"/>
                    <a:pt x="1010" y="0"/>
                    <a:pt x="99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
            <p:cNvSpPr/>
            <p:nvPr/>
          </p:nvSpPr>
          <p:spPr>
            <a:xfrm>
              <a:off x="7627775" y="5115975"/>
              <a:ext cx="32925" cy="30150"/>
            </a:xfrm>
            <a:custGeom>
              <a:rect b="b" l="l" r="r" t="t"/>
              <a:pathLst>
                <a:path extrusionOk="0" h="1206" w="1317">
                  <a:moveTo>
                    <a:pt x="16" y="0"/>
                  </a:moveTo>
                  <a:cubicBezTo>
                    <a:pt x="8" y="0"/>
                    <a:pt x="1" y="15"/>
                    <a:pt x="23" y="15"/>
                  </a:cubicBezTo>
                  <a:cubicBezTo>
                    <a:pt x="23" y="4"/>
                    <a:pt x="19" y="0"/>
                    <a:pt x="16" y="0"/>
                  </a:cubicBezTo>
                  <a:close/>
                  <a:moveTo>
                    <a:pt x="23" y="15"/>
                  </a:moveTo>
                  <a:lnTo>
                    <a:pt x="23" y="15"/>
                  </a:lnTo>
                  <a:cubicBezTo>
                    <a:pt x="390" y="449"/>
                    <a:pt x="790" y="816"/>
                    <a:pt x="1191" y="1183"/>
                  </a:cubicBezTo>
                  <a:cubicBezTo>
                    <a:pt x="1207" y="1199"/>
                    <a:pt x="1223" y="1205"/>
                    <a:pt x="1237" y="1205"/>
                  </a:cubicBezTo>
                  <a:cubicBezTo>
                    <a:pt x="1284" y="1205"/>
                    <a:pt x="1316" y="1141"/>
                    <a:pt x="1291" y="1116"/>
                  </a:cubicBezTo>
                  <a:cubicBezTo>
                    <a:pt x="857" y="749"/>
                    <a:pt x="457" y="349"/>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
            <p:cNvSpPr/>
            <p:nvPr/>
          </p:nvSpPr>
          <p:spPr>
            <a:xfrm>
              <a:off x="7401525" y="5333175"/>
              <a:ext cx="147625" cy="7525"/>
            </a:xfrm>
            <a:custGeom>
              <a:rect b="b" l="l" r="r" t="t"/>
              <a:pathLst>
                <a:path extrusionOk="0" h="301" w="5905">
                  <a:moveTo>
                    <a:pt x="2923" y="0"/>
                  </a:moveTo>
                  <a:cubicBezTo>
                    <a:pt x="1951" y="0"/>
                    <a:pt x="984" y="50"/>
                    <a:pt x="33" y="167"/>
                  </a:cubicBezTo>
                  <a:cubicBezTo>
                    <a:pt x="0" y="234"/>
                    <a:pt x="0" y="300"/>
                    <a:pt x="33" y="300"/>
                  </a:cubicBezTo>
                  <a:cubicBezTo>
                    <a:pt x="1294" y="258"/>
                    <a:pt x="2513" y="201"/>
                    <a:pt x="3744" y="201"/>
                  </a:cubicBezTo>
                  <a:cubicBezTo>
                    <a:pt x="4435" y="201"/>
                    <a:pt x="5130" y="219"/>
                    <a:pt x="5838" y="267"/>
                  </a:cubicBezTo>
                  <a:cubicBezTo>
                    <a:pt x="5904" y="267"/>
                    <a:pt x="5904" y="167"/>
                    <a:pt x="5838" y="134"/>
                  </a:cubicBezTo>
                  <a:cubicBezTo>
                    <a:pt x="4870" y="50"/>
                    <a:pt x="3894" y="0"/>
                    <a:pt x="29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
            <p:cNvSpPr/>
            <p:nvPr/>
          </p:nvSpPr>
          <p:spPr>
            <a:xfrm>
              <a:off x="7519925" y="5295425"/>
              <a:ext cx="6700" cy="40825"/>
            </a:xfrm>
            <a:custGeom>
              <a:rect b="b" l="l" r="r" t="t"/>
              <a:pathLst>
                <a:path extrusionOk="0" h="1633" w="268">
                  <a:moveTo>
                    <a:pt x="168" y="1"/>
                  </a:moveTo>
                  <a:cubicBezTo>
                    <a:pt x="134" y="1"/>
                    <a:pt x="101" y="26"/>
                    <a:pt x="101" y="76"/>
                  </a:cubicBezTo>
                  <a:cubicBezTo>
                    <a:pt x="101" y="576"/>
                    <a:pt x="1" y="1077"/>
                    <a:pt x="1" y="1577"/>
                  </a:cubicBezTo>
                  <a:cubicBezTo>
                    <a:pt x="1" y="1616"/>
                    <a:pt x="35" y="1632"/>
                    <a:pt x="64" y="1632"/>
                  </a:cubicBezTo>
                  <a:cubicBezTo>
                    <a:pt x="84" y="1632"/>
                    <a:pt x="101" y="1624"/>
                    <a:pt x="101" y="1610"/>
                  </a:cubicBezTo>
                  <a:cubicBezTo>
                    <a:pt x="268" y="1110"/>
                    <a:pt x="268" y="576"/>
                    <a:pt x="234" y="76"/>
                  </a:cubicBezTo>
                  <a:cubicBezTo>
                    <a:pt x="234" y="26"/>
                    <a:pt x="201" y="1"/>
                    <a:pt x="1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
            <p:cNvSpPr/>
            <p:nvPr/>
          </p:nvSpPr>
          <p:spPr>
            <a:xfrm>
              <a:off x="7453225" y="5313975"/>
              <a:ext cx="10850" cy="8375"/>
            </a:xfrm>
            <a:custGeom>
              <a:rect b="b" l="l" r="r" t="t"/>
              <a:pathLst>
                <a:path extrusionOk="0" h="335" w="434">
                  <a:moveTo>
                    <a:pt x="0" y="1"/>
                  </a:moveTo>
                  <a:cubicBezTo>
                    <a:pt x="134" y="101"/>
                    <a:pt x="267" y="234"/>
                    <a:pt x="367" y="335"/>
                  </a:cubicBezTo>
                  <a:cubicBezTo>
                    <a:pt x="434" y="335"/>
                    <a:pt x="434" y="335"/>
                    <a:pt x="434" y="268"/>
                  </a:cubicBezTo>
                  <a:cubicBezTo>
                    <a:pt x="300" y="201"/>
                    <a:pt x="167" y="68"/>
                    <a:pt x="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
            <p:cNvSpPr/>
            <p:nvPr/>
          </p:nvSpPr>
          <p:spPr>
            <a:xfrm>
              <a:off x="7454875" y="5306975"/>
              <a:ext cx="14200" cy="12875"/>
            </a:xfrm>
            <a:custGeom>
              <a:rect b="b" l="l" r="r" t="t"/>
              <a:pathLst>
                <a:path extrusionOk="0" h="515" w="568">
                  <a:moveTo>
                    <a:pt x="27" y="0"/>
                  </a:moveTo>
                  <a:cubicBezTo>
                    <a:pt x="18" y="0"/>
                    <a:pt x="1" y="24"/>
                    <a:pt x="1" y="47"/>
                  </a:cubicBezTo>
                  <a:cubicBezTo>
                    <a:pt x="68" y="148"/>
                    <a:pt x="168" y="214"/>
                    <a:pt x="268" y="314"/>
                  </a:cubicBezTo>
                  <a:cubicBezTo>
                    <a:pt x="368" y="381"/>
                    <a:pt x="435" y="481"/>
                    <a:pt x="535" y="514"/>
                  </a:cubicBezTo>
                  <a:cubicBezTo>
                    <a:pt x="568" y="514"/>
                    <a:pt x="568" y="514"/>
                    <a:pt x="568" y="481"/>
                  </a:cubicBezTo>
                  <a:cubicBezTo>
                    <a:pt x="501" y="381"/>
                    <a:pt x="401" y="314"/>
                    <a:pt x="334" y="281"/>
                  </a:cubicBezTo>
                  <a:cubicBezTo>
                    <a:pt x="234" y="181"/>
                    <a:pt x="101" y="114"/>
                    <a:pt x="34" y="14"/>
                  </a:cubicBezTo>
                  <a:cubicBezTo>
                    <a:pt x="34" y="4"/>
                    <a:pt x="31" y="0"/>
                    <a:pt x="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
            <p:cNvSpPr/>
            <p:nvPr/>
          </p:nvSpPr>
          <p:spPr>
            <a:xfrm>
              <a:off x="7462300" y="5304075"/>
              <a:ext cx="11625" cy="11825"/>
            </a:xfrm>
            <a:custGeom>
              <a:rect b="b" l="l" r="r" t="t"/>
              <a:pathLst>
                <a:path extrusionOk="0" h="473" w="465">
                  <a:moveTo>
                    <a:pt x="15" y="0"/>
                  </a:moveTo>
                  <a:cubicBezTo>
                    <a:pt x="4" y="0"/>
                    <a:pt x="1" y="27"/>
                    <a:pt x="37" y="63"/>
                  </a:cubicBezTo>
                  <a:cubicBezTo>
                    <a:pt x="37" y="18"/>
                    <a:pt x="24" y="0"/>
                    <a:pt x="15" y="0"/>
                  </a:cubicBezTo>
                  <a:close/>
                  <a:moveTo>
                    <a:pt x="37" y="63"/>
                  </a:moveTo>
                  <a:lnTo>
                    <a:pt x="37" y="63"/>
                  </a:lnTo>
                  <a:cubicBezTo>
                    <a:pt x="138" y="163"/>
                    <a:pt x="271" y="330"/>
                    <a:pt x="404" y="464"/>
                  </a:cubicBezTo>
                  <a:cubicBezTo>
                    <a:pt x="411" y="470"/>
                    <a:pt x="418" y="473"/>
                    <a:pt x="424" y="473"/>
                  </a:cubicBezTo>
                  <a:cubicBezTo>
                    <a:pt x="448" y="473"/>
                    <a:pt x="464" y="430"/>
                    <a:pt x="438" y="430"/>
                  </a:cubicBezTo>
                  <a:cubicBezTo>
                    <a:pt x="304" y="264"/>
                    <a:pt x="204" y="130"/>
                    <a:pt x="37" y="6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
            <p:cNvSpPr/>
            <p:nvPr/>
          </p:nvSpPr>
          <p:spPr>
            <a:xfrm>
              <a:off x="7446550" y="5285275"/>
              <a:ext cx="33350" cy="19450"/>
            </a:xfrm>
            <a:custGeom>
              <a:rect b="b" l="l" r="r" t="t"/>
              <a:pathLst>
                <a:path extrusionOk="0" h="778" w="1334">
                  <a:moveTo>
                    <a:pt x="83" y="144"/>
                  </a:moveTo>
                  <a:cubicBezTo>
                    <a:pt x="269" y="295"/>
                    <a:pt x="431" y="490"/>
                    <a:pt x="547" y="709"/>
                  </a:cubicBezTo>
                  <a:lnTo>
                    <a:pt x="547" y="709"/>
                  </a:lnTo>
                  <a:cubicBezTo>
                    <a:pt x="496" y="693"/>
                    <a:pt x="447" y="672"/>
                    <a:pt x="401" y="649"/>
                  </a:cubicBezTo>
                  <a:cubicBezTo>
                    <a:pt x="225" y="532"/>
                    <a:pt x="127" y="363"/>
                    <a:pt x="83" y="144"/>
                  </a:cubicBezTo>
                  <a:close/>
                  <a:moveTo>
                    <a:pt x="872" y="714"/>
                  </a:moveTo>
                  <a:cubicBezTo>
                    <a:pt x="870" y="715"/>
                    <a:pt x="869" y="715"/>
                    <a:pt x="868" y="715"/>
                  </a:cubicBezTo>
                  <a:cubicBezTo>
                    <a:pt x="823" y="728"/>
                    <a:pt x="779" y="736"/>
                    <a:pt x="737" y="740"/>
                  </a:cubicBezTo>
                  <a:lnTo>
                    <a:pt x="737" y="740"/>
                  </a:lnTo>
                  <a:cubicBezTo>
                    <a:pt x="783" y="740"/>
                    <a:pt x="829" y="732"/>
                    <a:pt x="872" y="714"/>
                  </a:cubicBezTo>
                  <a:close/>
                  <a:moveTo>
                    <a:pt x="39" y="1"/>
                  </a:moveTo>
                  <a:cubicBezTo>
                    <a:pt x="17" y="1"/>
                    <a:pt x="0" y="25"/>
                    <a:pt x="0" y="48"/>
                  </a:cubicBezTo>
                  <a:cubicBezTo>
                    <a:pt x="2" y="59"/>
                    <a:pt x="4" y="70"/>
                    <a:pt x="6" y="81"/>
                  </a:cubicBezTo>
                  <a:lnTo>
                    <a:pt x="6" y="81"/>
                  </a:lnTo>
                  <a:cubicBezTo>
                    <a:pt x="4" y="81"/>
                    <a:pt x="2" y="82"/>
                    <a:pt x="0" y="82"/>
                  </a:cubicBezTo>
                  <a:cubicBezTo>
                    <a:pt x="3" y="83"/>
                    <a:pt x="5" y="85"/>
                    <a:pt x="7" y="86"/>
                  </a:cubicBezTo>
                  <a:lnTo>
                    <a:pt x="7" y="86"/>
                  </a:lnTo>
                  <a:cubicBezTo>
                    <a:pt x="67" y="401"/>
                    <a:pt x="269" y="673"/>
                    <a:pt x="559" y="731"/>
                  </a:cubicBezTo>
                  <a:lnTo>
                    <a:pt x="559" y="731"/>
                  </a:lnTo>
                  <a:cubicBezTo>
                    <a:pt x="562" y="737"/>
                    <a:pt x="565" y="743"/>
                    <a:pt x="567" y="749"/>
                  </a:cubicBezTo>
                  <a:cubicBezTo>
                    <a:pt x="578" y="769"/>
                    <a:pt x="591" y="777"/>
                    <a:pt x="605" y="777"/>
                  </a:cubicBezTo>
                  <a:cubicBezTo>
                    <a:pt x="625" y="777"/>
                    <a:pt x="646" y="761"/>
                    <a:pt x="657" y="743"/>
                  </a:cubicBezTo>
                  <a:lnTo>
                    <a:pt x="657" y="743"/>
                  </a:lnTo>
                  <a:cubicBezTo>
                    <a:pt x="664" y="743"/>
                    <a:pt x="670" y="743"/>
                    <a:pt x="677" y="743"/>
                  </a:cubicBezTo>
                  <a:cubicBezTo>
                    <a:pt x="697" y="743"/>
                    <a:pt x="717" y="742"/>
                    <a:pt x="737" y="740"/>
                  </a:cubicBezTo>
                  <a:lnTo>
                    <a:pt x="737" y="740"/>
                  </a:lnTo>
                  <a:cubicBezTo>
                    <a:pt x="735" y="740"/>
                    <a:pt x="732" y="740"/>
                    <a:pt x="730" y="740"/>
                  </a:cubicBezTo>
                  <a:cubicBezTo>
                    <a:pt x="723" y="740"/>
                    <a:pt x="715" y="740"/>
                    <a:pt x="708" y="740"/>
                  </a:cubicBezTo>
                  <a:lnTo>
                    <a:pt x="708" y="740"/>
                  </a:lnTo>
                  <a:cubicBezTo>
                    <a:pt x="722" y="738"/>
                    <a:pt x="734" y="730"/>
                    <a:pt x="734" y="715"/>
                  </a:cubicBezTo>
                  <a:cubicBezTo>
                    <a:pt x="768" y="549"/>
                    <a:pt x="834" y="248"/>
                    <a:pt x="1001" y="182"/>
                  </a:cubicBezTo>
                  <a:cubicBezTo>
                    <a:pt x="1018" y="148"/>
                    <a:pt x="1026" y="132"/>
                    <a:pt x="1034" y="132"/>
                  </a:cubicBezTo>
                  <a:cubicBezTo>
                    <a:pt x="1043" y="132"/>
                    <a:pt x="1051" y="148"/>
                    <a:pt x="1068" y="182"/>
                  </a:cubicBezTo>
                  <a:cubicBezTo>
                    <a:pt x="1101" y="215"/>
                    <a:pt x="1101" y="248"/>
                    <a:pt x="1101" y="348"/>
                  </a:cubicBezTo>
                  <a:cubicBezTo>
                    <a:pt x="1101" y="415"/>
                    <a:pt x="1068" y="515"/>
                    <a:pt x="1034" y="582"/>
                  </a:cubicBezTo>
                  <a:cubicBezTo>
                    <a:pt x="987" y="648"/>
                    <a:pt x="931" y="690"/>
                    <a:pt x="872" y="714"/>
                  </a:cubicBezTo>
                  <a:lnTo>
                    <a:pt x="872" y="714"/>
                  </a:lnTo>
                  <a:cubicBezTo>
                    <a:pt x="1169" y="645"/>
                    <a:pt x="1334" y="247"/>
                    <a:pt x="1101" y="15"/>
                  </a:cubicBezTo>
                  <a:lnTo>
                    <a:pt x="1068" y="15"/>
                  </a:lnTo>
                  <a:cubicBezTo>
                    <a:pt x="834" y="182"/>
                    <a:pt x="701" y="415"/>
                    <a:pt x="667" y="715"/>
                  </a:cubicBezTo>
                  <a:cubicBezTo>
                    <a:pt x="667" y="727"/>
                    <a:pt x="676" y="735"/>
                    <a:pt x="687" y="738"/>
                  </a:cubicBezTo>
                  <a:lnTo>
                    <a:pt x="687" y="738"/>
                  </a:lnTo>
                  <a:cubicBezTo>
                    <a:pt x="679" y="738"/>
                    <a:pt x="670" y="737"/>
                    <a:pt x="662" y="736"/>
                  </a:cubicBezTo>
                  <a:lnTo>
                    <a:pt x="662" y="736"/>
                  </a:lnTo>
                  <a:cubicBezTo>
                    <a:pt x="665" y="728"/>
                    <a:pt x="667" y="721"/>
                    <a:pt x="667" y="715"/>
                  </a:cubicBezTo>
                  <a:cubicBezTo>
                    <a:pt x="534" y="415"/>
                    <a:pt x="334" y="182"/>
                    <a:pt x="67" y="15"/>
                  </a:cubicBezTo>
                  <a:cubicBezTo>
                    <a:pt x="57" y="5"/>
                    <a:pt x="48"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3" name="Google Shape;1043;p2"/>
          <p:cNvGrpSpPr/>
          <p:nvPr/>
        </p:nvGrpSpPr>
        <p:grpSpPr>
          <a:xfrm rot="-373388">
            <a:off x="6934519" y="2122528"/>
            <a:ext cx="718870" cy="1429490"/>
            <a:chOff x="4814675" y="3717725"/>
            <a:chExt cx="718875" cy="1429500"/>
          </a:xfrm>
        </p:grpSpPr>
        <p:sp>
          <p:nvSpPr>
            <p:cNvPr id="1044" name="Google Shape;1044;p2"/>
            <p:cNvSpPr/>
            <p:nvPr/>
          </p:nvSpPr>
          <p:spPr>
            <a:xfrm>
              <a:off x="5091525" y="3730125"/>
              <a:ext cx="246875" cy="263300"/>
            </a:xfrm>
            <a:custGeom>
              <a:rect b="b" l="l" r="r" t="t"/>
              <a:pathLst>
                <a:path extrusionOk="0" h="10532" w="9875">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
            <p:cNvSpPr/>
            <p:nvPr/>
          </p:nvSpPr>
          <p:spPr>
            <a:xfrm>
              <a:off x="5064000" y="3717725"/>
              <a:ext cx="57575" cy="46750"/>
            </a:xfrm>
            <a:custGeom>
              <a:rect b="b" l="l" r="r" t="t"/>
              <a:pathLst>
                <a:path extrusionOk="0" h="1870" w="2303">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
            <p:cNvSpPr/>
            <p:nvPr/>
          </p:nvSpPr>
          <p:spPr>
            <a:xfrm>
              <a:off x="5057350" y="3982200"/>
              <a:ext cx="271050" cy="389475"/>
            </a:xfrm>
            <a:custGeom>
              <a:rect b="b" l="l" r="r" t="t"/>
              <a:pathLst>
                <a:path extrusionOk="0" h="15579" w="10842">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
            <p:cNvSpPr/>
            <p:nvPr/>
          </p:nvSpPr>
          <p:spPr>
            <a:xfrm>
              <a:off x="5103200" y="3734525"/>
              <a:ext cx="164325" cy="197850"/>
            </a:xfrm>
            <a:custGeom>
              <a:rect b="b" l="l" r="r" t="t"/>
              <a:pathLst>
                <a:path extrusionOk="0" h="7914" w="6573">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
            <p:cNvSpPr/>
            <p:nvPr/>
          </p:nvSpPr>
          <p:spPr>
            <a:xfrm>
              <a:off x="5134050" y="3912975"/>
              <a:ext cx="99275" cy="134900"/>
            </a:xfrm>
            <a:custGeom>
              <a:rect b="b" l="l" r="r" t="t"/>
              <a:pathLst>
                <a:path extrusionOk="0" h="5396" w="3971">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
            <p:cNvSpPr/>
            <p:nvPr/>
          </p:nvSpPr>
          <p:spPr>
            <a:xfrm>
              <a:off x="5076150" y="3831250"/>
              <a:ext cx="41250" cy="56600"/>
            </a:xfrm>
            <a:custGeom>
              <a:rect b="b" l="l" r="r" t="t"/>
              <a:pathLst>
                <a:path extrusionOk="0" h="2264" w="165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
            <p:cNvSpPr/>
            <p:nvPr/>
          </p:nvSpPr>
          <p:spPr>
            <a:xfrm>
              <a:off x="5138975" y="3817075"/>
              <a:ext cx="7625" cy="6425"/>
            </a:xfrm>
            <a:custGeom>
              <a:rect b="b" l="l" r="r" t="t"/>
              <a:pathLst>
                <a:path extrusionOk="0" h="257" w="305">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
            <p:cNvSpPr/>
            <p:nvPr/>
          </p:nvSpPr>
          <p:spPr>
            <a:xfrm>
              <a:off x="5216850" y="3806175"/>
              <a:ext cx="7300" cy="5575"/>
            </a:xfrm>
            <a:custGeom>
              <a:rect b="b" l="l" r="r" t="t"/>
              <a:pathLst>
                <a:path extrusionOk="0" h="223" w="292">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
            <p:cNvSpPr/>
            <p:nvPr/>
          </p:nvSpPr>
          <p:spPr>
            <a:xfrm>
              <a:off x="5129900" y="3922150"/>
              <a:ext cx="82575" cy="14650"/>
            </a:xfrm>
            <a:custGeom>
              <a:rect b="b" l="l" r="r" t="t"/>
              <a:pathLst>
                <a:path extrusionOk="0" h="586" w="3303">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
            <p:cNvSpPr/>
            <p:nvPr/>
          </p:nvSpPr>
          <p:spPr>
            <a:xfrm>
              <a:off x="5178250" y="3804900"/>
              <a:ext cx="25875" cy="57125"/>
            </a:xfrm>
            <a:custGeom>
              <a:rect b="b" l="l" r="r" t="t"/>
              <a:pathLst>
                <a:path extrusionOk="0" h="2285" w="1035">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
            <p:cNvSpPr/>
            <p:nvPr/>
          </p:nvSpPr>
          <p:spPr>
            <a:xfrm>
              <a:off x="5162425" y="3851475"/>
              <a:ext cx="55900" cy="27575"/>
            </a:xfrm>
            <a:custGeom>
              <a:rect b="b" l="l" r="r" t="t"/>
              <a:pathLst>
                <a:path extrusionOk="0" h="1103" w="2236">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
            <p:cNvSpPr/>
            <p:nvPr/>
          </p:nvSpPr>
          <p:spPr>
            <a:xfrm>
              <a:off x="5156575" y="3862225"/>
              <a:ext cx="14200" cy="9700"/>
            </a:xfrm>
            <a:custGeom>
              <a:rect b="b" l="l" r="r" t="t"/>
              <a:pathLst>
                <a:path extrusionOk="0" h="388" w="568">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
            <p:cNvSpPr/>
            <p:nvPr/>
          </p:nvSpPr>
          <p:spPr>
            <a:xfrm>
              <a:off x="5265825" y="4007225"/>
              <a:ext cx="255200" cy="273550"/>
            </a:xfrm>
            <a:custGeom>
              <a:rect b="b" l="l" r="r" t="t"/>
              <a:pathLst>
                <a:path extrusionOk="0" h="10942" w="10208">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
            <p:cNvSpPr/>
            <p:nvPr/>
          </p:nvSpPr>
          <p:spPr>
            <a:xfrm>
              <a:off x="4814675" y="4004000"/>
              <a:ext cx="296900" cy="272550"/>
            </a:xfrm>
            <a:custGeom>
              <a:rect b="b" l="l" r="r" t="t"/>
              <a:pathLst>
                <a:path extrusionOk="0" h="10902" w="11876">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
            <p:cNvSpPr/>
            <p:nvPr/>
          </p:nvSpPr>
          <p:spPr>
            <a:xfrm>
              <a:off x="4896400" y="4991250"/>
              <a:ext cx="123450" cy="155975"/>
            </a:xfrm>
            <a:custGeom>
              <a:rect b="b" l="l" r="r" t="t"/>
              <a:pathLst>
                <a:path extrusionOk="0" h="6239" w="4938">
                  <a:moveTo>
                    <a:pt x="1935" y="1"/>
                  </a:moveTo>
                  <a:lnTo>
                    <a:pt x="0" y="2769"/>
                  </a:lnTo>
                  <a:lnTo>
                    <a:pt x="4470" y="6238"/>
                  </a:lnTo>
                  <a:lnTo>
                    <a:pt x="3803" y="3570"/>
                  </a:lnTo>
                  <a:lnTo>
                    <a:pt x="4937" y="2069"/>
                  </a:lnTo>
                  <a:lnTo>
                    <a:pt x="19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
            <p:cNvSpPr/>
            <p:nvPr/>
          </p:nvSpPr>
          <p:spPr>
            <a:xfrm>
              <a:off x="5315850" y="4935375"/>
              <a:ext cx="129300" cy="133450"/>
            </a:xfrm>
            <a:custGeom>
              <a:rect b="b" l="l" r="r" t="t"/>
              <a:pathLst>
                <a:path extrusionOk="0" h="5338" w="5172">
                  <a:moveTo>
                    <a:pt x="1168" y="1"/>
                  </a:moveTo>
                  <a:lnTo>
                    <a:pt x="1" y="3136"/>
                  </a:lnTo>
                  <a:lnTo>
                    <a:pt x="5171" y="5338"/>
                  </a:lnTo>
                  <a:lnTo>
                    <a:pt x="3870" y="2903"/>
                  </a:lnTo>
                  <a:lnTo>
                    <a:pt x="4571" y="1202"/>
                  </a:lnTo>
                  <a:lnTo>
                    <a:pt x="116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
            <p:cNvSpPr/>
            <p:nvPr/>
          </p:nvSpPr>
          <p:spPr>
            <a:xfrm>
              <a:off x="4919750" y="4371650"/>
              <a:ext cx="613800" cy="698850"/>
            </a:xfrm>
            <a:custGeom>
              <a:rect b="b" l="l" r="r" t="t"/>
              <a:pathLst>
                <a:path extrusionOk="0" h="27954" w="24552">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
            <p:cNvSpPr/>
            <p:nvPr/>
          </p:nvSpPr>
          <p:spPr>
            <a:xfrm>
              <a:off x="5318350" y="5007100"/>
              <a:ext cx="122325" cy="53625"/>
            </a:xfrm>
            <a:custGeom>
              <a:rect b="b" l="l" r="r" t="t"/>
              <a:pathLst>
                <a:path extrusionOk="0" h="2145" w="4893">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
            <p:cNvSpPr/>
            <p:nvPr/>
          </p:nvSpPr>
          <p:spPr>
            <a:xfrm>
              <a:off x="5395950" y="5006875"/>
              <a:ext cx="20850" cy="8600"/>
            </a:xfrm>
            <a:custGeom>
              <a:rect b="b" l="l" r="r" t="t"/>
              <a:pathLst>
                <a:path extrusionOk="0" h="344" w="834">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
            <p:cNvSpPr/>
            <p:nvPr/>
          </p:nvSpPr>
          <p:spPr>
            <a:xfrm>
              <a:off x="5397575" y="5002925"/>
              <a:ext cx="16700" cy="6700"/>
            </a:xfrm>
            <a:custGeom>
              <a:rect b="b" l="l" r="r" t="t"/>
              <a:pathLst>
                <a:path extrusionOk="0" h="268" w="668">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
            <p:cNvSpPr/>
            <p:nvPr/>
          </p:nvSpPr>
          <p:spPr>
            <a:xfrm>
              <a:off x="5399525" y="5020075"/>
              <a:ext cx="22275" cy="3725"/>
            </a:xfrm>
            <a:custGeom>
              <a:rect b="b" l="l" r="r" t="t"/>
              <a:pathLst>
                <a:path extrusionOk="0" h="149" w="891">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
            <p:cNvSpPr/>
            <p:nvPr/>
          </p:nvSpPr>
          <p:spPr>
            <a:xfrm>
              <a:off x="5397375" y="4984875"/>
              <a:ext cx="31100" cy="25850"/>
            </a:xfrm>
            <a:custGeom>
              <a:rect b="b" l="l" r="r" t="t"/>
              <a:pathLst>
                <a:path extrusionOk="0" h="1034" w="1244">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
            <p:cNvSpPr/>
            <p:nvPr/>
          </p:nvSpPr>
          <p:spPr>
            <a:xfrm>
              <a:off x="5345050" y="4977375"/>
              <a:ext cx="13850" cy="40075"/>
            </a:xfrm>
            <a:custGeom>
              <a:rect b="b" l="l" r="r" t="t"/>
              <a:pathLst>
                <a:path extrusionOk="0" h="1603" w="554">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
            <p:cNvSpPr/>
            <p:nvPr/>
          </p:nvSpPr>
          <p:spPr>
            <a:xfrm>
              <a:off x="4901400" y="5055475"/>
              <a:ext cx="101450" cy="76975"/>
            </a:xfrm>
            <a:custGeom>
              <a:rect b="b" l="l" r="r" t="t"/>
              <a:pathLst>
                <a:path extrusionOk="0" h="3079" w="4058">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
            <p:cNvSpPr/>
            <p:nvPr/>
          </p:nvSpPr>
          <p:spPr>
            <a:xfrm>
              <a:off x="4969775" y="5072150"/>
              <a:ext cx="24700" cy="15500"/>
            </a:xfrm>
            <a:custGeom>
              <a:rect b="b" l="l" r="r" t="t"/>
              <a:pathLst>
                <a:path extrusionOk="0" h="620" w="988">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
            <p:cNvSpPr/>
            <p:nvPr/>
          </p:nvSpPr>
          <p:spPr>
            <a:xfrm>
              <a:off x="4975200" y="5064025"/>
              <a:ext cx="21900" cy="16650"/>
            </a:xfrm>
            <a:custGeom>
              <a:rect b="b" l="l" r="r" t="t"/>
              <a:pathLst>
                <a:path extrusionOk="0" h="666" w="876">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
            <p:cNvSpPr/>
            <p:nvPr/>
          </p:nvSpPr>
          <p:spPr>
            <a:xfrm>
              <a:off x="4978950" y="5057125"/>
              <a:ext cx="20050" cy="15875"/>
            </a:xfrm>
            <a:custGeom>
              <a:rect b="b" l="l" r="r" t="t"/>
              <a:pathLst>
                <a:path extrusionOk="0" h="635" w="802">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
            <p:cNvSpPr/>
            <p:nvPr/>
          </p:nvSpPr>
          <p:spPr>
            <a:xfrm>
              <a:off x="4983950" y="5044625"/>
              <a:ext cx="36600" cy="30500"/>
            </a:xfrm>
            <a:custGeom>
              <a:rect b="b" l="l" r="r" t="t"/>
              <a:pathLst>
                <a:path extrusionOk="0" h="1220" w="1464">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
            <p:cNvSpPr/>
            <p:nvPr/>
          </p:nvSpPr>
          <p:spPr>
            <a:xfrm>
              <a:off x="4920850" y="5029300"/>
              <a:ext cx="24775" cy="39900"/>
            </a:xfrm>
            <a:custGeom>
              <a:rect b="b" l="l" r="r" t="t"/>
              <a:pathLst>
                <a:path extrusionOk="0" h="1596" w="991">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
            <p:cNvSpPr/>
            <p:nvPr/>
          </p:nvSpPr>
          <p:spPr>
            <a:xfrm>
              <a:off x="4957625" y="4948600"/>
              <a:ext cx="59700" cy="51500"/>
            </a:xfrm>
            <a:custGeom>
              <a:rect b="b" l="l" r="r" t="t"/>
              <a:pathLst>
                <a:path extrusionOk="0" h="2060" w="2388">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
            <p:cNvSpPr/>
            <p:nvPr/>
          </p:nvSpPr>
          <p:spPr>
            <a:xfrm>
              <a:off x="5005625" y="4920200"/>
              <a:ext cx="66750" cy="57725"/>
            </a:xfrm>
            <a:custGeom>
              <a:rect b="b" l="l" r="r" t="t"/>
              <a:pathLst>
                <a:path extrusionOk="0" h="2309" w="267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
            <p:cNvSpPr/>
            <p:nvPr/>
          </p:nvSpPr>
          <p:spPr>
            <a:xfrm>
              <a:off x="5017400" y="4855375"/>
              <a:ext cx="80000" cy="48225"/>
            </a:xfrm>
            <a:custGeom>
              <a:rect b="b" l="l" r="r" t="t"/>
              <a:pathLst>
                <a:path extrusionOk="0" h="1929" w="320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
            <p:cNvSpPr/>
            <p:nvPr/>
          </p:nvSpPr>
          <p:spPr>
            <a:xfrm>
              <a:off x="5080700" y="4827225"/>
              <a:ext cx="67400" cy="63375"/>
            </a:xfrm>
            <a:custGeom>
              <a:rect b="b" l="l" r="r" t="t"/>
              <a:pathLst>
                <a:path extrusionOk="0" h="2535" w="2696">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
            <p:cNvSpPr/>
            <p:nvPr/>
          </p:nvSpPr>
          <p:spPr>
            <a:xfrm>
              <a:off x="5076525" y="4753575"/>
              <a:ext cx="80900" cy="57700"/>
            </a:xfrm>
            <a:custGeom>
              <a:rect b="b" l="l" r="r" t="t"/>
              <a:pathLst>
                <a:path extrusionOk="0" h="2308" w="3236">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
            <p:cNvSpPr/>
            <p:nvPr/>
          </p:nvSpPr>
          <p:spPr>
            <a:xfrm>
              <a:off x="5137400" y="4729500"/>
              <a:ext cx="83425" cy="53125"/>
            </a:xfrm>
            <a:custGeom>
              <a:rect b="b" l="l" r="r" t="t"/>
              <a:pathLst>
                <a:path extrusionOk="0" h="2125" w="3337">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
            <p:cNvSpPr/>
            <p:nvPr/>
          </p:nvSpPr>
          <p:spPr>
            <a:xfrm>
              <a:off x="5092375" y="4671375"/>
              <a:ext cx="94725" cy="23575"/>
            </a:xfrm>
            <a:custGeom>
              <a:rect b="b" l="l" r="r" t="t"/>
              <a:pathLst>
                <a:path extrusionOk="0" h="943" w="3789">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
            <p:cNvSpPr/>
            <p:nvPr/>
          </p:nvSpPr>
          <p:spPr>
            <a:xfrm>
              <a:off x="5147400" y="4618525"/>
              <a:ext cx="79250" cy="22050"/>
            </a:xfrm>
            <a:custGeom>
              <a:rect b="b" l="l" r="r" t="t"/>
              <a:pathLst>
                <a:path extrusionOk="0" h="882" w="317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
            <p:cNvSpPr/>
            <p:nvPr/>
          </p:nvSpPr>
          <p:spPr>
            <a:xfrm>
              <a:off x="5082575" y="4577575"/>
              <a:ext cx="105250" cy="18675"/>
            </a:xfrm>
            <a:custGeom>
              <a:rect b="b" l="l" r="r" t="t"/>
              <a:pathLst>
                <a:path extrusionOk="0" h="747" w="421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
            <p:cNvSpPr/>
            <p:nvPr/>
          </p:nvSpPr>
          <p:spPr>
            <a:xfrm>
              <a:off x="5129375" y="4509025"/>
              <a:ext cx="104775" cy="27000"/>
            </a:xfrm>
            <a:custGeom>
              <a:rect b="b" l="l" r="r" t="t"/>
              <a:pathLst>
                <a:path extrusionOk="0" h="1080" w="4191">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
            <p:cNvSpPr/>
            <p:nvPr/>
          </p:nvSpPr>
          <p:spPr>
            <a:xfrm>
              <a:off x="5070675" y="4434725"/>
              <a:ext cx="112400" cy="41850"/>
            </a:xfrm>
            <a:custGeom>
              <a:rect b="b" l="l" r="r" t="t"/>
              <a:pathLst>
                <a:path extrusionOk="0" h="1674" w="4496">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
            <p:cNvSpPr/>
            <p:nvPr/>
          </p:nvSpPr>
          <p:spPr>
            <a:xfrm>
              <a:off x="5265825" y="4474850"/>
              <a:ext cx="81750" cy="34425"/>
            </a:xfrm>
            <a:custGeom>
              <a:rect b="b" l="l" r="r" t="t"/>
              <a:pathLst>
                <a:path extrusionOk="0" h="1377" w="327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
            <p:cNvSpPr/>
            <p:nvPr/>
          </p:nvSpPr>
          <p:spPr>
            <a:xfrm>
              <a:off x="5330875" y="4498850"/>
              <a:ext cx="91750" cy="24825"/>
            </a:xfrm>
            <a:custGeom>
              <a:rect b="b" l="l" r="r" t="t"/>
              <a:pathLst>
                <a:path extrusionOk="0" h="993" w="367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
            <p:cNvSpPr/>
            <p:nvPr/>
          </p:nvSpPr>
          <p:spPr>
            <a:xfrm>
              <a:off x="5325300" y="4553425"/>
              <a:ext cx="105550" cy="30075"/>
            </a:xfrm>
            <a:custGeom>
              <a:rect b="b" l="l" r="r" t="t"/>
              <a:pathLst>
                <a:path extrusionOk="0" h="1203" w="4222">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
            <p:cNvSpPr/>
            <p:nvPr/>
          </p:nvSpPr>
          <p:spPr>
            <a:xfrm>
              <a:off x="5389650" y="4594300"/>
              <a:ext cx="118025" cy="27725"/>
            </a:xfrm>
            <a:custGeom>
              <a:rect b="b" l="l" r="r" t="t"/>
              <a:pathLst>
                <a:path extrusionOk="0" h="1109" w="4721">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
            <p:cNvSpPr/>
            <p:nvPr/>
          </p:nvSpPr>
          <p:spPr>
            <a:xfrm>
              <a:off x="5406250" y="4669125"/>
              <a:ext cx="66400" cy="14125"/>
            </a:xfrm>
            <a:custGeom>
              <a:rect b="b" l="l" r="r" t="t"/>
              <a:pathLst>
                <a:path extrusionOk="0" h="565" w="2656">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
            <p:cNvSpPr/>
            <p:nvPr/>
          </p:nvSpPr>
          <p:spPr>
            <a:xfrm>
              <a:off x="5420100" y="4743250"/>
              <a:ext cx="77575" cy="18275"/>
            </a:xfrm>
            <a:custGeom>
              <a:rect b="b" l="l" r="r" t="t"/>
              <a:pathLst>
                <a:path extrusionOk="0" h="731" w="3103">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
            <p:cNvSpPr/>
            <p:nvPr/>
          </p:nvSpPr>
          <p:spPr>
            <a:xfrm>
              <a:off x="5372000" y="4768725"/>
              <a:ext cx="73150" cy="44300"/>
            </a:xfrm>
            <a:custGeom>
              <a:rect b="b" l="l" r="r" t="t"/>
              <a:pathLst>
                <a:path extrusionOk="0" h="1772" w="2926">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
            <p:cNvSpPr/>
            <p:nvPr/>
          </p:nvSpPr>
          <p:spPr>
            <a:xfrm>
              <a:off x="5381200" y="4832675"/>
              <a:ext cx="81450" cy="41025"/>
            </a:xfrm>
            <a:custGeom>
              <a:rect b="b" l="l" r="r" t="t"/>
              <a:pathLst>
                <a:path extrusionOk="0" h="1641" w="3258">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
            <p:cNvSpPr/>
            <p:nvPr/>
          </p:nvSpPr>
          <p:spPr>
            <a:xfrm>
              <a:off x="5351000" y="4882000"/>
              <a:ext cx="71625" cy="12675"/>
            </a:xfrm>
            <a:custGeom>
              <a:rect b="b" l="l" r="r" t="t"/>
              <a:pathLst>
                <a:path extrusionOk="0" h="507" w="2865">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
            <p:cNvSpPr/>
            <p:nvPr/>
          </p:nvSpPr>
          <p:spPr>
            <a:xfrm>
              <a:off x="5361725" y="4932275"/>
              <a:ext cx="75750" cy="25050"/>
            </a:xfrm>
            <a:custGeom>
              <a:rect b="b" l="l" r="r" t="t"/>
              <a:pathLst>
                <a:path extrusionOk="0" h="1002" w="303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
            <p:cNvSpPr/>
            <p:nvPr/>
          </p:nvSpPr>
          <p:spPr>
            <a:xfrm>
              <a:off x="5226125" y="4406625"/>
              <a:ext cx="133125" cy="44250"/>
            </a:xfrm>
            <a:custGeom>
              <a:rect b="b" l="l" r="r" t="t"/>
              <a:pathLst>
                <a:path extrusionOk="0" h="1770" w="5325">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
            <p:cNvSpPr/>
            <p:nvPr/>
          </p:nvSpPr>
          <p:spPr>
            <a:xfrm>
              <a:off x="5051500" y="4390450"/>
              <a:ext cx="120950" cy="27400"/>
            </a:xfrm>
            <a:custGeom>
              <a:rect b="b" l="l" r="r" t="t"/>
              <a:pathLst>
                <a:path extrusionOk="0" h="1096" w="4838">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
            <p:cNvSpPr/>
            <p:nvPr/>
          </p:nvSpPr>
          <p:spPr>
            <a:xfrm>
              <a:off x="5208275" y="4373825"/>
              <a:ext cx="100700" cy="31200"/>
            </a:xfrm>
            <a:custGeom>
              <a:rect b="b" l="l" r="r" t="t"/>
              <a:pathLst>
                <a:path extrusionOk="0" h="1248" w="4028">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
            <p:cNvSpPr/>
            <p:nvPr/>
          </p:nvSpPr>
          <p:spPr>
            <a:xfrm>
              <a:off x="4999800" y="3993875"/>
              <a:ext cx="141800" cy="138450"/>
            </a:xfrm>
            <a:custGeom>
              <a:rect b="b" l="l" r="r" t="t"/>
              <a:pathLst>
                <a:path extrusionOk="0" h="5538" w="5672">
                  <a:moveTo>
                    <a:pt x="5671" y="0"/>
                  </a:moveTo>
                  <a:lnTo>
                    <a:pt x="0" y="267"/>
                  </a:lnTo>
                  <a:lnTo>
                    <a:pt x="0" y="4837"/>
                  </a:lnTo>
                  <a:lnTo>
                    <a:pt x="4470" y="5538"/>
                  </a:lnTo>
                  <a:lnTo>
                    <a:pt x="56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
            <p:cNvSpPr/>
            <p:nvPr/>
          </p:nvSpPr>
          <p:spPr>
            <a:xfrm>
              <a:off x="5231625" y="3986375"/>
              <a:ext cx="140125" cy="180975"/>
            </a:xfrm>
            <a:custGeom>
              <a:rect b="b" l="l" r="r" t="t"/>
              <a:pathLst>
                <a:path extrusionOk="0" h="7239" w="5605">
                  <a:moveTo>
                    <a:pt x="1" y="0"/>
                  </a:moveTo>
                  <a:lnTo>
                    <a:pt x="3103" y="7239"/>
                  </a:lnTo>
                  <a:lnTo>
                    <a:pt x="5605" y="5337"/>
                  </a:lnTo>
                  <a:cubicBezTo>
                    <a:pt x="4571" y="301"/>
                    <a:pt x="1" y="0"/>
                    <a:pt x="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
            <p:cNvSpPr/>
            <p:nvPr/>
          </p:nvSpPr>
          <p:spPr>
            <a:xfrm>
              <a:off x="5278325" y="4091025"/>
              <a:ext cx="42550" cy="89700"/>
            </a:xfrm>
            <a:custGeom>
              <a:rect b="b" l="l" r="r" t="t"/>
              <a:pathLst>
                <a:path extrusionOk="0" h="3588" w="1702">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
            <p:cNvSpPr/>
            <p:nvPr/>
          </p:nvSpPr>
          <p:spPr>
            <a:xfrm>
              <a:off x="5135725" y="4165350"/>
              <a:ext cx="88000" cy="31850"/>
            </a:xfrm>
            <a:custGeom>
              <a:rect b="b" l="l" r="r" t="t"/>
              <a:pathLst>
                <a:path extrusionOk="0" h="1274" w="352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
            <p:cNvSpPr/>
            <p:nvPr/>
          </p:nvSpPr>
          <p:spPr>
            <a:xfrm>
              <a:off x="4997300" y="3997075"/>
              <a:ext cx="12525" cy="122250"/>
            </a:xfrm>
            <a:custGeom>
              <a:rect b="b" l="l" r="r" t="t"/>
              <a:pathLst>
                <a:path extrusionOk="0" h="4890" w="501">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
            <p:cNvSpPr/>
            <p:nvPr/>
          </p:nvSpPr>
          <p:spPr>
            <a:xfrm>
              <a:off x="5314200" y="4114575"/>
              <a:ext cx="62400" cy="45275"/>
            </a:xfrm>
            <a:custGeom>
              <a:rect b="b" l="l" r="r" t="t"/>
              <a:pathLst>
                <a:path extrusionOk="0" h="1811" w="2496">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
            <p:cNvSpPr/>
            <p:nvPr/>
          </p:nvSpPr>
          <p:spPr>
            <a:xfrm>
              <a:off x="5130825" y="3983425"/>
              <a:ext cx="115850" cy="68425"/>
            </a:xfrm>
            <a:custGeom>
              <a:rect b="b" l="l" r="r" t="t"/>
              <a:pathLst>
                <a:path extrusionOk="0" h="2737" w="4634">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
            <p:cNvSpPr/>
            <p:nvPr/>
          </p:nvSpPr>
          <p:spPr>
            <a:xfrm>
              <a:off x="5118225" y="3725250"/>
              <a:ext cx="126775" cy="67275"/>
            </a:xfrm>
            <a:custGeom>
              <a:rect b="b" l="l" r="r" t="t"/>
              <a:pathLst>
                <a:path extrusionOk="0" h="2691" w="5071">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5" name="Google Shape;1105;p2"/>
          <p:cNvGrpSpPr/>
          <p:nvPr/>
        </p:nvGrpSpPr>
        <p:grpSpPr>
          <a:xfrm>
            <a:off x="5029225" y="-240775"/>
            <a:ext cx="880675" cy="1381250"/>
            <a:chOff x="4678725" y="213425"/>
            <a:chExt cx="880675" cy="1381250"/>
          </a:xfrm>
        </p:grpSpPr>
        <p:sp>
          <p:nvSpPr>
            <p:cNvPr id="1106" name="Google Shape;1106;p2"/>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2"/>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2"/>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2"/>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2"/>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2"/>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2"/>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2"/>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2"/>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2"/>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2"/>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2"/>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2"/>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2"/>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2"/>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4" name="Google Shape;1204;p2"/>
          <p:cNvGrpSpPr/>
          <p:nvPr/>
        </p:nvGrpSpPr>
        <p:grpSpPr>
          <a:xfrm rot="841674">
            <a:off x="4899307" y="4352483"/>
            <a:ext cx="880695" cy="1381282"/>
            <a:chOff x="4678725" y="213425"/>
            <a:chExt cx="880675" cy="1381250"/>
          </a:xfrm>
        </p:grpSpPr>
        <p:sp>
          <p:nvSpPr>
            <p:cNvPr id="1205" name="Google Shape;1205;p2"/>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2"/>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2"/>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2"/>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2"/>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2"/>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2"/>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2"/>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2"/>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2"/>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2"/>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2"/>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3" name="Google Shape;1303;p2"/>
          <p:cNvGrpSpPr/>
          <p:nvPr/>
        </p:nvGrpSpPr>
        <p:grpSpPr>
          <a:xfrm>
            <a:off x="3594700" y="-514587"/>
            <a:ext cx="626300" cy="1655050"/>
            <a:chOff x="7905200" y="2089425"/>
            <a:chExt cx="626300" cy="1655050"/>
          </a:xfrm>
        </p:grpSpPr>
        <p:sp>
          <p:nvSpPr>
            <p:cNvPr id="1304" name="Google Shape;1304;p2"/>
            <p:cNvSpPr/>
            <p:nvPr/>
          </p:nvSpPr>
          <p:spPr>
            <a:xfrm>
              <a:off x="8131200" y="2242775"/>
              <a:ext cx="264375" cy="359050"/>
            </a:xfrm>
            <a:custGeom>
              <a:rect b="b" l="l" r="r" t="t"/>
              <a:pathLst>
                <a:path extrusionOk="0" h="14362" w="10575">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
            <p:cNvSpPr/>
            <p:nvPr/>
          </p:nvSpPr>
          <p:spPr>
            <a:xfrm>
              <a:off x="7905200" y="2211775"/>
              <a:ext cx="260225" cy="443675"/>
            </a:xfrm>
            <a:custGeom>
              <a:rect b="b" l="l" r="r" t="t"/>
              <a:pathLst>
                <a:path extrusionOk="0" h="17747" w="10409">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
            <p:cNvSpPr/>
            <p:nvPr/>
          </p:nvSpPr>
          <p:spPr>
            <a:xfrm>
              <a:off x="8288825" y="2157550"/>
              <a:ext cx="242675" cy="466200"/>
            </a:xfrm>
            <a:custGeom>
              <a:rect b="b" l="l" r="r" t="t"/>
              <a:pathLst>
                <a:path extrusionOk="0" h="18648" w="9707">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
            <p:cNvSpPr/>
            <p:nvPr/>
          </p:nvSpPr>
          <p:spPr>
            <a:xfrm>
              <a:off x="8115350" y="2516975"/>
              <a:ext cx="261050" cy="336100"/>
            </a:xfrm>
            <a:custGeom>
              <a:rect b="b" l="l" r="r" t="t"/>
              <a:pathLst>
                <a:path extrusionOk="0" h="13444" w="10442">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
            <p:cNvSpPr/>
            <p:nvPr/>
          </p:nvSpPr>
          <p:spPr>
            <a:xfrm>
              <a:off x="8111175" y="3638625"/>
              <a:ext cx="148475" cy="105100"/>
            </a:xfrm>
            <a:custGeom>
              <a:rect b="b" l="l" r="r" t="t"/>
              <a:pathLst>
                <a:path extrusionOk="0" h="4204" w="5939">
                  <a:moveTo>
                    <a:pt x="3170" y="0"/>
                  </a:moveTo>
                  <a:lnTo>
                    <a:pt x="1" y="667"/>
                  </a:lnTo>
                  <a:lnTo>
                    <a:pt x="268" y="4203"/>
                  </a:lnTo>
                  <a:lnTo>
                    <a:pt x="5939" y="3970"/>
                  </a:lnTo>
                  <a:lnTo>
                    <a:pt x="3036" y="2202"/>
                  </a:lnTo>
                  <a:lnTo>
                    <a:pt x="3170"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2"/>
            <p:cNvSpPr/>
            <p:nvPr/>
          </p:nvSpPr>
          <p:spPr>
            <a:xfrm>
              <a:off x="8276300" y="3608600"/>
              <a:ext cx="130125" cy="123450"/>
            </a:xfrm>
            <a:custGeom>
              <a:rect b="b" l="l" r="r" t="t"/>
              <a:pathLst>
                <a:path extrusionOk="0" h="4938" w="5205">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2"/>
            <p:cNvSpPr/>
            <p:nvPr/>
          </p:nvSpPr>
          <p:spPr>
            <a:xfrm>
              <a:off x="8047800" y="2853050"/>
              <a:ext cx="432850" cy="860650"/>
            </a:xfrm>
            <a:custGeom>
              <a:rect b="b" l="l" r="r" t="t"/>
              <a:pathLst>
                <a:path extrusionOk="0" h="34426" w="17314">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2"/>
            <p:cNvSpPr/>
            <p:nvPr/>
          </p:nvSpPr>
          <p:spPr>
            <a:xfrm>
              <a:off x="8165400" y="2301000"/>
              <a:ext cx="157625" cy="188675"/>
            </a:xfrm>
            <a:custGeom>
              <a:rect b="b" l="l" r="r" t="t"/>
              <a:pathLst>
                <a:path extrusionOk="0" h="7547" w="6305">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
            <p:cNvSpPr/>
            <p:nvPr/>
          </p:nvSpPr>
          <p:spPr>
            <a:xfrm>
              <a:off x="8194575" y="2471950"/>
              <a:ext cx="95100" cy="128875"/>
            </a:xfrm>
            <a:custGeom>
              <a:rect b="b" l="l" r="r" t="t"/>
              <a:pathLst>
                <a:path extrusionOk="0" h="5155" w="3804">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
            <p:cNvSpPr/>
            <p:nvPr/>
          </p:nvSpPr>
          <p:spPr>
            <a:xfrm>
              <a:off x="8140800" y="2392725"/>
              <a:ext cx="39625" cy="53825"/>
            </a:xfrm>
            <a:custGeom>
              <a:rect b="b" l="l" r="r" t="t"/>
              <a:pathLst>
                <a:path extrusionOk="0" h="2153" w="1585">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
            <p:cNvSpPr/>
            <p:nvPr/>
          </p:nvSpPr>
          <p:spPr>
            <a:xfrm>
              <a:off x="8231275" y="2354850"/>
              <a:ext cx="46725" cy="66400"/>
            </a:xfrm>
            <a:custGeom>
              <a:rect b="b" l="l" r="r" t="t"/>
              <a:pathLst>
                <a:path extrusionOk="0" h="2656" w="1869">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
            <p:cNvSpPr/>
            <p:nvPr/>
          </p:nvSpPr>
          <p:spPr>
            <a:xfrm>
              <a:off x="8200100" y="2380075"/>
              <a:ext cx="6925" cy="5775"/>
            </a:xfrm>
            <a:custGeom>
              <a:rect b="b" l="l" r="r" t="t"/>
              <a:pathLst>
                <a:path extrusionOk="0" h="231" w="277">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
            <p:cNvSpPr/>
            <p:nvPr/>
          </p:nvSpPr>
          <p:spPr>
            <a:xfrm>
              <a:off x="8274025" y="2369750"/>
              <a:ext cx="7300" cy="5550"/>
            </a:xfrm>
            <a:custGeom>
              <a:rect b="b" l="l" r="r" t="t"/>
              <a:pathLst>
                <a:path extrusionOk="0" h="222" w="292">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
            <p:cNvSpPr/>
            <p:nvPr/>
          </p:nvSpPr>
          <p:spPr>
            <a:xfrm>
              <a:off x="8211250" y="2417750"/>
              <a:ext cx="52125" cy="19725"/>
            </a:xfrm>
            <a:custGeom>
              <a:rect b="b" l="l" r="r" t="t"/>
              <a:pathLst>
                <a:path extrusionOk="0" h="789" w="2085">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
            <p:cNvSpPr/>
            <p:nvPr/>
          </p:nvSpPr>
          <p:spPr>
            <a:xfrm>
              <a:off x="8206250" y="2415075"/>
              <a:ext cx="13375" cy="15000"/>
            </a:xfrm>
            <a:custGeom>
              <a:rect b="b" l="l" r="r" t="t"/>
              <a:pathLst>
                <a:path extrusionOk="0" h="600" w="535">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
            <p:cNvSpPr/>
            <p:nvPr/>
          </p:nvSpPr>
          <p:spPr>
            <a:xfrm>
              <a:off x="8191250" y="2480300"/>
              <a:ext cx="79250" cy="14700"/>
            </a:xfrm>
            <a:custGeom>
              <a:rect b="b" l="l" r="r" t="t"/>
              <a:pathLst>
                <a:path extrusionOk="0" h="588" w="317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
            <p:cNvSpPr/>
            <p:nvPr/>
          </p:nvSpPr>
          <p:spPr>
            <a:xfrm>
              <a:off x="8217925" y="2295750"/>
              <a:ext cx="100925" cy="57800"/>
            </a:xfrm>
            <a:custGeom>
              <a:rect b="b" l="l" r="r" t="t"/>
              <a:pathLst>
                <a:path extrusionOk="0" h="2312" w="4037">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
            <p:cNvSpPr/>
            <p:nvPr/>
          </p:nvSpPr>
          <p:spPr>
            <a:xfrm>
              <a:off x="8056150" y="2632400"/>
              <a:ext cx="316075" cy="1072125"/>
            </a:xfrm>
            <a:custGeom>
              <a:rect b="b" l="l" r="r" t="t"/>
              <a:pathLst>
                <a:path extrusionOk="0" h="42885" w="12643">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
            <p:cNvSpPr/>
            <p:nvPr/>
          </p:nvSpPr>
          <p:spPr>
            <a:xfrm>
              <a:off x="8236275" y="2777175"/>
              <a:ext cx="6700" cy="5850"/>
            </a:xfrm>
            <a:custGeom>
              <a:rect b="b" l="l" r="r" t="t"/>
              <a:pathLst>
                <a:path extrusionOk="0" h="234" w="268">
                  <a:moveTo>
                    <a:pt x="134" y="0"/>
                  </a:moveTo>
                  <a:cubicBezTo>
                    <a:pt x="1" y="0"/>
                    <a:pt x="1" y="234"/>
                    <a:pt x="134" y="234"/>
                  </a:cubicBezTo>
                  <a:cubicBezTo>
                    <a:pt x="267" y="234"/>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2"/>
            <p:cNvSpPr/>
            <p:nvPr/>
          </p:nvSpPr>
          <p:spPr>
            <a:xfrm>
              <a:off x="8282150" y="2726300"/>
              <a:ext cx="6700" cy="5025"/>
            </a:xfrm>
            <a:custGeom>
              <a:rect b="b" l="l" r="r" t="t"/>
              <a:pathLst>
                <a:path extrusionOk="0" h="201" w="268">
                  <a:moveTo>
                    <a:pt x="134" y="1"/>
                  </a:moveTo>
                  <a:cubicBezTo>
                    <a:pt x="0" y="1"/>
                    <a:pt x="0" y="201"/>
                    <a:pt x="134" y="201"/>
                  </a:cubicBezTo>
                  <a:cubicBezTo>
                    <a:pt x="267" y="201"/>
                    <a:pt x="267"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
            <p:cNvSpPr/>
            <p:nvPr/>
          </p:nvSpPr>
          <p:spPr>
            <a:xfrm>
              <a:off x="8169575" y="2749600"/>
              <a:ext cx="12525" cy="9250"/>
            </a:xfrm>
            <a:custGeom>
              <a:rect b="b" l="l" r="r" t="t"/>
              <a:pathLst>
                <a:path extrusionOk="0" h="370" w="501">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
            <p:cNvSpPr/>
            <p:nvPr/>
          </p:nvSpPr>
          <p:spPr>
            <a:xfrm>
              <a:off x="8173775" y="2691000"/>
              <a:ext cx="8325" cy="5300"/>
            </a:xfrm>
            <a:custGeom>
              <a:rect b="b" l="l" r="r" t="t"/>
              <a:pathLst>
                <a:path extrusionOk="0" h="212" w="333">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2"/>
            <p:cNvSpPr/>
            <p:nvPr/>
          </p:nvSpPr>
          <p:spPr>
            <a:xfrm>
              <a:off x="8223775" y="2706275"/>
              <a:ext cx="13350" cy="10875"/>
            </a:xfrm>
            <a:custGeom>
              <a:rect b="b" l="l" r="r" t="t"/>
              <a:pathLst>
                <a:path extrusionOk="0" h="435" w="534">
                  <a:moveTo>
                    <a:pt x="300" y="1"/>
                  </a:moveTo>
                  <a:cubicBezTo>
                    <a:pt x="0" y="1"/>
                    <a:pt x="0" y="435"/>
                    <a:pt x="300" y="435"/>
                  </a:cubicBezTo>
                  <a:cubicBezTo>
                    <a:pt x="534" y="435"/>
                    <a:pt x="534" y="1"/>
                    <a:pt x="3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2"/>
            <p:cNvSpPr/>
            <p:nvPr/>
          </p:nvSpPr>
          <p:spPr>
            <a:xfrm>
              <a:off x="8213750" y="2745475"/>
              <a:ext cx="12550" cy="9200"/>
            </a:xfrm>
            <a:custGeom>
              <a:rect b="b" l="l" r="r" t="t"/>
              <a:pathLst>
                <a:path extrusionOk="0" h="368" w="502">
                  <a:moveTo>
                    <a:pt x="234" y="1"/>
                  </a:moveTo>
                  <a:cubicBezTo>
                    <a:pt x="1" y="34"/>
                    <a:pt x="1"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2"/>
            <p:cNvSpPr/>
            <p:nvPr/>
          </p:nvSpPr>
          <p:spPr>
            <a:xfrm>
              <a:off x="8197925" y="2803850"/>
              <a:ext cx="5850" cy="5025"/>
            </a:xfrm>
            <a:custGeom>
              <a:rect b="b" l="l" r="r" t="t"/>
              <a:pathLst>
                <a:path extrusionOk="0" h="201" w="234">
                  <a:moveTo>
                    <a:pt x="134" y="1"/>
                  </a:moveTo>
                  <a:cubicBezTo>
                    <a:pt x="0" y="34"/>
                    <a:pt x="0" y="201"/>
                    <a:pt x="134" y="201"/>
                  </a:cubicBezTo>
                  <a:cubicBezTo>
                    <a:pt x="234" y="201"/>
                    <a:pt x="234"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2"/>
            <p:cNvSpPr/>
            <p:nvPr/>
          </p:nvSpPr>
          <p:spPr>
            <a:xfrm>
              <a:off x="8138050" y="2719175"/>
              <a:ext cx="8025" cy="6900"/>
            </a:xfrm>
            <a:custGeom>
              <a:rect b="b" l="l" r="r" t="t"/>
              <a:pathLst>
                <a:path extrusionOk="0" h="276" w="321">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
            <p:cNvSpPr/>
            <p:nvPr/>
          </p:nvSpPr>
          <p:spPr>
            <a:xfrm>
              <a:off x="8181225" y="2717125"/>
              <a:ext cx="8375" cy="5875"/>
            </a:xfrm>
            <a:custGeom>
              <a:rect b="b" l="l" r="r" t="t"/>
              <a:pathLst>
                <a:path extrusionOk="0" h="235" w="335">
                  <a:moveTo>
                    <a:pt x="168" y="1"/>
                  </a:moveTo>
                  <a:cubicBezTo>
                    <a:pt x="1" y="1"/>
                    <a:pt x="1" y="234"/>
                    <a:pt x="168" y="234"/>
                  </a:cubicBezTo>
                  <a:cubicBezTo>
                    <a:pt x="335" y="234"/>
                    <a:pt x="335"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
            <p:cNvSpPr/>
            <p:nvPr/>
          </p:nvSpPr>
          <p:spPr>
            <a:xfrm>
              <a:off x="8198750" y="2667875"/>
              <a:ext cx="10875" cy="7575"/>
            </a:xfrm>
            <a:custGeom>
              <a:rect b="b" l="l" r="r" t="t"/>
              <a:pathLst>
                <a:path extrusionOk="0" h="303" w="435">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
            <p:cNvSpPr/>
            <p:nvPr/>
          </p:nvSpPr>
          <p:spPr>
            <a:xfrm>
              <a:off x="8132025" y="2681275"/>
              <a:ext cx="7550" cy="6700"/>
            </a:xfrm>
            <a:custGeom>
              <a:rect b="b" l="l" r="r" t="t"/>
              <a:pathLst>
                <a:path extrusionOk="0" h="268" w="302">
                  <a:moveTo>
                    <a:pt x="134" y="0"/>
                  </a:moveTo>
                  <a:cubicBezTo>
                    <a:pt x="1" y="0"/>
                    <a:pt x="1" y="267"/>
                    <a:pt x="134" y="267"/>
                  </a:cubicBezTo>
                  <a:cubicBezTo>
                    <a:pt x="301" y="267"/>
                    <a:pt x="301"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
            <p:cNvSpPr/>
            <p:nvPr/>
          </p:nvSpPr>
          <p:spPr>
            <a:xfrm>
              <a:off x="8159550" y="2651250"/>
              <a:ext cx="6700" cy="5025"/>
            </a:xfrm>
            <a:custGeom>
              <a:rect b="b" l="l" r="r" t="t"/>
              <a:pathLst>
                <a:path extrusionOk="0" h="201" w="268">
                  <a:moveTo>
                    <a:pt x="167" y="0"/>
                  </a:moveTo>
                  <a:cubicBezTo>
                    <a:pt x="1" y="0"/>
                    <a:pt x="1" y="201"/>
                    <a:pt x="167" y="201"/>
                  </a:cubicBezTo>
                  <a:cubicBezTo>
                    <a:pt x="268" y="201"/>
                    <a:pt x="268"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
            <p:cNvSpPr/>
            <p:nvPr/>
          </p:nvSpPr>
          <p:spPr>
            <a:xfrm>
              <a:off x="8134575" y="2650425"/>
              <a:ext cx="9150" cy="6100"/>
            </a:xfrm>
            <a:custGeom>
              <a:rect b="b" l="l" r="r" t="t"/>
              <a:pathLst>
                <a:path extrusionOk="0" h="244" w="366">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
            <p:cNvSpPr/>
            <p:nvPr/>
          </p:nvSpPr>
          <p:spPr>
            <a:xfrm>
              <a:off x="8139550" y="2769625"/>
              <a:ext cx="10025" cy="9250"/>
            </a:xfrm>
            <a:custGeom>
              <a:rect b="b" l="l" r="r" t="t"/>
              <a:pathLst>
                <a:path extrusionOk="0" h="370" w="401">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
            <p:cNvSpPr/>
            <p:nvPr/>
          </p:nvSpPr>
          <p:spPr>
            <a:xfrm>
              <a:off x="8160400" y="2818025"/>
              <a:ext cx="11700" cy="8375"/>
            </a:xfrm>
            <a:custGeom>
              <a:rect b="b" l="l" r="r" t="t"/>
              <a:pathLst>
                <a:path extrusionOk="0" h="335" w="468">
                  <a:moveTo>
                    <a:pt x="234" y="1"/>
                  </a:moveTo>
                  <a:cubicBezTo>
                    <a:pt x="0" y="1"/>
                    <a:pt x="0" y="334"/>
                    <a:pt x="234" y="334"/>
                  </a:cubicBezTo>
                  <a:cubicBezTo>
                    <a:pt x="467" y="334"/>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
            <p:cNvSpPr/>
            <p:nvPr/>
          </p:nvSpPr>
          <p:spPr>
            <a:xfrm>
              <a:off x="8186250" y="2772175"/>
              <a:ext cx="8350" cy="6700"/>
            </a:xfrm>
            <a:custGeom>
              <a:rect b="b" l="l" r="r" t="t"/>
              <a:pathLst>
                <a:path extrusionOk="0" h="268" w="334">
                  <a:moveTo>
                    <a:pt x="167" y="0"/>
                  </a:moveTo>
                  <a:cubicBezTo>
                    <a:pt x="0" y="0"/>
                    <a:pt x="0" y="267"/>
                    <a:pt x="167" y="267"/>
                  </a:cubicBezTo>
                  <a:cubicBezTo>
                    <a:pt x="334" y="267"/>
                    <a:pt x="334"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2"/>
            <p:cNvSpPr/>
            <p:nvPr/>
          </p:nvSpPr>
          <p:spPr>
            <a:xfrm>
              <a:off x="8212100" y="2834700"/>
              <a:ext cx="11700" cy="9200"/>
            </a:xfrm>
            <a:custGeom>
              <a:rect b="b" l="l" r="r" t="t"/>
              <a:pathLst>
                <a:path extrusionOk="0" h="368" w="468">
                  <a:moveTo>
                    <a:pt x="234" y="1"/>
                  </a:moveTo>
                  <a:cubicBezTo>
                    <a:pt x="0" y="1"/>
                    <a:pt x="0" y="368"/>
                    <a:pt x="234" y="368"/>
                  </a:cubicBezTo>
                  <a:cubicBezTo>
                    <a:pt x="467" y="368"/>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
            <p:cNvSpPr/>
            <p:nvPr/>
          </p:nvSpPr>
          <p:spPr>
            <a:xfrm>
              <a:off x="8251275" y="2818875"/>
              <a:ext cx="13375" cy="10850"/>
            </a:xfrm>
            <a:custGeom>
              <a:rect b="b" l="l" r="r" t="t"/>
              <a:pathLst>
                <a:path extrusionOk="0" h="434" w="535">
                  <a:moveTo>
                    <a:pt x="268" y="0"/>
                  </a:moveTo>
                  <a:cubicBezTo>
                    <a:pt x="1" y="0"/>
                    <a:pt x="1" y="434"/>
                    <a:pt x="268" y="434"/>
                  </a:cubicBezTo>
                  <a:cubicBezTo>
                    <a:pt x="535" y="434"/>
                    <a:pt x="535"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
            <p:cNvSpPr/>
            <p:nvPr/>
          </p:nvSpPr>
          <p:spPr>
            <a:xfrm>
              <a:off x="8227100" y="2803850"/>
              <a:ext cx="12525" cy="10050"/>
            </a:xfrm>
            <a:custGeom>
              <a:rect b="b" l="l" r="r" t="t"/>
              <a:pathLst>
                <a:path extrusionOk="0" h="402" w="501">
                  <a:moveTo>
                    <a:pt x="234" y="1"/>
                  </a:moveTo>
                  <a:cubicBezTo>
                    <a:pt x="1" y="1"/>
                    <a:pt x="1" y="401"/>
                    <a:pt x="234" y="401"/>
                  </a:cubicBezTo>
                  <a:cubicBezTo>
                    <a:pt x="501" y="401"/>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
            <p:cNvSpPr/>
            <p:nvPr/>
          </p:nvSpPr>
          <p:spPr>
            <a:xfrm>
              <a:off x="8282975" y="2774675"/>
              <a:ext cx="16700" cy="12525"/>
            </a:xfrm>
            <a:custGeom>
              <a:rect b="b" l="l" r="r" t="t"/>
              <a:pathLst>
                <a:path extrusionOk="0" h="501" w="668">
                  <a:moveTo>
                    <a:pt x="334" y="0"/>
                  </a:moveTo>
                  <a:cubicBezTo>
                    <a:pt x="1" y="0"/>
                    <a:pt x="1" y="501"/>
                    <a:pt x="334" y="501"/>
                  </a:cubicBezTo>
                  <a:cubicBezTo>
                    <a:pt x="668" y="501"/>
                    <a:pt x="668" y="0"/>
                    <a:pt x="3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
            <p:cNvSpPr/>
            <p:nvPr/>
          </p:nvSpPr>
          <p:spPr>
            <a:xfrm>
              <a:off x="8252950" y="2737975"/>
              <a:ext cx="15050" cy="10875"/>
            </a:xfrm>
            <a:custGeom>
              <a:rect b="b" l="l" r="r" t="t"/>
              <a:pathLst>
                <a:path extrusionOk="0" h="435" w="602">
                  <a:moveTo>
                    <a:pt x="301" y="1"/>
                  </a:moveTo>
                  <a:cubicBezTo>
                    <a:pt x="1" y="1"/>
                    <a:pt x="1" y="434"/>
                    <a:pt x="301" y="434"/>
                  </a:cubicBezTo>
                  <a:cubicBezTo>
                    <a:pt x="601" y="434"/>
                    <a:pt x="601"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
            <p:cNvSpPr/>
            <p:nvPr/>
          </p:nvSpPr>
          <p:spPr>
            <a:xfrm>
              <a:off x="8278800" y="2681275"/>
              <a:ext cx="10875" cy="8350"/>
            </a:xfrm>
            <a:custGeom>
              <a:rect b="b" l="l" r="r" t="t"/>
              <a:pathLst>
                <a:path extrusionOk="0" h="334" w="435">
                  <a:moveTo>
                    <a:pt x="234" y="0"/>
                  </a:moveTo>
                  <a:cubicBezTo>
                    <a:pt x="1" y="0"/>
                    <a:pt x="1" y="334"/>
                    <a:pt x="234" y="334"/>
                  </a:cubicBezTo>
                  <a:cubicBezTo>
                    <a:pt x="434" y="334"/>
                    <a:pt x="434"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
            <p:cNvSpPr/>
            <p:nvPr/>
          </p:nvSpPr>
          <p:spPr>
            <a:xfrm>
              <a:off x="8259625" y="2678775"/>
              <a:ext cx="10025" cy="6675"/>
            </a:xfrm>
            <a:custGeom>
              <a:rect b="b" l="l" r="r" t="t"/>
              <a:pathLst>
                <a:path extrusionOk="0" h="267"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
            <p:cNvSpPr/>
            <p:nvPr/>
          </p:nvSpPr>
          <p:spPr>
            <a:xfrm>
              <a:off x="8301325" y="2649575"/>
              <a:ext cx="10025" cy="6700"/>
            </a:xfrm>
            <a:custGeom>
              <a:rect b="b" l="l" r="r" t="t"/>
              <a:pathLst>
                <a:path extrusionOk="0" h="268" w="401">
                  <a:moveTo>
                    <a:pt x="201" y="1"/>
                  </a:moveTo>
                  <a:cubicBezTo>
                    <a:pt x="0" y="1"/>
                    <a:pt x="0" y="268"/>
                    <a:pt x="201" y="268"/>
                  </a:cubicBezTo>
                  <a:cubicBezTo>
                    <a:pt x="401" y="268"/>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
            <p:cNvSpPr/>
            <p:nvPr/>
          </p:nvSpPr>
          <p:spPr>
            <a:xfrm>
              <a:off x="8343025" y="2675425"/>
              <a:ext cx="7525" cy="7525"/>
            </a:xfrm>
            <a:custGeom>
              <a:rect b="b" l="l" r="r" t="t"/>
              <a:pathLst>
                <a:path extrusionOk="0" h="301" w="301">
                  <a:moveTo>
                    <a:pt x="167" y="1"/>
                  </a:moveTo>
                  <a:cubicBezTo>
                    <a:pt x="0" y="34"/>
                    <a:pt x="0" y="301"/>
                    <a:pt x="167" y="301"/>
                  </a:cubicBezTo>
                  <a:cubicBezTo>
                    <a:pt x="300" y="301"/>
                    <a:pt x="3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
            <p:cNvSpPr/>
            <p:nvPr/>
          </p:nvSpPr>
          <p:spPr>
            <a:xfrm>
              <a:off x="8326350" y="2733375"/>
              <a:ext cx="12000" cy="9800"/>
            </a:xfrm>
            <a:custGeom>
              <a:rect b="b" l="l" r="r" t="t"/>
              <a:pathLst>
                <a:path extrusionOk="0" h="392" w="48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
            <p:cNvSpPr/>
            <p:nvPr/>
          </p:nvSpPr>
          <p:spPr>
            <a:xfrm>
              <a:off x="8305500" y="2712950"/>
              <a:ext cx="12525" cy="9200"/>
            </a:xfrm>
            <a:custGeom>
              <a:rect b="b" l="l" r="r" t="t"/>
              <a:pathLst>
                <a:path extrusionOk="0" h="368" w="501">
                  <a:moveTo>
                    <a:pt x="234" y="1"/>
                  </a:moveTo>
                  <a:cubicBezTo>
                    <a:pt x="0" y="1"/>
                    <a:pt x="0"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
            <p:cNvSpPr/>
            <p:nvPr/>
          </p:nvSpPr>
          <p:spPr>
            <a:xfrm>
              <a:off x="8340525" y="2709625"/>
              <a:ext cx="11700" cy="8350"/>
            </a:xfrm>
            <a:custGeom>
              <a:rect b="b" l="l" r="r" t="t"/>
              <a:pathLst>
                <a:path extrusionOk="0" h="334" w="468">
                  <a:moveTo>
                    <a:pt x="267" y="0"/>
                  </a:moveTo>
                  <a:cubicBezTo>
                    <a:pt x="0" y="0"/>
                    <a:pt x="0" y="334"/>
                    <a:pt x="267" y="334"/>
                  </a:cubicBezTo>
                  <a:cubicBezTo>
                    <a:pt x="467" y="334"/>
                    <a:pt x="4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
            <p:cNvSpPr/>
            <p:nvPr/>
          </p:nvSpPr>
          <p:spPr>
            <a:xfrm>
              <a:off x="8308000" y="2682925"/>
              <a:ext cx="12525" cy="9200"/>
            </a:xfrm>
            <a:custGeom>
              <a:rect b="b" l="l" r="r" t="t"/>
              <a:pathLst>
                <a:path extrusionOk="0" h="368" w="501">
                  <a:moveTo>
                    <a:pt x="267" y="1"/>
                  </a:moveTo>
                  <a:cubicBezTo>
                    <a:pt x="0" y="1"/>
                    <a:pt x="0" y="368"/>
                    <a:pt x="267" y="368"/>
                  </a:cubicBezTo>
                  <a:cubicBezTo>
                    <a:pt x="501" y="368"/>
                    <a:pt x="501" y="1"/>
                    <a:pt x="2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
            <p:cNvSpPr/>
            <p:nvPr/>
          </p:nvSpPr>
          <p:spPr>
            <a:xfrm>
              <a:off x="8334675" y="2647900"/>
              <a:ext cx="12550" cy="10875"/>
            </a:xfrm>
            <a:custGeom>
              <a:rect b="b" l="l" r="r" t="t"/>
              <a:pathLst>
                <a:path extrusionOk="0" h="435" w="502">
                  <a:moveTo>
                    <a:pt x="234" y="1"/>
                  </a:moveTo>
                  <a:cubicBezTo>
                    <a:pt x="1" y="1"/>
                    <a:pt x="1" y="435"/>
                    <a:pt x="234" y="435"/>
                  </a:cubicBezTo>
                  <a:cubicBezTo>
                    <a:pt x="501" y="435"/>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
            <p:cNvSpPr/>
            <p:nvPr/>
          </p:nvSpPr>
          <p:spPr>
            <a:xfrm>
              <a:off x="8318400" y="2763825"/>
              <a:ext cx="11250" cy="10900"/>
            </a:xfrm>
            <a:custGeom>
              <a:rect b="b" l="l" r="r" t="t"/>
              <a:pathLst>
                <a:path extrusionOk="0" h="436" w="45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
            <p:cNvSpPr/>
            <p:nvPr/>
          </p:nvSpPr>
          <p:spPr>
            <a:xfrm>
              <a:off x="8303825" y="2818025"/>
              <a:ext cx="1700" cy="25"/>
            </a:xfrm>
            <a:custGeom>
              <a:rect b="b" l="l" r="r" t="t"/>
              <a:pathLst>
                <a:path extrusionOk="0" h="1" w="68">
                  <a:moveTo>
                    <a:pt x="67" y="1"/>
                  </a:moveTo>
                  <a:lnTo>
                    <a:pt x="67" y="1"/>
                  </a:lnTo>
                  <a:cubicBezTo>
                    <a:pt x="0" y="1"/>
                    <a:pt x="0" y="1"/>
                    <a:pt x="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
            <p:cNvSpPr/>
            <p:nvPr/>
          </p:nvSpPr>
          <p:spPr>
            <a:xfrm>
              <a:off x="8280475" y="2860575"/>
              <a:ext cx="18375" cy="15025"/>
            </a:xfrm>
            <a:custGeom>
              <a:rect b="b" l="l" r="r" t="t"/>
              <a:pathLst>
                <a:path extrusionOk="0" h="601" w="735">
                  <a:moveTo>
                    <a:pt x="367" y="0"/>
                  </a:moveTo>
                  <a:cubicBezTo>
                    <a:pt x="0" y="0"/>
                    <a:pt x="0" y="600"/>
                    <a:pt x="367" y="600"/>
                  </a:cubicBezTo>
                  <a:cubicBezTo>
                    <a:pt x="734" y="600"/>
                    <a:pt x="734" y="0"/>
                    <a:pt x="3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
            <p:cNvSpPr/>
            <p:nvPr/>
          </p:nvSpPr>
          <p:spPr>
            <a:xfrm>
              <a:off x="8282150" y="2825550"/>
              <a:ext cx="12525" cy="9175"/>
            </a:xfrm>
            <a:custGeom>
              <a:rect b="b" l="l" r="r" t="t"/>
              <a:pathLst>
                <a:path extrusionOk="0" h="367" w="501">
                  <a:moveTo>
                    <a:pt x="267" y="0"/>
                  </a:moveTo>
                  <a:cubicBezTo>
                    <a:pt x="0" y="0"/>
                    <a:pt x="0" y="367"/>
                    <a:pt x="267" y="367"/>
                  </a:cubicBezTo>
                  <a:cubicBezTo>
                    <a:pt x="501" y="367"/>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
            <p:cNvSpPr/>
            <p:nvPr/>
          </p:nvSpPr>
          <p:spPr>
            <a:xfrm>
              <a:off x="8242950" y="2881400"/>
              <a:ext cx="10025" cy="8375"/>
            </a:xfrm>
            <a:custGeom>
              <a:rect b="b" l="l" r="r" t="t"/>
              <a:pathLst>
                <a:path extrusionOk="0" h="335" w="401">
                  <a:moveTo>
                    <a:pt x="201" y="1"/>
                  </a:moveTo>
                  <a:cubicBezTo>
                    <a:pt x="0" y="1"/>
                    <a:pt x="0" y="335"/>
                    <a:pt x="201" y="335"/>
                  </a:cubicBezTo>
                  <a:cubicBezTo>
                    <a:pt x="401"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
            <p:cNvSpPr/>
            <p:nvPr/>
          </p:nvSpPr>
          <p:spPr>
            <a:xfrm>
              <a:off x="8192900" y="2905600"/>
              <a:ext cx="13375" cy="10025"/>
            </a:xfrm>
            <a:custGeom>
              <a:rect b="b" l="l" r="r" t="t"/>
              <a:pathLst>
                <a:path extrusionOk="0" h="401" w="535">
                  <a:moveTo>
                    <a:pt x="234" y="0"/>
                  </a:moveTo>
                  <a:cubicBezTo>
                    <a:pt x="1" y="0"/>
                    <a:pt x="1" y="401"/>
                    <a:pt x="234" y="401"/>
                  </a:cubicBezTo>
                  <a:cubicBezTo>
                    <a:pt x="535" y="401"/>
                    <a:pt x="535"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
            <p:cNvSpPr/>
            <p:nvPr/>
          </p:nvSpPr>
          <p:spPr>
            <a:xfrm>
              <a:off x="8177075" y="2875575"/>
              <a:ext cx="12525" cy="9200"/>
            </a:xfrm>
            <a:custGeom>
              <a:rect b="b" l="l" r="r" t="t"/>
              <a:pathLst>
                <a:path extrusionOk="0" h="368" w="501">
                  <a:moveTo>
                    <a:pt x="234" y="0"/>
                  </a:moveTo>
                  <a:cubicBezTo>
                    <a:pt x="0" y="0"/>
                    <a:pt x="0" y="367"/>
                    <a:pt x="234" y="367"/>
                  </a:cubicBezTo>
                  <a:cubicBezTo>
                    <a:pt x="501"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
            <p:cNvSpPr/>
            <p:nvPr/>
          </p:nvSpPr>
          <p:spPr>
            <a:xfrm>
              <a:off x="8172075" y="2849725"/>
              <a:ext cx="4175" cy="2525"/>
            </a:xfrm>
            <a:custGeom>
              <a:rect b="b" l="l" r="r" t="t"/>
              <a:pathLst>
                <a:path extrusionOk="0" h="101" w="167">
                  <a:moveTo>
                    <a:pt x="67" y="0"/>
                  </a:moveTo>
                  <a:cubicBezTo>
                    <a:pt x="0" y="0"/>
                    <a:pt x="0" y="100"/>
                    <a:pt x="67" y="100"/>
                  </a:cubicBezTo>
                  <a:cubicBezTo>
                    <a:pt x="167" y="100"/>
                    <a:pt x="167" y="0"/>
                    <a:pt x="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
            <p:cNvSpPr/>
            <p:nvPr/>
          </p:nvSpPr>
          <p:spPr>
            <a:xfrm>
              <a:off x="8207925" y="2870575"/>
              <a:ext cx="12525" cy="10025"/>
            </a:xfrm>
            <a:custGeom>
              <a:rect b="b" l="l" r="r" t="t"/>
              <a:pathLst>
                <a:path extrusionOk="0" h="401" w="501">
                  <a:moveTo>
                    <a:pt x="267" y="0"/>
                  </a:moveTo>
                  <a:cubicBezTo>
                    <a:pt x="0" y="0"/>
                    <a:pt x="0" y="401"/>
                    <a:pt x="267" y="401"/>
                  </a:cubicBezTo>
                  <a:cubicBezTo>
                    <a:pt x="501" y="401"/>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
            <p:cNvSpPr/>
            <p:nvPr/>
          </p:nvSpPr>
          <p:spPr>
            <a:xfrm>
              <a:off x="8253800" y="2843050"/>
              <a:ext cx="10025" cy="7525"/>
            </a:xfrm>
            <a:custGeom>
              <a:rect b="b" l="l" r="r" t="t"/>
              <a:pathLst>
                <a:path extrusionOk="0" h="301" w="401">
                  <a:moveTo>
                    <a:pt x="167" y="1"/>
                  </a:moveTo>
                  <a:cubicBezTo>
                    <a:pt x="0" y="1"/>
                    <a:pt x="0" y="301"/>
                    <a:pt x="167" y="301"/>
                  </a:cubicBezTo>
                  <a:cubicBezTo>
                    <a:pt x="400" y="301"/>
                    <a:pt x="4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
            <p:cNvSpPr/>
            <p:nvPr/>
          </p:nvSpPr>
          <p:spPr>
            <a:xfrm>
              <a:off x="8282975" y="2893075"/>
              <a:ext cx="16700" cy="12550"/>
            </a:xfrm>
            <a:custGeom>
              <a:rect b="b" l="l" r="r" t="t"/>
              <a:pathLst>
                <a:path extrusionOk="0" h="502" w="668">
                  <a:moveTo>
                    <a:pt x="334" y="1"/>
                  </a:moveTo>
                  <a:cubicBezTo>
                    <a:pt x="1" y="1"/>
                    <a:pt x="1" y="501"/>
                    <a:pt x="334" y="501"/>
                  </a:cubicBezTo>
                  <a:cubicBezTo>
                    <a:pt x="668" y="501"/>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
            <p:cNvSpPr/>
            <p:nvPr/>
          </p:nvSpPr>
          <p:spPr>
            <a:xfrm>
              <a:off x="8314675" y="2876350"/>
              <a:ext cx="12525" cy="9250"/>
            </a:xfrm>
            <a:custGeom>
              <a:rect b="b" l="l" r="r" t="t"/>
              <a:pathLst>
                <a:path extrusionOk="0" h="370" w="501">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
            <p:cNvSpPr/>
            <p:nvPr/>
          </p:nvSpPr>
          <p:spPr>
            <a:xfrm>
              <a:off x="8244625" y="2908100"/>
              <a:ext cx="12525" cy="9200"/>
            </a:xfrm>
            <a:custGeom>
              <a:rect b="b" l="l" r="r" t="t"/>
              <a:pathLst>
                <a:path extrusionOk="0" h="368" w="501">
                  <a:moveTo>
                    <a:pt x="267" y="0"/>
                  </a:moveTo>
                  <a:cubicBezTo>
                    <a:pt x="0" y="0"/>
                    <a:pt x="0" y="367"/>
                    <a:pt x="267" y="367"/>
                  </a:cubicBezTo>
                  <a:cubicBezTo>
                    <a:pt x="500" y="367"/>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
            <p:cNvSpPr/>
            <p:nvPr/>
          </p:nvSpPr>
          <p:spPr>
            <a:xfrm>
              <a:off x="8142875" y="2870575"/>
              <a:ext cx="10025" cy="6700"/>
            </a:xfrm>
            <a:custGeom>
              <a:rect b="b" l="l" r="r" t="t"/>
              <a:pathLst>
                <a:path extrusionOk="0" h="268"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
            <p:cNvSpPr/>
            <p:nvPr/>
          </p:nvSpPr>
          <p:spPr>
            <a:xfrm>
              <a:off x="8310500" y="2792175"/>
              <a:ext cx="14200" cy="11700"/>
            </a:xfrm>
            <a:custGeom>
              <a:rect b="b" l="l" r="r" t="t"/>
              <a:pathLst>
                <a:path extrusionOk="0" h="468" w="568">
                  <a:moveTo>
                    <a:pt x="301" y="1"/>
                  </a:moveTo>
                  <a:cubicBezTo>
                    <a:pt x="0" y="1"/>
                    <a:pt x="0" y="468"/>
                    <a:pt x="301" y="468"/>
                  </a:cubicBezTo>
                  <a:cubicBezTo>
                    <a:pt x="567" y="468"/>
                    <a:pt x="567"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
            <p:cNvSpPr/>
            <p:nvPr/>
          </p:nvSpPr>
          <p:spPr>
            <a:xfrm>
              <a:off x="8115350" y="3736050"/>
              <a:ext cx="140925" cy="8425"/>
            </a:xfrm>
            <a:custGeom>
              <a:rect b="b" l="l" r="r" t="t"/>
              <a:pathLst>
                <a:path extrusionOk="0" h="337" w="5637">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
            <p:cNvSpPr/>
            <p:nvPr/>
          </p:nvSpPr>
          <p:spPr>
            <a:xfrm>
              <a:off x="8198750" y="3705750"/>
              <a:ext cx="12525" cy="37500"/>
            </a:xfrm>
            <a:custGeom>
              <a:rect b="b" l="l" r="r" t="t"/>
              <a:pathLst>
                <a:path extrusionOk="0" h="1500" w="501">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
            <p:cNvSpPr/>
            <p:nvPr/>
          </p:nvSpPr>
          <p:spPr>
            <a:xfrm>
              <a:off x="8276350" y="3689250"/>
              <a:ext cx="129850" cy="45400"/>
            </a:xfrm>
            <a:custGeom>
              <a:rect b="b" l="l" r="r" t="t"/>
              <a:pathLst>
                <a:path extrusionOk="0" h="1816" w="5194">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
            <p:cNvSpPr/>
            <p:nvPr/>
          </p:nvSpPr>
          <p:spPr>
            <a:xfrm>
              <a:off x="8343175" y="3684325"/>
              <a:ext cx="28825" cy="26250"/>
            </a:xfrm>
            <a:custGeom>
              <a:rect b="b" l="l" r="r" t="t"/>
              <a:pathLst>
                <a:path extrusionOk="0" h="1050" w="1153">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
            <p:cNvSpPr/>
            <p:nvPr/>
          </p:nvSpPr>
          <p:spPr>
            <a:xfrm>
              <a:off x="8191250" y="2089425"/>
              <a:ext cx="140950" cy="104650"/>
            </a:xfrm>
            <a:custGeom>
              <a:rect b="b" l="l" r="r" t="t"/>
              <a:pathLst>
                <a:path extrusionOk="0" h="4186" w="5638">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
            <p:cNvSpPr/>
            <p:nvPr/>
          </p:nvSpPr>
          <p:spPr>
            <a:xfrm>
              <a:off x="7981925" y="2094875"/>
              <a:ext cx="79250" cy="148875"/>
            </a:xfrm>
            <a:custGeom>
              <a:rect b="b" l="l" r="r" t="t"/>
              <a:pathLst>
                <a:path extrusionOk="0" h="5955" w="317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3" name="Google Shape;1373;p2"/>
          <p:cNvGrpSpPr/>
          <p:nvPr/>
        </p:nvGrpSpPr>
        <p:grpSpPr>
          <a:xfrm>
            <a:off x="3510125" y="4362025"/>
            <a:ext cx="627975" cy="1457875"/>
            <a:chOff x="6277375" y="207700"/>
            <a:chExt cx="627975" cy="1457875"/>
          </a:xfrm>
        </p:grpSpPr>
        <p:sp>
          <p:nvSpPr>
            <p:cNvPr id="1374" name="Google Shape;1374;p2"/>
            <p:cNvSpPr/>
            <p:nvPr/>
          </p:nvSpPr>
          <p:spPr>
            <a:xfrm>
              <a:off x="6338250" y="361025"/>
              <a:ext cx="39225" cy="48950"/>
            </a:xfrm>
            <a:custGeom>
              <a:rect b="b" l="l" r="r" t="t"/>
              <a:pathLst>
                <a:path extrusionOk="0" h="1958" w="1569">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
            <p:cNvSpPr/>
            <p:nvPr/>
          </p:nvSpPr>
          <p:spPr>
            <a:xfrm>
              <a:off x="6383600" y="339600"/>
              <a:ext cx="8050" cy="5600"/>
            </a:xfrm>
            <a:custGeom>
              <a:rect b="b" l="l" r="r" t="t"/>
              <a:pathLst>
                <a:path extrusionOk="0" h="224" w="322">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
            <p:cNvSpPr/>
            <p:nvPr/>
          </p:nvSpPr>
          <p:spPr>
            <a:xfrm>
              <a:off x="6397500" y="369575"/>
              <a:ext cx="10000" cy="15900"/>
            </a:xfrm>
            <a:custGeom>
              <a:rect b="b" l="l" r="r" t="t"/>
              <a:pathLst>
                <a:path extrusionOk="0" h="636" w="40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
            <p:cNvSpPr/>
            <p:nvPr/>
          </p:nvSpPr>
          <p:spPr>
            <a:xfrm>
              <a:off x="6360325" y="557775"/>
              <a:ext cx="33000" cy="44125"/>
            </a:xfrm>
            <a:custGeom>
              <a:rect b="b" l="l" r="r" t="t"/>
              <a:pathLst>
                <a:path extrusionOk="0" h="1765" w="132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
            <p:cNvSpPr/>
            <p:nvPr/>
          </p:nvSpPr>
          <p:spPr>
            <a:xfrm>
              <a:off x="6365775" y="622350"/>
              <a:ext cx="46725" cy="42200"/>
            </a:xfrm>
            <a:custGeom>
              <a:rect b="b" l="l" r="r" t="t"/>
              <a:pathLst>
                <a:path extrusionOk="0" h="1688" w="1869">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
            <p:cNvSpPr/>
            <p:nvPr/>
          </p:nvSpPr>
          <p:spPr>
            <a:xfrm>
              <a:off x="6348250" y="696225"/>
              <a:ext cx="45525" cy="29525"/>
            </a:xfrm>
            <a:custGeom>
              <a:rect b="b" l="l" r="r" t="t"/>
              <a:pathLst>
                <a:path extrusionOk="0" h="1181" w="1821">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
            <p:cNvSpPr/>
            <p:nvPr/>
          </p:nvSpPr>
          <p:spPr>
            <a:xfrm>
              <a:off x="6354925" y="744875"/>
              <a:ext cx="25050" cy="50075"/>
            </a:xfrm>
            <a:custGeom>
              <a:rect b="b" l="l" r="r" t="t"/>
              <a:pathLst>
                <a:path extrusionOk="0" h="2003" w="1002">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
            <p:cNvSpPr/>
            <p:nvPr/>
          </p:nvSpPr>
          <p:spPr>
            <a:xfrm>
              <a:off x="6379675" y="811125"/>
              <a:ext cx="41425" cy="28025"/>
            </a:xfrm>
            <a:custGeom>
              <a:rect b="b" l="l" r="r" t="t"/>
              <a:pathLst>
                <a:path extrusionOk="0" h="1121" w="1657">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
            <p:cNvSpPr/>
            <p:nvPr/>
          </p:nvSpPr>
          <p:spPr>
            <a:xfrm>
              <a:off x="6365400" y="850150"/>
              <a:ext cx="34600" cy="54675"/>
            </a:xfrm>
            <a:custGeom>
              <a:rect b="b" l="l" r="r" t="t"/>
              <a:pathLst>
                <a:path extrusionOk="0" h="2187" w="1384">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
            <p:cNvSpPr/>
            <p:nvPr/>
          </p:nvSpPr>
          <p:spPr>
            <a:xfrm>
              <a:off x="6295725" y="207700"/>
              <a:ext cx="217675" cy="182700"/>
            </a:xfrm>
            <a:custGeom>
              <a:rect b="b" l="l" r="r" t="t"/>
              <a:pathLst>
                <a:path extrusionOk="0" h="7308" w="8707">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
            <p:cNvSpPr/>
            <p:nvPr/>
          </p:nvSpPr>
          <p:spPr>
            <a:xfrm>
              <a:off x="6277375" y="486375"/>
              <a:ext cx="148475" cy="178425"/>
            </a:xfrm>
            <a:custGeom>
              <a:rect b="b" l="l" r="r" t="t"/>
              <a:pathLst>
                <a:path extrusionOk="0" h="7137" w="5939">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
            <p:cNvSpPr/>
            <p:nvPr/>
          </p:nvSpPr>
          <p:spPr>
            <a:xfrm>
              <a:off x="6406625" y="995500"/>
              <a:ext cx="74250" cy="141350"/>
            </a:xfrm>
            <a:custGeom>
              <a:rect b="b" l="l" r="r" t="t"/>
              <a:pathLst>
                <a:path extrusionOk="0" h="5654" w="297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
            <p:cNvSpPr/>
            <p:nvPr/>
          </p:nvSpPr>
          <p:spPr>
            <a:xfrm>
              <a:off x="6663475" y="286850"/>
              <a:ext cx="86775" cy="135575"/>
            </a:xfrm>
            <a:custGeom>
              <a:rect b="b" l="l" r="r" t="t"/>
              <a:pathLst>
                <a:path extrusionOk="0" h="5423" w="3471">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
            <p:cNvSpPr/>
            <p:nvPr/>
          </p:nvSpPr>
          <p:spPr>
            <a:xfrm>
              <a:off x="6685175" y="362100"/>
              <a:ext cx="48100" cy="21100"/>
            </a:xfrm>
            <a:custGeom>
              <a:rect b="b" l="l" r="r" t="t"/>
              <a:pathLst>
                <a:path extrusionOk="0" h="844" w="1924">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
            <p:cNvSpPr/>
            <p:nvPr/>
          </p:nvSpPr>
          <p:spPr>
            <a:xfrm>
              <a:off x="6349925" y="468875"/>
              <a:ext cx="346950" cy="458650"/>
            </a:xfrm>
            <a:custGeom>
              <a:rect b="b" l="l" r="r" t="t"/>
              <a:pathLst>
                <a:path extrusionOk="0" h="18346" w="13878">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
            <p:cNvSpPr/>
            <p:nvPr/>
          </p:nvSpPr>
          <p:spPr>
            <a:xfrm>
              <a:off x="6298225" y="498050"/>
              <a:ext cx="169325" cy="535150"/>
            </a:xfrm>
            <a:custGeom>
              <a:rect b="b" l="l" r="r" t="t"/>
              <a:pathLst>
                <a:path extrusionOk="0" h="21406" w="6773">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
            <p:cNvSpPr/>
            <p:nvPr/>
          </p:nvSpPr>
          <p:spPr>
            <a:xfrm>
              <a:off x="6506700" y="382125"/>
              <a:ext cx="362800" cy="201950"/>
            </a:xfrm>
            <a:custGeom>
              <a:rect b="b" l="l" r="r" t="t"/>
              <a:pathLst>
                <a:path extrusionOk="0" h="8078" w="14512">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
            <p:cNvSpPr/>
            <p:nvPr/>
          </p:nvSpPr>
          <p:spPr>
            <a:xfrm>
              <a:off x="6439150" y="848300"/>
              <a:ext cx="384475" cy="761400"/>
            </a:xfrm>
            <a:custGeom>
              <a:rect b="b" l="l" r="r" t="t"/>
              <a:pathLst>
                <a:path extrusionOk="0" h="30456" w="15379">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
            <p:cNvSpPr/>
            <p:nvPr/>
          </p:nvSpPr>
          <p:spPr>
            <a:xfrm>
              <a:off x="6342425" y="257150"/>
              <a:ext cx="170975" cy="178900"/>
            </a:xfrm>
            <a:custGeom>
              <a:rect b="b" l="l" r="r" t="t"/>
              <a:pathLst>
                <a:path extrusionOk="0" h="7156" w="6839">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2"/>
            <p:cNvSpPr/>
            <p:nvPr/>
          </p:nvSpPr>
          <p:spPr>
            <a:xfrm>
              <a:off x="6399975" y="407150"/>
              <a:ext cx="106750" cy="124675"/>
            </a:xfrm>
            <a:custGeom>
              <a:rect b="b" l="l" r="r" t="t"/>
              <a:pathLst>
                <a:path extrusionOk="0" h="4987" w="427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
            <p:cNvSpPr/>
            <p:nvPr/>
          </p:nvSpPr>
          <p:spPr>
            <a:xfrm>
              <a:off x="6405800" y="310400"/>
              <a:ext cx="49225" cy="54900"/>
            </a:xfrm>
            <a:custGeom>
              <a:rect b="b" l="l" r="r" t="t"/>
              <a:pathLst>
                <a:path extrusionOk="0" h="2196" w="1969">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
            <p:cNvSpPr/>
            <p:nvPr/>
          </p:nvSpPr>
          <p:spPr>
            <a:xfrm>
              <a:off x="6448200" y="314575"/>
              <a:ext cx="8500" cy="5825"/>
            </a:xfrm>
            <a:custGeom>
              <a:rect b="b" l="l" r="r" t="t"/>
              <a:pathLst>
                <a:path extrusionOk="0" h="233" w="34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
            <p:cNvSpPr/>
            <p:nvPr/>
          </p:nvSpPr>
          <p:spPr>
            <a:xfrm>
              <a:off x="6401625" y="371275"/>
              <a:ext cx="50075" cy="12950"/>
            </a:xfrm>
            <a:custGeom>
              <a:rect b="b" l="l" r="r" t="t"/>
              <a:pathLst>
                <a:path extrusionOk="0" h="518" w="2003">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
            <p:cNvSpPr/>
            <p:nvPr/>
          </p:nvSpPr>
          <p:spPr>
            <a:xfrm>
              <a:off x="6397575" y="417975"/>
              <a:ext cx="71625" cy="24600"/>
            </a:xfrm>
            <a:custGeom>
              <a:rect b="b" l="l" r="r" t="t"/>
              <a:pathLst>
                <a:path extrusionOk="0" h="984" w="2865">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
            <p:cNvSpPr/>
            <p:nvPr/>
          </p:nvSpPr>
          <p:spPr>
            <a:xfrm>
              <a:off x="6697050" y="395300"/>
              <a:ext cx="72150" cy="44125"/>
            </a:xfrm>
            <a:custGeom>
              <a:rect b="b" l="l" r="r" t="t"/>
              <a:pathLst>
                <a:path extrusionOk="0" h="1765" w="2886">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
            <p:cNvSpPr/>
            <p:nvPr/>
          </p:nvSpPr>
          <p:spPr>
            <a:xfrm>
              <a:off x="6383275" y="998400"/>
              <a:ext cx="84275" cy="23375"/>
            </a:xfrm>
            <a:custGeom>
              <a:rect b="b" l="l" r="r" t="t"/>
              <a:pathLst>
                <a:path extrusionOk="0" h="935" w="3371">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
            <p:cNvSpPr/>
            <p:nvPr/>
          </p:nvSpPr>
          <p:spPr>
            <a:xfrm>
              <a:off x="6733525" y="1512100"/>
              <a:ext cx="171825" cy="111775"/>
            </a:xfrm>
            <a:custGeom>
              <a:rect b="b" l="l" r="r" t="t"/>
              <a:pathLst>
                <a:path extrusionOk="0" h="4471" w="6873">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
            <p:cNvSpPr/>
            <p:nvPr/>
          </p:nvSpPr>
          <p:spPr>
            <a:xfrm>
              <a:off x="6585925" y="1551300"/>
              <a:ext cx="136800" cy="114275"/>
            </a:xfrm>
            <a:custGeom>
              <a:rect b="b" l="l" r="r" t="t"/>
              <a:pathLst>
                <a:path extrusionOk="0" h="4571" w="5472">
                  <a:moveTo>
                    <a:pt x="4838" y="0"/>
                  </a:moveTo>
                  <a:lnTo>
                    <a:pt x="1735" y="567"/>
                  </a:lnTo>
                  <a:lnTo>
                    <a:pt x="2136" y="2335"/>
                  </a:lnTo>
                  <a:lnTo>
                    <a:pt x="1" y="4570"/>
                  </a:lnTo>
                  <a:lnTo>
                    <a:pt x="5471" y="3269"/>
                  </a:lnTo>
                  <a:lnTo>
                    <a:pt x="4838"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
            <p:cNvSpPr/>
            <p:nvPr/>
          </p:nvSpPr>
          <p:spPr>
            <a:xfrm>
              <a:off x="6477525" y="528900"/>
              <a:ext cx="23375" cy="90950"/>
            </a:xfrm>
            <a:custGeom>
              <a:rect b="b" l="l" r="r" t="t"/>
              <a:pathLst>
                <a:path extrusionOk="0" h="3638" w="935">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
            <p:cNvSpPr/>
            <p:nvPr/>
          </p:nvSpPr>
          <p:spPr>
            <a:xfrm>
              <a:off x="6492525" y="547625"/>
              <a:ext cx="3375" cy="4025"/>
            </a:xfrm>
            <a:custGeom>
              <a:rect b="b" l="l" r="r" t="t"/>
              <a:pathLst>
                <a:path extrusionOk="0" h="161" w="135">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
            <p:cNvSpPr/>
            <p:nvPr/>
          </p:nvSpPr>
          <p:spPr>
            <a:xfrm>
              <a:off x="6496700" y="566425"/>
              <a:ext cx="4200" cy="3350"/>
            </a:xfrm>
            <a:custGeom>
              <a:rect b="b" l="l" r="r" t="t"/>
              <a:pathLst>
                <a:path extrusionOk="0" h="134" w="168">
                  <a:moveTo>
                    <a:pt x="67" y="0"/>
                  </a:moveTo>
                  <a:cubicBezTo>
                    <a:pt x="1" y="0"/>
                    <a:pt x="1" y="134"/>
                    <a:pt x="67" y="134"/>
                  </a:cubicBezTo>
                  <a:cubicBezTo>
                    <a:pt x="167" y="134"/>
                    <a:pt x="167"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
            <p:cNvSpPr/>
            <p:nvPr/>
          </p:nvSpPr>
          <p:spPr>
            <a:xfrm>
              <a:off x="6414975" y="514725"/>
              <a:ext cx="65900" cy="31850"/>
            </a:xfrm>
            <a:custGeom>
              <a:rect b="b" l="l" r="r" t="t"/>
              <a:pathLst>
                <a:path extrusionOk="0" h="1274" w="2636">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
            <p:cNvSpPr/>
            <p:nvPr/>
          </p:nvSpPr>
          <p:spPr>
            <a:xfrm>
              <a:off x="6493450" y="476025"/>
              <a:ext cx="41625" cy="63725"/>
            </a:xfrm>
            <a:custGeom>
              <a:rect b="b" l="l" r="r" t="t"/>
              <a:pathLst>
                <a:path extrusionOk="0" h="2549" w="1665">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
            <p:cNvSpPr/>
            <p:nvPr/>
          </p:nvSpPr>
          <p:spPr>
            <a:xfrm>
              <a:off x="6308225" y="496200"/>
              <a:ext cx="117275" cy="70250"/>
            </a:xfrm>
            <a:custGeom>
              <a:rect b="b" l="l" r="r" t="t"/>
              <a:pathLst>
                <a:path extrusionOk="0" h="2810" w="4691">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
            <p:cNvSpPr/>
            <p:nvPr/>
          </p:nvSpPr>
          <p:spPr>
            <a:xfrm>
              <a:off x="6404125" y="669400"/>
              <a:ext cx="35900" cy="255350"/>
            </a:xfrm>
            <a:custGeom>
              <a:rect b="b" l="l" r="r" t="t"/>
              <a:pathLst>
                <a:path extrusionOk="0" h="10214" w="1436">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
            <p:cNvSpPr/>
            <p:nvPr/>
          </p:nvSpPr>
          <p:spPr>
            <a:xfrm>
              <a:off x="6579250" y="879150"/>
              <a:ext cx="35050" cy="104600"/>
            </a:xfrm>
            <a:custGeom>
              <a:rect b="b" l="l" r="r" t="t"/>
              <a:pathLst>
                <a:path extrusionOk="0" h="4184" w="1402">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
            <p:cNvSpPr/>
            <p:nvPr/>
          </p:nvSpPr>
          <p:spPr>
            <a:xfrm>
              <a:off x="6458375" y="778525"/>
              <a:ext cx="65025" cy="83350"/>
            </a:xfrm>
            <a:custGeom>
              <a:rect b="b" l="l" r="r" t="t"/>
              <a:pathLst>
                <a:path extrusionOk="0" h="3334" w="2601">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
            <p:cNvSpPr/>
            <p:nvPr/>
          </p:nvSpPr>
          <p:spPr>
            <a:xfrm>
              <a:off x="6590600" y="748700"/>
              <a:ext cx="84300" cy="51450"/>
            </a:xfrm>
            <a:custGeom>
              <a:rect b="b" l="l" r="r" t="t"/>
              <a:pathLst>
                <a:path extrusionOk="0" h="2058" w="3372">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
            <p:cNvSpPr/>
            <p:nvPr/>
          </p:nvSpPr>
          <p:spPr>
            <a:xfrm>
              <a:off x="6458350" y="927525"/>
              <a:ext cx="189000" cy="632200"/>
            </a:xfrm>
            <a:custGeom>
              <a:rect b="b" l="l" r="r" t="t"/>
              <a:pathLst>
                <a:path extrusionOk="0" h="25288" w="756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
            <p:cNvSpPr/>
            <p:nvPr/>
          </p:nvSpPr>
          <p:spPr>
            <a:xfrm>
              <a:off x="6591775" y="968475"/>
              <a:ext cx="164300" cy="568700"/>
            </a:xfrm>
            <a:custGeom>
              <a:rect b="b" l="l" r="r" t="t"/>
              <a:pathLst>
                <a:path extrusionOk="0" h="22748" w="6572">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
            <p:cNvSpPr/>
            <p:nvPr/>
          </p:nvSpPr>
          <p:spPr>
            <a:xfrm>
              <a:off x="6801075" y="1564900"/>
              <a:ext cx="29025" cy="19275"/>
            </a:xfrm>
            <a:custGeom>
              <a:rect b="b" l="l" r="r" t="t"/>
              <a:pathLst>
                <a:path extrusionOk="0" h="771" w="1161">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
            <p:cNvSpPr/>
            <p:nvPr/>
          </p:nvSpPr>
          <p:spPr>
            <a:xfrm>
              <a:off x="6815750" y="1566300"/>
              <a:ext cx="22875" cy="19075"/>
            </a:xfrm>
            <a:custGeom>
              <a:rect b="b" l="l" r="r" t="t"/>
              <a:pathLst>
                <a:path extrusionOk="0" h="763" w="915">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
            <p:cNvSpPr/>
            <p:nvPr/>
          </p:nvSpPr>
          <p:spPr>
            <a:xfrm>
              <a:off x="6798575" y="1535025"/>
              <a:ext cx="40050" cy="30975"/>
            </a:xfrm>
            <a:custGeom>
              <a:rect b="b" l="l" r="r" t="t"/>
              <a:pathLst>
                <a:path extrusionOk="0" h="1239" w="1602">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
            <p:cNvSpPr/>
            <p:nvPr/>
          </p:nvSpPr>
          <p:spPr>
            <a:xfrm>
              <a:off x="6744375" y="1538450"/>
              <a:ext cx="28375" cy="78450"/>
            </a:xfrm>
            <a:custGeom>
              <a:rect b="b" l="l" r="r" t="t"/>
              <a:pathLst>
                <a:path extrusionOk="0" h="3138" w="1135">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
            <p:cNvSpPr/>
            <p:nvPr/>
          </p:nvSpPr>
          <p:spPr>
            <a:xfrm>
              <a:off x="6751050" y="1585850"/>
              <a:ext cx="145925" cy="38025"/>
            </a:xfrm>
            <a:custGeom>
              <a:rect b="b" l="l" r="r" t="t"/>
              <a:pathLst>
                <a:path extrusionOk="0" h="1521" w="5837">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
            <p:cNvSpPr/>
            <p:nvPr/>
          </p:nvSpPr>
          <p:spPr>
            <a:xfrm>
              <a:off x="6691850" y="1555875"/>
              <a:ext cx="25875" cy="75300"/>
            </a:xfrm>
            <a:custGeom>
              <a:rect b="b" l="l" r="r" t="t"/>
              <a:pathLst>
                <a:path extrusionOk="0" h="3012" w="1035">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
            <p:cNvSpPr/>
            <p:nvPr/>
          </p:nvSpPr>
          <p:spPr>
            <a:xfrm>
              <a:off x="6584275" y="1624525"/>
              <a:ext cx="135725" cy="41050"/>
            </a:xfrm>
            <a:custGeom>
              <a:rect b="b" l="l" r="r" t="t"/>
              <a:pathLst>
                <a:path extrusionOk="0" h="1642" w="5429">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2"/>
            <p:cNvSpPr/>
            <p:nvPr/>
          </p:nvSpPr>
          <p:spPr>
            <a:xfrm>
              <a:off x="6633475" y="1616350"/>
              <a:ext cx="17525" cy="9175"/>
            </a:xfrm>
            <a:custGeom>
              <a:rect b="b" l="l" r="r" t="t"/>
              <a:pathLst>
                <a:path extrusionOk="0" h="367" w="701">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
            <p:cNvSpPr/>
            <p:nvPr/>
          </p:nvSpPr>
          <p:spPr>
            <a:xfrm>
              <a:off x="6639300" y="1610500"/>
              <a:ext cx="17550" cy="7525"/>
            </a:xfrm>
            <a:custGeom>
              <a:rect b="b" l="l" r="r" t="t"/>
              <a:pathLst>
                <a:path extrusionOk="0" h="301" w="702">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
            <p:cNvSpPr/>
            <p:nvPr/>
          </p:nvSpPr>
          <p:spPr>
            <a:xfrm>
              <a:off x="6638475" y="1604675"/>
              <a:ext cx="22525" cy="3350"/>
            </a:xfrm>
            <a:custGeom>
              <a:rect b="b" l="l" r="r" t="t"/>
              <a:pathLst>
                <a:path extrusionOk="0" h="134" w="901">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
            <p:cNvSpPr/>
            <p:nvPr/>
          </p:nvSpPr>
          <p:spPr>
            <a:xfrm>
              <a:off x="6614275" y="1579025"/>
              <a:ext cx="32150" cy="26825"/>
            </a:xfrm>
            <a:custGeom>
              <a:rect b="b" l="l" r="r" t="t"/>
              <a:pathLst>
                <a:path extrusionOk="0" h="1073" w="1286">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
            <p:cNvSpPr/>
            <p:nvPr/>
          </p:nvSpPr>
          <p:spPr>
            <a:xfrm>
              <a:off x="6543400" y="691500"/>
              <a:ext cx="33375" cy="52300"/>
            </a:xfrm>
            <a:custGeom>
              <a:rect b="b" l="l" r="r" t="t"/>
              <a:pathLst>
                <a:path extrusionOk="0" h="2092" w="1335">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
            <p:cNvSpPr/>
            <p:nvPr/>
          </p:nvSpPr>
          <p:spPr>
            <a:xfrm>
              <a:off x="6593425" y="607900"/>
              <a:ext cx="32550" cy="46275"/>
            </a:xfrm>
            <a:custGeom>
              <a:rect b="b" l="l" r="r" t="t"/>
              <a:pathLst>
                <a:path extrusionOk="0" h="1851" w="1302">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
            <p:cNvSpPr/>
            <p:nvPr/>
          </p:nvSpPr>
          <p:spPr>
            <a:xfrm>
              <a:off x="6537575" y="600450"/>
              <a:ext cx="25025" cy="41300"/>
            </a:xfrm>
            <a:custGeom>
              <a:rect b="b" l="l" r="r" t="t"/>
              <a:pathLst>
                <a:path extrusionOk="0" h="1652" w="1001">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
            <p:cNvSpPr/>
            <p:nvPr/>
          </p:nvSpPr>
          <p:spPr>
            <a:xfrm>
              <a:off x="6608450" y="690450"/>
              <a:ext cx="31025" cy="37000"/>
            </a:xfrm>
            <a:custGeom>
              <a:rect b="b" l="l" r="r" t="t"/>
              <a:pathLst>
                <a:path extrusionOk="0" h="1480" w="1241">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
            <p:cNvSpPr/>
            <p:nvPr/>
          </p:nvSpPr>
          <p:spPr>
            <a:xfrm>
              <a:off x="6539225" y="783100"/>
              <a:ext cx="33625" cy="39725"/>
            </a:xfrm>
            <a:custGeom>
              <a:rect b="b" l="l" r="r" t="t"/>
              <a:pathLst>
                <a:path extrusionOk="0" h="1589" w="1345">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
            <p:cNvSpPr/>
            <p:nvPr/>
          </p:nvSpPr>
          <p:spPr>
            <a:xfrm>
              <a:off x="6471675" y="872325"/>
              <a:ext cx="48825" cy="31150"/>
            </a:xfrm>
            <a:custGeom>
              <a:rect b="b" l="l" r="r" t="t"/>
              <a:pathLst>
                <a:path extrusionOk="0" h="1246" w="1953">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
            <p:cNvSpPr/>
            <p:nvPr/>
          </p:nvSpPr>
          <p:spPr>
            <a:xfrm>
              <a:off x="6604275" y="826475"/>
              <a:ext cx="51725" cy="29875"/>
            </a:xfrm>
            <a:custGeom>
              <a:rect b="b" l="l" r="r" t="t"/>
              <a:pathLst>
                <a:path extrusionOk="0" h="1195" w="2069">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
            <p:cNvSpPr/>
            <p:nvPr/>
          </p:nvSpPr>
          <p:spPr>
            <a:xfrm>
              <a:off x="6434700" y="773225"/>
              <a:ext cx="28675" cy="34350"/>
            </a:xfrm>
            <a:custGeom>
              <a:rect b="b" l="l" r="r" t="t"/>
              <a:pathLst>
                <a:path extrusionOk="0" h="1374" w="1147">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2"/>
            <p:cNvSpPr/>
            <p:nvPr/>
          </p:nvSpPr>
          <p:spPr>
            <a:xfrm>
              <a:off x="6435825" y="613025"/>
              <a:ext cx="39225" cy="60175"/>
            </a:xfrm>
            <a:custGeom>
              <a:rect b="b" l="l" r="r" t="t"/>
              <a:pathLst>
                <a:path extrusionOk="0" h="2407" w="1569">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
            <p:cNvSpPr/>
            <p:nvPr/>
          </p:nvSpPr>
          <p:spPr>
            <a:xfrm>
              <a:off x="6450000" y="693450"/>
              <a:ext cx="55075" cy="36925"/>
            </a:xfrm>
            <a:custGeom>
              <a:rect b="b" l="l" r="r" t="t"/>
              <a:pathLst>
                <a:path extrusionOk="0" h="1477" w="2203">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
            <p:cNvSpPr/>
            <p:nvPr/>
          </p:nvSpPr>
          <p:spPr>
            <a:xfrm>
              <a:off x="6566750" y="520550"/>
              <a:ext cx="21700" cy="41150"/>
            </a:xfrm>
            <a:custGeom>
              <a:rect b="b" l="l" r="r" t="t"/>
              <a:pathLst>
                <a:path extrusionOk="0" h="1646" w="868">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
            <p:cNvSpPr/>
            <p:nvPr/>
          </p:nvSpPr>
          <p:spPr>
            <a:xfrm>
              <a:off x="6394125" y="570750"/>
              <a:ext cx="56725" cy="25300"/>
            </a:xfrm>
            <a:custGeom>
              <a:rect b="b" l="l" r="r" t="t"/>
              <a:pathLst>
                <a:path extrusionOk="0" h="1012" w="2269">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
            <p:cNvSpPr/>
            <p:nvPr/>
          </p:nvSpPr>
          <p:spPr>
            <a:xfrm>
              <a:off x="6515050" y="513250"/>
              <a:ext cx="35050" cy="47525"/>
            </a:xfrm>
            <a:custGeom>
              <a:rect b="b" l="l" r="r" t="t"/>
              <a:pathLst>
                <a:path extrusionOk="0" h="1901" w="1402">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2"/>
            <p:cNvSpPr/>
            <p:nvPr/>
          </p:nvSpPr>
          <p:spPr>
            <a:xfrm>
              <a:off x="6638475" y="505675"/>
              <a:ext cx="51725" cy="21700"/>
            </a:xfrm>
            <a:custGeom>
              <a:rect b="b" l="l" r="r" t="t"/>
              <a:pathLst>
                <a:path extrusionOk="0" h="868" w="2069">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2"/>
            <p:cNvSpPr/>
            <p:nvPr/>
          </p:nvSpPr>
          <p:spPr>
            <a:xfrm>
              <a:off x="6668500" y="551700"/>
              <a:ext cx="47550" cy="24950"/>
            </a:xfrm>
            <a:custGeom>
              <a:rect b="b" l="l" r="r" t="t"/>
              <a:pathLst>
                <a:path extrusionOk="0" h="998" w="1902">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2"/>
            <p:cNvSpPr/>
            <p:nvPr/>
          </p:nvSpPr>
          <p:spPr>
            <a:xfrm>
              <a:off x="6702200" y="509550"/>
              <a:ext cx="45375" cy="20425"/>
            </a:xfrm>
            <a:custGeom>
              <a:rect b="b" l="l" r="r" t="t"/>
              <a:pathLst>
                <a:path extrusionOk="0" h="817" w="1815">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
            <p:cNvSpPr/>
            <p:nvPr/>
          </p:nvSpPr>
          <p:spPr>
            <a:xfrm>
              <a:off x="6763550" y="504575"/>
              <a:ext cx="37550" cy="46575"/>
            </a:xfrm>
            <a:custGeom>
              <a:rect b="b" l="l" r="r" t="t"/>
              <a:pathLst>
                <a:path extrusionOk="0" h="1863" w="1502">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
            <p:cNvSpPr/>
            <p:nvPr/>
          </p:nvSpPr>
          <p:spPr>
            <a:xfrm>
              <a:off x="6762725" y="440500"/>
              <a:ext cx="38375" cy="38375"/>
            </a:xfrm>
            <a:custGeom>
              <a:rect b="b" l="l" r="r" t="t"/>
              <a:pathLst>
                <a:path extrusionOk="0" h="1535" w="1535">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
            <p:cNvSpPr/>
            <p:nvPr/>
          </p:nvSpPr>
          <p:spPr>
            <a:xfrm>
              <a:off x="6729400" y="438775"/>
              <a:ext cx="26675" cy="41775"/>
            </a:xfrm>
            <a:custGeom>
              <a:rect b="b" l="l" r="r" t="t"/>
              <a:pathLst>
                <a:path extrusionOk="0" h="1671" w="1067">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
            <p:cNvSpPr/>
            <p:nvPr/>
          </p:nvSpPr>
          <p:spPr>
            <a:xfrm>
              <a:off x="6564850" y="483600"/>
              <a:ext cx="52800" cy="27800"/>
            </a:xfrm>
            <a:custGeom>
              <a:rect b="b" l="l" r="r" t="t"/>
              <a:pathLst>
                <a:path extrusionOk="0" h="1112" w="2112">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
            <p:cNvSpPr/>
            <p:nvPr/>
          </p:nvSpPr>
          <p:spPr>
            <a:xfrm>
              <a:off x="6384950" y="908025"/>
              <a:ext cx="46725" cy="51200"/>
            </a:xfrm>
            <a:custGeom>
              <a:rect b="b" l="l" r="r" t="t"/>
              <a:pathLst>
                <a:path extrusionOk="0" h="2048" w="1869">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2"/>
            <p:cNvSpPr/>
            <p:nvPr/>
          </p:nvSpPr>
          <p:spPr>
            <a:xfrm>
              <a:off x="6389375" y="970975"/>
              <a:ext cx="53775" cy="30850"/>
            </a:xfrm>
            <a:custGeom>
              <a:rect b="b" l="l" r="r" t="t"/>
              <a:pathLst>
                <a:path extrusionOk="0" h="1234" w="2151">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7" name="Google Shape;1447;p2"/>
          <p:cNvGrpSpPr/>
          <p:nvPr/>
        </p:nvGrpSpPr>
        <p:grpSpPr>
          <a:xfrm rot="922061">
            <a:off x="2169033" y="-346644"/>
            <a:ext cx="804737" cy="1593001"/>
            <a:chOff x="5752000" y="1322550"/>
            <a:chExt cx="804775" cy="1593075"/>
          </a:xfrm>
        </p:grpSpPr>
        <p:sp>
          <p:nvSpPr>
            <p:cNvPr id="1448" name="Google Shape;1448;p2"/>
            <p:cNvSpPr/>
            <p:nvPr/>
          </p:nvSpPr>
          <p:spPr>
            <a:xfrm>
              <a:off x="5988000" y="1532950"/>
              <a:ext cx="184325" cy="180150"/>
            </a:xfrm>
            <a:custGeom>
              <a:rect b="b" l="l" r="r" t="t"/>
              <a:pathLst>
                <a:path extrusionOk="0" h="7206" w="7373">
                  <a:moveTo>
                    <a:pt x="4471" y="0"/>
                  </a:moveTo>
                  <a:cubicBezTo>
                    <a:pt x="4304" y="0"/>
                    <a:pt x="4070" y="67"/>
                    <a:pt x="3903" y="200"/>
                  </a:cubicBezTo>
                  <a:cubicBezTo>
                    <a:pt x="3603" y="467"/>
                    <a:pt x="3336" y="701"/>
                    <a:pt x="3136" y="1034"/>
                  </a:cubicBezTo>
                  <a:cubicBezTo>
                    <a:pt x="2836" y="1501"/>
                    <a:pt x="2569" y="2035"/>
                    <a:pt x="2102" y="2335"/>
                  </a:cubicBezTo>
                  <a:cubicBezTo>
                    <a:pt x="1835" y="2502"/>
                    <a:pt x="1502" y="2535"/>
                    <a:pt x="1202" y="2669"/>
                  </a:cubicBezTo>
                  <a:cubicBezTo>
                    <a:pt x="401" y="3002"/>
                    <a:pt x="1" y="3970"/>
                    <a:pt x="34" y="4837"/>
                  </a:cubicBezTo>
                  <a:cubicBezTo>
                    <a:pt x="101" y="5704"/>
                    <a:pt x="534" y="6505"/>
                    <a:pt x="1068" y="7205"/>
                  </a:cubicBezTo>
                  <a:lnTo>
                    <a:pt x="901" y="6872"/>
                  </a:lnTo>
                  <a:cubicBezTo>
                    <a:pt x="2136" y="6672"/>
                    <a:pt x="3336" y="6405"/>
                    <a:pt x="4471" y="5905"/>
                  </a:cubicBezTo>
                  <a:cubicBezTo>
                    <a:pt x="5571" y="5404"/>
                    <a:pt x="6639" y="4570"/>
                    <a:pt x="7139" y="3436"/>
                  </a:cubicBezTo>
                  <a:cubicBezTo>
                    <a:pt x="7239" y="3169"/>
                    <a:pt x="7373" y="2869"/>
                    <a:pt x="7339" y="2569"/>
                  </a:cubicBezTo>
                  <a:cubicBezTo>
                    <a:pt x="7339" y="2269"/>
                    <a:pt x="7172" y="2002"/>
                    <a:pt x="6906" y="1835"/>
                  </a:cubicBezTo>
                  <a:cubicBezTo>
                    <a:pt x="6819" y="1785"/>
                    <a:pt x="6713" y="1759"/>
                    <a:pt x="6607" y="1759"/>
                  </a:cubicBezTo>
                  <a:cubicBezTo>
                    <a:pt x="6427" y="1759"/>
                    <a:pt x="6243" y="1834"/>
                    <a:pt x="6138" y="2002"/>
                  </a:cubicBezTo>
                  <a:cubicBezTo>
                    <a:pt x="6072" y="1635"/>
                    <a:pt x="6539" y="1235"/>
                    <a:pt x="6372" y="868"/>
                  </a:cubicBezTo>
                  <a:cubicBezTo>
                    <a:pt x="6305" y="734"/>
                    <a:pt x="6172" y="684"/>
                    <a:pt x="6022" y="684"/>
                  </a:cubicBezTo>
                  <a:cubicBezTo>
                    <a:pt x="5872" y="684"/>
                    <a:pt x="5705" y="734"/>
                    <a:pt x="5571" y="801"/>
                  </a:cubicBezTo>
                  <a:cubicBezTo>
                    <a:pt x="5338" y="901"/>
                    <a:pt x="5138" y="1134"/>
                    <a:pt x="4837" y="1201"/>
                  </a:cubicBezTo>
                  <a:cubicBezTo>
                    <a:pt x="4904" y="1001"/>
                    <a:pt x="4971" y="734"/>
                    <a:pt x="4904" y="501"/>
                  </a:cubicBezTo>
                  <a:cubicBezTo>
                    <a:pt x="4871" y="301"/>
                    <a:pt x="4704" y="34"/>
                    <a:pt x="4471"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
            <p:cNvSpPr/>
            <p:nvPr/>
          </p:nvSpPr>
          <p:spPr>
            <a:xfrm>
              <a:off x="5755350" y="1491925"/>
              <a:ext cx="66725" cy="129400"/>
            </a:xfrm>
            <a:custGeom>
              <a:rect b="b" l="l" r="r" t="t"/>
              <a:pathLst>
                <a:path extrusionOk="0" h="5176" w="2669">
                  <a:moveTo>
                    <a:pt x="1353" y="1"/>
                  </a:moveTo>
                  <a:cubicBezTo>
                    <a:pt x="871" y="1"/>
                    <a:pt x="923" y="1976"/>
                    <a:pt x="567" y="2008"/>
                  </a:cubicBezTo>
                  <a:cubicBezTo>
                    <a:pt x="564" y="2009"/>
                    <a:pt x="560" y="2009"/>
                    <a:pt x="557" y="2009"/>
                  </a:cubicBezTo>
                  <a:cubicBezTo>
                    <a:pt x="279" y="2009"/>
                    <a:pt x="799" y="605"/>
                    <a:pt x="701" y="440"/>
                  </a:cubicBezTo>
                  <a:cubicBezTo>
                    <a:pt x="693" y="422"/>
                    <a:pt x="681" y="413"/>
                    <a:pt x="666" y="413"/>
                  </a:cubicBezTo>
                  <a:cubicBezTo>
                    <a:pt x="542" y="413"/>
                    <a:pt x="193" y="996"/>
                    <a:pt x="133" y="1975"/>
                  </a:cubicBezTo>
                  <a:cubicBezTo>
                    <a:pt x="0" y="3042"/>
                    <a:pt x="534" y="5110"/>
                    <a:pt x="534" y="5110"/>
                  </a:cubicBezTo>
                  <a:cubicBezTo>
                    <a:pt x="534" y="5110"/>
                    <a:pt x="1024" y="5176"/>
                    <a:pt x="1438" y="5176"/>
                  </a:cubicBezTo>
                  <a:cubicBezTo>
                    <a:pt x="1748" y="5176"/>
                    <a:pt x="2016" y="5139"/>
                    <a:pt x="2001" y="5010"/>
                  </a:cubicBezTo>
                  <a:cubicBezTo>
                    <a:pt x="1968" y="4744"/>
                    <a:pt x="2502" y="4010"/>
                    <a:pt x="2569" y="3476"/>
                  </a:cubicBezTo>
                  <a:cubicBezTo>
                    <a:pt x="2669" y="2909"/>
                    <a:pt x="2468" y="1808"/>
                    <a:pt x="2302" y="1808"/>
                  </a:cubicBezTo>
                  <a:cubicBezTo>
                    <a:pt x="2068" y="1808"/>
                    <a:pt x="2168" y="2542"/>
                    <a:pt x="2135" y="2809"/>
                  </a:cubicBezTo>
                  <a:cubicBezTo>
                    <a:pt x="2107" y="2908"/>
                    <a:pt x="2055" y="2988"/>
                    <a:pt x="2007" y="2988"/>
                  </a:cubicBezTo>
                  <a:cubicBezTo>
                    <a:pt x="1941" y="2988"/>
                    <a:pt x="1882" y="2837"/>
                    <a:pt x="1901" y="2375"/>
                  </a:cubicBezTo>
                  <a:cubicBezTo>
                    <a:pt x="1968" y="1608"/>
                    <a:pt x="1968" y="374"/>
                    <a:pt x="1701" y="340"/>
                  </a:cubicBezTo>
                  <a:cubicBezTo>
                    <a:pt x="1699" y="340"/>
                    <a:pt x="1697" y="340"/>
                    <a:pt x="1694" y="340"/>
                  </a:cubicBezTo>
                  <a:cubicBezTo>
                    <a:pt x="1470" y="340"/>
                    <a:pt x="1565" y="1942"/>
                    <a:pt x="1334" y="1975"/>
                  </a:cubicBezTo>
                  <a:cubicBezTo>
                    <a:pt x="1322" y="1978"/>
                    <a:pt x="1311" y="1979"/>
                    <a:pt x="1301" y="1979"/>
                  </a:cubicBezTo>
                  <a:cubicBezTo>
                    <a:pt x="1079" y="1979"/>
                    <a:pt x="1205" y="1320"/>
                    <a:pt x="1301" y="874"/>
                  </a:cubicBezTo>
                  <a:cubicBezTo>
                    <a:pt x="1368" y="474"/>
                    <a:pt x="1401" y="7"/>
                    <a:pt x="1401" y="7"/>
                  </a:cubicBezTo>
                  <a:cubicBezTo>
                    <a:pt x="1385" y="3"/>
                    <a:pt x="1369" y="1"/>
                    <a:pt x="135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
            <p:cNvSpPr/>
            <p:nvPr/>
          </p:nvSpPr>
          <p:spPr>
            <a:xfrm>
              <a:off x="6104750" y="1322550"/>
              <a:ext cx="93425" cy="116825"/>
            </a:xfrm>
            <a:custGeom>
              <a:rect b="b" l="l" r="r" t="t"/>
              <a:pathLst>
                <a:path extrusionOk="0" h="4673" w="3737">
                  <a:moveTo>
                    <a:pt x="1073" y="0"/>
                  </a:moveTo>
                  <a:cubicBezTo>
                    <a:pt x="1020" y="0"/>
                    <a:pt x="994" y="26"/>
                    <a:pt x="1001" y="77"/>
                  </a:cubicBezTo>
                  <a:cubicBezTo>
                    <a:pt x="1035" y="277"/>
                    <a:pt x="2302" y="1144"/>
                    <a:pt x="2002" y="1311"/>
                  </a:cubicBezTo>
                  <a:cubicBezTo>
                    <a:pt x="1989" y="1319"/>
                    <a:pt x="1974" y="1322"/>
                    <a:pt x="1957" y="1322"/>
                  </a:cubicBezTo>
                  <a:cubicBezTo>
                    <a:pt x="1643" y="1322"/>
                    <a:pt x="769" y="66"/>
                    <a:pt x="324" y="66"/>
                  </a:cubicBezTo>
                  <a:cubicBezTo>
                    <a:pt x="263" y="66"/>
                    <a:pt x="210" y="90"/>
                    <a:pt x="167" y="144"/>
                  </a:cubicBezTo>
                  <a:cubicBezTo>
                    <a:pt x="167" y="144"/>
                    <a:pt x="468" y="477"/>
                    <a:pt x="801" y="811"/>
                  </a:cubicBezTo>
                  <a:cubicBezTo>
                    <a:pt x="1135" y="1144"/>
                    <a:pt x="1635" y="1645"/>
                    <a:pt x="1368" y="1745"/>
                  </a:cubicBezTo>
                  <a:cubicBezTo>
                    <a:pt x="1363" y="1746"/>
                    <a:pt x="1357" y="1747"/>
                    <a:pt x="1351" y="1747"/>
                  </a:cubicBezTo>
                  <a:cubicBezTo>
                    <a:pt x="1112" y="1747"/>
                    <a:pt x="419" y="597"/>
                    <a:pt x="202" y="597"/>
                  </a:cubicBezTo>
                  <a:cubicBezTo>
                    <a:pt x="189" y="597"/>
                    <a:pt x="177" y="601"/>
                    <a:pt x="167" y="611"/>
                  </a:cubicBezTo>
                  <a:cubicBezTo>
                    <a:pt x="1" y="778"/>
                    <a:pt x="668" y="1778"/>
                    <a:pt x="1168" y="2412"/>
                  </a:cubicBezTo>
                  <a:cubicBezTo>
                    <a:pt x="1519" y="2833"/>
                    <a:pt x="1493" y="2991"/>
                    <a:pt x="1388" y="2991"/>
                  </a:cubicBezTo>
                  <a:cubicBezTo>
                    <a:pt x="1344" y="2991"/>
                    <a:pt x="1285" y="2962"/>
                    <a:pt x="1235" y="2912"/>
                  </a:cubicBezTo>
                  <a:cubicBezTo>
                    <a:pt x="1076" y="2754"/>
                    <a:pt x="735" y="2141"/>
                    <a:pt x="559" y="2141"/>
                  </a:cubicBezTo>
                  <a:cubicBezTo>
                    <a:pt x="551" y="2141"/>
                    <a:pt x="542" y="2142"/>
                    <a:pt x="534" y="2145"/>
                  </a:cubicBezTo>
                  <a:cubicBezTo>
                    <a:pt x="401" y="2279"/>
                    <a:pt x="868" y="3279"/>
                    <a:pt x="1235" y="3680"/>
                  </a:cubicBezTo>
                  <a:cubicBezTo>
                    <a:pt x="1635" y="4080"/>
                    <a:pt x="2502" y="4347"/>
                    <a:pt x="2636" y="4647"/>
                  </a:cubicBezTo>
                  <a:cubicBezTo>
                    <a:pt x="2639" y="4665"/>
                    <a:pt x="2650" y="4673"/>
                    <a:pt x="2667" y="4673"/>
                  </a:cubicBezTo>
                  <a:cubicBezTo>
                    <a:pt x="2849" y="4673"/>
                    <a:pt x="3737" y="3813"/>
                    <a:pt x="3737" y="3813"/>
                  </a:cubicBezTo>
                  <a:cubicBezTo>
                    <a:pt x="3737" y="3813"/>
                    <a:pt x="3003" y="1812"/>
                    <a:pt x="2336" y="978"/>
                  </a:cubicBezTo>
                  <a:cubicBezTo>
                    <a:pt x="1788" y="326"/>
                    <a:pt x="1261" y="0"/>
                    <a:pt x="10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
            <p:cNvSpPr/>
            <p:nvPr/>
          </p:nvSpPr>
          <p:spPr>
            <a:xfrm>
              <a:off x="5752000" y="1595500"/>
              <a:ext cx="306075" cy="346100"/>
            </a:xfrm>
            <a:custGeom>
              <a:rect b="b" l="l" r="r" t="t"/>
              <a:pathLst>
                <a:path extrusionOk="0" h="13844" w="12243">
                  <a:moveTo>
                    <a:pt x="1" y="0"/>
                  </a:moveTo>
                  <a:cubicBezTo>
                    <a:pt x="1" y="33"/>
                    <a:pt x="501" y="9007"/>
                    <a:pt x="2502" y="9841"/>
                  </a:cubicBezTo>
                  <a:cubicBezTo>
                    <a:pt x="7306" y="11809"/>
                    <a:pt x="11676" y="13843"/>
                    <a:pt x="11676" y="13843"/>
                  </a:cubicBezTo>
                  <a:lnTo>
                    <a:pt x="12243" y="9674"/>
                  </a:lnTo>
                  <a:lnTo>
                    <a:pt x="4671" y="6471"/>
                  </a:lnTo>
                  <a:lnTo>
                    <a:pt x="2736" y="534"/>
                  </a:lnTo>
                  <a:lnTo>
                    <a:pt x="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
            <p:cNvSpPr/>
            <p:nvPr/>
          </p:nvSpPr>
          <p:spPr>
            <a:xfrm>
              <a:off x="6156450" y="1404525"/>
              <a:ext cx="233525" cy="461175"/>
            </a:xfrm>
            <a:custGeom>
              <a:rect b="b" l="l" r="r" t="t"/>
              <a:pathLst>
                <a:path extrusionOk="0" h="18447" w="9341">
                  <a:moveTo>
                    <a:pt x="1469" y="0"/>
                  </a:moveTo>
                  <a:lnTo>
                    <a:pt x="1" y="1034"/>
                  </a:lnTo>
                  <a:cubicBezTo>
                    <a:pt x="68" y="1201"/>
                    <a:pt x="4938" y="8540"/>
                    <a:pt x="4938" y="8540"/>
                  </a:cubicBezTo>
                  <a:cubicBezTo>
                    <a:pt x="4604" y="9641"/>
                    <a:pt x="735" y="15211"/>
                    <a:pt x="735" y="15211"/>
                  </a:cubicBezTo>
                  <a:lnTo>
                    <a:pt x="2836" y="18447"/>
                  </a:lnTo>
                  <a:cubicBezTo>
                    <a:pt x="2836" y="18447"/>
                    <a:pt x="9341" y="10441"/>
                    <a:pt x="8941" y="8640"/>
                  </a:cubicBezTo>
                  <a:cubicBezTo>
                    <a:pt x="8574" y="6839"/>
                    <a:pt x="1469" y="0"/>
                    <a:pt x="146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
            <p:cNvSpPr/>
            <p:nvPr/>
          </p:nvSpPr>
          <p:spPr>
            <a:xfrm>
              <a:off x="5947975" y="2112525"/>
              <a:ext cx="532075" cy="746425"/>
            </a:xfrm>
            <a:custGeom>
              <a:rect b="b" l="l" r="r" t="t"/>
              <a:pathLst>
                <a:path extrusionOk="0" h="29857" w="21283">
                  <a:moveTo>
                    <a:pt x="14711" y="1"/>
                  </a:moveTo>
                  <a:lnTo>
                    <a:pt x="6839" y="1068"/>
                  </a:lnTo>
                  <a:cubicBezTo>
                    <a:pt x="7006" y="1502"/>
                    <a:pt x="5971" y="3503"/>
                    <a:pt x="6205" y="5705"/>
                  </a:cubicBezTo>
                  <a:cubicBezTo>
                    <a:pt x="6472" y="7906"/>
                    <a:pt x="7906" y="16045"/>
                    <a:pt x="7906" y="16045"/>
                  </a:cubicBezTo>
                  <a:lnTo>
                    <a:pt x="1" y="19681"/>
                  </a:lnTo>
                  <a:lnTo>
                    <a:pt x="1635" y="22750"/>
                  </a:lnTo>
                  <a:cubicBezTo>
                    <a:pt x="1635" y="22750"/>
                    <a:pt x="11509" y="19548"/>
                    <a:pt x="11676" y="17913"/>
                  </a:cubicBezTo>
                  <a:cubicBezTo>
                    <a:pt x="12001" y="14656"/>
                    <a:pt x="10832" y="5355"/>
                    <a:pt x="11585" y="5355"/>
                  </a:cubicBezTo>
                  <a:cubicBezTo>
                    <a:pt x="11603" y="5355"/>
                    <a:pt x="11622" y="5360"/>
                    <a:pt x="11642" y="5371"/>
                  </a:cubicBezTo>
                  <a:cubicBezTo>
                    <a:pt x="12506" y="5836"/>
                    <a:pt x="17307" y="29857"/>
                    <a:pt x="17741" y="29857"/>
                  </a:cubicBezTo>
                  <a:cubicBezTo>
                    <a:pt x="17743" y="29857"/>
                    <a:pt x="17745" y="29856"/>
                    <a:pt x="17747" y="29855"/>
                  </a:cubicBezTo>
                  <a:cubicBezTo>
                    <a:pt x="18113" y="29655"/>
                    <a:pt x="20849" y="28988"/>
                    <a:pt x="21082" y="28821"/>
                  </a:cubicBezTo>
                  <a:cubicBezTo>
                    <a:pt x="21282" y="28654"/>
                    <a:pt x="18013" y="13310"/>
                    <a:pt x="18013" y="13310"/>
                  </a:cubicBezTo>
                  <a:lnTo>
                    <a:pt x="14711"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
            <p:cNvSpPr/>
            <p:nvPr/>
          </p:nvSpPr>
          <p:spPr>
            <a:xfrm>
              <a:off x="6072225" y="2112525"/>
              <a:ext cx="320250" cy="275225"/>
            </a:xfrm>
            <a:custGeom>
              <a:rect b="b" l="l" r="r" t="t"/>
              <a:pathLst>
                <a:path extrusionOk="0" h="11009" w="12810">
                  <a:moveTo>
                    <a:pt x="9708" y="1"/>
                  </a:moveTo>
                  <a:lnTo>
                    <a:pt x="1869" y="1068"/>
                  </a:lnTo>
                  <a:cubicBezTo>
                    <a:pt x="1869" y="1068"/>
                    <a:pt x="1" y="4704"/>
                    <a:pt x="1335" y="11008"/>
                  </a:cubicBezTo>
                  <a:lnTo>
                    <a:pt x="12810" y="9874"/>
                  </a:lnTo>
                  <a:lnTo>
                    <a:pt x="970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
            <p:cNvSpPr/>
            <p:nvPr/>
          </p:nvSpPr>
          <p:spPr>
            <a:xfrm>
              <a:off x="6115600" y="2129125"/>
              <a:ext cx="44725" cy="255625"/>
            </a:xfrm>
            <a:custGeom>
              <a:rect b="b" l="l" r="r" t="t"/>
              <a:pathLst>
                <a:path extrusionOk="0" h="10225" w="1789">
                  <a:moveTo>
                    <a:pt x="1717" y="1"/>
                  </a:moveTo>
                  <a:cubicBezTo>
                    <a:pt x="1691" y="1"/>
                    <a:pt x="1660" y="12"/>
                    <a:pt x="1635" y="37"/>
                  </a:cubicBezTo>
                  <a:cubicBezTo>
                    <a:pt x="401" y="3173"/>
                    <a:pt x="0" y="6909"/>
                    <a:pt x="1068" y="10211"/>
                  </a:cubicBezTo>
                  <a:cubicBezTo>
                    <a:pt x="1078" y="10221"/>
                    <a:pt x="1093" y="10225"/>
                    <a:pt x="1108" y="10225"/>
                  </a:cubicBezTo>
                  <a:cubicBezTo>
                    <a:pt x="1145" y="10225"/>
                    <a:pt x="1182" y="10201"/>
                    <a:pt x="1134" y="10178"/>
                  </a:cubicBezTo>
                  <a:cubicBezTo>
                    <a:pt x="434" y="6709"/>
                    <a:pt x="534" y="3406"/>
                    <a:pt x="1768" y="70"/>
                  </a:cubicBezTo>
                  <a:cubicBezTo>
                    <a:pt x="1789" y="29"/>
                    <a:pt x="1759" y="1"/>
                    <a:pt x="171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
            <p:cNvSpPr/>
            <p:nvPr/>
          </p:nvSpPr>
          <p:spPr>
            <a:xfrm>
              <a:off x="6135125" y="2135125"/>
              <a:ext cx="73050" cy="89350"/>
            </a:xfrm>
            <a:custGeom>
              <a:rect b="b" l="l" r="r" t="t"/>
              <a:pathLst>
                <a:path extrusionOk="0" h="3574" w="2922">
                  <a:moveTo>
                    <a:pt x="2646" y="1"/>
                  </a:moveTo>
                  <a:cubicBezTo>
                    <a:pt x="2619" y="1"/>
                    <a:pt x="2588" y="27"/>
                    <a:pt x="2588" y="64"/>
                  </a:cubicBezTo>
                  <a:cubicBezTo>
                    <a:pt x="2688" y="1765"/>
                    <a:pt x="1688" y="2999"/>
                    <a:pt x="87" y="3466"/>
                  </a:cubicBezTo>
                  <a:cubicBezTo>
                    <a:pt x="0" y="3495"/>
                    <a:pt x="13" y="3573"/>
                    <a:pt x="61" y="3573"/>
                  </a:cubicBezTo>
                  <a:cubicBezTo>
                    <a:pt x="69" y="3573"/>
                    <a:pt x="77" y="3571"/>
                    <a:pt x="87" y="3566"/>
                  </a:cubicBezTo>
                  <a:cubicBezTo>
                    <a:pt x="1788" y="3333"/>
                    <a:pt x="2922" y="1665"/>
                    <a:pt x="2688" y="64"/>
                  </a:cubicBezTo>
                  <a:cubicBezTo>
                    <a:pt x="2688" y="19"/>
                    <a:pt x="2668" y="1"/>
                    <a:pt x="264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2"/>
            <p:cNvSpPr/>
            <p:nvPr/>
          </p:nvSpPr>
          <p:spPr>
            <a:xfrm>
              <a:off x="6292400" y="2122950"/>
              <a:ext cx="50875" cy="74675"/>
            </a:xfrm>
            <a:custGeom>
              <a:rect b="b" l="l" r="r" t="t"/>
              <a:pathLst>
                <a:path extrusionOk="0" h="2987" w="2035">
                  <a:moveTo>
                    <a:pt x="17" y="1"/>
                  </a:moveTo>
                  <a:cubicBezTo>
                    <a:pt x="8" y="1"/>
                    <a:pt x="0" y="17"/>
                    <a:pt x="0" y="51"/>
                  </a:cubicBezTo>
                  <a:cubicBezTo>
                    <a:pt x="0" y="1285"/>
                    <a:pt x="734" y="2552"/>
                    <a:pt x="1968" y="2986"/>
                  </a:cubicBezTo>
                  <a:cubicBezTo>
                    <a:pt x="2001" y="2986"/>
                    <a:pt x="2035" y="2953"/>
                    <a:pt x="2001" y="2919"/>
                  </a:cubicBezTo>
                  <a:cubicBezTo>
                    <a:pt x="867" y="2319"/>
                    <a:pt x="133" y="1318"/>
                    <a:pt x="33" y="51"/>
                  </a:cubicBezTo>
                  <a:cubicBezTo>
                    <a:pt x="33" y="17"/>
                    <a:pt x="25" y="1"/>
                    <a:pt x="1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
            <p:cNvSpPr/>
            <p:nvPr/>
          </p:nvSpPr>
          <p:spPr>
            <a:xfrm>
              <a:off x="6232350" y="2110525"/>
              <a:ext cx="36725" cy="123175"/>
            </a:xfrm>
            <a:custGeom>
              <a:rect b="b" l="l" r="r" t="t"/>
              <a:pathLst>
                <a:path extrusionOk="0" h="4927" w="1469">
                  <a:moveTo>
                    <a:pt x="77" y="1"/>
                  </a:moveTo>
                  <a:cubicBezTo>
                    <a:pt x="41" y="1"/>
                    <a:pt x="0" y="26"/>
                    <a:pt x="0" y="81"/>
                  </a:cubicBezTo>
                  <a:cubicBezTo>
                    <a:pt x="334" y="1248"/>
                    <a:pt x="1468" y="3817"/>
                    <a:pt x="401" y="4884"/>
                  </a:cubicBezTo>
                  <a:cubicBezTo>
                    <a:pt x="427" y="4884"/>
                    <a:pt x="454" y="4927"/>
                    <a:pt x="464" y="4927"/>
                  </a:cubicBezTo>
                  <a:cubicBezTo>
                    <a:pt x="466" y="4927"/>
                    <a:pt x="467" y="4924"/>
                    <a:pt x="467" y="4917"/>
                  </a:cubicBezTo>
                  <a:cubicBezTo>
                    <a:pt x="1068" y="4484"/>
                    <a:pt x="1068" y="3883"/>
                    <a:pt x="934" y="3250"/>
                  </a:cubicBezTo>
                  <a:cubicBezTo>
                    <a:pt x="768" y="2149"/>
                    <a:pt x="467" y="1081"/>
                    <a:pt x="134" y="47"/>
                  </a:cubicBezTo>
                  <a:cubicBezTo>
                    <a:pt x="134" y="17"/>
                    <a:pt x="107"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
            <p:cNvSpPr/>
            <p:nvPr/>
          </p:nvSpPr>
          <p:spPr>
            <a:xfrm>
              <a:off x="5991350" y="1782575"/>
              <a:ext cx="347775" cy="364375"/>
            </a:xfrm>
            <a:custGeom>
              <a:rect b="b" l="l" r="r" t="t"/>
              <a:pathLst>
                <a:path extrusionOk="0" h="14575" w="13911">
                  <a:moveTo>
                    <a:pt x="6372" y="1"/>
                  </a:moveTo>
                  <a:cubicBezTo>
                    <a:pt x="5848" y="1"/>
                    <a:pt x="5307" y="65"/>
                    <a:pt x="4770" y="223"/>
                  </a:cubicBezTo>
                  <a:cubicBezTo>
                    <a:pt x="4703" y="223"/>
                    <a:pt x="4603" y="256"/>
                    <a:pt x="4537" y="323"/>
                  </a:cubicBezTo>
                  <a:cubicBezTo>
                    <a:pt x="4537" y="323"/>
                    <a:pt x="0" y="1991"/>
                    <a:pt x="1535" y="7228"/>
                  </a:cubicBezTo>
                  <a:cubicBezTo>
                    <a:pt x="2235" y="9663"/>
                    <a:pt x="2835" y="11431"/>
                    <a:pt x="3269" y="12732"/>
                  </a:cubicBezTo>
                  <a:cubicBezTo>
                    <a:pt x="3651" y="13847"/>
                    <a:pt x="4729" y="14575"/>
                    <a:pt x="5869" y="14575"/>
                  </a:cubicBezTo>
                  <a:cubicBezTo>
                    <a:pt x="6025" y="14575"/>
                    <a:pt x="6181" y="14561"/>
                    <a:pt x="6338" y="14533"/>
                  </a:cubicBezTo>
                  <a:lnTo>
                    <a:pt x="12843" y="13332"/>
                  </a:lnTo>
                  <a:cubicBezTo>
                    <a:pt x="13510" y="13199"/>
                    <a:pt x="13910" y="12498"/>
                    <a:pt x="13710" y="11831"/>
                  </a:cubicBezTo>
                  <a:lnTo>
                    <a:pt x="10408" y="1323"/>
                  </a:lnTo>
                  <a:cubicBezTo>
                    <a:pt x="10354" y="1082"/>
                    <a:pt x="8512" y="1"/>
                    <a:pt x="6372"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
            <p:cNvSpPr/>
            <p:nvPr/>
          </p:nvSpPr>
          <p:spPr>
            <a:xfrm>
              <a:off x="5994675" y="1589300"/>
              <a:ext cx="189325" cy="188075"/>
            </a:xfrm>
            <a:custGeom>
              <a:rect b="b" l="l" r="r" t="t"/>
              <a:pathLst>
                <a:path extrusionOk="0" h="7523" w="7573">
                  <a:moveTo>
                    <a:pt x="3380" y="0"/>
                  </a:moveTo>
                  <a:cubicBezTo>
                    <a:pt x="3135" y="0"/>
                    <a:pt x="2875" y="36"/>
                    <a:pt x="2602" y="115"/>
                  </a:cubicBezTo>
                  <a:cubicBezTo>
                    <a:pt x="2536" y="148"/>
                    <a:pt x="2536" y="148"/>
                    <a:pt x="2469" y="148"/>
                  </a:cubicBezTo>
                  <a:cubicBezTo>
                    <a:pt x="901" y="615"/>
                    <a:pt x="1" y="2316"/>
                    <a:pt x="534" y="3884"/>
                  </a:cubicBezTo>
                  <a:cubicBezTo>
                    <a:pt x="1042" y="5632"/>
                    <a:pt x="1883" y="7523"/>
                    <a:pt x="3460" y="7523"/>
                  </a:cubicBezTo>
                  <a:cubicBezTo>
                    <a:pt x="3749" y="7523"/>
                    <a:pt x="4063" y="7459"/>
                    <a:pt x="4404" y="7320"/>
                  </a:cubicBezTo>
                  <a:cubicBezTo>
                    <a:pt x="7573" y="6086"/>
                    <a:pt x="7206" y="4384"/>
                    <a:pt x="6772" y="3250"/>
                  </a:cubicBezTo>
                  <a:cubicBezTo>
                    <a:pt x="6417" y="2243"/>
                    <a:pt x="5325" y="0"/>
                    <a:pt x="3380"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
            <p:cNvSpPr/>
            <p:nvPr/>
          </p:nvSpPr>
          <p:spPr>
            <a:xfrm>
              <a:off x="6066400" y="1741425"/>
              <a:ext cx="117600" cy="134050"/>
            </a:xfrm>
            <a:custGeom>
              <a:rect b="b" l="l" r="r" t="t"/>
              <a:pathLst>
                <a:path extrusionOk="0" h="5362" w="4704">
                  <a:moveTo>
                    <a:pt x="3236" y="1"/>
                  </a:moveTo>
                  <a:lnTo>
                    <a:pt x="0" y="1302"/>
                  </a:lnTo>
                  <a:lnTo>
                    <a:pt x="1268" y="4337"/>
                  </a:lnTo>
                  <a:cubicBezTo>
                    <a:pt x="1556" y="4962"/>
                    <a:pt x="2174" y="5362"/>
                    <a:pt x="2821" y="5362"/>
                  </a:cubicBezTo>
                  <a:cubicBezTo>
                    <a:pt x="3072" y="5362"/>
                    <a:pt x="3327" y="5302"/>
                    <a:pt x="3569" y="5171"/>
                  </a:cubicBezTo>
                  <a:cubicBezTo>
                    <a:pt x="4370" y="4804"/>
                    <a:pt x="4704" y="3870"/>
                    <a:pt x="4403" y="3070"/>
                  </a:cubicBezTo>
                  <a:lnTo>
                    <a:pt x="3236"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
            <p:cNvSpPr/>
            <p:nvPr/>
          </p:nvSpPr>
          <p:spPr>
            <a:xfrm>
              <a:off x="5994675" y="1702800"/>
              <a:ext cx="45050" cy="51125"/>
            </a:xfrm>
            <a:custGeom>
              <a:rect b="b" l="l" r="r" t="t"/>
              <a:pathLst>
                <a:path extrusionOk="0" h="2045" w="1802">
                  <a:moveTo>
                    <a:pt x="822" y="0"/>
                  </a:moveTo>
                  <a:cubicBezTo>
                    <a:pt x="726" y="0"/>
                    <a:pt x="636" y="15"/>
                    <a:pt x="568" y="45"/>
                  </a:cubicBezTo>
                  <a:cubicBezTo>
                    <a:pt x="134" y="178"/>
                    <a:pt x="1" y="578"/>
                    <a:pt x="101" y="1012"/>
                  </a:cubicBezTo>
                  <a:cubicBezTo>
                    <a:pt x="199" y="1555"/>
                    <a:pt x="701" y="2044"/>
                    <a:pt x="1239" y="2044"/>
                  </a:cubicBezTo>
                  <a:cubicBezTo>
                    <a:pt x="1427" y="2044"/>
                    <a:pt x="1620" y="1984"/>
                    <a:pt x="1802" y="1846"/>
                  </a:cubicBezTo>
                  <a:lnTo>
                    <a:pt x="1368" y="278"/>
                  </a:lnTo>
                  <a:cubicBezTo>
                    <a:pt x="1321" y="89"/>
                    <a:pt x="1056" y="0"/>
                    <a:pt x="822"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
            <p:cNvSpPr/>
            <p:nvPr/>
          </p:nvSpPr>
          <p:spPr>
            <a:xfrm>
              <a:off x="6042575" y="1678575"/>
              <a:ext cx="6775" cy="6200"/>
            </a:xfrm>
            <a:custGeom>
              <a:rect b="b" l="l" r="r" t="t"/>
              <a:pathLst>
                <a:path extrusionOk="0" h="248" w="271">
                  <a:moveTo>
                    <a:pt x="156" y="1"/>
                  </a:moveTo>
                  <a:cubicBezTo>
                    <a:pt x="141" y="1"/>
                    <a:pt x="127" y="5"/>
                    <a:pt x="119" y="13"/>
                  </a:cubicBezTo>
                  <a:cubicBezTo>
                    <a:pt x="53" y="13"/>
                    <a:pt x="19" y="46"/>
                    <a:pt x="19" y="146"/>
                  </a:cubicBezTo>
                  <a:cubicBezTo>
                    <a:pt x="1" y="202"/>
                    <a:pt x="66" y="248"/>
                    <a:pt x="126" y="248"/>
                  </a:cubicBezTo>
                  <a:cubicBezTo>
                    <a:pt x="174" y="248"/>
                    <a:pt x="219" y="220"/>
                    <a:pt x="219" y="146"/>
                  </a:cubicBezTo>
                  <a:cubicBezTo>
                    <a:pt x="270" y="44"/>
                    <a:pt x="205" y="1"/>
                    <a:pt x="15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
            <p:cNvSpPr/>
            <p:nvPr/>
          </p:nvSpPr>
          <p:spPr>
            <a:xfrm>
              <a:off x="6107400" y="1647200"/>
              <a:ext cx="8225" cy="5800"/>
            </a:xfrm>
            <a:custGeom>
              <a:rect b="b" l="l" r="r" t="t"/>
              <a:pathLst>
                <a:path extrusionOk="0" h="232" w="329">
                  <a:moveTo>
                    <a:pt x="195" y="0"/>
                  </a:moveTo>
                  <a:cubicBezTo>
                    <a:pt x="0" y="0"/>
                    <a:pt x="61" y="232"/>
                    <a:pt x="183" y="232"/>
                  </a:cubicBezTo>
                  <a:cubicBezTo>
                    <a:pt x="207" y="232"/>
                    <a:pt x="234" y="223"/>
                    <a:pt x="262" y="200"/>
                  </a:cubicBezTo>
                  <a:cubicBezTo>
                    <a:pt x="328" y="134"/>
                    <a:pt x="295" y="0"/>
                    <a:pt x="2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
            <p:cNvSpPr/>
            <p:nvPr/>
          </p:nvSpPr>
          <p:spPr>
            <a:xfrm>
              <a:off x="6074725" y="1658875"/>
              <a:ext cx="31725" cy="38875"/>
            </a:xfrm>
            <a:custGeom>
              <a:rect b="b" l="l" r="r" t="t"/>
              <a:pathLst>
                <a:path extrusionOk="0" h="1555" w="1269">
                  <a:moveTo>
                    <a:pt x="34" y="0"/>
                  </a:moveTo>
                  <a:cubicBezTo>
                    <a:pt x="34" y="34"/>
                    <a:pt x="1" y="34"/>
                    <a:pt x="1" y="100"/>
                  </a:cubicBezTo>
                  <a:cubicBezTo>
                    <a:pt x="234" y="567"/>
                    <a:pt x="501" y="1034"/>
                    <a:pt x="835" y="1501"/>
                  </a:cubicBezTo>
                  <a:cubicBezTo>
                    <a:pt x="845" y="1511"/>
                    <a:pt x="854" y="1515"/>
                    <a:pt x="863" y="1515"/>
                  </a:cubicBezTo>
                  <a:cubicBezTo>
                    <a:pt x="885" y="1515"/>
                    <a:pt x="901" y="1492"/>
                    <a:pt x="901" y="1468"/>
                  </a:cubicBezTo>
                  <a:cubicBezTo>
                    <a:pt x="901" y="1368"/>
                    <a:pt x="935" y="1335"/>
                    <a:pt x="935" y="1268"/>
                  </a:cubicBezTo>
                  <a:cubicBezTo>
                    <a:pt x="935" y="1168"/>
                    <a:pt x="935" y="1034"/>
                    <a:pt x="1035" y="1034"/>
                  </a:cubicBezTo>
                  <a:cubicBezTo>
                    <a:pt x="1102" y="1101"/>
                    <a:pt x="1135" y="1435"/>
                    <a:pt x="1135" y="1501"/>
                  </a:cubicBezTo>
                  <a:cubicBezTo>
                    <a:pt x="1135" y="1541"/>
                    <a:pt x="1155" y="1554"/>
                    <a:pt x="1180" y="1554"/>
                  </a:cubicBezTo>
                  <a:cubicBezTo>
                    <a:pt x="1219" y="1554"/>
                    <a:pt x="1268" y="1522"/>
                    <a:pt x="1268" y="1501"/>
                  </a:cubicBezTo>
                  <a:cubicBezTo>
                    <a:pt x="1268" y="1368"/>
                    <a:pt x="1268" y="767"/>
                    <a:pt x="1035" y="767"/>
                  </a:cubicBezTo>
                  <a:cubicBezTo>
                    <a:pt x="905" y="767"/>
                    <a:pt x="856" y="1110"/>
                    <a:pt x="841" y="1294"/>
                  </a:cubicBezTo>
                  <a:lnTo>
                    <a:pt x="841" y="1294"/>
                  </a:lnTo>
                  <a:cubicBezTo>
                    <a:pt x="535" y="910"/>
                    <a:pt x="285" y="47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
            <p:cNvSpPr/>
            <p:nvPr/>
          </p:nvSpPr>
          <p:spPr>
            <a:xfrm>
              <a:off x="6083900" y="1682975"/>
              <a:ext cx="41725" cy="36075"/>
            </a:xfrm>
            <a:custGeom>
              <a:rect b="b" l="l" r="r" t="t"/>
              <a:pathLst>
                <a:path extrusionOk="0" h="1443" w="1669">
                  <a:moveTo>
                    <a:pt x="1396" y="1"/>
                  </a:moveTo>
                  <a:cubicBezTo>
                    <a:pt x="1361" y="1"/>
                    <a:pt x="1335" y="29"/>
                    <a:pt x="1335" y="70"/>
                  </a:cubicBezTo>
                  <a:cubicBezTo>
                    <a:pt x="1468" y="437"/>
                    <a:pt x="1402" y="904"/>
                    <a:pt x="1035" y="1171"/>
                  </a:cubicBezTo>
                  <a:cubicBezTo>
                    <a:pt x="898" y="1267"/>
                    <a:pt x="761" y="1301"/>
                    <a:pt x="622" y="1301"/>
                  </a:cubicBezTo>
                  <a:cubicBezTo>
                    <a:pt x="422" y="1301"/>
                    <a:pt x="217" y="1230"/>
                    <a:pt x="1" y="1171"/>
                  </a:cubicBezTo>
                  <a:lnTo>
                    <a:pt x="1" y="1171"/>
                  </a:lnTo>
                  <a:cubicBezTo>
                    <a:pt x="121" y="1359"/>
                    <a:pt x="337" y="1442"/>
                    <a:pt x="564" y="1442"/>
                  </a:cubicBezTo>
                  <a:cubicBezTo>
                    <a:pt x="780" y="1442"/>
                    <a:pt x="1006" y="1368"/>
                    <a:pt x="1168" y="1238"/>
                  </a:cubicBezTo>
                  <a:cubicBezTo>
                    <a:pt x="1535" y="1004"/>
                    <a:pt x="1669" y="404"/>
                    <a:pt x="1468" y="37"/>
                  </a:cubicBezTo>
                  <a:cubicBezTo>
                    <a:pt x="1443" y="12"/>
                    <a:pt x="1417" y="1"/>
                    <a:pt x="139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
            <p:cNvSpPr/>
            <p:nvPr/>
          </p:nvSpPr>
          <p:spPr>
            <a:xfrm>
              <a:off x="6082250" y="1749525"/>
              <a:ext cx="65625" cy="27675"/>
            </a:xfrm>
            <a:custGeom>
              <a:rect b="b" l="l" r="r" t="t"/>
              <a:pathLst>
                <a:path extrusionOk="0" h="1107" w="2625">
                  <a:moveTo>
                    <a:pt x="2573" y="0"/>
                  </a:moveTo>
                  <a:cubicBezTo>
                    <a:pt x="2560" y="0"/>
                    <a:pt x="2546" y="12"/>
                    <a:pt x="2535" y="44"/>
                  </a:cubicBezTo>
                  <a:cubicBezTo>
                    <a:pt x="1913" y="665"/>
                    <a:pt x="1147" y="1084"/>
                    <a:pt x="208" y="1084"/>
                  </a:cubicBezTo>
                  <a:cubicBezTo>
                    <a:pt x="140" y="1084"/>
                    <a:pt x="70" y="1082"/>
                    <a:pt x="0" y="1078"/>
                  </a:cubicBezTo>
                  <a:lnTo>
                    <a:pt x="0" y="1078"/>
                  </a:lnTo>
                  <a:cubicBezTo>
                    <a:pt x="138" y="1097"/>
                    <a:pt x="277" y="1106"/>
                    <a:pt x="415" y="1106"/>
                  </a:cubicBezTo>
                  <a:cubicBezTo>
                    <a:pt x="1246" y="1106"/>
                    <a:pt x="2059" y="763"/>
                    <a:pt x="2602" y="77"/>
                  </a:cubicBezTo>
                  <a:cubicBezTo>
                    <a:pt x="2625" y="54"/>
                    <a:pt x="2601" y="0"/>
                    <a:pt x="25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
            <p:cNvSpPr/>
            <p:nvPr/>
          </p:nvSpPr>
          <p:spPr>
            <a:xfrm>
              <a:off x="6063050" y="1780500"/>
              <a:ext cx="126800" cy="170275"/>
            </a:xfrm>
            <a:custGeom>
              <a:rect b="b" l="l" r="r" t="t"/>
              <a:pathLst>
                <a:path extrusionOk="0" h="6811" w="5072">
                  <a:moveTo>
                    <a:pt x="3453" y="1"/>
                  </a:moveTo>
                  <a:cubicBezTo>
                    <a:pt x="2632" y="1"/>
                    <a:pt x="1409" y="269"/>
                    <a:pt x="1" y="1473"/>
                  </a:cubicBezTo>
                  <a:lnTo>
                    <a:pt x="4637" y="6810"/>
                  </a:lnTo>
                  <a:lnTo>
                    <a:pt x="5071" y="6677"/>
                  </a:lnTo>
                  <a:lnTo>
                    <a:pt x="4537" y="172"/>
                  </a:lnTo>
                  <a:cubicBezTo>
                    <a:pt x="4508" y="172"/>
                    <a:pt x="4109" y="1"/>
                    <a:pt x="345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
            <p:cNvSpPr/>
            <p:nvPr/>
          </p:nvSpPr>
          <p:spPr>
            <a:xfrm>
              <a:off x="6113300" y="1945200"/>
              <a:ext cx="74875" cy="196850"/>
            </a:xfrm>
            <a:custGeom>
              <a:rect b="b" l="l" r="r" t="t"/>
              <a:pathLst>
                <a:path extrusionOk="0" h="7874" w="2995">
                  <a:moveTo>
                    <a:pt x="2932" y="0"/>
                  </a:moveTo>
                  <a:cubicBezTo>
                    <a:pt x="2911" y="0"/>
                    <a:pt x="2894" y="8"/>
                    <a:pt x="2894" y="22"/>
                  </a:cubicBezTo>
                  <a:cubicBezTo>
                    <a:pt x="2327" y="2824"/>
                    <a:pt x="1393" y="5259"/>
                    <a:pt x="26" y="7761"/>
                  </a:cubicBezTo>
                  <a:cubicBezTo>
                    <a:pt x="1" y="7836"/>
                    <a:pt x="32" y="7874"/>
                    <a:pt x="63" y="7874"/>
                  </a:cubicBezTo>
                  <a:cubicBezTo>
                    <a:pt x="74" y="7874"/>
                    <a:pt x="84" y="7869"/>
                    <a:pt x="92" y="7861"/>
                  </a:cubicBezTo>
                  <a:cubicBezTo>
                    <a:pt x="1560" y="5526"/>
                    <a:pt x="2594" y="2757"/>
                    <a:pt x="2994" y="56"/>
                  </a:cubicBezTo>
                  <a:cubicBezTo>
                    <a:pt x="2994" y="16"/>
                    <a:pt x="2960" y="0"/>
                    <a:pt x="29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
            <p:cNvSpPr/>
            <p:nvPr/>
          </p:nvSpPr>
          <p:spPr>
            <a:xfrm>
              <a:off x="6276550" y="1620500"/>
              <a:ext cx="35400" cy="17775"/>
            </a:xfrm>
            <a:custGeom>
              <a:rect b="b" l="l" r="r" t="t"/>
              <a:pathLst>
                <a:path extrusionOk="0" h="711" w="1416">
                  <a:moveTo>
                    <a:pt x="34" y="1"/>
                  </a:moveTo>
                  <a:cubicBezTo>
                    <a:pt x="0" y="1"/>
                    <a:pt x="0" y="34"/>
                    <a:pt x="0" y="34"/>
                  </a:cubicBezTo>
                  <a:cubicBezTo>
                    <a:pt x="434" y="268"/>
                    <a:pt x="834" y="535"/>
                    <a:pt x="1301" y="701"/>
                  </a:cubicBezTo>
                  <a:cubicBezTo>
                    <a:pt x="1308" y="708"/>
                    <a:pt x="1316" y="710"/>
                    <a:pt x="1326" y="710"/>
                  </a:cubicBezTo>
                  <a:cubicBezTo>
                    <a:pt x="1365" y="710"/>
                    <a:pt x="1415" y="662"/>
                    <a:pt x="1335" y="635"/>
                  </a:cubicBezTo>
                  <a:cubicBezTo>
                    <a:pt x="934" y="368"/>
                    <a:pt x="467" y="1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
            <p:cNvSpPr/>
            <p:nvPr/>
          </p:nvSpPr>
          <p:spPr>
            <a:xfrm>
              <a:off x="6279150" y="1617975"/>
              <a:ext cx="34100" cy="5050"/>
            </a:xfrm>
            <a:custGeom>
              <a:rect b="b" l="l" r="r" t="t"/>
              <a:pathLst>
                <a:path extrusionOk="0" h="202" w="1364">
                  <a:moveTo>
                    <a:pt x="7" y="39"/>
                  </a:moveTo>
                  <a:cubicBezTo>
                    <a:pt x="0" y="39"/>
                    <a:pt x="7" y="68"/>
                    <a:pt x="30" y="68"/>
                  </a:cubicBezTo>
                  <a:cubicBezTo>
                    <a:pt x="19" y="46"/>
                    <a:pt x="11" y="39"/>
                    <a:pt x="7" y="39"/>
                  </a:cubicBezTo>
                  <a:close/>
                  <a:moveTo>
                    <a:pt x="594" y="0"/>
                  </a:moveTo>
                  <a:cubicBezTo>
                    <a:pt x="398" y="0"/>
                    <a:pt x="204" y="25"/>
                    <a:pt x="30" y="68"/>
                  </a:cubicBezTo>
                  <a:cubicBezTo>
                    <a:pt x="230" y="102"/>
                    <a:pt x="430" y="102"/>
                    <a:pt x="663" y="135"/>
                  </a:cubicBezTo>
                  <a:cubicBezTo>
                    <a:pt x="864" y="169"/>
                    <a:pt x="1064" y="202"/>
                    <a:pt x="1264" y="202"/>
                  </a:cubicBezTo>
                  <a:cubicBezTo>
                    <a:pt x="1331" y="202"/>
                    <a:pt x="1364" y="135"/>
                    <a:pt x="1331" y="135"/>
                  </a:cubicBezTo>
                  <a:cubicBezTo>
                    <a:pt x="1105" y="41"/>
                    <a:pt x="848" y="0"/>
                    <a:pt x="5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
            <p:cNvSpPr/>
            <p:nvPr/>
          </p:nvSpPr>
          <p:spPr>
            <a:xfrm>
              <a:off x="5843725" y="1750250"/>
              <a:ext cx="26225" cy="30400"/>
            </a:xfrm>
            <a:custGeom>
              <a:rect b="b" l="l" r="r" t="t"/>
              <a:pathLst>
                <a:path extrusionOk="0" h="1216" w="1049">
                  <a:moveTo>
                    <a:pt x="975" y="1"/>
                  </a:moveTo>
                  <a:cubicBezTo>
                    <a:pt x="960" y="1"/>
                    <a:pt x="945" y="5"/>
                    <a:pt x="935" y="15"/>
                  </a:cubicBezTo>
                  <a:cubicBezTo>
                    <a:pt x="601" y="381"/>
                    <a:pt x="268" y="815"/>
                    <a:pt x="1" y="1215"/>
                  </a:cubicBezTo>
                  <a:cubicBezTo>
                    <a:pt x="334" y="849"/>
                    <a:pt x="668" y="448"/>
                    <a:pt x="1002" y="48"/>
                  </a:cubicBezTo>
                  <a:cubicBezTo>
                    <a:pt x="1049" y="24"/>
                    <a:pt x="1013" y="1"/>
                    <a:pt x="97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
            <p:cNvSpPr/>
            <p:nvPr/>
          </p:nvSpPr>
          <p:spPr>
            <a:xfrm>
              <a:off x="5855750" y="1753500"/>
              <a:ext cx="16900" cy="34375"/>
            </a:xfrm>
            <a:custGeom>
              <a:rect b="b" l="l" r="r" t="t"/>
              <a:pathLst>
                <a:path extrusionOk="0" h="1375" w="676">
                  <a:moveTo>
                    <a:pt x="599" y="0"/>
                  </a:moveTo>
                  <a:cubicBezTo>
                    <a:pt x="574" y="0"/>
                    <a:pt x="545" y="15"/>
                    <a:pt x="521" y="51"/>
                  </a:cubicBezTo>
                  <a:lnTo>
                    <a:pt x="20" y="1319"/>
                  </a:lnTo>
                  <a:cubicBezTo>
                    <a:pt x="1" y="1358"/>
                    <a:pt x="4" y="1374"/>
                    <a:pt x="24" y="1374"/>
                  </a:cubicBezTo>
                  <a:cubicBezTo>
                    <a:pt x="37" y="1374"/>
                    <a:pt x="59" y="1366"/>
                    <a:pt x="87" y="1352"/>
                  </a:cubicBezTo>
                  <a:cubicBezTo>
                    <a:pt x="254" y="919"/>
                    <a:pt x="454" y="518"/>
                    <a:pt x="654" y="85"/>
                  </a:cubicBezTo>
                  <a:cubicBezTo>
                    <a:pt x="675" y="43"/>
                    <a:pt x="643" y="0"/>
                    <a:pt x="5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
            <p:cNvSpPr/>
            <p:nvPr/>
          </p:nvSpPr>
          <p:spPr>
            <a:xfrm>
              <a:off x="5995625" y="1585800"/>
              <a:ext cx="142500" cy="64475"/>
            </a:xfrm>
            <a:custGeom>
              <a:rect b="b" l="l" r="r" t="t"/>
              <a:pathLst>
                <a:path extrusionOk="0" h="2579" w="5700">
                  <a:moveTo>
                    <a:pt x="5700" y="1022"/>
                  </a:moveTo>
                  <a:cubicBezTo>
                    <a:pt x="5700" y="1022"/>
                    <a:pt x="5700" y="1022"/>
                    <a:pt x="5700" y="1022"/>
                  </a:cubicBezTo>
                  <a:lnTo>
                    <a:pt x="5700" y="1022"/>
                  </a:lnTo>
                  <a:cubicBezTo>
                    <a:pt x="5700" y="1022"/>
                    <a:pt x="5700" y="1022"/>
                    <a:pt x="5700" y="1022"/>
                  </a:cubicBezTo>
                  <a:close/>
                  <a:moveTo>
                    <a:pt x="3182" y="1"/>
                  </a:moveTo>
                  <a:cubicBezTo>
                    <a:pt x="2227" y="1"/>
                    <a:pt x="1143" y="486"/>
                    <a:pt x="196" y="2123"/>
                  </a:cubicBezTo>
                  <a:cubicBezTo>
                    <a:pt x="0" y="2479"/>
                    <a:pt x="451" y="2578"/>
                    <a:pt x="1031" y="2578"/>
                  </a:cubicBezTo>
                  <a:cubicBezTo>
                    <a:pt x="1537" y="2578"/>
                    <a:pt x="2140" y="2503"/>
                    <a:pt x="2498" y="2456"/>
                  </a:cubicBezTo>
                  <a:cubicBezTo>
                    <a:pt x="3265" y="2390"/>
                    <a:pt x="4032" y="2123"/>
                    <a:pt x="4766" y="1856"/>
                  </a:cubicBezTo>
                  <a:cubicBezTo>
                    <a:pt x="4999" y="1756"/>
                    <a:pt x="5200" y="1689"/>
                    <a:pt x="5366" y="1556"/>
                  </a:cubicBezTo>
                  <a:cubicBezTo>
                    <a:pt x="5533" y="1422"/>
                    <a:pt x="5667" y="1222"/>
                    <a:pt x="5700" y="1022"/>
                  </a:cubicBezTo>
                  <a:lnTo>
                    <a:pt x="5700" y="1022"/>
                  </a:lnTo>
                  <a:cubicBezTo>
                    <a:pt x="5700" y="1022"/>
                    <a:pt x="5700" y="1022"/>
                    <a:pt x="5700" y="1022"/>
                  </a:cubicBezTo>
                  <a:cubicBezTo>
                    <a:pt x="5679" y="1022"/>
                    <a:pt x="4567" y="1"/>
                    <a:pt x="31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
            <p:cNvSpPr/>
            <p:nvPr/>
          </p:nvSpPr>
          <p:spPr>
            <a:xfrm>
              <a:off x="6243175" y="1946575"/>
              <a:ext cx="19225" cy="20875"/>
            </a:xfrm>
            <a:custGeom>
              <a:rect b="b" l="l" r="r" t="t"/>
              <a:pathLst>
                <a:path extrusionOk="0" h="835" w="769">
                  <a:moveTo>
                    <a:pt x="435" y="1"/>
                  </a:moveTo>
                  <a:cubicBezTo>
                    <a:pt x="268" y="1"/>
                    <a:pt x="1" y="134"/>
                    <a:pt x="1" y="334"/>
                  </a:cubicBezTo>
                  <a:lnTo>
                    <a:pt x="1" y="534"/>
                  </a:lnTo>
                  <a:cubicBezTo>
                    <a:pt x="34" y="701"/>
                    <a:pt x="168" y="834"/>
                    <a:pt x="301" y="834"/>
                  </a:cubicBezTo>
                  <a:cubicBezTo>
                    <a:pt x="468" y="834"/>
                    <a:pt x="635" y="768"/>
                    <a:pt x="701" y="601"/>
                  </a:cubicBezTo>
                  <a:cubicBezTo>
                    <a:pt x="701" y="501"/>
                    <a:pt x="768" y="468"/>
                    <a:pt x="768" y="434"/>
                  </a:cubicBezTo>
                  <a:cubicBezTo>
                    <a:pt x="768" y="201"/>
                    <a:pt x="635" y="34"/>
                    <a:pt x="43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
            <p:cNvSpPr/>
            <p:nvPr/>
          </p:nvSpPr>
          <p:spPr>
            <a:xfrm>
              <a:off x="6204000" y="2001500"/>
              <a:ext cx="17525" cy="15150"/>
            </a:xfrm>
            <a:custGeom>
              <a:rect b="b" l="l" r="r" t="t"/>
              <a:pathLst>
                <a:path extrusionOk="0" h="606" w="701">
                  <a:moveTo>
                    <a:pt x="248" y="0"/>
                  </a:moveTo>
                  <a:cubicBezTo>
                    <a:pt x="177" y="0"/>
                    <a:pt x="105" y="34"/>
                    <a:pt x="34" y="105"/>
                  </a:cubicBezTo>
                  <a:cubicBezTo>
                    <a:pt x="0" y="239"/>
                    <a:pt x="0" y="439"/>
                    <a:pt x="100" y="505"/>
                  </a:cubicBezTo>
                  <a:cubicBezTo>
                    <a:pt x="200" y="572"/>
                    <a:pt x="267" y="606"/>
                    <a:pt x="400" y="606"/>
                  </a:cubicBezTo>
                  <a:cubicBezTo>
                    <a:pt x="567" y="606"/>
                    <a:pt x="701" y="405"/>
                    <a:pt x="601" y="239"/>
                  </a:cubicBezTo>
                  <a:cubicBezTo>
                    <a:pt x="567" y="139"/>
                    <a:pt x="534" y="105"/>
                    <a:pt x="434" y="72"/>
                  </a:cubicBezTo>
                  <a:cubicBezTo>
                    <a:pt x="372" y="25"/>
                    <a:pt x="310" y="0"/>
                    <a:pt x="24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
            <p:cNvSpPr/>
            <p:nvPr/>
          </p:nvSpPr>
          <p:spPr>
            <a:xfrm>
              <a:off x="6255950" y="2042375"/>
              <a:ext cx="25950" cy="19325"/>
            </a:xfrm>
            <a:custGeom>
              <a:rect b="b" l="l" r="r" t="t"/>
              <a:pathLst>
                <a:path extrusionOk="0" h="773" w="1038">
                  <a:moveTo>
                    <a:pt x="520" y="0"/>
                  </a:moveTo>
                  <a:cubicBezTo>
                    <a:pt x="500" y="0"/>
                    <a:pt x="479" y="2"/>
                    <a:pt x="457" y="5"/>
                  </a:cubicBezTo>
                  <a:cubicBezTo>
                    <a:pt x="0" y="37"/>
                    <a:pt x="86" y="773"/>
                    <a:pt x="559" y="773"/>
                  </a:cubicBezTo>
                  <a:cubicBezTo>
                    <a:pt x="570" y="773"/>
                    <a:pt x="580" y="773"/>
                    <a:pt x="591" y="772"/>
                  </a:cubicBezTo>
                  <a:cubicBezTo>
                    <a:pt x="1037" y="676"/>
                    <a:pt x="965" y="0"/>
                    <a:pt x="52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
            <p:cNvSpPr/>
            <p:nvPr/>
          </p:nvSpPr>
          <p:spPr>
            <a:xfrm>
              <a:off x="6183150" y="2088350"/>
              <a:ext cx="18750" cy="16075"/>
            </a:xfrm>
            <a:custGeom>
              <a:rect b="b" l="l" r="r" t="t"/>
              <a:pathLst>
                <a:path extrusionOk="0" h="643" w="750">
                  <a:moveTo>
                    <a:pt x="340" y="0"/>
                  </a:moveTo>
                  <a:cubicBezTo>
                    <a:pt x="293" y="0"/>
                    <a:pt x="245" y="11"/>
                    <a:pt x="200" y="34"/>
                  </a:cubicBezTo>
                  <a:cubicBezTo>
                    <a:pt x="67" y="134"/>
                    <a:pt x="0" y="200"/>
                    <a:pt x="34" y="334"/>
                  </a:cubicBezTo>
                  <a:cubicBezTo>
                    <a:pt x="34" y="467"/>
                    <a:pt x="100" y="601"/>
                    <a:pt x="267" y="634"/>
                  </a:cubicBezTo>
                  <a:cubicBezTo>
                    <a:pt x="291" y="640"/>
                    <a:pt x="314" y="643"/>
                    <a:pt x="337" y="643"/>
                  </a:cubicBezTo>
                  <a:cubicBezTo>
                    <a:pt x="572" y="643"/>
                    <a:pt x="750" y="347"/>
                    <a:pt x="567" y="134"/>
                  </a:cubicBezTo>
                  <a:cubicBezTo>
                    <a:pt x="523" y="45"/>
                    <a:pt x="434" y="0"/>
                    <a:pt x="34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
            <p:cNvSpPr/>
            <p:nvPr/>
          </p:nvSpPr>
          <p:spPr>
            <a:xfrm>
              <a:off x="6213425" y="2054125"/>
              <a:ext cx="17850" cy="13425"/>
            </a:xfrm>
            <a:custGeom>
              <a:rect b="b" l="l" r="r" t="t"/>
              <a:pathLst>
                <a:path extrusionOk="0" h="537" w="714">
                  <a:moveTo>
                    <a:pt x="353" y="0"/>
                  </a:moveTo>
                  <a:cubicBezTo>
                    <a:pt x="344" y="0"/>
                    <a:pt x="334" y="1"/>
                    <a:pt x="324" y="2"/>
                  </a:cubicBezTo>
                  <a:cubicBezTo>
                    <a:pt x="0" y="34"/>
                    <a:pt x="53" y="537"/>
                    <a:pt x="361" y="537"/>
                  </a:cubicBezTo>
                  <a:cubicBezTo>
                    <a:pt x="370" y="537"/>
                    <a:pt x="380" y="536"/>
                    <a:pt x="390" y="535"/>
                  </a:cubicBezTo>
                  <a:cubicBezTo>
                    <a:pt x="714" y="503"/>
                    <a:pt x="661" y="0"/>
                    <a:pt x="35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
            <p:cNvSpPr/>
            <p:nvPr/>
          </p:nvSpPr>
          <p:spPr>
            <a:xfrm>
              <a:off x="6230925" y="2100800"/>
              <a:ext cx="11200" cy="7650"/>
            </a:xfrm>
            <a:custGeom>
              <a:rect b="b" l="l" r="r" t="t"/>
              <a:pathLst>
                <a:path extrusionOk="0" h="306" w="448">
                  <a:moveTo>
                    <a:pt x="226" y="0"/>
                  </a:moveTo>
                  <a:cubicBezTo>
                    <a:pt x="215" y="0"/>
                    <a:pt x="203" y="1"/>
                    <a:pt x="191" y="3"/>
                  </a:cubicBezTo>
                  <a:cubicBezTo>
                    <a:pt x="0" y="3"/>
                    <a:pt x="21" y="305"/>
                    <a:pt x="225" y="305"/>
                  </a:cubicBezTo>
                  <a:cubicBezTo>
                    <a:pt x="236" y="305"/>
                    <a:pt x="246" y="304"/>
                    <a:pt x="257" y="303"/>
                  </a:cubicBezTo>
                  <a:cubicBezTo>
                    <a:pt x="447" y="271"/>
                    <a:pt x="427" y="0"/>
                    <a:pt x="22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
            <p:cNvSpPr/>
            <p:nvPr/>
          </p:nvSpPr>
          <p:spPr>
            <a:xfrm>
              <a:off x="6295950" y="2086525"/>
              <a:ext cx="16800" cy="12725"/>
            </a:xfrm>
            <a:custGeom>
              <a:rect b="b" l="l" r="r" t="t"/>
              <a:pathLst>
                <a:path extrusionOk="0" h="509" w="672">
                  <a:moveTo>
                    <a:pt x="318" y="0"/>
                  </a:moveTo>
                  <a:cubicBezTo>
                    <a:pt x="299" y="0"/>
                    <a:pt x="279" y="2"/>
                    <a:pt x="258" y="7"/>
                  </a:cubicBezTo>
                  <a:cubicBezTo>
                    <a:pt x="0" y="39"/>
                    <a:pt x="54" y="508"/>
                    <a:pt x="330" y="508"/>
                  </a:cubicBezTo>
                  <a:cubicBezTo>
                    <a:pt x="339" y="508"/>
                    <a:pt x="349" y="508"/>
                    <a:pt x="358" y="507"/>
                  </a:cubicBezTo>
                  <a:cubicBezTo>
                    <a:pt x="671" y="444"/>
                    <a:pt x="603" y="0"/>
                    <a:pt x="31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
            <p:cNvSpPr/>
            <p:nvPr/>
          </p:nvSpPr>
          <p:spPr>
            <a:xfrm>
              <a:off x="6268475" y="1984075"/>
              <a:ext cx="20350" cy="15100"/>
            </a:xfrm>
            <a:custGeom>
              <a:rect b="b" l="l" r="r" t="t"/>
              <a:pathLst>
                <a:path extrusionOk="0" h="604" w="814">
                  <a:moveTo>
                    <a:pt x="390" y="0"/>
                  </a:moveTo>
                  <a:cubicBezTo>
                    <a:pt x="379" y="0"/>
                    <a:pt x="368" y="1"/>
                    <a:pt x="357" y="2"/>
                  </a:cubicBezTo>
                  <a:cubicBezTo>
                    <a:pt x="1" y="99"/>
                    <a:pt x="84" y="604"/>
                    <a:pt x="424" y="604"/>
                  </a:cubicBezTo>
                  <a:cubicBezTo>
                    <a:pt x="435" y="604"/>
                    <a:pt x="446" y="603"/>
                    <a:pt x="457" y="602"/>
                  </a:cubicBezTo>
                  <a:cubicBezTo>
                    <a:pt x="813" y="537"/>
                    <a:pt x="760" y="0"/>
                    <a:pt x="39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
            <p:cNvSpPr/>
            <p:nvPr/>
          </p:nvSpPr>
          <p:spPr>
            <a:xfrm>
              <a:off x="6131675" y="2116650"/>
              <a:ext cx="15350" cy="11800"/>
            </a:xfrm>
            <a:custGeom>
              <a:rect b="b" l="l" r="r" t="t"/>
              <a:pathLst>
                <a:path extrusionOk="0" h="472" w="614">
                  <a:moveTo>
                    <a:pt x="290" y="1"/>
                  </a:moveTo>
                  <a:cubicBezTo>
                    <a:pt x="280" y="1"/>
                    <a:pt x="269" y="1"/>
                    <a:pt x="258" y="2"/>
                  </a:cubicBezTo>
                  <a:cubicBezTo>
                    <a:pt x="0" y="35"/>
                    <a:pt x="54" y="471"/>
                    <a:pt x="298" y="471"/>
                  </a:cubicBezTo>
                  <a:cubicBezTo>
                    <a:pt x="307" y="471"/>
                    <a:pt x="315" y="471"/>
                    <a:pt x="325" y="469"/>
                  </a:cubicBezTo>
                  <a:cubicBezTo>
                    <a:pt x="614" y="405"/>
                    <a:pt x="563" y="1"/>
                    <a:pt x="29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
            <p:cNvSpPr/>
            <p:nvPr/>
          </p:nvSpPr>
          <p:spPr>
            <a:xfrm>
              <a:off x="6180025" y="2046600"/>
              <a:ext cx="13750" cy="10950"/>
            </a:xfrm>
            <a:custGeom>
              <a:rect b="b" l="l" r="r" t="t"/>
              <a:pathLst>
                <a:path extrusionOk="0" h="438" w="550">
                  <a:moveTo>
                    <a:pt x="260" y="0"/>
                  </a:moveTo>
                  <a:cubicBezTo>
                    <a:pt x="249" y="0"/>
                    <a:pt x="237" y="1"/>
                    <a:pt x="225" y="2"/>
                  </a:cubicBezTo>
                  <a:cubicBezTo>
                    <a:pt x="0" y="35"/>
                    <a:pt x="23" y="438"/>
                    <a:pt x="293" y="438"/>
                  </a:cubicBezTo>
                  <a:cubicBezTo>
                    <a:pt x="304" y="438"/>
                    <a:pt x="314" y="437"/>
                    <a:pt x="325" y="436"/>
                  </a:cubicBezTo>
                  <a:cubicBezTo>
                    <a:pt x="550" y="372"/>
                    <a:pt x="528" y="0"/>
                    <a:pt x="26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
            <p:cNvSpPr/>
            <p:nvPr/>
          </p:nvSpPr>
          <p:spPr>
            <a:xfrm>
              <a:off x="6204450" y="1949825"/>
              <a:ext cx="8475" cy="6225"/>
            </a:xfrm>
            <a:custGeom>
              <a:rect b="b" l="l" r="r" t="t"/>
              <a:pathLst>
                <a:path extrusionOk="0" h="249" w="339">
                  <a:moveTo>
                    <a:pt x="180" y="1"/>
                  </a:moveTo>
                  <a:cubicBezTo>
                    <a:pt x="171" y="1"/>
                    <a:pt x="160" y="2"/>
                    <a:pt x="149" y="4"/>
                  </a:cubicBezTo>
                  <a:cubicBezTo>
                    <a:pt x="1" y="34"/>
                    <a:pt x="11" y="248"/>
                    <a:pt x="132" y="248"/>
                  </a:cubicBezTo>
                  <a:cubicBezTo>
                    <a:pt x="147" y="248"/>
                    <a:pt x="164" y="245"/>
                    <a:pt x="182" y="237"/>
                  </a:cubicBezTo>
                  <a:cubicBezTo>
                    <a:pt x="338" y="206"/>
                    <a:pt x="319" y="1"/>
                    <a:pt x="18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2"/>
            <p:cNvSpPr/>
            <p:nvPr/>
          </p:nvSpPr>
          <p:spPr>
            <a:xfrm>
              <a:off x="6204275" y="1895425"/>
              <a:ext cx="19825" cy="13675"/>
            </a:xfrm>
            <a:custGeom>
              <a:rect b="b" l="l" r="r" t="t"/>
              <a:pathLst>
                <a:path extrusionOk="0" h="547" w="793">
                  <a:moveTo>
                    <a:pt x="436" y="0"/>
                  </a:moveTo>
                  <a:cubicBezTo>
                    <a:pt x="411" y="0"/>
                    <a:pt x="384" y="4"/>
                    <a:pt x="356" y="12"/>
                  </a:cubicBezTo>
                  <a:cubicBezTo>
                    <a:pt x="0" y="44"/>
                    <a:pt x="52" y="547"/>
                    <a:pt x="390" y="547"/>
                  </a:cubicBezTo>
                  <a:cubicBezTo>
                    <a:pt x="401" y="547"/>
                    <a:pt x="412" y="546"/>
                    <a:pt x="423" y="545"/>
                  </a:cubicBezTo>
                  <a:cubicBezTo>
                    <a:pt x="792" y="515"/>
                    <a:pt x="735" y="0"/>
                    <a:pt x="4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2"/>
            <p:cNvSpPr/>
            <p:nvPr/>
          </p:nvSpPr>
          <p:spPr>
            <a:xfrm>
              <a:off x="6247350" y="1903950"/>
              <a:ext cx="19200" cy="16800"/>
            </a:xfrm>
            <a:custGeom>
              <a:rect b="b" l="l" r="r" t="t"/>
              <a:pathLst>
                <a:path extrusionOk="0" h="672" w="768">
                  <a:moveTo>
                    <a:pt x="378" y="0"/>
                  </a:moveTo>
                  <a:cubicBezTo>
                    <a:pt x="363" y="0"/>
                    <a:pt x="349" y="1"/>
                    <a:pt x="334" y="4"/>
                  </a:cubicBezTo>
                  <a:cubicBezTo>
                    <a:pt x="168" y="38"/>
                    <a:pt x="1" y="204"/>
                    <a:pt x="34" y="371"/>
                  </a:cubicBezTo>
                  <a:cubicBezTo>
                    <a:pt x="34" y="538"/>
                    <a:pt x="201" y="671"/>
                    <a:pt x="434" y="671"/>
                  </a:cubicBezTo>
                  <a:cubicBezTo>
                    <a:pt x="601" y="638"/>
                    <a:pt x="768" y="471"/>
                    <a:pt x="701" y="305"/>
                  </a:cubicBezTo>
                  <a:cubicBezTo>
                    <a:pt x="671" y="152"/>
                    <a:pt x="529" y="0"/>
                    <a:pt x="37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
            <p:cNvSpPr/>
            <p:nvPr/>
          </p:nvSpPr>
          <p:spPr>
            <a:xfrm>
              <a:off x="6235125" y="1833950"/>
              <a:ext cx="18650" cy="12625"/>
            </a:xfrm>
            <a:custGeom>
              <a:rect b="b" l="l" r="r" t="t"/>
              <a:pathLst>
                <a:path extrusionOk="0" h="505" w="746">
                  <a:moveTo>
                    <a:pt x="354" y="1"/>
                  </a:moveTo>
                  <a:cubicBezTo>
                    <a:pt x="344" y="1"/>
                    <a:pt x="334" y="1"/>
                    <a:pt x="323" y="2"/>
                  </a:cubicBezTo>
                  <a:cubicBezTo>
                    <a:pt x="0" y="35"/>
                    <a:pt x="83" y="504"/>
                    <a:pt x="392" y="504"/>
                  </a:cubicBezTo>
                  <a:cubicBezTo>
                    <a:pt x="402" y="504"/>
                    <a:pt x="412" y="504"/>
                    <a:pt x="423" y="503"/>
                  </a:cubicBezTo>
                  <a:cubicBezTo>
                    <a:pt x="746" y="470"/>
                    <a:pt x="663" y="1"/>
                    <a:pt x="35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2"/>
            <p:cNvSpPr/>
            <p:nvPr/>
          </p:nvSpPr>
          <p:spPr>
            <a:xfrm>
              <a:off x="6194250" y="1828725"/>
              <a:ext cx="22350" cy="16175"/>
            </a:xfrm>
            <a:custGeom>
              <a:rect b="b" l="l" r="r" t="t"/>
              <a:pathLst>
                <a:path extrusionOk="0" h="647" w="894">
                  <a:moveTo>
                    <a:pt x="497" y="1"/>
                  </a:moveTo>
                  <a:cubicBezTo>
                    <a:pt x="473" y="1"/>
                    <a:pt x="449" y="4"/>
                    <a:pt x="424" y="11"/>
                  </a:cubicBezTo>
                  <a:cubicBezTo>
                    <a:pt x="1" y="44"/>
                    <a:pt x="85" y="646"/>
                    <a:pt x="460" y="646"/>
                  </a:cubicBezTo>
                  <a:cubicBezTo>
                    <a:pt x="470" y="646"/>
                    <a:pt x="480" y="646"/>
                    <a:pt x="490" y="645"/>
                  </a:cubicBezTo>
                  <a:cubicBezTo>
                    <a:pt x="894" y="583"/>
                    <a:pt x="806" y="1"/>
                    <a:pt x="49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2"/>
            <p:cNvSpPr/>
            <p:nvPr/>
          </p:nvSpPr>
          <p:spPr>
            <a:xfrm>
              <a:off x="6216500" y="1863925"/>
              <a:ext cx="6675" cy="6025"/>
            </a:xfrm>
            <a:custGeom>
              <a:rect b="b" l="l" r="r" t="t"/>
              <a:pathLst>
                <a:path extrusionOk="0" h="241" w="267">
                  <a:moveTo>
                    <a:pt x="136" y="0"/>
                  </a:moveTo>
                  <a:cubicBezTo>
                    <a:pt x="125" y="0"/>
                    <a:pt x="113" y="2"/>
                    <a:pt x="101" y="4"/>
                  </a:cubicBezTo>
                  <a:cubicBezTo>
                    <a:pt x="6" y="4"/>
                    <a:pt x="1" y="241"/>
                    <a:pt x="140" y="241"/>
                  </a:cubicBezTo>
                  <a:cubicBezTo>
                    <a:pt x="148" y="241"/>
                    <a:pt x="158" y="240"/>
                    <a:pt x="167" y="238"/>
                  </a:cubicBezTo>
                  <a:cubicBezTo>
                    <a:pt x="260" y="176"/>
                    <a:pt x="267" y="0"/>
                    <a:pt x="1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2"/>
            <p:cNvSpPr/>
            <p:nvPr/>
          </p:nvSpPr>
          <p:spPr>
            <a:xfrm>
              <a:off x="6217325" y="1782300"/>
              <a:ext cx="13375" cy="11575"/>
            </a:xfrm>
            <a:custGeom>
              <a:rect b="b" l="l" r="r" t="t"/>
              <a:pathLst>
                <a:path extrusionOk="0" h="463" w="535">
                  <a:moveTo>
                    <a:pt x="168" y="0"/>
                  </a:moveTo>
                  <a:cubicBezTo>
                    <a:pt x="34" y="34"/>
                    <a:pt x="1" y="167"/>
                    <a:pt x="1" y="234"/>
                  </a:cubicBezTo>
                  <a:cubicBezTo>
                    <a:pt x="1" y="300"/>
                    <a:pt x="34" y="434"/>
                    <a:pt x="168" y="434"/>
                  </a:cubicBezTo>
                  <a:cubicBezTo>
                    <a:pt x="188" y="454"/>
                    <a:pt x="212" y="462"/>
                    <a:pt x="237" y="462"/>
                  </a:cubicBezTo>
                  <a:cubicBezTo>
                    <a:pt x="293" y="462"/>
                    <a:pt x="355" y="423"/>
                    <a:pt x="401" y="400"/>
                  </a:cubicBezTo>
                  <a:cubicBezTo>
                    <a:pt x="501" y="334"/>
                    <a:pt x="535" y="234"/>
                    <a:pt x="501" y="100"/>
                  </a:cubicBezTo>
                  <a:lnTo>
                    <a:pt x="501" y="67"/>
                  </a:lnTo>
                  <a:cubicBezTo>
                    <a:pt x="401" y="0"/>
                    <a:pt x="301" y="0"/>
                    <a:pt x="16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2"/>
            <p:cNvSpPr/>
            <p:nvPr/>
          </p:nvSpPr>
          <p:spPr>
            <a:xfrm>
              <a:off x="6179575" y="1783925"/>
              <a:ext cx="15850" cy="12900"/>
            </a:xfrm>
            <a:custGeom>
              <a:rect b="b" l="l" r="r" t="t"/>
              <a:pathLst>
                <a:path extrusionOk="0" h="516" w="634">
                  <a:moveTo>
                    <a:pt x="275" y="0"/>
                  </a:moveTo>
                  <a:cubicBezTo>
                    <a:pt x="265" y="0"/>
                    <a:pt x="254" y="1"/>
                    <a:pt x="243" y="2"/>
                  </a:cubicBezTo>
                  <a:cubicBezTo>
                    <a:pt x="0" y="93"/>
                    <a:pt x="6" y="515"/>
                    <a:pt x="261" y="515"/>
                  </a:cubicBezTo>
                  <a:cubicBezTo>
                    <a:pt x="286" y="515"/>
                    <a:pt x="313" y="511"/>
                    <a:pt x="343" y="502"/>
                  </a:cubicBezTo>
                  <a:cubicBezTo>
                    <a:pt x="634" y="470"/>
                    <a:pt x="581" y="0"/>
                    <a:pt x="27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2"/>
            <p:cNvSpPr/>
            <p:nvPr/>
          </p:nvSpPr>
          <p:spPr>
            <a:xfrm>
              <a:off x="6260350" y="1704675"/>
              <a:ext cx="15075" cy="10275"/>
            </a:xfrm>
            <a:custGeom>
              <a:rect b="b" l="l" r="r" t="t"/>
              <a:pathLst>
                <a:path extrusionOk="0" h="411" w="603">
                  <a:moveTo>
                    <a:pt x="279" y="1"/>
                  </a:moveTo>
                  <a:cubicBezTo>
                    <a:pt x="269" y="1"/>
                    <a:pt x="259" y="2"/>
                    <a:pt x="248" y="3"/>
                  </a:cubicBezTo>
                  <a:cubicBezTo>
                    <a:pt x="0" y="34"/>
                    <a:pt x="69" y="410"/>
                    <a:pt x="267" y="410"/>
                  </a:cubicBezTo>
                  <a:cubicBezTo>
                    <a:pt x="282" y="410"/>
                    <a:pt x="298" y="408"/>
                    <a:pt x="315" y="403"/>
                  </a:cubicBezTo>
                  <a:cubicBezTo>
                    <a:pt x="603" y="371"/>
                    <a:pt x="522" y="1"/>
                    <a:pt x="27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2"/>
            <p:cNvSpPr/>
            <p:nvPr/>
          </p:nvSpPr>
          <p:spPr>
            <a:xfrm>
              <a:off x="6271550" y="1763100"/>
              <a:ext cx="4175" cy="3375"/>
            </a:xfrm>
            <a:custGeom>
              <a:rect b="b" l="l" r="r" t="t"/>
              <a:pathLst>
                <a:path extrusionOk="0" h="135" w="167">
                  <a:moveTo>
                    <a:pt x="67" y="1"/>
                  </a:moveTo>
                  <a:cubicBezTo>
                    <a:pt x="0" y="1"/>
                    <a:pt x="0" y="134"/>
                    <a:pt x="67" y="134"/>
                  </a:cubicBezTo>
                  <a:cubicBezTo>
                    <a:pt x="167" y="134"/>
                    <a:pt x="167" y="1"/>
                    <a:pt x="6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2"/>
            <p:cNvSpPr/>
            <p:nvPr/>
          </p:nvSpPr>
          <p:spPr>
            <a:xfrm>
              <a:off x="6222575" y="1738050"/>
              <a:ext cx="15325" cy="10950"/>
            </a:xfrm>
            <a:custGeom>
              <a:rect b="b" l="l" r="r" t="t"/>
              <a:pathLst>
                <a:path extrusionOk="0" h="438" w="613">
                  <a:moveTo>
                    <a:pt x="289" y="0"/>
                  </a:moveTo>
                  <a:cubicBezTo>
                    <a:pt x="279" y="0"/>
                    <a:pt x="269" y="1"/>
                    <a:pt x="258" y="2"/>
                  </a:cubicBezTo>
                  <a:cubicBezTo>
                    <a:pt x="1" y="34"/>
                    <a:pt x="22" y="438"/>
                    <a:pt x="292" y="438"/>
                  </a:cubicBezTo>
                  <a:cubicBezTo>
                    <a:pt x="303" y="438"/>
                    <a:pt x="313" y="437"/>
                    <a:pt x="325" y="436"/>
                  </a:cubicBezTo>
                  <a:cubicBezTo>
                    <a:pt x="613" y="372"/>
                    <a:pt x="532"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2"/>
            <p:cNvSpPr/>
            <p:nvPr/>
          </p:nvSpPr>
          <p:spPr>
            <a:xfrm>
              <a:off x="6251150" y="1793100"/>
              <a:ext cx="16000" cy="12725"/>
            </a:xfrm>
            <a:custGeom>
              <a:rect b="b" l="l" r="r" t="t"/>
              <a:pathLst>
                <a:path extrusionOk="0" h="509" w="640">
                  <a:moveTo>
                    <a:pt x="314" y="0"/>
                  </a:moveTo>
                  <a:cubicBezTo>
                    <a:pt x="304" y="0"/>
                    <a:pt x="293" y="1"/>
                    <a:pt x="282" y="2"/>
                  </a:cubicBezTo>
                  <a:cubicBezTo>
                    <a:pt x="1" y="64"/>
                    <a:pt x="42" y="508"/>
                    <a:pt x="296" y="508"/>
                  </a:cubicBezTo>
                  <a:cubicBezTo>
                    <a:pt x="313" y="508"/>
                    <a:pt x="330" y="506"/>
                    <a:pt x="349" y="502"/>
                  </a:cubicBezTo>
                  <a:cubicBezTo>
                    <a:pt x="640" y="470"/>
                    <a:pt x="618" y="0"/>
                    <a:pt x="31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2"/>
            <p:cNvSpPr/>
            <p:nvPr/>
          </p:nvSpPr>
          <p:spPr>
            <a:xfrm>
              <a:off x="6246775" y="1741400"/>
              <a:ext cx="20350" cy="14275"/>
            </a:xfrm>
            <a:custGeom>
              <a:rect b="b" l="l" r="r" t="t"/>
              <a:pathLst>
                <a:path extrusionOk="0" h="571" w="814">
                  <a:moveTo>
                    <a:pt x="388" y="0"/>
                  </a:moveTo>
                  <a:cubicBezTo>
                    <a:pt x="378" y="0"/>
                    <a:pt x="368" y="1"/>
                    <a:pt x="357" y="2"/>
                  </a:cubicBezTo>
                  <a:cubicBezTo>
                    <a:pt x="1" y="34"/>
                    <a:pt x="54" y="570"/>
                    <a:pt x="424" y="570"/>
                  </a:cubicBezTo>
                  <a:cubicBezTo>
                    <a:pt x="435" y="570"/>
                    <a:pt x="446" y="570"/>
                    <a:pt x="457" y="569"/>
                  </a:cubicBezTo>
                  <a:cubicBezTo>
                    <a:pt x="814" y="536"/>
                    <a:pt x="730" y="0"/>
                    <a:pt x="38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2"/>
            <p:cNvSpPr/>
            <p:nvPr/>
          </p:nvSpPr>
          <p:spPr>
            <a:xfrm>
              <a:off x="6301625" y="1713400"/>
              <a:ext cx="17475" cy="15650"/>
            </a:xfrm>
            <a:custGeom>
              <a:rect b="b" l="l" r="r" t="t"/>
              <a:pathLst>
                <a:path extrusionOk="0" h="626" w="699">
                  <a:moveTo>
                    <a:pt x="377" y="1"/>
                  </a:moveTo>
                  <a:cubicBezTo>
                    <a:pt x="222" y="1"/>
                    <a:pt x="84" y="102"/>
                    <a:pt x="31" y="288"/>
                  </a:cubicBezTo>
                  <a:cubicBezTo>
                    <a:pt x="1" y="471"/>
                    <a:pt x="165" y="626"/>
                    <a:pt x="372" y="626"/>
                  </a:cubicBezTo>
                  <a:cubicBezTo>
                    <a:pt x="391" y="626"/>
                    <a:pt x="411" y="624"/>
                    <a:pt x="432" y="621"/>
                  </a:cubicBezTo>
                  <a:lnTo>
                    <a:pt x="465" y="621"/>
                  </a:lnTo>
                  <a:cubicBezTo>
                    <a:pt x="598" y="621"/>
                    <a:pt x="698" y="488"/>
                    <a:pt x="698" y="354"/>
                  </a:cubicBezTo>
                  <a:cubicBezTo>
                    <a:pt x="665" y="188"/>
                    <a:pt x="632" y="54"/>
                    <a:pt x="498" y="21"/>
                  </a:cubicBezTo>
                  <a:cubicBezTo>
                    <a:pt x="457" y="7"/>
                    <a:pt x="417" y="1"/>
                    <a:pt x="37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2"/>
            <p:cNvSpPr/>
            <p:nvPr/>
          </p:nvSpPr>
          <p:spPr>
            <a:xfrm>
              <a:off x="6311000" y="1650500"/>
              <a:ext cx="20350" cy="15100"/>
            </a:xfrm>
            <a:custGeom>
              <a:rect b="b" l="l" r="r" t="t"/>
              <a:pathLst>
                <a:path extrusionOk="0" h="604" w="814">
                  <a:moveTo>
                    <a:pt x="421" y="0"/>
                  </a:moveTo>
                  <a:cubicBezTo>
                    <a:pt x="411" y="0"/>
                    <a:pt x="401" y="1"/>
                    <a:pt x="390" y="2"/>
                  </a:cubicBezTo>
                  <a:cubicBezTo>
                    <a:pt x="1" y="34"/>
                    <a:pt x="85" y="603"/>
                    <a:pt x="428" y="603"/>
                  </a:cubicBezTo>
                  <a:cubicBezTo>
                    <a:pt x="437" y="603"/>
                    <a:pt x="447" y="603"/>
                    <a:pt x="457" y="602"/>
                  </a:cubicBezTo>
                  <a:cubicBezTo>
                    <a:pt x="813" y="537"/>
                    <a:pt x="761" y="0"/>
                    <a:pt x="42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2"/>
            <p:cNvSpPr/>
            <p:nvPr/>
          </p:nvSpPr>
          <p:spPr>
            <a:xfrm>
              <a:off x="6264275" y="1662950"/>
              <a:ext cx="8675" cy="6850"/>
            </a:xfrm>
            <a:custGeom>
              <a:rect b="b" l="l" r="r" t="t"/>
              <a:pathLst>
                <a:path extrusionOk="0" h="274" w="347">
                  <a:moveTo>
                    <a:pt x="189" y="1"/>
                  </a:moveTo>
                  <a:cubicBezTo>
                    <a:pt x="179" y="1"/>
                    <a:pt x="169" y="2"/>
                    <a:pt x="158" y="4"/>
                  </a:cubicBezTo>
                  <a:cubicBezTo>
                    <a:pt x="1" y="35"/>
                    <a:pt x="21" y="274"/>
                    <a:pt x="163" y="274"/>
                  </a:cubicBezTo>
                  <a:cubicBezTo>
                    <a:pt x="172" y="274"/>
                    <a:pt x="181" y="273"/>
                    <a:pt x="191" y="271"/>
                  </a:cubicBezTo>
                  <a:cubicBezTo>
                    <a:pt x="347" y="209"/>
                    <a:pt x="328" y="1"/>
                    <a:pt x="1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2"/>
            <p:cNvSpPr/>
            <p:nvPr/>
          </p:nvSpPr>
          <p:spPr>
            <a:xfrm>
              <a:off x="6288225" y="1676950"/>
              <a:ext cx="12525" cy="10750"/>
            </a:xfrm>
            <a:custGeom>
              <a:rect b="b" l="l" r="r" t="t"/>
              <a:pathLst>
                <a:path extrusionOk="0" h="430" w="501">
                  <a:moveTo>
                    <a:pt x="306" y="1"/>
                  </a:moveTo>
                  <a:cubicBezTo>
                    <a:pt x="267" y="1"/>
                    <a:pt x="228" y="17"/>
                    <a:pt x="200" y="44"/>
                  </a:cubicBezTo>
                  <a:cubicBezTo>
                    <a:pt x="167" y="44"/>
                    <a:pt x="167" y="44"/>
                    <a:pt x="134" y="78"/>
                  </a:cubicBezTo>
                  <a:cubicBezTo>
                    <a:pt x="0" y="111"/>
                    <a:pt x="0" y="245"/>
                    <a:pt x="34" y="311"/>
                  </a:cubicBezTo>
                  <a:cubicBezTo>
                    <a:pt x="56" y="400"/>
                    <a:pt x="123" y="430"/>
                    <a:pt x="194" y="430"/>
                  </a:cubicBezTo>
                  <a:cubicBezTo>
                    <a:pt x="230" y="430"/>
                    <a:pt x="267" y="423"/>
                    <a:pt x="300" y="411"/>
                  </a:cubicBezTo>
                  <a:cubicBezTo>
                    <a:pt x="334" y="411"/>
                    <a:pt x="334" y="411"/>
                    <a:pt x="367" y="378"/>
                  </a:cubicBezTo>
                  <a:cubicBezTo>
                    <a:pt x="501" y="311"/>
                    <a:pt x="501" y="211"/>
                    <a:pt x="434" y="111"/>
                  </a:cubicBezTo>
                  <a:cubicBezTo>
                    <a:pt x="414" y="33"/>
                    <a:pt x="360" y="1"/>
                    <a:pt x="30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2"/>
            <p:cNvSpPr/>
            <p:nvPr/>
          </p:nvSpPr>
          <p:spPr>
            <a:xfrm>
              <a:off x="6336175" y="1661125"/>
              <a:ext cx="9950" cy="7175"/>
            </a:xfrm>
            <a:custGeom>
              <a:rect b="b" l="l" r="r" t="t"/>
              <a:pathLst>
                <a:path extrusionOk="0" h="287" w="398">
                  <a:moveTo>
                    <a:pt x="214" y="1"/>
                  </a:moveTo>
                  <a:cubicBezTo>
                    <a:pt x="195" y="1"/>
                    <a:pt x="174" y="4"/>
                    <a:pt x="150" y="10"/>
                  </a:cubicBezTo>
                  <a:cubicBezTo>
                    <a:pt x="0" y="40"/>
                    <a:pt x="39" y="287"/>
                    <a:pt x="170" y="287"/>
                  </a:cubicBezTo>
                  <a:cubicBezTo>
                    <a:pt x="185" y="287"/>
                    <a:pt x="201" y="284"/>
                    <a:pt x="217" y="277"/>
                  </a:cubicBezTo>
                  <a:cubicBezTo>
                    <a:pt x="397" y="247"/>
                    <a:pt x="388" y="1"/>
                    <a:pt x="21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2"/>
            <p:cNvSpPr/>
            <p:nvPr/>
          </p:nvSpPr>
          <p:spPr>
            <a:xfrm>
              <a:off x="6337625" y="1609625"/>
              <a:ext cx="12925" cy="10950"/>
            </a:xfrm>
            <a:custGeom>
              <a:rect b="b" l="l" r="r" t="t"/>
              <a:pathLst>
                <a:path extrusionOk="0" h="438" w="517">
                  <a:moveTo>
                    <a:pt x="254" y="0"/>
                  </a:moveTo>
                  <a:cubicBezTo>
                    <a:pt x="245" y="0"/>
                    <a:pt x="236" y="1"/>
                    <a:pt x="226" y="2"/>
                  </a:cubicBezTo>
                  <a:cubicBezTo>
                    <a:pt x="1" y="34"/>
                    <a:pt x="24" y="438"/>
                    <a:pt x="234" y="438"/>
                  </a:cubicBezTo>
                  <a:cubicBezTo>
                    <a:pt x="242" y="438"/>
                    <a:pt x="251" y="437"/>
                    <a:pt x="259" y="436"/>
                  </a:cubicBezTo>
                  <a:cubicBezTo>
                    <a:pt x="516" y="404"/>
                    <a:pt x="495" y="0"/>
                    <a:pt x="25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2"/>
            <p:cNvSpPr/>
            <p:nvPr/>
          </p:nvSpPr>
          <p:spPr>
            <a:xfrm>
              <a:off x="6283450" y="1565300"/>
              <a:ext cx="12650" cy="10250"/>
            </a:xfrm>
            <a:custGeom>
              <a:rect b="b" l="l" r="r" t="t"/>
              <a:pathLst>
                <a:path extrusionOk="0" h="410" w="506">
                  <a:moveTo>
                    <a:pt x="278" y="0"/>
                  </a:moveTo>
                  <a:cubicBezTo>
                    <a:pt x="261" y="0"/>
                    <a:pt x="244" y="3"/>
                    <a:pt x="225" y="7"/>
                  </a:cubicBezTo>
                  <a:cubicBezTo>
                    <a:pt x="0" y="39"/>
                    <a:pt x="22" y="410"/>
                    <a:pt x="231" y="410"/>
                  </a:cubicBezTo>
                  <a:cubicBezTo>
                    <a:pt x="240" y="410"/>
                    <a:pt x="249" y="409"/>
                    <a:pt x="258" y="408"/>
                  </a:cubicBezTo>
                  <a:cubicBezTo>
                    <a:pt x="506" y="377"/>
                    <a:pt x="495" y="0"/>
                    <a:pt x="27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2"/>
            <p:cNvSpPr/>
            <p:nvPr/>
          </p:nvSpPr>
          <p:spPr>
            <a:xfrm>
              <a:off x="6356900" y="1615375"/>
              <a:ext cx="19275" cy="13525"/>
            </a:xfrm>
            <a:custGeom>
              <a:rect b="b" l="l" r="r" t="t"/>
              <a:pathLst>
                <a:path extrusionOk="0" h="541" w="771">
                  <a:moveTo>
                    <a:pt x="442" y="0"/>
                  </a:moveTo>
                  <a:cubicBezTo>
                    <a:pt x="425" y="0"/>
                    <a:pt x="407" y="2"/>
                    <a:pt x="389" y="6"/>
                  </a:cubicBezTo>
                  <a:cubicBezTo>
                    <a:pt x="1" y="38"/>
                    <a:pt x="83" y="541"/>
                    <a:pt x="423" y="541"/>
                  </a:cubicBezTo>
                  <a:cubicBezTo>
                    <a:pt x="434" y="541"/>
                    <a:pt x="444" y="540"/>
                    <a:pt x="456" y="539"/>
                  </a:cubicBezTo>
                  <a:cubicBezTo>
                    <a:pt x="771" y="508"/>
                    <a:pt x="729" y="0"/>
                    <a:pt x="44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
            <p:cNvSpPr/>
            <p:nvPr/>
          </p:nvSpPr>
          <p:spPr>
            <a:xfrm>
              <a:off x="6298225" y="1601325"/>
              <a:ext cx="14200" cy="11675"/>
            </a:xfrm>
            <a:custGeom>
              <a:rect b="b" l="l" r="r" t="t"/>
              <a:pathLst>
                <a:path extrusionOk="0" h="467" w="568">
                  <a:moveTo>
                    <a:pt x="301" y="1"/>
                  </a:moveTo>
                  <a:cubicBezTo>
                    <a:pt x="134" y="1"/>
                    <a:pt x="1" y="134"/>
                    <a:pt x="67" y="301"/>
                  </a:cubicBezTo>
                  <a:cubicBezTo>
                    <a:pt x="67" y="415"/>
                    <a:pt x="161" y="466"/>
                    <a:pt x="262" y="466"/>
                  </a:cubicBezTo>
                  <a:cubicBezTo>
                    <a:pt x="310" y="466"/>
                    <a:pt x="359" y="455"/>
                    <a:pt x="401" y="434"/>
                  </a:cubicBezTo>
                  <a:lnTo>
                    <a:pt x="468" y="334"/>
                  </a:lnTo>
                  <a:cubicBezTo>
                    <a:pt x="568" y="234"/>
                    <a:pt x="501" y="101"/>
                    <a:pt x="401" y="67"/>
                  </a:cubicBezTo>
                  <a:cubicBezTo>
                    <a:pt x="334" y="67"/>
                    <a:pt x="301" y="1"/>
                    <a:pt x="30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2"/>
            <p:cNvSpPr/>
            <p:nvPr/>
          </p:nvSpPr>
          <p:spPr>
            <a:xfrm>
              <a:off x="6322675" y="1573625"/>
              <a:ext cx="15075" cy="10275"/>
            </a:xfrm>
            <a:custGeom>
              <a:rect b="b" l="l" r="r" t="t"/>
              <a:pathLst>
                <a:path extrusionOk="0" h="411" w="603">
                  <a:moveTo>
                    <a:pt x="311" y="1"/>
                  </a:moveTo>
                  <a:cubicBezTo>
                    <a:pt x="294" y="1"/>
                    <a:pt x="276" y="3"/>
                    <a:pt x="257" y="8"/>
                  </a:cubicBezTo>
                  <a:cubicBezTo>
                    <a:pt x="1" y="40"/>
                    <a:pt x="83" y="410"/>
                    <a:pt x="296" y="410"/>
                  </a:cubicBezTo>
                  <a:cubicBezTo>
                    <a:pt x="305" y="410"/>
                    <a:pt x="314" y="409"/>
                    <a:pt x="323" y="408"/>
                  </a:cubicBezTo>
                  <a:cubicBezTo>
                    <a:pt x="602" y="377"/>
                    <a:pt x="536" y="1"/>
                    <a:pt x="31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2"/>
            <p:cNvSpPr/>
            <p:nvPr/>
          </p:nvSpPr>
          <p:spPr>
            <a:xfrm>
              <a:off x="6252075" y="1553525"/>
              <a:ext cx="19625" cy="13775"/>
            </a:xfrm>
            <a:custGeom>
              <a:rect b="b" l="l" r="r" t="t"/>
              <a:pathLst>
                <a:path extrusionOk="0" h="551" w="785">
                  <a:moveTo>
                    <a:pt x="432" y="0"/>
                  </a:moveTo>
                  <a:cubicBezTo>
                    <a:pt x="405" y="0"/>
                    <a:pt x="376" y="4"/>
                    <a:pt x="345" y="11"/>
                  </a:cubicBezTo>
                  <a:cubicBezTo>
                    <a:pt x="0" y="74"/>
                    <a:pt x="68" y="551"/>
                    <a:pt x="384" y="551"/>
                  </a:cubicBezTo>
                  <a:cubicBezTo>
                    <a:pt x="403" y="551"/>
                    <a:pt x="424" y="549"/>
                    <a:pt x="446" y="545"/>
                  </a:cubicBezTo>
                  <a:cubicBezTo>
                    <a:pt x="784" y="514"/>
                    <a:pt x="753" y="0"/>
                    <a:pt x="43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2"/>
            <p:cNvSpPr/>
            <p:nvPr/>
          </p:nvSpPr>
          <p:spPr>
            <a:xfrm>
              <a:off x="6268475" y="1524550"/>
              <a:ext cx="12850" cy="9300"/>
            </a:xfrm>
            <a:custGeom>
              <a:rect b="b" l="l" r="r" t="t"/>
              <a:pathLst>
                <a:path extrusionOk="0" h="372" w="514">
                  <a:moveTo>
                    <a:pt x="286" y="1"/>
                  </a:moveTo>
                  <a:cubicBezTo>
                    <a:pt x="276" y="1"/>
                    <a:pt x="267" y="1"/>
                    <a:pt x="257" y="3"/>
                  </a:cubicBezTo>
                  <a:cubicBezTo>
                    <a:pt x="0" y="3"/>
                    <a:pt x="21" y="372"/>
                    <a:pt x="259" y="372"/>
                  </a:cubicBezTo>
                  <a:cubicBezTo>
                    <a:pt x="269" y="372"/>
                    <a:pt x="279" y="371"/>
                    <a:pt x="290" y="370"/>
                  </a:cubicBezTo>
                  <a:cubicBezTo>
                    <a:pt x="513" y="338"/>
                    <a:pt x="492" y="1"/>
                    <a:pt x="28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2"/>
            <p:cNvSpPr/>
            <p:nvPr/>
          </p:nvSpPr>
          <p:spPr>
            <a:xfrm>
              <a:off x="6291775" y="1537075"/>
              <a:ext cx="16250" cy="12625"/>
            </a:xfrm>
            <a:custGeom>
              <a:rect b="b" l="l" r="r" t="t"/>
              <a:pathLst>
                <a:path extrusionOk="0" h="505" w="650">
                  <a:moveTo>
                    <a:pt x="290" y="1"/>
                  </a:moveTo>
                  <a:cubicBezTo>
                    <a:pt x="280" y="1"/>
                    <a:pt x="269" y="1"/>
                    <a:pt x="259" y="2"/>
                  </a:cubicBezTo>
                  <a:cubicBezTo>
                    <a:pt x="1" y="67"/>
                    <a:pt x="54" y="504"/>
                    <a:pt x="328" y="504"/>
                  </a:cubicBezTo>
                  <a:cubicBezTo>
                    <a:pt x="338" y="504"/>
                    <a:pt x="348" y="504"/>
                    <a:pt x="359" y="502"/>
                  </a:cubicBezTo>
                  <a:cubicBezTo>
                    <a:pt x="649" y="470"/>
                    <a:pt x="596" y="1"/>
                    <a:pt x="29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2"/>
            <p:cNvSpPr/>
            <p:nvPr/>
          </p:nvSpPr>
          <p:spPr>
            <a:xfrm>
              <a:off x="6217625" y="1507775"/>
              <a:ext cx="16800" cy="12725"/>
            </a:xfrm>
            <a:custGeom>
              <a:rect b="b" l="l" r="r" t="t"/>
              <a:pathLst>
                <a:path extrusionOk="0" h="509" w="672">
                  <a:moveTo>
                    <a:pt x="378" y="1"/>
                  </a:moveTo>
                  <a:cubicBezTo>
                    <a:pt x="361" y="1"/>
                    <a:pt x="342" y="3"/>
                    <a:pt x="322" y="7"/>
                  </a:cubicBezTo>
                  <a:cubicBezTo>
                    <a:pt x="0" y="71"/>
                    <a:pt x="51" y="509"/>
                    <a:pt x="356" y="509"/>
                  </a:cubicBezTo>
                  <a:cubicBezTo>
                    <a:pt x="367" y="509"/>
                    <a:pt x="378" y="508"/>
                    <a:pt x="389" y="507"/>
                  </a:cubicBezTo>
                  <a:cubicBezTo>
                    <a:pt x="672" y="476"/>
                    <a:pt x="659" y="1"/>
                    <a:pt x="37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2"/>
            <p:cNvSpPr/>
            <p:nvPr/>
          </p:nvSpPr>
          <p:spPr>
            <a:xfrm>
              <a:off x="6233900" y="1473575"/>
              <a:ext cx="17125" cy="12175"/>
            </a:xfrm>
            <a:custGeom>
              <a:rect b="b" l="l" r="r" t="t"/>
              <a:pathLst>
                <a:path extrusionOk="0" h="487" w="685">
                  <a:moveTo>
                    <a:pt x="365" y="1"/>
                  </a:moveTo>
                  <a:cubicBezTo>
                    <a:pt x="346" y="1"/>
                    <a:pt x="326" y="3"/>
                    <a:pt x="305" y="7"/>
                  </a:cubicBezTo>
                  <a:cubicBezTo>
                    <a:pt x="0" y="37"/>
                    <a:pt x="30" y="486"/>
                    <a:pt x="292" y="486"/>
                  </a:cubicBezTo>
                  <a:cubicBezTo>
                    <a:pt x="317" y="486"/>
                    <a:pt x="343" y="483"/>
                    <a:pt x="372" y="474"/>
                  </a:cubicBezTo>
                  <a:cubicBezTo>
                    <a:pt x="685" y="443"/>
                    <a:pt x="646" y="1"/>
                    <a:pt x="36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2"/>
            <p:cNvSpPr/>
            <p:nvPr/>
          </p:nvSpPr>
          <p:spPr>
            <a:xfrm>
              <a:off x="6191725" y="1449225"/>
              <a:ext cx="15775" cy="12075"/>
            </a:xfrm>
            <a:custGeom>
              <a:rect b="b" l="l" r="r" t="t"/>
              <a:pathLst>
                <a:path extrusionOk="0" h="483" w="631">
                  <a:moveTo>
                    <a:pt x="341" y="0"/>
                  </a:moveTo>
                  <a:cubicBezTo>
                    <a:pt x="316" y="0"/>
                    <a:pt x="288" y="5"/>
                    <a:pt x="258" y="14"/>
                  </a:cubicBezTo>
                  <a:cubicBezTo>
                    <a:pt x="0" y="46"/>
                    <a:pt x="53" y="482"/>
                    <a:pt x="328" y="482"/>
                  </a:cubicBezTo>
                  <a:cubicBezTo>
                    <a:pt x="337" y="482"/>
                    <a:pt x="347" y="482"/>
                    <a:pt x="358" y="481"/>
                  </a:cubicBezTo>
                  <a:cubicBezTo>
                    <a:pt x="631" y="420"/>
                    <a:pt x="600" y="0"/>
                    <a:pt x="34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2"/>
            <p:cNvSpPr/>
            <p:nvPr/>
          </p:nvSpPr>
          <p:spPr>
            <a:xfrm>
              <a:off x="6244500" y="1495375"/>
              <a:ext cx="16000" cy="12725"/>
            </a:xfrm>
            <a:custGeom>
              <a:rect b="b" l="l" r="r" t="t"/>
              <a:pathLst>
                <a:path extrusionOk="0" h="509" w="640">
                  <a:moveTo>
                    <a:pt x="313" y="1"/>
                  </a:moveTo>
                  <a:cubicBezTo>
                    <a:pt x="303" y="1"/>
                    <a:pt x="292" y="1"/>
                    <a:pt x="282" y="2"/>
                  </a:cubicBezTo>
                  <a:cubicBezTo>
                    <a:pt x="0" y="65"/>
                    <a:pt x="70" y="509"/>
                    <a:pt x="328" y="509"/>
                  </a:cubicBezTo>
                  <a:cubicBezTo>
                    <a:pt x="345" y="509"/>
                    <a:pt x="363" y="507"/>
                    <a:pt x="382" y="503"/>
                  </a:cubicBezTo>
                  <a:cubicBezTo>
                    <a:pt x="640" y="470"/>
                    <a:pt x="617"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2"/>
            <p:cNvSpPr/>
            <p:nvPr/>
          </p:nvSpPr>
          <p:spPr>
            <a:xfrm>
              <a:off x="6205075" y="1483700"/>
              <a:ext cx="16200" cy="11775"/>
            </a:xfrm>
            <a:custGeom>
              <a:rect b="b" l="l" r="r" t="t"/>
              <a:pathLst>
                <a:path extrusionOk="0" h="471" w="648">
                  <a:moveTo>
                    <a:pt x="324" y="1"/>
                  </a:moveTo>
                  <a:cubicBezTo>
                    <a:pt x="313" y="1"/>
                    <a:pt x="302" y="1"/>
                    <a:pt x="291" y="2"/>
                  </a:cubicBezTo>
                  <a:cubicBezTo>
                    <a:pt x="1" y="34"/>
                    <a:pt x="22" y="471"/>
                    <a:pt x="324" y="471"/>
                  </a:cubicBezTo>
                  <a:cubicBezTo>
                    <a:pt x="335" y="471"/>
                    <a:pt x="346" y="470"/>
                    <a:pt x="357" y="469"/>
                  </a:cubicBezTo>
                  <a:cubicBezTo>
                    <a:pt x="647" y="437"/>
                    <a:pt x="626" y="1"/>
                    <a:pt x="32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2"/>
            <p:cNvSpPr/>
            <p:nvPr/>
          </p:nvSpPr>
          <p:spPr>
            <a:xfrm>
              <a:off x="6216500" y="1452600"/>
              <a:ext cx="6650" cy="5325"/>
            </a:xfrm>
            <a:custGeom>
              <a:rect b="b" l="l" r="r" t="t"/>
              <a:pathLst>
                <a:path extrusionOk="0" h="213" w="266">
                  <a:moveTo>
                    <a:pt x="155" y="0"/>
                  </a:moveTo>
                  <a:cubicBezTo>
                    <a:pt x="139" y="0"/>
                    <a:pt x="121" y="4"/>
                    <a:pt x="101" y="12"/>
                  </a:cubicBezTo>
                  <a:cubicBezTo>
                    <a:pt x="1" y="12"/>
                    <a:pt x="34" y="212"/>
                    <a:pt x="167" y="212"/>
                  </a:cubicBezTo>
                  <a:cubicBezTo>
                    <a:pt x="255" y="183"/>
                    <a:pt x="266" y="0"/>
                    <a:pt x="15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2"/>
            <p:cNvSpPr/>
            <p:nvPr/>
          </p:nvSpPr>
          <p:spPr>
            <a:xfrm>
              <a:off x="6187725" y="1423450"/>
              <a:ext cx="8375" cy="7200"/>
            </a:xfrm>
            <a:custGeom>
              <a:rect b="b" l="l" r="r" t="t"/>
              <a:pathLst>
                <a:path extrusionOk="0" h="288" w="335">
                  <a:moveTo>
                    <a:pt x="197" y="1"/>
                  </a:moveTo>
                  <a:cubicBezTo>
                    <a:pt x="183" y="1"/>
                    <a:pt x="167" y="4"/>
                    <a:pt x="151" y="11"/>
                  </a:cubicBezTo>
                  <a:cubicBezTo>
                    <a:pt x="1" y="41"/>
                    <a:pt x="13" y="287"/>
                    <a:pt x="138" y="287"/>
                  </a:cubicBezTo>
                  <a:cubicBezTo>
                    <a:pt x="152" y="287"/>
                    <a:pt x="168" y="284"/>
                    <a:pt x="184" y="277"/>
                  </a:cubicBezTo>
                  <a:cubicBezTo>
                    <a:pt x="334" y="247"/>
                    <a:pt x="322" y="1"/>
                    <a:pt x="19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2"/>
            <p:cNvSpPr/>
            <p:nvPr/>
          </p:nvSpPr>
          <p:spPr>
            <a:xfrm>
              <a:off x="6170875" y="1433625"/>
              <a:ext cx="8675" cy="6850"/>
            </a:xfrm>
            <a:custGeom>
              <a:rect b="b" l="l" r="r" t="t"/>
              <a:pathLst>
                <a:path extrusionOk="0" h="274" w="347">
                  <a:moveTo>
                    <a:pt x="189" y="1"/>
                  </a:moveTo>
                  <a:cubicBezTo>
                    <a:pt x="179" y="1"/>
                    <a:pt x="169" y="2"/>
                    <a:pt x="158" y="4"/>
                  </a:cubicBezTo>
                  <a:cubicBezTo>
                    <a:pt x="1" y="35"/>
                    <a:pt x="21" y="274"/>
                    <a:pt x="163" y="274"/>
                  </a:cubicBezTo>
                  <a:cubicBezTo>
                    <a:pt x="172" y="274"/>
                    <a:pt x="181" y="273"/>
                    <a:pt x="191" y="271"/>
                  </a:cubicBezTo>
                  <a:cubicBezTo>
                    <a:pt x="347" y="208"/>
                    <a:pt x="328" y="1"/>
                    <a:pt x="1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2"/>
            <p:cNvSpPr/>
            <p:nvPr/>
          </p:nvSpPr>
          <p:spPr>
            <a:xfrm>
              <a:off x="6081950" y="1942275"/>
              <a:ext cx="19825" cy="13625"/>
            </a:xfrm>
            <a:custGeom>
              <a:rect b="b" l="l" r="r" t="t"/>
              <a:pathLst>
                <a:path extrusionOk="0" h="545" w="793">
                  <a:moveTo>
                    <a:pt x="437" y="0"/>
                  </a:moveTo>
                  <a:cubicBezTo>
                    <a:pt x="419" y="0"/>
                    <a:pt x="399" y="2"/>
                    <a:pt x="379" y="6"/>
                  </a:cubicBezTo>
                  <a:cubicBezTo>
                    <a:pt x="1" y="37"/>
                    <a:pt x="69" y="545"/>
                    <a:pt x="387" y="545"/>
                  </a:cubicBezTo>
                  <a:cubicBezTo>
                    <a:pt x="406" y="545"/>
                    <a:pt x="425" y="543"/>
                    <a:pt x="446" y="539"/>
                  </a:cubicBezTo>
                  <a:cubicBezTo>
                    <a:pt x="792" y="508"/>
                    <a:pt x="752" y="0"/>
                    <a:pt x="437"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2"/>
            <p:cNvSpPr/>
            <p:nvPr/>
          </p:nvSpPr>
          <p:spPr>
            <a:xfrm>
              <a:off x="6096925" y="1901500"/>
              <a:ext cx="20125" cy="15225"/>
            </a:xfrm>
            <a:custGeom>
              <a:rect b="b" l="l" r="r" t="t"/>
              <a:pathLst>
                <a:path extrusionOk="0" h="609" w="805">
                  <a:moveTo>
                    <a:pt x="376" y="1"/>
                  </a:moveTo>
                  <a:cubicBezTo>
                    <a:pt x="367" y="1"/>
                    <a:pt x="357" y="1"/>
                    <a:pt x="347" y="2"/>
                  </a:cubicBezTo>
                  <a:cubicBezTo>
                    <a:pt x="0" y="97"/>
                    <a:pt x="41" y="608"/>
                    <a:pt x="384" y="608"/>
                  </a:cubicBezTo>
                  <a:cubicBezTo>
                    <a:pt x="404" y="608"/>
                    <a:pt x="425" y="606"/>
                    <a:pt x="447" y="603"/>
                  </a:cubicBezTo>
                  <a:cubicBezTo>
                    <a:pt x="804" y="570"/>
                    <a:pt x="719" y="1"/>
                    <a:pt x="37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
            <p:cNvSpPr/>
            <p:nvPr/>
          </p:nvSpPr>
          <p:spPr>
            <a:xfrm>
              <a:off x="6044400" y="1988225"/>
              <a:ext cx="12600" cy="9425"/>
            </a:xfrm>
            <a:custGeom>
              <a:rect b="b" l="l" r="r" t="t"/>
              <a:pathLst>
                <a:path extrusionOk="0" h="377" w="504">
                  <a:moveTo>
                    <a:pt x="272" y="0"/>
                  </a:moveTo>
                  <a:cubicBezTo>
                    <a:pt x="264" y="0"/>
                    <a:pt x="255" y="1"/>
                    <a:pt x="246" y="2"/>
                  </a:cubicBezTo>
                  <a:cubicBezTo>
                    <a:pt x="0" y="33"/>
                    <a:pt x="38" y="377"/>
                    <a:pt x="229" y="377"/>
                  </a:cubicBezTo>
                  <a:cubicBezTo>
                    <a:pt x="245" y="377"/>
                    <a:pt x="262" y="374"/>
                    <a:pt x="280" y="369"/>
                  </a:cubicBezTo>
                  <a:cubicBezTo>
                    <a:pt x="503" y="337"/>
                    <a:pt x="452" y="0"/>
                    <a:pt x="27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2"/>
            <p:cNvSpPr/>
            <p:nvPr/>
          </p:nvSpPr>
          <p:spPr>
            <a:xfrm>
              <a:off x="6079725" y="2064425"/>
              <a:ext cx="18325" cy="18175"/>
            </a:xfrm>
            <a:custGeom>
              <a:rect b="b" l="l" r="r" t="t"/>
              <a:pathLst>
                <a:path extrusionOk="0" h="727" w="733">
                  <a:moveTo>
                    <a:pt x="381" y="1"/>
                  </a:moveTo>
                  <a:cubicBezTo>
                    <a:pt x="304" y="1"/>
                    <a:pt x="227" y="30"/>
                    <a:pt x="168" y="90"/>
                  </a:cubicBezTo>
                  <a:cubicBezTo>
                    <a:pt x="134" y="123"/>
                    <a:pt x="68" y="157"/>
                    <a:pt x="34" y="257"/>
                  </a:cubicBezTo>
                  <a:cubicBezTo>
                    <a:pt x="1" y="390"/>
                    <a:pt x="34" y="490"/>
                    <a:pt x="101" y="624"/>
                  </a:cubicBezTo>
                  <a:cubicBezTo>
                    <a:pt x="168" y="657"/>
                    <a:pt x="234" y="724"/>
                    <a:pt x="335" y="724"/>
                  </a:cubicBezTo>
                  <a:cubicBezTo>
                    <a:pt x="348" y="726"/>
                    <a:pt x="361" y="727"/>
                    <a:pt x="374" y="727"/>
                  </a:cubicBezTo>
                  <a:cubicBezTo>
                    <a:pt x="587" y="727"/>
                    <a:pt x="733" y="479"/>
                    <a:pt x="701" y="290"/>
                  </a:cubicBezTo>
                  <a:cubicBezTo>
                    <a:pt x="659" y="97"/>
                    <a:pt x="519" y="1"/>
                    <a:pt x="38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2"/>
            <p:cNvSpPr/>
            <p:nvPr/>
          </p:nvSpPr>
          <p:spPr>
            <a:xfrm>
              <a:off x="6086125" y="2003000"/>
              <a:ext cx="19625" cy="13775"/>
            </a:xfrm>
            <a:custGeom>
              <a:rect b="b" l="l" r="r" t="t"/>
              <a:pathLst>
                <a:path extrusionOk="0" h="551" w="785">
                  <a:moveTo>
                    <a:pt x="458" y="1"/>
                  </a:moveTo>
                  <a:cubicBezTo>
                    <a:pt x="433" y="1"/>
                    <a:pt x="407" y="4"/>
                    <a:pt x="379" y="12"/>
                  </a:cubicBezTo>
                  <a:cubicBezTo>
                    <a:pt x="1" y="43"/>
                    <a:pt x="69" y="551"/>
                    <a:pt x="387" y="551"/>
                  </a:cubicBezTo>
                  <a:cubicBezTo>
                    <a:pt x="406" y="551"/>
                    <a:pt x="425" y="549"/>
                    <a:pt x="445" y="546"/>
                  </a:cubicBezTo>
                  <a:cubicBezTo>
                    <a:pt x="784" y="515"/>
                    <a:pt x="753" y="1"/>
                    <a:pt x="45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2"/>
            <p:cNvSpPr/>
            <p:nvPr/>
          </p:nvSpPr>
          <p:spPr>
            <a:xfrm>
              <a:off x="6130050" y="2034975"/>
              <a:ext cx="13100" cy="10075"/>
            </a:xfrm>
            <a:custGeom>
              <a:rect b="b" l="l" r="r" t="t"/>
              <a:pathLst>
                <a:path extrusionOk="0" h="403" w="524">
                  <a:moveTo>
                    <a:pt x="223" y="0"/>
                  </a:moveTo>
                  <a:cubicBezTo>
                    <a:pt x="0" y="96"/>
                    <a:pt x="50" y="403"/>
                    <a:pt x="258" y="403"/>
                  </a:cubicBezTo>
                  <a:cubicBezTo>
                    <a:pt x="268" y="403"/>
                    <a:pt x="279" y="402"/>
                    <a:pt x="290" y="401"/>
                  </a:cubicBezTo>
                  <a:cubicBezTo>
                    <a:pt x="523" y="334"/>
                    <a:pt x="456" y="0"/>
                    <a:pt x="22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2"/>
            <p:cNvSpPr/>
            <p:nvPr/>
          </p:nvSpPr>
          <p:spPr>
            <a:xfrm>
              <a:off x="6109175" y="2079950"/>
              <a:ext cx="9550" cy="7650"/>
            </a:xfrm>
            <a:custGeom>
              <a:rect b="b" l="l" r="r" t="t"/>
              <a:pathLst>
                <a:path extrusionOk="0" h="306" w="382">
                  <a:moveTo>
                    <a:pt x="216" y="0"/>
                  </a:moveTo>
                  <a:cubicBezTo>
                    <a:pt x="208" y="0"/>
                    <a:pt x="199" y="1"/>
                    <a:pt x="191" y="3"/>
                  </a:cubicBezTo>
                  <a:cubicBezTo>
                    <a:pt x="1" y="34"/>
                    <a:pt x="51" y="305"/>
                    <a:pt x="199" y="305"/>
                  </a:cubicBezTo>
                  <a:cubicBezTo>
                    <a:pt x="207" y="305"/>
                    <a:pt x="215" y="305"/>
                    <a:pt x="224" y="303"/>
                  </a:cubicBezTo>
                  <a:cubicBezTo>
                    <a:pt x="382" y="271"/>
                    <a:pt x="360" y="0"/>
                    <a:pt x="21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2"/>
            <p:cNvSpPr/>
            <p:nvPr/>
          </p:nvSpPr>
          <p:spPr>
            <a:xfrm>
              <a:off x="6105825" y="2040650"/>
              <a:ext cx="16775" cy="12725"/>
            </a:xfrm>
            <a:custGeom>
              <a:rect b="b" l="l" r="r" t="t"/>
              <a:pathLst>
                <a:path extrusionOk="0" h="509" w="671">
                  <a:moveTo>
                    <a:pt x="350" y="1"/>
                  </a:moveTo>
                  <a:cubicBezTo>
                    <a:pt x="332" y="1"/>
                    <a:pt x="312" y="3"/>
                    <a:pt x="291" y="7"/>
                  </a:cubicBezTo>
                  <a:cubicBezTo>
                    <a:pt x="1" y="39"/>
                    <a:pt x="85" y="509"/>
                    <a:pt x="333" y="509"/>
                  </a:cubicBezTo>
                  <a:cubicBezTo>
                    <a:pt x="341" y="509"/>
                    <a:pt x="349" y="508"/>
                    <a:pt x="358" y="507"/>
                  </a:cubicBezTo>
                  <a:cubicBezTo>
                    <a:pt x="671" y="445"/>
                    <a:pt x="632" y="1"/>
                    <a:pt x="35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
            <p:cNvSpPr/>
            <p:nvPr/>
          </p:nvSpPr>
          <p:spPr>
            <a:xfrm>
              <a:off x="6064725" y="2034975"/>
              <a:ext cx="5875" cy="4200"/>
            </a:xfrm>
            <a:custGeom>
              <a:rect b="b" l="l" r="r" t="t"/>
              <a:pathLst>
                <a:path extrusionOk="0" h="168" w="235">
                  <a:moveTo>
                    <a:pt x="101" y="0"/>
                  </a:moveTo>
                  <a:cubicBezTo>
                    <a:pt x="1" y="0"/>
                    <a:pt x="67" y="167"/>
                    <a:pt x="134" y="167"/>
                  </a:cubicBezTo>
                  <a:cubicBezTo>
                    <a:pt x="234" y="167"/>
                    <a:pt x="234" y="0"/>
                    <a:pt x="10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2"/>
            <p:cNvSpPr/>
            <p:nvPr/>
          </p:nvSpPr>
          <p:spPr>
            <a:xfrm>
              <a:off x="6064175" y="1974875"/>
              <a:ext cx="12825" cy="9300"/>
            </a:xfrm>
            <a:custGeom>
              <a:rect b="b" l="l" r="r" t="t"/>
              <a:pathLst>
                <a:path extrusionOk="0" h="372" w="513">
                  <a:moveTo>
                    <a:pt x="285" y="1"/>
                  </a:moveTo>
                  <a:cubicBezTo>
                    <a:pt x="276" y="1"/>
                    <a:pt x="266" y="1"/>
                    <a:pt x="256" y="3"/>
                  </a:cubicBezTo>
                  <a:cubicBezTo>
                    <a:pt x="1" y="35"/>
                    <a:pt x="20" y="372"/>
                    <a:pt x="256" y="372"/>
                  </a:cubicBezTo>
                  <a:cubicBezTo>
                    <a:pt x="267" y="372"/>
                    <a:pt x="278" y="371"/>
                    <a:pt x="289" y="370"/>
                  </a:cubicBezTo>
                  <a:cubicBezTo>
                    <a:pt x="513" y="338"/>
                    <a:pt x="492" y="1"/>
                    <a:pt x="28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2"/>
            <p:cNvSpPr/>
            <p:nvPr/>
          </p:nvSpPr>
          <p:spPr>
            <a:xfrm>
              <a:off x="6038275" y="1930675"/>
              <a:ext cx="13750" cy="10975"/>
            </a:xfrm>
            <a:custGeom>
              <a:rect b="b" l="l" r="r" t="t"/>
              <a:pathLst>
                <a:path extrusionOk="0" h="439" w="550">
                  <a:moveTo>
                    <a:pt x="257" y="1"/>
                  </a:moveTo>
                  <a:cubicBezTo>
                    <a:pt x="246" y="1"/>
                    <a:pt x="236" y="1"/>
                    <a:pt x="225" y="3"/>
                  </a:cubicBezTo>
                  <a:cubicBezTo>
                    <a:pt x="0" y="67"/>
                    <a:pt x="53" y="438"/>
                    <a:pt x="294" y="438"/>
                  </a:cubicBezTo>
                  <a:cubicBezTo>
                    <a:pt x="304" y="438"/>
                    <a:pt x="314" y="438"/>
                    <a:pt x="325" y="436"/>
                  </a:cubicBezTo>
                  <a:cubicBezTo>
                    <a:pt x="550" y="404"/>
                    <a:pt x="527" y="1"/>
                    <a:pt x="25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
            <p:cNvSpPr/>
            <p:nvPr/>
          </p:nvSpPr>
          <p:spPr>
            <a:xfrm>
              <a:off x="6055800" y="1884825"/>
              <a:ext cx="15375" cy="11775"/>
            </a:xfrm>
            <a:custGeom>
              <a:rect b="b" l="l" r="r" t="t"/>
              <a:pathLst>
                <a:path extrusionOk="0" h="471" w="615">
                  <a:moveTo>
                    <a:pt x="284" y="0"/>
                  </a:moveTo>
                  <a:cubicBezTo>
                    <a:pt x="276" y="0"/>
                    <a:pt x="267" y="1"/>
                    <a:pt x="257" y="2"/>
                  </a:cubicBezTo>
                  <a:cubicBezTo>
                    <a:pt x="0" y="66"/>
                    <a:pt x="22" y="471"/>
                    <a:pt x="292" y="471"/>
                  </a:cubicBezTo>
                  <a:cubicBezTo>
                    <a:pt x="302" y="471"/>
                    <a:pt x="313" y="470"/>
                    <a:pt x="324" y="469"/>
                  </a:cubicBezTo>
                  <a:cubicBezTo>
                    <a:pt x="614" y="437"/>
                    <a:pt x="531" y="0"/>
                    <a:pt x="28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2"/>
            <p:cNvSpPr/>
            <p:nvPr/>
          </p:nvSpPr>
          <p:spPr>
            <a:xfrm>
              <a:off x="6033025" y="1884325"/>
              <a:ext cx="6625" cy="6525"/>
            </a:xfrm>
            <a:custGeom>
              <a:rect b="b" l="l" r="r" t="t"/>
              <a:pathLst>
                <a:path extrusionOk="0" h="261" w="265">
                  <a:moveTo>
                    <a:pt x="168" y="1"/>
                  </a:moveTo>
                  <a:cubicBezTo>
                    <a:pt x="125" y="1"/>
                    <a:pt x="70" y="35"/>
                    <a:pt x="34" y="89"/>
                  </a:cubicBezTo>
                  <a:cubicBezTo>
                    <a:pt x="1" y="156"/>
                    <a:pt x="34" y="189"/>
                    <a:pt x="68" y="256"/>
                  </a:cubicBezTo>
                  <a:cubicBezTo>
                    <a:pt x="82" y="259"/>
                    <a:pt x="96" y="261"/>
                    <a:pt x="109" y="261"/>
                  </a:cubicBezTo>
                  <a:cubicBezTo>
                    <a:pt x="214" y="261"/>
                    <a:pt x="264" y="148"/>
                    <a:pt x="234" y="89"/>
                  </a:cubicBezTo>
                  <a:cubicBezTo>
                    <a:pt x="234" y="27"/>
                    <a:pt x="206" y="1"/>
                    <a:pt x="16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2"/>
            <p:cNvSpPr/>
            <p:nvPr/>
          </p:nvSpPr>
          <p:spPr>
            <a:xfrm>
              <a:off x="6060550" y="1851500"/>
              <a:ext cx="2525" cy="2525"/>
            </a:xfrm>
            <a:custGeom>
              <a:rect b="b" l="l" r="r" t="t"/>
              <a:pathLst>
                <a:path extrusionOk="0" h="101" w="101">
                  <a:moveTo>
                    <a:pt x="34" y="1"/>
                  </a:moveTo>
                  <a:cubicBezTo>
                    <a:pt x="1" y="1"/>
                    <a:pt x="1" y="101"/>
                    <a:pt x="34" y="101"/>
                  </a:cubicBezTo>
                  <a:cubicBezTo>
                    <a:pt x="101" y="101"/>
                    <a:pt x="101" y="1"/>
                    <a:pt x="3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2"/>
            <p:cNvSpPr/>
            <p:nvPr/>
          </p:nvSpPr>
          <p:spPr>
            <a:xfrm>
              <a:off x="6118925" y="1949700"/>
              <a:ext cx="10875" cy="8675"/>
            </a:xfrm>
            <a:custGeom>
              <a:rect b="b" l="l" r="r" t="t"/>
              <a:pathLst>
                <a:path extrusionOk="0" h="347" w="435">
                  <a:moveTo>
                    <a:pt x="236" y="0"/>
                  </a:moveTo>
                  <a:cubicBezTo>
                    <a:pt x="213" y="0"/>
                    <a:pt x="190" y="3"/>
                    <a:pt x="168" y="9"/>
                  </a:cubicBezTo>
                  <a:cubicBezTo>
                    <a:pt x="101" y="42"/>
                    <a:pt x="1" y="176"/>
                    <a:pt x="34" y="242"/>
                  </a:cubicBezTo>
                  <a:lnTo>
                    <a:pt x="34" y="276"/>
                  </a:lnTo>
                  <a:cubicBezTo>
                    <a:pt x="83" y="325"/>
                    <a:pt x="150" y="347"/>
                    <a:pt x="215" y="347"/>
                  </a:cubicBezTo>
                  <a:cubicBezTo>
                    <a:pt x="327" y="347"/>
                    <a:pt x="434" y="281"/>
                    <a:pt x="434" y="176"/>
                  </a:cubicBezTo>
                  <a:cubicBezTo>
                    <a:pt x="434" y="65"/>
                    <a:pt x="343" y="0"/>
                    <a:pt x="2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2"/>
            <p:cNvSpPr/>
            <p:nvPr/>
          </p:nvSpPr>
          <p:spPr>
            <a:xfrm>
              <a:off x="6127525" y="1997400"/>
              <a:ext cx="14525" cy="10950"/>
            </a:xfrm>
            <a:custGeom>
              <a:rect b="b" l="l" r="r" t="t"/>
              <a:pathLst>
                <a:path extrusionOk="0" h="438" w="581">
                  <a:moveTo>
                    <a:pt x="289" y="0"/>
                  </a:moveTo>
                  <a:cubicBezTo>
                    <a:pt x="279" y="0"/>
                    <a:pt x="268" y="1"/>
                    <a:pt x="257" y="2"/>
                  </a:cubicBezTo>
                  <a:cubicBezTo>
                    <a:pt x="1" y="66"/>
                    <a:pt x="52" y="438"/>
                    <a:pt x="293" y="438"/>
                  </a:cubicBezTo>
                  <a:cubicBezTo>
                    <a:pt x="303" y="438"/>
                    <a:pt x="313" y="437"/>
                    <a:pt x="324" y="436"/>
                  </a:cubicBezTo>
                  <a:cubicBezTo>
                    <a:pt x="581" y="404"/>
                    <a:pt x="559"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2"/>
            <p:cNvSpPr/>
            <p:nvPr/>
          </p:nvSpPr>
          <p:spPr>
            <a:xfrm>
              <a:off x="6158400" y="1974925"/>
              <a:ext cx="12250" cy="8425"/>
            </a:xfrm>
            <a:custGeom>
              <a:rect b="b" l="l" r="r" t="t"/>
              <a:pathLst>
                <a:path extrusionOk="0" h="337" w="490">
                  <a:moveTo>
                    <a:pt x="223" y="1"/>
                  </a:moveTo>
                  <a:cubicBezTo>
                    <a:pt x="1" y="32"/>
                    <a:pt x="51" y="337"/>
                    <a:pt x="229" y="337"/>
                  </a:cubicBezTo>
                  <a:cubicBezTo>
                    <a:pt x="238" y="337"/>
                    <a:pt x="247" y="336"/>
                    <a:pt x="256" y="334"/>
                  </a:cubicBezTo>
                  <a:cubicBezTo>
                    <a:pt x="490" y="301"/>
                    <a:pt x="423" y="1"/>
                    <a:pt x="22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2"/>
            <p:cNvSpPr/>
            <p:nvPr/>
          </p:nvSpPr>
          <p:spPr>
            <a:xfrm>
              <a:off x="6133350" y="1930700"/>
              <a:ext cx="17875" cy="14275"/>
            </a:xfrm>
            <a:custGeom>
              <a:rect b="b" l="l" r="r" t="t"/>
              <a:pathLst>
                <a:path extrusionOk="0" h="571" w="715">
                  <a:moveTo>
                    <a:pt x="354" y="0"/>
                  </a:moveTo>
                  <a:cubicBezTo>
                    <a:pt x="344" y="0"/>
                    <a:pt x="334" y="1"/>
                    <a:pt x="324" y="2"/>
                  </a:cubicBezTo>
                  <a:cubicBezTo>
                    <a:pt x="1" y="66"/>
                    <a:pt x="54" y="570"/>
                    <a:pt x="362" y="570"/>
                  </a:cubicBezTo>
                  <a:cubicBezTo>
                    <a:pt x="371" y="570"/>
                    <a:pt x="381" y="570"/>
                    <a:pt x="391" y="569"/>
                  </a:cubicBezTo>
                  <a:cubicBezTo>
                    <a:pt x="715" y="504"/>
                    <a:pt x="662" y="0"/>
                    <a:pt x="35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2"/>
            <p:cNvSpPr/>
            <p:nvPr/>
          </p:nvSpPr>
          <p:spPr>
            <a:xfrm>
              <a:off x="6061075" y="1847275"/>
              <a:ext cx="10950" cy="8650"/>
            </a:xfrm>
            <a:custGeom>
              <a:rect b="b" l="l" r="r" t="t"/>
              <a:pathLst>
                <a:path extrusionOk="0" h="346" w="438">
                  <a:moveTo>
                    <a:pt x="241" y="1"/>
                  </a:moveTo>
                  <a:cubicBezTo>
                    <a:pt x="232" y="1"/>
                    <a:pt x="223" y="1"/>
                    <a:pt x="213" y="3"/>
                  </a:cubicBezTo>
                  <a:cubicBezTo>
                    <a:pt x="1" y="64"/>
                    <a:pt x="9" y="345"/>
                    <a:pt x="188" y="345"/>
                  </a:cubicBezTo>
                  <a:cubicBezTo>
                    <a:pt x="206" y="345"/>
                    <a:pt x="226" y="343"/>
                    <a:pt x="247" y="337"/>
                  </a:cubicBezTo>
                  <a:cubicBezTo>
                    <a:pt x="437" y="305"/>
                    <a:pt x="416" y="1"/>
                    <a:pt x="24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2"/>
            <p:cNvSpPr/>
            <p:nvPr/>
          </p:nvSpPr>
          <p:spPr>
            <a:xfrm>
              <a:off x="6087675" y="1873850"/>
              <a:ext cx="15000" cy="11200"/>
            </a:xfrm>
            <a:custGeom>
              <a:rect b="b" l="l" r="r" t="t"/>
              <a:pathLst>
                <a:path extrusionOk="0" h="448" w="600">
                  <a:moveTo>
                    <a:pt x="313" y="1"/>
                  </a:moveTo>
                  <a:cubicBezTo>
                    <a:pt x="293" y="1"/>
                    <a:pt x="272" y="3"/>
                    <a:pt x="250" y="7"/>
                  </a:cubicBezTo>
                  <a:cubicBezTo>
                    <a:pt x="1" y="39"/>
                    <a:pt x="42" y="448"/>
                    <a:pt x="293" y="448"/>
                  </a:cubicBezTo>
                  <a:cubicBezTo>
                    <a:pt x="311" y="448"/>
                    <a:pt x="330" y="446"/>
                    <a:pt x="350" y="441"/>
                  </a:cubicBezTo>
                  <a:cubicBezTo>
                    <a:pt x="599" y="410"/>
                    <a:pt x="587"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2"/>
            <p:cNvSpPr/>
            <p:nvPr/>
          </p:nvSpPr>
          <p:spPr>
            <a:xfrm>
              <a:off x="5992450" y="1843125"/>
              <a:ext cx="16175" cy="11800"/>
            </a:xfrm>
            <a:custGeom>
              <a:rect b="b" l="l" r="r" t="t"/>
              <a:pathLst>
                <a:path extrusionOk="0" h="472" w="647">
                  <a:moveTo>
                    <a:pt x="317" y="1"/>
                  </a:moveTo>
                  <a:cubicBezTo>
                    <a:pt x="308" y="1"/>
                    <a:pt x="299" y="1"/>
                    <a:pt x="290" y="2"/>
                  </a:cubicBezTo>
                  <a:cubicBezTo>
                    <a:pt x="1" y="66"/>
                    <a:pt x="52" y="471"/>
                    <a:pt x="324" y="471"/>
                  </a:cubicBezTo>
                  <a:cubicBezTo>
                    <a:pt x="335" y="471"/>
                    <a:pt x="345" y="470"/>
                    <a:pt x="356" y="469"/>
                  </a:cubicBezTo>
                  <a:cubicBezTo>
                    <a:pt x="646" y="437"/>
                    <a:pt x="563" y="1"/>
                    <a:pt x="31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2"/>
            <p:cNvSpPr/>
            <p:nvPr/>
          </p:nvSpPr>
          <p:spPr>
            <a:xfrm>
              <a:off x="5991375" y="1817225"/>
              <a:ext cx="6650" cy="5375"/>
            </a:xfrm>
            <a:custGeom>
              <a:rect b="b" l="l" r="r" t="t"/>
              <a:pathLst>
                <a:path extrusionOk="0" h="215" w="266">
                  <a:moveTo>
                    <a:pt x="135" y="0"/>
                  </a:moveTo>
                  <a:cubicBezTo>
                    <a:pt x="124" y="0"/>
                    <a:pt x="112" y="2"/>
                    <a:pt x="99" y="4"/>
                  </a:cubicBezTo>
                  <a:cubicBezTo>
                    <a:pt x="10" y="4"/>
                    <a:pt x="0" y="215"/>
                    <a:pt x="116" y="215"/>
                  </a:cubicBezTo>
                  <a:cubicBezTo>
                    <a:pt x="131" y="215"/>
                    <a:pt x="147" y="212"/>
                    <a:pt x="166" y="204"/>
                  </a:cubicBezTo>
                  <a:cubicBezTo>
                    <a:pt x="258" y="173"/>
                    <a:pt x="265" y="0"/>
                    <a:pt x="13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2"/>
            <p:cNvSpPr/>
            <p:nvPr/>
          </p:nvSpPr>
          <p:spPr>
            <a:xfrm>
              <a:off x="5939925" y="1847275"/>
              <a:ext cx="12825" cy="10150"/>
            </a:xfrm>
            <a:custGeom>
              <a:rect b="b" l="l" r="r" t="t"/>
              <a:pathLst>
                <a:path extrusionOk="0" h="406" w="513">
                  <a:moveTo>
                    <a:pt x="285" y="1"/>
                  </a:moveTo>
                  <a:cubicBezTo>
                    <a:pt x="276" y="1"/>
                    <a:pt x="266" y="2"/>
                    <a:pt x="256" y="3"/>
                  </a:cubicBezTo>
                  <a:cubicBezTo>
                    <a:pt x="1" y="67"/>
                    <a:pt x="51" y="405"/>
                    <a:pt x="260" y="405"/>
                  </a:cubicBezTo>
                  <a:cubicBezTo>
                    <a:pt x="269" y="405"/>
                    <a:pt x="279" y="405"/>
                    <a:pt x="289" y="403"/>
                  </a:cubicBezTo>
                  <a:cubicBezTo>
                    <a:pt x="513" y="339"/>
                    <a:pt x="492" y="1"/>
                    <a:pt x="28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2"/>
            <p:cNvSpPr/>
            <p:nvPr/>
          </p:nvSpPr>
          <p:spPr>
            <a:xfrm>
              <a:off x="5984875" y="1904050"/>
              <a:ext cx="9000" cy="7600"/>
            </a:xfrm>
            <a:custGeom>
              <a:rect b="b" l="l" r="r" t="t"/>
              <a:pathLst>
                <a:path extrusionOk="0" h="304" w="360">
                  <a:moveTo>
                    <a:pt x="159" y="0"/>
                  </a:moveTo>
                  <a:cubicBezTo>
                    <a:pt x="1" y="32"/>
                    <a:pt x="23" y="303"/>
                    <a:pt x="167" y="303"/>
                  </a:cubicBezTo>
                  <a:cubicBezTo>
                    <a:pt x="175" y="303"/>
                    <a:pt x="184" y="302"/>
                    <a:pt x="192" y="301"/>
                  </a:cubicBezTo>
                  <a:cubicBezTo>
                    <a:pt x="359" y="234"/>
                    <a:pt x="326" y="0"/>
                    <a:pt x="15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2"/>
            <p:cNvSpPr/>
            <p:nvPr/>
          </p:nvSpPr>
          <p:spPr>
            <a:xfrm>
              <a:off x="5963475" y="1874800"/>
              <a:ext cx="15925" cy="10250"/>
            </a:xfrm>
            <a:custGeom>
              <a:rect b="b" l="l" r="r" t="t"/>
              <a:pathLst>
                <a:path extrusionOk="0" h="410" w="637">
                  <a:moveTo>
                    <a:pt x="312" y="1"/>
                  </a:moveTo>
                  <a:cubicBezTo>
                    <a:pt x="302" y="1"/>
                    <a:pt x="292" y="1"/>
                    <a:pt x="281" y="3"/>
                  </a:cubicBezTo>
                  <a:cubicBezTo>
                    <a:pt x="1" y="3"/>
                    <a:pt x="40" y="410"/>
                    <a:pt x="291" y="410"/>
                  </a:cubicBezTo>
                  <a:cubicBezTo>
                    <a:pt x="309" y="410"/>
                    <a:pt x="328" y="408"/>
                    <a:pt x="348" y="403"/>
                  </a:cubicBezTo>
                  <a:cubicBezTo>
                    <a:pt x="636" y="371"/>
                    <a:pt x="555" y="1"/>
                    <a:pt x="31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2"/>
            <p:cNvSpPr/>
            <p:nvPr/>
          </p:nvSpPr>
          <p:spPr>
            <a:xfrm>
              <a:off x="5998300" y="1868825"/>
              <a:ext cx="18075" cy="13600"/>
            </a:xfrm>
            <a:custGeom>
              <a:rect b="b" l="l" r="r" t="t"/>
              <a:pathLst>
                <a:path extrusionOk="0" h="544" w="723">
                  <a:moveTo>
                    <a:pt x="408" y="1"/>
                  </a:moveTo>
                  <a:cubicBezTo>
                    <a:pt x="367" y="1"/>
                    <a:pt x="327" y="13"/>
                    <a:pt x="289" y="42"/>
                  </a:cubicBezTo>
                  <a:cubicBezTo>
                    <a:pt x="0" y="138"/>
                    <a:pt x="113" y="544"/>
                    <a:pt x="390" y="544"/>
                  </a:cubicBezTo>
                  <a:cubicBezTo>
                    <a:pt x="401" y="544"/>
                    <a:pt x="412" y="543"/>
                    <a:pt x="423" y="542"/>
                  </a:cubicBezTo>
                  <a:lnTo>
                    <a:pt x="456" y="542"/>
                  </a:lnTo>
                  <a:cubicBezTo>
                    <a:pt x="623" y="475"/>
                    <a:pt x="723" y="375"/>
                    <a:pt x="656" y="175"/>
                  </a:cubicBezTo>
                  <a:cubicBezTo>
                    <a:pt x="608" y="79"/>
                    <a:pt x="509" y="1"/>
                    <a:pt x="40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2"/>
            <p:cNvSpPr/>
            <p:nvPr/>
          </p:nvSpPr>
          <p:spPr>
            <a:xfrm>
              <a:off x="6009975" y="1909000"/>
              <a:ext cx="14475" cy="10950"/>
            </a:xfrm>
            <a:custGeom>
              <a:rect b="b" l="l" r="r" t="t"/>
              <a:pathLst>
                <a:path extrusionOk="0" h="438" w="579">
                  <a:moveTo>
                    <a:pt x="316" y="0"/>
                  </a:moveTo>
                  <a:cubicBezTo>
                    <a:pt x="308" y="0"/>
                    <a:pt x="298" y="1"/>
                    <a:pt x="289" y="2"/>
                  </a:cubicBezTo>
                  <a:cubicBezTo>
                    <a:pt x="0" y="35"/>
                    <a:pt x="82" y="438"/>
                    <a:pt x="297" y="438"/>
                  </a:cubicBezTo>
                  <a:cubicBezTo>
                    <a:pt x="305" y="438"/>
                    <a:pt x="314" y="437"/>
                    <a:pt x="323" y="436"/>
                  </a:cubicBezTo>
                  <a:cubicBezTo>
                    <a:pt x="579" y="372"/>
                    <a:pt x="527" y="0"/>
                    <a:pt x="31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2"/>
            <p:cNvSpPr/>
            <p:nvPr/>
          </p:nvSpPr>
          <p:spPr>
            <a:xfrm>
              <a:off x="6027450" y="1841450"/>
              <a:ext cx="15350" cy="11800"/>
            </a:xfrm>
            <a:custGeom>
              <a:rect b="b" l="l" r="r" t="t"/>
              <a:pathLst>
                <a:path extrusionOk="0" h="472" w="614">
                  <a:moveTo>
                    <a:pt x="286" y="1"/>
                  </a:moveTo>
                  <a:cubicBezTo>
                    <a:pt x="277" y="1"/>
                    <a:pt x="267" y="1"/>
                    <a:pt x="257" y="3"/>
                  </a:cubicBezTo>
                  <a:cubicBezTo>
                    <a:pt x="0" y="67"/>
                    <a:pt x="53" y="471"/>
                    <a:pt x="295" y="471"/>
                  </a:cubicBezTo>
                  <a:cubicBezTo>
                    <a:pt x="305" y="471"/>
                    <a:pt x="314" y="471"/>
                    <a:pt x="324" y="470"/>
                  </a:cubicBezTo>
                  <a:cubicBezTo>
                    <a:pt x="613" y="405"/>
                    <a:pt x="531" y="1"/>
                    <a:pt x="28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2"/>
            <p:cNvSpPr/>
            <p:nvPr/>
          </p:nvSpPr>
          <p:spPr>
            <a:xfrm>
              <a:off x="5963375" y="1828950"/>
              <a:ext cx="14375" cy="10225"/>
            </a:xfrm>
            <a:custGeom>
              <a:rect b="b" l="l" r="r" t="t"/>
              <a:pathLst>
                <a:path extrusionOk="0" h="409" w="575">
                  <a:moveTo>
                    <a:pt x="253" y="0"/>
                  </a:moveTo>
                  <a:cubicBezTo>
                    <a:pt x="242" y="0"/>
                    <a:pt x="230" y="1"/>
                    <a:pt x="218" y="2"/>
                  </a:cubicBezTo>
                  <a:cubicBezTo>
                    <a:pt x="1" y="2"/>
                    <a:pt x="44" y="409"/>
                    <a:pt x="268" y="409"/>
                  </a:cubicBezTo>
                  <a:cubicBezTo>
                    <a:pt x="284" y="409"/>
                    <a:pt x="301" y="407"/>
                    <a:pt x="319" y="402"/>
                  </a:cubicBezTo>
                  <a:cubicBezTo>
                    <a:pt x="575" y="370"/>
                    <a:pt x="523" y="0"/>
                    <a:pt x="25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2"/>
            <p:cNvSpPr/>
            <p:nvPr/>
          </p:nvSpPr>
          <p:spPr>
            <a:xfrm>
              <a:off x="5929875" y="1799750"/>
              <a:ext cx="12825" cy="9300"/>
            </a:xfrm>
            <a:custGeom>
              <a:rect b="b" l="l" r="r" t="t"/>
              <a:pathLst>
                <a:path extrusionOk="0" h="372" w="513">
                  <a:moveTo>
                    <a:pt x="258" y="1"/>
                  </a:moveTo>
                  <a:cubicBezTo>
                    <a:pt x="247" y="1"/>
                    <a:pt x="236" y="1"/>
                    <a:pt x="224" y="3"/>
                  </a:cubicBezTo>
                  <a:cubicBezTo>
                    <a:pt x="1" y="35"/>
                    <a:pt x="22" y="372"/>
                    <a:pt x="228" y="372"/>
                  </a:cubicBezTo>
                  <a:cubicBezTo>
                    <a:pt x="238" y="372"/>
                    <a:pt x="247" y="371"/>
                    <a:pt x="258" y="370"/>
                  </a:cubicBezTo>
                  <a:cubicBezTo>
                    <a:pt x="513" y="338"/>
                    <a:pt x="493" y="1"/>
                    <a:pt x="25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2"/>
            <p:cNvSpPr/>
            <p:nvPr/>
          </p:nvSpPr>
          <p:spPr>
            <a:xfrm>
              <a:off x="5868200" y="1808925"/>
              <a:ext cx="14500" cy="10975"/>
            </a:xfrm>
            <a:custGeom>
              <a:rect b="b" l="l" r="r" t="t"/>
              <a:pathLst>
                <a:path extrusionOk="0" h="439" w="580">
                  <a:moveTo>
                    <a:pt x="317" y="1"/>
                  </a:moveTo>
                  <a:cubicBezTo>
                    <a:pt x="308" y="1"/>
                    <a:pt x="299" y="1"/>
                    <a:pt x="289" y="3"/>
                  </a:cubicBezTo>
                  <a:cubicBezTo>
                    <a:pt x="0" y="35"/>
                    <a:pt x="82" y="438"/>
                    <a:pt x="297" y="438"/>
                  </a:cubicBezTo>
                  <a:cubicBezTo>
                    <a:pt x="306" y="438"/>
                    <a:pt x="314" y="437"/>
                    <a:pt x="323" y="436"/>
                  </a:cubicBezTo>
                  <a:cubicBezTo>
                    <a:pt x="579" y="372"/>
                    <a:pt x="528" y="1"/>
                    <a:pt x="31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2"/>
            <p:cNvSpPr/>
            <p:nvPr/>
          </p:nvSpPr>
          <p:spPr>
            <a:xfrm>
              <a:off x="5910450" y="1863800"/>
              <a:ext cx="15025" cy="12850"/>
            </a:xfrm>
            <a:custGeom>
              <a:rect b="b" l="l" r="r" t="t"/>
              <a:pathLst>
                <a:path extrusionOk="0" h="514" w="601">
                  <a:moveTo>
                    <a:pt x="313" y="1"/>
                  </a:moveTo>
                  <a:cubicBezTo>
                    <a:pt x="251" y="1"/>
                    <a:pt x="184" y="26"/>
                    <a:pt x="134" y="76"/>
                  </a:cubicBezTo>
                  <a:cubicBezTo>
                    <a:pt x="67" y="143"/>
                    <a:pt x="0" y="276"/>
                    <a:pt x="67" y="343"/>
                  </a:cubicBezTo>
                  <a:cubicBezTo>
                    <a:pt x="88" y="448"/>
                    <a:pt x="190" y="514"/>
                    <a:pt x="295" y="514"/>
                  </a:cubicBezTo>
                  <a:cubicBezTo>
                    <a:pt x="356" y="514"/>
                    <a:pt x="418" y="492"/>
                    <a:pt x="467" y="443"/>
                  </a:cubicBezTo>
                  <a:cubicBezTo>
                    <a:pt x="601" y="343"/>
                    <a:pt x="601" y="143"/>
                    <a:pt x="467" y="76"/>
                  </a:cubicBezTo>
                  <a:cubicBezTo>
                    <a:pt x="434" y="26"/>
                    <a:pt x="376"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2"/>
            <p:cNvSpPr/>
            <p:nvPr/>
          </p:nvSpPr>
          <p:spPr>
            <a:xfrm>
              <a:off x="5905700" y="1821450"/>
              <a:ext cx="16200" cy="11775"/>
            </a:xfrm>
            <a:custGeom>
              <a:rect b="b" l="l" r="r" t="t"/>
              <a:pathLst>
                <a:path extrusionOk="0" h="471" w="648">
                  <a:moveTo>
                    <a:pt x="321" y="0"/>
                  </a:moveTo>
                  <a:cubicBezTo>
                    <a:pt x="311" y="0"/>
                    <a:pt x="301" y="1"/>
                    <a:pt x="291" y="2"/>
                  </a:cubicBezTo>
                  <a:cubicBezTo>
                    <a:pt x="1" y="34"/>
                    <a:pt x="84" y="471"/>
                    <a:pt x="330" y="471"/>
                  </a:cubicBezTo>
                  <a:cubicBezTo>
                    <a:pt x="339" y="471"/>
                    <a:pt x="348" y="470"/>
                    <a:pt x="357" y="469"/>
                  </a:cubicBezTo>
                  <a:cubicBezTo>
                    <a:pt x="647" y="437"/>
                    <a:pt x="595" y="0"/>
                    <a:pt x="32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
            <p:cNvSpPr/>
            <p:nvPr/>
          </p:nvSpPr>
          <p:spPr>
            <a:xfrm>
              <a:off x="5872600" y="1846450"/>
              <a:ext cx="12600" cy="9450"/>
            </a:xfrm>
            <a:custGeom>
              <a:rect b="b" l="l" r="r" t="t"/>
              <a:pathLst>
                <a:path extrusionOk="0" h="378" w="504">
                  <a:moveTo>
                    <a:pt x="272" y="1"/>
                  </a:moveTo>
                  <a:cubicBezTo>
                    <a:pt x="264" y="1"/>
                    <a:pt x="256" y="1"/>
                    <a:pt x="247" y="3"/>
                  </a:cubicBezTo>
                  <a:cubicBezTo>
                    <a:pt x="0" y="33"/>
                    <a:pt x="10" y="377"/>
                    <a:pt x="223" y="377"/>
                  </a:cubicBezTo>
                  <a:cubicBezTo>
                    <a:pt x="241" y="377"/>
                    <a:pt x="260" y="375"/>
                    <a:pt x="280" y="370"/>
                  </a:cubicBezTo>
                  <a:cubicBezTo>
                    <a:pt x="504" y="338"/>
                    <a:pt x="452" y="1"/>
                    <a:pt x="27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2"/>
            <p:cNvSpPr/>
            <p:nvPr/>
          </p:nvSpPr>
          <p:spPr>
            <a:xfrm>
              <a:off x="5883175" y="1772250"/>
              <a:ext cx="16200" cy="11775"/>
            </a:xfrm>
            <a:custGeom>
              <a:rect b="b" l="l" r="r" t="t"/>
              <a:pathLst>
                <a:path extrusionOk="0" h="471" w="648">
                  <a:moveTo>
                    <a:pt x="288" y="0"/>
                  </a:moveTo>
                  <a:cubicBezTo>
                    <a:pt x="278" y="0"/>
                    <a:pt x="268" y="1"/>
                    <a:pt x="258" y="2"/>
                  </a:cubicBezTo>
                  <a:cubicBezTo>
                    <a:pt x="1" y="66"/>
                    <a:pt x="22" y="471"/>
                    <a:pt x="322" y="471"/>
                  </a:cubicBezTo>
                  <a:cubicBezTo>
                    <a:pt x="333" y="471"/>
                    <a:pt x="345" y="470"/>
                    <a:pt x="358" y="469"/>
                  </a:cubicBezTo>
                  <a:cubicBezTo>
                    <a:pt x="647" y="437"/>
                    <a:pt x="564" y="0"/>
                    <a:pt x="28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
            <p:cNvSpPr/>
            <p:nvPr/>
          </p:nvSpPr>
          <p:spPr>
            <a:xfrm>
              <a:off x="5817500" y="1825625"/>
              <a:ext cx="17675" cy="13525"/>
            </a:xfrm>
            <a:custGeom>
              <a:rect b="b" l="l" r="r" t="t"/>
              <a:pathLst>
                <a:path extrusionOk="0" h="541" w="707">
                  <a:moveTo>
                    <a:pt x="346" y="0"/>
                  </a:moveTo>
                  <a:cubicBezTo>
                    <a:pt x="336" y="0"/>
                    <a:pt x="326" y="1"/>
                    <a:pt x="316" y="2"/>
                  </a:cubicBezTo>
                  <a:cubicBezTo>
                    <a:pt x="1" y="33"/>
                    <a:pt x="43" y="541"/>
                    <a:pt x="330" y="541"/>
                  </a:cubicBezTo>
                  <a:cubicBezTo>
                    <a:pt x="347" y="541"/>
                    <a:pt x="364" y="539"/>
                    <a:pt x="383" y="535"/>
                  </a:cubicBezTo>
                  <a:cubicBezTo>
                    <a:pt x="706" y="503"/>
                    <a:pt x="653" y="0"/>
                    <a:pt x="34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
            <p:cNvSpPr/>
            <p:nvPr/>
          </p:nvSpPr>
          <p:spPr>
            <a:xfrm>
              <a:off x="5799525" y="1802400"/>
              <a:ext cx="775" cy="775"/>
            </a:xfrm>
            <a:custGeom>
              <a:rect b="b" l="l" r="r" t="t"/>
              <a:pathLst>
                <a:path extrusionOk="0" h="31" w="31">
                  <a:moveTo>
                    <a:pt x="23" y="0"/>
                  </a:moveTo>
                  <a:cubicBezTo>
                    <a:pt x="19" y="0"/>
                    <a:pt x="12" y="8"/>
                    <a:pt x="1" y="30"/>
                  </a:cubicBezTo>
                  <a:cubicBezTo>
                    <a:pt x="23" y="30"/>
                    <a:pt x="31" y="0"/>
                    <a:pt x="2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
            <p:cNvSpPr/>
            <p:nvPr/>
          </p:nvSpPr>
          <p:spPr>
            <a:xfrm>
              <a:off x="5824775" y="1796425"/>
              <a:ext cx="16225" cy="11775"/>
            </a:xfrm>
            <a:custGeom>
              <a:rect b="b" l="l" r="r" t="t"/>
              <a:pathLst>
                <a:path extrusionOk="0" h="471" w="649">
                  <a:moveTo>
                    <a:pt x="289" y="1"/>
                  </a:moveTo>
                  <a:cubicBezTo>
                    <a:pt x="279" y="1"/>
                    <a:pt x="269" y="1"/>
                    <a:pt x="259" y="2"/>
                  </a:cubicBezTo>
                  <a:cubicBezTo>
                    <a:pt x="1" y="34"/>
                    <a:pt x="54" y="471"/>
                    <a:pt x="328" y="471"/>
                  </a:cubicBezTo>
                  <a:cubicBezTo>
                    <a:pt x="338" y="471"/>
                    <a:pt x="348" y="470"/>
                    <a:pt x="359" y="469"/>
                  </a:cubicBezTo>
                  <a:cubicBezTo>
                    <a:pt x="648" y="437"/>
                    <a:pt x="565" y="1"/>
                    <a:pt x="2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
            <p:cNvSpPr/>
            <p:nvPr/>
          </p:nvSpPr>
          <p:spPr>
            <a:xfrm>
              <a:off x="5813725" y="1768050"/>
              <a:ext cx="12275" cy="8425"/>
            </a:xfrm>
            <a:custGeom>
              <a:rect b="b" l="l" r="r" t="t"/>
              <a:pathLst>
                <a:path extrusionOk="0" h="337" w="491">
                  <a:moveTo>
                    <a:pt x="294" y="1"/>
                  </a:moveTo>
                  <a:cubicBezTo>
                    <a:pt x="286" y="1"/>
                    <a:pt x="276" y="1"/>
                    <a:pt x="267" y="3"/>
                  </a:cubicBezTo>
                  <a:cubicBezTo>
                    <a:pt x="0" y="3"/>
                    <a:pt x="33" y="337"/>
                    <a:pt x="300" y="337"/>
                  </a:cubicBezTo>
                  <a:cubicBezTo>
                    <a:pt x="491" y="305"/>
                    <a:pt x="470" y="1"/>
                    <a:pt x="29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
            <p:cNvSpPr/>
            <p:nvPr/>
          </p:nvSpPr>
          <p:spPr>
            <a:xfrm>
              <a:off x="5792250" y="1783900"/>
              <a:ext cx="13750" cy="10975"/>
            </a:xfrm>
            <a:custGeom>
              <a:rect b="b" l="l" r="r" t="t"/>
              <a:pathLst>
                <a:path extrusionOk="0" h="439" w="550">
                  <a:moveTo>
                    <a:pt x="260" y="1"/>
                  </a:moveTo>
                  <a:cubicBezTo>
                    <a:pt x="249" y="1"/>
                    <a:pt x="237" y="2"/>
                    <a:pt x="225" y="3"/>
                  </a:cubicBezTo>
                  <a:cubicBezTo>
                    <a:pt x="0" y="35"/>
                    <a:pt x="23" y="438"/>
                    <a:pt x="293" y="438"/>
                  </a:cubicBezTo>
                  <a:cubicBezTo>
                    <a:pt x="303" y="438"/>
                    <a:pt x="314" y="438"/>
                    <a:pt x="325" y="437"/>
                  </a:cubicBezTo>
                  <a:cubicBezTo>
                    <a:pt x="549" y="372"/>
                    <a:pt x="528" y="1"/>
                    <a:pt x="26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
            <p:cNvSpPr/>
            <p:nvPr/>
          </p:nvSpPr>
          <p:spPr>
            <a:xfrm>
              <a:off x="5788975" y="1722200"/>
              <a:ext cx="17025" cy="11800"/>
            </a:xfrm>
            <a:custGeom>
              <a:rect b="b" l="l" r="r" t="t"/>
              <a:pathLst>
                <a:path extrusionOk="0" h="472" w="681">
                  <a:moveTo>
                    <a:pt x="356" y="1"/>
                  </a:moveTo>
                  <a:cubicBezTo>
                    <a:pt x="346" y="1"/>
                    <a:pt x="334" y="1"/>
                    <a:pt x="323" y="2"/>
                  </a:cubicBezTo>
                  <a:cubicBezTo>
                    <a:pt x="0" y="2"/>
                    <a:pt x="52" y="471"/>
                    <a:pt x="388" y="471"/>
                  </a:cubicBezTo>
                  <a:cubicBezTo>
                    <a:pt x="400" y="471"/>
                    <a:pt x="411" y="471"/>
                    <a:pt x="423" y="469"/>
                  </a:cubicBezTo>
                  <a:cubicBezTo>
                    <a:pt x="681" y="437"/>
                    <a:pt x="658" y="1"/>
                    <a:pt x="35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
            <p:cNvSpPr/>
            <p:nvPr/>
          </p:nvSpPr>
          <p:spPr>
            <a:xfrm>
              <a:off x="5817300" y="1708875"/>
              <a:ext cx="16200" cy="11775"/>
            </a:xfrm>
            <a:custGeom>
              <a:rect b="b" l="l" r="r" t="t"/>
              <a:pathLst>
                <a:path extrusionOk="0" h="471" w="648">
                  <a:moveTo>
                    <a:pt x="318" y="0"/>
                  </a:moveTo>
                  <a:cubicBezTo>
                    <a:pt x="309" y="0"/>
                    <a:pt x="300" y="1"/>
                    <a:pt x="291" y="2"/>
                  </a:cubicBezTo>
                  <a:cubicBezTo>
                    <a:pt x="1" y="34"/>
                    <a:pt x="53" y="470"/>
                    <a:pt x="327" y="470"/>
                  </a:cubicBezTo>
                  <a:cubicBezTo>
                    <a:pt x="337" y="470"/>
                    <a:pt x="347" y="470"/>
                    <a:pt x="357" y="469"/>
                  </a:cubicBezTo>
                  <a:cubicBezTo>
                    <a:pt x="647" y="437"/>
                    <a:pt x="564" y="0"/>
                    <a:pt x="31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
            <p:cNvSpPr/>
            <p:nvPr/>
          </p:nvSpPr>
          <p:spPr>
            <a:xfrm>
              <a:off x="5829800" y="1735550"/>
              <a:ext cx="17900" cy="14275"/>
            </a:xfrm>
            <a:custGeom>
              <a:rect b="b" l="l" r="r" t="t"/>
              <a:pathLst>
                <a:path extrusionOk="0" h="571" w="716">
                  <a:moveTo>
                    <a:pt x="352" y="1"/>
                  </a:moveTo>
                  <a:cubicBezTo>
                    <a:pt x="343" y="1"/>
                    <a:pt x="334" y="1"/>
                    <a:pt x="324" y="2"/>
                  </a:cubicBezTo>
                  <a:cubicBezTo>
                    <a:pt x="1" y="67"/>
                    <a:pt x="54" y="571"/>
                    <a:pt x="362" y="571"/>
                  </a:cubicBezTo>
                  <a:cubicBezTo>
                    <a:pt x="371" y="571"/>
                    <a:pt x="381" y="570"/>
                    <a:pt x="391" y="569"/>
                  </a:cubicBezTo>
                  <a:cubicBezTo>
                    <a:pt x="715" y="537"/>
                    <a:pt x="661" y="1"/>
                    <a:pt x="35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
            <p:cNvSpPr/>
            <p:nvPr/>
          </p:nvSpPr>
          <p:spPr>
            <a:xfrm>
              <a:off x="5789825" y="1752225"/>
              <a:ext cx="13650" cy="10125"/>
            </a:xfrm>
            <a:custGeom>
              <a:rect b="b" l="l" r="r" t="t"/>
              <a:pathLst>
                <a:path extrusionOk="0" h="405" w="546">
                  <a:moveTo>
                    <a:pt x="283" y="0"/>
                  </a:moveTo>
                  <a:cubicBezTo>
                    <a:pt x="274" y="0"/>
                    <a:pt x="265" y="1"/>
                    <a:pt x="256" y="2"/>
                  </a:cubicBezTo>
                  <a:cubicBezTo>
                    <a:pt x="0" y="66"/>
                    <a:pt x="20" y="405"/>
                    <a:pt x="256" y="405"/>
                  </a:cubicBezTo>
                  <a:cubicBezTo>
                    <a:pt x="266" y="405"/>
                    <a:pt x="277" y="404"/>
                    <a:pt x="289" y="403"/>
                  </a:cubicBezTo>
                  <a:cubicBezTo>
                    <a:pt x="545" y="371"/>
                    <a:pt x="494" y="0"/>
                    <a:pt x="28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2"/>
            <p:cNvSpPr/>
            <p:nvPr/>
          </p:nvSpPr>
          <p:spPr>
            <a:xfrm>
              <a:off x="5775600" y="1683825"/>
              <a:ext cx="12875" cy="9325"/>
            </a:xfrm>
            <a:custGeom>
              <a:rect b="b" l="l" r="r" t="t"/>
              <a:pathLst>
                <a:path extrusionOk="0" h="373" w="515">
                  <a:moveTo>
                    <a:pt x="254" y="1"/>
                  </a:moveTo>
                  <a:cubicBezTo>
                    <a:pt x="244" y="1"/>
                    <a:pt x="234" y="2"/>
                    <a:pt x="224" y="3"/>
                  </a:cubicBezTo>
                  <a:cubicBezTo>
                    <a:pt x="1" y="35"/>
                    <a:pt x="22" y="372"/>
                    <a:pt x="257" y="372"/>
                  </a:cubicBezTo>
                  <a:cubicBezTo>
                    <a:pt x="268" y="372"/>
                    <a:pt x="279" y="371"/>
                    <a:pt x="291" y="370"/>
                  </a:cubicBezTo>
                  <a:cubicBezTo>
                    <a:pt x="514" y="338"/>
                    <a:pt x="463" y="1"/>
                    <a:pt x="25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2"/>
            <p:cNvSpPr/>
            <p:nvPr/>
          </p:nvSpPr>
          <p:spPr>
            <a:xfrm>
              <a:off x="5804800" y="1658000"/>
              <a:ext cx="17850" cy="12600"/>
            </a:xfrm>
            <a:custGeom>
              <a:rect b="b" l="l" r="r" t="t"/>
              <a:pathLst>
                <a:path extrusionOk="0" h="504" w="714">
                  <a:moveTo>
                    <a:pt x="355" y="0"/>
                  </a:moveTo>
                  <a:cubicBezTo>
                    <a:pt x="345" y="0"/>
                    <a:pt x="334" y="1"/>
                    <a:pt x="324" y="2"/>
                  </a:cubicBezTo>
                  <a:cubicBezTo>
                    <a:pt x="1" y="34"/>
                    <a:pt x="53" y="504"/>
                    <a:pt x="359" y="504"/>
                  </a:cubicBezTo>
                  <a:cubicBezTo>
                    <a:pt x="369" y="504"/>
                    <a:pt x="380" y="503"/>
                    <a:pt x="390" y="502"/>
                  </a:cubicBezTo>
                  <a:cubicBezTo>
                    <a:pt x="713" y="470"/>
                    <a:pt x="661" y="0"/>
                    <a:pt x="35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2"/>
            <p:cNvSpPr/>
            <p:nvPr/>
          </p:nvSpPr>
          <p:spPr>
            <a:xfrm>
              <a:off x="5792325" y="1640350"/>
              <a:ext cx="15875" cy="10250"/>
            </a:xfrm>
            <a:custGeom>
              <a:rect b="b" l="l" r="r" t="t"/>
              <a:pathLst>
                <a:path extrusionOk="0" h="410" w="635">
                  <a:moveTo>
                    <a:pt x="343" y="0"/>
                  </a:moveTo>
                  <a:cubicBezTo>
                    <a:pt x="326" y="0"/>
                    <a:pt x="308" y="3"/>
                    <a:pt x="289" y="7"/>
                  </a:cubicBezTo>
                  <a:cubicBezTo>
                    <a:pt x="1" y="39"/>
                    <a:pt x="51" y="410"/>
                    <a:pt x="321" y="410"/>
                  </a:cubicBezTo>
                  <a:cubicBezTo>
                    <a:pt x="332" y="410"/>
                    <a:pt x="344" y="409"/>
                    <a:pt x="356" y="408"/>
                  </a:cubicBezTo>
                  <a:cubicBezTo>
                    <a:pt x="634" y="377"/>
                    <a:pt x="568" y="0"/>
                    <a:pt x="34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
            <p:cNvSpPr/>
            <p:nvPr/>
          </p:nvSpPr>
          <p:spPr>
            <a:xfrm>
              <a:off x="5762300" y="1659650"/>
              <a:ext cx="13625" cy="10150"/>
            </a:xfrm>
            <a:custGeom>
              <a:rect b="b" l="l" r="r" t="t"/>
              <a:pathLst>
                <a:path extrusionOk="0" h="406" w="545">
                  <a:moveTo>
                    <a:pt x="285" y="0"/>
                  </a:moveTo>
                  <a:cubicBezTo>
                    <a:pt x="276" y="0"/>
                    <a:pt x="266" y="1"/>
                    <a:pt x="256" y="3"/>
                  </a:cubicBezTo>
                  <a:cubicBezTo>
                    <a:pt x="0" y="66"/>
                    <a:pt x="50" y="405"/>
                    <a:pt x="260" y="405"/>
                  </a:cubicBezTo>
                  <a:cubicBezTo>
                    <a:pt x="269" y="405"/>
                    <a:pt x="279" y="404"/>
                    <a:pt x="289" y="403"/>
                  </a:cubicBezTo>
                  <a:cubicBezTo>
                    <a:pt x="544" y="339"/>
                    <a:pt x="494" y="0"/>
                    <a:pt x="28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2"/>
            <p:cNvSpPr/>
            <p:nvPr/>
          </p:nvSpPr>
          <p:spPr>
            <a:xfrm>
              <a:off x="5762250" y="1617125"/>
              <a:ext cx="13700" cy="10950"/>
            </a:xfrm>
            <a:custGeom>
              <a:rect b="b" l="l" r="r" t="t"/>
              <a:pathLst>
                <a:path extrusionOk="0" h="438" w="548">
                  <a:moveTo>
                    <a:pt x="289" y="0"/>
                  </a:moveTo>
                  <a:cubicBezTo>
                    <a:pt x="279" y="0"/>
                    <a:pt x="268" y="1"/>
                    <a:pt x="258" y="2"/>
                  </a:cubicBezTo>
                  <a:cubicBezTo>
                    <a:pt x="1" y="35"/>
                    <a:pt x="53" y="438"/>
                    <a:pt x="266" y="438"/>
                  </a:cubicBezTo>
                  <a:cubicBezTo>
                    <a:pt x="274" y="438"/>
                    <a:pt x="282" y="437"/>
                    <a:pt x="291" y="436"/>
                  </a:cubicBezTo>
                  <a:cubicBezTo>
                    <a:pt x="547" y="372"/>
                    <a:pt x="527"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2"/>
            <p:cNvSpPr/>
            <p:nvPr/>
          </p:nvSpPr>
          <p:spPr>
            <a:xfrm>
              <a:off x="5820375" y="1685325"/>
              <a:ext cx="13875" cy="11425"/>
            </a:xfrm>
            <a:custGeom>
              <a:rect b="b" l="l" r="r" t="t"/>
              <a:pathLst>
                <a:path extrusionOk="0" h="457" w="555">
                  <a:moveTo>
                    <a:pt x="304" y="0"/>
                  </a:moveTo>
                  <a:cubicBezTo>
                    <a:pt x="218" y="0"/>
                    <a:pt x="123" y="51"/>
                    <a:pt x="68" y="143"/>
                  </a:cubicBezTo>
                  <a:cubicBezTo>
                    <a:pt x="1" y="277"/>
                    <a:pt x="68" y="410"/>
                    <a:pt x="201" y="443"/>
                  </a:cubicBezTo>
                  <a:cubicBezTo>
                    <a:pt x="228" y="452"/>
                    <a:pt x="254" y="456"/>
                    <a:pt x="279" y="456"/>
                  </a:cubicBezTo>
                  <a:cubicBezTo>
                    <a:pt x="441" y="456"/>
                    <a:pt x="555" y="283"/>
                    <a:pt x="468" y="110"/>
                  </a:cubicBezTo>
                  <a:cubicBezTo>
                    <a:pt x="438" y="35"/>
                    <a:pt x="374" y="0"/>
                    <a:pt x="30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2"/>
            <p:cNvSpPr/>
            <p:nvPr/>
          </p:nvSpPr>
          <p:spPr>
            <a:xfrm>
              <a:off x="6373275" y="2793850"/>
              <a:ext cx="183500" cy="121775"/>
            </a:xfrm>
            <a:custGeom>
              <a:rect b="b" l="l" r="r" t="t"/>
              <a:pathLst>
                <a:path extrusionOk="0" h="4871" w="7340">
                  <a:moveTo>
                    <a:pt x="3970" y="0"/>
                  </a:moveTo>
                  <a:lnTo>
                    <a:pt x="1" y="1502"/>
                  </a:lnTo>
                  <a:lnTo>
                    <a:pt x="167" y="1468"/>
                  </a:lnTo>
                  <a:lnTo>
                    <a:pt x="968" y="4871"/>
                  </a:lnTo>
                  <a:lnTo>
                    <a:pt x="7339" y="3470"/>
                  </a:lnTo>
                  <a:lnTo>
                    <a:pt x="4304" y="2269"/>
                  </a:lnTo>
                  <a:lnTo>
                    <a:pt x="3970"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2"/>
            <p:cNvSpPr/>
            <p:nvPr/>
          </p:nvSpPr>
          <p:spPr>
            <a:xfrm>
              <a:off x="5889600" y="2592025"/>
              <a:ext cx="124275" cy="180175"/>
            </a:xfrm>
            <a:custGeom>
              <a:rect b="b" l="l" r="r" t="t"/>
              <a:pathLst>
                <a:path extrusionOk="0" h="7207" w="4971">
                  <a:moveTo>
                    <a:pt x="3403" y="1"/>
                  </a:moveTo>
                  <a:lnTo>
                    <a:pt x="1" y="868"/>
                  </a:lnTo>
                  <a:lnTo>
                    <a:pt x="1635" y="7206"/>
                  </a:lnTo>
                  <a:lnTo>
                    <a:pt x="2702" y="4137"/>
                  </a:lnTo>
                  <a:lnTo>
                    <a:pt x="4971" y="3704"/>
                  </a:lnTo>
                  <a:lnTo>
                    <a:pt x="3403" y="1"/>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2"/>
            <p:cNvSpPr/>
            <p:nvPr/>
          </p:nvSpPr>
          <p:spPr>
            <a:xfrm>
              <a:off x="5949900" y="2663400"/>
              <a:ext cx="17275" cy="32075"/>
            </a:xfrm>
            <a:custGeom>
              <a:rect b="b" l="l" r="r" t="t"/>
              <a:pathLst>
                <a:path extrusionOk="0" h="1283" w="691">
                  <a:moveTo>
                    <a:pt x="29" y="1"/>
                  </a:moveTo>
                  <a:cubicBezTo>
                    <a:pt x="10" y="1"/>
                    <a:pt x="0" y="24"/>
                    <a:pt x="24" y="48"/>
                  </a:cubicBezTo>
                  <a:cubicBezTo>
                    <a:pt x="90" y="315"/>
                    <a:pt x="224" y="515"/>
                    <a:pt x="357" y="715"/>
                  </a:cubicBezTo>
                  <a:cubicBezTo>
                    <a:pt x="391" y="882"/>
                    <a:pt x="491" y="1116"/>
                    <a:pt x="691" y="1282"/>
                  </a:cubicBezTo>
                  <a:cubicBezTo>
                    <a:pt x="657" y="1049"/>
                    <a:pt x="524" y="815"/>
                    <a:pt x="391" y="649"/>
                  </a:cubicBezTo>
                  <a:cubicBezTo>
                    <a:pt x="257" y="448"/>
                    <a:pt x="190" y="215"/>
                    <a:pt x="57" y="15"/>
                  </a:cubicBezTo>
                  <a:cubicBezTo>
                    <a:pt x="47" y="5"/>
                    <a:pt x="37"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2"/>
            <p:cNvSpPr/>
            <p:nvPr/>
          </p:nvSpPr>
          <p:spPr>
            <a:xfrm>
              <a:off x="5952600" y="2654250"/>
              <a:ext cx="24600" cy="42050"/>
            </a:xfrm>
            <a:custGeom>
              <a:rect b="b" l="l" r="r" t="t"/>
              <a:pathLst>
                <a:path extrusionOk="0" h="1682" w="984">
                  <a:moveTo>
                    <a:pt x="79" y="1"/>
                  </a:moveTo>
                  <a:cubicBezTo>
                    <a:pt x="41" y="1"/>
                    <a:pt x="0" y="32"/>
                    <a:pt x="49" y="81"/>
                  </a:cubicBezTo>
                  <a:cubicBezTo>
                    <a:pt x="416" y="581"/>
                    <a:pt x="649" y="1148"/>
                    <a:pt x="983" y="1682"/>
                  </a:cubicBezTo>
                  <a:cubicBezTo>
                    <a:pt x="816" y="1081"/>
                    <a:pt x="483" y="548"/>
                    <a:pt x="116" y="14"/>
                  </a:cubicBezTo>
                  <a:cubicBezTo>
                    <a:pt x="107" y="5"/>
                    <a:pt x="93" y="1"/>
                    <a:pt x="7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2"/>
            <p:cNvSpPr/>
            <p:nvPr/>
          </p:nvSpPr>
          <p:spPr>
            <a:xfrm>
              <a:off x="5974650" y="2658200"/>
              <a:ext cx="14225" cy="38925"/>
            </a:xfrm>
            <a:custGeom>
              <a:rect b="b" l="l" r="r" t="t"/>
              <a:pathLst>
                <a:path extrusionOk="0" h="1557" w="569">
                  <a:moveTo>
                    <a:pt x="29" y="1"/>
                  </a:moveTo>
                  <a:cubicBezTo>
                    <a:pt x="12" y="1"/>
                    <a:pt x="1" y="17"/>
                    <a:pt x="1" y="56"/>
                  </a:cubicBezTo>
                  <a:cubicBezTo>
                    <a:pt x="101" y="556"/>
                    <a:pt x="335" y="1057"/>
                    <a:pt x="535" y="1557"/>
                  </a:cubicBezTo>
                  <a:cubicBezTo>
                    <a:pt x="535" y="1557"/>
                    <a:pt x="568" y="1557"/>
                    <a:pt x="568" y="1524"/>
                  </a:cubicBezTo>
                  <a:cubicBezTo>
                    <a:pt x="435" y="1023"/>
                    <a:pt x="268" y="490"/>
                    <a:pt x="68" y="23"/>
                  </a:cubicBezTo>
                  <a:cubicBezTo>
                    <a:pt x="54" y="9"/>
                    <a:pt x="40"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2"/>
            <p:cNvSpPr/>
            <p:nvPr/>
          </p:nvSpPr>
          <p:spPr>
            <a:xfrm>
              <a:off x="5983775" y="2669175"/>
              <a:ext cx="35150" cy="49650"/>
            </a:xfrm>
            <a:custGeom>
              <a:rect b="b" l="l" r="r" t="t"/>
              <a:pathLst>
                <a:path extrusionOk="0" h="1986" w="1406">
                  <a:moveTo>
                    <a:pt x="235" y="308"/>
                  </a:moveTo>
                  <a:cubicBezTo>
                    <a:pt x="272" y="477"/>
                    <a:pt x="282" y="647"/>
                    <a:pt x="269" y="822"/>
                  </a:cubicBezTo>
                  <a:lnTo>
                    <a:pt x="269" y="822"/>
                  </a:lnTo>
                  <a:cubicBezTo>
                    <a:pt x="258" y="820"/>
                    <a:pt x="247" y="819"/>
                    <a:pt x="236" y="818"/>
                  </a:cubicBezTo>
                  <a:cubicBezTo>
                    <a:pt x="233" y="818"/>
                    <a:pt x="231" y="818"/>
                    <a:pt x="228" y="818"/>
                  </a:cubicBezTo>
                  <a:lnTo>
                    <a:pt x="228" y="818"/>
                  </a:lnTo>
                  <a:cubicBezTo>
                    <a:pt x="197" y="653"/>
                    <a:pt x="198" y="480"/>
                    <a:pt x="235" y="308"/>
                  </a:cubicBezTo>
                  <a:close/>
                  <a:moveTo>
                    <a:pt x="350" y="967"/>
                  </a:moveTo>
                  <a:cubicBezTo>
                    <a:pt x="638" y="1017"/>
                    <a:pt x="893" y="1149"/>
                    <a:pt x="1070" y="1385"/>
                  </a:cubicBezTo>
                  <a:cubicBezTo>
                    <a:pt x="1205" y="1547"/>
                    <a:pt x="1406" y="1840"/>
                    <a:pt x="1212" y="1840"/>
                  </a:cubicBezTo>
                  <a:cubicBezTo>
                    <a:pt x="1167" y="1840"/>
                    <a:pt x="1099" y="1823"/>
                    <a:pt x="1004" y="1785"/>
                  </a:cubicBezTo>
                  <a:cubicBezTo>
                    <a:pt x="688" y="1643"/>
                    <a:pt x="454" y="1404"/>
                    <a:pt x="324" y="1120"/>
                  </a:cubicBezTo>
                  <a:lnTo>
                    <a:pt x="324" y="1120"/>
                  </a:lnTo>
                  <a:cubicBezTo>
                    <a:pt x="335" y="1068"/>
                    <a:pt x="343" y="1017"/>
                    <a:pt x="350" y="967"/>
                  </a:cubicBezTo>
                  <a:close/>
                  <a:moveTo>
                    <a:pt x="199" y="1"/>
                  </a:moveTo>
                  <a:cubicBezTo>
                    <a:pt x="178" y="1"/>
                    <a:pt x="153" y="17"/>
                    <a:pt x="136" y="51"/>
                  </a:cubicBezTo>
                  <a:cubicBezTo>
                    <a:pt x="0" y="458"/>
                    <a:pt x="35" y="873"/>
                    <a:pt x="204" y="1214"/>
                  </a:cubicBezTo>
                  <a:lnTo>
                    <a:pt x="204" y="1214"/>
                  </a:lnTo>
                  <a:cubicBezTo>
                    <a:pt x="204" y="1215"/>
                    <a:pt x="203" y="1217"/>
                    <a:pt x="203" y="1218"/>
                  </a:cubicBezTo>
                  <a:cubicBezTo>
                    <a:pt x="203" y="1218"/>
                    <a:pt x="205" y="1220"/>
                    <a:pt x="208" y="1222"/>
                  </a:cubicBezTo>
                  <a:lnTo>
                    <a:pt x="208" y="1222"/>
                  </a:lnTo>
                  <a:cubicBezTo>
                    <a:pt x="414" y="1630"/>
                    <a:pt x="811" y="1931"/>
                    <a:pt x="1337" y="1985"/>
                  </a:cubicBezTo>
                  <a:cubicBezTo>
                    <a:pt x="1371" y="1985"/>
                    <a:pt x="1404" y="1952"/>
                    <a:pt x="1404" y="1919"/>
                  </a:cubicBezTo>
                  <a:cubicBezTo>
                    <a:pt x="1342" y="1362"/>
                    <a:pt x="907" y="948"/>
                    <a:pt x="365" y="838"/>
                  </a:cubicBezTo>
                  <a:lnTo>
                    <a:pt x="365" y="838"/>
                  </a:lnTo>
                  <a:cubicBezTo>
                    <a:pt x="385" y="597"/>
                    <a:pt x="361" y="373"/>
                    <a:pt x="278" y="151"/>
                  </a:cubicBezTo>
                  <a:lnTo>
                    <a:pt x="278" y="151"/>
                  </a:lnTo>
                  <a:cubicBezTo>
                    <a:pt x="286" y="129"/>
                    <a:pt x="294" y="106"/>
                    <a:pt x="303" y="84"/>
                  </a:cubicBezTo>
                  <a:lnTo>
                    <a:pt x="251" y="84"/>
                  </a:lnTo>
                  <a:cubicBezTo>
                    <a:pt x="246" y="73"/>
                    <a:pt x="241" y="62"/>
                    <a:pt x="236" y="51"/>
                  </a:cubicBezTo>
                  <a:cubicBezTo>
                    <a:pt x="236" y="17"/>
                    <a:pt x="220" y="1"/>
                    <a:pt x="19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2"/>
            <p:cNvSpPr/>
            <p:nvPr/>
          </p:nvSpPr>
          <p:spPr>
            <a:xfrm>
              <a:off x="5896275" y="2610475"/>
              <a:ext cx="37550" cy="162350"/>
            </a:xfrm>
            <a:custGeom>
              <a:rect b="b" l="l" r="r" t="t"/>
              <a:pathLst>
                <a:path extrusionOk="0" h="6494" w="1502">
                  <a:moveTo>
                    <a:pt x="77" y="0"/>
                  </a:moveTo>
                  <a:cubicBezTo>
                    <a:pt x="41" y="0"/>
                    <a:pt x="0" y="27"/>
                    <a:pt x="0" y="64"/>
                  </a:cubicBezTo>
                  <a:cubicBezTo>
                    <a:pt x="534" y="2165"/>
                    <a:pt x="901" y="4300"/>
                    <a:pt x="1401" y="6468"/>
                  </a:cubicBezTo>
                  <a:cubicBezTo>
                    <a:pt x="1435" y="6485"/>
                    <a:pt x="1460" y="6493"/>
                    <a:pt x="1476" y="6493"/>
                  </a:cubicBezTo>
                  <a:cubicBezTo>
                    <a:pt x="1493" y="6493"/>
                    <a:pt x="1501" y="6485"/>
                    <a:pt x="1501" y="6468"/>
                  </a:cubicBezTo>
                  <a:cubicBezTo>
                    <a:pt x="1235" y="4300"/>
                    <a:pt x="701" y="2165"/>
                    <a:pt x="134" y="64"/>
                  </a:cubicBezTo>
                  <a:cubicBezTo>
                    <a:pt x="134" y="18"/>
                    <a:pt x="107"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2"/>
            <p:cNvSpPr/>
            <p:nvPr/>
          </p:nvSpPr>
          <p:spPr>
            <a:xfrm>
              <a:off x="5906475" y="2618725"/>
              <a:ext cx="86550" cy="20400"/>
            </a:xfrm>
            <a:custGeom>
              <a:rect b="b" l="l" r="r" t="t"/>
              <a:pathLst>
                <a:path extrusionOk="0" h="816" w="3462">
                  <a:moveTo>
                    <a:pt x="3395" y="0"/>
                  </a:moveTo>
                  <a:cubicBezTo>
                    <a:pt x="2228" y="100"/>
                    <a:pt x="1060" y="301"/>
                    <a:pt x="59" y="801"/>
                  </a:cubicBezTo>
                  <a:cubicBezTo>
                    <a:pt x="1127" y="467"/>
                    <a:pt x="2228" y="234"/>
                    <a:pt x="3395" y="100"/>
                  </a:cubicBezTo>
                  <a:cubicBezTo>
                    <a:pt x="3462" y="100"/>
                    <a:pt x="3428" y="0"/>
                    <a:pt x="3395" y="0"/>
                  </a:cubicBezTo>
                  <a:close/>
                  <a:moveTo>
                    <a:pt x="59" y="801"/>
                  </a:moveTo>
                  <a:cubicBezTo>
                    <a:pt x="15" y="801"/>
                    <a:pt x="0" y="816"/>
                    <a:pt x="15" y="816"/>
                  </a:cubicBezTo>
                  <a:cubicBezTo>
                    <a:pt x="22" y="816"/>
                    <a:pt x="37" y="812"/>
                    <a:pt x="59" y="80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2"/>
            <p:cNvSpPr/>
            <p:nvPr/>
          </p:nvSpPr>
          <p:spPr>
            <a:xfrm>
              <a:off x="6386275" y="2829350"/>
              <a:ext cx="26225" cy="79925"/>
            </a:xfrm>
            <a:custGeom>
              <a:rect b="b" l="l" r="r" t="t"/>
              <a:pathLst>
                <a:path extrusionOk="0" h="3197" w="1049">
                  <a:moveTo>
                    <a:pt x="100" y="1"/>
                  </a:moveTo>
                  <a:cubicBezTo>
                    <a:pt x="53" y="1"/>
                    <a:pt x="1" y="25"/>
                    <a:pt x="48" y="48"/>
                  </a:cubicBezTo>
                  <a:cubicBezTo>
                    <a:pt x="215" y="1082"/>
                    <a:pt x="481" y="2216"/>
                    <a:pt x="948" y="3184"/>
                  </a:cubicBezTo>
                  <a:cubicBezTo>
                    <a:pt x="957" y="3193"/>
                    <a:pt x="969" y="3197"/>
                    <a:pt x="980" y="3197"/>
                  </a:cubicBezTo>
                  <a:cubicBezTo>
                    <a:pt x="1013" y="3197"/>
                    <a:pt x="1048" y="3166"/>
                    <a:pt x="1048" y="3117"/>
                  </a:cubicBezTo>
                  <a:cubicBezTo>
                    <a:pt x="682" y="2083"/>
                    <a:pt x="381" y="1082"/>
                    <a:pt x="148" y="15"/>
                  </a:cubicBezTo>
                  <a:cubicBezTo>
                    <a:pt x="138" y="5"/>
                    <a:pt x="120" y="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2"/>
            <p:cNvSpPr/>
            <p:nvPr/>
          </p:nvSpPr>
          <p:spPr>
            <a:xfrm>
              <a:off x="6395800" y="2878900"/>
              <a:ext cx="159300" cy="34450"/>
            </a:xfrm>
            <a:custGeom>
              <a:rect b="b" l="l" r="r" t="t"/>
              <a:pathLst>
                <a:path extrusionOk="0" h="1378" w="6372">
                  <a:moveTo>
                    <a:pt x="6338" y="1"/>
                  </a:moveTo>
                  <a:cubicBezTo>
                    <a:pt x="4237" y="201"/>
                    <a:pt x="2035" y="668"/>
                    <a:pt x="0" y="1268"/>
                  </a:cubicBezTo>
                  <a:cubicBezTo>
                    <a:pt x="0" y="1323"/>
                    <a:pt x="0" y="1377"/>
                    <a:pt x="18" y="1377"/>
                  </a:cubicBezTo>
                  <a:cubicBezTo>
                    <a:pt x="23" y="1377"/>
                    <a:pt x="28" y="1375"/>
                    <a:pt x="34" y="1369"/>
                  </a:cubicBezTo>
                  <a:cubicBezTo>
                    <a:pt x="2102" y="835"/>
                    <a:pt x="4203" y="401"/>
                    <a:pt x="6338" y="68"/>
                  </a:cubicBezTo>
                  <a:cubicBezTo>
                    <a:pt x="6372" y="68"/>
                    <a:pt x="6372" y="1"/>
                    <a:pt x="63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2"/>
            <p:cNvSpPr/>
            <p:nvPr/>
          </p:nvSpPr>
          <p:spPr>
            <a:xfrm>
              <a:off x="6464175" y="2847000"/>
              <a:ext cx="18900" cy="11925"/>
            </a:xfrm>
            <a:custGeom>
              <a:rect b="b" l="l" r="r" t="t"/>
              <a:pathLst>
                <a:path extrusionOk="0" h="477" w="756">
                  <a:moveTo>
                    <a:pt x="688" y="0"/>
                  </a:moveTo>
                  <a:cubicBezTo>
                    <a:pt x="681" y="0"/>
                    <a:pt x="674" y="3"/>
                    <a:pt x="668" y="9"/>
                  </a:cubicBezTo>
                  <a:cubicBezTo>
                    <a:pt x="468" y="143"/>
                    <a:pt x="267" y="310"/>
                    <a:pt x="34" y="443"/>
                  </a:cubicBezTo>
                  <a:cubicBezTo>
                    <a:pt x="1" y="443"/>
                    <a:pt x="1" y="476"/>
                    <a:pt x="34" y="476"/>
                  </a:cubicBezTo>
                  <a:cubicBezTo>
                    <a:pt x="267" y="343"/>
                    <a:pt x="501" y="243"/>
                    <a:pt x="701" y="109"/>
                  </a:cubicBezTo>
                  <a:cubicBezTo>
                    <a:pt x="756" y="55"/>
                    <a:pt x="721" y="0"/>
                    <a:pt x="68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2"/>
            <p:cNvSpPr/>
            <p:nvPr/>
          </p:nvSpPr>
          <p:spPr>
            <a:xfrm>
              <a:off x="6460000" y="2838875"/>
              <a:ext cx="21725" cy="9200"/>
            </a:xfrm>
            <a:custGeom>
              <a:rect b="b" l="l" r="r" t="t"/>
              <a:pathLst>
                <a:path extrusionOk="0" h="368" w="869">
                  <a:moveTo>
                    <a:pt x="801" y="1"/>
                  </a:moveTo>
                  <a:cubicBezTo>
                    <a:pt x="668" y="1"/>
                    <a:pt x="535" y="101"/>
                    <a:pt x="434" y="134"/>
                  </a:cubicBezTo>
                  <a:cubicBezTo>
                    <a:pt x="301" y="168"/>
                    <a:pt x="168" y="268"/>
                    <a:pt x="1" y="301"/>
                  </a:cubicBezTo>
                  <a:cubicBezTo>
                    <a:pt x="1" y="334"/>
                    <a:pt x="1" y="368"/>
                    <a:pt x="34" y="368"/>
                  </a:cubicBezTo>
                  <a:cubicBezTo>
                    <a:pt x="168" y="334"/>
                    <a:pt x="301" y="301"/>
                    <a:pt x="468" y="234"/>
                  </a:cubicBezTo>
                  <a:cubicBezTo>
                    <a:pt x="601" y="201"/>
                    <a:pt x="768" y="168"/>
                    <a:pt x="835" y="101"/>
                  </a:cubicBezTo>
                  <a:cubicBezTo>
                    <a:pt x="868" y="34"/>
                    <a:pt x="835" y="1"/>
                    <a:pt x="8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2"/>
            <p:cNvSpPr/>
            <p:nvPr/>
          </p:nvSpPr>
          <p:spPr>
            <a:xfrm>
              <a:off x="6459175" y="2831375"/>
              <a:ext cx="22550" cy="4200"/>
            </a:xfrm>
            <a:custGeom>
              <a:rect b="b" l="l" r="r" t="t"/>
              <a:pathLst>
                <a:path extrusionOk="0" h="168" w="902">
                  <a:moveTo>
                    <a:pt x="834" y="1"/>
                  </a:moveTo>
                  <a:cubicBezTo>
                    <a:pt x="534" y="1"/>
                    <a:pt x="301" y="34"/>
                    <a:pt x="34" y="134"/>
                  </a:cubicBezTo>
                  <a:cubicBezTo>
                    <a:pt x="0" y="134"/>
                    <a:pt x="0" y="167"/>
                    <a:pt x="34" y="167"/>
                  </a:cubicBezTo>
                  <a:cubicBezTo>
                    <a:pt x="301" y="134"/>
                    <a:pt x="568" y="134"/>
                    <a:pt x="834" y="134"/>
                  </a:cubicBezTo>
                  <a:cubicBezTo>
                    <a:pt x="901" y="134"/>
                    <a:pt x="901" y="1"/>
                    <a:pt x="8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2"/>
            <p:cNvSpPr/>
            <p:nvPr/>
          </p:nvSpPr>
          <p:spPr>
            <a:xfrm>
              <a:off x="6450825" y="2810675"/>
              <a:ext cx="36725" cy="20025"/>
            </a:xfrm>
            <a:custGeom>
              <a:rect b="b" l="l" r="r" t="t"/>
              <a:pathLst>
                <a:path extrusionOk="0" h="801" w="1469">
                  <a:moveTo>
                    <a:pt x="501" y="295"/>
                  </a:moveTo>
                  <a:cubicBezTo>
                    <a:pt x="568" y="295"/>
                    <a:pt x="701" y="428"/>
                    <a:pt x="735" y="462"/>
                  </a:cubicBezTo>
                  <a:cubicBezTo>
                    <a:pt x="787" y="514"/>
                    <a:pt x="831" y="557"/>
                    <a:pt x="874" y="606"/>
                  </a:cubicBezTo>
                  <a:lnTo>
                    <a:pt x="874" y="606"/>
                  </a:lnTo>
                  <a:cubicBezTo>
                    <a:pt x="849" y="603"/>
                    <a:pt x="825" y="599"/>
                    <a:pt x="801" y="595"/>
                  </a:cubicBezTo>
                  <a:cubicBezTo>
                    <a:pt x="668" y="562"/>
                    <a:pt x="568" y="495"/>
                    <a:pt x="501" y="462"/>
                  </a:cubicBezTo>
                  <a:cubicBezTo>
                    <a:pt x="468" y="428"/>
                    <a:pt x="234" y="295"/>
                    <a:pt x="501" y="295"/>
                  </a:cubicBezTo>
                  <a:close/>
                  <a:moveTo>
                    <a:pt x="1273" y="121"/>
                  </a:moveTo>
                  <a:cubicBezTo>
                    <a:pt x="1291" y="121"/>
                    <a:pt x="1312" y="133"/>
                    <a:pt x="1335" y="161"/>
                  </a:cubicBezTo>
                  <a:cubicBezTo>
                    <a:pt x="1369" y="228"/>
                    <a:pt x="1335" y="328"/>
                    <a:pt x="1335" y="395"/>
                  </a:cubicBezTo>
                  <a:cubicBezTo>
                    <a:pt x="1319" y="527"/>
                    <a:pt x="1237" y="585"/>
                    <a:pt x="1135" y="607"/>
                  </a:cubicBezTo>
                  <a:lnTo>
                    <a:pt x="1135" y="607"/>
                  </a:lnTo>
                  <a:lnTo>
                    <a:pt x="1135" y="428"/>
                  </a:lnTo>
                  <a:cubicBezTo>
                    <a:pt x="1135" y="401"/>
                    <a:pt x="1181" y="121"/>
                    <a:pt x="1273" y="121"/>
                  </a:cubicBezTo>
                  <a:close/>
                  <a:moveTo>
                    <a:pt x="1262" y="1"/>
                  </a:moveTo>
                  <a:cubicBezTo>
                    <a:pt x="1208" y="1"/>
                    <a:pt x="1154" y="37"/>
                    <a:pt x="1135" y="95"/>
                  </a:cubicBezTo>
                  <a:cubicBezTo>
                    <a:pt x="1028" y="229"/>
                    <a:pt x="985" y="449"/>
                    <a:pt x="990" y="617"/>
                  </a:cubicBezTo>
                  <a:lnTo>
                    <a:pt x="990" y="617"/>
                  </a:lnTo>
                  <a:cubicBezTo>
                    <a:pt x="976" y="616"/>
                    <a:pt x="962" y="615"/>
                    <a:pt x="949" y="614"/>
                  </a:cubicBezTo>
                  <a:lnTo>
                    <a:pt x="949" y="614"/>
                  </a:lnTo>
                  <a:cubicBezTo>
                    <a:pt x="816" y="423"/>
                    <a:pt x="568" y="151"/>
                    <a:pt x="364" y="151"/>
                  </a:cubicBezTo>
                  <a:cubicBezTo>
                    <a:pt x="304" y="151"/>
                    <a:pt x="249" y="174"/>
                    <a:pt x="201" y="228"/>
                  </a:cubicBezTo>
                  <a:cubicBezTo>
                    <a:pt x="1" y="495"/>
                    <a:pt x="835" y="762"/>
                    <a:pt x="1002" y="762"/>
                  </a:cubicBezTo>
                  <a:cubicBezTo>
                    <a:pt x="1002" y="790"/>
                    <a:pt x="1014" y="800"/>
                    <a:pt x="1025" y="800"/>
                  </a:cubicBezTo>
                  <a:cubicBezTo>
                    <a:pt x="1040" y="800"/>
                    <a:pt x="1054" y="781"/>
                    <a:pt x="1035" y="762"/>
                  </a:cubicBezTo>
                  <a:cubicBezTo>
                    <a:pt x="1035" y="762"/>
                    <a:pt x="1035" y="761"/>
                    <a:pt x="1035" y="761"/>
                  </a:cubicBezTo>
                  <a:lnTo>
                    <a:pt x="1035" y="761"/>
                  </a:lnTo>
                  <a:cubicBezTo>
                    <a:pt x="1038" y="761"/>
                    <a:pt x="1041" y="761"/>
                    <a:pt x="1045" y="761"/>
                  </a:cubicBezTo>
                  <a:lnTo>
                    <a:pt x="1045" y="761"/>
                  </a:lnTo>
                  <a:cubicBezTo>
                    <a:pt x="1057" y="765"/>
                    <a:pt x="1071" y="767"/>
                    <a:pt x="1084" y="767"/>
                  </a:cubicBezTo>
                  <a:cubicBezTo>
                    <a:pt x="1100" y="767"/>
                    <a:pt x="1116" y="763"/>
                    <a:pt x="1125" y="754"/>
                  </a:cubicBezTo>
                  <a:lnTo>
                    <a:pt x="1125" y="754"/>
                  </a:lnTo>
                  <a:cubicBezTo>
                    <a:pt x="1244" y="737"/>
                    <a:pt x="1344" y="687"/>
                    <a:pt x="1369" y="562"/>
                  </a:cubicBezTo>
                  <a:cubicBezTo>
                    <a:pt x="1402" y="428"/>
                    <a:pt x="1469" y="161"/>
                    <a:pt x="1369" y="61"/>
                  </a:cubicBezTo>
                  <a:cubicBezTo>
                    <a:pt x="1341" y="19"/>
                    <a:pt x="1301" y="1"/>
                    <a:pt x="126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3" name="Google Shape;1583;p2"/>
          <p:cNvSpPr txBox="1"/>
          <p:nvPr>
            <p:ph idx="1" type="subTitle"/>
          </p:nvPr>
        </p:nvSpPr>
        <p:spPr>
          <a:xfrm>
            <a:off x="3227850" y="3170982"/>
            <a:ext cx="2688300" cy="638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p:txBody>
      </p:sp>
      <p:sp>
        <p:nvSpPr>
          <p:cNvPr id="1584" name="Google Shape;1584;p2"/>
          <p:cNvSpPr txBox="1"/>
          <p:nvPr>
            <p:ph type="ctrTitle"/>
          </p:nvPr>
        </p:nvSpPr>
        <p:spPr>
          <a:xfrm>
            <a:off x="2601450" y="1467687"/>
            <a:ext cx="3941100" cy="19869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7000"/>
              <a:buFont typeface="Jua"/>
              <a:buNone/>
              <a:defRPr sz="6000">
                <a:latin typeface="Jua"/>
                <a:ea typeface="Jua"/>
                <a:cs typeface="Jua"/>
                <a:sym typeface="Ju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TITLE_AND_TWO_COLUMNS_2">
    <p:bg>
      <p:bgPr>
        <a:solidFill>
          <a:schemeClr val="dk2"/>
        </a:solidFill>
      </p:bgPr>
    </p:bg>
    <p:spTree>
      <p:nvGrpSpPr>
        <p:cNvPr id="1671" name="Shape 1671"/>
        <p:cNvGrpSpPr/>
        <p:nvPr/>
      </p:nvGrpSpPr>
      <p:grpSpPr>
        <a:xfrm>
          <a:off x="0" y="0"/>
          <a:ext cx="0" cy="0"/>
          <a:chOff x="0" y="0"/>
          <a:chExt cx="0" cy="0"/>
        </a:xfrm>
      </p:grpSpPr>
      <p:sp>
        <p:nvSpPr>
          <p:cNvPr id="1672" name="Google Shape;1672;p11"/>
          <p:cNvSpPr/>
          <p:nvPr/>
        </p:nvSpPr>
        <p:spPr>
          <a:xfrm rot="-643950">
            <a:off x="420878" y="-430694"/>
            <a:ext cx="8379944" cy="6407838"/>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673" name="Google Shape;1673;p11"/>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674" name="Google Shape;1674;p11"/>
          <p:cNvSpPr txBox="1"/>
          <p:nvPr>
            <p:ph idx="1" type="subTitle"/>
          </p:nvPr>
        </p:nvSpPr>
        <p:spPr>
          <a:xfrm>
            <a:off x="1012770" y="1995644"/>
            <a:ext cx="2180700" cy="75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Font typeface="Nanum Gothic"/>
              <a:buNone/>
              <a:defRPr sz="1600">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75" name="Google Shape;1675;p11"/>
          <p:cNvSpPr txBox="1"/>
          <p:nvPr>
            <p:ph idx="2" type="subTitle"/>
          </p:nvPr>
        </p:nvSpPr>
        <p:spPr>
          <a:xfrm>
            <a:off x="1227120" y="1735504"/>
            <a:ext cx="1752000" cy="416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p:txBody>
      </p:sp>
      <p:sp>
        <p:nvSpPr>
          <p:cNvPr id="1676" name="Google Shape;1676;p11"/>
          <p:cNvSpPr txBox="1"/>
          <p:nvPr>
            <p:ph idx="3" type="subTitle"/>
          </p:nvPr>
        </p:nvSpPr>
        <p:spPr>
          <a:xfrm>
            <a:off x="3481650" y="1995644"/>
            <a:ext cx="2180700" cy="75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Font typeface="Nanum Gothic"/>
              <a:buNone/>
              <a:defRPr sz="1600">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77" name="Google Shape;1677;p11"/>
          <p:cNvSpPr txBox="1"/>
          <p:nvPr>
            <p:ph idx="4" type="subTitle"/>
          </p:nvPr>
        </p:nvSpPr>
        <p:spPr>
          <a:xfrm>
            <a:off x="3691692" y="1735504"/>
            <a:ext cx="1752000" cy="416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p:txBody>
      </p:sp>
      <p:sp>
        <p:nvSpPr>
          <p:cNvPr id="1678" name="Google Shape;1678;p11"/>
          <p:cNvSpPr txBox="1"/>
          <p:nvPr>
            <p:ph idx="5" type="subTitle"/>
          </p:nvPr>
        </p:nvSpPr>
        <p:spPr>
          <a:xfrm>
            <a:off x="5950530" y="1995644"/>
            <a:ext cx="2180700" cy="75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Font typeface="Nanum Gothic"/>
              <a:buNone/>
              <a:defRPr sz="1600">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79" name="Google Shape;1679;p11"/>
          <p:cNvSpPr txBox="1"/>
          <p:nvPr>
            <p:ph idx="6" type="subTitle"/>
          </p:nvPr>
        </p:nvSpPr>
        <p:spPr>
          <a:xfrm>
            <a:off x="6166967" y="1735504"/>
            <a:ext cx="1752000" cy="416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p:txBody>
      </p:sp>
      <p:sp>
        <p:nvSpPr>
          <p:cNvPr id="1680" name="Google Shape;1680;p11"/>
          <p:cNvSpPr txBox="1"/>
          <p:nvPr>
            <p:ph idx="7" type="subTitle"/>
          </p:nvPr>
        </p:nvSpPr>
        <p:spPr>
          <a:xfrm>
            <a:off x="1012770" y="3436075"/>
            <a:ext cx="2180700" cy="75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Font typeface="Nanum Gothic"/>
              <a:buNone/>
              <a:defRPr sz="1600">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81" name="Google Shape;1681;p11"/>
          <p:cNvSpPr txBox="1"/>
          <p:nvPr>
            <p:ph idx="8" type="subTitle"/>
          </p:nvPr>
        </p:nvSpPr>
        <p:spPr>
          <a:xfrm>
            <a:off x="1227120" y="3175935"/>
            <a:ext cx="1752000" cy="416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p:txBody>
      </p:sp>
      <p:sp>
        <p:nvSpPr>
          <p:cNvPr id="1682" name="Google Shape;1682;p11"/>
          <p:cNvSpPr txBox="1"/>
          <p:nvPr>
            <p:ph idx="9" type="subTitle"/>
          </p:nvPr>
        </p:nvSpPr>
        <p:spPr>
          <a:xfrm>
            <a:off x="3481650" y="3436075"/>
            <a:ext cx="2180700" cy="75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Font typeface="Nanum Gothic"/>
              <a:buNone/>
              <a:defRPr sz="1600">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83" name="Google Shape;1683;p11"/>
          <p:cNvSpPr txBox="1"/>
          <p:nvPr>
            <p:ph idx="13" type="subTitle"/>
          </p:nvPr>
        </p:nvSpPr>
        <p:spPr>
          <a:xfrm>
            <a:off x="3691692" y="3175935"/>
            <a:ext cx="1752000" cy="416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p:txBody>
      </p:sp>
      <p:sp>
        <p:nvSpPr>
          <p:cNvPr id="1684" name="Google Shape;1684;p11"/>
          <p:cNvSpPr txBox="1"/>
          <p:nvPr>
            <p:ph idx="14" type="subTitle"/>
          </p:nvPr>
        </p:nvSpPr>
        <p:spPr>
          <a:xfrm>
            <a:off x="5950530" y="3436075"/>
            <a:ext cx="2180700" cy="75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Font typeface="Nanum Gothic"/>
              <a:buNone/>
              <a:defRPr sz="1600">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85" name="Google Shape;1685;p11"/>
          <p:cNvSpPr txBox="1"/>
          <p:nvPr>
            <p:ph idx="15" type="subTitle"/>
          </p:nvPr>
        </p:nvSpPr>
        <p:spPr>
          <a:xfrm>
            <a:off x="6166967" y="3175935"/>
            <a:ext cx="1752000" cy="416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
    <p:bg>
      <p:bgPr>
        <a:noFill/>
      </p:bgPr>
    </p:bg>
    <p:spTree>
      <p:nvGrpSpPr>
        <p:cNvPr id="1686" name="Shape 1686"/>
        <p:cNvGrpSpPr/>
        <p:nvPr/>
      </p:nvGrpSpPr>
      <p:grpSpPr>
        <a:xfrm>
          <a:off x="0" y="0"/>
          <a:ext cx="0" cy="0"/>
          <a:chOff x="0" y="0"/>
          <a:chExt cx="0" cy="0"/>
        </a:xfrm>
      </p:grpSpPr>
      <p:sp>
        <p:nvSpPr>
          <p:cNvPr id="1687" name="Google Shape;1687;p12"/>
          <p:cNvSpPr/>
          <p:nvPr/>
        </p:nvSpPr>
        <p:spPr>
          <a:xfrm flipH="1" rot="643950">
            <a:off x="420878" y="-430694"/>
            <a:ext cx="8379944" cy="6407838"/>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1688" name="Google Shape;1688;p12"/>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689" name="Google Shape;1689;p12"/>
          <p:cNvSpPr txBox="1"/>
          <p:nvPr>
            <p:ph idx="2" type="title"/>
          </p:nvPr>
        </p:nvSpPr>
        <p:spPr>
          <a:xfrm>
            <a:off x="3765554" y="2817072"/>
            <a:ext cx="1618200" cy="420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1690" name="Google Shape;1690;p12"/>
          <p:cNvSpPr txBox="1"/>
          <p:nvPr>
            <p:ph idx="1" type="subTitle"/>
          </p:nvPr>
        </p:nvSpPr>
        <p:spPr>
          <a:xfrm>
            <a:off x="1247950" y="1865621"/>
            <a:ext cx="2148300" cy="95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91" name="Google Shape;1691;p12"/>
          <p:cNvSpPr txBox="1"/>
          <p:nvPr>
            <p:ph idx="3" type="title"/>
          </p:nvPr>
        </p:nvSpPr>
        <p:spPr>
          <a:xfrm>
            <a:off x="1513064" y="1558547"/>
            <a:ext cx="1618200" cy="420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1692" name="Google Shape;1692;p12"/>
          <p:cNvSpPr txBox="1"/>
          <p:nvPr>
            <p:ph idx="4" type="subTitle"/>
          </p:nvPr>
        </p:nvSpPr>
        <p:spPr>
          <a:xfrm>
            <a:off x="3499353" y="3126246"/>
            <a:ext cx="2145300" cy="94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93" name="Google Shape;1693;p12"/>
          <p:cNvSpPr txBox="1"/>
          <p:nvPr>
            <p:ph idx="5" type="subTitle"/>
          </p:nvPr>
        </p:nvSpPr>
        <p:spPr>
          <a:xfrm>
            <a:off x="5747777" y="1865621"/>
            <a:ext cx="2148300" cy="95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94" name="Google Shape;1694;p12"/>
          <p:cNvSpPr txBox="1"/>
          <p:nvPr>
            <p:ph idx="6" type="title"/>
          </p:nvPr>
        </p:nvSpPr>
        <p:spPr>
          <a:xfrm>
            <a:off x="6012897" y="1558547"/>
            <a:ext cx="1618200" cy="420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1695" name="Google Shape;1695;p12"/>
          <p:cNvSpPr txBox="1"/>
          <p:nvPr>
            <p:ph hasCustomPrompt="1" idx="7" type="title"/>
          </p:nvPr>
        </p:nvSpPr>
        <p:spPr>
          <a:xfrm>
            <a:off x="1974550" y="3253250"/>
            <a:ext cx="695100" cy="569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Font typeface="Jua"/>
              <a:buNone/>
              <a:defRPr sz="2400">
                <a:latin typeface="Jua"/>
                <a:ea typeface="Jua"/>
                <a:cs typeface="Jua"/>
                <a:sym typeface="Jua"/>
              </a:defRPr>
            </a:lvl1pPr>
            <a:lvl2pPr lvl="1" rtl="0" algn="ctr">
              <a:spcBef>
                <a:spcPts val="0"/>
              </a:spcBef>
              <a:spcAft>
                <a:spcPts val="0"/>
              </a:spcAft>
              <a:buSzPts val="2400"/>
              <a:buFont typeface="Jua"/>
              <a:buNone/>
              <a:defRPr sz="2400">
                <a:latin typeface="Jua"/>
                <a:ea typeface="Jua"/>
                <a:cs typeface="Jua"/>
                <a:sym typeface="Jua"/>
              </a:defRPr>
            </a:lvl2pPr>
            <a:lvl3pPr lvl="2" rtl="0" algn="ctr">
              <a:spcBef>
                <a:spcPts val="0"/>
              </a:spcBef>
              <a:spcAft>
                <a:spcPts val="0"/>
              </a:spcAft>
              <a:buSzPts val="2400"/>
              <a:buFont typeface="Jua"/>
              <a:buNone/>
              <a:defRPr sz="2400">
                <a:latin typeface="Jua"/>
                <a:ea typeface="Jua"/>
                <a:cs typeface="Jua"/>
                <a:sym typeface="Jua"/>
              </a:defRPr>
            </a:lvl3pPr>
            <a:lvl4pPr lvl="3" rtl="0" algn="ctr">
              <a:spcBef>
                <a:spcPts val="0"/>
              </a:spcBef>
              <a:spcAft>
                <a:spcPts val="0"/>
              </a:spcAft>
              <a:buSzPts val="2400"/>
              <a:buFont typeface="Jua"/>
              <a:buNone/>
              <a:defRPr sz="2400">
                <a:latin typeface="Jua"/>
                <a:ea typeface="Jua"/>
                <a:cs typeface="Jua"/>
                <a:sym typeface="Jua"/>
              </a:defRPr>
            </a:lvl4pPr>
            <a:lvl5pPr lvl="4" rtl="0" algn="ctr">
              <a:spcBef>
                <a:spcPts val="0"/>
              </a:spcBef>
              <a:spcAft>
                <a:spcPts val="0"/>
              </a:spcAft>
              <a:buSzPts val="2400"/>
              <a:buFont typeface="Jua"/>
              <a:buNone/>
              <a:defRPr sz="2400">
                <a:latin typeface="Jua"/>
                <a:ea typeface="Jua"/>
                <a:cs typeface="Jua"/>
                <a:sym typeface="Jua"/>
              </a:defRPr>
            </a:lvl5pPr>
            <a:lvl6pPr lvl="5" rtl="0" algn="ctr">
              <a:spcBef>
                <a:spcPts val="0"/>
              </a:spcBef>
              <a:spcAft>
                <a:spcPts val="0"/>
              </a:spcAft>
              <a:buSzPts val="2400"/>
              <a:buFont typeface="Jua"/>
              <a:buNone/>
              <a:defRPr sz="2400">
                <a:latin typeface="Jua"/>
                <a:ea typeface="Jua"/>
                <a:cs typeface="Jua"/>
                <a:sym typeface="Jua"/>
              </a:defRPr>
            </a:lvl6pPr>
            <a:lvl7pPr lvl="6" rtl="0" algn="ctr">
              <a:spcBef>
                <a:spcPts val="0"/>
              </a:spcBef>
              <a:spcAft>
                <a:spcPts val="0"/>
              </a:spcAft>
              <a:buSzPts val="2400"/>
              <a:buFont typeface="Jua"/>
              <a:buNone/>
              <a:defRPr sz="2400">
                <a:latin typeface="Jua"/>
                <a:ea typeface="Jua"/>
                <a:cs typeface="Jua"/>
                <a:sym typeface="Jua"/>
              </a:defRPr>
            </a:lvl7pPr>
            <a:lvl8pPr lvl="7" rtl="0" algn="ctr">
              <a:spcBef>
                <a:spcPts val="0"/>
              </a:spcBef>
              <a:spcAft>
                <a:spcPts val="0"/>
              </a:spcAft>
              <a:buSzPts val="2400"/>
              <a:buFont typeface="Jua"/>
              <a:buNone/>
              <a:defRPr sz="2400">
                <a:latin typeface="Jua"/>
                <a:ea typeface="Jua"/>
                <a:cs typeface="Jua"/>
                <a:sym typeface="Jua"/>
              </a:defRPr>
            </a:lvl8pPr>
            <a:lvl9pPr lvl="8" rtl="0" algn="ctr">
              <a:spcBef>
                <a:spcPts val="0"/>
              </a:spcBef>
              <a:spcAft>
                <a:spcPts val="0"/>
              </a:spcAft>
              <a:buSzPts val="2400"/>
              <a:buFont typeface="Jua"/>
              <a:buNone/>
              <a:defRPr sz="2400">
                <a:latin typeface="Jua"/>
                <a:ea typeface="Jua"/>
                <a:cs typeface="Jua"/>
                <a:sym typeface="Jua"/>
              </a:defRPr>
            </a:lvl9pPr>
          </a:lstStyle>
          <a:p>
            <a:r>
              <a:t>xx%</a:t>
            </a:r>
          </a:p>
        </p:txBody>
      </p:sp>
      <p:sp>
        <p:nvSpPr>
          <p:cNvPr id="1696" name="Google Shape;1696;p12"/>
          <p:cNvSpPr txBox="1"/>
          <p:nvPr>
            <p:ph hasCustomPrompt="1" idx="8" type="title"/>
          </p:nvPr>
        </p:nvSpPr>
        <p:spPr>
          <a:xfrm>
            <a:off x="6474350" y="3250368"/>
            <a:ext cx="695100" cy="569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Font typeface="Jua"/>
              <a:buNone/>
              <a:defRPr sz="2400">
                <a:latin typeface="Jua"/>
                <a:ea typeface="Jua"/>
                <a:cs typeface="Jua"/>
                <a:sym typeface="Jua"/>
              </a:defRPr>
            </a:lvl1pPr>
            <a:lvl2pPr lvl="1" rtl="0" algn="ctr">
              <a:spcBef>
                <a:spcPts val="0"/>
              </a:spcBef>
              <a:spcAft>
                <a:spcPts val="0"/>
              </a:spcAft>
              <a:buSzPts val="2400"/>
              <a:buFont typeface="Jua"/>
              <a:buNone/>
              <a:defRPr sz="2400">
                <a:latin typeface="Jua"/>
                <a:ea typeface="Jua"/>
                <a:cs typeface="Jua"/>
                <a:sym typeface="Jua"/>
              </a:defRPr>
            </a:lvl2pPr>
            <a:lvl3pPr lvl="2" rtl="0" algn="ctr">
              <a:spcBef>
                <a:spcPts val="0"/>
              </a:spcBef>
              <a:spcAft>
                <a:spcPts val="0"/>
              </a:spcAft>
              <a:buSzPts val="2400"/>
              <a:buFont typeface="Jua"/>
              <a:buNone/>
              <a:defRPr sz="2400">
                <a:latin typeface="Jua"/>
                <a:ea typeface="Jua"/>
                <a:cs typeface="Jua"/>
                <a:sym typeface="Jua"/>
              </a:defRPr>
            </a:lvl3pPr>
            <a:lvl4pPr lvl="3" rtl="0" algn="ctr">
              <a:spcBef>
                <a:spcPts val="0"/>
              </a:spcBef>
              <a:spcAft>
                <a:spcPts val="0"/>
              </a:spcAft>
              <a:buSzPts val="2400"/>
              <a:buFont typeface="Jua"/>
              <a:buNone/>
              <a:defRPr sz="2400">
                <a:latin typeface="Jua"/>
                <a:ea typeface="Jua"/>
                <a:cs typeface="Jua"/>
                <a:sym typeface="Jua"/>
              </a:defRPr>
            </a:lvl4pPr>
            <a:lvl5pPr lvl="4" rtl="0" algn="ctr">
              <a:spcBef>
                <a:spcPts val="0"/>
              </a:spcBef>
              <a:spcAft>
                <a:spcPts val="0"/>
              </a:spcAft>
              <a:buSzPts val="2400"/>
              <a:buFont typeface="Jua"/>
              <a:buNone/>
              <a:defRPr sz="2400">
                <a:latin typeface="Jua"/>
                <a:ea typeface="Jua"/>
                <a:cs typeface="Jua"/>
                <a:sym typeface="Jua"/>
              </a:defRPr>
            </a:lvl5pPr>
            <a:lvl6pPr lvl="5" rtl="0" algn="ctr">
              <a:spcBef>
                <a:spcPts val="0"/>
              </a:spcBef>
              <a:spcAft>
                <a:spcPts val="0"/>
              </a:spcAft>
              <a:buSzPts val="2400"/>
              <a:buFont typeface="Jua"/>
              <a:buNone/>
              <a:defRPr sz="2400">
                <a:latin typeface="Jua"/>
                <a:ea typeface="Jua"/>
                <a:cs typeface="Jua"/>
                <a:sym typeface="Jua"/>
              </a:defRPr>
            </a:lvl6pPr>
            <a:lvl7pPr lvl="6" rtl="0" algn="ctr">
              <a:spcBef>
                <a:spcPts val="0"/>
              </a:spcBef>
              <a:spcAft>
                <a:spcPts val="0"/>
              </a:spcAft>
              <a:buSzPts val="2400"/>
              <a:buFont typeface="Jua"/>
              <a:buNone/>
              <a:defRPr sz="2400">
                <a:latin typeface="Jua"/>
                <a:ea typeface="Jua"/>
                <a:cs typeface="Jua"/>
                <a:sym typeface="Jua"/>
              </a:defRPr>
            </a:lvl7pPr>
            <a:lvl8pPr lvl="7" rtl="0" algn="ctr">
              <a:spcBef>
                <a:spcPts val="0"/>
              </a:spcBef>
              <a:spcAft>
                <a:spcPts val="0"/>
              </a:spcAft>
              <a:buSzPts val="2400"/>
              <a:buFont typeface="Jua"/>
              <a:buNone/>
              <a:defRPr sz="2400">
                <a:latin typeface="Jua"/>
                <a:ea typeface="Jua"/>
                <a:cs typeface="Jua"/>
                <a:sym typeface="Jua"/>
              </a:defRPr>
            </a:lvl8pPr>
            <a:lvl9pPr lvl="8" rtl="0" algn="ctr">
              <a:spcBef>
                <a:spcPts val="0"/>
              </a:spcBef>
              <a:spcAft>
                <a:spcPts val="0"/>
              </a:spcAft>
              <a:buSzPts val="2400"/>
              <a:buFont typeface="Jua"/>
              <a:buNone/>
              <a:defRPr sz="2400">
                <a:latin typeface="Jua"/>
                <a:ea typeface="Jua"/>
                <a:cs typeface="Jua"/>
                <a:sym typeface="Jua"/>
              </a:defRPr>
            </a:lvl9pPr>
          </a:lstStyle>
          <a:p>
            <a:r>
              <a:t>xx%</a:t>
            </a:r>
          </a:p>
        </p:txBody>
      </p:sp>
      <p:sp>
        <p:nvSpPr>
          <p:cNvPr id="1697" name="Google Shape;1697;p12"/>
          <p:cNvSpPr txBox="1"/>
          <p:nvPr>
            <p:ph hasCustomPrompt="1" idx="9" type="title"/>
          </p:nvPr>
        </p:nvSpPr>
        <p:spPr>
          <a:xfrm>
            <a:off x="4224538" y="1873995"/>
            <a:ext cx="695100" cy="569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Font typeface="Jua"/>
              <a:buNone/>
              <a:defRPr sz="2400">
                <a:latin typeface="Jua"/>
                <a:ea typeface="Jua"/>
                <a:cs typeface="Jua"/>
                <a:sym typeface="Jua"/>
              </a:defRPr>
            </a:lvl1pPr>
            <a:lvl2pPr lvl="1" rtl="0" algn="ctr">
              <a:spcBef>
                <a:spcPts val="0"/>
              </a:spcBef>
              <a:spcAft>
                <a:spcPts val="0"/>
              </a:spcAft>
              <a:buSzPts val="2400"/>
              <a:buFont typeface="Jua"/>
              <a:buNone/>
              <a:defRPr sz="2400">
                <a:latin typeface="Jua"/>
                <a:ea typeface="Jua"/>
                <a:cs typeface="Jua"/>
                <a:sym typeface="Jua"/>
              </a:defRPr>
            </a:lvl2pPr>
            <a:lvl3pPr lvl="2" rtl="0" algn="ctr">
              <a:spcBef>
                <a:spcPts val="0"/>
              </a:spcBef>
              <a:spcAft>
                <a:spcPts val="0"/>
              </a:spcAft>
              <a:buSzPts val="2400"/>
              <a:buFont typeface="Jua"/>
              <a:buNone/>
              <a:defRPr sz="2400">
                <a:latin typeface="Jua"/>
                <a:ea typeface="Jua"/>
                <a:cs typeface="Jua"/>
                <a:sym typeface="Jua"/>
              </a:defRPr>
            </a:lvl3pPr>
            <a:lvl4pPr lvl="3" rtl="0" algn="ctr">
              <a:spcBef>
                <a:spcPts val="0"/>
              </a:spcBef>
              <a:spcAft>
                <a:spcPts val="0"/>
              </a:spcAft>
              <a:buSzPts val="2400"/>
              <a:buFont typeface="Jua"/>
              <a:buNone/>
              <a:defRPr sz="2400">
                <a:latin typeface="Jua"/>
                <a:ea typeface="Jua"/>
                <a:cs typeface="Jua"/>
                <a:sym typeface="Jua"/>
              </a:defRPr>
            </a:lvl4pPr>
            <a:lvl5pPr lvl="4" rtl="0" algn="ctr">
              <a:spcBef>
                <a:spcPts val="0"/>
              </a:spcBef>
              <a:spcAft>
                <a:spcPts val="0"/>
              </a:spcAft>
              <a:buSzPts val="2400"/>
              <a:buFont typeface="Jua"/>
              <a:buNone/>
              <a:defRPr sz="2400">
                <a:latin typeface="Jua"/>
                <a:ea typeface="Jua"/>
                <a:cs typeface="Jua"/>
                <a:sym typeface="Jua"/>
              </a:defRPr>
            </a:lvl5pPr>
            <a:lvl6pPr lvl="5" rtl="0" algn="ctr">
              <a:spcBef>
                <a:spcPts val="0"/>
              </a:spcBef>
              <a:spcAft>
                <a:spcPts val="0"/>
              </a:spcAft>
              <a:buSzPts val="2400"/>
              <a:buFont typeface="Jua"/>
              <a:buNone/>
              <a:defRPr sz="2400">
                <a:latin typeface="Jua"/>
                <a:ea typeface="Jua"/>
                <a:cs typeface="Jua"/>
                <a:sym typeface="Jua"/>
              </a:defRPr>
            </a:lvl6pPr>
            <a:lvl7pPr lvl="6" rtl="0" algn="ctr">
              <a:spcBef>
                <a:spcPts val="0"/>
              </a:spcBef>
              <a:spcAft>
                <a:spcPts val="0"/>
              </a:spcAft>
              <a:buSzPts val="2400"/>
              <a:buFont typeface="Jua"/>
              <a:buNone/>
              <a:defRPr sz="2400">
                <a:latin typeface="Jua"/>
                <a:ea typeface="Jua"/>
                <a:cs typeface="Jua"/>
                <a:sym typeface="Jua"/>
              </a:defRPr>
            </a:lvl7pPr>
            <a:lvl8pPr lvl="7" rtl="0" algn="ctr">
              <a:spcBef>
                <a:spcPts val="0"/>
              </a:spcBef>
              <a:spcAft>
                <a:spcPts val="0"/>
              </a:spcAft>
              <a:buSzPts val="2400"/>
              <a:buFont typeface="Jua"/>
              <a:buNone/>
              <a:defRPr sz="2400">
                <a:latin typeface="Jua"/>
                <a:ea typeface="Jua"/>
                <a:cs typeface="Jua"/>
                <a:sym typeface="Jua"/>
              </a:defRPr>
            </a:lvl8pPr>
            <a:lvl9pPr lvl="8" rtl="0" algn="ctr">
              <a:spcBef>
                <a:spcPts val="0"/>
              </a:spcBef>
              <a:spcAft>
                <a:spcPts val="0"/>
              </a:spcAft>
              <a:buSzPts val="2400"/>
              <a:buFont typeface="Jua"/>
              <a:buNone/>
              <a:defRPr sz="2400">
                <a:latin typeface="Jua"/>
                <a:ea typeface="Jua"/>
                <a:cs typeface="Jua"/>
                <a:sym typeface="Jua"/>
              </a:defRPr>
            </a:lvl9pPr>
          </a:lstStyle>
          <a:p>
            <a:r>
              <a:t>xx%</a:t>
            </a:r>
          </a:p>
        </p:txBody>
      </p:sp>
      <p:sp>
        <p:nvSpPr>
          <p:cNvPr id="1698" name="Google Shape;1698;p12"/>
          <p:cNvSpPr/>
          <p:nvPr/>
        </p:nvSpPr>
        <p:spPr>
          <a:xfrm rot="-8393748">
            <a:off x="950579" y="452187"/>
            <a:ext cx="346767" cy="634499"/>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lt1"/>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TITLE_AND_TWO_COLUMNS_1_3">
    <p:bg>
      <p:bgPr>
        <a:solidFill>
          <a:schemeClr val="dk2"/>
        </a:solidFill>
      </p:bgPr>
    </p:bg>
    <p:spTree>
      <p:nvGrpSpPr>
        <p:cNvPr id="1699" name="Shape 1699"/>
        <p:cNvGrpSpPr/>
        <p:nvPr/>
      </p:nvGrpSpPr>
      <p:grpSpPr>
        <a:xfrm>
          <a:off x="0" y="0"/>
          <a:ext cx="0" cy="0"/>
          <a:chOff x="0" y="0"/>
          <a:chExt cx="0" cy="0"/>
        </a:xfrm>
      </p:grpSpPr>
      <p:sp>
        <p:nvSpPr>
          <p:cNvPr id="1700" name="Google Shape;1700;p13"/>
          <p:cNvSpPr/>
          <p:nvPr/>
        </p:nvSpPr>
        <p:spPr>
          <a:xfrm flipH="1" rot="643950">
            <a:off x="420878" y="-430694"/>
            <a:ext cx="8379944" cy="6407838"/>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701" name="Google Shape;1701;p13"/>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702" name="Google Shape;1702;p13"/>
          <p:cNvSpPr txBox="1"/>
          <p:nvPr>
            <p:ph idx="2" type="title"/>
          </p:nvPr>
        </p:nvSpPr>
        <p:spPr>
          <a:xfrm>
            <a:off x="3765554" y="2708922"/>
            <a:ext cx="1618200" cy="420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1703" name="Google Shape;1703;p13"/>
          <p:cNvSpPr txBox="1"/>
          <p:nvPr>
            <p:ph idx="1" type="subTitle"/>
          </p:nvPr>
        </p:nvSpPr>
        <p:spPr>
          <a:xfrm>
            <a:off x="1247950" y="3092196"/>
            <a:ext cx="2148300" cy="95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704" name="Google Shape;1704;p13"/>
          <p:cNvSpPr txBox="1"/>
          <p:nvPr>
            <p:ph idx="3" type="title"/>
          </p:nvPr>
        </p:nvSpPr>
        <p:spPr>
          <a:xfrm>
            <a:off x="1513064" y="2708922"/>
            <a:ext cx="1618200" cy="420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1705" name="Google Shape;1705;p13"/>
          <p:cNvSpPr txBox="1"/>
          <p:nvPr>
            <p:ph idx="4" type="subTitle"/>
          </p:nvPr>
        </p:nvSpPr>
        <p:spPr>
          <a:xfrm>
            <a:off x="3499353" y="3094296"/>
            <a:ext cx="2145300" cy="94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706" name="Google Shape;1706;p13"/>
          <p:cNvSpPr txBox="1"/>
          <p:nvPr>
            <p:ph idx="5" type="subTitle"/>
          </p:nvPr>
        </p:nvSpPr>
        <p:spPr>
          <a:xfrm>
            <a:off x="5747777" y="3092196"/>
            <a:ext cx="2148300" cy="95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707" name="Google Shape;1707;p13"/>
          <p:cNvSpPr txBox="1"/>
          <p:nvPr>
            <p:ph idx="6" type="title"/>
          </p:nvPr>
        </p:nvSpPr>
        <p:spPr>
          <a:xfrm>
            <a:off x="6012897" y="2708922"/>
            <a:ext cx="1618200" cy="420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AND_TWO_COLUMNS_1_2">
    <p:bg>
      <p:bgPr>
        <a:noFill/>
      </p:bgPr>
    </p:bg>
    <p:spTree>
      <p:nvGrpSpPr>
        <p:cNvPr id="1708" name="Shape 1708"/>
        <p:cNvGrpSpPr/>
        <p:nvPr/>
      </p:nvGrpSpPr>
      <p:grpSpPr>
        <a:xfrm>
          <a:off x="0" y="0"/>
          <a:ext cx="0" cy="0"/>
          <a:chOff x="0" y="0"/>
          <a:chExt cx="0" cy="0"/>
        </a:xfrm>
      </p:grpSpPr>
      <p:sp>
        <p:nvSpPr>
          <p:cNvPr id="1709" name="Google Shape;1709;p14"/>
          <p:cNvSpPr/>
          <p:nvPr/>
        </p:nvSpPr>
        <p:spPr>
          <a:xfrm flipH="1" rot="643950">
            <a:off x="420878" y="-430694"/>
            <a:ext cx="8379944" cy="6407838"/>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TITLE_AND_TWO_COLUMNS_1_1">
    <p:bg>
      <p:bgPr>
        <a:noFill/>
      </p:bgPr>
    </p:bg>
    <p:spTree>
      <p:nvGrpSpPr>
        <p:cNvPr id="1710" name="Shape 1710"/>
        <p:cNvGrpSpPr/>
        <p:nvPr/>
      </p:nvGrpSpPr>
      <p:grpSpPr>
        <a:xfrm>
          <a:off x="0" y="0"/>
          <a:ext cx="0" cy="0"/>
          <a:chOff x="0" y="0"/>
          <a:chExt cx="0" cy="0"/>
        </a:xfrm>
      </p:grpSpPr>
      <p:sp>
        <p:nvSpPr>
          <p:cNvPr id="1711" name="Google Shape;1711;p15"/>
          <p:cNvSpPr/>
          <p:nvPr/>
        </p:nvSpPr>
        <p:spPr>
          <a:xfrm rot="-643950">
            <a:off x="420878" y="-430694"/>
            <a:ext cx="8379944" cy="6407838"/>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1712" name="Google Shape;1712;p15"/>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713" name="Google Shape;1713;p15"/>
          <p:cNvSpPr txBox="1"/>
          <p:nvPr>
            <p:ph idx="1" type="subTitle"/>
          </p:nvPr>
        </p:nvSpPr>
        <p:spPr>
          <a:xfrm>
            <a:off x="713225" y="3092196"/>
            <a:ext cx="1804800" cy="95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714" name="Google Shape;1714;p15"/>
          <p:cNvSpPr txBox="1"/>
          <p:nvPr>
            <p:ph idx="2" type="title"/>
          </p:nvPr>
        </p:nvSpPr>
        <p:spPr>
          <a:xfrm>
            <a:off x="935940" y="2708922"/>
            <a:ext cx="1359300" cy="42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1715" name="Google Shape;1715;p15"/>
          <p:cNvSpPr txBox="1"/>
          <p:nvPr>
            <p:ph idx="3" type="subTitle"/>
          </p:nvPr>
        </p:nvSpPr>
        <p:spPr>
          <a:xfrm>
            <a:off x="2682048" y="3092196"/>
            <a:ext cx="1804800" cy="95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716" name="Google Shape;1716;p15"/>
          <p:cNvSpPr txBox="1"/>
          <p:nvPr>
            <p:ph idx="4" type="title"/>
          </p:nvPr>
        </p:nvSpPr>
        <p:spPr>
          <a:xfrm>
            <a:off x="2906857" y="2708922"/>
            <a:ext cx="1359300" cy="42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1717" name="Google Shape;1717;p15"/>
          <p:cNvSpPr txBox="1"/>
          <p:nvPr>
            <p:ph idx="5" type="subTitle"/>
          </p:nvPr>
        </p:nvSpPr>
        <p:spPr>
          <a:xfrm>
            <a:off x="4657152" y="3092196"/>
            <a:ext cx="1804800" cy="95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718" name="Google Shape;1718;p15"/>
          <p:cNvSpPr txBox="1"/>
          <p:nvPr>
            <p:ph idx="6" type="title"/>
          </p:nvPr>
        </p:nvSpPr>
        <p:spPr>
          <a:xfrm>
            <a:off x="4877773" y="2708922"/>
            <a:ext cx="1359300" cy="42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1719" name="Google Shape;1719;p15"/>
          <p:cNvSpPr txBox="1"/>
          <p:nvPr>
            <p:ph idx="7" type="subTitle"/>
          </p:nvPr>
        </p:nvSpPr>
        <p:spPr>
          <a:xfrm>
            <a:off x="6625975" y="3092196"/>
            <a:ext cx="1804800" cy="95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720" name="Google Shape;1720;p15"/>
          <p:cNvSpPr txBox="1"/>
          <p:nvPr>
            <p:ph idx="8" type="title"/>
          </p:nvPr>
        </p:nvSpPr>
        <p:spPr>
          <a:xfrm>
            <a:off x="6848690" y="2708922"/>
            <a:ext cx="1359300" cy="42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1721" name="Google Shape;1721;p15"/>
          <p:cNvSpPr/>
          <p:nvPr/>
        </p:nvSpPr>
        <p:spPr>
          <a:xfrm rot="2314910">
            <a:off x="8511335" y="4157510"/>
            <a:ext cx="305476" cy="559012"/>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1722" name="Shape 1722"/>
        <p:cNvGrpSpPr/>
        <p:nvPr/>
      </p:nvGrpSpPr>
      <p:grpSpPr>
        <a:xfrm>
          <a:off x="0" y="0"/>
          <a:ext cx="0" cy="0"/>
          <a:chOff x="0" y="0"/>
          <a:chExt cx="0" cy="0"/>
        </a:xfrm>
      </p:grpSpPr>
      <p:sp>
        <p:nvSpPr>
          <p:cNvPr id="1723" name="Google Shape;1723;p16"/>
          <p:cNvSpPr/>
          <p:nvPr/>
        </p:nvSpPr>
        <p:spPr>
          <a:xfrm flipH="1" rot="643864">
            <a:off x="197905" y="-753864"/>
            <a:ext cx="8748179" cy="6651226"/>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724" name="Google Shape;1724;p16"/>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725" name="Google Shape;1725;p16"/>
          <p:cNvSpPr/>
          <p:nvPr/>
        </p:nvSpPr>
        <p:spPr>
          <a:xfrm rot="-8393748">
            <a:off x="876829" y="37112"/>
            <a:ext cx="346767" cy="634499"/>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
        <p:nvSpPr>
          <p:cNvPr id="1726" name="Google Shape;1726;p16"/>
          <p:cNvSpPr/>
          <p:nvPr/>
        </p:nvSpPr>
        <p:spPr>
          <a:xfrm rot="3553168">
            <a:off x="7387479" y="4330065"/>
            <a:ext cx="305479" cy="559038"/>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2">
    <p:bg>
      <p:bgPr>
        <a:solidFill>
          <a:schemeClr val="dk2"/>
        </a:solidFill>
      </p:bgPr>
    </p:bg>
    <p:spTree>
      <p:nvGrpSpPr>
        <p:cNvPr id="1727" name="Shape 1727"/>
        <p:cNvGrpSpPr/>
        <p:nvPr/>
      </p:nvGrpSpPr>
      <p:grpSpPr>
        <a:xfrm>
          <a:off x="0" y="0"/>
          <a:ext cx="0" cy="0"/>
          <a:chOff x="0" y="0"/>
          <a:chExt cx="0" cy="0"/>
        </a:xfrm>
      </p:grpSpPr>
      <p:sp>
        <p:nvSpPr>
          <p:cNvPr id="1728" name="Google Shape;1728;p17"/>
          <p:cNvSpPr/>
          <p:nvPr/>
        </p:nvSpPr>
        <p:spPr>
          <a:xfrm rot="-643864">
            <a:off x="333755" y="-753864"/>
            <a:ext cx="8748179" cy="6651226"/>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729" name="Google Shape;1729;p17"/>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730" name="Google Shape;1730;p17"/>
          <p:cNvSpPr/>
          <p:nvPr/>
        </p:nvSpPr>
        <p:spPr>
          <a:xfrm rot="-8393748">
            <a:off x="876829" y="796312"/>
            <a:ext cx="346767" cy="634499"/>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
    <p:bg>
      <p:bgPr>
        <a:solidFill>
          <a:schemeClr val="lt1"/>
        </a:solidFill>
      </p:bgPr>
    </p:bg>
    <p:spTree>
      <p:nvGrpSpPr>
        <p:cNvPr id="1731" name="Shape 1731"/>
        <p:cNvGrpSpPr/>
        <p:nvPr/>
      </p:nvGrpSpPr>
      <p:grpSpPr>
        <a:xfrm>
          <a:off x="0" y="0"/>
          <a:ext cx="0" cy="0"/>
          <a:chOff x="0" y="0"/>
          <a:chExt cx="0" cy="0"/>
        </a:xfrm>
      </p:grpSpPr>
      <p:sp>
        <p:nvSpPr>
          <p:cNvPr id="1732" name="Google Shape;1732;p18"/>
          <p:cNvSpPr/>
          <p:nvPr/>
        </p:nvSpPr>
        <p:spPr>
          <a:xfrm flipH="1" rot="643864">
            <a:off x="197905" y="-753864"/>
            <a:ext cx="8748179" cy="6651226"/>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1733" name="Google Shape;1733;p18"/>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734" name="Google Shape;1734;p18"/>
          <p:cNvSpPr/>
          <p:nvPr/>
        </p:nvSpPr>
        <p:spPr>
          <a:xfrm rot="2314910">
            <a:off x="8395297" y="4155210"/>
            <a:ext cx="305476" cy="559012"/>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1_1">
    <p:bg>
      <p:bgPr>
        <a:solidFill>
          <a:schemeClr val="lt1"/>
        </a:solidFill>
      </p:bgPr>
    </p:bg>
    <p:spTree>
      <p:nvGrpSpPr>
        <p:cNvPr id="1735" name="Shape 1735"/>
        <p:cNvGrpSpPr/>
        <p:nvPr/>
      </p:nvGrpSpPr>
      <p:grpSpPr>
        <a:xfrm>
          <a:off x="0" y="0"/>
          <a:ext cx="0" cy="0"/>
          <a:chOff x="0" y="0"/>
          <a:chExt cx="0" cy="0"/>
        </a:xfrm>
      </p:grpSpPr>
      <p:sp>
        <p:nvSpPr>
          <p:cNvPr id="1736" name="Google Shape;1736;p19"/>
          <p:cNvSpPr/>
          <p:nvPr/>
        </p:nvSpPr>
        <p:spPr>
          <a:xfrm rot="-643864">
            <a:off x="382255" y="-839902"/>
            <a:ext cx="8748179" cy="6651226"/>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1737" name="Google Shape;1737;p19"/>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38" name="Shape 1738"/>
        <p:cNvGrpSpPr/>
        <p:nvPr/>
      </p:nvGrpSpPr>
      <p:grpSpPr>
        <a:xfrm>
          <a:off x="0" y="0"/>
          <a:ext cx="0" cy="0"/>
          <a:chOff x="0" y="0"/>
          <a:chExt cx="0" cy="0"/>
        </a:xfrm>
      </p:grpSpPr>
      <p:grpSp>
        <p:nvGrpSpPr>
          <p:cNvPr id="1739" name="Google Shape;1739;p20"/>
          <p:cNvGrpSpPr/>
          <p:nvPr/>
        </p:nvGrpSpPr>
        <p:grpSpPr>
          <a:xfrm flipH="1" rot="-362304">
            <a:off x="86786" y="118919"/>
            <a:ext cx="701409" cy="1468746"/>
            <a:chOff x="8694925" y="207725"/>
            <a:chExt cx="701375" cy="1468675"/>
          </a:xfrm>
        </p:grpSpPr>
        <p:sp>
          <p:nvSpPr>
            <p:cNvPr id="1740" name="Google Shape;1740;p20"/>
            <p:cNvSpPr/>
            <p:nvPr/>
          </p:nvSpPr>
          <p:spPr>
            <a:xfrm>
              <a:off x="9081050" y="757200"/>
              <a:ext cx="142625" cy="92150"/>
            </a:xfrm>
            <a:custGeom>
              <a:rect b="b" l="l" r="r" t="t"/>
              <a:pathLst>
                <a:path extrusionOk="0" h="3686" w="5705">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0"/>
            <p:cNvSpPr/>
            <p:nvPr/>
          </p:nvSpPr>
          <p:spPr>
            <a:xfrm>
              <a:off x="8870050" y="865800"/>
              <a:ext cx="297750" cy="728875"/>
            </a:xfrm>
            <a:custGeom>
              <a:rect b="b" l="l" r="r" t="t"/>
              <a:pathLst>
                <a:path extrusionOk="0" h="29155" w="1191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20"/>
            <p:cNvSpPr/>
            <p:nvPr/>
          </p:nvSpPr>
          <p:spPr>
            <a:xfrm>
              <a:off x="8786675" y="1566300"/>
              <a:ext cx="150950" cy="93425"/>
            </a:xfrm>
            <a:custGeom>
              <a:rect b="b" l="l" r="r" t="t"/>
              <a:pathLst>
                <a:path extrusionOk="0" h="3737" w="6038">
                  <a:moveTo>
                    <a:pt x="2869" y="1"/>
                  </a:moveTo>
                  <a:lnTo>
                    <a:pt x="2702" y="1835"/>
                  </a:lnTo>
                  <a:lnTo>
                    <a:pt x="0" y="3236"/>
                  </a:lnTo>
                  <a:lnTo>
                    <a:pt x="5604" y="3737"/>
                  </a:lnTo>
                  <a:lnTo>
                    <a:pt x="6038" y="468"/>
                  </a:lnTo>
                  <a:lnTo>
                    <a:pt x="2869"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20"/>
            <p:cNvSpPr/>
            <p:nvPr/>
          </p:nvSpPr>
          <p:spPr>
            <a:xfrm>
              <a:off x="8980975" y="1582150"/>
              <a:ext cx="139300" cy="94250"/>
            </a:xfrm>
            <a:custGeom>
              <a:rect b="b" l="l" r="r" t="t"/>
              <a:pathLst>
                <a:path extrusionOk="0" h="3770" w="5572">
                  <a:moveTo>
                    <a:pt x="101" y="0"/>
                  </a:moveTo>
                  <a:lnTo>
                    <a:pt x="0" y="3336"/>
                  </a:lnTo>
                  <a:lnTo>
                    <a:pt x="5571" y="3770"/>
                  </a:lnTo>
                  <a:lnTo>
                    <a:pt x="3503" y="2069"/>
                  </a:lnTo>
                  <a:lnTo>
                    <a:pt x="3570" y="67"/>
                  </a:lnTo>
                  <a:lnTo>
                    <a:pt x="101" y="0"/>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20"/>
            <p:cNvSpPr/>
            <p:nvPr/>
          </p:nvSpPr>
          <p:spPr>
            <a:xfrm>
              <a:off x="8956800" y="216075"/>
              <a:ext cx="245200" cy="168350"/>
            </a:xfrm>
            <a:custGeom>
              <a:rect b="b" l="l" r="r" t="t"/>
              <a:pathLst>
                <a:path extrusionOk="0" h="6734" w="9808">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20"/>
            <p:cNvSpPr/>
            <p:nvPr/>
          </p:nvSpPr>
          <p:spPr>
            <a:xfrm>
              <a:off x="8898425" y="461225"/>
              <a:ext cx="300225" cy="425450"/>
            </a:xfrm>
            <a:custGeom>
              <a:rect b="b" l="l" r="r" t="t"/>
              <a:pathLst>
                <a:path extrusionOk="0" h="17018" w="12009">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20"/>
            <p:cNvSpPr/>
            <p:nvPr/>
          </p:nvSpPr>
          <p:spPr>
            <a:xfrm>
              <a:off x="9006825" y="237850"/>
              <a:ext cx="146800" cy="175200"/>
            </a:xfrm>
            <a:custGeom>
              <a:rect b="b" l="l" r="r" t="t"/>
              <a:pathLst>
                <a:path extrusionOk="0" h="7008" w="5872">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20"/>
            <p:cNvSpPr/>
            <p:nvPr/>
          </p:nvSpPr>
          <p:spPr>
            <a:xfrm>
              <a:off x="9031000" y="399625"/>
              <a:ext cx="81750" cy="117725"/>
            </a:xfrm>
            <a:custGeom>
              <a:rect b="b" l="l" r="r" t="t"/>
              <a:pathLst>
                <a:path extrusionOk="0" h="4709" w="327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20"/>
            <p:cNvSpPr/>
            <p:nvPr/>
          </p:nvSpPr>
          <p:spPr>
            <a:xfrm>
              <a:off x="8983850" y="318525"/>
              <a:ext cx="39675" cy="51650"/>
            </a:xfrm>
            <a:custGeom>
              <a:rect b="b" l="l" r="r" t="t"/>
              <a:pathLst>
                <a:path extrusionOk="0" h="2066" w="1587">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20"/>
            <p:cNvSpPr/>
            <p:nvPr/>
          </p:nvSpPr>
          <p:spPr>
            <a:xfrm>
              <a:off x="9042800" y="307900"/>
              <a:ext cx="7425" cy="6400"/>
            </a:xfrm>
            <a:custGeom>
              <a:rect b="b" l="l" r="r" t="t"/>
              <a:pathLst>
                <a:path extrusionOk="0" h="256" w="297">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20"/>
            <p:cNvSpPr/>
            <p:nvPr/>
          </p:nvSpPr>
          <p:spPr>
            <a:xfrm>
              <a:off x="9112575" y="305775"/>
              <a:ext cx="7700" cy="5550"/>
            </a:xfrm>
            <a:custGeom>
              <a:rect b="b" l="l" r="r" t="t"/>
              <a:pathLst>
                <a:path extrusionOk="0" h="222" w="308">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20"/>
            <p:cNvSpPr/>
            <p:nvPr/>
          </p:nvSpPr>
          <p:spPr>
            <a:xfrm>
              <a:off x="9043600" y="409750"/>
              <a:ext cx="64750" cy="7775"/>
            </a:xfrm>
            <a:custGeom>
              <a:rect b="b" l="l" r="r" t="t"/>
              <a:pathLst>
                <a:path extrusionOk="0" h="311" w="259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20"/>
            <p:cNvSpPr/>
            <p:nvPr/>
          </p:nvSpPr>
          <p:spPr>
            <a:xfrm>
              <a:off x="9046025" y="233250"/>
              <a:ext cx="100100" cy="58000"/>
            </a:xfrm>
            <a:custGeom>
              <a:rect b="b" l="l" r="r" t="t"/>
              <a:pathLst>
                <a:path extrusionOk="0" h="2320" w="4004">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20"/>
            <p:cNvSpPr/>
            <p:nvPr/>
          </p:nvSpPr>
          <p:spPr>
            <a:xfrm>
              <a:off x="9079375" y="302075"/>
              <a:ext cx="23375" cy="44775"/>
            </a:xfrm>
            <a:custGeom>
              <a:rect b="b" l="l" r="r" t="t"/>
              <a:pathLst>
                <a:path extrusionOk="0" h="1791" w="935">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20"/>
            <p:cNvSpPr/>
            <p:nvPr/>
          </p:nvSpPr>
          <p:spPr>
            <a:xfrm>
              <a:off x="9036125" y="1631350"/>
              <a:ext cx="37450" cy="5850"/>
            </a:xfrm>
            <a:custGeom>
              <a:rect b="b" l="l" r="r" t="t"/>
              <a:pathLst>
                <a:path extrusionOk="0" h="234" w="1498">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20"/>
            <p:cNvSpPr/>
            <p:nvPr/>
          </p:nvSpPr>
          <p:spPr>
            <a:xfrm>
              <a:off x="9040175" y="1620150"/>
              <a:ext cx="30900" cy="2800"/>
            </a:xfrm>
            <a:custGeom>
              <a:rect b="b" l="l" r="r" t="t"/>
              <a:pathLst>
                <a:path extrusionOk="0" h="112" w="1236">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20"/>
            <p:cNvSpPr/>
            <p:nvPr/>
          </p:nvSpPr>
          <p:spPr>
            <a:xfrm>
              <a:off x="9047700" y="1599325"/>
              <a:ext cx="41000" cy="23325"/>
            </a:xfrm>
            <a:custGeom>
              <a:rect b="b" l="l" r="r" t="t"/>
              <a:pathLst>
                <a:path extrusionOk="0" h="933" w="164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20"/>
            <p:cNvSpPr/>
            <p:nvPr/>
          </p:nvSpPr>
          <p:spPr>
            <a:xfrm>
              <a:off x="8851725" y="1612175"/>
              <a:ext cx="23375" cy="5850"/>
            </a:xfrm>
            <a:custGeom>
              <a:rect b="b" l="l" r="r" t="t"/>
              <a:pathLst>
                <a:path extrusionOk="0" h="234" w="935">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20"/>
            <p:cNvSpPr/>
            <p:nvPr/>
          </p:nvSpPr>
          <p:spPr>
            <a:xfrm>
              <a:off x="8849225" y="1605500"/>
              <a:ext cx="25875" cy="4200"/>
            </a:xfrm>
            <a:custGeom>
              <a:rect b="b" l="l" r="r" t="t"/>
              <a:pathLst>
                <a:path extrusionOk="0" h="168" w="1035">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20"/>
            <p:cNvSpPr/>
            <p:nvPr/>
          </p:nvSpPr>
          <p:spPr>
            <a:xfrm>
              <a:off x="8861725" y="1596325"/>
              <a:ext cx="11700" cy="2700"/>
            </a:xfrm>
            <a:custGeom>
              <a:rect b="b" l="l" r="r" t="t"/>
              <a:pathLst>
                <a:path extrusionOk="0" h="108" w="468">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20"/>
            <p:cNvSpPr/>
            <p:nvPr/>
          </p:nvSpPr>
          <p:spPr>
            <a:xfrm>
              <a:off x="8835200" y="1577025"/>
              <a:ext cx="46350" cy="22975"/>
            </a:xfrm>
            <a:custGeom>
              <a:rect b="b" l="l" r="r" t="t"/>
              <a:pathLst>
                <a:path extrusionOk="0" h="919" w="1854">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20"/>
            <p:cNvSpPr/>
            <p:nvPr/>
          </p:nvSpPr>
          <p:spPr>
            <a:xfrm>
              <a:off x="9103575" y="469675"/>
              <a:ext cx="292725" cy="336950"/>
            </a:xfrm>
            <a:custGeom>
              <a:rect b="b" l="l" r="r" t="t"/>
              <a:pathLst>
                <a:path extrusionOk="0" h="13478" w="11709">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20"/>
            <p:cNvSpPr/>
            <p:nvPr/>
          </p:nvSpPr>
          <p:spPr>
            <a:xfrm>
              <a:off x="8847550" y="822425"/>
              <a:ext cx="322750" cy="712225"/>
            </a:xfrm>
            <a:custGeom>
              <a:rect b="b" l="l" r="r" t="t"/>
              <a:pathLst>
                <a:path extrusionOk="0" h="28489" w="1291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20"/>
            <p:cNvSpPr/>
            <p:nvPr/>
          </p:nvSpPr>
          <p:spPr>
            <a:xfrm>
              <a:off x="8941775" y="616450"/>
              <a:ext cx="206000" cy="237700"/>
            </a:xfrm>
            <a:custGeom>
              <a:rect b="b" l="l" r="r" t="t"/>
              <a:pathLst>
                <a:path extrusionOk="0" h="9508" w="824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20"/>
            <p:cNvSpPr/>
            <p:nvPr/>
          </p:nvSpPr>
          <p:spPr>
            <a:xfrm>
              <a:off x="8873400" y="742625"/>
              <a:ext cx="134275" cy="108450"/>
            </a:xfrm>
            <a:custGeom>
              <a:rect b="b" l="l" r="r" t="t"/>
              <a:pathLst>
                <a:path extrusionOk="0" h="4338" w="5371">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20"/>
            <p:cNvSpPr/>
            <p:nvPr/>
          </p:nvSpPr>
          <p:spPr>
            <a:xfrm>
              <a:off x="8694925" y="469675"/>
              <a:ext cx="321100" cy="314425"/>
            </a:xfrm>
            <a:custGeom>
              <a:rect b="b" l="l" r="r" t="t"/>
              <a:pathLst>
                <a:path extrusionOk="0" h="12577" w="12844">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20"/>
            <p:cNvSpPr/>
            <p:nvPr/>
          </p:nvSpPr>
          <p:spPr>
            <a:xfrm>
              <a:off x="9122750" y="483850"/>
              <a:ext cx="38375" cy="172650"/>
            </a:xfrm>
            <a:custGeom>
              <a:rect b="b" l="l" r="r" t="t"/>
              <a:pathLst>
                <a:path extrusionOk="0" h="6906" w="1535">
                  <a:moveTo>
                    <a:pt x="734" y="1"/>
                  </a:moveTo>
                  <a:lnTo>
                    <a:pt x="0" y="6839"/>
                  </a:lnTo>
                  <a:lnTo>
                    <a:pt x="601" y="6906"/>
                  </a:lnTo>
                  <a:lnTo>
                    <a:pt x="1535" y="435"/>
                  </a:lnTo>
                  <a:lnTo>
                    <a:pt x="734"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20"/>
            <p:cNvSpPr/>
            <p:nvPr/>
          </p:nvSpPr>
          <p:spPr>
            <a:xfrm>
              <a:off x="8991825" y="470525"/>
              <a:ext cx="23375" cy="162625"/>
            </a:xfrm>
            <a:custGeom>
              <a:rect b="b" l="l" r="r" t="t"/>
              <a:pathLst>
                <a:path extrusionOk="0" h="6505" w="935">
                  <a:moveTo>
                    <a:pt x="934" y="0"/>
                  </a:moveTo>
                  <a:lnTo>
                    <a:pt x="0" y="300"/>
                  </a:lnTo>
                  <a:lnTo>
                    <a:pt x="134" y="6438"/>
                  </a:lnTo>
                  <a:lnTo>
                    <a:pt x="767" y="6505"/>
                  </a:lnTo>
                  <a:lnTo>
                    <a:pt x="934"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20"/>
            <p:cNvSpPr/>
            <p:nvPr/>
          </p:nvSpPr>
          <p:spPr>
            <a:xfrm>
              <a:off x="9126925" y="642150"/>
              <a:ext cx="12525" cy="10200"/>
            </a:xfrm>
            <a:custGeom>
              <a:rect b="b" l="l" r="r" t="t"/>
              <a:pathLst>
                <a:path extrusionOk="0" h="408" w="501">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20"/>
            <p:cNvSpPr/>
            <p:nvPr/>
          </p:nvSpPr>
          <p:spPr>
            <a:xfrm>
              <a:off x="8996500" y="621400"/>
              <a:ext cx="13375" cy="8725"/>
            </a:xfrm>
            <a:custGeom>
              <a:rect b="b" l="l" r="r" t="t"/>
              <a:pathLst>
                <a:path extrusionOk="0" h="349" w="535">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20"/>
            <p:cNvSpPr/>
            <p:nvPr/>
          </p:nvSpPr>
          <p:spPr>
            <a:xfrm>
              <a:off x="9014325" y="676175"/>
              <a:ext cx="87600" cy="87875"/>
            </a:xfrm>
            <a:custGeom>
              <a:rect b="b" l="l" r="r" t="t"/>
              <a:pathLst>
                <a:path extrusionOk="0" h="3515" w="3504">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20"/>
            <p:cNvSpPr/>
            <p:nvPr/>
          </p:nvSpPr>
          <p:spPr>
            <a:xfrm>
              <a:off x="9020175" y="695675"/>
              <a:ext cx="77575" cy="12550"/>
            </a:xfrm>
            <a:custGeom>
              <a:rect b="b" l="l" r="r" t="t"/>
              <a:pathLst>
                <a:path extrusionOk="0" h="502" w="3103">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20"/>
            <p:cNvSpPr/>
            <p:nvPr/>
          </p:nvSpPr>
          <p:spPr>
            <a:xfrm>
              <a:off x="9132750" y="850875"/>
              <a:ext cx="31425" cy="53525"/>
            </a:xfrm>
            <a:custGeom>
              <a:rect b="b" l="l" r="r" t="t"/>
              <a:pathLst>
                <a:path extrusionOk="0" h="2141" w="1257">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20"/>
            <p:cNvSpPr/>
            <p:nvPr/>
          </p:nvSpPr>
          <p:spPr>
            <a:xfrm>
              <a:off x="9030175" y="855575"/>
              <a:ext cx="32550" cy="75050"/>
            </a:xfrm>
            <a:custGeom>
              <a:rect b="b" l="l" r="r" t="t"/>
              <a:pathLst>
                <a:path extrusionOk="0" h="3002" w="1302">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20"/>
            <p:cNvSpPr/>
            <p:nvPr/>
          </p:nvSpPr>
          <p:spPr>
            <a:xfrm>
              <a:off x="8904250" y="849925"/>
              <a:ext cx="42800" cy="41750"/>
            </a:xfrm>
            <a:custGeom>
              <a:rect b="b" l="l" r="r" t="t"/>
              <a:pathLst>
                <a:path extrusionOk="0" h="1670" w="1712">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20"/>
            <p:cNvSpPr/>
            <p:nvPr/>
          </p:nvSpPr>
          <p:spPr>
            <a:xfrm>
              <a:off x="8843375" y="1517925"/>
              <a:ext cx="98425" cy="8375"/>
            </a:xfrm>
            <a:custGeom>
              <a:rect b="b" l="l" r="r" t="t"/>
              <a:pathLst>
                <a:path extrusionOk="0" h="335" w="3937">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20"/>
            <p:cNvSpPr/>
            <p:nvPr/>
          </p:nvSpPr>
          <p:spPr>
            <a:xfrm>
              <a:off x="8853475" y="1489700"/>
              <a:ext cx="92500" cy="14075"/>
            </a:xfrm>
            <a:custGeom>
              <a:rect b="b" l="l" r="r" t="t"/>
              <a:pathLst>
                <a:path extrusionOk="0" h="563" w="370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20"/>
            <p:cNvSpPr/>
            <p:nvPr/>
          </p:nvSpPr>
          <p:spPr>
            <a:xfrm>
              <a:off x="8978475" y="1525450"/>
              <a:ext cx="112600" cy="7800"/>
            </a:xfrm>
            <a:custGeom>
              <a:rect b="b" l="l" r="r" t="t"/>
              <a:pathLst>
                <a:path extrusionOk="0" h="312" w="4504">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20"/>
            <p:cNvSpPr/>
            <p:nvPr/>
          </p:nvSpPr>
          <p:spPr>
            <a:xfrm>
              <a:off x="8983475" y="1493750"/>
              <a:ext cx="120950" cy="6700"/>
            </a:xfrm>
            <a:custGeom>
              <a:rect b="b" l="l" r="r" t="t"/>
              <a:pathLst>
                <a:path extrusionOk="0" h="268" w="4838">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20"/>
            <p:cNvSpPr/>
            <p:nvPr/>
          </p:nvSpPr>
          <p:spPr>
            <a:xfrm>
              <a:off x="9066875" y="1198550"/>
              <a:ext cx="48375" cy="10850"/>
            </a:xfrm>
            <a:custGeom>
              <a:rect b="b" l="l" r="r" t="t"/>
              <a:pathLst>
                <a:path extrusionOk="0" h="434" w="1935">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20"/>
            <p:cNvSpPr/>
            <p:nvPr/>
          </p:nvSpPr>
          <p:spPr>
            <a:xfrm>
              <a:off x="8906175" y="1183175"/>
              <a:ext cx="36975" cy="30625"/>
            </a:xfrm>
            <a:custGeom>
              <a:rect b="b" l="l" r="r" t="t"/>
              <a:pathLst>
                <a:path extrusionOk="0" h="1225" w="1479">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20"/>
            <p:cNvSpPr/>
            <p:nvPr/>
          </p:nvSpPr>
          <p:spPr>
            <a:xfrm>
              <a:off x="8981800" y="207725"/>
              <a:ext cx="45075" cy="46825"/>
            </a:xfrm>
            <a:custGeom>
              <a:rect b="b" l="l" r="r" t="t"/>
              <a:pathLst>
                <a:path extrusionOk="0" h="1873" w="1803">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20"/>
            <p:cNvSpPr/>
            <p:nvPr/>
          </p:nvSpPr>
          <p:spPr>
            <a:xfrm>
              <a:off x="8990150" y="229050"/>
              <a:ext cx="42225" cy="27175"/>
            </a:xfrm>
            <a:custGeom>
              <a:rect b="b" l="l" r="r" t="t"/>
              <a:pathLst>
                <a:path extrusionOk="0" h="1087" w="1689">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20"/>
            <p:cNvSpPr/>
            <p:nvPr/>
          </p:nvSpPr>
          <p:spPr>
            <a:xfrm>
              <a:off x="9085475" y="336675"/>
              <a:ext cx="31325" cy="25750"/>
            </a:xfrm>
            <a:custGeom>
              <a:rect b="b" l="l" r="r" t="t"/>
              <a:pathLst>
                <a:path extrusionOk="0" h="1030" w="1253">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4" name="Google Shape;1784;p20"/>
          <p:cNvGrpSpPr/>
          <p:nvPr/>
        </p:nvGrpSpPr>
        <p:grpSpPr>
          <a:xfrm flipH="1">
            <a:off x="1628846" y="-365125"/>
            <a:ext cx="982400" cy="1809250"/>
            <a:chOff x="6601775" y="1650925"/>
            <a:chExt cx="982400" cy="1809250"/>
          </a:xfrm>
        </p:grpSpPr>
        <p:sp>
          <p:nvSpPr>
            <p:cNvPr id="1785" name="Google Shape;1785;p20"/>
            <p:cNvSpPr/>
            <p:nvPr/>
          </p:nvSpPr>
          <p:spPr>
            <a:xfrm>
              <a:off x="6601775" y="3199975"/>
              <a:ext cx="203500" cy="143450"/>
            </a:xfrm>
            <a:custGeom>
              <a:rect b="b" l="l" r="r" t="t"/>
              <a:pathLst>
                <a:path extrusionOk="0" h="5738" w="814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20"/>
            <p:cNvSpPr/>
            <p:nvPr/>
          </p:nvSpPr>
          <p:spPr>
            <a:xfrm>
              <a:off x="7055425" y="3295875"/>
              <a:ext cx="153475" cy="164300"/>
            </a:xfrm>
            <a:custGeom>
              <a:rect b="b" l="l" r="r" t="t"/>
              <a:pathLst>
                <a:path extrusionOk="0" h="6572" w="6139">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20"/>
            <p:cNvSpPr/>
            <p:nvPr/>
          </p:nvSpPr>
          <p:spPr>
            <a:xfrm>
              <a:off x="6697675" y="2610375"/>
              <a:ext cx="606300" cy="762250"/>
            </a:xfrm>
            <a:custGeom>
              <a:rect b="b" l="l" r="r" t="t"/>
              <a:pathLst>
                <a:path extrusionOk="0" h="30490" w="24252">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20"/>
            <p:cNvSpPr/>
            <p:nvPr/>
          </p:nvSpPr>
          <p:spPr>
            <a:xfrm>
              <a:off x="7021250" y="2271575"/>
              <a:ext cx="407800" cy="476425"/>
            </a:xfrm>
            <a:custGeom>
              <a:rect b="b" l="l" r="r" t="t"/>
              <a:pathLst>
                <a:path extrusionOk="0" h="19057" w="16312">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20"/>
            <p:cNvSpPr/>
            <p:nvPr/>
          </p:nvSpPr>
          <p:spPr>
            <a:xfrm>
              <a:off x="7155500" y="1650925"/>
              <a:ext cx="131800" cy="191425"/>
            </a:xfrm>
            <a:custGeom>
              <a:rect b="b" l="l" r="r" t="t"/>
              <a:pathLst>
                <a:path extrusionOk="0" h="7657" w="5272">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20"/>
            <p:cNvSpPr/>
            <p:nvPr/>
          </p:nvSpPr>
          <p:spPr>
            <a:xfrm>
              <a:off x="7092125" y="1799800"/>
              <a:ext cx="193500" cy="557925"/>
            </a:xfrm>
            <a:custGeom>
              <a:rect b="b" l="l" r="r" t="t"/>
              <a:pathLst>
                <a:path extrusionOk="0" h="22317" w="774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20"/>
            <p:cNvSpPr/>
            <p:nvPr/>
          </p:nvSpPr>
          <p:spPr>
            <a:xfrm>
              <a:off x="7278100" y="2354375"/>
              <a:ext cx="306075" cy="382925"/>
            </a:xfrm>
            <a:custGeom>
              <a:rect b="b" l="l" r="r" t="t"/>
              <a:pathLst>
                <a:path extrusionOk="0" h="15317" w="12243">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20"/>
            <p:cNvSpPr/>
            <p:nvPr/>
          </p:nvSpPr>
          <p:spPr>
            <a:xfrm>
              <a:off x="7315125" y="2451100"/>
              <a:ext cx="87250" cy="252550"/>
            </a:xfrm>
            <a:custGeom>
              <a:rect b="b" l="l" r="r" t="t"/>
              <a:pathLst>
                <a:path extrusionOk="0" h="10102" w="349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20"/>
            <p:cNvSpPr/>
            <p:nvPr/>
          </p:nvSpPr>
          <p:spPr>
            <a:xfrm>
              <a:off x="7163025" y="1820475"/>
              <a:ext cx="83950" cy="25600"/>
            </a:xfrm>
            <a:custGeom>
              <a:rect b="b" l="l" r="r" t="t"/>
              <a:pathLst>
                <a:path extrusionOk="0" h="1024" w="3358">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20"/>
            <p:cNvSpPr/>
            <p:nvPr/>
          </p:nvSpPr>
          <p:spPr>
            <a:xfrm>
              <a:off x="7177175" y="1815650"/>
              <a:ext cx="5050" cy="2525"/>
            </a:xfrm>
            <a:custGeom>
              <a:rect b="b" l="l" r="r" t="t"/>
              <a:pathLst>
                <a:path extrusionOk="0" h="101" w="202">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20"/>
            <p:cNvSpPr/>
            <p:nvPr/>
          </p:nvSpPr>
          <p:spPr>
            <a:xfrm>
              <a:off x="6763875" y="2789675"/>
              <a:ext cx="315775" cy="503800"/>
            </a:xfrm>
            <a:custGeom>
              <a:rect b="b" l="l" r="r" t="t"/>
              <a:pathLst>
                <a:path extrusionOk="0" h="20152" w="12631">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20"/>
            <p:cNvSpPr/>
            <p:nvPr/>
          </p:nvSpPr>
          <p:spPr>
            <a:xfrm>
              <a:off x="7410050" y="2624000"/>
              <a:ext cx="42350" cy="43950"/>
            </a:xfrm>
            <a:custGeom>
              <a:rect b="b" l="l" r="r" t="t"/>
              <a:pathLst>
                <a:path extrusionOk="0" h="1758" w="1694">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20"/>
            <p:cNvSpPr/>
            <p:nvPr/>
          </p:nvSpPr>
          <p:spPr>
            <a:xfrm>
              <a:off x="7415700" y="2628025"/>
              <a:ext cx="16700" cy="32425"/>
            </a:xfrm>
            <a:custGeom>
              <a:rect b="b" l="l" r="r" t="t"/>
              <a:pathLst>
                <a:path extrusionOk="0" h="1297" w="668">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20"/>
            <p:cNvSpPr/>
            <p:nvPr/>
          </p:nvSpPr>
          <p:spPr>
            <a:xfrm>
              <a:off x="7266425" y="2043150"/>
              <a:ext cx="170150" cy="229175"/>
            </a:xfrm>
            <a:custGeom>
              <a:rect b="b" l="l" r="r" t="t"/>
              <a:pathLst>
                <a:path extrusionOk="0" h="9167" w="6806">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20"/>
            <p:cNvSpPr/>
            <p:nvPr/>
          </p:nvSpPr>
          <p:spPr>
            <a:xfrm>
              <a:off x="7407350" y="2139525"/>
              <a:ext cx="5250" cy="4325"/>
            </a:xfrm>
            <a:custGeom>
              <a:rect b="b" l="l" r="r" t="t"/>
              <a:pathLst>
                <a:path extrusionOk="0" h="173" w="21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20"/>
            <p:cNvSpPr/>
            <p:nvPr/>
          </p:nvSpPr>
          <p:spPr>
            <a:xfrm>
              <a:off x="7332625" y="2132600"/>
              <a:ext cx="7050" cy="5175"/>
            </a:xfrm>
            <a:custGeom>
              <a:rect b="b" l="l" r="r" t="t"/>
              <a:pathLst>
                <a:path extrusionOk="0" h="207" w="282">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20"/>
            <p:cNvSpPr/>
            <p:nvPr/>
          </p:nvSpPr>
          <p:spPr>
            <a:xfrm>
              <a:off x="7285600" y="2239275"/>
              <a:ext cx="100925" cy="136800"/>
            </a:xfrm>
            <a:custGeom>
              <a:rect b="b" l="l" r="r" t="t"/>
              <a:pathLst>
                <a:path extrusionOk="0" h="5472" w="4037">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20"/>
            <p:cNvSpPr/>
            <p:nvPr/>
          </p:nvSpPr>
          <p:spPr>
            <a:xfrm>
              <a:off x="7363975" y="2128575"/>
              <a:ext cx="28400" cy="57600"/>
            </a:xfrm>
            <a:custGeom>
              <a:rect b="b" l="l" r="r" t="t"/>
              <a:pathLst>
                <a:path extrusionOk="0" h="2304" w="1136">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20"/>
            <p:cNvSpPr/>
            <p:nvPr/>
          </p:nvSpPr>
          <p:spPr>
            <a:xfrm>
              <a:off x="7244400" y="2124650"/>
              <a:ext cx="47900" cy="58425"/>
            </a:xfrm>
            <a:custGeom>
              <a:rect b="b" l="l" r="r" t="t"/>
              <a:pathLst>
                <a:path extrusionOk="0" h="2337" w="1916">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20"/>
            <p:cNvSpPr/>
            <p:nvPr/>
          </p:nvSpPr>
          <p:spPr>
            <a:xfrm>
              <a:off x="7344350" y="2185175"/>
              <a:ext cx="40300" cy="21425"/>
            </a:xfrm>
            <a:custGeom>
              <a:rect b="b" l="l" r="r" t="t"/>
              <a:pathLst>
                <a:path extrusionOk="0" h="857" w="1612">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20"/>
            <p:cNvSpPr/>
            <p:nvPr/>
          </p:nvSpPr>
          <p:spPr>
            <a:xfrm>
              <a:off x="7335025" y="2181750"/>
              <a:ext cx="21300" cy="11175"/>
            </a:xfrm>
            <a:custGeom>
              <a:rect b="b" l="l" r="r" t="t"/>
              <a:pathLst>
                <a:path extrusionOk="0" h="447" w="852">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20"/>
            <p:cNvSpPr/>
            <p:nvPr/>
          </p:nvSpPr>
          <p:spPr>
            <a:xfrm>
              <a:off x="7281425" y="2033825"/>
              <a:ext cx="160975" cy="109575"/>
            </a:xfrm>
            <a:custGeom>
              <a:rect b="b" l="l" r="r" t="t"/>
              <a:pathLst>
                <a:path extrusionOk="0" h="4383" w="6439">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20"/>
            <p:cNvSpPr/>
            <p:nvPr/>
          </p:nvSpPr>
          <p:spPr>
            <a:xfrm>
              <a:off x="7298950" y="2249300"/>
              <a:ext cx="83400" cy="23850"/>
            </a:xfrm>
            <a:custGeom>
              <a:rect b="b" l="l" r="r" t="t"/>
              <a:pathLst>
                <a:path extrusionOk="0" h="954" w="3336">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20"/>
            <p:cNvSpPr/>
            <p:nvPr/>
          </p:nvSpPr>
          <p:spPr>
            <a:xfrm>
              <a:off x="7348975" y="2216900"/>
              <a:ext cx="30050" cy="34075"/>
            </a:xfrm>
            <a:custGeom>
              <a:rect b="b" l="l" r="r" t="t"/>
              <a:pathLst>
                <a:path extrusionOk="0" h="1363" w="1202">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9" name="Google Shape;1809;p20"/>
          <p:cNvGrpSpPr/>
          <p:nvPr/>
        </p:nvGrpSpPr>
        <p:grpSpPr>
          <a:xfrm flipH="1">
            <a:off x="863508" y="599800"/>
            <a:ext cx="742225" cy="1554100"/>
            <a:chOff x="7561625" y="125650"/>
            <a:chExt cx="742225" cy="1554100"/>
          </a:xfrm>
        </p:grpSpPr>
        <p:sp>
          <p:nvSpPr>
            <p:cNvPr id="1810" name="Google Shape;1810;p20"/>
            <p:cNvSpPr/>
            <p:nvPr/>
          </p:nvSpPr>
          <p:spPr>
            <a:xfrm>
              <a:off x="7741750" y="125650"/>
              <a:ext cx="170125" cy="159750"/>
            </a:xfrm>
            <a:custGeom>
              <a:rect b="b" l="l" r="r" t="t"/>
              <a:pathLst>
                <a:path extrusionOk="0" h="6390" w="6805">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20"/>
            <p:cNvSpPr/>
            <p:nvPr/>
          </p:nvSpPr>
          <p:spPr>
            <a:xfrm>
              <a:off x="8016125" y="1526275"/>
              <a:ext cx="194325" cy="146800"/>
            </a:xfrm>
            <a:custGeom>
              <a:rect b="b" l="l" r="r" t="t"/>
              <a:pathLst>
                <a:path extrusionOk="0" h="5872" w="7773">
                  <a:moveTo>
                    <a:pt x="2936" y="0"/>
                  </a:moveTo>
                  <a:lnTo>
                    <a:pt x="0" y="2302"/>
                  </a:lnTo>
                  <a:lnTo>
                    <a:pt x="1635" y="5871"/>
                  </a:lnTo>
                  <a:lnTo>
                    <a:pt x="7772" y="2469"/>
                  </a:lnTo>
                  <a:lnTo>
                    <a:pt x="3970" y="2302"/>
                  </a:lnTo>
                  <a:lnTo>
                    <a:pt x="2936"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20"/>
            <p:cNvSpPr/>
            <p:nvPr/>
          </p:nvSpPr>
          <p:spPr>
            <a:xfrm>
              <a:off x="7561625" y="1505425"/>
              <a:ext cx="145975" cy="174325"/>
            </a:xfrm>
            <a:custGeom>
              <a:rect b="b" l="l" r="r" t="t"/>
              <a:pathLst>
                <a:path extrusionOk="0" h="6973" w="5839">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20"/>
            <p:cNvSpPr/>
            <p:nvPr/>
          </p:nvSpPr>
          <p:spPr>
            <a:xfrm>
              <a:off x="7604050" y="907500"/>
              <a:ext cx="92700" cy="138450"/>
            </a:xfrm>
            <a:custGeom>
              <a:rect b="b" l="l" r="r" t="t"/>
              <a:pathLst>
                <a:path extrusionOk="0" h="5538" w="3708">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20"/>
            <p:cNvSpPr/>
            <p:nvPr/>
          </p:nvSpPr>
          <p:spPr>
            <a:xfrm>
              <a:off x="8178725" y="540725"/>
              <a:ext cx="125125" cy="87425"/>
            </a:xfrm>
            <a:custGeom>
              <a:rect b="b" l="l" r="r" t="t"/>
              <a:pathLst>
                <a:path extrusionOk="0" h="3497" w="5005">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20"/>
            <p:cNvSpPr/>
            <p:nvPr/>
          </p:nvSpPr>
          <p:spPr>
            <a:xfrm>
              <a:off x="8217925" y="565575"/>
              <a:ext cx="16800" cy="43625"/>
            </a:xfrm>
            <a:custGeom>
              <a:rect b="b" l="l" r="r" t="t"/>
              <a:pathLst>
                <a:path extrusionOk="0" h="1745" w="672">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20"/>
            <p:cNvSpPr/>
            <p:nvPr/>
          </p:nvSpPr>
          <p:spPr>
            <a:xfrm>
              <a:off x="7863500" y="390200"/>
              <a:ext cx="351125" cy="313250"/>
            </a:xfrm>
            <a:custGeom>
              <a:rect b="b" l="l" r="r" t="t"/>
              <a:pathLst>
                <a:path extrusionOk="0" h="12530" w="14045">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20"/>
            <p:cNvSpPr/>
            <p:nvPr/>
          </p:nvSpPr>
          <p:spPr>
            <a:xfrm>
              <a:off x="7582475" y="784075"/>
              <a:ext cx="386975" cy="816450"/>
            </a:xfrm>
            <a:custGeom>
              <a:rect b="b" l="l" r="r" t="t"/>
              <a:pathLst>
                <a:path extrusionOk="0" h="32658" w="15479">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20"/>
            <p:cNvSpPr/>
            <p:nvPr/>
          </p:nvSpPr>
          <p:spPr>
            <a:xfrm>
              <a:off x="7697550" y="749050"/>
              <a:ext cx="422825" cy="871475"/>
            </a:xfrm>
            <a:custGeom>
              <a:rect b="b" l="l" r="r" t="t"/>
              <a:pathLst>
                <a:path extrusionOk="0" h="34859" w="16913">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20"/>
            <p:cNvSpPr/>
            <p:nvPr/>
          </p:nvSpPr>
          <p:spPr>
            <a:xfrm>
              <a:off x="7699225" y="386300"/>
              <a:ext cx="269375" cy="432825"/>
            </a:xfrm>
            <a:custGeom>
              <a:rect b="b" l="l" r="r" t="t"/>
              <a:pathLst>
                <a:path extrusionOk="0" h="17313" w="10775">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20"/>
            <p:cNvSpPr/>
            <p:nvPr/>
          </p:nvSpPr>
          <p:spPr>
            <a:xfrm>
              <a:off x="7762600" y="161975"/>
              <a:ext cx="146800" cy="176175"/>
            </a:xfrm>
            <a:custGeom>
              <a:rect b="b" l="l" r="r" t="t"/>
              <a:pathLst>
                <a:path extrusionOk="0" h="7047" w="5872">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0"/>
            <p:cNvSpPr/>
            <p:nvPr/>
          </p:nvSpPr>
          <p:spPr>
            <a:xfrm>
              <a:off x="7790950" y="322925"/>
              <a:ext cx="87600" cy="119075"/>
            </a:xfrm>
            <a:custGeom>
              <a:rect b="b" l="l" r="r" t="t"/>
              <a:pathLst>
                <a:path extrusionOk="0" h="4763" w="3504">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20"/>
            <p:cNvSpPr/>
            <p:nvPr/>
          </p:nvSpPr>
          <p:spPr>
            <a:xfrm>
              <a:off x="7739700" y="248700"/>
              <a:ext cx="37100" cy="50500"/>
            </a:xfrm>
            <a:custGeom>
              <a:rect b="b" l="l" r="r" t="t"/>
              <a:pathLst>
                <a:path extrusionOk="0" h="2020" w="1484">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20"/>
            <p:cNvSpPr/>
            <p:nvPr/>
          </p:nvSpPr>
          <p:spPr>
            <a:xfrm>
              <a:off x="7795025" y="237025"/>
              <a:ext cx="7625" cy="5575"/>
            </a:xfrm>
            <a:custGeom>
              <a:rect b="b" l="l" r="r" t="t"/>
              <a:pathLst>
                <a:path extrusionOk="0" h="223" w="305">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0"/>
            <p:cNvSpPr/>
            <p:nvPr/>
          </p:nvSpPr>
          <p:spPr>
            <a:xfrm>
              <a:off x="7864700" y="226800"/>
              <a:ext cx="7175" cy="5450"/>
            </a:xfrm>
            <a:custGeom>
              <a:rect b="b" l="l" r="r" t="t"/>
              <a:pathLst>
                <a:path extrusionOk="0" h="218" w="287">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20"/>
            <p:cNvSpPr/>
            <p:nvPr/>
          </p:nvSpPr>
          <p:spPr>
            <a:xfrm>
              <a:off x="7806175" y="272325"/>
              <a:ext cx="49650" cy="18650"/>
            </a:xfrm>
            <a:custGeom>
              <a:rect b="b" l="l" r="r" t="t"/>
              <a:pathLst>
                <a:path extrusionOk="0" h="746" w="1986">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20"/>
            <p:cNvSpPr/>
            <p:nvPr/>
          </p:nvSpPr>
          <p:spPr>
            <a:xfrm>
              <a:off x="7801800" y="269000"/>
              <a:ext cx="13375" cy="14325"/>
            </a:xfrm>
            <a:custGeom>
              <a:rect b="b" l="l" r="r" t="t"/>
              <a:pathLst>
                <a:path extrusionOk="0" h="573" w="535">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20"/>
            <p:cNvSpPr/>
            <p:nvPr/>
          </p:nvSpPr>
          <p:spPr>
            <a:xfrm>
              <a:off x="7832650" y="223875"/>
              <a:ext cx="28375" cy="46700"/>
            </a:xfrm>
            <a:custGeom>
              <a:rect b="b" l="l" r="r" t="t"/>
              <a:pathLst>
                <a:path extrusionOk="0" h="1868" w="1135">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20"/>
            <p:cNvSpPr/>
            <p:nvPr/>
          </p:nvSpPr>
          <p:spPr>
            <a:xfrm>
              <a:off x="7631675" y="431800"/>
              <a:ext cx="188475" cy="522425"/>
            </a:xfrm>
            <a:custGeom>
              <a:rect b="b" l="l" r="r" t="t"/>
              <a:pathLst>
                <a:path extrusionOk="0" h="20897" w="7539">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20"/>
            <p:cNvSpPr/>
            <p:nvPr/>
          </p:nvSpPr>
          <p:spPr>
            <a:xfrm>
              <a:off x="7780950" y="870175"/>
              <a:ext cx="287725" cy="714850"/>
            </a:xfrm>
            <a:custGeom>
              <a:rect b="b" l="l" r="r" t="t"/>
              <a:pathLst>
                <a:path extrusionOk="0" h="28594" w="11509">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20"/>
            <p:cNvSpPr/>
            <p:nvPr/>
          </p:nvSpPr>
          <p:spPr>
            <a:xfrm>
              <a:off x="8089500" y="1579425"/>
              <a:ext cx="38225" cy="27925"/>
            </a:xfrm>
            <a:custGeom>
              <a:rect b="b" l="l" r="r" t="t"/>
              <a:pathLst>
                <a:path extrusionOk="0" h="1117" w="1529">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20"/>
            <p:cNvSpPr/>
            <p:nvPr/>
          </p:nvSpPr>
          <p:spPr>
            <a:xfrm>
              <a:off x="8100075" y="1584325"/>
              <a:ext cx="32600" cy="29075"/>
            </a:xfrm>
            <a:custGeom>
              <a:rect b="b" l="l" r="r" t="t"/>
              <a:pathLst>
                <a:path extrusionOk="0" h="1163" w="1304">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20"/>
            <p:cNvSpPr/>
            <p:nvPr/>
          </p:nvSpPr>
          <p:spPr>
            <a:xfrm>
              <a:off x="8087000" y="1543875"/>
              <a:ext cx="55375" cy="44975"/>
            </a:xfrm>
            <a:custGeom>
              <a:rect b="b" l="l" r="r" t="t"/>
              <a:pathLst>
                <a:path extrusionOk="0" h="1799" w="2215">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20"/>
            <p:cNvSpPr/>
            <p:nvPr/>
          </p:nvSpPr>
          <p:spPr>
            <a:xfrm>
              <a:off x="7563300" y="1578800"/>
              <a:ext cx="134050" cy="84600"/>
            </a:xfrm>
            <a:custGeom>
              <a:rect b="b" l="l" r="r" t="t"/>
              <a:pathLst>
                <a:path extrusionOk="0" h="3384" w="5362">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20"/>
            <p:cNvSpPr/>
            <p:nvPr/>
          </p:nvSpPr>
          <p:spPr>
            <a:xfrm>
              <a:off x="7645450" y="1592675"/>
              <a:ext cx="36300" cy="23700"/>
            </a:xfrm>
            <a:custGeom>
              <a:rect b="b" l="l" r="r" t="t"/>
              <a:pathLst>
                <a:path extrusionOk="0" h="948" w="1452">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20"/>
            <p:cNvSpPr/>
            <p:nvPr/>
          </p:nvSpPr>
          <p:spPr>
            <a:xfrm>
              <a:off x="7647775" y="1586800"/>
              <a:ext cx="21450" cy="13725"/>
            </a:xfrm>
            <a:custGeom>
              <a:rect b="b" l="l" r="r" t="t"/>
              <a:pathLst>
                <a:path extrusionOk="0" h="549" w="858">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20"/>
            <p:cNvSpPr/>
            <p:nvPr/>
          </p:nvSpPr>
          <p:spPr>
            <a:xfrm>
              <a:off x="7648350" y="1570175"/>
              <a:ext cx="34225" cy="27075"/>
            </a:xfrm>
            <a:custGeom>
              <a:rect b="b" l="l" r="r" t="t"/>
              <a:pathLst>
                <a:path extrusionOk="0" h="1083" w="1369">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20"/>
            <p:cNvSpPr/>
            <p:nvPr/>
          </p:nvSpPr>
          <p:spPr>
            <a:xfrm>
              <a:off x="8056150" y="1587750"/>
              <a:ext cx="145800" cy="80900"/>
            </a:xfrm>
            <a:custGeom>
              <a:rect b="b" l="l" r="r" t="t"/>
              <a:pathLst>
                <a:path extrusionOk="0" h="3236" w="5832">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20"/>
            <p:cNvSpPr/>
            <p:nvPr/>
          </p:nvSpPr>
          <p:spPr>
            <a:xfrm>
              <a:off x="7632500" y="1179325"/>
              <a:ext cx="174025" cy="387550"/>
            </a:xfrm>
            <a:custGeom>
              <a:rect b="b" l="l" r="r" t="t"/>
              <a:pathLst>
                <a:path extrusionOk="0" h="15502" w="6961">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20"/>
            <p:cNvSpPr/>
            <p:nvPr/>
          </p:nvSpPr>
          <p:spPr>
            <a:xfrm>
              <a:off x="7745925" y="833775"/>
              <a:ext cx="63800" cy="49800"/>
            </a:xfrm>
            <a:custGeom>
              <a:rect b="b" l="l" r="r" t="t"/>
              <a:pathLst>
                <a:path extrusionOk="0" h="1992" w="2552">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20"/>
            <p:cNvSpPr/>
            <p:nvPr/>
          </p:nvSpPr>
          <p:spPr>
            <a:xfrm>
              <a:off x="7792625" y="331250"/>
              <a:ext cx="73400" cy="10475"/>
            </a:xfrm>
            <a:custGeom>
              <a:rect b="b" l="l" r="r" t="t"/>
              <a:pathLst>
                <a:path extrusionOk="0" h="419" w="2936">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0"/>
            <p:cNvSpPr/>
            <p:nvPr/>
          </p:nvSpPr>
          <p:spPr>
            <a:xfrm>
              <a:off x="7713400" y="453000"/>
              <a:ext cx="90100" cy="500400"/>
            </a:xfrm>
            <a:custGeom>
              <a:rect b="b" l="l" r="r" t="t"/>
              <a:pathLst>
                <a:path extrusionOk="0" h="20016" w="3604">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20"/>
            <p:cNvSpPr/>
            <p:nvPr/>
          </p:nvSpPr>
          <p:spPr>
            <a:xfrm>
              <a:off x="7986100" y="590275"/>
              <a:ext cx="28150" cy="51575"/>
            </a:xfrm>
            <a:custGeom>
              <a:rect b="b" l="l" r="r" t="t"/>
              <a:pathLst>
                <a:path extrusionOk="0" h="2063" w="1126">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20"/>
            <p:cNvSpPr/>
            <p:nvPr/>
          </p:nvSpPr>
          <p:spPr>
            <a:xfrm>
              <a:off x="7640875" y="788075"/>
              <a:ext cx="95075" cy="27725"/>
            </a:xfrm>
            <a:custGeom>
              <a:rect b="b" l="l" r="r" t="t"/>
              <a:pathLst>
                <a:path extrusionOk="0" h="1109" w="3803">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20"/>
            <p:cNvSpPr/>
            <p:nvPr/>
          </p:nvSpPr>
          <p:spPr>
            <a:xfrm>
              <a:off x="7631075" y="846450"/>
              <a:ext cx="95350" cy="33725"/>
            </a:xfrm>
            <a:custGeom>
              <a:rect b="b" l="l" r="r" t="t"/>
              <a:pathLst>
                <a:path extrusionOk="0" h="1349" w="3814">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20"/>
            <p:cNvSpPr/>
            <p:nvPr/>
          </p:nvSpPr>
          <p:spPr>
            <a:xfrm>
              <a:off x="7636800" y="818625"/>
              <a:ext cx="95800" cy="30525"/>
            </a:xfrm>
            <a:custGeom>
              <a:rect b="b" l="l" r="r" t="t"/>
              <a:pathLst>
                <a:path extrusionOk="0" h="1221" w="3832">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20"/>
            <p:cNvSpPr/>
            <p:nvPr/>
          </p:nvSpPr>
          <p:spPr>
            <a:xfrm>
              <a:off x="7755100" y="725700"/>
              <a:ext cx="213500" cy="23375"/>
            </a:xfrm>
            <a:custGeom>
              <a:rect b="b" l="l" r="r" t="t"/>
              <a:pathLst>
                <a:path extrusionOk="0" h="935" w="854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20"/>
            <p:cNvSpPr/>
            <p:nvPr/>
          </p:nvSpPr>
          <p:spPr>
            <a:xfrm>
              <a:off x="7764275" y="682325"/>
              <a:ext cx="209350" cy="18375"/>
            </a:xfrm>
            <a:custGeom>
              <a:rect b="b" l="l" r="r" t="t"/>
              <a:pathLst>
                <a:path extrusionOk="0" h="735" w="8374">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20"/>
            <p:cNvSpPr/>
            <p:nvPr/>
          </p:nvSpPr>
          <p:spPr>
            <a:xfrm>
              <a:off x="7747600" y="762400"/>
              <a:ext cx="221850" cy="23375"/>
            </a:xfrm>
            <a:custGeom>
              <a:rect b="b" l="l" r="r" t="t"/>
              <a:pathLst>
                <a:path extrusionOk="0" h="935" w="8874">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20"/>
            <p:cNvSpPr/>
            <p:nvPr/>
          </p:nvSpPr>
          <p:spPr>
            <a:xfrm>
              <a:off x="8107850" y="573925"/>
              <a:ext cx="31725" cy="84600"/>
            </a:xfrm>
            <a:custGeom>
              <a:rect b="b" l="l" r="r" t="t"/>
              <a:pathLst>
                <a:path extrusionOk="0" h="3384" w="1269">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20"/>
            <p:cNvSpPr/>
            <p:nvPr/>
          </p:nvSpPr>
          <p:spPr>
            <a:xfrm>
              <a:off x="8131200" y="562250"/>
              <a:ext cx="45650" cy="87425"/>
            </a:xfrm>
            <a:custGeom>
              <a:rect b="b" l="l" r="r" t="t"/>
              <a:pathLst>
                <a:path extrusionOk="0" h="3497" w="1826">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20"/>
            <p:cNvSpPr/>
            <p:nvPr/>
          </p:nvSpPr>
          <p:spPr>
            <a:xfrm>
              <a:off x="8077000" y="582125"/>
              <a:ext cx="37325" cy="92575"/>
            </a:xfrm>
            <a:custGeom>
              <a:rect b="b" l="l" r="r" t="t"/>
              <a:pathLst>
                <a:path extrusionOk="0" h="3703" w="1493">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2" name="Google Shape;1852;p20"/>
          <p:cNvGrpSpPr/>
          <p:nvPr/>
        </p:nvGrpSpPr>
        <p:grpSpPr>
          <a:xfrm flipH="1" rot="-768545">
            <a:off x="1754421" y="3931277"/>
            <a:ext cx="784739" cy="1674676"/>
            <a:chOff x="5909625" y="3402475"/>
            <a:chExt cx="784750" cy="1674700"/>
          </a:xfrm>
        </p:grpSpPr>
        <p:sp>
          <p:nvSpPr>
            <p:cNvPr id="1853" name="Google Shape;1853;p20"/>
            <p:cNvSpPr/>
            <p:nvPr/>
          </p:nvSpPr>
          <p:spPr>
            <a:xfrm>
              <a:off x="6003850" y="4914525"/>
              <a:ext cx="206000" cy="155975"/>
            </a:xfrm>
            <a:custGeom>
              <a:rect b="b" l="l" r="r" t="t"/>
              <a:pathLst>
                <a:path extrusionOk="0" h="6239" w="8240">
                  <a:moveTo>
                    <a:pt x="5171" y="1"/>
                  </a:moveTo>
                  <a:lnTo>
                    <a:pt x="4037" y="2403"/>
                  </a:lnTo>
                  <a:lnTo>
                    <a:pt x="0" y="2636"/>
                  </a:lnTo>
                  <a:lnTo>
                    <a:pt x="6538" y="6239"/>
                  </a:lnTo>
                  <a:lnTo>
                    <a:pt x="8240" y="2403"/>
                  </a:lnTo>
                  <a:lnTo>
                    <a:pt x="517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20"/>
            <p:cNvSpPr/>
            <p:nvPr/>
          </p:nvSpPr>
          <p:spPr>
            <a:xfrm>
              <a:off x="6538400" y="4892850"/>
              <a:ext cx="155975" cy="184325"/>
            </a:xfrm>
            <a:custGeom>
              <a:rect b="b" l="l" r="r" t="t"/>
              <a:pathLst>
                <a:path extrusionOk="0" h="7373" w="6239">
                  <a:moveTo>
                    <a:pt x="3670" y="1"/>
                  </a:moveTo>
                  <a:lnTo>
                    <a:pt x="67" y="1602"/>
                  </a:lnTo>
                  <a:lnTo>
                    <a:pt x="1702" y="3737"/>
                  </a:lnTo>
                  <a:lnTo>
                    <a:pt x="0" y="7372"/>
                  </a:lnTo>
                  <a:lnTo>
                    <a:pt x="6238" y="3336"/>
                  </a:lnTo>
                  <a:lnTo>
                    <a:pt x="3670"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20"/>
            <p:cNvSpPr/>
            <p:nvPr/>
          </p:nvSpPr>
          <p:spPr>
            <a:xfrm>
              <a:off x="5909625" y="3873125"/>
              <a:ext cx="134275" cy="92425"/>
            </a:xfrm>
            <a:custGeom>
              <a:rect b="b" l="l" r="r" t="t"/>
              <a:pathLst>
                <a:path extrusionOk="0" h="3697" w="5371">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20"/>
            <p:cNvSpPr/>
            <p:nvPr/>
          </p:nvSpPr>
          <p:spPr>
            <a:xfrm>
              <a:off x="5989100" y="3900475"/>
              <a:ext cx="12275" cy="43400"/>
            </a:xfrm>
            <a:custGeom>
              <a:rect b="b" l="l" r="r" t="t"/>
              <a:pathLst>
                <a:path extrusionOk="0" h="1736" w="491">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0"/>
            <p:cNvSpPr/>
            <p:nvPr/>
          </p:nvSpPr>
          <p:spPr>
            <a:xfrm>
              <a:off x="6006350" y="3712575"/>
              <a:ext cx="373625" cy="332950"/>
            </a:xfrm>
            <a:custGeom>
              <a:rect b="b" l="l" r="r" t="t"/>
              <a:pathLst>
                <a:path extrusionOk="0" h="13318" w="14945">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20"/>
            <p:cNvSpPr/>
            <p:nvPr/>
          </p:nvSpPr>
          <p:spPr>
            <a:xfrm>
              <a:off x="6260700" y="4123975"/>
              <a:ext cx="412825" cy="868975"/>
            </a:xfrm>
            <a:custGeom>
              <a:rect b="b" l="l" r="r" t="t"/>
              <a:pathLst>
                <a:path extrusionOk="0" h="34759" w="16513">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20"/>
            <p:cNvSpPr/>
            <p:nvPr/>
          </p:nvSpPr>
          <p:spPr>
            <a:xfrm>
              <a:off x="6099750" y="4088950"/>
              <a:ext cx="450350" cy="926525"/>
            </a:xfrm>
            <a:custGeom>
              <a:rect b="b" l="l" r="r" t="t"/>
              <a:pathLst>
                <a:path extrusionOk="0" h="37061" w="18014">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20"/>
            <p:cNvSpPr/>
            <p:nvPr/>
          </p:nvSpPr>
          <p:spPr>
            <a:xfrm>
              <a:off x="6259875" y="3698675"/>
              <a:ext cx="286875" cy="461175"/>
            </a:xfrm>
            <a:custGeom>
              <a:rect b="b" l="l" r="r" t="t"/>
              <a:pathLst>
                <a:path extrusionOk="0" h="18447" w="11475">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20"/>
            <p:cNvSpPr/>
            <p:nvPr/>
          </p:nvSpPr>
          <p:spPr>
            <a:xfrm>
              <a:off x="6155625" y="4215700"/>
              <a:ext cx="305250" cy="760900"/>
            </a:xfrm>
            <a:custGeom>
              <a:rect b="b" l="l" r="r" t="t"/>
              <a:pathLst>
                <a:path extrusionOk="0" h="30436" w="1221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20"/>
            <p:cNvSpPr/>
            <p:nvPr/>
          </p:nvSpPr>
          <p:spPr>
            <a:xfrm>
              <a:off x="6091600" y="4971525"/>
              <a:ext cx="41525" cy="29750"/>
            </a:xfrm>
            <a:custGeom>
              <a:rect b="b" l="l" r="r" t="t"/>
              <a:pathLst>
                <a:path extrusionOk="0" h="1190" w="1661">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20"/>
            <p:cNvSpPr/>
            <p:nvPr/>
          </p:nvSpPr>
          <p:spPr>
            <a:xfrm>
              <a:off x="6087450" y="4975675"/>
              <a:ext cx="34000" cy="30625"/>
            </a:xfrm>
            <a:custGeom>
              <a:rect b="b" l="l" r="r" t="t"/>
              <a:pathLst>
                <a:path extrusionOk="0" h="1225" w="136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20"/>
            <p:cNvSpPr/>
            <p:nvPr/>
          </p:nvSpPr>
          <p:spPr>
            <a:xfrm>
              <a:off x="6076175" y="4932250"/>
              <a:ext cx="56125" cy="48525"/>
            </a:xfrm>
            <a:custGeom>
              <a:rect b="b" l="l" r="r" t="t"/>
              <a:pathLst>
                <a:path extrusionOk="0" h="1941" w="2245">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20"/>
            <p:cNvSpPr/>
            <p:nvPr/>
          </p:nvSpPr>
          <p:spPr>
            <a:xfrm>
              <a:off x="6550300" y="4969575"/>
              <a:ext cx="143225" cy="90425"/>
            </a:xfrm>
            <a:custGeom>
              <a:rect b="b" l="l" r="r" t="t"/>
              <a:pathLst>
                <a:path extrusionOk="0" h="3617" w="5729">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20"/>
            <p:cNvSpPr/>
            <p:nvPr/>
          </p:nvSpPr>
          <p:spPr>
            <a:xfrm>
              <a:off x="6566800" y="4984025"/>
              <a:ext cx="38125" cy="24500"/>
            </a:xfrm>
            <a:custGeom>
              <a:rect b="b" l="l" r="r" t="t"/>
              <a:pathLst>
                <a:path extrusionOk="0" h="980" w="1525">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20"/>
            <p:cNvSpPr/>
            <p:nvPr/>
          </p:nvSpPr>
          <p:spPr>
            <a:xfrm>
              <a:off x="6579250" y="4978450"/>
              <a:ext cx="23200" cy="16175"/>
            </a:xfrm>
            <a:custGeom>
              <a:rect b="b" l="l" r="r" t="t"/>
              <a:pathLst>
                <a:path extrusionOk="0" h="647" w="928">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20"/>
            <p:cNvSpPr/>
            <p:nvPr/>
          </p:nvSpPr>
          <p:spPr>
            <a:xfrm>
              <a:off x="6564625" y="4961775"/>
              <a:ext cx="37175" cy="29375"/>
            </a:xfrm>
            <a:custGeom>
              <a:rect b="b" l="l" r="r" t="t"/>
              <a:pathLst>
                <a:path extrusionOk="0" h="1175" w="1487">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20"/>
            <p:cNvSpPr/>
            <p:nvPr/>
          </p:nvSpPr>
          <p:spPr>
            <a:xfrm>
              <a:off x="6012200" y="4981250"/>
              <a:ext cx="155950" cy="85075"/>
            </a:xfrm>
            <a:custGeom>
              <a:rect b="b" l="l" r="r" t="t"/>
              <a:pathLst>
                <a:path extrusionOk="0" h="3403" w="6238">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20"/>
            <p:cNvSpPr/>
            <p:nvPr/>
          </p:nvSpPr>
          <p:spPr>
            <a:xfrm>
              <a:off x="6434150" y="4545250"/>
              <a:ext cx="183500" cy="412175"/>
            </a:xfrm>
            <a:custGeom>
              <a:rect b="b" l="l" r="r" t="t"/>
              <a:pathLst>
                <a:path extrusionOk="0" h="16487" w="734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20"/>
            <p:cNvSpPr/>
            <p:nvPr/>
          </p:nvSpPr>
          <p:spPr>
            <a:xfrm>
              <a:off x="6429375" y="4177850"/>
              <a:ext cx="68175" cy="52875"/>
            </a:xfrm>
            <a:custGeom>
              <a:rect b="b" l="l" r="r" t="t"/>
              <a:pathLst>
                <a:path extrusionOk="0" h="2115" w="2727">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20"/>
            <p:cNvSpPr/>
            <p:nvPr/>
          </p:nvSpPr>
          <p:spPr>
            <a:xfrm>
              <a:off x="6218425" y="3925275"/>
              <a:ext cx="29800" cy="55275"/>
            </a:xfrm>
            <a:custGeom>
              <a:rect b="b" l="l" r="r" t="t"/>
              <a:pathLst>
                <a:path extrusionOk="0" h="2211" w="1192">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20"/>
            <p:cNvSpPr/>
            <p:nvPr/>
          </p:nvSpPr>
          <p:spPr>
            <a:xfrm>
              <a:off x="6252350" y="3402475"/>
              <a:ext cx="175150" cy="166950"/>
            </a:xfrm>
            <a:custGeom>
              <a:rect b="b" l="l" r="r" t="t"/>
              <a:pathLst>
                <a:path extrusionOk="0" h="6678" w="7006">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20"/>
            <p:cNvSpPr/>
            <p:nvPr/>
          </p:nvSpPr>
          <p:spPr>
            <a:xfrm>
              <a:off x="6274875" y="3459725"/>
              <a:ext cx="156800" cy="219625"/>
            </a:xfrm>
            <a:custGeom>
              <a:rect b="b" l="l" r="r" t="t"/>
              <a:pathLst>
                <a:path extrusionOk="0" h="8785" w="6272">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20"/>
            <p:cNvSpPr/>
            <p:nvPr/>
          </p:nvSpPr>
          <p:spPr>
            <a:xfrm>
              <a:off x="6298350" y="3549775"/>
              <a:ext cx="4600" cy="4800"/>
            </a:xfrm>
            <a:custGeom>
              <a:rect b="b" l="l" r="r" t="t"/>
              <a:pathLst>
                <a:path extrusionOk="0" h="192" w="184">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20"/>
            <p:cNvSpPr/>
            <p:nvPr/>
          </p:nvSpPr>
          <p:spPr>
            <a:xfrm>
              <a:off x="6365225" y="3539525"/>
              <a:ext cx="6425" cy="4275"/>
            </a:xfrm>
            <a:custGeom>
              <a:rect b="b" l="l" r="r" t="t"/>
              <a:pathLst>
                <a:path extrusionOk="0" h="171" w="257">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20"/>
            <p:cNvSpPr/>
            <p:nvPr/>
          </p:nvSpPr>
          <p:spPr>
            <a:xfrm>
              <a:off x="6321575" y="3651125"/>
              <a:ext cx="91750" cy="125125"/>
            </a:xfrm>
            <a:custGeom>
              <a:rect b="b" l="l" r="r" t="t"/>
              <a:pathLst>
                <a:path extrusionOk="0" h="5005" w="367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20"/>
            <p:cNvSpPr/>
            <p:nvPr/>
          </p:nvSpPr>
          <p:spPr>
            <a:xfrm>
              <a:off x="6314075" y="3584900"/>
              <a:ext cx="58400" cy="35650"/>
            </a:xfrm>
            <a:custGeom>
              <a:rect b="b" l="l" r="r" t="t"/>
              <a:pathLst>
                <a:path extrusionOk="0" h="1426" w="2336">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20"/>
            <p:cNvSpPr/>
            <p:nvPr/>
          </p:nvSpPr>
          <p:spPr>
            <a:xfrm>
              <a:off x="6317400" y="3530500"/>
              <a:ext cx="25050" cy="53550"/>
            </a:xfrm>
            <a:custGeom>
              <a:rect b="b" l="l" r="r" t="t"/>
              <a:pathLst>
                <a:path extrusionOk="0" h="2142" w="1002">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20"/>
            <p:cNvSpPr/>
            <p:nvPr/>
          </p:nvSpPr>
          <p:spPr>
            <a:xfrm>
              <a:off x="6356600" y="3650775"/>
              <a:ext cx="52325" cy="27075"/>
            </a:xfrm>
            <a:custGeom>
              <a:rect b="b" l="l" r="r" t="t"/>
              <a:pathLst>
                <a:path extrusionOk="0" h="1083" w="2093">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20"/>
            <p:cNvSpPr/>
            <p:nvPr/>
          </p:nvSpPr>
          <p:spPr>
            <a:xfrm>
              <a:off x="6275700" y="3450150"/>
              <a:ext cx="147650" cy="120975"/>
            </a:xfrm>
            <a:custGeom>
              <a:rect b="b" l="l" r="r" t="t"/>
              <a:pathLst>
                <a:path extrusionOk="0" h="4839" w="5906">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20"/>
            <p:cNvSpPr/>
            <p:nvPr/>
          </p:nvSpPr>
          <p:spPr>
            <a:xfrm>
              <a:off x="6410800" y="3545600"/>
              <a:ext cx="43000" cy="53350"/>
            </a:xfrm>
            <a:custGeom>
              <a:rect b="b" l="l" r="r" t="t"/>
              <a:pathLst>
                <a:path extrusionOk="0" h="2134" w="172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20"/>
            <p:cNvSpPr/>
            <p:nvPr/>
          </p:nvSpPr>
          <p:spPr>
            <a:xfrm>
              <a:off x="6344850" y="3632450"/>
              <a:ext cx="5950" cy="17775"/>
            </a:xfrm>
            <a:custGeom>
              <a:rect b="b" l="l" r="r" t="t"/>
              <a:pathLst>
                <a:path extrusionOk="0" h="711" w="238">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20"/>
            <p:cNvSpPr/>
            <p:nvPr/>
          </p:nvSpPr>
          <p:spPr>
            <a:xfrm>
              <a:off x="6339100" y="3633825"/>
              <a:ext cx="4175" cy="16075"/>
            </a:xfrm>
            <a:custGeom>
              <a:rect b="b" l="l" r="r" t="t"/>
              <a:pathLst>
                <a:path extrusionOk="0" h="643" w="167">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20"/>
            <p:cNvSpPr/>
            <p:nvPr/>
          </p:nvSpPr>
          <p:spPr>
            <a:xfrm>
              <a:off x="6334075" y="3631625"/>
              <a:ext cx="4200" cy="19025"/>
            </a:xfrm>
            <a:custGeom>
              <a:rect b="b" l="l" r="r" t="t"/>
              <a:pathLst>
                <a:path extrusionOk="0" h="761" w="168">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20"/>
            <p:cNvSpPr/>
            <p:nvPr/>
          </p:nvSpPr>
          <p:spPr>
            <a:xfrm>
              <a:off x="6183150" y="3759550"/>
              <a:ext cx="344425" cy="396125"/>
            </a:xfrm>
            <a:custGeom>
              <a:rect b="b" l="l" r="r" t="t"/>
              <a:pathLst>
                <a:path extrusionOk="0" h="15845" w="13777">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20"/>
            <p:cNvSpPr/>
            <p:nvPr/>
          </p:nvSpPr>
          <p:spPr>
            <a:xfrm>
              <a:off x="6198150" y="3818325"/>
              <a:ext cx="337775" cy="338200"/>
            </a:xfrm>
            <a:custGeom>
              <a:rect b="b" l="l" r="r" t="t"/>
              <a:pathLst>
                <a:path extrusionOk="0" h="13528" w="13511">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20"/>
            <p:cNvSpPr/>
            <p:nvPr/>
          </p:nvSpPr>
          <p:spPr>
            <a:xfrm>
              <a:off x="6259875" y="3776425"/>
              <a:ext cx="173475" cy="266675"/>
            </a:xfrm>
            <a:custGeom>
              <a:rect b="b" l="l" r="r" t="t"/>
              <a:pathLst>
                <a:path extrusionOk="0" h="10667" w="6939">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20"/>
            <p:cNvSpPr/>
            <p:nvPr/>
          </p:nvSpPr>
          <p:spPr>
            <a:xfrm>
              <a:off x="6122275" y="4093950"/>
              <a:ext cx="81750" cy="70900"/>
            </a:xfrm>
            <a:custGeom>
              <a:rect b="b" l="l" r="r" t="t"/>
              <a:pathLst>
                <a:path extrusionOk="0" h="2836" w="327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0" name="Google Shape;1890;p20"/>
          <p:cNvGrpSpPr/>
          <p:nvPr/>
        </p:nvGrpSpPr>
        <p:grpSpPr>
          <a:xfrm flipH="1" rot="373388">
            <a:off x="8192932" y="138541"/>
            <a:ext cx="718870" cy="1429490"/>
            <a:chOff x="4814675" y="3717725"/>
            <a:chExt cx="718875" cy="1429500"/>
          </a:xfrm>
        </p:grpSpPr>
        <p:sp>
          <p:nvSpPr>
            <p:cNvPr id="1891" name="Google Shape;1891;p20"/>
            <p:cNvSpPr/>
            <p:nvPr/>
          </p:nvSpPr>
          <p:spPr>
            <a:xfrm>
              <a:off x="5091525" y="3730125"/>
              <a:ext cx="246875" cy="263300"/>
            </a:xfrm>
            <a:custGeom>
              <a:rect b="b" l="l" r="r" t="t"/>
              <a:pathLst>
                <a:path extrusionOk="0" h="10532" w="9875">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20"/>
            <p:cNvSpPr/>
            <p:nvPr/>
          </p:nvSpPr>
          <p:spPr>
            <a:xfrm>
              <a:off x="5064000" y="3717725"/>
              <a:ext cx="57575" cy="46750"/>
            </a:xfrm>
            <a:custGeom>
              <a:rect b="b" l="l" r="r" t="t"/>
              <a:pathLst>
                <a:path extrusionOk="0" h="1870" w="2303">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20"/>
            <p:cNvSpPr/>
            <p:nvPr/>
          </p:nvSpPr>
          <p:spPr>
            <a:xfrm>
              <a:off x="5057350" y="3982200"/>
              <a:ext cx="271050" cy="389475"/>
            </a:xfrm>
            <a:custGeom>
              <a:rect b="b" l="l" r="r" t="t"/>
              <a:pathLst>
                <a:path extrusionOk="0" h="15579" w="10842">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20"/>
            <p:cNvSpPr/>
            <p:nvPr/>
          </p:nvSpPr>
          <p:spPr>
            <a:xfrm>
              <a:off x="5103200" y="3734525"/>
              <a:ext cx="164325" cy="197850"/>
            </a:xfrm>
            <a:custGeom>
              <a:rect b="b" l="l" r="r" t="t"/>
              <a:pathLst>
                <a:path extrusionOk="0" h="7914" w="6573">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20"/>
            <p:cNvSpPr/>
            <p:nvPr/>
          </p:nvSpPr>
          <p:spPr>
            <a:xfrm>
              <a:off x="5134050" y="3912975"/>
              <a:ext cx="99275" cy="134900"/>
            </a:xfrm>
            <a:custGeom>
              <a:rect b="b" l="l" r="r" t="t"/>
              <a:pathLst>
                <a:path extrusionOk="0" h="5396" w="3971">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20"/>
            <p:cNvSpPr/>
            <p:nvPr/>
          </p:nvSpPr>
          <p:spPr>
            <a:xfrm>
              <a:off x="5076150" y="3831250"/>
              <a:ext cx="41250" cy="56600"/>
            </a:xfrm>
            <a:custGeom>
              <a:rect b="b" l="l" r="r" t="t"/>
              <a:pathLst>
                <a:path extrusionOk="0" h="2264" w="165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20"/>
            <p:cNvSpPr/>
            <p:nvPr/>
          </p:nvSpPr>
          <p:spPr>
            <a:xfrm>
              <a:off x="5138975" y="3817075"/>
              <a:ext cx="7625" cy="6425"/>
            </a:xfrm>
            <a:custGeom>
              <a:rect b="b" l="l" r="r" t="t"/>
              <a:pathLst>
                <a:path extrusionOk="0" h="257" w="305">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20"/>
            <p:cNvSpPr/>
            <p:nvPr/>
          </p:nvSpPr>
          <p:spPr>
            <a:xfrm>
              <a:off x="5216850" y="3806175"/>
              <a:ext cx="7300" cy="5575"/>
            </a:xfrm>
            <a:custGeom>
              <a:rect b="b" l="l" r="r" t="t"/>
              <a:pathLst>
                <a:path extrusionOk="0" h="223" w="292">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20"/>
            <p:cNvSpPr/>
            <p:nvPr/>
          </p:nvSpPr>
          <p:spPr>
            <a:xfrm>
              <a:off x="5129900" y="3922150"/>
              <a:ext cx="82575" cy="14650"/>
            </a:xfrm>
            <a:custGeom>
              <a:rect b="b" l="l" r="r" t="t"/>
              <a:pathLst>
                <a:path extrusionOk="0" h="586" w="3303">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20"/>
            <p:cNvSpPr/>
            <p:nvPr/>
          </p:nvSpPr>
          <p:spPr>
            <a:xfrm>
              <a:off x="5178250" y="3804900"/>
              <a:ext cx="25875" cy="57125"/>
            </a:xfrm>
            <a:custGeom>
              <a:rect b="b" l="l" r="r" t="t"/>
              <a:pathLst>
                <a:path extrusionOk="0" h="2285" w="1035">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20"/>
            <p:cNvSpPr/>
            <p:nvPr/>
          </p:nvSpPr>
          <p:spPr>
            <a:xfrm>
              <a:off x="5162425" y="3851475"/>
              <a:ext cx="55900" cy="27575"/>
            </a:xfrm>
            <a:custGeom>
              <a:rect b="b" l="l" r="r" t="t"/>
              <a:pathLst>
                <a:path extrusionOk="0" h="1103" w="2236">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20"/>
            <p:cNvSpPr/>
            <p:nvPr/>
          </p:nvSpPr>
          <p:spPr>
            <a:xfrm>
              <a:off x="5156575" y="3862225"/>
              <a:ext cx="14200" cy="9700"/>
            </a:xfrm>
            <a:custGeom>
              <a:rect b="b" l="l" r="r" t="t"/>
              <a:pathLst>
                <a:path extrusionOk="0" h="388" w="568">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20"/>
            <p:cNvSpPr/>
            <p:nvPr/>
          </p:nvSpPr>
          <p:spPr>
            <a:xfrm>
              <a:off x="5265825" y="4007225"/>
              <a:ext cx="255200" cy="273550"/>
            </a:xfrm>
            <a:custGeom>
              <a:rect b="b" l="l" r="r" t="t"/>
              <a:pathLst>
                <a:path extrusionOk="0" h="10942" w="10208">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20"/>
            <p:cNvSpPr/>
            <p:nvPr/>
          </p:nvSpPr>
          <p:spPr>
            <a:xfrm>
              <a:off x="4814675" y="4004000"/>
              <a:ext cx="296900" cy="272550"/>
            </a:xfrm>
            <a:custGeom>
              <a:rect b="b" l="l" r="r" t="t"/>
              <a:pathLst>
                <a:path extrusionOk="0" h="10902" w="11876">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20"/>
            <p:cNvSpPr/>
            <p:nvPr/>
          </p:nvSpPr>
          <p:spPr>
            <a:xfrm>
              <a:off x="4896400" y="4991250"/>
              <a:ext cx="123450" cy="155975"/>
            </a:xfrm>
            <a:custGeom>
              <a:rect b="b" l="l" r="r" t="t"/>
              <a:pathLst>
                <a:path extrusionOk="0" h="6239" w="4938">
                  <a:moveTo>
                    <a:pt x="1935" y="1"/>
                  </a:moveTo>
                  <a:lnTo>
                    <a:pt x="0" y="2769"/>
                  </a:lnTo>
                  <a:lnTo>
                    <a:pt x="4470" y="6238"/>
                  </a:lnTo>
                  <a:lnTo>
                    <a:pt x="3803" y="3570"/>
                  </a:lnTo>
                  <a:lnTo>
                    <a:pt x="4937" y="2069"/>
                  </a:lnTo>
                  <a:lnTo>
                    <a:pt x="19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20"/>
            <p:cNvSpPr/>
            <p:nvPr/>
          </p:nvSpPr>
          <p:spPr>
            <a:xfrm>
              <a:off x="5315850" y="4935375"/>
              <a:ext cx="129300" cy="133450"/>
            </a:xfrm>
            <a:custGeom>
              <a:rect b="b" l="l" r="r" t="t"/>
              <a:pathLst>
                <a:path extrusionOk="0" h="5338" w="5172">
                  <a:moveTo>
                    <a:pt x="1168" y="1"/>
                  </a:moveTo>
                  <a:lnTo>
                    <a:pt x="1" y="3136"/>
                  </a:lnTo>
                  <a:lnTo>
                    <a:pt x="5171" y="5338"/>
                  </a:lnTo>
                  <a:lnTo>
                    <a:pt x="3870" y="2903"/>
                  </a:lnTo>
                  <a:lnTo>
                    <a:pt x="4571" y="1202"/>
                  </a:lnTo>
                  <a:lnTo>
                    <a:pt x="116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20"/>
            <p:cNvSpPr/>
            <p:nvPr/>
          </p:nvSpPr>
          <p:spPr>
            <a:xfrm>
              <a:off x="4919750" y="4371650"/>
              <a:ext cx="613800" cy="698850"/>
            </a:xfrm>
            <a:custGeom>
              <a:rect b="b" l="l" r="r" t="t"/>
              <a:pathLst>
                <a:path extrusionOk="0" h="27954" w="24552">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20"/>
            <p:cNvSpPr/>
            <p:nvPr/>
          </p:nvSpPr>
          <p:spPr>
            <a:xfrm>
              <a:off x="5318350" y="5007100"/>
              <a:ext cx="122325" cy="53625"/>
            </a:xfrm>
            <a:custGeom>
              <a:rect b="b" l="l" r="r" t="t"/>
              <a:pathLst>
                <a:path extrusionOk="0" h="2145" w="4893">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20"/>
            <p:cNvSpPr/>
            <p:nvPr/>
          </p:nvSpPr>
          <p:spPr>
            <a:xfrm>
              <a:off x="5395950" y="5006875"/>
              <a:ext cx="20850" cy="8600"/>
            </a:xfrm>
            <a:custGeom>
              <a:rect b="b" l="l" r="r" t="t"/>
              <a:pathLst>
                <a:path extrusionOk="0" h="344" w="834">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20"/>
            <p:cNvSpPr/>
            <p:nvPr/>
          </p:nvSpPr>
          <p:spPr>
            <a:xfrm>
              <a:off x="5397575" y="5002925"/>
              <a:ext cx="16700" cy="6700"/>
            </a:xfrm>
            <a:custGeom>
              <a:rect b="b" l="l" r="r" t="t"/>
              <a:pathLst>
                <a:path extrusionOk="0" h="268" w="668">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20"/>
            <p:cNvSpPr/>
            <p:nvPr/>
          </p:nvSpPr>
          <p:spPr>
            <a:xfrm>
              <a:off x="5399525" y="5020075"/>
              <a:ext cx="22275" cy="3725"/>
            </a:xfrm>
            <a:custGeom>
              <a:rect b="b" l="l" r="r" t="t"/>
              <a:pathLst>
                <a:path extrusionOk="0" h="149" w="891">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20"/>
            <p:cNvSpPr/>
            <p:nvPr/>
          </p:nvSpPr>
          <p:spPr>
            <a:xfrm>
              <a:off x="5397375" y="4984875"/>
              <a:ext cx="31100" cy="25850"/>
            </a:xfrm>
            <a:custGeom>
              <a:rect b="b" l="l" r="r" t="t"/>
              <a:pathLst>
                <a:path extrusionOk="0" h="1034" w="1244">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20"/>
            <p:cNvSpPr/>
            <p:nvPr/>
          </p:nvSpPr>
          <p:spPr>
            <a:xfrm>
              <a:off x="5345050" y="4977375"/>
              <a:ext cx="13850" cy="40075"/>
            </a:xfrm>
            <a:custGeom>
              <a:rect b="b" l="l" r="r" t="t"/>
              <a:pathLst>
                <a:path extrusionOk="0" h="1603" w="554">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20"/>
            <p:cNvSpPr/>
            <p:nvPr/>
          </p:nvSpPr>
          <p:spPr>
            <a:xfrm>
              <a:off x="4901400" y="5055475"/>
              <a:ext cx="101450" cy="76975"/>
            </a:xfrm>
            <a:custGeom>
              <a:rect b="b" l="l" r="r" t="t"/>
              <a:pathLst>
                <a:path extrusionOk="0" h="3079" w="4058">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20"/>
            <p:cNvSpPr/>
            <p:nvPr/>
          </p:nvSpPr>
          <p:spPr>
            <a:xfrm>
              <a:off x="4969775" y="5072150"/>
              <a:ext cx="24700" cy="15500"/>
            </a:xfrm>
            <a:custGeom>
              <a:rect b="b" l="l" r="r" t="t"/>
              <a:pathLst>
                <a:path extrusionOk="0" h="620" w="988">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20"/>
            <p:cNvSpPr/>
            <p:nvPr/>
          </p:nvSpPr>
          <p:spPr>
            <a:xfrm>
              <a:off x="4975200" y="5064025"/>
              <a:ext cx="21900" cy="16650"/>
            </a:xfrm>
            <a:custGeom>
              <a:rect b="b" l="l" r="r" t="t"/>
              <a:pathLst>
                <a:path extrusionOk="0" h="666" w="876">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20"/>
            <p:cNvSpPr/>
            <p:nvPr/>
          </p:nvSpPr>
          <p:spPr>
            <a:xfrm>
              <a:off x="4978950" y="5057125"/>
              <a:ext cx="20050" cy="15875"/>
            </a:xfrm>
            <a:custGeom>
              <a:rect b="b" l="l" r="r" t="t"/>
              <a:pathLst>
                <a:path extrusionOk="0" h="635" w="802">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20"/>
            <p:cNvSpPr/>
            <p:nvPr/>
          </p:nvSpPr>
          <p:spPr>
            <a:xfrm>
              <a:off x="4983950" y="5044625"/>
              <a:ext cx="36600" cy="30500"/>
            </a:xfrm>
            <a:custGeom>
              <a:rect b="b" l="l" r="r" t="t"/>
              <a:pathLst>
                <a:path extrusionOk="0" h="1220" w="1464">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20"/>
            <p:cNvSpPr/>
            <p:nvPr/>
          </p:nvSpPr>
          <p:spPr>
            <a:xfrm>
              <a:off x="4920850" y="5029300"/>
              <a:ext cx="24775" cy="39900"/>
            </a:xfrm>
            <a:custGeom>
              <a:rect b="b" l="l" r="r" t="t"/>
              <a:pathLst>
                <a:path extrusionOk="0" h="1596" w="991">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0"/>
            <p:cNvSpPr/>
            <p:nvPr/>
          </p:nvSpPr>
          <p:spPr>
            <a:xfrm>
              <a:off x="4957625" y="4948600"/>
              <a:ext cx="59700" cy="51500"/>
            </a:xfrm>
            <a:custGeom>
              <a:rect b="b" l="l" r="r" t="t"/>
              <a:pathLst>
                <a:path extrusionOk="0" h="2060" w="2388">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20"/>
            <p:cNvSpPr/>
            <p:nvPr/>
          </p:nvSpPr>
          <p:spPr>
            <a:xfrm>
              <a:off x="5005625" y="4920200"/>
              <a:ext cx="66750" cy="57725"/>
            </a:xfrm>
            <a:custGeom>
              <a:rect b="b" l="l" r="r" t="t"/>
              <a:pathLst>
                <a:path extrusionOk="0" h="2309" w="267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20"/>
            <p:cNvSpPr/>
            <p:nvPr/>
          </p:nvSpPr>
          <p:spPr>
            <a:xfrm>
              <a:off x="5017400" y="4855375"/>
              <a:ext cx="80000" cy="48225"/>
            </a:xfrm>
            <a:custGeom>
              <a:rect b="b" l="l" r="r" t="t"/>
              <a:pathLst>
                <a:path extrusionOk="0" h="1929" w="320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20"/>
            <p:cNvSpPr/>
            <p:nvPr/>
          </p:nvSpPr>
          <p:spPr>
            <a:xfrm>
              <a:off x="5080700" y="4827225"/>
              <a:ext cx="67400" cy="63375"/>
            </a:xfrm>
            <a:custGeom>
              <a:rect b="b" l="l" r="r" t="t"/>
              <a:pathLst>
                <a:path extrusionOk="0" h="2535" w="2696">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20"/>
            <p:cNvSpPr/>
            <p:nvPr/>
          </p:nvSpPr>
          <p:spPr>
            <a:xfrm>
              <a:off x="5076525" y="4753575"/>
              <a:ext cx="80900" cy="57700"/>
            </a:xfrm>
            <a:custGeom>
              <a:rect b="b" l="l" r="r" t="t"/>
              <a:pathLst>
                <a:path extrusionOk="0" h="2308" w="3236">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20"/>
            <p:cNvSpPr/>
            <p:nvPr/>
          </p:nvSpPr>
          <p:spPr>
            <a:xfrm>
              <a:off x="5137400" y="4729500"/>
              <a:ext cx="83425" cy="53125"/>
            </a:xfrm>
            <a:custGeom>
              <a:rect b="b" l="l" r="r" t="t"/>
              <a:pathLst>
                <a:path extrusionOk="0" h="2125" w="3337">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0"/>
            <p:cNvSpPr/>
            <p:nvPr/>
          </p:nvSpPr>
          <p:spPr>
            <a:xfrm>
              <a:off x="5092375" y="4671375"/>
              <a:ext cx="94725" cy="23575"/>
            </a:xfrm>
            <a:custGeom>
              <a:rect b="b" l="l" r="r" t="t"/>
              <a:pathLst>
                <a:path extrusionOk="0" h="943" w="3789">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20"/>
            <p:cNvSpPr/>
            <p:nvPr/>
          </p:nvSpPr>
          <p:spPr>
            <a:xfrm>
              <a:off x="5147400" y="4618525"/>
              <a:ext cx="79250" cy="22050"/>
            </a:xfrm>
            <a:custGeom>
              <a:rect b="b" l="l" r="r" t="t"/>
              <a:pathLst>
                <a:path extrusionOk="0" h="882" w="317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20"/>
            <p:cNvSpPr/>
            <p:nvPr/>
          </p:nvSpPr>
          <p:spPr>
            <a:xfrm>
              <a:off x="5082575" y="4577575"/>
              <a:ext cx="105250" cy="18675"/>
            </a:xfrm>
            <a:custGeom>
              <a:rect b="b" l="l" r="r" t="t"/>
              <a:pathLst>
                <a:path extrusionOk="0" h="747" w="421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20"/>
            <p:cNvSpPr/>
            <p:nvPr/>
          </p:nvSpPr>
          <p:spPr>
            <a:xfrm>
              <a:off x="5129375" y="4509025"/>
              <a:ext cx="104775" cy="27000"/>
            </a:xfrm>
            <a:custGeom>
              <a:rect b="b" l="l" r="r" t="t"/>
              <a:pathLst>
                <a:path extrusionOk="0" h="1080" w="4191">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20"/>
            <p:cNvSpPr/>
            <p:nvPr/>
          </p:nvSpPr>
          <p:spPr>
            <a:xfrm>
              <a:off x="5070675" y="4434725"/>
              <a:ext cx="112400" cy="41850"/>
            </a:xfrm>
            <a:custGeom>
              <a:rect b="b" l="l" r="r" t="t"/>
              <a:pathLst>
                <a:path extrusionOk="0" h="1674" w="4496">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20"/>
            <p:cNvSpPr/>
            <p:nvPr/>
          </p:nvSpPr>
          <p:spPr>
            <a:xfrm>
              <a:off x="5265825" y="4474850"/>
              <a:ext cx="81750" cy="34425"/>
            </a:xfrm>
            <a:custGeom>
              <a:rect b="b" l="l" r="r" t="t"/>
              <a:pathLst>
                <a:path extrusionOk="0" h="1377" w="327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20"/>
            <p:cNvSpPr/>
            <p:nvPr/>
          </p:nvSpPr>
          <p:spPr>
            <a:xfrm>
              <a:off x="5330875" y="4498850"/>
              <a:ext cx="91750" cy="24825"/>
            </a:xfrm>
            <a:custGeom>
              <a:rect b="b" l="l" r="r" t="t"/>
              <a:pathLst>
                <a:path extrusionOk="0" h="993" w="367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20"/>
            <p:cNvSpPr/>
            <p:nvPr/>
          </p:nvSpPr>
          <p:spPr>
            <a:xfrm>
              <a:off x="5325300" y="4553425"/>
              <a:ext cx="105550" cy="30075"/>
            </a:xfrm>
            <a:custGeom>
              <a:rect b="b" l="l" r="r" t="t"/>
              <a:pathLst>
                <a:path extrusionOk="0" h="1203" w="4222">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20"/>
            <p:cNvSpPr/>
            <p:nvPr/>
          </p:nvSpPr>
          <p:spPr>
            <a:xfrm>
              <a:off x="5389650" y="4594300"/>
              <a:ext cx="118025" cy="27725"/>
            </a:xfrm>
            <a:custGeom>
              <a:rect b="b" l="l" r="r" t="t"/>
              <a:pathLst>
                <a:path extrusionOk="0" h="1109" w="4721">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20"/>
            <p:cNvSpPr/>
            <p:nvPr/>
          </p:nvSpPr>
          <p:spPr>
            <a:xfrm>
              <a:off x="5406250" y="4669125"/>
              <a:ext cx="66400" cy="14125"/>
            </a:xfrm>
            <a:custGeom>
              <a:rect b="b" l="l" r="r" t="t"/>
              <a:pathLst>
                <a:path extrusionOk="0" h="565" w="2656">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20"/>
            <p:cNvSpPr/>
            <p:nvPr/>
          </p:nvSpPr>
          <p:spPr>
            <a:xfrm>
              <a:off x="5420100" y="4743250"/>
              <a:ext cx="77575" cy="18275"/>
            </a:xfrm>
            <a:custGeom>
              <a:rect b="b" l="l" r="r" t="t"/>
              <a:pathLst>
                <a:path extrusionOk="0" h="731" w="3103">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20"/>
            <p:cNvSpPr/>
            <p:nvPr/>
          </p:nvSpPr>
          <p:spPr>
            <a:xfrm>
              <a:off x="5372000" y="4768725"/>
              <a:ext cx="73150" cy="44300"/>
            </a:xfrm>
            <a:custGeom>
              <a:rect b="b" l="l" r="r" t="t"/>
              <a:pathLst>
                <a:path extrusionOk="0" h="1772" w="2926">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20"/>
            <p:cNvSpPr/>
            <p:nvPr/>
          </p:nvSpPr>
          <p:spPr>
            <a:xfrm>
              <a:off x="5381200" y="4832675"/>
              <a:ext cx="81450" cy="41025"/>
            </a:xfrm>
            <a:custGeom>
              <a:rect b="b" l="l" r="r" t="t"/>
              <a:pathLst>
                <a:path extrusionOk="0" h="1641" w="3258">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20"/>
            <p:cNvSpPr/>
            <p:nvPr/>
          </p:nvSpPr>
          <p:spPr>
            <a:xfrm>
              <a:off x="5351000" y="4882000"/>
              <a:ext cx="71625" cy="12675"/>
            </a:xfrm>
            <a:custGeom>
              <a:rect b="b" l="l" r="r" t="t"/>
              <a:pathLst>
                <a:path extrusionOk="0" h="507" w="2865">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20"/>
            <p:cNvSpPr/>
            <p:nvPr/>
          </p:nvSpPr>
          <p:spPr>
            <a:xfrm>
              <a:off x="5361725" y="4932275"/>
              <a:ext cx="75750" cy="25050"/>
            </a:xfrm>
            <a:custGeom>
              <a:rect b="b" l="l" r="r" t="t"/>
              <a:pathLst>
                <a:path extrusionOk="0" h="1002" w="303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20"/>
            <p:cNvSpPr/>
            <p:nvPr/>
          </p:nvSpPr>
          <p:spPr>
            <a:xfrm>
              <a:off x="5226125" y="4406625"/>
              <a:ext cx="133125" cy="44250"/>
            </a:xfrm>
            <a:custGeom>
              <a:rect b="b" l="l" r="r" t="t"/>
              <a:pathLst>
                <a:path extrusionOk="0" h="1770" w="5325">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20"/>
            <p:cNvSpPr/>
            <p:nvPr/>
          </p:nvSpPr>
          <p:spPr>
            <a:xfrm>
              <a:off x="5051500" y="4390450"/>
              <a:ext cx="120950" cy="27400"/>
            </a:xfrm>
            <a:custGeom>
              <a:rect b="b" l="l" r="r" t="t"/>
              <a:pathLst>
                <a:path extrusionOk="0" h="1096" w="4838">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20"/>
            <p:cNvSpPr/>
            <p:nvPr/>
          </p:nvSpPr>
          <p:spPr>
            <a:xfrm>
              <a:off x="5208275" y="4373825"/>
              <a:ext cx="100700" cy="31200"/>
            </a:xfrm>
            <a:custGeom>
              <a:rect b="b" l="l" r="r" t="t"/>
              <a:pathLst>
                <a:path extrusionOk="0" h="1248" w="4028">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20"/>
            <p:cNvSpPr/>
            <p:nvPr/>
          </p:nvSpPr>
          <p:spPr>
            <a:xfrm>
              <a:off x="4999800" y="3993875"/>
              <a:ext cx="141800" cy="138450"/>
            </a:xfrm>
            <a:custGeom>
              <a:rect b="b" l="l" r="r" t="t"/>
              <a:pathLst>
                <a:path extrusionOk="0" h="5538" w="5672">
                  <a:moveTo>
                    <a:pt x="5671" y="0"/>
                  </a:moveTo>
                  <a:lnTo>
                    <a:pt x="0" y="267"/>
                  </a:lnTo>
                  <a:lnTo>
                    <a:pt x="0" y="4837"/>
                  </a:lnTo>
                  <a:lnTo>
                    <a:pt x="4470" y="5538"/>
                  </a:lnTo>
                  <a:lnTo>
                    <a:pt x="56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20"/>
            <p:cNvSpPr/>
            <p:nvPr/>
          </p:nvSpPr>
          <p:spPr>
            <a:xfrm>
              <a:off x="5231625" y="3986375"/>
              <a:ext cx="140125" cy="180975"/>
            </a:xfrm>
            <a:custGeom>
              <a:rect b="b" l="l" r="r" t="t"/>
              <a:pathLst>
                <a:path extrusionOk="0" h="7239" w="5605">
                  <a:moveTo>
                    <a:pt x="1" y="0"/>
                  </a:moveTo>
                  <a:lnTo>
                    <a:pt x="3103" y="7239"/>
                  </a:lnTo>
                  <a:lnTo>
                    <a:pt x="5605" y="5337"/>
                  </a:lnTo>
                  <a:cubicBezTo>
                    <a:pt x="4571" y="301"/>
                    <a:pt x="1" y="0"/>
                    <a:pt x="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20"/>
            <p:cNvSpPr/>
            <p:nvPr/>
          </p:nvSpPr>
          <p:spPr>
            <a:xfrm>
              <a:off x="5278325" y="4091025"/>
              <a:ext cx="42550" cy="89700"/>
            </a:xfrm>
            <a:custGeom>
              <a:rect b="b" l="l" r="r" t="t"/>
              <a:pathLst>
                <a:path extrusionOk="0" h="3588" w="1702">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20"/>
            <p:cNvSpPr/>
            <p:nvPr/>
          </p:nvSpPr>
          <p:spPr>
            <a:xfrm>
              <a:off x="5135725" y="4165350"/>
              <a:ext cx="88000" cy="31850"/>
            </a:xfrm>
            <a:custGeom>
              <a:rect b="b" l="l" r="r" t="t"/>
              <a:pathLst>
                <a:path extrusionOk="0" h="1274" w="352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20"/>
            <p:cNvSpPr/>
            <p:nvPr/>
          </p:nvSpPr>
          <p:spPr>
            <a:xfrm>
              <a:off x="4997300" y="3997075"/>
              <a:ext cx="12525" cy="122250"/>
            </a:xfrm>
            <a:custGeom>
              <a:rect b="b" l="l" r="r" t="t"/>
              <a:pathLst>
                <a:path extrusionOk="0" h="4890" w="501">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20"/>
            <p:cNvSpPr/>
            <p:nvPr/>
          </p:nvSpPr>
          <p:spPr>
            <a:xfrm>
              <a:off x="5314200" y="4114575"/>
              <a:ext cx="62400" cy="45275"/>
            </a:xfrm>
            <a:custGeom>
              <a:rect b="b" l="l" r="r" t="t"/>
              <a:pathLst>
                <a:path extrusionOk="0" h="1811" w="2496">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20"/>
            <p:cNvSpPr/>
            <p:nvPr/>
          </p:nvSpPr>
          <p:spPr>
            <a:xfrm>
              <a:off x="5130825" y="3983425"/>
              <a:ext cx="115850" cy="68425"/>
            </a:xfrm>
            <a:custGeom>
              <a:rect b="b" l="l" r="r" t="t"/>
              <a:pathLst>
                <a:path extrusionOk="0" h="2737" w="4634">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20"/>
            <p:cNvSpPr/>
            <p:nvPr/>
          </p:nvSpPr>
          <p:spPr>
            <a:xfrm>
              <a:off x="5118225" y="3725250"/>
              <a:ext cx="126775" cy="67275"/>
            </a:xfrm>
            <a:custGeom>
              <a:rect b="b" l="l" r="r" t="t"/>
              <a:pathLst>
                <a:path extrusionOk="0" h="2691" w="5071">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2" name="Google Shape;1952;p20"/>
          <p:cNvGrpSpPr/>
          <p:nvPr/>
        </p:nvGrpSpPr>
        <p:grpSpPr>
          <a:xfrm flipH="1">
            <a:off x="11483" y="1915238"/>
            <a:ext cx="627975" cy="1457875"/>
            <a:chOff x="6277375" y="207700"/>
            <a:chExt cx="627975" cy="1457875"/>
          </a:xfrm>
        </p:grpSpPr>
        <p:sp>
          <p:nvSpPr>
            <p:cNvPr id="1953" name="Google Shape;1953;p20"/>
            <p:cNvSpPr/>
            <p:nvPr/>
          </p:nvSpPr>
          <p:spPr>
            <a:xfrm>
              <a:off x="6338250" y="361025"/>
              <a:ext cx="39225" cy="48950"/>
            </a:xfrm>
            <a:custGeom>
              <a:rect b="b" l="l" r="r" t="t"/>
              <a:pathLst>
                <a:path extrusionOk="0" h="1958" w="1569">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20"/>
            <p:cNvSpPr/>
            <p:nvPr/>
          </p:nvSpPr>
          <p:spPr>
            <a:xfrm>
              <a:off x="6383600" y="339600"/>
              <a:ext cx="8050" cy="5600"/>
            </a:xfrm>
            <a:custGeom>
              <a:rect b="b" l="l" r="r" t="t"/>
              <a:pathLst>
                <a:path extrusionOk="0" h="224" w="322">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20"/>
            <p:cNvSpPr/>
            <p:nvPr/>
          </p:nvSpPr>
          <p:spPr>
            <a:xfrm>
              <a:off x="6397500" y="369575"/>
              <a:ext cx="10000" cy="15900"/>
            </a:xfrm>
            <a:custGeom>
              <a:rect b="b" l="l" r="r" t="t"/>
              <a:pathLst>
                <a:path extrusionOk="0" h="636" w="40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20"/>
            <p:cNvSpPr/>
            <p:nvPr/>
          </p:nvSpPr>
          <p:spPr>
            <a:xfrm>
              <a:off x="6360325" y="557775"/>
              <a:ext cx="33000" cy="44125"/>
            </a:xfrm>
            <a:custGeom>
              <a:rect b="b" l="l" r="r" t="t"/>
              <a:pathLst>
                <a:path extrusionOk="0" h="1765" w="132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20"/>
            <p:cNvSpPr/>
            <p:nvPr/>
          </p:nvSpPr>
          <p:spPr>
            <a:xfrm>
              <a:off x="6365775" y="622350"/>
              <a:ext cx="46725" cy="42200"/>
            </a:xfrm>
            <a:custGeom>
              <a:rect b="b" l="l" r="r" t="t"/>
              <a:pathLst>
                <a:path extrusionOk="0" h="1688" w="1869">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20"/>
            <p:cNvSpPr/>
            <p:nvPr/>
          </p:nvSpPr>
          <p:spPr>
            <a:xfrm>
              <a:off x="6348250" y="696225"/>
              <a:ext cx="45525" cy="29525"/>
            </a:xfrm>
            <a:custGeom>
              <a:rect b="b" l="l" r="r" t="t"/>
              <a:pathLst>
                <a:path extrusionOk="0" h="1181" w="1821">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20"/>
            <p:cNvSpPr/>
            <p:nvPr/>
          </p:nvSpPr>
          <p:spPr>
            <a:xfrm>
              <a:off x="6354925" y="744875"/>
              <a:ext cx="25050" cy="50075"/>
            </a:xfrm>
            <a:custGeom>
              <a:rect b="b" l="l" r="r" t="t"/>
              <a:pathLst>
                <a:path extrusionOk="0" h="2003" w="1002">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20"/>
            <p:cNvSpPr/>
            <p:nvPr/>
          </p:nvSpPr>
          <p:spPr>
            <a:xfrm>
              <a:off x="6379675" y="811125"/>
              <a:ext cx="41425" cy="28025"/>
            </a:xfrm>
            <a:custGeom>
              <a:rect b="b" l="l" r="r" t="t"/>
              <a:pathLst>
                <a:path extrusionOk="0" h="1121" w="1657">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20"/>
            <p:cNvSpPr/>
            <p:nvPr/>
          </p:nvSpPr>
          <p:spPr>
            <a:xfrm>
              <a:off x="6365400" y="850150"/>
              <a:ext cx="34600" cy="54675"/>
            </a:xfrm>
            <a:custGeom>
              <a:rect b="b" l="l" r="r" t="t"/>
              <a:pathLst>
                <a:path extrusionOk="0" h="2187" w="1384">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20"/>
            <p:cNvSpPr/>
            <p:nvPr/>
          </p:nvSpPr>
          <p:spPr>
            <a:xfrm>
              <a:off x="6295725" y="207700"/>
              <a:ext cx="217675" cy="182700"/>
            </a:xfrm>
            <a:custGeom>
              <a:rect b="b" l="l" r="r" t="t"/>
              <a:pathLst>
                <a:path extrusionOk="0" h="7308" w="8707">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20"/>
            <p:cNvSpPr/>
            <p:nvPr/>
          </p:nvSpPr>
          <p:spPr>
            <a:xfrm>
              <a:off x="6277375" y="486375"/>
              <a:ext cx="148475" cy="178425"/>
            </a:xfrm>
            <a:custGeom>
              <a:rect b="b" l="l" r="r" t="t"/>
              <a:pathLst>
                <a:path extrusionOk="0" h="7137" w="5939">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20"/>
            <p:cNvSpPr/>
            <p:nvPr/>
          </p:nvSpPr>
          <p:spPr>
            <a:xfrm>
              <a:off x="6406625" y="995500"/>
              <a:ext cx="74250" cy="141350"/>
            </a:xfrm>
            <a:custGeom>
              <a:rect b="b" l="l" r="r" t="t"/>
              <a:pathLst>
                <a:path extrusionOk="0" h="5654" w="297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20"/>
            <p:cNvSpPr/>
            <p:nvPr/>
          </p:nvSpPr>
          <p:spPr>
            <a:xfrm>
              <a:off x="6663475" y="286850"/>
              <a:ext cx="86775" cy="135575"/>
            </a:xfrm>
            <a:custGeom>
              <a:rect b="b" l="l" r="r" t="t"/>
              <a:pathLst>
                <a:path extrusionOk="0" h="5423" w="3471">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20"/>
            <p:cNvSpPr/>
            <p:nvPr/>
          </p:nvSpPr>
          <p:spPr>
            <a:xfrm>
              <a:off x="6685175" y="362100"/>
              <a:ext cx="48100" cy="21100"/>
            </a:xfrm>
            <a:custGeom>
              <a:rect b="b" l="l" r="r" t="t"/>
              <a:pathLst>
                <a:path extrusionOk="0" h="844" w="1924">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0"/>
            <p:cNvSpPr/>
            <p:nvPr/>
          </p:nvSpPr>
          <p:spPr>
            <a:xfrm>
              <a:off x="6349925" y="468875"/>
              <a:ext cx="346950" cy="458650"/>
            </a:xfrm>
            <a:custGeom>
              <a:rect b="b" l="l" r="r" t="t"/>
              <a:pathLst>
                <a:path extrusionOk="0" h="18346" w="13878">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20"/>
            <p:cNvSpPr/>
            <p:nvPr/>
          </p:nvSpPr>
          <p:spPr>
            <a:xfrm>
              <a:off x="6298225" y="498050"/>
              <a:ext cx="169325" cy="535150"/>
            </a:xfrm>
            <a:custGeom>
              <a:rect b="b" l="l" r="r" t="t"/>
              <a:pathLst>
                <a:path extrusionOk="0" h="21406" w="6773">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20"/>
            <p:cNvSpPr/>
            <p:nvPr/>
          </p:nvSpPr>
          <p:spPr>
            <a:xfrm>
              <a:off x="6506700" y="382125"/>
              <a:ext cx="362800" cy="201950"/>
            </a:xfrm>
            <a:custGeom>
              <a:rect b="b" l="l" r="r" t="t"/>
              <a:pathLst>
                <a:path extrusionOk="0" h="8078" w="14512">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20"/>
            <p:cNvSpPr/>
            <p:nvPr/>
          </p:nvSpPr>
          <p:spPr>
            <a:xfrm>
              <a:off x="6439150" y="848300"/>
              <a:ext cx="384475" cy="761400"/>
            </a:xfrm>
            <a:custGeom>
              <a:rect b="b" l="l" r="r" t="t"/>
              <a:pathLst>
                <a:path extrusionOk="0" h="30456" w="15379">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20"/>
            <p:cNvSpPr/>
            <p:nvPr/>
          </p:nvSpPr>
          <p:spPr>
            <a:xfrm>
              <a:off x="6342425" y="257150"/>
              <a:ext cx="170975" cy="178900"/>
            </a:xfrm>
            <a:custGeom>
              <a:rect b="b" l="l" r="r" t="t"/>
              <a:pathLst>
                <a:path extrusionOk="0" h="7156" w="6839">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20"/>
            <p:cNvSpPr/>
            <p:nvPr/>
          </p:nvSpPr>
          <p:spPr>
            <a:xfrm>
              <a:off x="6399975" y="407150"/>
              <a:ext cx="106750" cy="124675"/>
            </a:xfrm>
            <a:custGeom>
              <a:rect b="b" l="l" r="r" t="t"/>
              <a:pathLst>
                <a:path extrusionOk="0" h="4987" w="427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20"/>
            <p:cNvSpPr/>
            <p:nvPr/>
          </p:nvSpPr>
          <p:spPr>
            <a:xfrm>
              <a:off x="6405800" y="310400"/>
              <a:ext cx="49225" cy="54900"/>
            </a:xfrm>
            <a:custGeom>
              <a:rect b="b" l="l" r="r" t="t"/>
              <a:pathLst>
                <a:path extrusionOk="0" h="2196" w="1969">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20"/>
            <p:cNvSpPr/>
            <p:nvPr/>
          </p:nvSpPr>
          <p:spPr>
            <a:xfrm>
              <a:off x="6448200" y="314575"/>
              <a:ext cx="8500" cy="5825"/>
            </a:xfrm>
            <a:custGeom>
              <a:rect b="b" l="l" r="r" t="t"/>
              <a:pathLst>
                <a:path extrusionOk="0" h="233" w="34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20"/>
            <p:cNvSpPr/>
            <p:nvPr/>
          </p:nvSpPr>
          <p:spPr>
            <a:xfrm>
              <a:off x="6401625" y="371275"/>
              <a:ext cx="50075" cy="12950"/>
            </a:xfrm>
            <a:custGeom>
              <a:rect b="b" l="l" r="r" t="t"/>
              <a:pathLst>
                <a:path extrusionOk="0" h="518" w="2003">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20"/>
            <p:cNvSpPr/>
            <p:nvPr/>
          </p:nvSpPr>
          <p:spPr>
            <a:xfrm>
              <a:off x="6397575" y="417975"/>
              <a:ext cx="71625" cy="24600"/>
            </a:xfrm>
            <a:custGeom>
              <a:rect b="b" l="l" r="r" t="t"/>
              <a:pathLst>
                <a:path extrusionOk="0" h="984" w="2865">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20"/>
            <p:cNvSpPr/>
            <p:nvPr/>
          </p:nvSpPr>
          <p:spPr>
            <a:xfrm>
              <a:off x="6697050" y="395300"/>
              <a:ext cx="72150" cy="44125"/>
            </a:xfrm>
            <a:custGeom>
              <a:rect b="b" l="l" r="r" t="t"/>
              <a:pathLst>
                <a:path extrusionOk="0" h="1765" w="2886">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20"/>
            <p:cNvSpPr/>
            <p:nvPr/>
          </p:nvSpPr>
          <p:spPr>
            <a:xfrm>
              <a:off x="6383275" y="998400"/>
              <a:ext cx="84275" cy="23375"/>
            </a:xfrm>
            <a:custGeom>
              <a:rect b="b" l="l" r="r" t="t"/>
              <a:pathLst>
                <a:path extrusionOk="0" h="935" w="3371">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20"/>
            <p:cNvSpPr/>
            <p:nvPr/>
          </p:nvSpPr>
          <p:spPr>
            <a:xfrm>
              <a:off x="6733525" y="1512100"/>
              <a:ext cx="171825" cy="111775"/>
            </a:xfrm>
            <a:custGeom>
              <a:rect b="b" l="l" r="r" t="t"/>
              <a:pathLst>
                <a:path extrusionOk="0" h="4471" w="6873">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20"/>
            <p:cNvSpPr/>
            <p:nvPr/>
          </p:nvSpPr>
          <p:spPr>
            <a:xfrm>
              <a:off x="6585925" y="1551300"/>
              <a:ext cx="136800" cy="114275"/>
            </a:xfrm>
            <a:custGeom>
              <a:rect b="b" l="l" r="r" t="t"/>
              <a:pathLst>
                <a:path extrusionOk="0" h="4571" w="5472">
                  <a:moveTo>
                    <a:pt x="4838" y="0"/>
                  </a:moveTo>
                  <a:lnTo>
                    <a:pt x="1735" y="567"/>
                  </a:lnTo>
                  <a:lnTo>
                    <a:pt x="2136" y="2335"/>
                  </a:lnTo>
                  <a:lnTo>
                    <a:pt x="1" y="4570"/>
                  </a:lnTo>
                  <a:lnTo>
                    <a:pt x="5471" y="3269"/>
                  </a:lnTo>
                  <a:lnTo>
                    <a:pt x="4838"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20"/>
            <p:cNvSpPr/>
            <p:nvPr/>
          </p:nvSpPr>
          <p:spPr>
            <a:xfrm>
              <a:off x="6477525" y="528900"/>
              <a:ext cx="23375" cy="90950"/>
            </a:xfrm>
            <a:custGeom>
              <a:rect b="b" l="l" r="r" t="t"/>
              <a:pathLst>
                <a:path extrusionOk="0" h="3638" w="935">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20"/>
            <p:cNvSpPr/>
            <p:nvPr/>
          </p:nvSpPr>
          <p:spPr>
            <a:xfrm>
              <a:off x="6492525" y="547625"/>
              <a:ext cx="3375" cy="4025"/>
            </a:xfrm>
            <a:custGeom>
              <a:rect b="b" l="l" r="r" t="t"/>
              <a:pathLst>
                <a:path extrusionOk="0" h="161" w="135">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20"/>
            <p:cNvSpPr/>
            <p:nvPr/>
          </p:nvSpPr>
          <p:spPr>
            <a:xfrm>
              <a:off x="6496700" y="566425"/>
              <a:ext cx="4200" cy="3350"/>
            </a:xfrm>
            <a:custGeom>
              <a:rect b="b" l="l" r="r" t="t"/>
              <a:pathLst>
                <a:path extrusionOk="0" h="134" w="168">
                  <a:moveTo>
                    <a:pt x="67" y="0"/>
                  </a:moveTo>
                  <a:cubicBezTo>
                    <a:pt x="1" y="0"/>
                    <a:pt x="1" y="134"/>
                    <a:pt x="67" y="134"/>
                  </a:cubicBezTo>
                  <a:cubicBezTo>
                    <a:pt x="167" y="134"/>
                    <a:pt x="167"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20"/>
            <p:cNvSpPr/>
            <p:nvPr/>
          </p:nvSpPr>
          <p:spPr>
            <a:xfrm>
              <a:off x="6414975" y="514725"/>
              <a:ext cx="65900" cy="31850"/>
            </a:xfrm>
            <a:custGeom>
              <a:rect b="b" l="l" r="r" t="t"/>
              <a:pathLst>
                <a:path extrusionOk="0" h="1274" w="2636">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20"/>
            <p:cNvSpPr/>
            <p:nvPr/>
          </p:nvSpPr>
          <p:spPr>
            <a:xfrm>
              <a:off x="6493450" y="476025"/>
              <a:ext cx="41625" cy="63725"/>
            </a:xfrm>
            <a:custGeom>
              <a:rect b="b" l="l" r="r" t="t"/>
              <a:pathLst>
                <a:path extrusionOk="0" h="2549" w="1665">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0"/>
            <p:cNvSpPr/>
            <p:nvPr/>
          </p:nvSpPr>
          <p:spPr>
            <a:xfrm>
              <a:off x="6308225" y="496200"/>
              <a:ext cx="117275" cy="70250"/>
            </a:xfrm>
            <a:custGeom>
              <a:rect b="b" l="l" r="r" t="t"/>
              <a:pathLst>
                <a:path extrusionOk="0" h="2810" w="4691">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20"/>
            <p:cNvSpPr/>
            <p:nvPr/>
          </p:nvSpPr>
          <p:spPr>
            <a:xfrm>
              <a:off x="6404125" y="669400"/>
              <a:ext cx="35900" cy="255350"/>
            </a:xfrm>
            <a:custGeom>
              <a:rect b="b" l="l" r="r" t="t"/>
              <a:pathLst>
                <a:path extrusionOk="0" h="10214" w="1436">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20"/>
            <p:cNvSpPr/>
            <p:nvPr/>
          </p:nvSpPr>
          <p:spPr>
            <a:xfrm>
              <a:off x="6579250" y="879150"/>
              <a:ext cx="35050" cy="104600"/>
            </a:xfrm>
            <a:custGeom>
              <a:rect b="b" l="l" r="r" t="t"/>
              <a:pathLst>
                <a:path extrusionOk="0" h="4184" w="1402">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20"/>
            <p:cNvSpPr/>
            <p:nvPr/>
          </p:nvSpPr>
          <p:spPr>
            <a:xfrm>
              <a:off x="6458375" y="778525"/>
              <a:ext cx="65025" cy="83350"/>
            </a:xfrm>
            <a:custGeom>
              <a:rect b="b" l="l" r="r" t="t"/>
              <a:pathLst>
                <a:path extrusionOk="0" h="3334" w="2601">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20"/>
            <p:cNvSpPr/>
            <p:nvPr/>
          </p:nvSpPr>
          <p:spPr>
            <a:xfrm>
              <a:off x="6590600" y="748700"/>
              <a:ext cx="84300" cy="51450"/>
            </a:xfrm>
            <a:custGeom>
              <a:rect b="b" l="l" r="r" t="t"/>
              <a:pathLst>
                <a:path extrusionOk="0" h="2058" w="3372">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20"/>
            <p:cNvSpPr/>
            <p:nvPr/>
          </p:nvSpPr>
          <p:spPr>
            <a:xfrm>
              <a:off x="6458350" y="927525"/>
              <a:ext cx="189000" cy="632200"/>
            </a:xfrm>
            <a:custGeom>
              <a:rect b="b" l="l" r="r" t="t"/>
              <a:pathLst>
                <a:path extrusionOk="0" h="25288" w="756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20"/>
            <p:cNvSpPr/>
            <p:nvPr/>
          </p:nvSpPr>
          <p:spPr>
            <a:xfrm>
              <a:off x="6591775" y="968475"/>
              <a:ext cx="164300" cy="568700"/>
            </a:xfrm>
            <a:custGeom>
              <a:rect b="b" l="l" r="r" t="t"/>
              <a:pathLst>
                <a:path extrusionOk="0" h="22748" w="6572">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20"/>
            <p:cNvSpPr/>
            <p:nvPr/>
          </p:nvSpPr>
          <p:spPr>
            <a:xfrm>
              <a:off x="6801075" y="1564900"/>
              <a:ext cx="29025" cy="19275"/>
            </a:xfrm>
            <a:custGeom>
              <a:rect b="b" l="l" r="r" t="t"/>
              <a:pathLst>
                <a:path extrusionOk="0" h="771" w="1161">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20"/>
            <p:cNvSpPr/>
            <p:nvPr/>
          </p:nvSpPr>
          <p:spPr>
            <a:xfrm>
              <a:off x="6815750" y="1566300"/>
              <a:ext cx="22875" cy="19075"/>
            </a:xfrm>
            <a:custGeom>
              <a:rect b="b" l="l" r="r" t="t"/>
              <a:pathLst>
                <a:path extrusionOk="0" h="763" w="915">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20"/>
            <p:cNvSpPr/>
            <p:nvPr/>
          </p:nvSpPr>
          <p:spPr>
            <a:xfrm>
              <a:off x="6798575" y="1535025"/>
              <a:ext cx="40050" cy="30975"/>
            </a:xfrm>
            <a:custGeom>
              <a:rect b="b" l="l" r="r" t="t"/>
              <a:pathLst>
                <a:path extrusionOk="0" h="1239" w="1602">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20"/>
            <p:cNvSpPr/>
            <p:nvPr/>
          </p:nvSpPr>
          <p:spPr>
            <a:xfrm>
              <a:off x="6744375" y="1538450"/>
              <a:ext cx="28375" cy="78450"/>
            </a:xfrm>
            <a:custGeom>
              <a:rect b="b" l="l" r="r" t="t"/>
              <a:pathLst>
                <a:path extrusionOk="0" h="3138" w="1135">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20"/>
            <p:cNvSpPr/>
            <p:nvPr/>
          </p:nvSpPr>
          <p:spPr>
            <a:xfrm>
              <a:off x="6751050" y="1585850"/>
              <a:ext cx="145925" cy="38025"/>
            </a:xfrm>
            <a:custGeom>
              <a:rect b="b" l="l" r="r" t="t"/>
              <a:pathLst>
                <a:path extrusionOk="0" h="1521" w="5837">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20"/>
            <p:cNvSpPr/>
            <p:nvPr/>
          </p:nvSpPr>
          <p:spPr>
            <a:xfrm>
              <a:off x="6691850" y="1555875"/>
              <a:ext cx="25875" cy="75300"/>
            </a:xfrm>
            <a:custGeom>
              <a:rect b="b" l="l" r="r" t="t"/>
              <a:pathLst>
                <a:path extrusionOk="0" h="3012" w="1035">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20"/>
            <p:cNvSpPr/>
            <p:nvPr/>
          </p:nvSpPr>
          <p:spPr>
            <a:xfrm>
              <a:off x="6584275" y="1624525"/>
              <a:ext cx="135725" cy="41050"/>
            </a:xfrm>
            <a:custGeom>
              <a:rect b="b" l="l" r="r" t="t"/>
              <a:pathLst>
                <a:path extrusionOk="0" h="1642" w="5429">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20"/>
            <p:cNvSpPr/>
            <p:nvPr/>
          </p:nvSpPr>
          <p:spPr>
            <a:xfrm>
              <a:off x="6633475" y="1616350"/>
              <a:ext cx="17525" cy="9175"/>
            </a:xfrm>
            <a:custGeom>
              <a:rect b="b" l="l" r="r" t="t"/>
              <a:pathLst>
                <a:path extrusionOk="0" h="367" w="701">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20"/>
            <p:cNvSpPr/>
            <p:nvPr/>
          </p:nvSpPr>
          <p:spPr>
            <a:xfrm>
              <a:off x="6639300" y="1610500"/>
              <a:ext cx="17550" cy="7525"/>
            </a:xfrm>
            <a:custGeom>
              <a:rect b="b" l="l" r="r" t="t"/>
              <a:pathLst>
                <a:path extrusionOk="0" h="301" w="702">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20"/>
            <p:cNvSpPr/>
            <p:nvPr/>
          </p:nvSpPr>
          <p:spPr>
            <a:xfrm>
              <a:off x="6638475" y="1604675"/>
              <a:ext cx="22525" cy="3350"/>
            </a:xfrm>
            <a:custGeom>
              <a:rect b="b" l="l" r="r" t="t"/>
              <a:pathLst>
                <a:path extrusionOk="0" h="134" w="901">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20"/>
            <p:cNvSpPr/>
            <p:nvPr/>
          </p:nvSpPr>
          <p:spPr>
            <a:xfrm>
              <a:off x="6614275" y="1579025"/>
              <a:ext cx="32150" cy="26825"/>
            </a:xfrm>
            <a:custGeom>
              <a:rect b="b" l="l" r="r" t="t"/>
              <a:pathLst>
                <a:path extrusionOk="0" h="1073" w="1286">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20"/>
            <p:cNvSpPr/>
            <p:nvPr/>
          </p:nvSpPr>
          <p:spPr>
            <a:xfrm>
              <a:off x="6543400" y="691500"/>
              <a:ext cx="33375" cy="52300"/>
            </a:xfrm>
            <a:custGeom>
              <a:rect b="b" l="l" r="r" t="t"/>
              <a:pathLst>
                <a:path extrusionOk="0" h="2092" w="1335">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20"/>
            <p:cNvSpPr/>
            <p:nvPr/>
          </p:nvSpPr>
          <p:spPr>
            <a:xfrm>
              <a:off x="6593425" y="607900"/>
              <a:ext cx="32550" cy="46275"/>
            </a:xfrm>
            <a:custGeom>
              <a:rect b="b" l="l" r="r" t="t"/>
              <a:pathLst>
                <a:path extrusionOk="0" h="1851" w="1302">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20"/>
            <p:cNvSpPr/>
            <p:nvPr/>
          </p:nvSpPr>
          <p:spPr>
            <a:xfrm>
              <a:off x="6537575" y="600450"/>
              <a:ext cx="25025" cy="41300"/>
            </a:xfrm>
            <a:custGeom>
              <a:rect b="b" l="l" r="r" t="t"/>
              <a:pathLst>
                <a:path extrusionOk="0" h="1652" w="1001">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20"/>
            <p:cNvSpPr/>
            <p:nvPr/>
          </p:nvSpPr>
          <p:spPr>
            <a:xfrm>
              <a:off x="6608450" y="690450"/>
              <a:ext cx="31025" cy="37000"/>
            </a:xfrm>
            <a:custGeom>
              <a:rect b="b" l="l" r="r" t="t"/>
              <a:pathLst>
                <a:path extrusionOk="0" h="1480" w="1241">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20"/>
            <p:cNvSpPr/>
            <p:nvPr/>
          </p:nvSpPr>
          <p:spPr>
            <a:xfrm>
              <a:off x="6539225" y="783100"/>
              <a:ext cx="33625" cy="39725"/>
            </a:xfrm>
            <a:custGeom>
              <a:rect b="b" l="l" r="r" t="t"/>
              <a:pathLst>
                <a:path extrusionOk="0" h="1589" w="1345">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20"/>
            <p:cNvSpPr/>
            <p:nvPr/>
          </p:nvSpPr>
          <p:spPr>
            <a:xfrm>
              <a:off x="6471675" y="872325"/>
              <a:ext cx="48825" cy="31150"/>
            </a:xfrm>
            <a:custGeom>
              <a:rect b="b" l="l" r="r" t="t"/>
              <a:pathLst>
                <a:path extrusionOk="0" h="1246" w="1953">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20"/>
            <p:cNvSpPr/>
            <p:nvPr/>
          </p:nvSpPr>
          <p:spPr>
            <a:xfrm>
              <a:off x="6604275" y="826475"/>
              <a:ext cx="51725" cy="29875"/>
            </a:xfrm>
            <a:custGeom>
              <a:rect b="b" l="l" r="r" t="t"/>
              <a:pathLst>
                <a:path extrusionOk="0" h="1195" w="2069">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20"/>
            <p:cNvSpPr/>
            <p:nvPr/>
          </p:nvSpPr>
          <p:spPr>
            <a:xfrm>
              <a:off x="6434700" y="773225"/>
              <a:ext cx="28675" cy="34350"/>
            </a:xfrm>
            <a:custGeom>
              <a:rect b="b" l="l" r="r" t="t"/>
              <a:pathLst>
                <a:path extrusionOk="0" h="1374" w="1147">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20"/>
            <p:cNvSpPr/>
            <p:nvPr/>
          </p:nvSpPr>
          <p:spPr>
            <a:xfrm>
              <a:off x="6435825" y="613025"/>
              <a:ext cx="39225" cy="60175"/>
            </a:xfrm>
            <a:custGeom>
              <a:rect b="b" l="l" r="r" t="t"/>
              <a:pathLst>
                <a:path extrusionOk="0" h="2407" w="1569">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20"/>
            <p:cNvSpPr/>
            <p:nvPr/>
          </p:nvSpPr>
          <p:spPr>
            <a:xfrm>
              <a:off x="6450000" y="693450"/>
              <a:ext cx="55075" cy="36925"/>
            </a:xfrm>
            <a:custGeom>
              <a:rect b="b" l="l" r="r" t="t"/>
              <a:pathLst>
                <a:path extrusionOk="0" h="1477" w="2203">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20"/>
            <p:cNvSpPr/>
            <p:nvPr/>
          </p:nvSpPr>
          <p:spPr>
            <a:xfrm>
              <a:off x="6566750" y="520550"/>
              <a:ext cx="21700" cy="41150"/>
            </a:xfrm>
            <a:custGeom>
              <a:rect b="b" l="l" r="r" t="t"/>
              <a:pathLst>
                <a:path extrusionOk="0" h="1646" w="868">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20"/>
            <p:cNvSpPr/>
            <p:nvPr/>
          </p:nvSpPr>
          <p:spPr>
            <a:xfrm>
              <a:off x="6394125" y="570750"/>
              <a:ext cx="56725" cy="25300"/>
            </a:xfrm>
            <a:custGeom>
              <a:rect b="b" l="l" r="r" t="t"/>
              <a:pathLst>
                <a:path extrusionOk="0" h="1012" w="2269">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20"/>
            <p:cNvSpPr/>
            <p:nvPr/>
          </p:nvSpPr>
          <p:spPr>
            <a:xfrm>
              <a:off x="6515050" y="513250"/>
              <a:ext cx="35050" cy="47525"/>
            </a:xfrm>
            <a:custGeom>
              <a:rect b="b" l="l" r="r" t="t"/>
              <a:pathLst>
                <a:path extrusionOk="0" h="1901" w="1402">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20"/>
            <p:cNvSpPr/>
            <p:nvPr/>
          </p:nvSpPr>
          <p:spPr>
            <a:xfrm>
              <a:off x="6638475" y="505675"/>
              <a:ext cx="51725" cy="21700"/>
            </a:xfrm>
            <a:custGeom>
              <a:rect b="b" l="l" r="r" t="t"/>
              <a:pathLst>
                <a:path extrusionOk="0" h="868" w="2069">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20"/>
            <p:cNvSpPr/>
            <p:nvPr/>
          </p:nvSpPr>
          <p:spPr>
            <a:xfrm>
              <a:off x="6668500" y="551700"/>
              <a:ext cx="47550" cy="24950"/>
            </a:xfrm>
            <a:custGeom>
              <a:rect b="b" l="l" r="r" t="t"/>
              <a:pathLst>
                <a:path extrusionOk="0" h="998" w="1902">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20"/>
            <p:cNvSpPr/>
            <p:nvPr/>
          </p:nvSpPr>
          <p:spPr>
            <a:xfrm>
              <a:off x="6702200" y="509550"/>
              <a:ext cx="45375" cy="20425"/>
            </a:xfrm>
            <a:custGeom>
              <a:rect b="b" l="l" r="r" t="t"/>
              <a:pathLst>
                <a:path extrusionOk="0" h="817" w="1815">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20"/>
            <p:cNvSpPr/>
            <p:nvPr/>
          </p:nvSpPr>
          <p:spPr>
            <a:xfrm>
              <a:off x="6763550" y="504575"/>
              <a:ext cx="37550" cy="46575"/>
            </a:xfrm>
            <a:custGeom>
              <a:rect b="b" l="l" r="r" t="t"/>
              <a:pathLst>
                <a:path extrusionOk="0" h="1863" w="1502">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20"/>
            <p:cNvSpPr/>
            <p:nvPr/>
          </p:nvSpPr>
          <p:spPr>
            <a:xfrm>
              <a:off x="6762725" y="440500"/>
              <a:ext cx="38375" cy="38375"/>
            </a:xfrm>
            <a:custGeom>
              <a:rect b="b" l="l" r="r" t="t"/>
              <a:pathLst>
                <a:path extrusionOk="0" h="1535" w="1535">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20"/>
            <p:cNvSpPr/>
            <p:nvPr/>
          </p:nvSpPr>
          <p:spPr>
            <a:xfrm>
              <a:off x="6729400" y="438775"/>
              <a:ext cx="26675" cy="41775"/>
            </a:xfrm>
            <a:custGeom>
              <a:rect b="b" l="l" r="r" t="t"/>
              <a:pathLst>
                <a:path extrusionOk="0" h="1671" w="1067">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20"/>
            <p:cNvSpPr/>
            <p:nvPr/>
          </p:nvSpPr>
          <p:spPr>
            <a:xfrm>
              <a:off x="6564850" y="483600"/>
              <a:ext cx="52800" cy="27800"/>
            </a:xfrm>
            <a:custGeom>
              <a:rect b="b" l="l" r="r" t="t"/>
              <a:pathLst>
                <a:path extrusionOk="0" h="1112" w="2112">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20"/>
            <p:cNvSpPr/>
            <p:nvPr/>
          </p:nvSpPr>
          <p:spPr>
            <a:xfrm>
              <a:off x="6384950" y="908025"/>
              <a:ext cx="46725" cy="51200"/>
            </a:xfrm>
            <a:custGeom>
              <a:rect b="b" l="l" r="r" t="t"/>
              <a:pathLst>
                <a:path extrusionOk="0" h="2048" w="1869">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20"/>
            <p:cNvSpPr/>
            <p:nvPr/>
          </p:nvSpPr>
          <p:spPr>
            <a:xfrm>
              <a:off x="6389375" y="970975"/>
              <a:ext cx="53775" cy="30850"/>
            </a:xfrm>
            <a:custGeom>
              <a:rect b="b" l="l" r="r" t="t"/>
              <a:pathLst>
                <a:path extrusionOk="0" h="1234" w="2151">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6" name="Google Shape;2026;p20"/>
          <p:cNvGrpSpPr/>
          <p:nvPr/>
        </p:nvGrpSpPr>
        <p:grpSpPr>
          <a:xfrm flipH="1">
            <a:off x="7116933" y="2286463"/>
            <a:ext cx="880675" cy="1381250"/>
            <a:chOff x="4678725" y="213425"/>
            <a:chExt cx="880675" cy="1381250"/>
          </a:xfrm>
        </p:grpSpPr>
        <p:sp>
          <p:nvSpPr>
            <p:cNvPr id="2027" name="Google Shape;2027;p20"/>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20"/>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20"/>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20"/>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20"/>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20"/>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20"/>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20"/>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20"/>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20"/>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20"/>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20"/>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20"/>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20"/>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20"/>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20"/>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20"/>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20"/>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20"/>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20"/>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20"/>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20"/>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20"/>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20"/>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20"/>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20"/>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20"/>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20"/>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20"/>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20"/>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20"/>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20"/>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20"/>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20"/>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20"/>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20"/>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20"/>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20"/>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20"/>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20"/>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20"/>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20"/>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20"/>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20"/>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20"/>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20"/>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20"/>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20"/>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20"/>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20"/>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20"/>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20"/>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20"/>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20"/>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20"/>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0"/>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20"/>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0"/>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0"/>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20"/>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20"/>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20"/>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20"/>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20"/>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20"/>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20"/>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0"/>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0"/>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20"/>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20"/>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20"/>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20"/>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20"/>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20"/>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20"/>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20"/>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0"/>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20"/>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20"/>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20"/>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20"/>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20"/>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20"/>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20"/>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20"/>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20"/>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20"/>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20"/>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20"/>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20"/>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20"/>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20"/>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20"/>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20"/>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20"/>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20"/>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20"/>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20"/>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5" name="Google Shape;2125;p20"/>
          <p:cNvGrpSpPr/>
          <p:nvPr/>
        </p:nvGrpSpPr>
        <p:grpSpPr>
          <a:xfrm flipH="1">
            <a:off x="-140704" y="4109363"/>
            <a:ext cx="932350" cy="1637175"/>
            <a:chOff x="8451425" y="3510050"/>
            <a:chExt cx="932350" cy="1637175"/>
          </a:xfrm>
        </p:grpSpPr>
        <p:sp>
          <p:nvSpPr>
            <p:cNvPr id="2126" name="Google Shape;2126;p20"/>
            <p:cNvSpPr/>
            <p:nvPr/>
          </p:nvSpPr>
          <p:spPr>
            <a:xfrm>
              <a:off x="8753300" y="4018900"/>
              <a:ext cx="95100" cy="363600"/>
            </a:xfrm>
            <a:custGeom>
              <a:rect b="b" l="l" r="r" t="t"/>
              <a:pathLst>
                <a:path extrusionOk="0" h="14544" w="3804">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20"/>
            <p:cNvSpPr/>
            <p:nvPr/>
          </p:nvSpPr>
          <p:spPr>
            <a:xfrm>
              <a:off x="8865050" y="4973750"/>
              <a:ext cx="250200" cy="142625"/>
            </a:xfrm>
            <a:custGeom>
              <a:rect b="b" l="l" r="r" t="t"/>
              <a:pathLst>
                <a:path extrusionOk="0" h="5705" w="10008">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20"/>
            <p:cNvSpPr/>
            <p:nvPr/>
          </p:nvSpPr>
          <p:spPr>
            <a:xfrm>
              <a:off x="8782500" y="4366350"/>
              <a:ext cx="74250" cy="143225"/>
            </a:xfrm>
            <a:custGeom>
              <a:rect b="b" l="l" r="r" t="t"/>
              <a:pathLst>
                <a:path extrusionOk="0" h="5729" w="297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20"/>
            <p:cNvSpPr/>
            <p:nvPr/>
          </p:nvSpPr>
          <p:spPr>
            <a:xfrm>
              <a:off x="8789175" y="3779325"/>
              <a:ext cx="326075" cy="507275"/>
            </a:xfrm>
            <a:custGeom>
              <a:rect b="b" l="l" r="r" t="t"/>
              <a:pathLst>
                <a:path extrusionOk="0" h="20291" w="13043">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20"/>
            <p:cNvSpPr/>
            <p:nvPr/>
          </p:nvSpPr>
          <p:spPr>
            <a:xfrm>
              <a:off x="8711625" y="3802900"/>
              <a:ext cx="144275" cy="266875"/>
            </a:xfrm>
            <a:custGeom>
              <a:rect b="b" l="l" r="r" t="t"/>
              <a:pathLst>
                <a:path extrusionOk="0" h="10675" w="5771">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20"/>
            <p:cNvSpPr/>
            <p:nvPr/>
          </p:nvSpPr>
          <p:spPr>
            <a:xfrm>
              <a:off x="8855875" y="3567725"/>
              <a:ext cx="150975" cy="211450"/>
            </a:xfrm>
            <a:custGeom>
              <a:rect b="b" l="l" r="r" t="t"/>
              <a:pathLst>
                <a:path extrusionOk="0" h="8458" w="6039">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20"/>
            <p:cNvSpPr/>
            <p:nvPr/>
          </p:nvSpPr>
          <p:spPr>
            <a:xfrm>
              <a:off x="8860900" y="3731175"/>
              <a:ext cx="175150" cy="232700"/>
            </a:xfrm>
            <a:custGeom>
              <a:rect b="b" l="l" r="r" t="t"/>
              <a:pathLst>
                <a:path extrusionOk="0" h="9308" w="7006">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0"/>
            <p:cNvSpPr/>
            <p:nvPr/>
          </p:nvSpPr>
          <p:spPr>
            <a:xfrm>
              <a:off x="8779525" y="3510050"/>
              <a:ext cx="223750" cy="133600"/>
            </a:xfrm>
            <a:custGeom>
              <a:rect b="b" l="l" r="r" t="t"/>
              <a:pathLst>
                <a:path extrusionOk="0" h="5344" w="895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20"/>
            <p:cNvSpPr/>
            <p:nvPr/>
          </p:nvSpPr>
          <p:spPr>
            <a:xfrm>
              <a:off x="8832525" y="4259900"/>
              <a:ext cx="472050" cy="781425"/>
            </a:xfrm>
            <a:custGeom>
              <a:rect b="b" l="l" r="r" t="t"/>
              <a:pathLst>
                <a:path extrusionOk="0" h="31257" w="18882">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20"/>
            <p:cNvSpPr/>
            <p:nvPr/>
          </p:nvSpPr>
          <p:spPr>
            <a:xfrm>
              <a:off x="9202800" y="5003775"/>
              <a:ext cx="180975" cy="143450"/>
            </a:xfrm>
            <a:custGeom>
              <a:rect b="b" l="l" r="r" t="t"/>
              <a:pathLst>
                <a:path extrusionOk="0" h="5738" w="7239">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20"/>
            <p:cNvSpPr/>
            <p:nvPr/>
          </p:nvSpPr>
          <p:spPr>
            <a:xfrm>
              <a:off x="8987650" y="3638300"/>
              <a:ext cx="28375" cy="38625"/>
            </a:xfrm>
            <a:custGeom>
              <a:rect b="b" l="l" r="r" t="t"/>
              <a:pathLst>
                <a:path extrusionOk="0" h="1545" w="1135">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20"/>
            <p:cNvSpPr/>
            <p:nvPr/>
          </p:nvSpPr>
          <p:spPr>
            <a:xfrm>
              <a:off x="8842550" y="3656300"/>
              <a:ext cx="25875" cy="39725"/>
            </a:xfrm>
            <a:custGeom>
              <a:rect b="b" l="l" r="r" t="t"/>
              <a:pathLst>
                <a:path extrusionOk="0" h="1589" w="1035">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20"/>
            <p:cNvSpPr/>
            <p:nvPr/>
          </p:nvSpPr>
          <p:spPr>
            <a:xfrm>
              <a:off x="8862550" y="3666975"/>
              <a:ext cx="143475" cy="113850"/>
            </a:xfrm>
            <a:custGeom>
              <a:rect b="b" l="l" r="r" t="t"/>
              <a:pathLst>
                <a:path extrusionOk="0" h="4554" w="5739">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20"/>
            <p:cNvSpPr/>
            <p:nvPr/>
          </p:nvSpPr>
          <p:spPr>
            <a:xfrm>
              <a:off x="8906900" y="3639450"/>
              <a:ext cx="24900" cy="46300"/>
            </a:xfrm>
            <a:custGeom>
              <a:rect b="b" l="l" r="r" t="t"/>
              <a:pathLst>
                <a:path extrusionOk="0" h="1852" w="996">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20"/>
            <p:cNvSpPr/>
            <p:nvPr/>
          </p:nvSpPr>
          <p:spPr>
            <a:xfrm>
              <a:off x="8952975" y="3644625"/>
              <a:ext cx="4525" cy="3425"/>
            </a:xfrm>
            <a:custGeom>
              <a:rect b="b" l="l" r="r" t="t"/>
              <a:pathLst>
                <a:path extrusionOk="0" h="137" w="181">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20"/>
            <p:cNvSpPr/>
            <p:nvPr/>
          </p:nvSpPr>
          <p:spPr>
            <a:xfrm>
              <a:off x="8882475" y="3652175"/>
              <a:ext cx="5125" cy="3975"/>
            </a:xfrm>
            <a:custGeom>
              <a:rect b="b" l="l" r="r" t="t"/>
              <a:pathLst>
                <a:path extrusionOk="0" h="159" w="205">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20"/>
            <p:cNvSpPr/>
            <p:nvPr/>
          </p:nvSpPr>
          <p:spPr>
            <a:xfrm>
              <a:off x="8904050" y="3694125"/>
              <a:ext cx="57350" cy="28975"/>
            </a:xfrm>
            <a:custGeom>
              <a:rect b="b" l="l" r="r" t="t"/>
              <a:pathLst>
                <a:path extrusionOk="0" h="1159" w="2294">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20"/>
            <p:cNvSpPr/>
            <p:nvPr/>
          </p:nvSpPr>
          <p:spPr>
            <a:xfrm>
              <a:off x="9133575" y="4675575"/>
              <a:ext cx="65075" cy="22500"/>
            </a:xfrm>
            <a:custGeom>
              <a:rect b="b" l="l" r="r" t="t"/>
              <a:pathLst>
                <a:path extrusionOk="0" h="900" w="2603">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20"/>
            <p:cNvSpPr/>
            <p:nvPr/>
          </p:nvSpPr>
          <p:spPr>
            <a:xfrm>
              <a:off x="8952800" y="4710925"/>
              <a:ext cx="63225" cy="18525"/>
            </a:xfrm>
            <a:custGeom>
              <a:rect b="b" l="l" r="r" t="t"/>
              <a:pathLst>
                <a:path extrusionOk="0" h="741" w="2529">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20"/>
            <p:cNvSpPr/>
            <p:nvPr/>
          </p:nvSpPr>
          <p:spPr>
            <a:xfrm>
              <a:off x="8960950" y="4277375"/>
              <a:ext cx="46725" cy="87825"/>
            </a:xfrm>
            <a:custGeom>
              <a:rect b="b" l="l" r="r" t="t"/>
              <a:pathLst>
                <a:path extrusionOk="0" h="3513" w="1869">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20"/>
            <p:cNvSpPr/>
            <p:nvPr/>
          </p:nvSpPr>
          <p:spPr>
            <a:xfrm>
              <a:off x="8894250" y="5077975"/>
              <a:ext cx="208500" cy="25875"/>
            </a:xfrm>
            <a:custGeom>
              <a:rect b="b" l="l" r="r" t="t"/>
              <a:pathLst>
                <a:path extrusionOk="0" h="1035" w="834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20"/>
            <p:cNvSpPr/>
            <p:nvPr/>
          </p:nvSpPr>
          <p:spPr>
            <a:xfrm>
              <a:off x="8966800" y="5068475"/>
              <a:ext cx="12525" cy="16200"/>
            </a:xfrm>
            <a:custGeom>
              <a:rect b="b" l="l" r="r" t="t"/>
              <a:pathLst>
                <a:path extrusionOk="0" h="648" w="501">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20"/>
            <p:cNvSpPr/>
            <p:nvPr/>
          </p:nvSpPr>
          <p:spPr>
            <a:xfrm>
              <a:off x="8973475" y="5064500"/>
              <a:ext cx="14200" cy="14350"/>
            </a:xfrm>
            <a:custGeom>
              <a:rect b="b" l="l" r="r" t="t"/>
              <a:pathLst>
                <a:path extrusionOk="0" h="574" w="568">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20"/>
            <p:cNvSpPr/>
            <p:nvPr/>
          </p:nvSpPr>
          <p:spPr>
            <a:xfrm>
              <a:off x="8982650" y="5058925"/>
              <a:ext cx="15850" cy="15750"/>
            </a:xfrm>
            <a:custGeom>
              <a:rect b="b" l="l" r="r" t="t"/>
              <a:pathLst>
                <a:path extrusionOk="0" h="630" w="634">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20"/>
            <p:cNvSpPr/>
            <p:nvPr/>
          </p:nvSpPr>
          <p:spPr>
            <a:xfrm>
              <a:off x="8949275" y="5019825"/>
              <a:ext cx="39700" cy="38625"/>
            </a:xfrm>
            <a:custGeom>
              <a:rect b="b" l="l" r="r" t="t"/>
              <a:pathLst>
                <a:path extrusionOk="0" h="1545" w="1588">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20"/>
            <p:cNvSpPr/>
            <p:nvPr/>
          </p:nvSpPr>
          <p:spPr>
            <a:xfrm>
              <a:off x="9307425" y="5088825"/>
              <a:ext cx="26325" cy="15575"/>
            </a:xfrm>
            <a:custGeom>
              <a:rect b="b" l="l" r="r" t="t"/>
              <a:pathLst>
                <a:path extrusionOk="0" h="623" w="1053">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20"/>
            <p:cNvSpPr/>
            <p:nvPr/>
          </p:nvSpPr>
          <p:spPr>
            <a:xfrm>
              <a:off x="9293900" y="5079325"/>
              <a:ext cx="31300" cy="20925"/>
            </a:xfrm>
            <a:custGeom>
              <a:rect b="b" l="l" r="r" t="t"/>
              <a:pathLst>
                <a:path extrusionOk="0" h="837" w="1252">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20"/>
            <p:cNvSpPr/>
            <p:nvPr/>
          </p:nvSpPr>
          <p:spPr>
            <a:xfrm>
              <a:off x="9282350" y="5071575"/>
              <a:ext cx="28475" cy="15000"/>
            </a:xfrm>
            <a:custGeom>
              <a:rect b="b" l="l" r="r" t="t"/>
              <a:pathLst>
                <a:path extrusionOk="0" h="600" w="1139">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20"/>
            <p:cNvSpPr/>
            <p:nvPr/>
          </p:nvSpPr>
          <p:spPr>
            <a:xfrm>
              <a:off x="9257100" y="5034200"/>
              <a:ext cx="39125" cy="38800"/>
            </a:xfrm>
            <a:custGeom>
              <a:rect b="b" l="l" r="r" t="t"/>
              <a:pathLst>
                <a:path extrusionOk="0" h="1552" w="1565">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20"/>
            <p:cNvSpPr/>
            <p:nvPr/>
          </p:nvSpPr>
          <p:spPr>
            <a:xfrm>
              <a:off x="9235600" y="5085950"/>
              <a:ext cx="139325" cy="51600"/>
            </a:xfrm>
            <a:custGeom>
              <a:rect b="b" l="l" r="r" t="t"/>
              <a:pathLst>
                <a:path extrusionOk="0" h="2064" w="5573">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20"/>
            <p:cNvSpPr/>
            <p:nvPr/>
          </p:nvSpPr>
          <p:spPr>
            <a:xfrm>
              <a:off x="8632400" y="3604300"/>
              <a:ext cx="276050" cy="357200"/>
            </a:xfrm>
            <a:custGeom>
              <a:rect b="b" l="l" r="r" t="t"/>
              <a:pathLst>
                <a:path extrusionOk="0" h="14288" w="11042">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20"/>
            <p:cNvSpPr/>
            <p:nvPr/>
          </p:nvSpPr>
          <p:spPr>
            <a:xfrm>
              <a:off x="8451425" y="3890475"/>
              <a:ext cx="269400" cy="480350"/>
            </a:xfrm>
            <a:custGeom>
              <a:rect b="b" l="l" r="r" t="t"/>
              <a:pathLst>
                <a:path extrusionOk="0" h="19214" w="10776">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20"/>
            <p:cNvSpPr/>
            <p:nvPr/>
          </p:nvSpPr>
          <p:spPr>
            <a:xfrm>
              <a:off x="8641575" y="4338050"/>
              <a:ext cx="135950" cy="110125"/>
            </a:xfrm>
            <a:custGeom>
              <a:rect b="b" l="l" r="r" t="t"/>
              <a:pathLst>
                <a:path extrusionOk="0" h="4405" w="5438">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20"/>
            <p:cNvSpPr/>
            <p:nvPr/>
          </p:nvSpPr>
          <p:spPr>
            <a:xfrm>
              <a:off x="8629050" y="3883650"/>
              <a:ext cx="264375" cy="342925"/>
            </a:xfrm>
            <a:custGeom>
              <a:rect b="b" l="l" r="r" t="t"/>
              <a:pathLst>
                <a:path extrusionOk="0" h="13717" w="10575">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20"/>
            <p:cNvSpPr/>
            <p:nvPr/>
          </p:nvSpPr>
          <p:spPr>
            <a:xfrm>
              <a:off x="8697450" y="5007100"/>
              <a:ext cx="152625" cy="109275"/>
            </a:xfrm>
            <a:custGeom>
              <a:rect b="b" l="l" r="r" t="t"/>
              <a:pathLst>
                <a:path extrusionOk="0" h="4371" w="6105">
                  <a:moveTo>
                    <a:pt x="3102" y="0"/>
                  </a:moveTo>
                  <a:lnTo>
                    <a:pt x="0" y="868"/>
                  </a:lnTo>
                  <a:lnTo>
                    <a:pt x="500" y="4370"/>
                  </a:lnTo>
                  <a:lnTo>
                    <a:pt x="6104" y="3770"/>
                  </a:lnTo>
                  <a:lnTo>
                    <a:pt x="3102" y="2202"/>
                  </a:lnTo>
                  <a:lnTo>
                    <a:pt x="3102"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20"/>
            <p:cNvSpPr/>
            <p:nvPr/>
          </p:nvSpPr>
          <p:spPr>
            <a:xfrm>
              <a:off x="8864225" y="4967900"/>
              <a:ext cx="131775" cy="118450"/>
            </a:xfrm>
            <a:custGeom>
              <a:rect b="b" l="l" r="r" t="t"/>
              <a:pathLst>
                <a:path extrusionOk="0" h="4738" w="5271">
                  <a:moveTo>
                    <a:pt x="3336" y="1"/>
                  </a:moveTo>
                  <a:lnTo>
                    <a:pt x="601" y="67"/>
                  </a:lnTo>
                  <a:lnTo>
                    <a:pt x="0" y="3403"/>
                  </a:lnTo>
                  <a:lnTo>
                    <a:pt x="5271" y="4737"/>
                  </a:lnTo>
                  <a:lnTo>
                    <a:pt x="3036" y="2269"/>
                  </a:lnTo>
                  <a:lnTo>
                    <a:pt x="3336"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20"/>
            <p:cNvSpPr/>
            <p:nvPr/>
          </p:nvSpPr>
          <p:spPr>
            <a:xfrm>
              <a:off x="8586525" y="4226550"/>
              <a:ext cx="453675" cy="859800"/>
            </a:xfrm>
            <a:custGeom>
              <a:rect b="b" l="l" r="r" t="t"/>
              <a:pathLst>
                <a:path extrusionOk="0" h="34392" w="18147">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20"/>
            <p:cNvSpPr/>
            <p:nvPr/>
          </p:nvSpPr>
          <p:spPr>
            <a:xfrm>
              <a:off x="8661575" y="3668525"/>
              <a:ext cx="165150" cy="190350"/>
            </a:xfrm>
            <a:custGeom>
              <a:rect b="b" l="l" r="r" t="t"/>
              <a:pathLst>
                <a:path extrusionOk="0" h="7614" w="6606">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20"/>
            <p:cNvSpPr/>
            <p:nvPr/>
          </p:nvSpPr>
          <p:spPr>
            <a:xfrm>
              <a:off x="8701600" y="3837925"/>
              <a:ext cx="100950" cy="130450"/>
            </a:xfrm>
            <a:custGeom>
              <a:rect b="b" l="l" r="r" t="t"/>
              <a:pathLst>
                <a:path extrusionOk="0" h="5218" w="4038">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20"/>
            <p:cNvSpPr/>
            <p:nvPr/>
          </p:nvSpPr>
          <p:spPr>
            <a:xfrm>
              <a:off x="8644200" y="3765375"/>
              <a:ext cx="38250" cy="54500"/>
            </a:xfrm>
            <a:custGeom>
              <a:rect b="b" l="l" r="r" t="t"/>
              <a:pathLst>
                <a:path extrusionOk="0" h="2180" w="153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0"/>
            <p:cNvSpPr/>
            <p:nvPr/>
          </p:nvSpPr>
          <p:spPr>
            <a:xfrm>
              <a:off x="8729125" y="3723775"/>
              <a:ext cx="49225" cy="64600"/>
            </a:xfrm>
            <a:custGeom>
              <a:rect b="b" l="l" r="r" t="t"/>
              <a:pathLst>
                <a:path extrusionOk="0" h="2584" w="1969">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20"/>
            <p:cNvSpPr/>
            <p:nvPr/>
          </p:nvSpPr>
          <p:spPr>
            <a:xfrm>
              <a:off x="8699850" y="3751000"/>
              <a:ext cx="7475" cy="5800"/>
            </a:xfrm>
            <a:custGeom>
              <a:rect b="b" l="l" r="r" t="t"/>
              <a:pathLst>
                <a:path extrusionOk="0" h="232" w="299">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20"/>
            <p:cNvSpPr/>
            <p:nvPr/>
          </p:nvSpPr>
          <p:spPr>
            <a:xfrm>
              <a:off x="8773525" y="3735300"/>
              <a:ext cx="7325" cy="5550"/>
            </a:xfrm>
            <a:custGeom>
              <a:rect b="b" l="l" r="r" t="t"/>
              <a:pathLst>
                <a:path extrusionOk="0" h="222" w="293">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0"/>
            <p:cNvSpPr/>
            <p:nvPr/>
          </p:nvSpPr>
          <p:spPr>
            <a:xfrm>
              <a:off x="8714375" y="3788850"/>
              <a:ext cx="54550" cy="16600"/>
            </a:xfrm>
            <a:custGeom>
              <a:rect b="b" l="l" r="r" t="t"/>
              <a:pathLst>
                <a:path extrusionOk="0" h="664" w="2182">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0"/>
            <p:cNvSpPr/>
            <p:nvPr/>
          </p:nvSpPr>
          <p:spPr>
            <a:xfrm>
              <a:off x="8709950" y="3784350"/>
              <a:ext cx="12525" cy="16000"/>
            </a:xfrm>
            <a:custGeom>
              <a:rect b="b" l="l" r="r" t="t"/>
              <a:pathLst>
                <a:path extrusionOk="0" h="640" w="501">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20"/>
            <p:cNvSpPr/>
            <p:nvPr/>
          </p:nvSpPr>
          <p:spPr>
            <a:xfrm>
              <a:off x="8698275" y="3847925"/>
              <a:ext cx="79250" cy="16950"/>
            </a:xfrm>
            <a:custGeom>
              <a:rect b="b" l="l" r="r" t="t"/>
              <a:pathLst>
                <a:path extrusionOk="0" h="678" w="317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0"/>
            <p:cNvSpPr/>
            <p:nvPr/>
          </p:nvSpPr>
          <p:spPr>
            <a:xfrm>
              <a:off x="8712450" y="3663025"/>
              <a:ext cx="103425" cy="52350"/>
            </a:xfrm>
            <a:custGeom>
              <a:rect b="b" l="l" r="r" t="t"/>
              <a:pathLst>
                <a:path extrusionOk="0" h="2094" w="4137">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20"/>
            <p:cNvSpPr/>
            <p:nvPr/>
          </p:nvSpPr>
          <p:spPr>
            <a:xfrm>
              <a:off x="8590700" y="3994400"/>
              <a:ext cx="303575" cy="1082775"/>
            </a:xfrm>
            <a:custGeom>
              <a:rect b="b" l="l" r="r" t="t"/>
              <a:pathLst>
                <a:path extrusionOk="0" h="43311" w="12143">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20"/>
            <p:cNvSpPr/>
            <p:nvPr/>
          </p:nvSpPr>
          <p:spPr>
            <a:xfrm>
              <a:off x="8764200" y="4143975"/>
              <a:ext cx="5825" cy="5325"/>
            </a:xfrm>
            <a:custGeom>
              <a:rect b="b" l="l" r="r" t="t"/>
              <a:pathLst>
                <a:path extrusionOk="0" h="213" w="233">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20"/>
            <p:cNvSpPr/>
            <p:nvPr/>
          </p:nvSpPr>
          <p:spPr>
            <a:xfrm>
              <a:off x="8804175" y="4090600"/>
              <a:ext cx="7525" cy="5875"/>
            </a:xfrm>
            <a:custGeom>
              <a:rect b="b" l="l" r="r" t="t"/>
              <a:pathLst>
                <a:path extrusionOk="0" h="235" w="301">
                  <a:moveTo>
                    <a:pt x="168" y="1"/>
                  </a:moveTo>
                  <a:cubicBezTo>
                    <a:pt x="1" y="1"/>
                    <a:pt x="67" y="234"/>
                    <a:pt x="168" y="234"/>
                  </a:cubicBezTo>
                  <a:cubicBezTo>
                    <a:pt x="301" y="234"/>
                    <a:pt x="301"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20"/>
            <p:cNvSpPr/>
            <p:nvPr/>
          </p:nvSpPr>
          <p:spPr>
            <a:xfrm>
              <a:off x="8694325" y="4121300"/>
              <a:ext cx="12725" cy="9425"/>
            </a:xfrm>
            <a:custGeom>
              <a:rect b="b" l="l" r="r" t="t"/>
              <a:pathLst>
                <a:path extrusionOk="0" h="377" w="509">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20"/>
            <p:cNvSpPr/>
            <p:nvPr/>
          </p:nvSpPr>
          <p:spPr>
            <a:xfrm>
              <a:off x="8695000" y="4062825"/>
              <a:ext cx="7850" cy="5300"/>
            </a:xfrm>
            <a:custGeom>
              <a:rect b="b" l="l" r="r" t="t"/>
              <a:pathLst>
                <a:path extrusionOk="0" h="212" w="314">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20"/>
            <p:cNvSpPr/>
            <p:nvPr/>
          </p:nvSpPr>
          <p:spPr>
            <a:xfrm>
              <a:off x="8745800" y="4075600"/>
              <a:ext cx="14200" cy="10025"/>
            </a:xfrm>
            <a:custGeom>
              <a:rect b="b" l="l" r="r" t="t"/>
              <a:pathLst>
                <a:path extrusionOk="0" h="401" w="568">
                  <a:moveTo>
                    <a:pt x="268" y="0"/>
                  </a:moveTo>
                  <a:cubicBezTo>
                    <a:pt x="1" y="0"/>
                    <a:pt x="67" y="401"/>
                    <a:pt x="301" y="401"/>
                  </a:cubicBezTo>
                  <a:cubicBezTo>
                    <a:pt x="568" y="401"/>
                    <a:pt x="568"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20"/>
            <p:cNvSpPr/>
            <p:nvPr/>
          </p:nvSpPr>
          <p:spPr>
            <a:xfrm>
              <a:off x="8737475" y="4114800"/>
              <a:ext cx="12525" cy="9200"/>
            </a:xfrm>
            <a:custGeom>
              <a:rect b="b" l="l" r="r" t="t"/>
              <a:pathLst>
                <a:path extrusionOk="0" h="368" w="501">
                  <a:moveTo>
                    <a:pt x="234" y="0"/>
                  </a:moveTo>
                  <a:cubicBezTo>
                    <a:pt x="0" y="34"/>
                    <a:pt x="67" y="367"/>
                    <a:pt x="267" y="367"/>
                  </a:cubicBezTo>
                  <a:cubicBezTo>
                    <a:pt x="501" y="367"/>
                    <a:pt x="4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20"/>
            <p:cNvSpPr/>
            <p:nvPr/>
          </p:nvSpPr>
          <p:spPr>
            <a:xfrm>
              <a:off x="8726625" y="4174000"/>
              <a:ext cx="5875" cy="5875"/>
            </a:xfrm>
            <a:custGeom>
              <a:rect b="b" l="l" r="r" t="t"/>
              <a:pathLst>
                <a:path extrusionOk="0" h="235" w="235">
                  <a:moveTo>
                    <a:pt x="101" y="1"/>
                  </a:moveTo>
                  <a:cubicBezTo>
                    <a:pt x="1" y="1"/>
                    <a:pt x="1" y="234"/>
                    <a:pt x="101" y="234"/>
                  </a:cubicBezTo>
                  <a:cubicBezTo>
                    <a:pt x="234" y="234"/>
                    <a:pt x="234"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0"/>
            <p:cNvSpPr/>
            <p:nvPr/>
          </p:nvSpPr>
          <p:spPr>
            <a:xfrm>
              <a:off x="8660925" y="4093550"/>
              <a:ext cx="8175" cy="7250"/>
            </a:xfrm>
            <a:custGeom>
              <a:rect b="b" l="l" r="r" t="t"/>
              <a:pathLst>
                <a:path extrusionOk="0" h="290" w="327">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20"/>
            <p:cNvSpPr/>
            <p:nvPr/>
          </p:nvSpPr>
          <p:spPr>
            <a:xfrm>
              <a:off x="8703600" y="4087275"/>
              <a:ext cx="8875" cy="6775"/>
            </a:xfrm>
            <a:custGeom>
              <a:rect b="b" l="l" r="r" t="t"/>
              <a:pathLst>
                <a:path extrusionOk="0" h="271" w="355">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20"/>
            <p:cNvSpPr/>
            <p:nvPr/>
          </p:nvSpPr>
          <p:spPr>
            <a:xfrm>
              <a:off x="8718750" y="4037850"/>
              <a:ext cx="9950" cy="7150"/>
            </a:xfrm>
            <a:custGeom>
              <a:rect b="b" l="l" r="r" t="t"/>
              <a:pathLst>
                <a:path extrusionOk="0" h="286" w="398">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20"/>
            <p:cNvSpPr/>
            <p:nvPr/>
          </p:nvSpPr>
          <p:spPr>
            <a:xfrm>
              <a:off x="8652400" y="4056425"/>
              <a:ext cx="8375" cy="6700"/>
            </a:xfrm>
            <a:custGeom>
              <a:rect b="b" l="l" r="r" t="t"/>
              <a:pathLst>
                <a:path extrusionOk="0" h="268" w="335">
                  <a:moveTo>
                    <a:pt x="168" y="0"/>
                  </a:moveTo>
                  <a:cubicBezTo>
                    <a:pt x="1" y="34"/>
                    <a:pt x="1" y="267"/>
                    <a:pt x="168" y="267"/>
                  </a:cubicBezTo>
                  <a:cubicBezTo>
                    <a:pt x="334" y="267"/>
                    <a:pt x="301"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20"/>
            <p:cNvSpPr/>
            <p:nvPr/>
          </p:nvSpPr>
          <p:spPr>
            <a:xfrm>
              <a:off x="8678250" y="4023825"/>
              <a:ext cx="6700" cy="5925"/>
            </a:xfrm>
            <a:custGeom>
              <a:rect b="b" l="l" r="r" t="t"/>
              <a:pathLst>
                <a:path extrusionOk="0" h="237" w="268">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20"/>
            <p:cNvSpPr/>
            <p:nvPr/>
          </p:nvSpPr>
          <p:spPr>
            <a:xfrm>
              <a:off x="8652675" y="4023900"/>
              <a:ext cx="8925" cy="6750"/>
            </a:xfrm>
            <a:custGeom>
              <a:rect b="b" l="l" r="r" t="t"/>
              <a:pathLst>
                <a:path extrusionOk="0" h="270" w="357">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0"/>
            <p:cNvSpPr/>
            <p:nvPr/>
          </p:nvSpPr>
          <p:spPr>
            <a:xfrm>
              <a:off x="8665750" y="4143925"/>
              <a:ext cx="11700" cy="8425"/>
            </a:xfrm>
            <a:custGeom>
              <a:rect b="b" l="l" r="r" t="t"/>
              <a:pathLst>
                <a:path extrusionOk="0" h="337" w="468">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20"/>
            <p:cNvSpPr/>
            <p:nvPr/>
          </p:nvSpPr>
          <p:spPr>
            <a:xfrm>
              <a:off x="8689925" y="4190675"/>
              <a:ext cx="11700" cy="8375"/>
            </a:xfrm>
            <a:custGeom>
              <a:rect b="b" l="l" r="r" t="t"/>
              <a:pathLst>
                <a:path extrusionOk="0" h="335" w="468">
                  <a:moveTo>
                    <a:pt x="201" y="1"/>
                  </a:moveTo>
                  <a:cubicBezTo>
                    <a:pt x="1" y="1"/>
                    <a:pt x="34" y="334"/>
                    <a:pt x="234" y="334"/>
                  </a:cubicBezTo>
                  <a:cubicBezTo>
                    <a:pt x="468" y="334"/>
                    <a:pt x="468"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20"/>
            <p:cNvSpPr/>
            <p:nvPr/>
          </p:nvSpPr>
          <p:spPr>
            <a:xfrm>
              <a:off x="8712450" y="4143150"/>
              <a:ext cx="8375" cy="5850"/>
            </a:xfrm>
            <a:custGeom>
              <a:rect b="b" l="l" r="r" t="t"/>
              <a:pathLst>
                <a:path extrusionOk="0" h="234" w="335">
                  <a:moveTo>
                    <a:pt x="167" y="0"/>
                  </a:moveTo>
                  <a:cubicBezTo>
                    <a:pt x="0" y="0"/>
                    <a:pt x="0" y="234"/>
                    <a:pt x="167" y="234"/>
                  </a:cubicBezTo>
                  <a:cubicBezTo>
                    <a:pt x="334" y="234"/>
                    <a:pt x="301"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0"/>
            <p:cNvSpPr/>
            <p:nvPr/>
          </p:nvSpPr>
          <p:spPr>
            <a:xfrm>
              <a:off x="8741625" y="4203200"/>
              <a:ext cx="14225" cy="10025"/>
            </a:xfrm>
            <a:custGeom>
              <a:rect b="b" l="l" r="r" t="t"/>
              <a:pathLst>
                <a:path extrusionOk="0" h="401" w="569">
                  <a:moveTo>
                    <a:pt x="268" y="0"/>
                  </a:moveTo>
                  <a:cubicBezTo>
                    <a:pt x="1" y="0"/>
                    <a:pt x="68" y="400"/>
                    <a:pt x="301" y="400"/>
                  </a:cubicBezTo>
                  <a:cubicBezTo>
                    <a:pt x="568" y="400"/>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20"/>
            <p:cNvSpPr/>
            <p:nvPr/>
          </p:nvSpPr>
          <p:spPr>
            <a:xfrm>
              <a:off x="8781250" y="4184850"/>
              <a:ext cx="12950" cy="10200"/>
            </a:xfrm>
            <a:custGeom>
              <a:rect b="b" l="l" r="r" t="t"/>
              <a:pathLst>
                <a:path extrusionOk="0" h="408" w="518">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20"/>
            <p:cNvSpPr/>
            <p:nvPr/>
          </p:nvSpPr>
          <p:spPr>
            <a:xfrm>
              <a:off x="8755825" y="4171500"/>
              <a:ext cx="12525" cy="10025"/>
            </a:xfrm>
            <a:custGeom>
              <a:rect b="b" l="l" r="r" t="t"/>
              <a:pathLst>
                <a:path extrusionOk="0" h="401" w="501">
                  <a:moveTo>
                    <a:pt x="200" y="1"/>
                  </a:moveTo>
                  <a:cubicBezTo>
                    <a:pt x="0" y="34"/>
                    <a:pt x="0" y="401"/>
                    <a:pt x="234"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20"/>
            <p:cNvSpPr/>
            <p:nvPr/>
          </p:nvSpPr>
          <p:spPr>
            <a:xfrm>
              <a:off x="8810225" y="4138150"/>
              <a:ext cx="16500" cy="12575"/>
            </a:xfrm>
            <a:custGeom>
              <a:rect b="b" l="l" r="r" t="t"/>
              <a:pathLst>
                <a:path extrusionOk="0" h="503" w="66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20"/>
            <p:cNvSpPr/>
            <p:nvPr/>
          </p:nvSpPr>
          <p:spPr>
            <a:xfrm>
              <a:off x="8777775" y="4103125"/>
              <a:ext cx="15600" cy="11750"/>
            </a:xfrm>
            <a:custGeom>
              <a:rect b="b" l="l" r="r" t="t"/>
              <a:pathLst>
                <a:path extrusionOk="0" h="470" w="624">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20"/>
            <p:cNvSpPr/>
            <p:nvPr/>
          </p:nvSpPr>
          <p:spPr>
            <a:xfrm>
              <a:off x="8799175" y="4046400"/>
              <a:ext cx="11700" cy="8375"/>
            </a:xfrm>
            <a:custGeom>
              <a:rect b="b" l="l" r="r" t="t"/>
              <a:pathLst>
                <a:path extrusionOk="0" h="335" w="468">
                  <a:moveTo>
                    <a:pt x="201" y="1"/>
                  </a:moveTo>
                  <a:cubicBezTo>
                    <a:pt x="1" y="34"/>
                    <a:pt x="34" y="335"/>
                    <a:pt x="267" y="335"/>
                  </a:cubicBezTo>
                  <a:cubicBezTo>
                    <a:pt x="468"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20"/>
            <p:cNvSpPr/>
            <p:nvPr/>
          </p:nvSpPr>
          <p:spPr>
            <a:xfrm>
              <a:off x="8779175" y="4044675"/>
              <a:ext cx="10625" cy="7600"/>
            </a:xfrm>
            <a:custGeom>
              <a:rect b="b" l="l" r="r" t="t"/>
              <a:pathLst>
                <a:path extrusionOk="0" h="304" w="425">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20"/>
            <p:cNvSpPr/>
            <p:nvPr/>
          </p:nvSpPr>
          <p:spPr>
            <a:xfrm>
              <a:off x="8819200" y="4011375"/>
              <a:ext cx="10025" cy="7625"/>
            </a:xfrm>
            <a:custGeom>
              <a:rect b="b" l="l" r="r" t="t"/>
              <a:pathLst>
                <a:path extrusionOk="0" h="305" w="401">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20"/>
            <p:cNvSpPr/>
            <p:nvPr/>
          </p:nvSpPr>
          <p:spPr>
            <a:xfrm>
              <a:off x="8861975" y="4035575"/>
              <a:ext cx="8950" cy="7600"/>
            </a:xfrm>
            <a:custGeom>
              <a:rect b="b" l="l" r="r" t="t"/>
              <a:pathLst>
                <a:path extrusionOk="0" h="304" w="358">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20"/>
            <p:cNvSpPr/>
            <p:nvPr/>
          </p:nvSpPr>
          <p:spPr>
            <a:xfrm>
              <a:off x="8849225" y="4094250"/>
              <a:ext cx="11825" cy="9650"/>
            </a:xfrm>
            <a:custGeom>
              <a:rect b="b" l="l" r="r" t="t"/>
              <a:pathLst>
                <a:path extrusionOk="0" h="386" w="473">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20"/>
            <p:cNvSpPr/>
            <p:nvPr/>
          </p:nvSpPr>
          <p:spPr>
            <a:xfrm>
              <a:off x="8827525" y="4075600"/>
              <a:ext cx="13375" cy="9200"/>
            </a:xfrm>
            <a:custGeom>
              <a:rect b="b" l="l" r="r" t="t"/>
              <a:pathLst>
                <a:path extrusionOk="0" h="368" w="535">
                  <a:moveTo>
                    <a:pt x="234" y="0"/>
                  </a:moveTo>
                  <a:cubicBezTo>
                    <a:pt x="1" y="0"/>
                    <a:pt x="34" y="367"/>
                    <a:pt x="301" y="367"/>
                  </a:cubicBezTo>
                  <a:cubicBezTo>
                    <a:pt x="534"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20"/>
            <p:cNvSpPr/>
            <p:nvPr/>
          </p:nvSpPr>
          <p:spPr>
            <a:xfrm>
              <a:off x="8862550" y="4069750"/>
              <a:ext cx="11700" cy="8375"/>
            </a:xfrm>
            <a:custGeom>
              <a:rect b="b" l="l" r="r" t="t"/>
              <a:pathLst>
                <a:path extrusionOk="0" h="335" w="468">
                  <a:moveTo>
                    <a:pt x="234" y="1"/>
                  </a:moveTo>
                  <a:cubicBezTo>
                    <a:pt x="1" y="1"/>
                    <a:pt x="1" y="335"/>
                    <a:pt x="268" y="335"/>
                  </a:cubicBezTo>
                  <a:cubicBezTo>
                    <a:pt x="468" y="335"/>
                    <a:pt x="468"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20"/>
            <p:cNvSpPr/>
            <p:nvPr/>
          </p:nvSpPr>
          <p:spPr>
            <a:xfrm>
              <a:off x="8828575" y="4044700"/>
              <a:ext cx="12100" cy="10125"/>
            </a:xfrm>
            <a:custGeom>
              <a:rect b="b" l="l" r="r" t="t"/>
              <a:pathLst>
                <a:path extrusionOk="0" h="405" w="484">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20"/>
            <p:cNvSpPr/>
            <p:nvPr/>
          </p:nvSpPr>
          <p:spPr>
            <a:xfrm>
              <a:off x="8851950" y="4008875"/>
              <a:ext cx="13125" cy="10100"/>
            </a:xfrm>
            <a:custGeom>
              <a:rect b="b" l="l" r="r" t="t"/>
              <a:pathLst>
                <a:path extrusionOk="0" h="404" w="525">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20"/>
            <p:cNvSpPr/>
            <p:nvPr/>
          </p:nvSpPr>
          <p:spPr>
            <a:xfrm>
              <a:off x="8844200" y="4125075"/>
              <a:ext cx="10875" cy="11225"/>
            </a:xfrm>
            <a:custGeom>
              <a:rect b="b" l="l" r="r" t="t"/>
              <a:pathLst>
                <a:path extrusionOk="0" h="449" w="435">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20"/>
            <p:cNvSpPr/>
            <p:nvPr/>
          </p:nvSpPr>
          <p:spPr>
            <a:xfrm>
              <a:off x="8833550" y="4181150"/>
              <a:ext cx="1500" cy="375"/>
            </a:xfrm>
            <a:custGeom>
              <a:rect b="b" l="l" r="r" t="t"/>
              <a:pathLst>
                <a:path extrusionOk="0" h="15" w="60">
                  <a:moveTo>
                    <a:pt x="16" y="0"/>
                  </a:moveTo>
                  <a:cubicBezTo>
                    <a:pt x="1" y="0"/>
                    <a:pt x="16" y="15"/>
                    <a:pt x="60" y="15"/>
                  </a:cubicBezTo>
                  <a:cubicBezTo>
                    <a:pt x="38" y="4"/>
                    <a:pt x="23" y="0"/>
                    <a:pt x="1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20"/>
            <p:cNvSpPr/>
            <p:nvPr/>
          </p:nvSpPr>
          <p:spPr>
            <a:xfrm>
              <a:off x="8811675" y="4225700"/>
              <a:ext cx="20050" cy="14200"/>
            </a:xfrm>
            <a:custGeom>
              <a:rect b="b" l="l" r="r" t="t"/>
              <a:pathLst>
                <a:path extrusionOk="0" h="568" w="802">
                  <a:moveTo>
                    <a:pt x="368" y="1"/>
                  </a:moveTo>
                  <a:cubicBezTo>
                    <a:pt x="1" y="1"/>
                    <a:pt x="34" y="568"/>
                    <a:pt x="435" y="568"/>
                  </a:cubicBezTo>
                  <a:cubicBezTo>
                    <a:pt x="802" y="534"/>
                    <a:pt x="768" y="1"/>
                    <a:pt x="3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20"/>
            <p:cNvSpPr/>
            <p:nvPr/>
          </p:nvSpPr>
          <p:spPr>
            <a:xfrm>
              <a:off x="8811675" y="4189850"/>
              <a:ext cx="13375" cy="9200"/>
            </a:xfrm>
            <a:custGeom>
              <a:rect b="b" l="l" r="r" t="t"/>
              <a:pathLst>
                <a:path extrusionOk="0" h="368" w="535">
                  <a:moveTo>
                    <a:pt x="268" y="0"/>
                  </a:moveTo>
                  <a:cubicBezTo>
                    <a:pt x="1" y="0"/>
                    <a:pt x="34" y="367"/>
                    <a:pt x="301" y="367"/>
                  </a:cubicBezTo>
                  <a:cubicBezTo>
                    <a:pt x="535" y="367"/>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20"/>
            <p:cNvSpPr/>
            <p:nvPr/>
          </p:nvSpPr>
          <p:spPr>
            <a:xfrm>
              <a:off x="8776650" y="4248225"/>
              <a:ext cx="10875" cy="8350"/>
            </a:xfrm>
            <a:custGeom>
              <a:rect b="b" l="l" r="r" t="t"/>
              <a:pathLst>
                <a:path extrusionOk="0" h="334" w="435">
                  <a:moveTo>
                    <a:pt x="201" y="0"/>
                  </a:moveTo>
                  <a:cubicBezTo>
                    <a:pt x="1" y="0"/>
                    <a:pt x="34" y="334"/>
                    <a:pt x="234" y="334"/>
                  </a:cubicBezTo>
                  <a:cubicBezTo>
                    <a:pt x="435" y="334"/>
                    <a:pt x="435"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20"/>
            <p:cNvSpPr/>
            <p:nvPr/>
          </p:nvSpPr>
          <p:spPr>
            <a:xfrm>
              <a:off x="8727450" y="4276425"/>
              <a:ext cx="13775" cy="10175"/>
            </a:xfrm>
            <a:custGeom>
              <a:rect b="b" l="l" r="r" t="t"/>
              <a:pathLst>
                <a:path extrusionOk="0" h="407" w="551">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20"/>
            <p:cNvSpPr/>
            <p:nvPr/>
          </p:nvSpPr>
          <p:spPr>
            <a:xfrm>
              <a:off x="8711025" y="4246375"/>
              <a:ext cx="12700" cy="9425"/>
            </a:xfrm>
            <a:custGeom>
              <a:rect b="b" l="l" r="r" t="t"/>
              <a:pathLst>
                <a:path extrusionOk="0" h="377" w="508">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0"/>
            <p:cNvSpPr/>
            <p:nvPr/>
          </p:nvSpPr>
          <p:spPr>
            <a:xfrm>
              <a:off x="8703275" y="4221525"/>
              <a:ext cx="4200" cy="2550"/>
            </a:xfrm>
            <a:custGeom>
              <a:rect b="b" l="l" r="r" t="t"/>
              <a:pathLst>
                <a:path extrusionOk="0" h="102" w="168">
                  <a:moveTo>
                    <a:pt x="101" y="1"/>
                  </a:moveTo>
                  <a:cubicBezTo>
                    <a:pt x="1" y="1"/>
                    <a:pt x="1" y="101"/>
                    <a:pt x="101" y="101"/>
                  </a:cubicBezTo>
                  <a:cubicBezTo>
                    <a:pt x="167" y="101"/>
                    <a:pt x="167"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20"/>
            <p:cNvSpPr/>
            <p:nvPr/>
          </p:nvSpPr>
          <p:spPr>
            <a:xfrm>
              <a:off x="8741225" y="4239050"/>
              <a:ext cx="12950" cy="10200"/>
            </a:xfrm>
            <a:custGeom>
              <a:rect b="b" l="l" r="r" t="t"/>
              <a:pathLst>
                <a:path extrusionOk="0" h="408" w="518">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20"/>
            <p:cNvSpPr/>
            <p:nvPr/>
          </p:nvSpPr>
          <p:spPr>
            <a:xfrm>
              <a:off x="8785500" y="4209025"/>
              <a:ext cx="9525" cy="6950"/>
            </a:xfrm>
            <a:custGeom>
              <a:rect b="b" l="l" r="r" t="t"/>
              <a:pathLst>
                <a:path extrusionOk="0" h="278" w="381">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20"/>
            <p:cNvSpPr/>
            <p:nvPr/>
          </p:nvSpPr>
          <p:spPr>
            <a:xfrm>
              <a:off x="8816700" y="4257350"/>
              <a:ext cx="18100" cy="12575"/>
            </a:xfrm>
            <a:custGeom>
              <a:rect b="b" l="l" r="r" t="t"/>
              <a:pathLst>
                <a:path extrusionOk="0" h="503" w="724">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20"/>
            <p:cNvSpPr/>
            <p:nvPr/>
          </p:nvSpPr>
          <p:spPr>
            <a:xfrm>
              <a:off x="8848375" y="4238050"/>
              <a:ext cx="12050" cy="9375"/>
            </a:xfrm>
            <a:custGeom>
              <a:rect b="b" l="l" r="r" t="t"/>
              <a:pathLst>
                <a:path extrusionOk="0" h="375" w="482">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20"/>
            <p:cNvSpPr/>
            <p:nvPr/>
          </p:nvSpPr>
          <p:spPr>
            <a:xfrm>
              <a:off x="8779175" y="4274075"/>
              <a:ext cx="14200" cy="10025"/>
            </a:xfrm>
            <a:custGeom>
              <a:rect b="b" l="l" r="r" t="t"/>
              <a:pathLst>
                <a:path extrusionOk="0" h="401" w="568">
                  <a:moveTo>
                    <a:pt x="267" y="0"/>
                  </a:moveTo>
                  <a:cubicBezTo>
                    <a:pt x="0" y="0"/>
                    <a:pt x="67" y="401"/>
                    <a:pt x="300" y="401"/>
                  </a:cubicBezTo>
                  <a:cubicBezTo>
                    <a:pt x="567" y="401"/>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20"/>
            <p:cNvSpPr/>
            <p:nvPr/>
          </p:nvSpPr>
          <p:spPr>
            <a:xfrm>
              <a:off x="8674925" y="4244000"/>
              <a:ext cx="10625" cy="7575"/>
            </a:xfrm>
            <a:custGeom>
              <a:rect b="b" l="l" r="r" t="t"/>
              <a:pathLst>
                <a:path extrusionOk="0" h="303" w="425">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20"/>
            <p:cNvSpPr/>
            <p:nvPr/>
          </p:nvSpPr>
          <p:spPr>
            <a:xfrm>
              <a:off x="8837550" y="4154825"/>
              <a:ext cx="15850" cy="10875"/>
            </a:xfrm>
            <a:custGeom>
              <a:rect b="b" l="l" r="r" t="t"/>
              <a:pathLst>
                <a:path extrusionOk="0" h="435" w="634">
                  <a:moveTo>
                    <a:pt x="300" y="0"/>
                  </a:moveTo>
                  <a:cubicBezTo>
                    <a:pt x="0" y="34"/>
                    <a:pt x="67" y="434"/>
                    <a:pt x="334" y="434"/>
                  </a:cubicBezTo>
                  <a:cubicBezTo>
                    <a:pt x="634" y="434"/>
                    <a:pt x="600" y="0"/>
                    <a:pt x="3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20"/>
            <p:cNvSpPr/>
            <p:nvPr/>
          </p:nvSpPr>
          <p:spPr>
            <a:xfrm>
              <a:off x="8707475" y="5102000"/>
              <a:ext cx="140575" cy="16025"/>
            </a:xfrm>
            <a:custGeom>
              <a:rect b="b" l="l" r="r" t="t"/>
              <a:pathLst>
                <a:path extrusionOk="0" h="641" w="5623">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20"/>
            <p:cNvSpPr/>
            <p:nvPr/>
          </p:nvSpPr>
          <p:spPr>
            <a:xfrm>
              <a:off x="8790850" y="5072575"/>
              <a:ext cx="10850" cy="38450"/>
            </a:xfrm>
            <a:custGeom>
              <a:rect b="b" l="l" r="r" t="t"/>
              <a:pathLst>
                <a:path extrusionOk="0" h="1538" w="434">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20"/>
            <p:cNvSpPr/>
            <p:nvPr/>
          </p:nvSpPr>
          <p:spPr>
            <a:xfrm>
              <a:off x="8864225" y="5051300"/>
              <a:ext cx="133025" cy="36275"/>
            </a:xfrm>
            <a:custGeom>
              <a:rect b="b" l="l" r="r" t="t"/>
              <a:pathLst>
                <a:path extrusionOk="0" h="1451" w="5321">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20"/>
            <p:cNvSpPr/>
            <p:nvPr/>
          </p:nvSpPr>
          <p:spPr>
            <a:xfrm>
              <a:off x="8931775" y="5040300"/>
              <a:ext cx="26600" cy="28750"/>
            </a:xfrm>
            <a:custGeom>
              <a:rect b="b" l="l" r="r" t="t"/>
              <a:pathLst>
                <a:path extrusionOk="0" h="1150" w="1064">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20"/>
            <p:cNvSpPr/>
            <p:nvPr/>
          </p:nvSpPr>
          <p:spPr>
            <a:xfrm>
              <a:off x="8826700" y="3912975"/>
              <a:ext cx="206000" cy="381975"/>
            </a:xfrm>
            <a:custGeom>
              <a:rect b="b" l="l" r="r" t="t"/>
              <a:pathLst>
                <a:path extrusionOk="0" h="15279" w="824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20"/>
            <p:cNvSpPr/>
            <p:nvPr/>
          </p:nvSpPr>
          <p:spPr>
            <a:xfrm>
              <a:off x="8701600" y="4261100"/>
              <a:ext cx="144300" cy="100550"/>
            </a:xfrm>
            <a:custGeom>
              <a:rect b="b" l="l" r="r" t="t"/>
              <a:pathLst>
                <a:path extrusionOk="0" h="4022" w="5772">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20"/>
            <p:cNvSpPr/>
            <p:nvPr/>
          </p:nvSpPr>
          <p:spPr>
            <a:xfrm>
              <a:off x="8995975" y="3797900"/>
              <a:ext cx="240150" cy="444525"/>
            </a:xfrm>
            <a:custGeom>
              <a:rect b="b" l="l" r="r" t="t"/>
              <a:pathLst>
                <a:path extrusionOk="0" h="17781" w="9606">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20"/>
            <p:cNvSpPr/>
            <p:nvPr/>
          </p:nvSpPr>
          <p:spPr>
            <a:xfrm>
              <a:off x="8853375" y="4204150"/>
              <a:ext cx="166825" cy="115125"/>
            </a:xfrm>
            <a:custGeom>
              <a:rect b="b" l="l" r="r" t="t"/>
              <a:pathLst>
                <a:path extrusionOk="0" h="4605" w="6673">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20"/>
            <p:cNvSpPr/>
            <p:nvPr/>
          </p:nvSpPr>
          <p:spPr>
            <a:xfrm>
              <a:off x="9036025" y="3784550"/>
              <a:ext cx="183475" cy="266050"/>
            </a:xfrm>
            <a:custGeom>
              <a:rect b="b" l="l" r="r" t="t"/>
              <a:pathLst>
                <a:path extrusionOk="0" h="10642" w="7339">
                  <a:moveTo>
                    <a:pt x="0" y="1"/>
                  </a:moveTo>
                  <a:lnTo>
                    <a:pt x="2535" y="10642"/>
                  </a:lnTo>
                  <a:lnTo>
                    <a:pt x="7339" y="7573"/>
                  </a:lnTo>
                  <a:cubicBezTo>
                    <a:pt x="4203" y="501"/>
                    <a:pt x="0" y="1"/>
                    <a:pt x="0"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20"/>
            <p:cNvSpPr/>
            <p:nvPr/>
          </p:nvSpPr>
          <p:spPr>
            <a:xfrm>
              <a:off x="9083550" y="3893800"/>
              <a:ext cx="27125" cy="167225"/>
            </a:xfrm>
            <a:custGeom>
              <a:rect b="b" l="l" r="r" t="t"/>
              <a:pathLst>
                <a:path extrusionOk="0" h="6689" w="1085">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20"/>
            <p:cNvSpPr/>
            <p:nvPr/>
          </p:nvSpPr>
          <p:spPr>
            <a:xfrm>
              <a:off x="8974300" y="3965350"/>
              <a:ext cx="13275" cy="10325"/>
            </a:xfrm>
            <a:custGeom>
              <a:rect b="b" l="l" r="r" t="t"/>
              <a:pathLst>
                <a:path extrusionOk="0" h="413" w="531">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20"/>
            <p:cNvSpPr/>
            <p:nvPr/>
          </p:nvSpPr>
          <p:spPr>
            <a:xfrm>
              <a:off x="8993500" y="3912975"/>
              <a:ext cx="12525" cy="10100"/>
            </a:xfrm>
            <a:custGeom>
              <a:rect b="b" l="l" r="r" t="t"/>
              <a:pathLst>
                <a:path extrusionOk="0" h="404" w="501">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20"/>
            <p:cNvSpPr/>
            <p:nvPr/>
          </p:nvSpPr>
          <p:spPr>
            <a:xfrm>
              <a:off x="8980975" y="3940500"/>
              <a:ext cx="16700" cy="12525"/>
            </a:xfrm>
            <a:custGeom>
              <a:rect b="b" l="l" r="r" t="t"/>
              <a:pathLst>
                <a:path extrusionOk="0" h="501" w="668">
                  <a:moveTo>
                    <a:pt x="334" y="1"/>
                  </a:moveTo>
                  <a:cubicBezTo>
                    <a:pt x="0" y="67"/>
                    <a:pt x="34" y="501"/>
                    <a:pt x="367" y="501"/>
                  </a:cubicBezTo>
                  <a:cubicBezTo>
                    <a:pt x="668" y="468"/>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20"/>
            <p:cNvSpPr/>
            <p:nvPr/>
          </p:nvSpPr>
          <p:spPr>
            <a:xfrm>
              <a:off x="9006825" y="3930925"/>
              <a:ext cx="5875" cy="6900"/>
            </a:xfrm>
            <a:custGeom>
              <a:rect b="b" l="l" r="r" t="t"/>
              <a:pathLst>
                <a:path extrusionOk="0" h="276" w="235">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20"/>
            <p:cNvSpPr/>
            <p:nvPr/>
          </p:nvSpPr>
          <p:spPr>
            <a:xfrm>
              <a:off x="9008500" y="3888800"/>
              <a:ext cx="9200" cy="7525"/>
            </a:xfrm>
            <a:custGeom>
              <a:rect b="b" l="l" r="r" t="t"/>
              <a:pathLst>
                <a:path extrusionOk="0" h="301" w="368">
                  <a:moveTo>
                    <a:pt x="234" y="0"/>
                  </a:moveTo>
                  <a:cubicBezTo>
                    <a:pt x="0" y="0"/>
                    <a:pt x="67" y="301"/>
                    <a:pt x="234" y="301"/>
                  </a:cubicBezTo>
                  <a:cubicBezTo>
                    <a:pt x="367" y="301"/>
                    <a:pt x="3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20"/>
            <p:cNvSpPr/>
            <p:nvPr/>
          </p:nvSpPr>
          <p:spPr>
            <a:xfrm>
              <a:off x="9015175" y="3867125"/>
              <a:ext cx="11700" cy="8350"/>
            </a:xfrm>
            <a:custGeom>
              <a:rect b="b" l="l" r="r" t="t"/>
              <a:pathLst>
                <a:path extrusionOk="0" h="334" w="468">
                  <a:moveTo>
                    <a:pt x="200" y="0"/>
                  </a:moveTo>
                  <a:cubicBezTo>
                    <a:pt x="0" y="0"/>
                    <a:pt x="33" y="334"/>
                    <a:pt x="234" y="334"/>
                  </a:cubicBezTo>
                  <a:cubicBezTo>
                    <a:pt x="467" y="334"/>
                    <a:pt x="467" y="0"/>
                    <a:pt x="2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20"/>
            <p:cNvSpPr/>
            <p:nvPr/>
          </p:nvSpPr>
          <p:spPr>
            <a:xfrm>
              <a:off x="9036025" y="3835425"/>
              <a:ext cx="5025" cy="4200"/>
            </a:xfrm>
            <a:custGeom>
              <a:rect b="b" l="l" r="r" t="t"/>
              <a:pathLst>
                <a:path extrusionOk="0" h="168" w="201">
                  <a:moveTo>
                    <a:pt x="133" y="1"/>
                  </a:moveTo>
                  <a:cubicBezTo>
                    <a:pt x="0" y="1"/>
                    <a:pt x="0" y="167"/>
                    <a:pt x="133" y="167"/>
                  </a:cubicBezTo>
                  <a:cubicBezTo>
                    <a:pt x="200" y="167"/>
                    <a:pt x="200" y="1"/>
                    <a:pt x="1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20"/>
            <p:cNvSpPr/>
            <p:nvPr/>
          </p:nvSpPr>
          <p:spPr>
            <a:xfrm>
              <a:off x="9032250" y="3860550"/>
              <a:ext cx="7950" cy="9750"/>
            </a:xfrm>
            <a:custGeom>
              <a:rect b="b" l="l" r="r" t="t"/>
              <a:pathLst>
                <a:path extrusionOk="0" h="390" w="318">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20"/>
            <p:cNvSpPr/>
            <p:nvPr/>
          </p:nvSpPr>
          <p:spPr>
            <a:xfrm>
              <a:off x="9023550" y="3837100"/>
              <a:ext cx="11650" cy="7750"/>
            </a:xfrm>
            <a:custGeom>
              <a:rect b="b" l="l" r="r" t="t"/>
              <a:pathLst>
                <a:path extrusionOk="0" h="310" w="466">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20"/>
            <p:cNvSpPr/>
            <p:nvPr/>
          </p:nvSpPr>
          <p:spPr>
            <a:xfrm>
              <a:off x="9041850" y="3806250"/>
              <a:ext cx="6700" cy="5025"/>
            </a:xfrm>
            <a:custGeom>
              <a:rect b="b" l="l" r="r" t="t"/>
              <a:pathLst>
                <a:path extrusionOk="0" h="201" w="268">
                  <a:moveTo>
                    <a:pt x="134" y="0"/>
                  </a:moveTo>
                  <a:cubicBezTo>
                    <a:pt x="1" y="0"/>
                    <a:pt x="1" y="200"/>
                    <a:pt x="134" y="200"/>
                  </a:cubicBezTo>
                  <a:cubicBezTo>
                    <a:pt x="267" y="200"/>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20"/>
            <p:cNvSpPr/>
            <p:nvPr/>
          </p:nvSpPr>
          <p:spPr>
            <a:xfrm>
              <a:off x="9044625" y="3818700"/>
              <a:ext cx="11150" cy="7650"/>
            </a:xfrm>
            <a:custGeom>
              <a:rect b="b" l="l" r="r" t="t"/>
              <a:pathLst>
                <a:path extrusionOk="0" h="306" w="446">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20"/>
            <p:cNvSpPr/>
            <p:nvPr/>
          </p:nvSpPr>
          <p:spPr>
            <a:xfrm>
              <a:off x="9008825" y="3902675"/>
              <a:ext cx="13875" cy="10575"/>
            </a:xfrm>
            <a:custGeom>
              <a:rect b="b" l="l" r="r" t="t"/>
              <a:pathLst>
                <a:path extrusionOk="0" h="423" w="555">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20"/>
            <p:cNvSpPr/>
            <p:nvPr/>
          </p:nvSpPr>
          <p:spPr>
            <a:xfrm>
              <a:off x="9027175" y="3882125"/>
              <a:ext cx="8875" cy="6775"/>
            </a:xfrm>
            <a:custGeom>
              <a:rect b="b" l="l" r="r" t="t"/>
              <a:pathLst>
                <a:path extrusionOk="0" h="271" w="355">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20"/>
            <p:cNvSpPr/>
            <p:nvPr/>
          </p:nvSpPr>
          <p:spPr>
            <a:xfrm>
              <a:off x="8995975" y="3965450"/>
              <a:ext cx="10650" cy="7600"/>
            </a:xfrm>
            <a:custGeom>
              <a:rect b="b" l="l" r="r" t="t"/>
              <a:pathLst>
                <a:path extrusionOk="0" h="304" w="426">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20"/>
            <p:cNvSpPr/>
            <p:nvPr/>
          </p:nvSpPr>
          <p:spPr>
            <a:xfrm>
              <a:off x="8990150" y="3985500"/>
              <a:ext cx="13975" cy="10900"/>
            </a:xfrm>
            <a:custGeom>
              <a:rect b="b" l="l" r="r" t="t"/>
              <a:pathLst>
                <a:path extrusionOk="0" h="436" w="559">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20"/>
            <p:cNvSpPr/>
            <p:nvPr/>
          </p:nvSpPr>
          <p:spPr>
            <a:xfrm>
              <a:off x="8943450" y="3948850"/>
              <a:ext cx="6700" cy="5850"/>
            </a:xfrm>
            <a:custGeom>
              <a:rect b="b" l="l" r="r" t="t"/>
              <a:pathLst>
                <a:path extrusionOk="0" h="234" w="268">
                  <a:moveTo>
                    <a:pt x="167" y="0"/>
                  </a:moveTo>
                  <a:cubicBezTo>
                    <a:pt x="0" y="0"/>
                    <a:pt x="0" y="234"/>
                    <a:pt x="167" y="234"/>
                  </a:cubicBezTo>
                  <a:cubicBezTo>
                    <a:pt x="267" y="234"/>
                    <a:pt x="267"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20"/>
            <p:cNvSpPr/>
            <p:nvPr/>
          </p:nvSpPr>
          <p:spPr>
            <a:xfrm>
              <a:off x="8910100" y="3923775"/>
              <a:ext cx="9775" cy="7575"/>
            </a:xfrm>
            <a:custGeom>
              <a:rect b="b" l="l" r="r" t="t"/>
              <a:pathLst>
                <a:path extrusionOk="0" h="303" w="391">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20"/>
            <p:cNvSpPr/>
            <p:nvPr/>
          </p:nvSpPr>
          <p:spPr>
            <a:xfrm>
              <a:off x="8908425" y="3897150"/>
              <a:ext cx="7525" cy="5650"/>
            </a:xfrm>
            <a:custGeom>
              <a:rect b="b" l="l" r="r" t="t"/>
              <a:pathLst>
                <a:path extrusionOk="0" h="226" w="301">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0"/>
            <p:cNvSpPr/>
            <p:nvPr/>
          </p:nvSpPr>
          <p:spPr>
            <a:xfrm>
              <a:off x="8891950" y="3918775"/>
              <a:ext cx="11725" cy="8200"/>
            </a:xfrm>
            <a:custGeom>
              <a:rect b="b" l="l" r="r" t="t"/>
              <a:pathLst>
                <a:path extrusionOk="0" h="328" w="469">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20"/>
            <p:cNvSpPr/>
            <p:nvPr/>
          </p:nvSpPr>
          <p:spPr>
            <a:xfrm>
              <a:off x="8912175" y="3906525"/>
              <a:ext cx="7125" cy="7650"/>
            </a:xfrm>
            <a:custGeom>
              <a:rect b="b" l="l" r="r" t="t"/>
              <a:pathLst>
                <a:path extrusionOk="0" h="306" w="285">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20"/>
            <p:cNvSpPr/>
            <p:nvPr/>
          </p:nvSpPr>
          <p:spPr>
            <a:xfrm>
              <a:off x="8927625" y="3940400"/>
              <a:ext cx="5825" cy="4300"/>
            </a:xfrm>
            <a:custGeom>
              <a:rect b="b" l="l" r="r" t="t"/>
              <a:pathLst>
                <a:path extrusionOk="0" h="172" w="233">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20"/>
            <p:cNvSpPr/>
            <p:nvPr/>
          </p:nvSpPr>
          <p:spPr>
            <a:xfrm>
              <a:off x="8952625" y="3970825"/>
              <a:ext cx="14200" cy="9725"/>
            </a:xfrm>
            <a:custGeom>
              <a:rect b="b" l="l" r="r" t="t"/>
              <a:pathLst>
                <a:path extrusionOk="0" h="389" w="568">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20"/>
            <p:cNvSpPr/>
            <p:nvPr/>
          </p:nvSpPr>
          <p:spPr>
            <a:xfrm>
              <a:off x="8885900" y="3897050"/>
              <a:ext cx="15725" cy="12650"/>
            </a:xfrm>
            <a:custGeom>
              <a:rect b="b" l="l" r="r" t="t"/>
              <a:pathLst>
                <a:path extrusionOk="0" h="506" w="629">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20"/>
            <p:cNvSpPr/>
            <p:nvPr/>
          </p:nvSpPr>
          <p:spPr>
            <a:xfrm>
              <a:off x="9108575" y="4018850"/>
              <a:ext cx="15850" cy="11750"/>
            </a:xfrm>
            <a:custGeom>
              <a:rect b="b" l="l" r="r" t="t"/>
              <a:pathLst>
                <a:path extrusionOk="0" h="470" w="634">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20"/>
            <p:cNvSpPr/>
            <p:nvPr/>
          </p:nvSpPr>
          <p:spPr>
            <a:xfrm>
              <a:off x="9126925" y="3998875"/>
              <a:ext cx="13350" cy="10875"/>
            </a:xfrm>
            <a:custGeom>
              <a:rect b="b" l="l" r="r" t="t"/>
              <a:pathLst>
                <a:path extrusionOk="0" h="435" w="534">
                  <a:moveTo>
                    <a:pt x="234" y="1"/>
                  </a:moveTo>
                  <a:cubicBezTo>
                    <a:pt x="0" y="1"/>
                    <a:pt x="33" y="434"/>
                    <a:pt x="267" y="434"/>
                  </a:cubicBezTo>
                  <a:cubicBezTo>
                    <a:pt x="534" y="434"/>
                    <a:pt x="534"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20"/>
            <p:cNvSpPr/>
            <p:nvPr/>
          </p:nvSpPr>
          <p:spPr>
            <a:xfrm>
              <a:off x="9135250" y="4010700"/>
              <a:ext cx="10025" cy="8975"/>
            </a:xfrm>
            <a:custGeom>
              <a:rect b="b" l="l" r="r" t="t"/>
              <a:pathLst>
                <a:path extrusionOk="0" h="359" w="401">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20"/>
            <p:cNvSpPr/>
            <p:nvPr/>
          </p:nvSpPr>
          <p:spPr>
            <a:xfrm>
              <a:off x="9106075" y="3998825"/>
              <a:ext cx="10850" cy="8425"/>
            </a:xfrm>
            <a:custGeom>
              <a:rect b="b" l="l" r="r" t="t"/>
              <a:pathLst>
                <a:path extrusionOk="0" h="337" w="434">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20"/>
            <p:cNvSpPr/>
            <p:nvPr/>
          </p:nvSpPr>
          <p:spPr>
            <a:xfrm>
              <a:off x="9140650" y="3984375"/>
              <a:ext cx="9625" cy="10475"/>
            </a:xfrm>
            <a:custGeom>
              <a:rect b="b" l="l" r="r" t="t"/>
              <a:pathLst>
                <a:path extrusionOk="0" h="419" w="385">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20"/>
            <p:cNvSpPr/>
            <p:nvPr/>
          </p:nvSpPr>
          <p:spPr>
            <a:xfrm>
              <a:off x="9151925" y="3998050"/>
              <a:ext cx="8375" cy="7525"/>
            </a:xfrm>
            <a:custGeom>
              <a:rect b="b" l="l" r="r" t="t"/>
              <a:pathLst>
                <a:path extrusionOk="0" h="301" w="335">
                  <a:moveTo>
                    <a:pt x="168" y="0"/>
                  </a:moveTo>
                  <a:cubicBezTo>
                    <a:pt x="1" y="34"/>
                    <a:pt x="1" y="300"/>
                    <a:pt x="168" y="300"/>
                  </a:cubicBezTo>
                  <a:cubicBezTo>
                    <a:pt x="334" y="300"/>
                    <a:pt x="334"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20"/>
            <p:cNvSpPr/>
            <p:nvPr/>
          </p:nvSpPr>
          <p:spPr>
            <a:xfrm>
              <a:off x="9178625" y="3986375"/>
              <a:ext cx="6675" cy="4200"/>
            </a:xfrm>
            <a:custGeom>
              <a:rect b="b" l="l" r="r" t="t"/>
              <a:pathLst>
                <a:path extrusionOk="0" h="168" w="267">
                  <a:moveTo>
                    <a:pt x="134" y="0"/>
                  </a:moveTo>
                  <a:cubicBezTo>
                    <a:pt x="0" y="0"/>
                    <a:pt x="0" y="167"/>
                    <a:pt x="134" y="167"/>
                  </a:cubicBezTo>
                  <a:cubicBezTo>
                    <a:pt x="267" y="167"/>
                    <a:pt x="200"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20"/>
            <p:cNvSpPr/>
            <p:nvPr/>
          </p:nvSpPr>
          <p:spPr>
            <a:xfrm>
              <a:off x="9154075" y="3986175"/>
              <a:ext cx="11225" cy="7075"/>
            </a:xfrm>
            <a:custGeom>
              <a:rect b="b" l="l" r="r" t="t"/>
              <a:pathLst>
                <a:path extrusionOk="0" h="283" w="449">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20"/>
            <p:cNvSpPr/>
            <p:nvPr/>
          </p:nvSpPr>
          <p:spPr>
            <a:xfrm>
              <a:off x="9169450" y="3961250"/>
              <a:ext cx="4175" cy="3450"/>
            </a:xfrm>
            <a:custGeom>
              <a:rect b="b" l="l" r="r" t="t"/>
              <a:pathLst>
                <a:path extrusionOk="0" h="138" w="167">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20"/>
            <p:cNvSpPr/>
            <p:nvPr/>
          </p:nvSpPr>
          <p:spPr>
            <a:xfrm>
              <a:off x="9168600" y="3975350"/>
              <a:ext cx="10850" cy="8550"/>
            </a:xfrm>
            <a:custGeom>
              <a:rect b="b" l="l" r="r" t="t"/>
              <a:pathLst>
                <a:path extrusionOk="0" h="342" w="434">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0"/>
            <p:cNvSpPr/>
            <p:nvPr/>
          </p:nvSpPr>
          <p:spPr>
            <a:xfrm>
              <a:off x="9194450" y="3971175"/>
              <a:ext cx="12950" cy="9375"/>
            </a:xfrm>
            <a:custGeom>
              <a:rect b="b" l="l" r="r" t="t"/>
              <a:pathLst>
                <a:path extrusionOk="0" h="375" w="518">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20"/>
            <p:cNvSpPr/>
            <p:nvPr/>
          </p:nvSpPr>
          <p:spPr>
            <a:xfrm>
              <a:off x="9183625" y="3956350"/>
              <a:ext cx="14200" cy="10875"/>
            </a:xfrm>
            <a:custGeom>
              <a:rect b="b" l="l" r="r" t="t"/>
              <a:pathLst>
                <a:path extrusionOk="0" h="435" w="568">
                  <a:moveTo>
                    <a:pt x="267" y="0"/>
                  </a:moveTo>
                  <a:cubicBezTo>
                    <a:pt x="0" y="34"/>
                    <a:pt x="67" y="434"/>
                    <a:pt x="301" y="434"/>
                  </a:cubicBezTo>
                  <a:cubicBezTo>
                    <a:pt x="567" y="434"/>
                    <a:pt x="5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20"/>
            <p:cNvSpPr/>
            <p:nvPr/>
          </p:nvSpPr>
          <p:spPr>
            <a:xfrm>
              <a:off x="9186125" y="3982125"/>
              <a:ext cx="8125" cy="5925"/>
            </a:xfrm>
            <a:custGeom>
              <a:rect b="b" l="l" r="r" t="t"/>
              <a:pathLst>
                <a:path extrusionOk="0" h="237" w="325">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20"/>
            <p:cNvSpPr/>
            <p:nvPr/>
          </p:nvSpPr>
          <p:spPr>
            <a:xfrm>
              <a:off x="9200625" y="3950500"/>
              <a:ext cx="7200" cy="5125"/>
            </a:xfrm>
            <a:custGeom>
              <a:rect b="b" l="l" r="r" t="t"/>
              <a:pathLst>
                <a:path extrusionOk="0" h="205" w="288">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20"/>
            <p:cNvSpPr/>
            <p:nvPr/>
          </p:nvSpPr>
          <p:spPr>
            <a:xfrm>
              <a:off x="9123575" y="3975075"/>
              <a:ext cx="11700" cy="10700"/>
            </a:xfrm>
            <a:custGeom>
              <a:rect b="b" l="l" r="r" t="t"/>
              <a:pathLst>
                <a:path extrusionOk="0" h="428" w="468">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20"/>
            <p:cNvSpPr/>
            <p:nvPr/>
          </p:nvSpPr>
          <p:spPr>
            <a:xfrm>
              <a:off x="9143600" y="3959675"/>
              <a:ext cx="8350" cy="7600"/>
            </a:xfrm>
            <a:custGeom>
              <a:rect b="b" l="l" r="r" t="t"/>
              <a:pathLst>
                <a:path extrusionOk="0" h="304" w="334">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0"/>
            <p:cNvSpPr/>
            <p:nvPr/>
          </p:nvSpPr>
          <p:spPr>
            <a:xfrm>
              <a:off x="8665750" y="3801650"/>
              <a:ext cx="16275" cy="83625"/>
            </a:xfrm>
            <a:custGeom>
              <a:rect b="b" l="l" r="r" t="t"/>
              <a:pathLst>
                <a:path extrusionOk="0" h="3345" w="651">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9" name="Google Shape;2269;p20"/>
          <p:cNvGrpSpPr/>
          <p:nvPr/>
        </p:nvGrpSpPr>
        <p:grpSpPr>
          <a:xfrm flipH="1" rot="-871439">
            <a:off x="781842" y="2854885"/>
            <a:ext cx="626337" cy="1655148"/>
            <a:chOff x="7905200" y="2089425"/>
            <a:chExt cx="626300" cy="1655050"/>
          </a:xfrm>
        </p:grpSpPr>
        <p:sp>
          <p:nvSpPr>
            <p:cNvPr id="2270" name="Google Shape;2270;p20"/>
            <p:cNvSpPr/>
            <p:nvPr/>
          </p:nvSpPr>
          <p:spPr>
            <a:xfrm>
              <a:off x="8131200" y="2242775"/>
              <a:ext cx="264375" cy="359050"/>
            </a:xfrm>
            <a:custGeom>
              <a:rect b="b" l="l" r="r" t="t"/>
              <a:pathLst>
                <a:path extrusionOk="0" h="14362" w="10575">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0"/>
            <p:cNvSpPr/>
            <p:nvPr/>
          </p:nvSpPr>
          <p:spPr>
            <a:xfrm>
              <a:off x="7905200" y="2211775"/>
              <a:ext cx="260225" cy="443675"/>
            </a:xfrm>
            <a:custGeom>
              <a:rect b="b" l="l" r="r" t="t"/>
              <a:pathLst>
                <a:path extrusionOk="0" h="17747" w="10409">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20"/>
            <p:cNvSpPr/>
            <p:nvPr/>
          </p:nvSpPr>
          <p:spPr>
            <a:xfrm>
              <a:off x="8288825" y="2157550"/>
              <a:ext cx="242675" cy="466200"/>
            </a:xfrm>
            <a:custGeom>
              <a:rect b="b" l="l" r="r" t="t"/>
              <a:pathLst>
                <a:path extrusionOk="0" h="18648" w="9707">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20"/>
            <p:cNvSpPr/>
            <p:nvPr/>
          </p:nvSpPr>
          <p:spPr>
            <a:xfrm>
              <a:off x="8115350" y="2516975"/>
              <a:ext cx="261050" cy="336100"/>
            </a:xfrm>
            <a:custGeom>
              <a:rect b="b" l="l" r="r" t="t"/>
              <a:pathLst>
                <a:path extrusionOk="0" h="13444" w="10442">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20"/>
            <p:cNvSpPr/>
            <p:nvPr/>
          </p:nvSpPr>
          <p:spPr>
            <a:xfrm>
              <a:off x="8111175" y="3638625"/>
              <a:ext cx="148475" cy="105100"/>
            </a:xfrm>
            <a:custGeom>
              <a:rect b="b" l="l" r="r" t="t"/>
              <a:pathLst>
                <a:path extrusionOk="0" h="4204" w="5939">
                  <a:moveTo>
                    <a:pt x="3170" y="0"/>
                  </a:moveTo>
                  <a:lnTo>
                    <a:pt x="1" y="667"/>
                  </a:lnTo>
                  <a:lnTo>
                    <a:pt x="268" y="4203"/>
                  </a:lnTo>
                  <a:lnTo>
                    <a:pt x="5939" y="3970"/>
                  </a:lnTo>
                  <a:lnTo>
                    <a:pt x="3036" y="2202"/>
                  </a:lnTo>
                  <a:lnTo>
                    <a:pt x="3170"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20"/>
            <p:cNvSpPr/>
            <p:nvPr/>
          </p:nvSpPr>
          <p:spPr>
            <a:xfrm>
              <a:off x="8276300" y="3608600"/>
              <a:ext cx="130125" cy="123450"/>
            </a:xfrm>
            <a:custGeom>
              <a:rect b="b" l="l" r="r" t="t"/>
              <a:pathLst>
                <a:path extrusionOk="0" h="4938" w="5205">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20"/>
            <p:cNvSpPr/>
            <p:nvPr/>
          </p:nvSpPr>
          <p:spPr>
            <a:xfrm>
              <a:off x="8047800" y="2853050"/>
              <a:ext cx="432850" cy="860650"/>
            </a:xfrm>
            <a:custGeom>
              <a:rect b="b" l="l" r="r" t="t"/>
              <a:pathLst>
                <a:path extrusionOk="0" h="34426" w="17314">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20"/>
            <p:cNvSpPr/>
            <p:nvPr/>
          </p:nvSpPr>
          <p:spPr>
            <a:xfrm>
              <a:off x="8165400" y="2301000"/>
              <a:ext cx="157625" cy="188675"/>
            </a:xfrm>
            <a:custGeom>
              <a:rect b="b" l="l" r="r" t="t"/>
              <a:pathLst>
                <a:path extrusionOk="0" h="7547" w="6305">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20"/>
            <p:cNvSpPr/>
            <p:nvPr/>
          </p:nvSpPr>
          <p:spPr>
            <a:xfrm>
              <a:off x="8194575" y="2471950"/>
              <a:ext cx="95100" cy="128875"/>
            </a:xfrm>
            <a:custGeom>
              <a:rect b="b" l="l" r="r" t="t"/>
              <a:pathLst>
                <a:path extrusionOk="0" h="5155" w="3804">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0"/>
            <p:cNvSpPr/>
            <p:nvPr/>
          </p:nvSpPr>
          <p:spPr>
            <a:xfrm>
              <a:off x="8140800" y="2392725"/>
              <a:ext cx="39625" cy="53825"/>
            </a:xfrm>
            <a:custGeom>
              <a:rect b="b" l="l" r="r" t="t"/>
              <a:pathLst>
                <a:path extrusionOk="0" h="2153" w="1585">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20"/>
            <p:cNvSpPr/>
            <p:nvPr/>
          </p:nvSpPr>
          <p:spPr>
            <a:xfrm>
              <a:off x="8231275" y="2354850"/>
              <a:ext cx="46725" cy="66400"/>
            </a:xfrm>
            <a:custGeom>
              <a:rect b="b" l="l" r="r" t="t"/>
              <a:pathLst>
                <a:path extrusionOk="0" h="2656" w="1869">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20"/>
            <p:cNvSpPr/>
            <p:nvPr/>
          </p:nvSpPr>
          <p:spPr>
            <a:xfrm>
              <a:off x="8200100" y="2380075"/>
              <a:ext cx="6925" cy="5775"/>
            </a:xfrm>
            <a:custGeom>
              <a:rect b="b" l="l" r="r" t="t"/>
              <a:pathLst>
                <a:path extrusionOk="0" h="231" w="277">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20"/>
            <p:cNvSpPr/>
            <p:nvPr/>
          </p:nvSpPr>
          <p:spPr>
            <a:xfrm>
              <a:off x="8274025" y="2369750"/>
              <a:ext cx="7300" cy="5550"/>
            </a:xfrm>
            <a:custGeom>
              <a:rect b="b" l="l" r="r" t="t"/>
              <a:pathLst>
                <a:path extrusionOk="0" h="222" w="292">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20"/>
            <p:cNvSpPr/>
            <p:nvPr/>
          </p:nvSpPr>
          <p:spPr>
            <a:xfrm>
              <a:off x="8211250" y="2417750"/>
              <a:ext cx="52125" cy="19725"/>
            </a:xfrm>
            <a:custGeom>
              <a:rect b="b" l="l" r="r" t="t"/>
              <a:pathLst>
                <a:path extrusionOk="0" h="789" w="2085">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20"/>
            <p:cNvSpPr/>
            <p:nvPr/>
          </p:nvSpPr>
          <p:spPr>
            <a:xfrm>
              <a:off x="8206250" y="2415075"/>
              <a:ext cx="13375" cy="15000"/>
            </a:xfrm>
            <a:custGeom>
              <a:rect b="b" l="l" r="r" t="t"/>
              <a:pathLst>
                <a:path extrusionOk="0" h="600" w="535">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20"/>
            <p:cNvSpPr/>
            <p:nvPr/>
          </p:nvSpPr>
          <p:spPr>
            <a:xfrm>
              <a:off x="8191250" y="2480300"/>
              <a:ext cx="79250" cy="14700"/>
            </a:xfrm>
            <a:custGeom>
              <a:rect b="b" l="l" r="r" t="t"/>
              <a:pathLst>
                <a:path extrusionOk="0" h="588" w="317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20"/>
            <p:cNvSpPr/>
            <p:nvPr/>
          </p:nvSpPr>
          <p:spPr>
            <a:xfrm>
              <a:off x="8217925" y="2295750"/>
              <a:ext cx="100925" cy="57800"/>
            </a:xfrm>
            <a:custGeom>
              <a:rect b="b" l="l" r="r" t="t"/>
              <a:pathLst>
                <a:path extrusionOk="0" h="2312" w="4037">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20"/>
            <p:cNvSpPr/>
            <p:nvPr/>
          </p:nvSpPr>
          <p:spPr>
            <a:xfrm>
              <a:off x="8056150" y="2632400"/>
              <a:ext cx="316075" cy="1072125"/>
            </a:xfrm>
            <a:custGeom>
              <a:rect b="b" l="l" r="r" t="t"/>
              <a:pathLst>
                <a:path extrusionOk="0" h="42885" w="12643">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20"/>
            <p:cNvSpPr/>
            <p:nvPr/>
          </p:nvSpPr>
          <p:spPr>
            <a:xfrm>
              <a:off x="8236275" y="2777175"/>
              <a:ext cx="6700" cy="5850"/>
            </a:xfrm>
            <a:custGeom>
              <a:rect b="b" l="l" r="r" t="t"/>
              <a:pathLst>
                <a:path extrusionOk="0" h="234" w="268">
                  <a:moveTo>
                    <a:pt x="134" y="0"/>
                  </a:moveTo>
                  <a:cubicBezTo>
                    <a:pt x="1" y="0"/>
                    <a:pt x="1" y="234"/>
                    <a:pt x="134" y="234"/>
                  </a:cubicBezTo>
                  <a:cubicBezTo>
                    <a:pt x="267" y="234"/>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20"/>
            <p:cNvSpPr/>
            <p:nvPr/>
          </p:nvSpPr>
          <p:spPr>
            <a:xfrm>
              <a:off x="8282150" y="2726300"/>
              <a:ext cx="6700" cy="5025"/>
            </a:xfrm>
            <a:custGeom>
              <a:rect b="b" l="l" r="r" t="t"/>
              <a:pathLst>
                <a:path extrusionOk="0" h="201" w="268">
                  <a:moveTo>
                    <a:pt x="134" y="1"/>
                  </a:moveTo>
                  <a:cubicBezTo>
                    <a:pt x="0" y="1"/>
                    <a:pt x="0" y="201"/>
                    <a:pt x="134" y="201"/>
                  </a:cubicBezTo>
                  <a:cubicBezTo>
                    <a:pt x="267" y="201"/>
                    <a:pt x="267"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20"/>
            <p:cNvSpPr/>
            <p:nvPr/>
          </p:nvSpPr>
          <p:spPr>
            <a:xfrm>
              <a:off x="8169575" y="2749600"/>
              <a:ext cx="12525" cy="9250"/>
            </a:xfrm>
            <a:custGeom>
              <a:rect b="b" l="l" r="r" t="t"/>
              <a:pathLst>
                <a:path extrusionOk="0" h="370" w="501">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20"/>
            <p:cNvSpPr/>
            <p:nvPr/>
          </p:nvSpPr>
          <p:spPr>
            <a:xfrm>
              <a:off x="8173775" y="2691000"/>
              <a:ext cx="8325" cy="5300"/>
            </a:xfrm>
            <a:custGeom>
              <a:rect b="b" l="l" r="r" t="t"/>
              <a:pathLst>
                <a:path extrusionOk="0" h="212" w="333">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20"/>
            <p:cNvSpPr/>
            <p:nvPr/>
          </p:nvSpPr>
          <p:spPr>
            <a:xfrm>
              <a:off x="8223775" y="2706275"/>
              <a:ext cx="13350" cy="10875"/>
            </a:xfrm>
            <a:custGeom>
              <a:rect b="b" l="l" r="r" t="t"/>
              <a:pathLst>
                <a:path extrusionOk="0" h="435" w="534">
                  <a:moveTo>
                    <a:pt x="300" y="1"/>
                  </a:moveTo>
                  <a:cubicBezTo>
                    <a:pt x="0" y="1"/>
                    <a:pt x="0" y="435"/>
                    <a:pt x="300" y="435"/>
                  </a:cubicBezTo>
                  <a:cubicBezTo>
                    <a:pt x="534" y="435"/>
                    <a:pt x="534" y="1"/>
                    <a:pt x="3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20"/>
            <p:cNvSpPr/>
            <p:nvPr/>
          </p:nvSpPr>
          <p:spPr>
            <a:xfrm>
              <a:off x="8213750" y="2745475"/>
              <a:ext cx="12550" cy="9200"/>
            </a:xfrm>
            <a:custGeom>
              <a:rect b="b" l="l" r="r" t="t"/>
              <a:pathLst>
                <a:path extrusionOk="0" h="368" w="502">
                  <a:moveTo>
                    <a:pt x="234" y="1"/>
                  </a:moveTo>
                  <a:cubicBezTo>
                    <a:pt x="1" y="34"/>
                    <a:pt x="1"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20"/>
            <p:cNvSpPr/>
            <p:nvPr/>
          </p:nvSpPr>
          <p:spPr>
            <a:xfrm>
              <a:off x="8197925" y="2803850"/>
              <a:ext cx="5850" cy="5025"/>
            </a:xfrm>
            <a:custGeom>
              <a:rect b="b" l="l" r="r" t="t"/>
              <a:pathLst>
                <a:path extrusionOk="0" h="201" w="234">
                  <a:moveTo>
                    <a:pt x="134" y="1"/>
                  </a:moveTo>
                  <a:cubicBezTo>
                    <a:pt x="0" y="34"/>
                    <a:pt x="0" y="201"/>
                    <a:pt x="134" y="201"/>
                  </a:cubicBezTo>
                  <a:cubicBezTo>
                    <a:pt x="234" y="201"/>
                    <a:pt x="234"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20"/>
            <p:cNvSpPr/>
            <p:nvPr/>
          </p:nvSpPr>
          <p:spPr>
            <a:xfrm>
              <a:off x="8138050" y="2719175"/>
              <a:ext cx="8025" cy="6900"/>
            </a:xfrm>
            <a:custGeom>
              <a:rect b="b" l="l" r="r" t="t"/>
              <a:pathLst>
                <a:path extrusionOk="0" h="276" w="321">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20"/>
            <p:cNvSpPr/>
            <p:nvPr/>
          </p:nvSpPr>
          <p:spPr>
            <a:xfrm>
              <a:off x="8181225" y="2717125"/>
              <a:ext cx="8375" cy="5875"/>
            </a:xfrm>
            <a:custGeom>
              <a:rect b="b" l="l" r="r" t="t"/>
              <a:pathLst>
                <a:path extrusionOk="0" h="235" w="335">
                  <a:moveTo>
                    <a:pt x="168" y="1"/>
                  </a:moveTo>
                  <a:cubicBezTo>
                    <a:pt x="1" y="1"/>
                    <a:pt x="1" y="234"/>
                    <a:pt x="168" y="234"/>
                  </a:cubicBezTo>
                  <a:cubicBezTo>
                    <a:pt x="335" y="234"/>
                    <a:pt x="335"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20"/>
            <p:cNvSpPr/>
            <p:nvPr/>
          </p:nvSpPr>
          <p:spPr>
            <a:xfrm>
              <a:off x="8198750" y="2667875"/>
              <a:ext cx="10875" cy="7575"/>
            </a:xfrm>
            <a:custGeom>
              <a:rect b="b" l="l" r="r" t="t"/>
              <a:pathLst>
                <a:path extrusionOk="0" h="303" w="435">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20"/>
            <p:cNvSpPr/>
            <p:nvPr/>
          </p:nvSpPr>
          <p:spPr>
            <a:xfrm>
              <a:off x="8132025" y="2681275"/>
              <a:ext cx="7550" cy="6700"/>
            </a:xfrm>
            <a:custGeom>
              <a:rect b="b" l="l" r="r" t="t"/>
              <a:pathLst>
                <a:path extrusionOk="0" h="268" w="302">
                  <a:moveTo>
                    <a:pt x="134" y="0"/>
                  </a:moveTo>
                  <a:cubicBezTo>
                    <a:pt x="1" y="0"/>
                    <a:pt x="1" y="267"/>
                    <a:pt x="134" y="267"/>
                  </a:cubicBezTo>
                  <a:cubicBezTo>
                    <a:pt x="301" y="267"/>
                    <a:pt x="301"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20"/>
            <p:cNvSpPr/>
            <p:nvPr/>
          </p:nvSpPr>
          <p:spPr>
            <a:xfrm>
              <a:off x="8159550" y="2651250"/>
              <a:ext cx="6700" cy="5025"/>
            </a:xfrm>
            <a:custGeom>
              <a:rect b="b" l="l" r="r" t="t"/>
              <a:pathLst>
                <a:path extrusionOk="0" h="201" w="268">
                  <a:moveTo>
                    <a:pt x="167" y="0"/>
                  </a:moveTo>
                  <a:cubicBezTo>
                    <a:pt x="1" y="0"/>
                    <a:pt x="1" y="201"/>
                    <a:pt x="167" y="201"/>
                  </a:cubicBezTo>
                  <a:cubicBezTo>
                    <a:pt x="268" y="201"/>
                    <a:pt x="268"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20"/>
            <p:cNvSpPr/>
            <p:nvPr/>
          </p:nvSpPr>
          <p:spPr>
            <a:xfrm>
              <a:off x="8134575" y="2650425"/>
              <a:ext cx="9150" cy="6100"/>
            </a:xfrm>
            <a:custGeom>
              <a:rect b="b" l="l" r="r" t="t"/>
              <a:pathLst>
                <a:path extrusionOk="0" h="244" w="366">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20"/>
            <p:cNvSpPr/>
            <p:nvPr/>
          </p:nvSpPr>
          <p:spPr>
            <a:xfrm>
              <a:off x="8139550" y="2769625"/>
              <a:ext cx="10025" cy="9250"/>
            </a:xfrm>
            <a:custGeom>
              <a:rect b="b" l="l" r="r" t="t"/>
              <a:pathLst>
                <a:path extrusionOk="0" h="370" w="401">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20"/>
            <p:cNvSpPr/>
            <p:nvPr/>
          </p:nvSpPr>
          <p:spPr>
            <a:xfrm>
              <a:off x="8160400" y="2818025"/>
              <a:ext cx="11700" cy="8375"/>
            </a:xfrm>
            <a:custGeom>
              <a:rect b="b" l="l" r="r" t="t"/>
              <a:pathLst>
                <a:path extrusionOk="0" h="335" w="468">
                  <a:moveTo>
                    <a:pt x="234" y="1"/>
                  </a:moveTo>
                  <a:cubicBezTo>
                    <a:pt x="0" y="1"/>
                    <a:pt x="0" y="334"/>
                    <a:pt x="234" y="334"/>
                  </a:cubicBezTo>
                  <a:cubicBezTo>
                    <a:pt x="467" y="334"/>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20"/>
            <p:cNvSpPr/>
            <p:nvPr/>
          </p:nvSpPr>
          <p:spPr>
            <a:xfrm>
              <a:off x="8186250" y="2772175"/>
              <a:ext cx="8350" cy="6700"/>
            </a:xfrm>
            <a:custGeom>
              <a:rect b="b" l="l" r="r" t="t"/>
              <a:pathLst>
                <a:path extrusionOk="0" h="268" w="334">
                  <a:moveTo>
                    <a:pt x="167" y="0"/>
                  </a:moveTo>
                  <a:cubicBezTo>
                    <a:pt x="0" y="0"/>
                    <a:pt x="0" y="267"/>
                    <a:pt x="167" y="267"/>
                  </a:cubicBezTo>
                  <a:cubicBezTo>
                    <a:pt x="334" y="267"/>
                    <a:pt x="334"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20"/>
            <p:cNvSpPr/>
            <p:nvPr/>
          </p:nvSpPr>
          <p:spPr>
            <a:xfrm>
              <a:off x="8212100" y="2834700"/>
              <a:ext cx="11700" cy="9200"/>
            </a:xfrm>
            <a:custGeom>
              <a:rect b="b" l="l" r="r" t="t"/>
              <a:pathLst>
                <a:path extrusionOk="0" h="368" w="468">
                  <a:moveTo>
                    <a:pt x="234" y="1"/>
                  </a:moveTo>
                  <a:cubicBezTo>
                    <a:pt x="0" y="1"/>
                    <a:pt x="0" y="368"/>
                    <a:pt x="234" y="368"/>
                  </a:cubicBezTo>
                  <a:cubicBezTo>
                    <a:pt x="467" y="368"/>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20"/>
            <p:cNvSpPr/>
            <p:nvPr/>
          </p:nvSpPr>
          <p:spPr>
            <a:xfrm>
              <a:off x="8251275" y="2818875"/>
              <a:ext cx="13375" cy="10850"/>
            </a:xfrm>
            <a:custGeom>
              <a:rect b="b" l="l" r="r" t="t"/>
              <a:pathLst>
                <a:path extrusionOk="0" h="434" w="535">
                  <a:moveTo>
                    <a:pt x="268" y="0"/>
                  </a:moveTo>
                  <a:cubicBezTo>
                    <a:pt x="1" y="0"/>
                    <a:pt x="1" y="434"/>
                    <a:pt x="268" y="434"/>
                  </a:cubicBezTo>
                  <a:cubicBezTo>
                    <a:pt x="535" y="434"/>
                    <a:pt x="535"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20"/>
            <p:cNvSpPr/>
            <p:nvPr/>
          </p:nvSpPr>
          <p:spPr>
            <a:xfrm>
              <a:off x="8227100" y="2803850"/>
              <a:ext cx="12525" cy="10050"/>
            </a:xfrm>
            <a:custGeom>
              <a:rect b="b" l="l" r="r" t="t"/>
              <a:pathLst>
                <a:path extrusionOk="0" h="402" w="501">
                  <a:moveTo>
                    <a:pt x="234" y="1"/>
                  </a:moveTo>
                  <a:cubicBezTo>
                    <a:pt x="1" y="1"/>
                    <a:pt x="1" y="401"/>
                    <a:pt x="234" y="401"/>
                  </a:cubicBezTo>
                  <a:cubicBezTo>
                    <a:pt x="501" y="401"/>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20"/>
            <p:cNvSpPr/>
            <p:nvPr/>
          </p:nvSpPr>
          <p:spPr>
            <a:xfrm>
              <a:off x="8282975" y="2774675"/>
              <a:ext cx="16700" cy="12525"/>
            </a:xfrm>
            <a:custGeom>
              <a:rect b="b" l="l" r="r" t="t"/>
              <a:pathLst>
                <a:path extrusionOk="0" h="501" w="668">
                  <a:moveTo>
                    <a:pt x="334" y="0"/>
                  </a:moveTo>
                  <a:cubicBezTo>
                    <a:pt x="1" y="0"/>
                    <a:pt x="1" y="501"/>
                    <a:pt x="334" y="501"/>
                  </a:cubicBezTo>
                  <a:cubicBezTo>
                    <a:pt x="668" y="501"/>
                    <a:pt x="668" y="0"/>
                    <a:pt x="3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20"/>
            <p:cNvSpPr/>
            <p:nvPr/>
          </p:nvSpPr>
          <p:spPr>
            <a:xfrm>
              <a:off x="8252950" y="2737975"/>
              <a:ext cx="15050" cy="10875"/>
            </a:xfrm>
            <a:custGeom>
              <a:rect b="b" l="l" r="r" t="t"/>
              <a:pathLst>
                <a:path extrusionOk="0" h="435" w="602">
                  <a:moveTo>
                    <a:pt x="301" y="1"/>
                  </a:moveTo>
                  <a:cubicBezTo>
                    <a:pt x="1" y="1"/>
                    <a:pt x="1" y="434"/>
                    <a:pt x="301" y="434"/>
                  </a:cubicBezTo>
                  <a:cubicBezTo>
                    <a:pt x="601" y="434"/>
                    <a:pt x="601"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20"/>
            <p:cNvSpPr/>
            <p:nvPr/>
          </p:nvSpPr>
          <p:spPr>
            <a:xfrm>
              <a:off x="8278800" y="2681275"/>
              <a:ext cx="10875" cy="8350"/>
            </a:xfrm>
            <a:custGeom>
              <a:rect b="b" l="l" r="r" t="t"/>
              <a:pathLst>
                <a:path extrusionOk="0" h="334" w="435">
                  <a:moveTo>
                    <a:pt x="234" y="0"/>
                  </a:moveTo>
                  <a:cubicBezTo>
                    <a:pt x="1" y="0"/>
                    <a:pt x="1" y="334"/>
                    <a:pt x="234" y="334"/>
                  </a:cubicBezTo>
                  <a:cubicBezTo>
                    <a:pt x="434" y="334"/>
                    <a:pt x="434"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20"/>
            <p:cNvSpPr/>
            <p:nvPr/>
          </p:nvSpPr>
          <p:spPr>
            <a:xfrm>
              <a:off x="8259625" y="2678775"/>
              <a:ext cx="10025" cy="6675"/>
            </a:xfrm>
            <a:custGeom>
              <a:rect b="b" l="l" r="r" t="t"/>
              <a:pathLst>
                <a:path extrusionOk="0" h="267"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20"/>
            <p:cNvSpPr/>
            <p:nvPr/>
          </p:nvSpPr>
          <p:spPr>
            <a:xfrm>
              <a:off x="8301325" y="2649575"/>
              <a:ext cx="10025" cy="6700"/>
            </a:xfrm>
            <a:custGeom>
              <a:rect b="b" l="l" r="r" t="t"/>
              <a:pathLst>
                <a:path extrusionOk="0" h="268" w="401">
                  <a:moveTo>
                    <a:pt x="201" y="1"/>
                  </a:moveTo>
                  <a:cubicBezTo>
                    <a:pt x="0" y="1"/>
                    <a:pt x="0" y="268"/>
                    <a:pt x="201" y="268"/>
                  </a:cubicBezTo>
                  <a:cubicBezTo>
                    <a:pt x="401" y="268"/>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20"/>
            <p:cNvSpPr/>
            <p:nvPr/>
          </p:nvSpPr>
          <p:spPr>
            <a:xfrm>
              <a:off x="8343025" y="2675425"/>
              <a:ext cx="7525" cy="7525"/>
            </a:xfrm>
            <a:custGeom>
              <a:rect b="b" l="l" r="r" t="t"/>
              <a:pathLst>
                <a:path extrusionOk="0" h="301" w="301">
                  <a:moveTo>
                    <a:pt x="167" y="1"/>
                  </a:moveTo>
                  <a:cubicBezTo>
                    <a:pt x="0" y="34"/>
                    <a:pt x="0" y="301"/>
                    <a:pt x="167" y="301"/>
                  </a:cubicBezTo>
                  <a:cubicBezTo>
                    <a:pt x="300" y="301"/>
                    <a:pt x="3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20"/>
            <p:cNvSpPr/>
            <p:nvPr/>
          </p:nvSpPr>
          <p:spPr>
            <a:xfrm>
              <a:off x="8326350" y="2733375"/>
              <a:ext cx="12000" cy="9800"/>
            </a:xfrm>
            <a:custGeom>
              <a:rect b="b" l="l" r="r" t="t"/>
              <a:pathLst>
                <a:path extrusionOk="0" h="392" w="48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20"/>
            <p:cNvSpPr/>
            <p:nvPr/>
          </p:nvSpPr>
          <p:spPr>
            <a:xfrm>
              <a:off x="8305500" y="2712950"/>
              <a:ext cx="12525" cy="9200"/>
            </a:xfrm>
            <a:custGeom>
              <a:rect b="b" l="l" r="r" t="t"/>
              <a:pathLst>
                <a:path extrusionOk="0" h="368" w="501">
                  <a:moveTo>
                    <a:pt x="234" y="1"/>
                  </a:moveTo>
                  <a:cubicBezTo>
                    <a:pt x="0" y="1"/>
                    <a:pt x="0"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20"/>
            <p:cNvSpPr/>
            <p:nvPr/>
          </p:nvSpPr>
          <p:spPr>
            <a:xfrm>
              <a:off x="8340525" y="2709625"/>
              <a:ext cx="11700" cy="8350"/>
            </a:xfrm>
            <a:custGeom>
              <a:rect b="b" l="l" r="r" t="t"/>
              <a:pathLst>
                <a:path extrusionOk="0" h="334" w="468">
                  <a:moveTo>
                    <a:pt x="267" y="0"/>
                  </a:moveTo>
                  <a:cubicBezTo>
                    <a:pt x="0" y="0"/>
                    <a:pt x="0" y="334"/>
                    <a:pt x="267" y="334"/>
                  </a:cubicBezTo>
                  <a:cubicBezTo>
                    <a:pt x="467" y="334"/>
                    <a:pt x="4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20"/>
            <p:cNvSpPr/>
            <p:nvPr/>
          </p:nvSpPr>
          <p:spPr>
            <a:xfrm>
              <a:off x="8308000" y="2682925"/>
              <a:ext cx="12525" cy="9200"/>
            </a:xfrm>
            <a:custGeom>
              <a:rect b="b" l="l" r="r" t="t"/>
              <a:pathLst>
                <a:path extrusionOk="0" h="368" w="501">
                  <a:moveTo>
                    <a:pt x="267" y="1"/>
                  </a:moveTo>
                  <a:cubicBezTo>
                    <a:pt x="0" y="1"/>
                    <a:pt x="0" y="368"/>
                    <a:pt x="267" y="368"/>
                  </a:cubicBezTo>
                  <a:cubicBezTo>
                    <a:pt x="501" y="368"/>
                    <a:pt x="501" y="1"/>
                    <a:pt x="2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20"/>
            <p:cNvSpPr/>
            <p:nvPr/>
          </p:nvSpPr>
          <p:spPr>
            <a:xfrm>
              <a:off x="8334675" y="2647900"/>
              <a:ext cx="12550" cy="10875"/>
            </a:xfrm>
            <a:custGeom>
              <a:rect b="b" l="l" r="r" t="t"/>
              <a:pathLst>
                <a:path extrusionOk="0" h="435" w="502">
                  <a:moveTo>
                    <a:pt x="234" y="1"/>
                  </a:moveTo>
                  <a:cubicBezTo>
                    <a:pt x="1" y="1"/>
                    <a:pt x="1" y="435"/>
                    <a:pt x="234" y="435"/>
                  </a:cubicBezTo>
                  <a:cubicBezTo>
                    <a:pt x="501" y="435"/>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20"/>
            <p:cNvSpPr/>
            <p:nvPr/>
          </p:nvSpPr>
          <p:spPr>
            <a:xfrm>
              <a:off x="8318400" y="2763825"/>
              <a:ext cx="11250" cy="10900"/>
            </a:xfrm>
            <a:custGeom>
              <a:rect b="b" l="l" r="r" t="t"/>
              <a:pathLst>
                <a:path extrusionOk="0" h="436" w="45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20"/>
            <p:cNvSpPr/>
            <p:nvPr/>
          </p:nvSpPr>
          <p:spPr>
            <a:xfrm>
              <a:off x="8303825" y="2818025"/>
              <a:ext cx="1700" cy="25"/>
            </a:xfrm>
            <a:custGeom>
              <a:rect b="b" l="l" r="r" t="t"/>
              <a:pathLst>
                <a:path extrusionOk="0" h="1" w="68">
                  <a:moveTo>
                    <a:pt x="67" y="1"/>
                  </a:moveTo>
                  <a:lnTo>
                    <a:pt x="67" y="1"/>
                  </a:lnTo>
                  <a:cubicBezTo>
                    <a:pt x="0" y="1"/>
                    <a:pt x="0" y="1"/>
                    <a:pt x="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20"/>
            <p:cNvSpPr/>
            <p:nvPr/>
          </p:nvSpPr>
          <p:spPr>
            <a:xfrm>
              <a:off x="8280475" y="2860575"/>
              <a:ext cx="18375" cy="15025"/>
            </a:xfrm>
            <a:custGeom>
              <a:rect b="b" l="l" r="r" t="t"/>
              <a:pathLst>
                <a:path extrusionOk="0" h="601" w="735">
                  <a:moveTo>
                    <a:pt x="367" y="0"/>
                  </a:moveTo>
                  <a:cubicBezTo>
                    <a:pt x="0" y="0"/>
                    <a:pt x="0" y="600"/>
                    <a:pt x="367" y="600"/>
                  </a:cubicBezTo>
                  <a:cubicBezTo>
                    <a:pt x="734" y="600"/>
                    <a:pt x="734" y="0"/>
                    <a:pt x="3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20"/>
            <p:cNvSpPr/>
            <p:nvPr/>
          </p:nvSpPr>
          <p:spPr>
            <a:xfrm>
              <a:off x="8282150" y="2825550"/>
              <a:ext cx="12525" cy="9175"/>
            </a:xfrm>
            <a:custGeom>
              <a:rect b="b" l="l" r="r" t="t"/>
              <a:pathLst>
                <a:path extrusionOk="0" h="367" w="501">
                  <a:moveTo>
                    <a:pt x="267" y="0"/>
                  </a:moveTo>
                  <a:cubicBezTo>
                    <a:pt x="0" y="0"/>
                    <a:pt x="0" y="367"/>
                    <a:pt x="267" y="367"/>
                  </a:cubicBezTo>
                  <a:cubicBezTo>
                    <a:pt x="501" y="367"/>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20"/>
            <p:cNvSpPr/>
            <p:nvPr/>
          </p:nvSpPr>
          <p:spPr>
            <a:xfrm>
              <a:off x="8242950" y="2881400"/>
              <a:ext cx="10025" cy="8375"/>
            </a:xfrm>
            <a:custGeom>
              <a:rect b="b" l="l" r="r" t="t"/>
              <a:pathLst>
                <a:path extrusionOk="0" h="335" w="401">
                  <a:moveTo>
                    <a:pt x="201" y="1"/>
                  </a:moveTo>
                  <a:cubicBezTo>
                    <a:pt x="0" y="1"/>
                    <a:pt x="0" y="335"/>
                    <a:pt x="201" y="335"/>
                  </a:cubicBezTo>
                  <a:cubicBezTo>
                    <a:pt x="401"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20"/>
            <p:cNvSpPr/>
            <p:nvPr/>
          </p:nvSpPr>
          <p:spPr>
            <a:xfrm>
              <a:off x="8192900" y="2905600"/>
              <a:ext cx="13375" cy="10025"/>
            </a:xfrm>
            <a:custGeom>
              <a:rect b="b" l="l" r="r" t="t"/>
              <a:pathLst>
                <a:path extrusionOk="0" h="401" w="535">
                  <a:moveTo>
                    <a:pt x="234" y="0"/>
                  </a:moveTo>
                  <a:cubicBezTo>
                    <a:pt x="1" y="0"/>
                    <a:pt x="1" y="401"/>
                    <a:pt x="234" y="401"/>
                  </a:cubicBezTo>
                  <a:cubicBezTo>
                    <a:pt x="535" y="401"/>
                    <a:pt x="535"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20"/>
            <p:cNvSpPr/>
            <p:nvPr/>
          </p:nvSpPr>
          <p:spPr>
            <a:xfrm>
              <a:off x="8177075" y="2875575"/>
              <a:ext cx="12525" cy="9200"/>
            </a:xfrm>
            <a:custGeom>
              <a:rect b="b" l="l" r="r" t="t"/>
              <a:pathLst>
                <a:path extrusionOk="0" h="368" w="501">
                  <a:moveTo>
                    <a:pt x="234" y="0"/>
                  </a:moveTo>
                  <a:cubicBezTo>
                    <a:pt x="0" y="0"/>
                    <a:pt x="0" y="367"/>
                    <a:pt x="234" y="367"/>
                  </a:cubicBezTo>
                  <a:cubicBezTo>
                    <a:pt x="501"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20"/>
            <p:cNvSpPr/>
            <p:nvPr/>
          </p:nvSpPr>
          <p:spPr>
            <a:xfrm>
              <a:off x="8172075" y="2849725"/>
              <a:ext cx="4175" cy="2525"/>
            </a:xfrm>
            <a:custGeom>
              <a:rect b="b" l="l" r="r" t="t"/>
              <a:pathLst>
                <a:path extrusionOk="0" h="101" w="167">
                  <a:moveTo>
                    <a:pt x="67" y="0"/>
                  </a:moveTo>
                  <a:cubicBezTo>
                    <a:pt x="0" y="0"/>
                    <a:pt x="0" y="100"/>
                    <a:pt x="67" y="100"/>
                  </a:cubicBezTo>
                  <a:cubicBezTo>
                    <a:pt x="167" y="100"/>
                    <a:pt x="167" y="0"/>
                    <a:pt x="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20"/>
            <p:cNvSpPr/>
            <p:nvPr/>
          </p:nvSpPr>
          <p:spPr>
            <a:xfrm>
              <a:off x="8207925" y="2870575"/>
              <a:ext cx="12525" cy="10025"/>
            </a:xfrm>
            <a:custGeom>
              <a:rect b="b" l="l" r="r" t="t"/>
              <a:pathLst>
                <a:path extrusionOk="0" h="401" w="501">
                  <a:moveTo>
                    <a:pt x="267" y="0"/>
                  </a:moveTo>
                  <a:cubicBezTo>
                    <a:pt x="0" y="0"/>
                    <a:pt x="0" y="401"/>
                    <a:pt x="267" y="401"/>
                  </a:cubicBezTo>
                  <a:cubicBezTo>
                    <a:pt x="501" y="401"/>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20"/>
            <p:cNvSpPr/>
            <p:nvPr/>
          </p:nvSpPr>
          <p:spPr>
            <a:xfrm>
              <a:off x="8253800" y="2843050"/>
              <a:ext cx="10025" cy="7525"/>
            </a:xfrm>
            <a:custGeom>
              <a:rect b="b" l="l" r="r" t="t"/>
              <a:pathLst>
                <a:path extrusionOk="0" h="301" w="401">
                  <a:moveTo>
                    <a:pt x="167" y="1"/>
                  </a:moveTo>
                  <a:cubicBezTo>
                    <a:pt x="0" y="1"/>
                    <a:pt x="0" y="301"/>
                    <a:pt x="167" y="301"/>
                  </a:cubicBezTo>
                  <a:cubicBezTo>
                    <a:pt x="400" y="301"/>
                    <a:pt x="4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20"/>
            <p:cNvSpPr/>
            <p:nvPr/>
          </p:nvSpPr>
          <p:spPr>
            <a:xfrm>
              <a:off x="8282975" y="2893075"/>
              <a:ext cx="16700" cy="12550"/>
            </a:xfrm>
            <a:custGeom>
              <a:rect b="b" l="l" r="r" t="t"/>
              <a:pathLst>
                <a:path extrusionOk="0" h="502" w="668">
                  <a:moveTo>
                    <a:pt x="334" y="1"/>
                  </a:moveTo>
                  <a:cubicBezTo>
                    <a:pt x="1" y="1"/>
                    <a:pt x="1" y="501"/>
                    <a:pt x="334" y="501"/>
                  </a:cubicBezTo>
                  <a:cubicBezTo>
                    <a:pt x="668" y="501"/>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20"/>
            <p:cNvSpPr/>
            <p:nvPr/>
          </p:nvSpPr>
          <p:spPr>
            <a:xfrm>
              <a:off x="8314675" y="2876350"/>
              <a:ext cx="12525" cy="9250"/>
            </a:xfrm>
            <a:custGeom>
              <a:rect b="b" l="l" r="r" t="t"/>
              <a:pathLst>
                <a:path extrusionOk="0" h="370" w="501">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20"/>
            <p:cNvSpPr/>
            <p:nvPr/>
          </p:nvSpPr>
          <p:spPr>
            <a:xfrm>
              <a:off x="8244625" y="2908100"/>
              <a:ext cx="12525" cy="9200"/>
            </a:xfrm>
            <a:custGeom>
              <a:rect b="b" l="l" r="r" t="t"/>
              <a:pathLst>
                <a:path extrusionOk="0" h="368" w="501">
                  <a:moveTo>
                    <a:pt x="267" y="0"/>
                  </a:moveTo>
                  <a:cubicBezTo>
                    <a:pt x="0" y="0"/>
                    <a:pt x="0" y="367"/>
                    <a:pt x="267" y="367"/>
                  </a:cubicBezTo>
                  <a:cubicBezTo>
                    <a:pt x="500" y="367"/>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20"/>
            <p:cNvSpPr/>
            <p:nvPr/>
          </p:nvSpPr>
          <p:spPr>
            <a:xfrm>
              <a:off x="8142875" y="2870575"/>
              <a:ext cx="10025" cy="6700"/>
            </a:xfrm>
            <a:custGeom>
              <a:rect b="b" l="l" r="r" t="t"/>
              <a:pathLst>
                <a:path extrusionOk="0" h="268"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20"/>
            <p:cNvSpPr/>
            <p:nvPr/>
          </p:nvSpPr>
          <p:spPr>
            <a:xfrm>
              <a:off x="8310500" y="2792175"/>
              <a:ext cx="14200" cy="11700"/>
            </a:xfrm>
            <a:custGeom>
              <a:rect b="b" l="l" r="r" t="t"/>
              <a:pathLst>
                <a:path extrusionOk="0" h="468" w="568">
                  <a:moveTo>
                    <a:pt x="301" y="1"/>
                  </a:moveTo>
                  <a:cubicBezTo>
                    <a:pt x="0" y="1"/>
                    <a:pt x="0" y="468"/>
                    <a:pt x="301" y="468"/>
                  </a:cubicBezTo>
                  <a:cubicBezTo>
                    <a:pt x="567" y="468"/>
                    <a:pt x="567"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20"/>
            <p:cNvSpPr/>
            <p:nvPr/>
          </p:nvSpPr>
          <p:spPr>
            <a:xfrm>
              <a:off x="8115350" y="3736050"/>
              <a:ext cx="140925" cy="8425"/>
            </a:xfrm>
            <a:custGeom>
              <a:rect b="b" l="l" r="r" t="t"/>
              <a:pathLst>
                <a:path extrusionOk="0" h="337" w="5637">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20"/>
            <p:cNvSpPr/>
            <p:nvPr/>
          </p:nvSpPr>
          <p:spPr>
            <a:xfrm>
              <a:off x="8198750" y="3705750"/>
              <a:ext cx="12525" cy="37500"/>
            </a:xfrm>
            <a:custGeom>
              <a:rect b="b" l="l" r="r" t="t"/>
              <a:pathLst>
                <a:path extrusionOk="0" h="1500" w="501">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20"/>
            <p:cNvSpPr/>
            <p:nvPr/>
          </p:nvSpPr>
          <p:spPr>
            <a:xfrm>
              <a:off x="8276350" y="3689250"/>
              <a:ext cx="129850" cy="45400"/>
            </a:xfrm>
            <a:custGeom>
              <a:rect b="b" l="l" r="r" t="t"/>
              <a:pathLst>
                <a:path extrusionOk="0" h="1816" w="5194">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20"/>
            <p:cNvSpPr/>
            <p:nvPr/>
          </p:nvSpPr>
          <p:spPr>
            <a:xfrm>
              <a:off x="8343175" y="3684325"/>
              <a:ext cx="28825" cy="26250"/>
            </a:xfrm>
            <a:custGeom>
              <a:rect b="b" l="l" r="r" t="t"/>
              <a:pathLst>
                <a:path extrusionOk="0" h="1050" w="1153">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20"/>
            <p:cNvSpPr/>
            <p:nvPr/>
          </p:nvSpPr>
          <p:spPr>
            <a:xfrm>
              <a:off x="8191250" y="2089425"/>
              <a:ext cx="140950" cy="104650"/>
            </a:xfrm>
            <a:custGeom>
              <a:rect b="b" l="l" r="r" t="t"/>
              <a:pathLst>
                <a:path extrusionOk="0" h="4186" w="5638">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20"/>
            <p:cNvSpPr/>
            <p:nvPr/>
          </p:nvSpPr>
          <p:spPr>
            <a:xfrm>
              <a:off x="7981925" y="2094875"/>
              <a:ext cx="79250" cy="148875"/>
            </a:xfrm>
            <a:custGeom>
              <a:rect b="b" l="l" r="r" t="t"/>
              <a:pathLst>
                <a:path extrusionOk="0" h="5955" w="317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9" name="Google Shape;2339;p20"/>
          <p:cNvGrpSpPr/>
          <p:nvPr/>
        </p:nvGrpSpPr>
        <p:grpSpPr>
          <a:xfrm flipH="1" rot="-518340">
            <a:off x="8350087" y="1747503"/>
            <a:ext cx="819730" cy="1691432"/>
            <a:chOff x="8941775" y="1754475"/>
            <a:chExt cx="819775" cy="1691525"/>
          </a:xfrm>
        </p:grpSpPr>
        <p:sp>
          <p:nvSpPr>
            <p:cNvPr id="2340" name="Google Shape;2340;p20"/>
            <p:cNvSpPr/>
            <p:nvPr/>
          </p:nvSpPr>
          <p:spPr>
            <a:xfrm>
              <a:off x="9195300" y="1758700"/>
              <a:ext cx="308575" cy="311150"/>
            </a:xfrm>
            <a:custGeom>
              <a:rect b="b" l="l" r="r" t="t"/>
              <a:pathLst>
                <a:path extrusionOk="0" h="12446" w="12343">
                  <a:moveTo>
                    <a:pt x="8323" y="0"/>
                  </a:moveTo>
                  <a:cubicBezTo>
                    <a:pt x="7468" y="0"/>
                    <a:pt x="6628" y="372"/>
                    <a:pt x="6038" y="844"/>
                  </a:cubicBezTo>
                  <a:cubicBezTo>
                    <a:pt x="5137" y="1611"/>
                    <a:pt x="4504" y="2612"/>
                    <a:pt x="3736" y="3446"/>
                  </a:cubicBezTo>
                  <a:cubicBezTo>
                    <a:pt x="3369" y="3846"/>
                    <a:pt x="2902" y="4280"/>
                    <a:pt x="2769" y="4780"/>
                  </a:cubicBezTo>
                  <a:cubicBezTo>
                    <a:pt x="2469" y="5547"/>
                    <a:pt x="2802" y="6515"/>
                    <a:pt x="2269" y="7149"/>
                  </a:cubicBezTo>
                  <a:cubicBezTo>
                    <a:pt x="1968" y="7482"/>
                    <a:pt x="1468" y="7649"/>
                    <a:pt x="1034" y="7849"/>
                  </a:cubicBezTo>
                  <a:cubicBezTo>
                    <a:pt x="601" y="8049"/>
                    <a:pt x="167" y="8349"/>
                    <a:pt x="100" y="8750"/>
                  </a:cubicBezTo>
                  <a:cubicBezTo>
                    <a:pt x="0" y="9150"/>
                    <a:pt x="267" y="9550"/>
                    <a:pt x="601" y="9817"/>
                  </a:cubicBezTo>
                  <a:cubicBezTo>
                    <a:pt x="934" y="10084"/>
                    <a:pt x="1335" y="10251"/>
                    <a:pt x="1768" y="10418"/>
                  </a:cubicBezTo>
                  <a:cubicBezTo>
                    <a:pt x="2435" y="10751"/>
                    <a:pt x="3002" y="11085"/>
                    <a:pt x="3670" y="11385"/>
                  </a:cubicBezTo>
                  <a:cubicBezTo>
                    <a:pt x="4870" y="11919"/>
                    <a:pt x="6205" y="12186"/>
                    <a:pt x="7539" y="12352"/>
                  </a:cubicBezTo>
                  <a:cubicBezTo>
                    <a:pt x="7855" y="12407"/>
                    <a:pt x="8183" y="12445"/>
                    <a:pt x="8505" y="12445"/>
                  </a:cubicBezTo>
                  <a:cubicBezTo>
                    <a:pt x="8965" y="12445"/>
                    <a:pt x="9415" y="12368"/>
                    <a:pt x="9807" y="12152"/>
                  </a:cubicBezTo>
                  <a:cubicBezTo>
                    <a:pt x="10474" y="11785"/>
                    <a:pt x="10808" y="11051"/>
                    <a:pt x="11042" y="10384"/>
                  </a:cubicBezTo>
                  <a:cubicBezTo>
                    <a:pt x="11775" y="8450"/>
                    <a:pt x="12276" y="6381"/>
                    <a:pt x="12309" y="4313"/>
                  </a:cubicBezTo>
                  <a:cubicBezTo>
                    <a:pt x="12342" y="3346"/>
                    <a:pt x="12209" y="2312"/>
                    <a:pt x="11609" y="1511"/>
                  </a:cubicBezTo>
                  <a:cubicBezTo>
                    <a:pt x="10841" y="611"/>
                    <a:pt x="10208" y="210"/>
                    <a:pt x="9374" y="210"/>
                  </a:cubicBezTo>
                  <a:cubicBezTo>
                    <a:pt x="9032" y="64"/>
                    <a:pt x="8676" y="0"/>
                    <a:pt x="8323"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20"/>
            <p:cNvSpPr/>
            <p:nvPr/>
          </p:nvSpPr>
          <p:spPr>
            <a:xfrm>
              <a:off x="9035175" y="2506150"/>
              <a:ext cx="405325" cy="870650"/>
            </a:xfrm>
            <a:custGeom>
              <a:rect b="b" l="l" r="r" t="t"/>
              <a:pathLst>
                <a:path extrusionOk="0" h="34826" w="16213">
                  <a:moveTo>
                    <a:pt x="3537" y="0"/>
                  </a:moveTo>
                  <a:lnTo>
                    <a:pt x="1" y="33524"/>
                  </a:lnTo>
                  <a:lnTo>
                    <a:pt x="2936" y="34025"/>
                  </a:lnTo>
                  <a:cubicBezTo>
                    <a:pt x="2936" y="34025"/>
                    <a:pt x="8540" y="5604"/>
                    <a:pt x="8840" y="5171"/>
                  </a:cubicBezTo>
                  <a:cubicBezTo>
                    <a:pt x="8913" y="5074"/>
                    <a:pt x="8982" y="5043"/>
                    <a:pt x="9039" y="5043"/>
                  </a:cubicBezTo>
                  <a:cubicBezTo>
                    <a:pt x="9140" y="5043"/>
                    <a:pt x="9207" y="5137"/>
                    <a:pt x="9207" y="5137"/>
                  </a:cubicBezTo>
                  <a:lnTo>
                    <a:pt x="4904" y="34158"/>
                  </a:lnTo>
                  <a:lnTo>
                    <a:pt x="8407" y="34825"/>
                  </a:lnTo>
                  <a:cubicBezTo>
                    <a:pt x="8407" y="34825"/>
                    <a:pt x="16212" y="7606"/>
                    <a:pt x="16112" y="1334"/>
                  </a:cubicBezTo>
                  <a:lnTo>
                    <a:pt x="3537"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20"/>
            <p:cNvSpPr/>
            <p:nvPr/>
          </p:nvSpPr>
          <p:spPr>
            <a:xfrm>
              <a:off x="9056025" y="2516975"/>
              <a:ext cx="87600" cy="768925"/>
            </a:xfrm>
            <a:custGeom>
              <a:rect b="b" l="l" r="r" t="t"/>
              <a:pathLst>
                <a:path extrusionOk="0" h="30757" w="3504">
                  <a:moveTo>
                    <a:pt x="3503" y="1"/>
                  </a:moveTo>
                  <a:lnTo>
                    <a:pt x="1" y="30756"/>
                  </a:lnTo>
                  <a:cubicBezTo>
                    <a:pt x="1702" y="20582"/>
                    <a:pt x="2869" y="10308"/>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20"/>
            <p:cNvSpPr/>
            <p:nvPr/>
          </p:nvSpPr>
          <p:spPr>
            <a:xfrm>
              <a:off x="9184450" y="2622050"/>
              <a:ext cx="85100" cy="688850"/>
            </a:xfrm>
            <a:custGeom>
              <a:rect b="b" l="l" r="r" t="t"/>
              <a:pathLst>
                <a:path extrusionOk="0" h="27554" w="3404">
                  <a:moveTo>
                    <a:pt x="3403" y="1"/>
                  </a:moveTo>
                  <a:lnTo>
                    <a:pt x="1" y="27554"/>
                  </a:lnTo>
                  <a:cubicBezTo>
                    <a:pt x="1368" y="18047"/>
                    <a:pt x="2603" y="9608"/>
                    <a:pt x="34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20"/>
            <p:cNvSpPr/>
            <p:nvPr/>
          </p:nvSpPr>
          <p:spPr>
            <a:xfrm>
              <a:off x="9020400" y="2578700"/>
              <a:ext cx="88200" cy="167650"/>
            </a:xfrm>
            <a:custGeom>
              <a:rect b="b" l="l" r="r" t="t"/>
              <a:pathLst>
                <a:path extrusionOk="0" h="6706" w="3528">
                  <a:moveTo>
                    <a:pt x="1192" y="0"/>
                  </a:moveTo>
                  <a:cubicBezTo>
                    <a:pt x="1192" y="0"/>
                    <a:pt x="158" y="2535"/>
                    <a:pt x="91" y="3936"/>
                  </a:cubicBezTo>
                  <a:cubicBezTo>
                    <a:pt x="1" y="5207"/>
                    <a:pt x="349" y="6066"/>
                    <a:pt x="489" y="6066"/>
                  </a:cubicBezTo>
                  <a:cubicBezTo>
                    <a:pt x="503" y="6066"/>
                    <a:pt x="516" y="6057"/>
                    <a:pt x="525" y="6038"/>
                  </a:cubicBezTo>
                  <a:cubicBezTo>
                    <a:pt x="656" y="5841"/>
                    <a:pt x="271" y="3935"/>
                    <a:pt x="671" y="3935"/>
                  </a:cubicBezTo>
                  <a:cubicBezTo>
                    <a:pt x="678" y="3935"/>
                    <a:pt x="685" y="3935"/>
                    <a:pt x="692" y="3936"/>
                  </a:cubicBezTo>
                  <a:cubicBezTo>
                    <a:pt x="1123" y="4069"/>
                    <a:pt x="664" y="6705"/>
                    <a:pt x="1444" y="6705"/>
                  </a:cubicBezTo>
                  <a:cubicBezTo>
                    <a:pt x="1449" y="6705"/>
                    <a:pt x="1454" y="6705"/>
                    <a:pt x="1459" y="6705"/>
                  </a:cubicBezTo>
                  <a:cubicBezTo>
                    <a:pt x="1459" y="6705"/>
                    <a:pt x="1492" y="6105"/>
                    <a:pt x="1459" y="5538"/>
                  </a:cubicBezTo>
                  <a:cubicBezTo>
                    <a:pt x="1427" y="4967"/>
                    <a:pt x="1366" y="4096"/>
                    <a:pt x="1645" y="4096"/>
                  </a:cubicBezTo>
                  <a:cubicBezTo>
                    <a:pt x="1660" y="4096"/>
                    <a:pt x="1676" y="4098"/>
                    <a:pt x="1692" y="4103"/>
                  </a:cubicBezTo>
                  <a:cubicBezTo>
                    <a:pt x="2026" y="4237"/>
                    <a:pt x="1592" y="6271"/>
                    <a:pt x="1859" y="6271"/>
                  </a:cubicBezTo>
                  <a:cubicBezTo>
                    <a:pt x="2159" y="6271"/>
                    <a:pt x="2426" y="4737"/>
                    <a:pt x="2493" y="3703"/>
                  </a:cubicBezTo>
                  <a:cubicBezTo>
                    <a:pt x="2551" y="3128"/>
                    <a:pt x="2652" y="2938"/>
                    <a:pt x="2735" y="2938"/>
                  </a:cubicBezTo>
                  <a:cubicBezTo>
                    <a:pt x="2795" y="2938"/>
                    <a:pt x="2846" y="3042"/>
                    <a:pt x="2860" y="3169"/>
                  </a:cubicBezTo>
                  <a:cubicBezTo>
                    <a:pt x="2893" y="3436"/>
                    <a:pt x="2660" y="4437"/>
                    <a:pt x="2860" y="4437"/>
                  </a:cubicBezTo>
                  <a:cubicBezTo>
                    <a:pt x="3127" y="4437"/>
                    <a:pt x="3527" y="3069"/>
                    <a:pt x="3527" y="2369"/>
                  </a:cubicBezTo>
                  <a:cubicBezTo>
                    <a:pt x="3527" y="1668"/>
                    <a:pt x="2960" y="601"/>
                    <a:pt x="3094" y="267"/>
                  </a:cubicBezTo>
                  <a:cubicBezTo>
                    <a:pt x="3160" y="0"/>
                    <a:pt x="1192" y="0"/>
                    <a:pt x="119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20"/>
            <p:cNvSpPr/>
            <p:nvPr/>
          </p:nvSpPr>
          <p:spPr>
            <a:xfrm>
              <a:off x="9123575" y="2031150"/>
              <a:ext cx="386975" cy="509200"/>
            </a:xfrm>
            <a:custGeom>
              <a:rect b="b" l="l" r="r" t="t"/>
              <a:pathLst>
                <a:path extrusionOk="0" h="20368" w="15479">
                  <a:moveTo>
                    <a:pt x="9144" y="1"/>
                  </a:moveTo>
                  <a:cubicBezTo>
                    <a:pt x="7382" y="1"/>
                    <a:pt x="3568" y="544"/>
                    <a:pt x="2703" y="5124"/>
                  </a:cubicBezTo>
                  <a:cubicBezTo>
                    <a:pt x="1568" y="11128"/>
                    <a:pt x="1" y="19000"/>
                    <a:pt x="1" y="19000"/>
                  </a:cubicBezTo>
                  <a:lnTo>
                    <a:pt x="12643" y="20368"/>
                  </a:lnTo>
                  <a:lnTo>
                    <a:pt x="14911" y="6825"/>
                  </a:lnTo>
                  <a:cubicBezTo>
                    <a:pt x="15478" y="3689"/>
                    <a:pt x="13410" y="720"/>
                    <a:pt x="10341" y="120"/>
                  </a:cubicBezTo>
                  <a:cubicBezTo>
                    <a:pt x="10241" y="87"/>
                    <a:pt x="10141" y="53"/>
                    <a:pt x="10041" y="53"/>
                  </a:cubicBezTo>
                  <a:cubicBezTo>
                    <a:pt x="10041" y="53"/>
                    <a:pt x="9692" y="1"/>
                    <a:pt x="9144" y="1"/>
                  </a:cubicBez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20"/>
            <p:cNvSpPr/>
            <p:nvPr/>
          </p:nvSpPr>
          <p:spPr>
            <a:xfrm>
              <a:off x="9020175" y="2034975"/>
              <a:ext cx="286900" cy="582250"/>
            </a:xfrm>
            <a:custGeom>
              <a:rect b="b" l="l" r="r" t="t"/>
              <a:pathLst>
                <a:path extrusionOk="0" h="23290" w="11476">
                  <a:moveTo>
                    <a:pt x="11475" y="0"/>
                  </a:moveTo>
                  <a:lnTo>
                    <a:pt x="11475" y="0"/>
                  </a:lnTo>
                  <a:cubicBezTo>
                    <a:pt x="11475" y="0"/>
                    <a:pt x="4837" y="67"/>
                    <a:pt x="2502" y="10942"/>
                  </a:cubicBezTo>
                  <a:cubicBezTo>
                    <a:pt x="167" y="21783"/>
                    <a:pt x="0" y="22516"/>
                    <a:pt x="0" y="22516"/>
                  </a:cubicBezTo>
                  <a:cubicBezTo>
                    <a:pt x="0" y="22516"/>
                    <a:pt x="1304" y="23290"/>
                    <a:pt x="2725" y="23290"/>
                  </a:cubicBezTo>
                  <a:cubicBezTo>
                    <a:pt x="3049" y="23290"/>
                    <a:pt x="3380" y="23250"/>
                    <a:pt x="3703" y="23150"/>
                  </a:cubicBezTo>
                  <a:lnTo>
                    <a:pt x="6705" y="5604"/>
                  </a:lnTo>
                  <a:lnTo>
                    <a:pt x="11475"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20"/>
            <p:cNvSpPr/>
            <p:nvPr/>
          </p:nvSpPr>
          <p:spPr>
            <a:xfrm>
              <a:off x="9608925" y="2187575"/>
              <a:ext cx="152625" cy="137625"/>
            </a:xfrm>
            <a:custGeom>
              <a:rect b="b" l="l" r="r" t="t"/>
              <a:pathLst>
                <a:path extrusionOk="0" h="5505" w="6105">
                  <a:moveTo>
                    <a:pt x="5438" y="1"/>
                  </a:moveTo>
                  <a:cubicBezTo>
                    <a:pt x="5438" y="1"/>
                    <a:pt x="5071" y="468"/>
                    <a:pt x="4704" y="968"/>
                  </a:cubicBezTo>
                  <a:cubicBezTo>
                    <a:pt x="4424" y="1388"/>
                    <a:pt x="4027" y="1972"/>
                    <a:pt x="3788" y="1972"/>
                  </a:cubicBezTo>
                  <a:cubicBezTo>
                    <a:pt x="3742" y="1972"/>
                    <a:pt x="3702" y="1950"/>
                    <a:pt x="3670" y="1902"/>
                  </a:cubicBezTo>
                  <a:cubicBezTo>
                    <a:pt x="3503" y="1635"/>
                    <a:pt x="5104" y="234"/>
                    <a:pt x="4837" y="67"/>
                  </a:cubicBezTo>
                  <a:cubicBezTo>
                    <a:pt x="4821" y="56"/>
                    <a:pt x="4801" y="51"/>
                    <a:pt x="4777" y="51"/>
                  </a:cubicBezTo>
                  <a:cubicBezTo>
                    <a:pt x="4450" y="51"/>
                    <a:pt x="3424" y="1056"/>
                    <a:pt x="2802" y="1802"/>
                  </a:cubicBezTo>
                  <a:cubicBezTo>
                    <a:pt x="2490" y="2161"/>
                    <a:pt x="2295" y="2279"/>
                    <a:pt x="2199" y="2279"/>
                  </a:cubicBezTo>
                  <a:cubicBezTo>
                    <a:pt x="2091" y="2279"/>
                    <a:pt x="2111" y="2126"/>
                    <a:pt x="2235" y="2002"/>
                  </a:cubicBezTo>
                  <a:cubicBezTo>
                    <a:pt x="2402" y="1735"/>
                    <a:pt x="3169" y="1068"/>
                    <a:pt x="2969" y="968"/>
                  </a:cubicBezTo>
                  <a:cubicBezTo>
                    <a:pt x="2955" y="954"/>
                    <a:pt x="2933" y="947"/>
                    <a:pt x="2905" y="947"/>
                  </a:cubicBezTo>
                  <a:cubicBezTo>
                    <a:pt x="2603" y="947"/>
                    <a:pt x="1565" y="1714"/>
                    <a:pt x="1168" y="2202"/>
                  </a:cubicBezTo>
                  <a:cubicBezTo>
                    <a:pt x="768" y="2803"/>
                    <a:pt x="601" y="3970"/>
                    <a:pt x="301" y="4170"/>
                  </a:cubicBezTo>
                  <a:cubicBezTo>
                    <a:pt x="0" y="4371"/>
                    <a:pt x="1635" y="5505"/>
                    <a:pt x="1635" y="5505"/>
                  </a:cubicBezTo>
                  <a:cubicBezTo>
                    <a:pt x="1635" y="5505"/>
                    <a:pt x="4003" y="4070"/>
                    <a:pt x="4904" y="3003"/>
                  </a:cubicBezTo>
                  <a:cubicBezTo>
                    <a:pt x="5742" y="1939"/>
                    <a:pt x="5988" y="1031"/>
                    <a:pt x="5793" y="1031"/>
                  </a:cubicBezTo>
                  <a:cubicBezTo>
                    <a:pt x="5786" y="1031"/>
                    <a:pt x="5779" y="1033"/>
                    <a:pt x="5771" y="1035"/>
                  </a:cubicBezTo>
                  <a:cubicBezTo>
                    <a:pt x="5527" y="1127"/>
                    <a:pt x="4805" y="2676"/>
                    <a:pt x="4456" y="2676"/>
                  </a:cubicBezTo>
                  <a:cubicBezTo>
                    <a:pt x="4424" y="2676"/>
                    <a:pt x="4395" y="2664"/>
                    <a:pt x="4370" y="2636"/>
                  </a:cubicBezTo>
                  <a:cubicBezTo>
                    <a:pt x="4103" y="2302"/>
                    <a:pt x="6105" y="401"/>
                    <a:pt x="543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20"/>
            <p:cNvSpPr/>
            <p:nvPr/>
          </p:nvSpPr>
          <p:spPr>
            <a:xfrm>
              <a:off x="9658950" y="2235125"/>
              <a:ext cx="20050" cy="58825"/>
            </a:xfrm>
            <a:custGeom>
              <a:rect b="b" l="l" r="r" t="t"/>
              <a:pathLst>
                <a:path extrusionOk="0" h="2353" w="802">
                  <a:moveTo>
                    <a:pt x="435" y="0"/>
                  </a:moveTo>
                  <a:lnTo>
                    <a:pt x="435" y="0"/>
                  </a:lnTo>
                  <a:cubicBezTo>
                    <a:pt x="396" y="38"/>
                    <a:pt x="353" y="90"/>
                    <a:pt x="313" y="149"/>
                  </a:cubicBezTo>
                  <a:lnTo>
                    <a:pt x="313" y="149"/>
                  </a:lnTo>
                  <a:cubicBezTo>
                    <a:pt x="340" y="122"/>
                    <a:pt x="369" y="95"/>
                    <a:pt x="401" y="67"/>
                  </a:cubicBezTo>
                  <a:cubicBezTo>
                    <a:pt x="401" y="33"/>
                    <a:pt x="409" y="33"/>
                    <a:pt x="418" y="33"/>
                  </a:cubicBezTo>
                  <a:cubicBezTo>
                    <a:pt x="426" y="33"/>
                    <a:pt x="435" y="33"/>
                    <a:pt x="435" y="0"/>
                  </a:cubicBezTo>
                  <a:close/>
                  <a:moveTo>
                    <a:pt x="313" y="149"/>
                  </a:moveTo>
                  <a:cubicBezTo>
                    <a:pt x="148" y="315"/>
                    <a:pt x="87" y="466"/>
                    <a:pt x="1" y="667"/>
                  </a:cubicBezTo>
                  <a:cubicBezTo>
                    <a:pt x="1" y="734"/>
                    <a:pt x="1" y="767"/>
                    <a:pt x="68" y="767"/>
                  </a:cubicBezTo>
                  <a:cubicBezTo>
                    <a:pt x="801" y="934"/>
                    <a:pt x="501" y="1768"/>
                    <a:pt x="334" y="2268"/>
                  </a:cubicBezTo>
                  <a:cubicBezTo>
                    <a:pt x="313" y="2311"/>
                    <a:pt x="372" y="2353"/>
                    <a:pt x="418" y="2353"/>
                  </a:cubicBezTo>
                  <a:cubicBezTo>
                    <a:pt x="445" y="2353"/>
                    <a:pt x="468" y="2339"/>
                    <a:pt x="468" y="2302"/>
                  </a:cubicBezTo>
                  <a:cubicBezTo>
                    <a:pt x="635" y="1968"/>
                    <a:pt x="768" y="1468"/>
                    <a:pt x="635" y="1101"/>
                  </a:cubicBezTo>
                  <a:cubicBezTo>
                    <a:pt x="601" y="967"/>
                    <a:pt x="501" y="834"/>
                    <a:pt x="435" y="701"/>
                  </a:cubicBezTo>
                  <a:cubicBezTo>
                    <a:pt x="401" y="667"/>
                    <a:pt x="268" y="667"/>
                    <a:pt x="234" y="601"/>
                  </a:cubicBezTo>
                  <a:cubicBezTo>
                    <a:pt x="139" y="481"/>
                    <a:pt x="214" y="294"/>
                    <a:pt x="313" y="14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20"/>
            <p:cNvSpPr/>
            <p:nvPr/>
          </p:nvSpPr>
          <p:spPr>
            <a:xfrm>
              <a:off x="9405450" y="2095025"/>
              <a:ext cx="276050" cy="367450"/>
            </a:xfrm>
            <a:custGeom>
              <a:rect b="b" l="l" r="r" t="t"/>
              <a:pathLst>
                <a:path extrusionOk="0" h="14698" w="11042">
                  <a:moveTo>
                    <a:pt x="2736" y="0"/>
                  </a:moveTo>
                  <a:lnTo>
                    <a:pt x="0" y="6605"/>
                  </a:lnTo>
                  <a:cubicBezTo>
                    <a:pt x="0" y="6605"/>
                    <a:pt x="1268" y="12442"/>
                    <a:pt x="4237" y="14377"/>
                  </a:cubicBezTo>
                  <a:cubicBezTo>
                    <a:pt x="4584" y="14600"/>
                    <a:pt x="4943" y="14698"/>
                    <a:pt x="5307" y="14698"/>
                  </a:cubicBezTo>
                  <a:cubicBezTo>
                    <a:pt x="8051" y="14698"/>
                    <a:pt x="11042" y="9107"/>
                    <a:pt x="11042" y="9107"/>
                  </a:cubicBezTo>
                  <a:lnTo>
                    <a:pt x="8206" y="6538"/>
                  </a:lnTo>
                  <a:lnTo>
                    <a:pt x="5938" y="9740"/>
                  </a:lnTo>
                  <a:lnTo>
                    <a:pt x="273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20"/>
            <p:cNvSpPr/>
            <p:nvPr/>
          </p:nvSpPr>
          <p:spPr>
            <a:xfrm>
              <a:off x="9591575" y="2281600"/>
              <a:ext cx="79700" cy="59625"/>
            </a:xfrm>
            <a:custGeom>
              <a:rect b="b" l="l" r="r" t="t"/>
              <a:pathLst>
                <a:path extrusionOk="0" h="2385" w="3188">
                  <a:moveTo>
                    <a:pt x="42" y="0"/>
                  </a:moveTo>
                  <a:cubicBezTo>
                    <a:pt x="17" y="0"/>
                    <a:pt x="0" y="49"/>
                    <a:pt x="27" y="76"/>
                  </a:cubicBezTo>
                  <a:cubicBezTo>
                    <a:pt x="1028" y="876"/>
                    <a:pt x="2029" y="1610"/>
                    <a:pt x="3029" y="2377"/>
                  </a:cubicBezTo>
                  <a:cubicBezTo>
                    <a:pt x="3043" y="2382"/>
                    <a:pt x="3056" y="2384"/>
                    <a:pt x="3068" y="2384"/>
                  </a:cubicBezTo>
                  <a:cubicBezTo>
                    <a:pt x="3145" y="2384"/>
                    <a:pt x="3187" y="2302"/>
                    <a:pt x="3130" y="2244"/>
                  </a:cubicBezTo>
                  <a:cubicBezTo>
                    <a:pt x="2129" y="1477"/>
                    <a:pt x="1128" y="743"/>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20"/>
            <p:cNvSpPr/>
            <p:nvPr/>
          </p:nvSpPr>
          <p:spPr>
            <a:xfrm>
              <a:off x="9019375" y="2582300"/>
              <a:ext cx="100050" cy="15950"/>
            </a:xfrm>
            <a:custGeom>
              <a:rect b="b" l="l" r="r" t="t"/>
              <a:pathLst>
                <a:path extrusionOk="0" h="638" w="4002">
                  <a:moveTo>
                    <a:pt x="29" y="1"/>
                  </a:moveTo>
                  <a:cubicBezTo>
                    <a:pt x="1" y="1"/>
                    <a:pt x="7" y="64"/>
                    <a:pt x="32" y="90"/>
                  </a:cubicBezTo>
                  <a:cubicBezTo>
                    <a:pt x="1121" y="462"/>
                    <a:pt x="2209" y="638"/>
                    <a:pt x="3339" y="638"/>
                  </a:cubicBezTo>
                  <a:cubicBezTo>
                    <a:pt x="3526" y="638"/>
                    <a:pt x="3713" y="633"/>
                    <a:pt x="3902" y="623"/>
                  </a:cubicBezTo>
                  <a:cubicBezTo>
                    <a:pt x="4002" y="623"/>
                    <a:pt x="4002" y="523"/>
                    <a:pt x="3902" y="523"/>
                  </a:cubicBezTo>
                  <a:cubicBezTo>
                    <a:pt x="3805" y="526"/>
                    <a:pt x="3709" y="527"/>
                    <a:pt x="3613" y="527"/>
                  </a:cubicBezTo>
                  <a:cubicBezTo>
                    <a:pt x="2388" y="527"/>
                    <a:pt x="1241" y="332"/>
                    <a:pt x="66" y="23"/>
                  </a:cubicBezTo>
                  <a:cubicBezTo>
                    <a:pt x="50" y="7"/>
                    <a:pt x="37"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20"/>
            <p:cNvSpPr/>
            <p:nvPr/>
          </p:nvSpPr>
          <p:spPr>
            <a:xfrm>
              <a:off x="9146100" y="3310050"/>
              <a:ext cx="174300" cy="135950"/>
            </a:xfrm>
            <a:custGeom>
              <a:rect b="b" l="l" r="r" t="t"/>
              <a:pathLst>
                <a:path extrusionOk="0" h="5438" w="6972">
                  <a:moveTo>
                    <a:pt x="501" y="1"/>
                  </a:moveTo>
                  <a:lnTo>
                    <a:pt x="665" y="12"/>
                  </a:lnTo>
                  <a:lnTo>
                    <a:pt x="665" y="12"/>
                  </a:lnTo>
                  <a:lnTo>
                    <a:pt x="667" y="1"/>
                  </a:lnTo>
                  <a:close/>
                  <a:moveTo>
                    <a:pt x="665" y="12"/>
                  </a:moveTo>
                  <a:lnTo>
                    <a:pt x="0" y="3870"/>
                  </a:lnTo>
                  <a:lnTo>
                    <a:pt x="6972" y="5438"/>
                  </a:lnTo>
                  <a:lnTo>
                    <a:pt x="4237" y="2769"/>
                  </a:lnTo>
                  <a:lnTo>
                    <a:pt x="4970" y="301"/>
                  </a:lnTo>
                  <a:lnTo>
                    <a:pt x="665" y="12"/>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20"/>
            <p:cNvSpPr/>
            <p:nvPr/>
          </p:nvSpPr>
          <p:spPr>
            <a:xfrm>
              <a:off x="8943450" y="3285875"/>
              <a:ext cx="183475" cy="116775"/>
            </a:xfrm>
            <a:custGeom>
              <a:rect b="b" l="l" r="r" t="t"/>
              <a:pathLst>
                <a:path extrusionOk="0" h="4671" w="7339">
                  <a:moveTo>
                    <a:pt x="3670" y="0"/>
                  </a:moveTo>
                  <a:lnTo>
                    <a:pt x="3336" y="2168"/>
                  </a:lnTo>
                  <a:lnTo>
                    <a:pt x="0" y="3603"/>
                  </a:lnTo>
                  <a:lnTo>
                    <a:pt x="6505" y="4670"/>
                  </a:lnTo>
                  <a:lnTo>
                    <a:pt x="7339" y="834"/>
                  </a:lnTo>
                  <a:lnTo>
                    <a:pt x="3670" y="0"/>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20"/>
            <p:cNvSpPr/>
            <p:nvPr/>
          </p:nvSpPr>
          <p:spPr>
            <a:xfrm>
              <a:off x="9328725" y="2092975"/>
              <a:ext cx="20875" cy="108400"/>
            </a:xfrm>
            <a:custGeom>
              <a:rect b="b" l="l" r="r" t="t"/>
              <a:pathLst>
                <a:path extrusionOk="0" h="4336" w="835">
                  <a:moveTo>
                    <a:pt x="778" y="1"/>
                  </a:moveTo>
                  <a:cubicBezTo>
                    <a:pt x="771" y="1"/>
                    <a:pt x="768" y="4"/>
                    <a:pt x="768" y="15"/>
                  </a:cubicBezTo>
                  <a:cubicBezTo>
                    <a:pt x="467" y="1450"/>
                    <a:pt x="201" y="2851"/>
                    <a:pt x="0" y="4285"/>
                  </a:cubicBezTo>
                  <a:cubicBezTo>
                    <a:pt x="0" y="4318"/>
                    <a:pt x="17" y="4335"/>
                    <a:pt x="42" y="4335"/>
                  </a:cubicBezTo>
                  <a:cubicBezTo>
                    <a:pt x="67" y="4335"/>
                    <a:pt x="101" y="4318"/>
                    <a:pt x="134" y="4285"/>
                  </a:cubicBezTo>
                  <a:cubicBezTo>
                    <a:pt x="367" y="2851"/>
                    <a:pt x="634" y="1450"/>
                    <a:pt x="834" y="15"/>
                  </a:cubicBezTo>
                  <a:cubicBezTo>
                    <a:pt x="812" y="15"/>
                    <a:pt x="790" y="1"/>
                    <a:pt x="7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20"/>
            <p:cNvSpPr/>
            <p:nvPr/>
          </p:nvSpPr>
          <p:spPr>
            <a:xfrm>
              <a:off x="9353750" y="2120450"/>
              <a:ext cx="3775" cy="3975"/>
            </a:xfrm>
            <a:custGeom>
              <a:rect b="b" l="l" r="r" t="t"/>
              <a:pathLst>
                <a:path extrusionOk="0" h="159" w="151">
                  <a:moveTo>
                    <a:pt x="92" y="0"/>
                  </a:moveTo>
                  <a:cubicBezTo>
                    <a:pt x="59" y="0"/>
                    <a:pt x="17" y="17"/>
                    <a:pt x="0" y="51"/>
                  </a:cubicBezTo>
                  <a:lnTo>
                    <a:pt x="0" y="84"/>
                  </a:lnTo>
                  <a:cubicBezTo>
                    <a:pt x="0" y="134"/>
                    <a:pt x="25" y="159"/>
                    <a:pt x="54" y="159"/>
                  </a:cubicBezTo>
                  <a:cubicBezTo>
                    <a:pt x="84" y="159"/>
                    <a:pt x="117" y="134"/>
                    <a:pt x="134" y="84"/>
                  </a:cubicBezTo>
                  <a:lnTo>
                    <a:pt x="134" y="51"/>
                  </a:lnTo>
                  <a:cubicBezTo>
                    <a:pt x="150" y="17"/>
                    <a:pt x="125"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20"/>
            <p:cNvSpPr/>
            <p:nvPr/>
          </p:nvSpPr>
          <p:spPr>
            <a:xfrm>
              <a:off x="9349575" y="2142550"/>
              <a:ext cx="5025" cy="3350"/>
            </a:xfrm>
            <a:custGeom>
              <a:rect b="b" l="l" r="r" t="t"/>
              <a:pathLst>
                <a:path extrusionOk="0" h="134" w="201">
                  <a:moveTo>
                    <a:pt x="134" y="0"/>
                  </a:moveTo>
                  <a:cubicBezTo>
                    <a:pt x="0" y="0"/>
                    <a:pt x="0" y="134"/>
                    <a:pt x="100" y="134"/>
                  </a:cubicBezTo>
                  <a:cubicBezTo>
                    <a:pt x="167" y="134"/>
                    <a:pt x="20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20"/>
            <p:cNvSpPr/>
            <p:nvPr/>
          </p:nvSpPr>
          <p:spPr>
            <a:xfrm>
              <a:off x="9277025" y="2049425"/>
              <a:ext cx="65075" cy="62300"/>
            </a:xfrm>
            <a:custGeom>
              <a:rect b="b" l="l" r="r" t="t"/>
              <a:pathLst>
                <a:path extrusionOk="0" h="2492" w="2603">
                  <a:moveTo>
                    <a:pt x="380" y="1"/>
                  </a:moveTo>
                  <a:cubicBezTo>
                    <a:pt x="373" y="1"/>
                    <a:pt x="367" y="9"/>
                    <a:pt x="367" y="23"/>
                  </a:cubicBezTo>
                  <a:cubicBezTo>
                    <a:pt x="0" y="1357"/>
                    <a:pt x="1501" y="2191"/>
                    <a:pt x="2535" y="2491"/>
                  </a:cubicBezTo>
                  <a:cubicBezTo>
                    <a:pt x="2569" y="2491"/>
                    <a:pt x="2602" y="2391"/>
                    <a:pt x="2569" y="2391"/>
                  </a:cubicBezTo>
                  <a:cubicBezTo>
                    <a:pt x="1501" y="2024"/>
                    <a:pt x="234" y="1424"/>
                    <a:pt x="401" y="56"/>
                  </a:cubicBezTo>
                  <a:cubicBezTo>
                    <a:pt x="401" y="17"/>
                    <a:pt x="389" y="1"/>
                    <a:pt x="3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20"/>
            <p:cNvSpPr/>
            <p:nvPr/>
          </p:nvSpPr>
          <p:spPr>
            <a:xfrm>
              <a:off x="9360425" y="2057000"/>
              <a:ext cx="63400" cy="53500"/>
            </a:xfrm>
            <a:custGeom>
              <a:rect b="b" l="l" r="r" t="t"/>
              <a:pathLst>
                <a:path extrusionOk="0" h="2140" w="2536">
                  <a:moveTo>
                    <a:pt x="2469" y="1"/>
                  </a:moveTo>
                  <a:cubicBezTo>
                    <a:pt x="2450" y="1"/>
                    <a:pt x="2435" y="14"/>
                    <a:pt x="2435" y="53"/>
                  </a:cubicBezTo>
                  <a:cubicBezTo>
                    <a:pt x="2235" y="1288"/>
                    <a:pt x="1334" y="2088"/>
                    <a:pt x="0" y="2122"/>
                  </a:cubicBezTo>
                  <a:cubicBezTo>
                    <a:pt x="91" y="2134"/>
                    <a:pt x="181" y="2140"/>
                    <a:pt x="272" y="2140"/>
                  </a:cubicBezTo>
                  <a:cubicBezTo>
                    <a:pt x="1405" y="2140"/>
                    <a:pt x="2442" y="1197"/>
                    <a:pt x="2535" y="53"/>
                  </a:cubicBezTo>
                  <a:cubicBezTo>
                    <a:pt x="2535" y="33"/>
                    <a:pt x="2498" y="1"/>
                    <a:pt x="246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20"/>
            <p:cNvSpPr/>
            <p:nvPr/>
          </p:nvSpPr>
          <p:spPr>
            <a:xfrm>
              <a:off x="9121075" y="2212525"/>
              <a:ext cx="84450" cy="291775"/>
            </a:xfrm>
            <a:custGeom>
              <a:rect b="b" l="l" r="r" t="t"/>
              <a:pathLst>
                <a:path extrusionOk="0" h="11671" w="3378">
                  <a:moveTo>
                    <a:pt x="3301" y="0"/>
                  </a:moveTo>
                  <a:cubicBezTo>
                    <a:pt x="3276" y="0"/>
                    <a:pt x="3249" y="11"/>
                    <a:pt x="3236" y="37"/>
                  </a:cubicBezTo>
                  <a:cubicBezTo>
                    <a:pt x="1802" y="3806"/>
                    <a:pt x="668" y="7676"/>
                    <a:pt x="1" y="11645"/>
                  </a:cubicBezTo>
                  <a:cubicBezTo>
                    <a:pt x="34" y="11662"/>
                    <a:pt x="67" y="11670"/>
                    <a:pt x="92" y="11670"/>
                  </a:cubicBezTo>
                  <a:cubicBezTo>
                    <a:pt x="117" y="11670"/>
                    <a:pt x="134" y="11662"/>
                    <a:pt x="134" y="11645"/>
                  </a:cubicBezTo>
                  <a:cubicBezTo>
                    <a:pt x="901" y="7676"/>
                    <a:pt x="1902" y="3840"/>
                    <a:pt x="3336" y="70"/>
                  </a:cubicBezTo>
                  <a:cubicBezTo>
                    <a:pt x="3377" y="29"/>
                    <a:pt x="3342" y="0"/>
                    <a:pt x="33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20"/>
            <p:cNvSpPr/>
            <p:nvPr/>
          </p:nvSpPr>
          <p:spPr>
            <a:xfrm>
              <a:off x="9173625" y="2378075"/>
              <a:ext cx="91750" cy="70225"/>
            </a:xfrm>
            <a:custGeom>
              <a:rect b="b" l="l" r="r" t="t"/>
              <a:pathLst>
                <a:path extrusionOk="0" h="2809" w="3670">
                  <a:moveTo>
                    <a:pt x="3603" y="0"/>
                  </a:moveTo>
                  <a:cubicBezTo>
                    <a:pt x="3585" y="0"/>
                    <a:pt x="3569" y="14"/>
                    <a:pt x="3569" y="53"/>
                  </a:cubicBezTo>
                  <a:cubicBezTo>
                    <a:pt x="3513" y="1633"/>
                    <a:pt x="2311" y="2735"/>
                    <a:pt x="852" y="2735"/>
                  </a:cubicBezTo>
                  <a:cubicBezTo>
                    <a:pt x="586" y="2735"/>
                    <a:pt x="311" y="2699"/>
                    <a:pt x="33" y="2621"/>
                  </a:cubicBezTo>
                  <a:cubicBezTo>
                    <a:pt x="0" y="2621"/>
                    <a:pt x="0" y="2688"/>
                    <a:pt x="0" y="2688"/>
                  </a:cubicBezTo>
                  <a:cubicBezTo>
                    <a:pt x="277" y="2770"/>
                    <a:pt x="553" y="2809"/>
                    <a:pt x="822" y="2809"/>
                  </a:cubicBezTo>
                  <a:cubicBezTo>
                    <a:pt x="2305" y="2809"/>
                    <a:pt x="3585" y="1634"/>
                    <a:pt x="3669" y="53"/>
                  </a:cubicBezTo>
                  <a:cubicBezTo>
                    <a:pt x="3669" y="33"/>
                    <a:pt x="3632" y="0"/>
                    <a:pt x="360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20"/>
            <p:cNvSpPr/>
            <p:nvPr/>
          </p:nvSpPr>
          <p:spPr>
            <a:xfrm>
              <a:off x="9356250" y="2383775"/>
              <a:ext cx="80900" cy="87375"/>
            </a:xfrm>
            <a:custGeom>
              <a:rect b="b" l="l" r="r" t="t"/>
              <a:pathLst>
                <a:path extrusionOk="0" h="3495" w="3236">
                  <a:moveTo>
                    <a:pt x="534" y="0"/>
                  </a:moveTo>
                  <a:cubicBezTo>
                    <a:pt x="517" y="0"/>
                    <a:pt x="501" y="8"/>
                    <a:pt x="501" y="25"/>
                  </a:cubicBezTo>
                  <a:cubicBezTo>
                    <a:pt x="0" y="1826"/>
                    <a:pt x="1368" y="3494"/>
                    <a:pt x="3136" y="3494"/>
                  </a:cubicBezTo>
                  <a:cubicBezTo>
                    <a:pt x="3236" y="3494"/>
                    <a:pt x="3236" y="3361"/>
                    <a:pt x="3136" y="3361"/>
                  </a:cubicBezTo>
                  <a:cubicBezTo>
                    <a:pt x="1368" y="3327"/>
                    <a:pt x="234" y="1726"/>
                    <a:pt x="567" y="25"/>
                  </a:cubicBezTo>
                  <a:cubicBezTo>
                    <a:pt x="567" y="8"/>
                    <a:pt x="551" y="0"/>
                    <a:pt x="5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20"/>
            <p:cNvSpPr/>
            <p:nvPr/>
          </p:nvSpPr>
          <p:spPr>
            <a:xfrm>
              <a:off x="9213400" y="3376775"/>
              <a:ext cx="40300" cy="9750"/>
            </a:xfrm>
            <a:custGeom>
              <a:rect b="b" l="l" r="r" t="t"/>
              <a:pathLst>
                <a:path extrusionOk="0" h="390" w="1612">
                  <a:moveTo>
                    <a:pt x="1578" y="0"/>
                  </a:moveTo>
                  <a:cubicBezTo>
                    <a:pt x="1078" y="0"/>
                    <a:pt x="544" y="134"/>
                    <a:pt x="77" y="267"/>
                  </a:cubicBezTo>
                  <a:cubicBezTo>
                    <a:pt x="0" y="318"/>
                    <a:pt x="22" y="389"/>
                    <a:pt x="51" y="389"/>
                  </a:cubicBezTo>
                  <a:cubicBezTo>
                    <a:pt x="60" y="389"/>
                    <a:pt x="69" y="383"/>
                    <a:pt x="77" y="367"/>
                  </a:cubicBezTo>
                  <a:cubicBezTo>
                    <a:pt x="577" y="200"/>
                    <a:pt x="1078" y="167"/>
                    <a:pt x="1578" y="100"/>
                  </a:cubicBezTo>
                  <a:cubicBezTo>
                    <a:pt x="1611" y="100"/>
                    <a:pt x="1611" y="0"/>
                    <a:pt x="157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20"/>
            <p:cNvSpPr/>
            <p:nvPr/>
          </p:nvSpPr>
          <p:spPr>
            <a:xfrm>
              <a:off x="9228650" y="3383425"/>
              <a:ext cx="31725" cy="10050"/>
            </a:xfrm>
            <a:custGeom>
              <a:rect b="b" l="l" r="r" t="t"/>
              <a:pathLst>
                <a:path extrusionOk="0" h="402" w="1269">
                  <a:moveTo>
                    <a:pt x="1201" y="1"/>
                  </a:moveTo>
                  <a:cubicBezTo>
                    <a:pt x="801" y="34"/>
                    <a:pt x="434" y="134"/>
                    <a:pt x="34" y="335"/>
                  </a:cubicBezTo>
                  <a:cubicBezTo>
                    <a:pt x="1" y="368"/>
                    <a:pt x="1" y="401"/>
                    <a:pt x="34" y="401"/>
                  </a:cubicBezTo>
                  <a:cubicBezTo>
                    <a:pt x="434" y="234"/>
                    <a:pt x="801" y="201"/>
                    <a:pt x="1201" y="68"/>
                  </a:cubicBezTo>
                  <a:cubicBezTo>
                    <a:pt x="1268" y="68"/>
                    <a:pt x="1268" y="1"/>
                    <a:pt x="12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20"/>
            <p:cNvSpPr/>
            <p:nvPr/>
          </p:nvSpPr>
          <p:spPr>
            <a:xfrm>
              <a:off x="9223650" y="3346750"/>
              <a:ext cx="47025" cy="29425"/>
            </a:xfrm>
            <a:custGeom>
              <a:rect b="b" l="l" r="r" t="t"/>
              <a:pathLst>
                <a:path extrusionOk="0" h="1177" w="1881">
                  <a:moveTo>
                    <a:pt x="1713" y="112"/>
                  </a:moveTo>
                  <a:cubicBezTo>
                    <a:pt x="1753" y="522"/>
                    <a:pt x="1465" y="903"/>
                    <a:pt x="1109" y="1003"/>
                  </a:cubicBezTo>
                  <a:lnTo>
                    <a:pt x="1109" y="1003"/>
                  </a:lnTo>
                  <a:cubicBezTo>
                    <a:pt x="1110" y="991"/>
                    <a:pt x="1098" y="978"/>
                    <a:pt x="1070" y="968"/>
                  </a:cubicBezTo>
                  <a:lnTo>
                    <a:pt x="1070" y="968"/>
                  </a:lnTo>
                  <a:cubicBezTo>
                    <a:pt x="1176" y="617"/>
                    <a:pt x="1378" y="300"/>
                    <a:pt x="1713" y="112"/>
                  </a:cubicBezTo>
                  <a:close/>
                  <a:moveTo>
                    <a:pt x="370" y="115"/>
                  </a:moveTo>
                  <a:cubicBezTo>
                    <a:pt x="420" y="115"/>
                    <a:pt x="484" y="140"/>
                    <a:pt x="568" y="200"/>
                  </a:cubicBezTo>
                  <a:cubicBezTo>
                    <a:pt x="668" y="234"/>
                    <a:pt x="701" y="401"/>
                    <a:pt x="701" y="467"/>
                  </a:cubicBezTo>
                  <a:cubicBezTo>
                    <a:pt x="800" y="665"/>
                    <a:pt x="801" y="862"/>
                    <a:pt x="961" y="1028"/>
                  </a:cubicBezTo>
                  <a:lnTo>
                    <a:pt x="961" y="1028"/>
                  </a:lnTo>
                  <a:cubicBezTo>
                    <a:pt x="950" y="1028"/>
                    <a:pt x="939" y="1028"/>
                    <a:pt x="929" y="1028"/>
                  </a:cubicBezTo>
                  <a:cubicBezTo>
                    <a:pt x="785" y="1028"/>
                    <a:pt x="637" y="980"/>
                    <a:pt x="501" y="868"/>
                  </a:cubicBezTo>
                  <a:cubicBezTo>
                    <a:pt x="367" y="767"/>
                    <a:pt x="301" y="667"/>
                    <a:pt x="234" y="501"/>
                  </a:cubicBezTo>
                  <a:cubicBezTo>
                    <a:pt x="208" y="398"/>
                    <a:pt x="202" y="115"/>
                    <a:pt x="370" y="115"/>
                  </a:cubicBezTo>
                  <a:close/>
                  <a:moveTo>
                    <a:pt x="1735" y="0"/>
                  </a:moveTo>
                  <a:cubicBezTo>
                    <a:pt x="1375" y="166"/>
                    <a:pt x="1107" y="493"/>
                    <a:pt x="1008" y="866"/>
                  </a:cubicBezTo>
                  <a:lnTo>
                    <a:pt x="1008" y="866"/>
                  </a:lnTo>
                  <a:cubicBezTo>
                    <a:pt x="882" y="581"/>
                    <a:pt x="847" y="12"/>
                    <a:pt x="494" y="12"/>
                  </a:cubicBezTo>
                  <a:cubicBezTo>
                    <a:pt x="456" y="12"/>
                    <a:pt x="414" y="19"/>
                    <a:pt x="367" y="34"/>
                  </a:cubicBezTo>
                  <a:cubicBezTo>
                    <a:pt x="0" y="167"/>
                    <a:pt x="201" y="701"/>
                    <a:pt x="367" y="868"/>
                  </a:cubicBezTo>
                  <a:cubicBezTo>
                    <a:pt x="546" y="1065"/>
                    <a:pt x="746" y="1149"/>
                    <a:pt x="940" y="1149"/>
                  </a:cubicBezTo>
                  <a:cubicBezTo>
                    <a:pt x="951" y="1149"/>
                    <a:pt x="963" y="1148"/>
                    <a:pt x="974" y="1148"/>
                  </a:cubicBezTo>
                  <a:lnTo>
                    <a:pt x="974" y="1148"/>
                  </a:lnTo>
                  <a:cubicBezTo>
                    <a:pt x="981" y="1167"/>
                    <a:pt x="991" y="1176"/>
                    <a:pt x="1001" y="1176"/>
                  </a:cubicBezTo>
                  <a:cubicBezTo>
                    <a:pt x="1012" y="1176"/>
                    <a:pt x="1023" y="1165"/>
                    <a:pt x="1030" y="1143"/>
                  </a:cubicBezTo>
                  <a:lnTo>
                    <a:pt x="1030" y="1143"/>
                  </a:lnTo>
                  <a:cubicBezTo>
                    <a:pt x="1486" y="1082"/>
                    <a:pt x="1880" y="573"/>
                    <a:pt x="1835" y="34"/>
                  </a:cubicBezTo>
                  <a:cubicBezTo>
                    <a:pt x="1835" y="0"/>
                    <a:pt x="1802" y="0"/>
                    <a:pt x="17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20"/>
            <p:cNvSpPr/>
            <p:nvPr/>
          </p:nvSpPr>
          <p:spPr>
            <a:xfrm>
              <a:off x="9165275" y="3311100"/>
              <a:ext cx="9200" cy="95500"/>
            </a:xfrm>
            <a:custGeom>
              <a:rect b="b" l="l" r="r" t="t"/>
              <a:pathLst>
                <a:path extrusionOk="0" h="3820" w="368">
                  <a:moveTo>
                    <a:pt x="347" y="0"/>
                  </a:moveTo>
                  <a:cubicBezTo>
                    <a:pt x="334" y="0"/>
                    <a:pt x="317" y="9"/>
                    <a:pt x="301" y="25"/>
                  </a:cubicBezTo>
                  <a:cubicBezTo>
                    <a:pt x="167" y="1293"/>
                    <a:pt x="34" y="2527"/>
                    <a:pt x="0" y="3795"/>
                  </a:cubicBezTo>
                  <a:cubicBezTo>
                    <a:pt x="0" y="3811"/>
                    <a:pt x="17" y="3820"/>
                    <a:pt x="34" y="3820"/>
                  </a:cubicBezTo>
                  <a:cubicBezTo>
                    <a:pt x="50" y="3820"/>
                    <a:pt x="67" y="3811"/>
                    <a:pt x="67" y="3795"/>
                  </a:cubicBezTo>
                  <a:cubicBezTo>
                    <a:pt x="234" y="2527"/>
                    <a:pt x="301" y="1293"/>
                    <a:pt x="367" y="25"/>
                  </a:cubicBezTo>
                  <a:cubicBezTo>
                    <a:pt x="367" y="9"/>
                    <a:pt x="359" y="0"/>
                    <a:pt x="34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20"/>
            <p:cNvSpPr/>
            <p:nvPr/>
          </p:nvSpPr>
          <p:spPr>
            <a:xfrm>
              <a:off x="9141100" y="3404275"/>
              <a:ext cx="175975" cy="29225"/>
            </a:xfrm>
            <a:custGeom>
              <a:rect b="b" l="l" r="r" t="t"/>
              <a:pathLst>
                <a:path extrusionOk="0" h="1169" w="7039">
                  <a:moveTo>
                    <a:pt x="33" y="1"/>
                  </a:moveTo>
                  <a:cubicBezTo>
                    <a:pt x="0" y="1"/>
                    <a:pt x="0" y="34"/>
                    <a:pt x="33" y="34"/>
                  </a:cubicBezTo>
                  <a:cubicBezTo>
                    <a:pt x="2335" y="435"/>
                    <a:pt x="4637" y="768"/>
                    <a:pt x="6972" y="1168"/>
                  </a:cubicBezTo>
                  <a:cubicBezTo>
                    <a:pt x="7038" y="1168"/>
                    <a:pt x="7038" y="1068"/>
                    <a:pt x="6972" y="1068"/>
                  </a:cubicBezTo>
                  <a:cubicBezTo>
                    <a:pt x="4670" y="701"/>
                    <a:pt x="2368" y="334"/>
                    <a:pt x="3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20"/>
            <p:cNvSpPr/>
            <p:nvPr/>
          </p:nvSpPr>
          <p:spPr>
            <a:xfrm>
              <a:off x="9098550" y="3305250"/>
              <a:ext cx="10050" cy="93025"/>
            </a:xfrm>
            <a:custGeom>
              <a:rect b="b" l="l" r="r" t="t"/>
              <a:pathLst>
                <a:path extrusionOk="0" h="3721" w="402">
                  <a:moveTo>
                    <a:pt x="368" y="1"/>
                  </a:moveTo>
                  <a:cubicBezTo>
                    <a:pt x="351" y="1"/>
                    <a:pt x="334" y="9"/>
                    <a:pt x="334" y="26"/>
                  </a:cubicBezTo>
                  <a:cubicBezTo>
                    <a:pt x="201" y="1227"/>
                    <a:pt x="68" y="2494"/>
                    <a:pt x="1" y="3695"/>
                  </a:cubicBezTo>
                  <a:cubicBezTo>
                    <a:pt x="1" y="3712"/>
                    <a:pt x="18" y="3720"/>
                    <a:pt x="34" y="3720"/>
                  </a:cubicBezTo>
                  <a:cubicBezTo>
                    <a:pt x="51" y="3720"/>
                    <a:pt x="68" y="3712"/>
                    <a:pt x="68" y="3695"/>
                  </a:cubicBezTo>
                  <a:cubicBezTo>
                    <a:pt x="201" y="2494"/>
                    <a:pt x="334" y="1227"/>
                    <a:pt x="401" y="26"/>
                  </a:cubicBezTo>
                  <a:cubicBezTo>
                    <a:pt x="401" y="9"/>
                    <a:pt x="384" y="1"/>
                    <a:pt x="3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20"/>
            <p:cNvSpPr/>
            <p:nvPr/>
          </p:nvSpPr>
          <p:spPr>
            <a:xfrm>
              <a:off x="8941775" y="3372600"/>
              <a:ext cx="164325" cy="21700"/>
            </a:xfrm>
            <a:custGeom>
              <a:rect b="b" l="l" r="r" t="t"/>
              <a:pathLst>
                <a:path extrusionOk="0" h="868" w="6573">
                  <a:moveTo>
                    <a:pt x="101" y="0"/>
                  </a:moveTo>
                  <a:cubicBezTo>
                    <a:pt x="1" y="0"/>
                    <a:pt x="1" y="67"/>
                    <a:pt x="67" y="67"/>
                  </a:cubicBezTo>
                  <a:cubicBezTo>
                    <a:pt x="2169" y="501"/>
                    <a:pt x="4337" y="701"/>
                    <a:pt x="6472" y="868"/>
                  </a:cubicBezTo>
                  <a:cubicBezTo>
                    <a:pt x="6572" y="868"/>
                    <a:pt x="6572" y="734"/>
                    <a:pt x="6505" y="734"/>
                  </a:cubicBezTo>
                  <a:cubicBezTo>
                    <a:pt x="4337" y="534"/>
                    <a:pt x="2236" y="234"/>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20"/>
            <p:cNvSpPr/>
            <p:nvPr/>
          </p:nvSpPr>
          <p:spPr>
            <a:xfrm>
              <a:off x="9016275" y="3343050"/>
              <a:ext cx="15600" cy="17900"/>
            </a:xfrm>
            <a:custGeom>
              <a:rect b="b" l="l" r="r" t="t"/>
              <a:pathLst>
                <a:path extrusionOk="0" h="716" w="624">
                  <a:moveTo>
                    <a:pt x="15" y="0"/>
                  </a:moveTo>
                  <a:cubicBezTo>
                    <a:pt x="8" y="0"/>
                    <a:pt x="1" y="15"/>
                    <a:pt x="23" y="15"/>
                  </a:cubicBezTo>
                  <a:cubicBezTo>
                    <a:pt x="23" y="4"/>
                    <a:pt x="19" y="0"/>
                    <a:pt x="15" y="0"/>
                  </a:cubicBezTo>
                  <a:close/>
                  <a:moveTo>
                    <a:pt x="23" y="15"/>
                  </a:moveTo>
                  <a:lnTo>
                    <a:pt x="23" y="15"/>
                  </a:lnTo>
                  <a:cubicBezTo>
                    <a:pt x="190" y="282"/>
                    <a:pt x="423" y="515"/>
                    <a:pt x="590" y="715"/>
                  </a:cubicBezTo>
                  <a:lnTo>
                    <a:pt x="623" y="715"/>
                  </a:lnTo>
                  <a:cubicBezTo>
                    <a:pt x="423" y="482"/>
                    <a:pt x="256" y="2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20"/>
            <p:cNvSpPr/>
            <p:nvPr/>
          </p:nvSpPr>
          <p:spPr>
            <a:xfrm>
              <a:off x="9025175" y="3341750"/>
              <a:ext cx="15025" cy="14425"/>
            </a:xfrm>
            <a:custGeom>
              <a:rect b="b" l="l" r="r" t="t"/>
              <a:pathLst>
                <a:path extrusionOk="0" h="577" w="601">
                  <a:moveTo>
                    <a:pt x="0" y="0"/>
                  </a:moveTo>
                  <a:lnTo>
                    <a:pt x="0" y="0"/>
                  </a:lnTo>
                  <a:cubicBezTo>
                    <a:pt x="134" y="200"/>
                    <a:pt x="334" y="400"/>
                    <a:pt x="501" y="567"/>
                  </a:cubicBezTo>
                  <a:cubicBezTo>
                    <a:pt x="513" y="573"/>
                    <a:pt x="524" y="576"/>
                    <a:pt x="534" y="576"/>
                  </a:cubicBezTo>
                  <a:cubicBezTo>
                    <a:pt x="579" y="576"/>
                    <a:pt x="601" y="522"/>
                    <a:pt x="601" y="467"/>
                  </a:cubicBezTo>
                  <a:cubicBezTo>
                    <a:pt x="434" y="334"/>
                    <a:pt x="267" y="100"/>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20"/>
            <p:cNvSpPr/>
            <p:nvPr/>
          </p:nvSpPr>
          <p:spPr>
            <a:xfrm>
              <a:off x="9027700" y="3333175"/>
              <a:ext cx="24175" cy="13600"/>
            </a:xfrm>
            <a:custGeom>
              <a:rect b="b" l="l" r="r" t="t"/>
              <a:pathLst>
                <a:path extrusionOk="0" h="544" w="967">
                  <a:moveTo>
                    <a:pt x="35" y="0"/>
                  </a:moveTo>
                  <a:cubicBezTo>
                    <a:pt x="1" y="0"/>
                    <a:pt x="6" y="49"/>
                    <a:pt x="33" y="76"/>
                  </a:cubicBezTo>
                  <a:cubicBezTo>
                    <a:pt x="333" y="243"/>
                    <a:pt x="633" y="443"/>
                    <a:pt x="900" y="543"/>
                  </a:cubicBezTo>
                  <a:cubicBezTo>
                    <a:pt x="967" y="543"/>
                    <a:pt x="967" y="510"/>
                    <a:pt x="967" y="510"/>
                  </a:cubicBezTo>
                  <a:cubicBezTo>
                    <a:pt x="700" y="276"/>
                    <a:pt x="366" y="176"/>
                    <a:pt x="66" y="10"/>
                  </a:cubicBezTo>
                  <a:cubicBezTo>
                    <a:pt x="53" y="3"/>
                    <a:pt x="43"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20"/>
            <p:cNvSpPr/>
            <p:nvPr/>
          </p:nvSpPr>
          <p:spPr>
            <a:xfrm>
              <a:off x="9006825" y="3303500"/>
              <a:ext cx="37450" cy="30425"/>
            </a:xfrm>
            <a:custGeom>
              <a:rect b="b" l="l" r="r" t="t"/>
              <a:pathLst>
                <a:path extrusionOk="0" h="1217" w="1498">
                  <a:moveTo>
                    <a:pt x="1298" y="256"/>
                  </a:moveTo>
                  <a:cubicBezTo>
                    <a:pt x="1273" y="497"/>
                    <a:pt x="1096" y="725"/>
                    <a:pt x="858" y="788"/>
                  </a:cubicBezTo>
                  <a:lnTo>
                    <a:pt x="858" y="788"/>
                  </a:lnTo>
                  <a:cubicBezTo>
                    <a:pt x="915" y="555"/>
                    <a:pt x="1059" y="359"/>
                    <a:pt x="1298" y="256"/>
                  </a:cubicBezTo>
                  <a:close/>
                  <a:moveTo>
                    <a:pt x="64" y="153"/>
                  </a:moveTo>
                  <a:cubicBezTo>
                    <a:pt x="286" y="356"/>
                    <a:pt x="490" y="561"/>
                    <a:pt x="657" y="800"/>
                  </a:cubicBezTo>
                  <a:lnTo>
                    <a:pt x="657" y="800"/>
                  </a:lnTo>
                  <a:cubicBezTo>
                    <a:pt x="650" y="799"/>
                    <a:pt x="642" y="798"/>
                    <a:pt x="634" y="796"/>
                  </a:cubicBezTo>
                  <a:cubicBezTo>
                    <a:pt x="270" y="766"/>
                    <a:pt x="72" y="459"/>
                    <a:pt x="64" y="153"/>
                  </a:cubicBezTo>
                  <a:close/>
                  <a:moveTo>
                    <a:pt x="130" y="1"/>
                  </a:moveTo>
                  <a:cubicBezTo>
                    <a:pt x="99" y="1"/>
                    <a:pt x="67" y="39"/>
                    <a:pt x="67" y="62"/>
                  </a:cubicBezTo>
                  <a:cubicBezTo>
                    <a:pt x="34" y="62"/>
                    <a:pt x="1" y="96"/>
                    <a:pt x="1" y="96"/>
                  </a:cubicBezTo>
                  <a:cubicBezTo>
                    <a:pt x="20" y="113"/>
                    <a:pt x="39" y="131"/>
                    <a:pt x="59" y="148"/>
                  </a:cubicBezTo>
                  <a:lnTo>
                    <a:pt x="59" y="148"/>
                  </a:lnTo>
                  <a:cubicBezTo>
                    <a:pt x="44" y="525"/>
                    <a:pt x="327" y="927"/>
                    <a:pt x="697" y="930"/>
                  </a:cubicBezTo>
                  <a:lnTo>
                    <a:pt x="697" y="930"/>
                  </a:lnTo>
                  <a:cubicBezTo>
                    <a:pt x="692" y="1018"/>
                    <a:pt x="703" y="1108"/>
                    <a:pt x="734" y="1197"/>
                  </a:cubicBezTo>
                  <a:cubicBezTo>
                    <a:pt x="734" y="1209"/>
                    <a:pt x="752" y="1217"/>
                    <a:pt x="773" y="1217"/>
                  </a:cubicBezTo>
                  <a:cubicBezTo>
                    <a:pt x="810" y="1217"/>
                    <a:pt x="856" y="1193"/>
                    <a:pt x="834" y="1130"/>
                  </a:cubicBezTo>
                  <a:cubicBezTo>
                    <a:pt x="833" y="1117"/>
                    <a:pt x="833" y="1104"/>
                    <a:pt x="832" y="1091"/>
                  </a:cubicBezTo>
                  <a:lnTo>
                    <a:pt x="832" y="1091"/>
                  </a:lnTo>
                  <a:cubicBezTo>
                    <a:pt x="833" y="1093"/>
                    <a:pt x="834" y="1095"/>
                    <a:pt x="834" y="1096"/>
                  </a:cubicBezTo>
                  <a:cubicBezTo>
                    <a:pt x="968" y="1096"/>
                    <a:pt x="1001" y="1063"/>
                    <a:pt x="968" y="1063"/>
                  </a:cubicBezTo>
                  <a:cubicBezTo>
                    <a:pt x="938" y="1016"/>
                    <a:pt x="907" y="968"/>
                    <a:pt x="876" y="920"/>
                  </a:cubicBezTo>
                  <a:lnTo>
                    <a:pt x="876" y="920"/>
                  </a:lnTo>
                  <a:cubicBezTo>
                    <a:pt x="1228" y="853"/>
                    <a:pt x="1497" y="512"/>
                    <a:pt x="1468" y="196"/>
                  </a:cubicBezTo>
                  <a:cubicBezTo>
                    <a:pt x="1468" y="129"/>
                    <a:pt x="1402" y="129"/>
                    <a:pt x="1368" y="129"/>
                  </a:cubicBezTo>
                  <a:cubicBezTo>
                    <a:pt x="1106" y="195"/>
                    <a:pt x="845" y="431"/>
                    <a:pt x="741" y="718"/>
                  </a:cubicBezTo>
                  <a:lnTo>
                    <a:pt x="741" y="718"/>
                  </a:lnTo>
                  <a:cubicBezTo>
                    <a:pt x="566" y="461"/>
                    <a:pt x="375" y="213"/>
                    <a:pt x="167" y="29"/>
                  </a:cubicBezTo>
                  <a:cubicBezTo>
                    <a:pt x="157" y="8"/>
                    <a:pt x="143" y="1"/>
                    <a:pt x="13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20"/>
            <p:cNvSpPr/>
            <p:nvPr/>
          </p:nvSpPr>
          <p:spPr>
            <a:xfrm>
              <a:off x="9294525" y="1770450"/>
              <a:ext cx="192675" cy="209375"/>
            </a:xfrm>
            <a:custGeom>
              <a:rect b="b" l="l" r="r" t="t"/>
              <a:pathLst>
                <a:path extrusionOk="0" h="8375" w="7707">
                  <a:moveTo>
                    <a:pt x="4063" y="1"/>
                  </a:moveTo>
                  <a:cubicBezTo>
                    <a:pt x="1610" y="1"/>
                    <a:pt x="683" y="2921"/>
                    <a:pt x="401" y="4110"/>
                  </a:cubicBezTo>
                  <a:cubicBezTo>
                    <a:pt x="168" y="5411"/>
                    <a:pt x="1" y="7412"/>
                    <a:pt x="3670" y="8280"/>
                  </a:cubicBezTo>
                  <a:cubicBezTo>
                    <a:pt x="3931" y="8344"/>
                    <a:pt x="4173" y="8374"/>
                    <a:pt x="4399" y="8374"/>
                  </a:cubicBezTo>
                  <a:cubicBezTo>
                    <a:pt x="6391" y="8374"/>
                    <a:pt x="7046" y="6004"/>
                    <a:pt x="7406" y="3877"/>
                  </a:cubicBezTo>
                  <a:cubicBezTo>
                    <a:pt x="7706" y="2042"/>
                    <a:pt x="6505" y="341"/>
                    <a:pt x="4671" y="41"/>
                  </a:cubicBezTo>
                  <a:lnTo>
                    <a:pt x="4571" y="41"/>
                  </a:lnTo>
                  <a:cubicBezTo>
                    <a:pt x="4395" y="14"/>
                    <a:pt x="4226" y="1"/>
                    <a:pt x="406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20"/>
            <p:cNvSpPr/>
            <p:nvPr/>
          </p:nvSpPr>
          <p:spPr>
            <a:xfrm>
              <a:off x="9307875" y="1947400"/>
              <a:ext cx="120950" cy="147525"/>
            </a:xfrm>
            <a:custGeom>
              <a:rect b="b" l="l" r="r" t="t"/>
              <a:pathLst>
                <a:path extrusionOk="0" h="5901" w="4838">
                  <a:moveTo>
                    <a:pt x="1101" y="1"/>
                  </a:moveTo>
                  <a:lnTo>
                    <a:pt x="267" y="3603"/>
                  </a:lnTo>
                  <a:cubicBezTo>
                    <a:pt x="1" y="4571"/>
                    <a:pt x="534" y="5505"/>
                    <a:pt x="1468" y="5805"/>
                  </a:cubicBezTo>
                  <a:cubicBezTo>
                    <a:pt x="1668" y="5870"/>
                    <a:pt x="1871" y="5900"/>
                    <a:pt x="2069" y="5900"/>
                  </a:cubicBezTo>
                  <a:cubicBezTo>
                    <a:pt x="2897" y="5900"/>
                    <a:pt x="3655" y="5365"/>
                    <a:pt x="3870" y="4504"/>
                  </a:cubicBezTo>
                  <a:lnTo>
                    <a:pt x="4837" y="968"/>
                  </a:lnTo>
                  <a:lnTo>
                    <a:pt x="110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20"/>
            <p:cNvSpPr/>
            <p:nvPr/>
          </p:nvSpPr>
          <p:spPr>
            <a:xfrm>
              <a:off x="9452975" y="1886125"/>
              <a:ext cx="43400" cy="57750"/>
            </a:xfrm>
            <a:custGeom>
              <a:rect b="b" l="l" r="r" t="t"/>
              <a:pathLst>
                <a:path extrusionOk="0" h="2310" w="1736">
                  <a:moveTo>
                    <a:pt x="925" y="0"/>
                  </a:moveTo>
                  <a:cubicBezTo>
                    <a:pt x="651" y="0"/>
                    <a:pt x="234" y="139"/>
                    <a:pt x="234" y="417"/>
                  </a:cubicBezTo>
                  <a:lnTo>
                    <a:pt x="1" y="2185"/>
                  </a:lnTo>
                  <a:cubicBezTo>
                    <a:pt x="166" y="2271"/>
                    <a:pt x="332" y="2310"/>
                    <a:pt x="493" y="2310"/>
                  </a:cubicBezTo>
                  <a:cubicBezTo>
                    <a:pt x="1145" y="2310"/>
                    <a:pt x="1708" y="1673"/>
                    <a:pt x="1735" y="951"/>
                  </a:cubicBezTo>
                  <a:cubicBezTo>
                    <a:pt x="1735" y="551"/>
                    <a:pt x="1535" y="50"/>
                    <a:pt x="1068" y="17"/>
                  </a:cubicBezTo>
                  <a:cubicBezTo>
                    <a:pt x="1029" y="6"/>
                    <a:pt x="980" y="0"/>
                    <a:pt x="92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20"/>
            <p:cNvSpPr/>
            <p:nvPr/>
          </p:nvSpPr>
          <p:spPr>
            <a:xfrm>
              <a:off x="9354575" y="1832325"/>
              <a:ext cx="57575" cy="65625"/>
            </a:xfrm>
            <a:custGeom>
              <a:rect b="b" l="l" r="r" t="t"/>
              <a:pathLst>
                <a:path extrusionOk="0" h="2625" w="2303">
                  <a:moveTo>
                    <a:pt x="2302" y="1"/>
                  </a:moveTo>
                  <a:cubicBezTo>
                    <a:pt x="2302" y="1"/>
                    <a:pt x="2235" y="1"/>
                    <a:pt x="2235" y="34"/>
                  </a:cubicBezTo>
                  <a:cubicBezTo>
                    <a:pt x="2102" y="334"/>
                    <a:pt x="1535" y="1702"/>
                    <a:pt x="1268" y="1702"/>
                  </a:cubicBezTo>
                  <a:cubicBezTo>
                    <a:pt x="1201" y="1702"/>
                    <a:pt x="1101" y="1435"/>
                    <a:pt x="1001" y="1402"/>
                  </a:cubicBezTo>
                  <a:cubicBezTo>
                    <a:pt x="935" y="1368"/>
                    <a:pt x="834" y="1335"/>
                    <a:pt x="701" y="1335"/>
                  </a:cubicBezTo>
                  <a:cubicBezTo>
                    <a:pt x="1" y="1402"/>
                    <a:pt x="334" y="2336"/>
                    <a:pt x="668" y="2602"/>
                  </a:cubicBezTo>
                  <a:cubicBezTo>
                    <a:pt x="676" y="2618"/>
                    <a:pt x="689" y="2625"/>
                    <a:pt x="705" y="2625"/>
                  </a:cubicBezTo>
                  <a:cubicBezTo>
                    <a:pt x="754" y="2625"/>
                    <a:pt x="818" y="2561"/>
                    <a:pt x="768" y="2536"/>
                  </a:cubicBezTo>
                  <a:cubicBezTo>
                    <a:pt x="601" y="2336"/>
                    <a:pt x="367" y="2102"/>
                    <a:pt x="434" y="1835"/>
                  </a:cubicBezTo>
                  <a:cubicBezTo>
                    <a:pt x="463" y="1587"/>
                    <a:pt x="569" y="1492"/>
                    <a:pt x="696" y="1492"/>
                  </a:cubicBezTo>
                  <a:cubicBezTo>
                    <a:pt x="859" y="1492"/>
                    <a:pt x="1056" y="1648"/>
                    <a:pt x="1168" y="1835"/>
                  </a:cubicBezTo>
                  <a:cubicBezTo>
                    <a:pt x="1185" y="1852"/>
                    <a:pt x="1210" y="1860"/>
                    <a:pt x="1235" y="1860"/>
                  </a:cubicBezTo>
                  <a:cubicBezTo>
                    <a:pt x="1260" y="1860"/>
                    <a:pt x="1285" y="1852"/>
                    <a:pt x="1301" y="1835"/>
                  </a:cubicBezTo>
                  <a:cubicBezTo>
                    <a:pt x="1768" y="1335"/>
                    <a:pt x="2002" y="668"/>
                    <a:pt x="23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20"/>
            <p:cNvSpPr/>
            <p:nvPr/>
          </p:nvSpPr>
          <p:spPr>
            <a:xfrm>
              <a:off x="9432975" y="1864025"/>
              <a:ext cx="7300" cy="6500"/>
            </a:xfrm>
            <a:custGeom>
              <a:rect b="b" l="l" r="r" t="t"/>
              <a:pathLst>
                <a:path extrusionOk="0" h="260" w="292">
                  <a:moveTo>
                    <a:pt x="134" y="0"/>
                  </a:moveTo>
                  <a:cubicBezTo>
                    <a:pt x="33" y="0"/>
                    <a:pt x="0" y="100"/>
                    <a:pt x="0" y="134"/>
                  </a:cubicBezTo>
                  <a:cubicBezTo>
                    <a:pt x="33" y="167"/>
                    <a:pt x="33" y="167"/>
                    <a:pt x="33" y="234"/>
                  </a:cubicBezTo>
                  <a:cubicBezTo>
                    <a:pt x="60" y="252"/>
                    <a:pt x="92" y="260"/>
                    <a:pt x="123" y="260"/>
                  </a:cubicBezTo>
                  <a:cubicBezTo>
                    <a:pt x="209" y="260"/>
                    <a:pt x="291" y="198"/>
                    <a:pt x="267" y="100"/>
                  </a:cubicBezTo>
                  <a:cubicBezTo>
                    <a:pt x="200" y="67"/>
                    <a:pt x="200"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20"/>
            <p:cNvSpPr/>
            <p:nvPr/>
          </p:nvSpPr>
          <p:spPr>
            <a:xfrm>
              <a:off x="9353750" y="1839000"/>
              <a:ext cx="8700" cy="6100"/>
            </a:xfrm>
            <a:custGeom>
              <a:rect b="b" l="l" r="r" t="t"/>
              <a:pathLst>
                <a:path extrusionOk="0" h="244" w="348">
                  <a:moveTo>
                    <a:pt x="167" y="0"/>
                  </a:moveTo>
                  <a:cubicBezTo>
                    <a:pt x="34" y="0"/>
                    <a:pt x="0" y="167"/>
                    <a:pt x="134" y="234"/>
                  </a:cubicBezTo>
                  <a:lnTo>
                    <a:pt x="167" y="234"/>
                  </a:lnTo>
                  <a:cubicBezTo>
                    <a:pt x="184" y="241"/>
                    <a:pt x="199" y="244"/>
                    <a:pt x="213" y="244"/>
                  </a:cubicBezTo>
                  <a:cubicBezTo>
                    <a:pt x="338" y="244"/>
                    <a:pt x="347"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20"/>
            <p:cNvSpPr/>
            <p:nvPr/>
          </p:nvSpPr>
          <p:spPr>
            <a:xfrm>
              <a:off x="9362925" y="1904525"/>
              <a:ext cx="58400" cy="15475"/>
            </a:xfrm>
            <a:custGeom>
              <a:rect b="b" l="l" r="r" t="t"/>
              <a:pathLst>
                <a:path extrusionOk="0" h="619" w="2336">
                  <a:moveTo>
                    <a:pt x="2297" y="1"/>
                  </a:moveTo>
                  <a:cubicBezTo>
                    <a:pt x="2288" y="1"/>
                    <a:pt x="2278" y="5"/>
                    <a:pt x="2268" y="15"/>
                  </a:cubicBezTo>
                  <a:cubicBezTo>
                    <a:pt x="1901" y="315"/>
                    <a:pt x="1501" y="482"/>
                    <a:pt x="1068" y="482"/>
                  </a:cubicBezTo>
                  <a:cubicBezTo>
                    <a:pt x="767" y="482"/>
                    <a:pt x="334" y="448"/>
                    <a:pt x="134" y="181"/>
                  </a:cubicBezTo>
                  <a:cubicBezTo>
                    <a:pt x="124" y="172"/>
                    <a:pt x="108" y="168"/>
                    <a:pt x="91" y="168"/>
                  </a:cubicBezTo>
                  <a:cubicBezTo>
                    <a:pt x="50" y="168"/>
                    <a:pt x="0" y="191"/>
                    <a:pt x="0" y="215"/>
                  </a:cubicBezTo>
                  <a:cubicBezTo>
                    <a:pt x="100" y="548"/>
                    <a:pt x="734" y="615"/>
                    <a:pt x="1001" y="615"/>
                  </a:cubicBezTo>
                  <a:cubicBezTo>
                    <a:pt x="1042" y="617"/>
                    <a:pt x="1081" y="619"/>
                    <a:pt x="1120" y="619"/>
                  </a:cubicBezTo>
                  <a:cubicBezTo>
                    <a:pt x="1625" y="619"/>
                    <a:pt x="1994" y="420"/>
                    <a:pt x="2335" y="48"/>
                  </a:cubicBezTo>
                  <a:cubicBezTo>
                    <a:pt x="2335" y="24"/>
                    <a:pt x="2318"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20"/>
            <p:cNvSpPr/>
            <p:nvPr/>
          </p:nvSpPr>
          <p:spPr>
            <a:xfrm>
              <a:off x="9413775" y="1898900"/>
              <a:ext cx="13275" cy="18600"/>
            </a:xfrm>
            <a:custGeom>
              <a:rect b="b" l="l" r="r" t="t"/>
              <a:pathLst>
                <a:path extrusionOk="0" h="744" w="531">
                  <a:moveTo>
                    <a:pt x="132" y="0"/>
                  </a:moveTo>
                  <a:cubicBezTo>
                    <a:pt x="112" y="0"/>
                    <a:pt x="90" y="2"/>
                    <a:pt x="68" y="6"/>
                  </a:cubicBezTo>
                  <a:cubicBezTo>
                    <a:pt x="1" y="6"/>
                    <a:pt x="1" y="73"/>
                    <a:pt x="68" y="73"/>
                  </a:cubicBezTo>
                  <a:cubicBezTo>
                    <a:pt x="201" y="106"/>
                    <a:pt x="301" y="173"/>
                    <a:pt x="368" y="273"/>
                  </a:cubicBezTo>
                  <a:cubicBezTo>
                    <a:pt x="401" y="406"/>
                    <a:pt x="435" y="540"/>
                    <a:pt x="401" y="673"/>
                  </a:cubicBezTo>
                  <a:cubicBezTo>
                    <a:pt x="401" y="715"/>
                    <a:pt x="427" y="743"/>
                    <a:pt x="446" y="743"/>
                  </a:cubicBezTo>
                  <a:cubicBezTo>
                    <a:pt x="458" y="743"/>
                    <a:pt x="468" y="732"/>
                    <a:pt x="468" y="707"/>
                  </a:cubicBezTo>
                  <a:cubicBezTo>
                    <a:pt x="530" y="456"/>
                    <a:pt x="446" y="0"/>
                    <a:pt x="1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20"/>
            <p:cNvSpPr/>
            <p:nvPr/>
          </p:nvSpPr>
          <p:spPr>
            <a:xfrm>
              <a:off x="9345400" y="1766825"/>
              <a:ext cx="130125" cy="77050"/>
            </a:xfrm>
            <a:custGeom>
              <a:rect b="b" l="l" r="r" t="t"/>
              <a:pathLst>
                <a:path extrusionOk="0" h="3082" w="5205">
                  <a:moveTo>
                    <a:pt x="2150" y="0"/>
                  </a:moveTo>
                  <a:cubicBezTo>
                    <a:pt x="1943" y="0"/>
                    <a:pt x="1737" y="17"/>
                    <a:pt x="1535" y="52"/>
                  </a:cubicBezTo>
                  <a:cubicBezTo>
                    <a:pt x="801" y="186"/>
                    <a:pt x="101" y="719"/>
                    <a:pt x="34" y="1486"/>
                  </a:cubicBezTo>
                  <a:cubicBezTo>
                    <a:pt x="1" y="1820"/>
                    <a:pt x="167" y="2220"/>
                    <a:pt x="501" y="2354"/>
                  </a:cubicBezTo>
                  <a:cubicBezTo>
                    <a:pt x="585" y="2396"/>
                    <a:pt x="675" y="2414"/>
                    <a:pt x="767" y="2414"/>
                  </a:cubicBezTo>
                  <a:cubicBezTo>
                    <a:pt x="967" y="2414"/>
                    <a:pt x="1175" y="2324"/>
                    <a:pt x="1335" y="2187"/>
                  </a:cubicBezTo>
                  <a:cubicBezTo>
                    <a:pt x="1535" y="2020"/>
                    <a:pt x="1702" y="1720"/>
                    <a:pt x="1869" y="1486"/>
                  </a:cubicBezTo>
                  <a:lnTo>
                    <a:pt x="1869" y="1486"/>
                  </a:lnTo>
                  <a:cubicBezTo>
                    <a:pt x="1769" y="1753"/>
                    <a:pt x="1635" y="2120"/>
                    <a:pt x="1802" y="2354"/>
                  </a:cubicBezTo>
                  <a:cubicBezTo>
                    <a:pt x="1897" y="2526"/>
                    <a:pt x="2070" y="2599"/>
                    <a:pt x="2249" y="2599"/>
                  </a:cubicBezTo>
                  <a:cubicBezTo>
                    <a:pt x="2384" y="2599"/>
                    <a:pt x="2522" y="2558"/>
                    <a:pt x="2636" y="2487"/>
                  </a:cubicBezTo>
                  <a:cubicBezTo>
                    <a:pt x="2936" y="2320"/>
                    <a:pt x="3036" y="2020"/>
                    <a:pt x="3203" y="1720"/>
                  </a:cubicBezTo>
                  <a:lnTo>
                    <a:pt x="3203" y="1720"/>
                  </a:lnTo>
                  <a:cubicBezTo>
                    <a:pt x="3136" y="2154"/>
                    <a:pt x="3036" y="2621"/>
                    <a:pt x="3336" y="2887"/>
                  </a:cubicBezTo>
                  <a:cubicBezTo>
                    <a:pt x="3470" y="3021"/>
                    <a:pt x="3650" y="3082"/>
                    <a:pt x="3835" y="3082"/>
                  </a:cubicBezTo>
                  <a:cubicBezTo>
                    <a:pt x="4065" y="3082"/>
                    <a:pt x="4304" y="2987"/>
                    <a:pt x="4470" y="2821"/>
                  </a:cubicBezTo>
                  <a:cubicBezTo>
                    <a:pt x="4804" y="2521"/>
                    <a:pt x="4937" y="2120"/>
                    <a:pt x="5038" y="1720"/>
                  </a:cubicBezTo>
                  <a:lnTo>
                    <a:pt x="5204" y="2020"/>
                  </a:lnTo>
                  <a:cubicBezTo>
                    <a:pt x="5171" y="1653"/>
                    <a:pt x="4971" y="1320"/>
                    <a:pt x="4671" y="1053"/>
                  </a:cubicBezTo>
                  <a:cubicBezTo>
                    <a:pt x="4370" y="819"/>
                    <a:pt x="4170" y="519"/>
                    <a:pt x="3837" y="352"/>
                  </a:cubicBezTo>
                  <a:cubicBezTo>
                    <a:pt x="3320" y="131"/>
                    <a:pt x="2732" y="0"/>
                    <a:pt x="2150"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20"/>
            <p:cNvSpPr/>
            <p:nvPr/>
          </p:nvSpPr>
          <p:spPr>
            <a:xfrm>
              <a:off x="9481325" y="1754475"/>
              <a:ext cx="57575" cy="53300"/>
            </a:xfrm>
            <a:custGeom>
              <a:rect b="b" l="l" r="r" t="t"/>
              <a:pathLst>
                <a:path extrusionOk="0" h="2132" w="2303">
                  <a:moveTo>
                    <a:pt x="1510" y="0"/>
                  </a:moveTo>
                  <a:cubicBezTo>
                    <a:pt x="1463" y="0"/>
                    <a:pt x="1416" y="4"/>
                    <a:pt x="1368" y="12"/>
                  </a:cubicBezTo>
                  <a:cubicBezTo>
                    <a:pt x="701" y="146"/>
                    <a:pt x="101" y="846"/>
                    <a:pt x="1" y="1647"/>
                  </a:cubicBezTo>
                  <a:lnTo>
                    <a:pt x="101" y="1880"/>
                  </a:lnTo>
                  <a:cubicBezTo>
                    <a:pt x="374" y="2017"/>
                    <a:pt x="693" y="2131"/>
                    <a:pt x="1001" y="2131"/>
                  </a:cubicBezTo>
                  <a:cubicBezTo>
                    <a:pt x="1068" y="2131"/>
                    <a:pt x="1136" y="2126"/>
                    <a:pt x="1202" y="2114"/>
                  </a:cubicBezTo>
                  <a:cubicBezTo>
                    <a:pt x="1569" y="2014"/>
                    <a:pt x="1936" y="1780"/>
                    <a:pt x="2102" y="1347"/>
                  </a:cubicBezTo>
                  <a:cubicBezTo>
                    <a:pt x="2302" y="946"/>
                    <a:pt x="2236" y="379"/>
                    <a:pt x="1936" y="146"/>
                  </a:cubicBezTo>
                  <a:cubicBezTo>
                    <a:pt x="1808" y="44"/>
                    <a:pt x="1661" y="0"/>
                    <a:pt x="1510"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20"/>
            <p:cNvSpPr/>
            <p:nvPr/>
          </p:nvSpPr>
          <p:spPr>
            <a:xfrm>
              <a:off x="9125250" y="2184750"/>
              <a:ext cx="61725" cy="22450"/>
            </a:xfrm>
            <a:custGeom>
              <a:rect b="b" l="l" r="r" t="t"/>
              <a:pathLst>
                <a:path extrusionOk="0" h="898" w="2469">
                  <a:moveTo>
                    <a:pt x="26" y="1"/>
                  </a:moveTo>
                  <a:cubicBezTo>
                    <a:pt x="0" y="1"/>
                    <a:pt x="0" y="32"/>
                    <a:pt x="0" y="80"/>
                  </a:cubicBezTo>
                  <a:cubicBezTo>
                    <a:pt x="501" y="114"/>
                    <a:pt x="901" y="347"/>
                    <a:pt x="1335" y="514"/>
                  </a:cubicBezTo>
                  <a:cubicBezTo>
                    <a:pt x="1468" y="581"/>
                    <a:pt x="2402" y="814"/>
                    <a:pt x="2402" y="848"/>
                  </a:cubicBezTo>
                  <a:cubicBezTo>
                    <a:pt x="2402" y="881"/>
                    <a:pt x="2419" y="898"/>
                    <a:pt x="2435" y="898"/>
                  </a:cubicBezTo>
                  <a:cubicBezTo>
                    <a:pt x="2452" y="898"/>
                    <a:pt x="2469" y="881"/>
                    <a:pt x="2469" y="848"/>
                  </a:cubicBezTo>
                  <a:lnTo>
                    <a:pt x="2469" y="781"/>
                  </a:lnTo>
                  <a:cubicBezTo>
                    <a:pt x="2469" y="748"/>
                    <a:pt x="2435" y="748"/>
                    <a:pt x="2435" y="748"/>
                  </a:cubicBezTo>
                  <a:cubicBezTo>
                    <a:pt x="1535" y="681"/>
                    <a:pt x="901" y="114"/>
                    <a:pt x="67" y="14"/>
                  </a:cubicBezTo>
                  <a:cubicBezTo>
                    <a:pt x="49" y="5"/>
                    <a:pt x="36" y="1"/>
                    <a:pt x="26"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20"/>
            <p:cNvSpPr/>
            <p:nvPr/>
          </p:nvSpPr>
          <p:spPr>
            <a:xfrm>
              <a:off x="9149525" y="2154675"/>
              <a:ext cx="104175" cy="47100"/>
            </a:xfrm>
            <a:custGeom>
              <a:rect b="b" l="l" r="r" t="t"/>
              <a:pathLst>
                <a:path extrusionOk="0" h="1884" w="4167">
                  <a:moveTo>
                    <a:pt x="8" y="1"/>
                  </a:moveTo>
                  <a:cubicBezTo>
                    <a:pt x="0" y="1"/>
                    <a:pt x="8" y="16"/>
                    <a:pt x="30" y="16"/>
                  </a:cubicBezTo>
                  <a:cubicBezTo>
                    <a:pt x="19" y="5"/>
                    <a:pt x="11" y="1"/>
                    <a:pt x="8" y="1"/>
                  </a:cubicBezTo>
                  <a:close/>
                  <a:moveTo>
                    <a:pt x="246" y="5"/>
                  </a:moveTo>
                  <a:cubicBezTo>
                    <a:pt x="175" y="5"/>
                    <a:pt x="103" y="8"/>
                    <a:pt x="30" y="16"/>
                  </a:cubicBezTo>
                  <a:cubicBezTo>
                    <a:pt x="59" y="15"/>
                    <a:pt x="88" y="14"/>
                    <a:pt x="117" y="14"/>
                  </a:cubicBezTo>
                  <a:cubicBezTo>
                    <a:pt x="1695" y="14"/>
                    <a:pt x="2527" y="1786"/>
                    <a:pt x="4100" y="1884"/>
                  </a:cubicBezTo>
                  <a:cubicBezTo>
                    <a:pt x="4166" y="1884"/>
                    <a:pt x="4166" y="1784"/>
                    <a:pt x="4100" y="1784"/>
                  </a:cubicBezTo>
                  <a:cubicBezTo>
                    <a:pt x="2602" y="1624"/>
                    <a:pt x="1744" y="5"/>
                    <a:pt x="246" y="5"/>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20"/>
            <p:cNvSpPr/>
            <p:nvPr/>
          </p:nvSpPr>
          <p:spPr>
            <a:xfrm>
              <a:off x="9182075" y="2114450"/>
              <a:ext cx="65375" cy="30375"/>
            </a:xfrm>
            <a:custGeom>
              <a:rect b="b" l="l" r="r" t="t"/>
              <a:pathLst>
                <a:path extrusionOk="0" h="1215" w="2615">
                  <a:moveTo>
                    <a:pt x="363" y="0"/>
                  </a:moveTo>
                  <a:cubicBezTo>
                    <a:pt x="254" y="0"/>
                    <a:pt x="145" y="37"/>
                    <a:pt x="29" y="124"/>
                  </a:cubicBezTo>
                  <a:cubicBezTo>
                    <a:pt x="0" y="152"/>
                    <a:pt x="21" y="231"/>
                    <a:pt x="48" y="231"/>
                  </a:cubicBezTo>
                  <a:cubicBezTo>
                    <a:pt x="53" y="231"/>
                    <a:pt x="58" y="228"/>
                    <a:pt x="62" y="224"/>
                  </a:cubicBezTo>
                  <a:cubicBezTo>
                    <a:pt x="147" y="181"/>
                    <a:pt x="233" y="163"/>
                    <a:pt x="319" y="163"/>
                  </a:cubicBezTo>
                  <a:cubicBezTo>
                    <a:pt x="707" y="163"/>
                    <a:pt x="1096" y="533"/>
                    <a:pt x="1397" y="724"/>
                  </a:cubicBezTo>
                  <a:cubicBezTo>
                    <a:pt x="1764" y="924"/>
                    <a:pt x="2164" y="1091"/>
                    <a:pt x="2531" y="1191"/>
                  </a:cubicBezTo>
                  <a:cubicBezTo>
                    <a:pt x="2539" y="1208"/>
                    <a:pt x="2549" y="1214"/>
                    <a:pt x="2559" y="1214"/>
                  </a:cubicBezTo>
                  <a:cubicBezTo>
                    <a:pt x="2589" y="1214"/>
                    <a:pt x="2614" y="1158"/>
                    <a:pt x="2564" y="1158"/>
                  </a:cubicBezTo>
                  <a:cubicBezTo>
                    <a:pt x="1964" y="924"/>
                    <a:pt x="1363" y="491"/>
                    <a:pt x="796" y="157"/>
                  </a:cubicBezTo>
                  <a:cubicBezTo>
                    <a:pt x="645" y="63"/>
                    <a:pt x="505" y="0"/>
                    <a:pt x="363"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20"/>
            <p:cNvSpPr/>
            <p:nvPr/>
          </p:nvSpPr>
          <p:spPr>
            <a:xfrm>
              <a:off x="9214475" y="2083350"/>
              <a:ext cx="80075" cy="26700"/>
            </a:xfrm>
            <a:custGeom>
              <a:rect b="b" l="l" r="r" t="t"/>
              <a:pathLst>
                <a:path extrusionOk="0" h="1068" w="3203">
                  <a:moveTo>
                    <a:pt x="1" y="0"/>
                  </a:moveTo>
                  <a:lnTo>
                    <a:pt x="1" y="0"/>
                  </a:lnTo>
                  <a:cubicBezTo>
                    <a:pt x="1001" y="500"/>
                    <a:pt x="2002" y="834"/>
                    <a:pt x="3069" y="1068"/>
                  </a:cubicBezTo>
                  <a:cubicBezTo>
                    <a:pt x="3169" y="1068"/>
                    <a:pt x="3203" y="967"/>
                    <a:pt x="3103" y="967"/>
                  </a:cubicBezTo>
                  <a:cubicBezTo>
                    <a:pt x="2069" y="701"/>
                    <a:pt x="1035" y="367"/>
                    <a:pt x="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20"/>
            <p:cNvSpPr/>
            <p:nvPr/>
          </p:nvSpPr>
          <p:spPr>
            <a:xfrm>
              <a:off x="9308700" y="2221875"/>
              <a:ext cx="165975" cy="29375"/>
            </a:xfrm>
            <a:custGeom>
              <a:rect b="b" l="l" r="r" t="t"/>
              <a:pathLst>
                <a:path extrusionOk="0" h="1175" w="6639">
                  <a:moveTo>
                    <a:pt x="1733" y="1"/>
                  </a:moveTo>
                  <a:cubicBezTo>
                    <a:pt x="1164" y="1"/>
                    <a:pt x="604" y="105"/>
                    <a:pt x="68" y="363"/>
                  </a:cubicBezTo>
                  <a:cubicBezTo>
                    <a:pt x="1" y="430"/>
                    <a:pt x="1" y="463"/>
                    <a:pt x="68" y="463"/>
                  </a:cubicBezTo>
                  <a:cubicBezTo>
                    <a:pt x="559" y="225"/>
                    <a:pt x="1086" y="128"/>
                    <a:pt x="1626" y="128"/>
                  </a:cubicBezTo>
                  <a:cubicBezTo>
                    <a:pt x="2443" y="128"/>
                    <a:pt x="3287" y="349"/>
                    <a:pt x="4070" y="630"/>
                  </a:cubicBezTo>
                  <a:cubicBezTo>
                    <a:pt x="4779" y="903"/>
                    <a:pt x="5353" y="1175"/>
                    <a:pt x="6067" y="1175"/>
                  </a:cubicBezTo>
                  <a:cubicBezTo>
                    <a:pt x="6227" y="1175"/>
                    <a:pt x="6395" y="1161"/>
                    <a:pt x="6572" y="1131"/>
                  </a:cubicBezTo>
                  <a:cubicBezTo>
                    <a:pt x="6639" y="1131"/>
                    <a:pt x="6639" y="997"/>
                    <a:pt x="6572" y="997"/>
                  </a:cubicBezTo>
                  <a:cubicBezTo>
                    <a:pt x="6461" y="1009"/>
                    <a:pt x="6351" y="1014"/>
                    <a:pt x="6242" y="1014"/>
                  </a:cubicBezTo>
                  <a:cubicBezTo>
                    <a:pt x="5077" y="1014"/>
                    <a:pt x="4032" y="404"/>
                    <a:pt x="2903" y="130"/>
                  </a:cubicBezTo>
                  <a:cubicBezTo>
                    <a:pt x="2512" y="49"/>
                    <a:pt x="2120" y="1"/>
                    <a:pt x="1733"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20"/>
            <p:cNvSpPr/>
            <p:nvPr/>
          </p:nvSpPr>
          <p:spPr>
            <a:xfrm>
              <a:off x="9364575" y="2184250"/>
              <a:ext cx="113450" cy="19200"/>
            </a:xfrm>
            <a:custGeom>
              <a:rect b="b" l="l" r="r" t="t"/>
              <a:pathLst>
                <a:path extrusionOk="0" h="768" w="4538">
                  <a:moveTo>
                    <a:pt x="68" y="0"/>
                  </a:moveTo>
                  <a:cubicBezTo>
                    <a:pt x="1" y="0"/>
                    <a:pt x="1" y="34"/>
                    <a:pt x="34" y="34"/>
                  </a:cubicBezTo>
                  <a:cubicBezTo>
                    <a:pt x="1502" y="301"/>
                    <a:pt x="2936" y="534"/>
                    <a:pt x="4404" y="768"/>
                  </a:cubicBezTo>
                  <a:cubicBezTo>
                    <a:pt x="4504" y="768"/>
                    <a:pt x="4537" y="634"/>
                    <a:pt x="4437" y="634"/>
                  </a:cubicBezTo>
                  <a:cubicBezTo>
                    <a:pt x="3003" y="367"/>
                    <a:pt x="1535" y="200"/>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20"/>
            <p:cNvSpPr/>
            <p:nvPr/>
          </p:nvSpPr>
          <p:spPr>
            <a:xfrm>
              <a:off x="9256350" y="2150025"/>
              <a:ext cx="215000" cy="16725"/>
            </a:xfrm>
            <a:custGeom>
              <a:rect b="b" l="l" r="r" t="t"/>
              <a:pathLst>
                <a:path extrusionOk="0" h="669" w="8600">
                  <a:moveTo>
                    <a:pt x="4472" y="1"/>
                  </a:moveTo>
                  <a:cubicBezTo>
                    <a:pt x="3534" y="1"/>
                    <a:pt x="2441" y="331"/>
                    <a:pt x="1439" y="331"/>
                  </a:cubicBezTo>
                  <a:cubicBezTo>
                    <a:pt x="961" y="331"/>
                    <a:pt x="504" y="256"/>
                    <a:pt x="93" y="35"/>
                  </a:cubicBezTo>
                  <a:cubicBezTo>
                    <a:pt x="86" y="31"/>
                    <a:pt x="79" y="30"/>
                    <a:pt x="73" y="30"/>
                  </a:cubicBezTo>
                  <a:cubicBezTo>
                    <a:pt x="21" y="30"/>
                    <a:pt x="1" y="139"/>
                    <a:pt x="60" y="168"/>
                  </a:cubicBezTo>
                  <a:cubicBezTo>
                    <a:pt x="480" y="403"/>
                    <a:pt x="904" y="482"/>
                    <a:pt x="1333" y="482"/>
                  </a:cubicBezTo>
                  <a:cubicBezTo>
                    <a:pt x="2063" y="482"/>
                    <a:pt x="2806" y="253"/>
                    <a:pt x="3563" y="168"/>
                  </a:cubicBezTo>
                  <a:cubicBezTo>
                    <a:pt x="3869" y="138"/>
                    <a:pt x="4176" y="124"/>
                    <a:pt x="4483" y="124"/>
                  </a:cubicBezTo>
                  <a:cubicBezTo>
                    <a:pt x="5853" y="124"/>
                    <a:pt x="7232" y="396"/>
                    <a:pt x="8566" y="669"/>
                  </a:cubicBezTo>
                  <a:cubicBezTo>
                    <a:pt x="8600" y="669"/>
                    <a:pt x="8600" y="569"/>
                    <a:pt x="8566" y="569"/>
                  </a:cubicBezTo>
                  <a:cubicBezTo>
                    <a:pt x="7232" y="302"/>
                    <a:pt x="5931" y="2"/>
                    <a:pt x="4563" y="2"/>
                  </a:cubicBezTo>
                  <a:cubicBezTo>
                    <a:pt x="4533" y="1"/>
                    <a:pt x="4503" y="1"/>
                    <a:pt x="4472"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20"/>
            <p:cNvSpPr/>
            <p:nvPr/>
          </p:nvSpPr>
          <p:spPr>
            <a:xfrm>
              <a:off x="9411275" y="2125875"/>
              <a:ext cx="74250" cy="7525"/>
            </a:xfrm>
            <a:custGeom>
              <a:rect b="b" l="l" r="r" t="t"/>
              <a:pathLst>
                <a:path extrusionOk="0" h="301" w="2970">
                  <a:moveTo>
                    <a:pt x="68" y="0"/>
                  </a:moveTo>
                  <a:cubicBezTo>
                    <a:pt x="1" y="0"/>
                    <a:pt x="1" y="34"/>
                    <a:pt x="34" y="100"/>
                  </a:cubicBezTo>
                  <a:cubicBezTo>
                    <a:pt x="1002" y="200"/>
                    <a:pt x="1902" y="301"/>
                    <a:pt x="2870" y="301"/>
                  </a:cubicBezTo>
                  <a:cubicBezTo>
                    <a:pt x="2970" y="301"/>
                    <a:pt x="2970" y="167"/>
                    <a:pt x="2870" y="167"/>
                  </a:cubicBezTo>
                  <a:cubicBezTo>
                    <a:pt x="1902" y="167"/>
                    <a:pt x="1002" y="134"/>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20"/>
            <p:cNvSpPr/>
            <p:nvPr/>
          </p:nvSpPr>
          <p:spPr>
            <a:xfrm>
              <a:off x="9100300" y="2263025"/>
              <a:ext cx="36650" cy="5475"/>
            </a:xfrm>
            <a:custGeom>
              <a:rect b="b" l="l" r="r" t="t"/>
              <a:pathLst>
                <a:path extrusionOk="0" h="219" w="1466">
                  <a:moveTo>
                    <a:pt x="481" y="1"/>
                  </a:moveTo>
                  <a:cubicBezTo>
                    <a:pt x="339" y="1"/>
                    <a:pt x="198" y="8"/>
                    <a:pt x="64" y="18"/>
                  </a:cubicBezTo>
                  <a:cubicBezTo>
                    <a:pt x="51" y="12"/>
                    <a:pt x="40" y="9"/>
                    <a:pt x="32" y="9"/>
                  </a:cubicBezTo>
                  <a:cubicBezTo>
                    <a:pt x="0" y="9"/>
                    <a:pt x="11" y="52"/>
                    <a:pt x="64" y="52"/>
                  </a:cubicBezTo>
                  <a:cubicBezTo>
                    <a:pt x="498" y="52"/>
                    <a:pt x="932" y="152"/>
                    <a:pt x="1399" y="218"/>
                  </a:cubicBezTo>
                  <a:cubicBezTo>
                    <a:pt x="1432" y="218"/>
                    <a:pt x="1465" y="152"/>
                    <a:pt x="1432" y="152"/>
                  </a:cubicBezTo>
                  <a:cubicBezTo>
                    <a:pt x="1132" y="36"/>
                    <a:pt x="801" y="1"/>
                    <a:pt x="481"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20"/>
            <p:cNvSpPr/>
            <p:nvPr/>
          </p:nvSpPr>
          <p:spPr>
            <a:xfrm>
              <a:off x="9114400" y="2226775"/>
              <a:ext cx="81750" cy="19200"/>
            </a:xfrm>
            <a:custGeom>
              <a:rect b="b" l="l" r="r" t="t"/>
              <a:pathLst>
                <a:path extrusionOk="0" h="768" w="3270">
                  <a:moveTo>
                    <a:pt x="377" y="1"/>
                  </a:moveTo>
                  <a:cubicBezTo>
                    <a:pt x="253" y="1"/>
                    <a:pt x="127" y="11"/>
                    <a:pt x="1" y="34"/>
                  </a:cubicBezTo>
                  <a:cubicBezTo>
                    <a:pt x="1" y="101"/>
                    <a:pt x="1" y="134"/>
                    <a:pt x="34" y="134"/>
                  </a:cubicBezTo>
                  <a:cubicBezTo>
                    <a:pt x="86" y="131"/>
                    <a:pt x="137" y="129"/>
                    <a:pt x="187" y="129"/>
                  </a:cubicBezTo>
                  <a:cubicBezTo>
                    <a:pt x="1253" y="129"/>
                    <a:pt x="2152" y="768"/>
                    <a:pt x="3203" y="768"/>
                  </a:cubicBezTo>
                  <a:cubicBezTo>
                    <a:pt x="3270" y="768"/>
                    <a:pt x="3270" y="634"/>
                    <a:pt x="3203" y="634"/>
                  </a:cubicBezTo>
                  <a:cubicBezTo>
                    <a:pt x="2229" y="605"/>
                    <a:pt x="1333" y="1"/>
                    <a:pt x="377"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20"/>
            <p:cNvSpPr/>
            <p:nvPr/>
          </p:nvSpPr>
          <p:spPr>
            <a:xfrm>
              <a:off x="9121900" y="2311925"/>
              <a:ext cx="47575" cy="10775"/>
            </a:xfrm>
            <a:custGeom>
              <a:rect b="b" l="l" r="r" t="t"/>
              <a:pathLst>
                <a:path extrusionOk="0" h="431" w="1903">
                  <a:moveTo>
                    <a:pt x="1285" y="0"/>
                  </a:moveTo>
                  <a:cubicBezTo>
                    <a:pt x="840" y="0"/>
                    <a:pt x="390" y="111"/>
                    <a:pt x="68" y="364"/>
                  </a:cubicBezTo>
                  <a:cubicBezTo>
                    <a:pt x="1" y="397"/>
                    <a:pt x="68" y="431"/>
                    <a:pt x="101" y="431"/>
                  </a:cubicBezTo>
                  <a:cubicBezTo>
                    <a:pt x="401" y="364"/>
                    <a:pt x="635" y="230"/>
                    <a:pt x="968" y="197"/>
                  </a:cubicBezTo>
                  <a:cubicBezTo>
                    <a:pt x="1118" y="180"/>
                    <a:pt x="1268" y="172"/>
                    <a:pt x="1419" y="172"/>
                  </a:cubicBezTo>
                  <a:cubicBezTo>
                    <a:pt x="1569" y="172"/>
                    <a:pt x="1719" y="180"/>
                    <a:pt x="1869" y="197"/>
                  </a:cubicBezTo>
                  <a:cubicBezTo>
                    <a:pt x="1902" y="164"/>
                    <a:pt x="1902" y="64"/>
                    <a:pt x="1869" y="64"/>
                  </a:cubicBezTo>
                  <a:cubicBezTo>
                    <a:pt x="1683" y="22"/>
                    <a:pt x="1485" y="0"/>
                    <a:pt x="1285"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20"/>
            <p:cNvSpPr/>
            <p:nvPr/>
          </p:nvSpPr>
          <p:spPr>
            <a:xfrm>
              <a:off x="9071475" y="2355700"/>
              <a:ext cx="55400" cy="24550"/>
            </a:xfrm>
            <a:custGeom>
              <a:rect b="b" l="l" r="r" t="t"/>
              <a:pathLst>
                <a:path extrusionOk="0" h="982" w="2216">
                  <a:moveTo>
                    <a:pt x="80" y="1"/>
                  </a:moveTo>
                  <a:cubicBezTo>
                    <a:pt x="41" y="1"/>
                    <a:pt x="1" y="32"/>
                    <a:pt x="50" y="81"/>
                  </a:cubicBezTo>
                  <a:cubicBezTo>
                    <a:pt x="150" y="448"/>
                    <a:pt x="383" y="681"/>
                    <a:pt x="717" y="848"/>
                  </a:cubicBezTo>
                  <a:cubicBezTo>
                    <a:pt x="884" y="948"/>
                    <a:pt x="984" y="981"/>
                    <a:pt x="1151" y="981"/>
                  </a:cubicBezTo>
                  <a:cubicBezTo>
                    <a:pt x="1389" y="981"/>
                    <a:pt x="1610" y="896"/>
                    <a:pt x="1839" y="896"/>
                  </a:cubicBezTo>
                  <a:cubicBezTo>
                    <a:pt x="1930" y="896"/>
                    <a:pt x="2023" y="910"/>
                    <a:pt x="2118" y="948"/>
                  </a:cubicBezTo>
                  <a:cubicBezTo>
                    <a:pt x="2136" y="954"/>
                    <a:pt x="2151" y="957"/>
                    <a:pt x="2163" y="957"/>
                  </a:cubicBezTo>
                  <a:cubicBezTo>
                    <a:pt x="2216" y="957"/>
                    <a:pt x="2206" y="902"/>
                    <a:pt x="2151" y="848"/>
                  </a:cubicBezTo>
                  <a:cubicBezTo>
                    <a:pt x="2062" y="792"/>
                    <a:pt x="1970" y="774"/>
                    <a:pt x="1875" y="774"/>
                  </a:cubicBezTo>
                  <a:cubicBezTo>
                    <a:pt x="1684" y="774"/>
                    <a:pt x="1484" y="848"/>
                    <a:pt x="1284" y="848"/>
                  </a:cubicBezTo>
                  <a:cubicBezTo>
                    <a:pt x="1245" y="853"/>
                    <a:pt x="1206" y="855"/>
                    <a:pt x="1167" y="855"/>
                  </a:cubicBezTo>
                  <a:cubicBezTo>
                    <a:pt x="683" y="855"/>
                    <a:pt x="271" y="477"/>
                    <a:pt x="116" y="14"/>
                  </a:cubicBezTo>
                  <a:cubicBezTo>
                    <a:pt x="108" y="5"/>
                    <a:pt x="94" y="1"/>
                    <a:pt x="80"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20"/>
            <p:cNvSpPr/>
            <p:nvPr/>
          </p:nvSpPr>
          <p:spPr>
            <a:xfrm>
              <a:off x="9095275" y="2419625"/>
              <a:ext cx="45000" cy="8725"/>
            </a:xfrm>
            <a:custGeom>
              <a:rect b="b" l="l" r="r" t="t"/>
              <a:pathLst>
                <a:path extrusionOk="0" h="349" w="1800">
                  <a:moveTo>
                    <a:pt x="887" y="0"/>
                  </a:moveTo>
                  <a:cubicBezTo>
                    <a:pt x="566" y="0"/>
                    <a:pt x="249" y="75"/>
                    <a:pt x="32" y="259"/>
                  </a:cubicBezTo>
                  <a:cubicBezTo>
                    <a:pt x="6" y="284"/>
                    <a:pt x="0" y="348"/>
                    <a:pt x="43" y="348"/>
                  </a:cubicBezTo>
                  <a:cubicBezTo>
                    <a:pt x="56" y="348"/>
                    <a:pt x="74" y="342"/>
                    <a:pt x="99" y="326"/>
                  </a:cubicBezTo>
                  <a:cubicBezTo>
                    <a:pt x="332" y="292"/>
                    <a:pt x="599" y="159"/>
                    <a:pt x="866" y="159"/>
                  </a:cubicBezTo>
                  <a:cubicBezTo>
                    <a:pt x="908" y="154"/>
                    <a:pt x="950" y="152"/>
                    <a:pt x="991" y="152"/>
                  </a:cubicBezTo>
                  <a:cubicBezTo>
                    <a:pt x="1250" y="152"/>
                    <a:pt x="1508" y="230"/>
                    <a:pt x="1766" y="259"/>
                  </a:cubicBezTo>
                  <a:cubicBezTo>
                    <a:pt x="1766" y="259"/>
                    <a:pt x="1800" y="192"/>
                    <a:pt x="1766" y="192"/>
                  </a:cubicBezTo>
                  <a:cubicBezTo>
                    <a:pt x="1533" y="75"/>
                    <a:pt x="1208" y="0"/>
                    <a:pt x="887"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20"/>
            <p:cNvSpPr/>
            <p:nvPr/>
          </p:nvSpPr>
          <p:spPr>
            <a:xfrm>
              <a:off x="9046500" y="2463750"/>
              <a:ext cx="57925" cy="19275"/>
            </a:xfrm>
            <a:custGeom>
              <a:rect b="b" l="l" r="r" t="t"/>
              <a:pathLst>
                <a:path extrusionOk="0" h="771" w="2317">
                  <a:moveTo>
                    <a:pt x="74" y="1"/>
                  </a:moveTo>
                  <a:cubicBezTo>
                    <a:pt x="37" y="1"/>
                    <a:pt x="1" y="48"/>
                    <a:pt x="48" y="95"/>
                  </a:cubicBezTo>
                  <a:cubicBezTo>
                    <a:pt x="501" y="661"/>
                    <a:pt x="1193" y="771"/>
                    <a:pt x="1882" y="771"/>
                  </a:cubicBezTo>
                  <a:cubicBezTo>
                    <a:pt x="2005" y="771"/>
                    <a:pt x="2128" y="767"/>
                    <a:pt x="2250" y="762"/>
                  </a:cubicBezTo>
                  <a:cubicBezTo>
                    <a:pt x="2316" y="762"/>
                    <a:pt x="2316" y="562"/>
                    <a:pt x="2250" y="562"/>
                  </a:cubicBezTo>
                  <a:cubicBezTo>
                    <a:pt x="2110" y="562"/>
                    <a:pt x="1968" y="564"/>
                    <a:pt x="1827" y="564"/>
                  </a:cubicBezTo>
                  <a:cubicBezTo>
                    <a:pt x="1189" y="564"/>
                    <a:pt x="551" y="520"/>
                    <a:pt x="115" y="28"/>
                  </a:cubicBezTo>
                  <a:cubicBezTo>
                    <a:pt x="105" y="9"/>
                    <a:pt x="90" y="1"/>
                    <a:pt x="74"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20"/>
            <p:cNvSpPr/>
            <p:nvPr/>
          </p:nvSpPr>
          <p:spPr>
            <a:xfrm>
              <a:off x="9090225" y="2509475"/>
              <a:ext cx="38375" cy="15875"/>
            </a:xfrm>
            <a:custGeom>
              <a:rect b="b" l="l" r="r" t="t"/>
              <a:pathLst>
                <a:path extrusionOk="0" h="635" w="1535">
                  <a:moveTo>
                    <a:pt x="1535" y="1"/>
                  </a:moveTo>
                  <a:cubicBezTo>
                    <a:pt x="1268" y="34"/>
                    <a:pt x="1034" y="134"/>
                    <a:pt x="801" y="267"/>
                  </a:cubicBezTo>
                  <a:cubicBezTo>
                    <a:pt x="534" y="334"/>
                    <a:pt x="234" y="434"/>
                    <a:pt x="34" y="534"/>
                  </a:cubicBezTo>
                  <a:cubicBezTo>
                    <a:pt x="0" y="601"/>
                    <a:pt x="34" y="634"/>
                    <a:pt x="67" y="634"/>
                  </a:cubicBezTo>
                  <a:cubicBezTo>
                    <a:pt x="334" y="634"/>
                    <a:pt x="567" y="468"/>
                    <a:pt x="834" y="368"/>
                  </a:cubicBezTo>
                  <a:cubicBezTo>
                    <a:pt x="1068" y="301"/>
                    <a:pt x="1335" y="167"/>
                    <a:pt x="1535" y="34"/>
                  </a:cubicBezTo>
                  <a:lnTo>
                    <a:pt x="1535" y="1"/>
                  </a:ln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20"/>
            <p:cNvSpPr/>
            <p:nvPr/>
          </p:nvSpPr>
          <p:spPr>
            <a:xfrm>
              <a:off x="9037675" y="2539500"/>
              <a:ext cx="60900" cy="19525"/>
            </a:xfrm>
            <a:custGeom>
              <a:rect b="b" l="l" r="r" t="t"/>
              <a:pathLst>
                <a:path extrusionOk="0" h="781" w="2436">
                  <a:moveTo>
                    <a:pt x="101" y="0"/>
                  </a:moveTo>
                  <a:cubicBezTo>
                    <a:pt x="67" y="0"/>
                    <a:pt x="1" y="67"/>
                    <a:pt x="67" y="67"/>
                  </a:cubicBezTo>
                  <a:cubicBezTo>
                    <a:pt x="565" y="565"/>
                    <a:pt x="1346" y="780"/>
                    <a:pt x="2048" y="780"/>
                  </a:cubicBezTo>
                  <a:cubicBezTo>
                    <a:pt x="2146" y="780"/>
                    <a:pt x="2242" y="776"/>
                    <a:pt x="2336" y="768"/>
                  </a:cubicBezTo>
                  <a:cubicBezTo>
                    <a:pt x="2436" y="768"/>
                    <a:pt x="2436" y="601"/>
                    <a:pt x="2336" y="601"/>
                  </a:cubicBezTo>
                  <a:cubicBezTo>
                    <a:pt x="2281" y="603"/>
                    <a:pt x="2227" y="604"/>
                    <a:pt x="2174" y="604"/>
                  </a:cubicBezTo>
                  <a:cubicBezTo>
                    <a:pt x="1388" y="604"/>
                    <a:pt x="788" y="375"/>
                    <a:pt x="10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20"/>
            <p:cNvSpPr/>
            <p:nvPr/>
          </p:nvSpPr>
          <p:spPr>
            <a:xfrm>
              <a:off x="9186125" y="2284200"/>
              <a:ext cx="154025" cy="33825"/>
            </a:xfrm>
            <a:custGeom>
              <a:rect b="b" l="l" r="r" t="t"/>
              <a:pathLst>
                <a:path extrusionOk="0" h="1353" w="6161">
                  <a:moveTo>
                    <a:pt x="841" y="0"/>
                  </a:moveTo>
                  <a:cubicBezTo>
                    <a:pt x="568" y="0"/>
                    <a:pt x="289" y="41"/>
                    <a:pt x="3" y="138"/>
                  </a:cubicBezTo>
                  <a:lnTo>
                    <a:pt x="3" y="138"/>
                  </a:lnTo>
                  <a:cubicBezTo>
                    <a:pt x="2" y="133"/>
                    <a:pt x="1" y="129"/>
                    <a:pt x="1" y="129"/>
                  </a:cubicBezTo>
                  <a:cubicBezTo>
                    <a:pt x="0" y="129"/>
                    <a:pt x="0" y="132"/>
                    <a:pt x="0" y="139"/>
                  </a:cubicBezTo>
                  <a:cubicBezTo>
                    <a:pt x="1" y="138"/>
                    <a:pt x="2" y="138"/>
                    <a:pt x="3" y="138"/>
                  </a:cubicBezTo>
                  <a:lnTo>
                    <a:pt x="3" y="138"/>
                  </a:lnTo>
                  <a:cubicBezTo>
                    <a:pt x="6" y="150"/>
                    <a:pt x="15" y="172"/>
                    <a:pt x="34" y="172"/>
                  </a:cubicBezTo>
                  <a:cubicBezTo>
                    <a:pt x="257" y="117"/>
                    <a:pt x="476" y="93"/>
                    <a:pt x="691" y="93"/>
                  </a:cubicBezTo>
                  <a:cubicBezTo>
                    <a:pt x="2241" y="93"/>
                    <a:pt x="3585" y="1352"/>
                    <a:pt x="5110" y="1352"/>
                  </a:cubicBezTo>
                  <a:cubicBezTo>
                    <a:pt x="5422" y="1352"/>
                    <a:pt x="5741" y="1300"/>
                    <a:pt x="6071" y="1173"/>
                  </a:cubicBezTo>
                  <a:cubicBezTo>
                    <a:pt x="6160" y="1143"/>
                    <a:pt x="6144" y="1034"/>
                    <a:pt x="6068" y="1034"/>
                  </a:cubicBezTo>
                  <a:cubicBezTo>
                    <a:pt x="6059" y="1034"/>
                    <a:pt x="6049" y="1036"/>
                    <a:pt x="6038" y="1039"/>
                  </a:cubicBezTo>
                  <a:cubicBezTo>
                    <a:pt x="5723" y="1162"/>
                    <a:pt x="5416" y="1214"/>
                    <a:pt x="5115" y="1214"/>
                  </a:cubicBezTo>
                  <a:cubicBezTo>
                    <a:pt x="3650" y="1214"/>
                    <a:pt x="2329" y="0"/>
                    <a:pt x="84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20"/>
            <p:cNvSpPr/>
            <p:nvPr/>
          </p:nvSpPr>
          <p:spPr>
            <a:xfrm>
              <a:off x="9365425" y="2287700"/>
              <a:ext cx="105100" cy="15825"/>
            </a:xfrm>
            <a:custGeom>
              <a:rect b="b" l="l" r="r" t="t"/>
              <a:pathLst>
                <a:path extrusionOk="0" h="633" w="4204">
                  <a:moveTo>
                    <a:pt x="894" y="0"/>
                  </a:moveTo>
                  <a:cubicBezTo>
                    <a:pt x="606" y="0"/>
                    <a:pt x="318" y="11"/>
                    <a:pt x="34" y="32"/>
                  </a:cubicBezTo>
                  <a:cubicBezTo>
                    <a:pt x="0" y="32"/>
                    <a:pt x="0" y="132"/>
                    <a:pt x="34" y="132"/>
                  </a:cubicBezTo>
                  <a:cubicBezTo>
                    <a:pt x="1468" y="132"/>
                    <a:pt x="2802" y="299"/>
                    <a:pt x="4136" y="632"/>
                  </a:cubicBezTo>
                  <a:cubicBezTo>
                    <a:pt x="4203" y="632"/>
                    <a:pt x="4203" y="532"/>
                    <a:pt x="4170" y="499"/>
                  </a:cubicBezTo>
                  <a:cubicBezTo>
                    <a:pt x="3113" y="156"/>
                    <a:pt x="1994" y="0"/>
                    <a:pt x="89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20"/>
            <p:cNvSpPr/>
            <p:nvPr/>
          </p:nvSpPr>
          <p:spPr>
            <a:xfrm>
              <a:off x="9461325" y="2200925"/>
              <a:ext cx="20025" cy="210375"/>
            </a:xfrm>
            <a:custGeom>
              <a:rect b="b" l="l" r="r" t="t"/>
              <a:pathLst>
                <a:path extrusionOk="0" h="8415" w="801">
                  <a:moveTo>
                    <a:pt x="801" y="0"/>
                  </a:moveTo>
                  <a:lnTo>
                    <a:pt x="801" y="0"/>
                  </a:lnTo>
                  <a:cubicBezTo>
                    <a:pt x="801" y="1"/>
                    <a:pt x="801" y="1"/>
                    <a:pt x="801" y="2"/>
                  </a:cubicBezTo>
                  <a:lnTo>
                    <a:pt x="801" y="2"/>
                  </a:lnTo>
                  <a:cubicBezTo>
                    <a:pt x="801" y="1"/>
                    <a:pt x="801" y="1"/>
                    <a:pt x="801" y="0"/>
                  </a:cubicBezTo>
                  <a:close/>
                  <a:moveTo>
                    <a:pt x="801" y="2"/>
                  </a:moveTo>
                  <a:cubicBezTo>
                    <a:pt x="799" y="34"/>
                    <a:pt x="734" y="34"/>
                    <a:pt x="734" y="34"/>
                  </a:cubicBezTo>
                  <a:cubicBezTo>
                    <a:pt x="567" y="2836"/>
                    <a:pt x="367" y="5604"/>
                    <a:pt x="0" y="8340"/>
                  </a:cubicBezTo>
                  <a:cubicBezTo>
                    <a:pt x="0" y="8390"/>
                    <a:pt x="17" y="8415"/>
                    <a:pt x="42" y="8415"/>
                  </a:cubicBezTo>
                  <a:cubicBezTo>
                    <a:pt x="67" y="8415"/>
                    <a:pt x="100" y="8390"/>
                    <a:pt x="134" y="8340"/>
                  </a:cubicBezTo>
                  <a:cubicBezTo>
                    <a:pt x="501" y="5605"/>
                    <a:pt x="734" y="2803"/>
                    <a:pt x="801" y="2"/>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20"/>
            <p:cNvSpPr/>
            <p:nvPr/>
          </p:nvSpPr>
          <p:spPr>
            <a:xfrm>
              <a:off x="9285625" y="2258925"/>
              <a:ext cx="55625" cy="16975"/>
            </a:xfrm>
            <a:custGeom>
              <a:rect b="b" l="l" r="r" t="t"/>
              <a:pathLst>
                <a:path extrusionOk="0" h="679" w="2225">
                  <a:moveTo>
                    <a:pt x="16" y="1"/>
                  </a:moveTo>
                  <a:cubicBezTo>
                    <a:pt x="8" y="1"/>
                    <a:pt x="1" y="15"/>
                    <a:pt x="23" y="15"/>
                  </a:cubicBezTo>
                  <a:cubicBezTo>
                    <a:pt x="23" y="4"/>
                    <a:pt x="20" y="1"/>
                    <a:pt x="16" y="1"/>
                  </a:cubicBezTo>
                  <a:close/>
                  <a:moveTo>
                    <a:pt x="23" y="15"/>
                  </a:moveTo>
                  <a:cubicBezTo>
                    <a:pt x="469" y="409"/>
                    <a:pt x="1059" y="679"/>
                    <a:pt x="1680" y="679"/>
                  </a:cubicBezTo>
                  <a:cubicBezTo>
                    <a:pt x="1849" y="679"/>
                    <a:pt x="2020" y="659"/>
                    <a:pt x="2191" y="616"/>
                  </a:cubicBezTo>
                  <a:cubicBezTo>
                    <a:pt x="2221" y="616"/>
                    <a:pt x="2224" y="510"/>
                    <a:pt x="2178" y="510"/>
                  </a:cubicBezTo>
                  <a:cubicBezTo>
                    <a:pt x="2172" y="510"/>
                    <a:pt x="2165" y="512"/>
                    <a:pt x="2158" y="516"/>
                  </a:cubicBezTo>
                  <a:cubicBezTo>
                    <a:pt x="1975" y="548"/>
                    <a:pt x="1793" y="564"/>
                    <a:pt x="1614" y="564"/>
                  </a:cubicBezTo>
                  <a:cubicBezTo>
                    <a:pt x="1045" y="564"/>
                    <a:pt x="505" y="396"/>
                    <a:pt x="23" y="15"/>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20"/>
            <p:cNvSpPr/>
            <p:nvPr/>
          </p:nvSpPr>
          <p:spPr>
            <a:xfrm>
              <a:off x="9308700" y="2355725"/>
              <a:ext cx="137425" cy="20350"/>
            </a:xfrm>
            <a:custGeom>
              <a:rect b="b" l="l" r="r" t="t"/>
              <a:pathLst>
                <a:path extrusionOk="0" h="814" w="5497">
                  <a:moveTo>
                    <a:pt x="2748" y="1"/>
                  </a:moveTo>
                  <a:cubicBezTo>
                    <a:pt x="2643" y="1"/>
                    <a:pt x="2538" y="5"/>
                    <a:pt x="2436" y="13"/>
                  </a:cubicBezTo>
                  <a:cubicBezTo>
                    <a:pt x="1535" y="80"/>
                    <a:pt x="768" y="313"/>
                    <a:pt x="34" y="780"/>
                  </a:cubicBezTo>
                  <a:cubicBezTo>
                    <a:pt x="1" y="780"/>
                    <a:pt x="68" y="813"/>
                    <a:pt x="101" y="813"/>
                  </a:cubicBezTo>
                  <a:cubicBezTo>
                    <a:pt x="840" y="375"/>
                    <a:pt x="1690" y="128"/>
                    <a:pt x="2564" y="128"/>
                  </a:cubicBezTo>
                  <a:cubicBezTo>
                    <a:pt x="2953" y="128"/>
                    <a:pt x="3346" y="177"/>
                    <a:pt x="3737" y="280"/>
                  </a:cubicBezTo>
                  <a:cubicBezTo>
                    <a:pt x="4146" y="400"/>
                    <a:pt x="4573" y="642"/>
                    <a:pt x="4992" y="642"/>
                  </a:cubicBezTo>
                  <a:cubicBezTo>
                    <a:pt x="5153" y="642"/>
                    <a:pt x="5314" y="606"/>
                    <a:pt x="5471" y="513"/>
                  </a:cubicBezTo>
                  <a:cubicBezTo>
                    <a:pt x="5497" y="488"/>
                    <a:pt x="5484" y="424"/>
                    <a:pt x="5461" y="424"/>
                  </a:cubicBezTo>
                  <a:cubicBezTo>
                    <a:pt x="5454" y="424"/>
                    <a:pt x="5446" y="431"/>
                    <a:pt x="5438" y="447"/>
                  </a:cubicBezTo>
                  <a:cubicBezTo>
                    <a:pt x="5314" y="488"/>
                    <a:pt x="5191" y="505"/>
                    <a:pt x="5070" y="505"/>
                  </a:cubicBezTo>
                  <a:cubicBezTo>
                    <a:pt x="4606" y="505"/>
                    <a:pt x="4167" y="252"/>
                    <a:pt x="3770" y="146"/>
                  </a:cubicBezTo>
                  <a:cubicBezTo>
                    <a:pt x="3439" y="44"/>
                    <a:pt x="3088" y="1"/>
                    <a:pt x="2748"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20"/>
            <p:cNvSpPr/>
            <p:nvPr/>
          </p:nvSpPr>
          <p:spPr>
            <a:xfrm>
              <a:off x="9206125" y="2351925"/>
              <a:ext cx="64075" cy="10100"/>
            </a:xfrm>
            <a:custGeom>
              <a:rect b="b" l="l" r="r" t="t"/>
              <a:pathLst>
                <a:path extrusionOk="0" h="404" w="2563">
                  <a:moveTo>
                    <a:pt x="984" y="0"/>
                  </a:moveTo>
                  <a:cubicBezTo>
                    <a:pt x="669" y="0"/>
                    <a:pt x="352" y="35"/>
                    <a:pt x="34" y="98"/>
                  </a:cubicBezTo>
                  <a:cubicBezTo>
                    <a:pt x="1" y="98"/>
                    <a:pt x="1" y="165"/>
                    <a:pt x="68" y="165"/>
                  </a:cubicBezTo>
                  <a:cubicBezTo>
                    <a:pt x="339" y="111"/>
                    <a:pt x="604" y="85"/>
                    <a:pt x="864" y="85"/>
                  </a:cubicBezTo>
                  <a:cubicBezTo>
                    <a:pt x="1401" y="85"/>
                    <a:pt x="1919" y="196"/>
                    <a:pt x="2436" y="398"/>
                  </a:cubicBezTo>
                  <a:cubicBezTo>
                    <a:pt x="2447" y="402"/>
                    <a:pt x="2457" y="404"/>
                    <a:pt x="2467" y="404"/>
                  </a:cubicBezTo>
                  <a:cubicBezTo>
                    <a:pt x="2542" y="404"/>
                    <a:pt x="2562" y="298"/>
                    <a:pt x="2503" y="298"/>
                  </a:cubicBezTo>
                  <a:cubicBezTo>
                    <a:pt x="2007" y="92"/>
                    <a:pt x="1498" y="0"/>
                    <a:pt x="98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20"/>
            <p:cNvSpPr/>
            <p:nvPr/>
          </p:nvSpPr>
          <p:spPr>
            <a:xfrm>
              <a:off x="9228225" y="2454975"/>
              <a:ext cx="149725" cy="22025"/>
            </a:xfrm>
            <a:custGeom>
              <a:rect b="b" l="l" r="r" t="t"/>
              <a:pathLst>
                <a:path extrusionOk="0" h="881" w="5989">
                  <a:moveTo>
                    <a:pt x="1620" y="0"/>
                  </a:moveTo>
                  <a:cubicBezTo>
                    <a:pt x="1080" y="0"/>
                    <a:pt x="554" y="125"/>
                    <a:pt x="51" y="479"/>
                  </a:cubicBezTo>
                  <a:cubicBezTo>
                    <a:pt x="0" y="505"/>
                    <a:pt x="27" y="569"/>
                    <a:pt x="71" y="569"/>
                  </a:cubicBezTo>
                  <a:cubicBezTo>
                    <a:pt x="86" y="569"/>
                    <a:pt x="102" y="562"/>
                    <a:pt x="118" y="546"/>
                  </a:cubicBezTo>
                  <a:cubicBezTo>
                    <a:pt x="586" y="239"/>
                    <a:pt x="1066" y="128"/>
                    <a:pt x="1553" y="128"/>
                  </a:cubicBezTo>
                  <a:cubicBezTo>
                    <a:pt x="2820" y="128"/>
                    <a:pt x="4135" y="881"/>
                    <a:pt x="5429" y="881"/>
                  </a:cubicBezTo>
                  <a:cubicBezTo>
                    <a:pt x="5582" y="881"/>
                    <a:pt x="5736" y="870"/>
                    <a:pt x="5888" y="846"/>
                  </a:cubicBezTo>
                  <a:cubicBezTo>
                    <a:pt x="5989" y="846"/>
                    <a:pt x="5989" y="713"/>
                    <a:pt x="5888" y="713"/>
                  </a:cubicBezTo>
                  <a:cubicBezTo>
                    <a:pt x="5795" y="721"/>
                    <a:pt x="5700" y="725"/>
                    <a:pt x="5606" y="725"/>
                  </a:cubicBezTo>
                  <a:cubicBezTo>
                    <a:pt x="4295" y="725"/>
                    <a:pt x="2919" y="0"/>
                    <a:pt x="1620"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20"/>
            <p:cNvSpPr/>
            <p:nvPr/>
          </p:nvSpPr>
          <p:spPr>
            <a:xfrm>
              <a:off x="9303700" y="2416900"/>
              <a:ext cx="28375" cy="5875"/>
            </a:xfrm>
            <a:custGeom>
              <a:rect b="b" l="l" r="r" t="t"/>
              <a:pathLst>
                <a:path extrusionOk="0" h="235" w="1135">
                  <a:moveTo>
                    <a:pt x="34" y="1"/>
                  </a:moveTo>
                  <a:cubicBezTo>
                    <a:pt x="1" y="1"/>
                    <a:pt x="1" y="68"/>
                    <a:pt x="34" y="134"/>
                  </a:cubicBezTo>
                  <a:cubicBezTo>
                    <a:pt x="368" y="168"/>
                    <a:pt x="701" y="234"/>
                    <a:pt x="1035" y="234"/>
                  </a:cubicBezTo>
                  <a:cubicBezTo>
                    <a:pt x="1135" y="234"/>
                    <a:pt x="1135" y="134"/>
                    <a:pt x="1035" y="134"/>
                  </a:cubicBezTo>
                  <a:lnTo>
                    <a:pt x="34" y="1"/>
                  </a:ln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20"/>
            <p:cNvSpPr/>
            <p:nvPr/>
          </p:nvSpPr>
          <p:spPr>
            <a:xfrm>
              <a:off x="9132750" y="2492300"/>
              <a:ext cx="173075" cy="19025"/>
            </a:xfrm>
            <a:custGeom>
              <a:rect b="b" l="l" r="r" t="t"/>
              <a:pathLst>
                <a:path extrusionOk="0" h="761" w="6923">
                  <a:moveTo>
                    <a:pt x="2344" y="0"/>
                  </a:moveTo>
                  <a:cubicBezTo>
                    <a:pt x="1576" y="0"/>
                    <a:pt x="817" y="102"/>
                    <a:pt x="101" y="287"/>
                  </a:cubicBezTo>
                  <a:cubicBezTo>
                    <a:pt x="1" y="287"/>
                    <a:pt x="34" y="354"/>
                    <a:pt x="101" y="354"/>
                  </a:cubicBezTo>
                  <a:cubicBezTo>
                    <a:pt x="784" y="191"/>
                    <a:pt x="1484" y="108"/>
                    <a:pt x="2184" y="108"/>
                  </a:cubicBezTo>
                  <a:cubicBezTo>
                    <a:pt x="2918" y="108"/>
                    <a:pt x="3653" y="200"/>
                    <a:pt x="4370" y="387"/>
                  </a:cubicBezTo>
                  <a:cubicBezTo>
                    <a:pt x="4955" y="539"/>
                    <a:pt x="5484" y="761"/>
                    <a:pt x="6011" y="761"/>
                  </a:cubicBezTo>
                  <a:cubicBezTo>
                    <a:pt x="6295" y="761"/>
                    <a:pt x="6580" y="696"/>
                    <a:pt x="6872" y="521"/>
                  </a:cubicBezTo>
                  <a:cubicBezTo>
                    <a:pt x="6923" y="496"/>
                    <a:pt x="6896" y="432"/>
                    <a:pt x="6866" y="432"/>
                  </a:cubicBezTo>
                  <a:cubicBezTo>
                    <a:pt x="6857" y="432"/>
                    <a:pt x="6847" y="438"/>
                    <a:pt x="6839" y="454"/>
                  </a:cubicBezTo>
                  <a:cubicBezTo>
                    <a:pt x="6568" y="578"/>
                    <a:pt x="6277" y="626"/>
                    <a:pt x="5975" y="626"/>
                  </a:cubicBezTo>
                  <a:cubicBezTo>
                    <a:pt x="4977" y="626"/>
                    <a:pt x="3858" y="97"/>
                    <a:pt x="2936" y="20"/>
                  </a:cubicBezTo>
                  <a:cubicBezTo>
                    <a:pt x="2738" y="7"/>
                    <a:pt x="2541" y="0"/>
                    <a:pt x="234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20"/>
            <p:cNvSpPr/>
            <p:nvPr/>
          </p:nvSpPr>
          <p:spPr>
            <a:xfrm>
              <a:off x="9490500" y="2410075"/>
              <a:ext cx="120825" cy="16025"/>
            </a:xfrm>
            <a:custGeom>
              <a:rect b="b" l="l" r="r" t="t"/>
              <a:pathLst>
                <a:path extrusionOk="0" h="641" w="4833">
                  <a:moveTo>
                    <a:pt x="4721" y="0"/>
                  </a:moveTo>
                  <a:cubicBezTo>
                    <a:pt x="4715" y="0"/>
                    <a:pt x="4709" y="2"/>
                    <a:pt x="4704" y="7"/>
                  </a:cubicBezTo>
                  <a:cubicBezTo>
                    <a:pt x="4421" y="279"/>
                    <a:pt x="4092" y="366"/>
                    <a:pt x="3746" y="366"/>
                  </a:cubicBezTo>
                  <a:cubicBezTo>
                    <a:pt x="3115" y="366"/>
                    <a:pt x="2429" y="74"/>
                    <a:pt x="1869" y="74"/>
                  </a:cubicBezTo>
                  <a:cubicBezTo>
                    <a:pt x="1202" y="74"/>
                    <a:pt x="568" y="274"/>
                    <a:pt x="1" y="574"/>
                  </a:cubicBezTo>
                  <a:cubicBezTo>
                    <a:pt x="1" y="574"/>
                    <a:pt x="1" y="641"/>
                    <a:pt x="34" y="641"/>
                  </a:cubicBezTo>
                  <a:cubicBezTo>
                    <a:pt x="612" y="336"/>
                    <a:pt x="1128" y="232"/>
                    <a:pt x="1645" y="232"/>
                  </a:cubicBezTo>
                  <a:cubicBezTo>
                    <a:pt x="2203" y="232"/>
                    <a:pt x="2763" y="353"/>
                    <a:pt x="3403" y="474"/>
                  </a:cubicBezTo>
                  <a:cubicBezTo>
                    <a:pt x="3553" y="501"/>
                    <a:pt x="3694" y="515"/>
                    <a:pt x="3828" y="515"/>
                  </a:cubicBezTo>
                  <a:cubicBezTo>
                    <a:pt x="4198" y="515"/>
                    <a:pt x="4510" y="401"/>
                    <a:pt x="4804" y="107"/>
                  </a:cubicBezTo>
                  <a:cubicBezTo>
                    <a:pt x="4833" y="78"/>
                    <a:pt x="4763" y="0"/>
                    <a:pt x="472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20"/>
            <p:cNvSpPr/>
            <p:nvPr/>
          </p:nvSpPr>
          <p:spPr>
            <a:xfrm>
              <a:off x="9498000" y="2375225"/>
              <a:ext cx="134300" cy="9925"/>
            </a:xfrm>
            <a:custGeom>
              <a:rect b="b" l="l" r="r" t="t"/>
              <a:pathLst>
                <a:path extrusionOk="0" h="397" w="5372">
                  <a:moveTo>
                    <a:pt x="68" y="0"/>
                  </a:moveTo>
                  <a:cubicBezTo>
                    <a:pt x="34" y="33"/>
                    <a:pt x="1" y="67"/>
                    <a:pt x="34" y="67"/>
                  </a:cubicBezTo>
                  <a:cubicBezTo>
                    <a:pt x="1417" y="253"/>
                    <a:pt x="2821" y="397"/>
                    <a:pt x="4212" y="397"/>
                  </a:cubicBezTo>
                  <a:cubicBezTo>
                    <a:pt x="4566" y="397"/>
                    <a:pt x="4919" y="387"/>
                    <a:pt x="5271" y="367"/>
                  </a:cubicBezTo>
                  <a:cubicBezTo>
                    <a:pt x="5371" y="367"/>
                    <a:pt x="5338" y="234"/>
                    <a:pt x="5271" y="234"/>
                  </a:cubicBezTo>
                  <a:cubicBezTo>
                    <a:pt x="3537" y="234"/>
                    <a:pt x="1769" y="167"/>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20"/>
            <p:cNvSpPr/>
            <p:nvPr/>
          </p:nvSpPr>
          <p:spPr>
            <a:xfrm>
              <a:off x="9591400" y="2341025"/>
              <a:ext cx="70925" cy="10875"/>
            </a:xfrm>
            <a:custGeom>
              <a:rect b="b" l="l" r="r" t="t"/>
              <a:pathLst>
                <a:path extrusionOk="0" h="435" w="2837">
                  <a:moveTo>
                    <a:pt x="34" y="0"/>
                  </a:moveTo>
                  <a:cubicBezTo>
                    <a:pt x="34" y="34"/>
                    <a:pt x="1" y="101"/>
                    <a:pt x="101" y="101"/>
                  </a:cubicBezTo>
                  <a:cubicBezTo>
                    <a:pt x="968" y="234"/>
                    <a:pt x="1869" y="401"/>
                    <a:pt x="2770" y="434"/>
                  </a:cubicBezTo>
                  <a:cubicBezTo>
                    <a:pt x="2836" y="434"/>
                    <a:pt x="2836" y="367"/>
                    <a:pt x="2770" y="334"/>
                  </a:cubicBezTo>
                  <a:cubicBezTo>
                    <a:pt x="1869" y="167"/>
                    <a:pt x="968" y="101"/>
                    <a:pt x="3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20"/>
            <p:cNvSpPr/>
            <p:nvPr/>
          </p:nvSpPr>
          <p:spPr>
            <a:xfrm>
              <a:off x="9474650" y="2304325"/>
              <a:ext cx="48400" cy="5875"/>
            </a:xfrm>
            <a:custGeom>
              <a:rect b="b" l="l" r="r" t="t"/>
              <a:pathLst>
                <a:path extrusionOk="0" h="235" w="1936">
                  <a:moveTo>
                    <a:pt x="1836" y="1"/>
                  </a:moveTo>
                  <a:cubicBezTo>
                    <a:pt x="1269" y="1"/>
                    <a:pt x="668" y="134"/>
                    <a:pt x="101" y="168"/>
                  </a:cubicBezTo>
                  <a:cubicBezTo>
                    <a:pt x="1" y="168"/>
                    <a:pt x="34" y="234"/>
                    <a:pt x="101" y="234"/>
                  </a:cubicBezTo>
                  <a:cubicBezTo>
                    <a:pt x="668" y="201"/>
                    <a:pt x="1269" y="201"/>
                    <a:pt x="1836" y="134"/>
                  </a:cubicBezTo>
                  <a:cubicBezTo>
                    <a:pt x="1936" y="134"/>
                    <a:pt x="1936" y="1"/>
                    <a:pt x="1836"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2" name="Google Shape;2412;p20"/>
          <p:cNvGrpSpPr/>
          <p:nvPr/>
        </p:nvGrpSpPr>
        <p:grpSpPr>
          <a:xfrm rot="740020">
            <a:off x="7164906" y="317369"/>
            <a:ext cx="784734" cy="1674665"/>
            <a:chOff x="5909625" y="3402475"/>
            <a:chExt cx="784750" cy="1674700"/>
          </a:xfrm>
        </p:grpSpPr>
        <p:sp>
          <p:nvSpPr>
            <p:cNvPr id="2413" name="Google Shape;2413;p20"/>
            <p:cNvSpPr/>
            <p:nvPr/>
          </p:nvSpPr>
          <p:spPr>
            <a:xfrm>
              <a:off x="6003850" y="4914525"/>
              <a:ext cx="206000" cy="155975"/>
            </a:xfrm>
            <a:custGeom>
              <a:rect b="b" l="l" r="r" t="t"/>
              <a:pathLst>
                <a:path extrusionOk="0" h="6239" w="8240">
                  <a:moveTo>
                    <a:pt x="5171" y="1"/>
                  </a:moveTo>
                  <a:lnTo>
                    <a:pt x="4037" y="2403"/>
                  </a:lnTo>
                  <a:lnTo>
                    <a:pt x="0" y="2636"/>
                  </a:lnTo>
                  <a:lnTo>
                    <a:pt x="6538" y="6239"/>
                  </a:lnTo>
                  <a:lnTo>
                    <a:pt x="8240" y="2403"/>
                  </a:lnTo>
                  <a:lnTo>
                    <a:pt x="517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20"/>
            <p:cNvSpPr/>
            <p:nvPr/>
          </p:nvSpPr>
          <p:spPr>
            <a:xfrm>
              <a:off x="6538400" y="4892850"/>
              <a:ext cx="155975" cy="184325"/>
            </a:xfrm>
            <a:custGeom>
              <a:rect b="b" l="l" r="r" t="t"/>
              <a:pathLst>
                <a:path extrusionOk="0" h="7373" w="6239">
                  <a:moveTo>
                    <a:pt x="3670" y="1"/>
                  </a:moveTo>
                  <a:lnTo>
                    <a:pt x="67" y="1602"/>
                  </a:lnTo>
                  <a:lnTo>
                    <a:pt x="1702" y="3737"/>
                  </a:lnTo>
                  <a:lnTo>
                    <a:pt x="0" y="7372"/>
                  </a:lnTo>
                  <a:lnTo>
                    <a:pt x="6238" y="3336"/>
                  </a:lnTo>
                  <a:lnTo>
                    <a:pt x="3670"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20"/>
            <p:cNvSpPr/>
            <p:nvPr/>
          </p:nvSpPr>
          <p:spPr>
            <a:xfrm>
              <a:off x="5909625" y="3873125"/>
              <a:ext cx="134275" cy="92425"/>
            </a:xfrm>
            <a:custGeom>
              <a:rect b="b" l="l" r="r" t="t"/>
              <a:pathLst>
                <a:path extrusionOk="0" h="3697" w="5371">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20"/>
            <p:cNvSpPr/>
            <p:nvPr/>
          </p:nvSpPr>
          <p:spPr>
            <a:xfrm>
              <a:off x="5989100" y="3900475"/>
              <a:ext cx="12275" cy="43400"/>
            </a:xfrm>
            <a:custGeom>
              <a:rect b="b" l="l" r="r" t="t"/>
              <a:pathLst>
                <a:path extrusionOk="0" h="1736" w="491">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20"/>
            <p:cNvSpPr/>
            <p:nvPr/>
          </p:nvSpPr>
          <p:spPr>
            <a:xfrm>
              <a:off x="6006350" y="3712575"/>
              <a:ext cx="373625" cy="332950"/>
            </a:xfrm>
            <a:custGeom>
              <a:rect b="b" l="l" r="r" t="t"/>
              <a:pathLst>
                <a:path extrusionOk="0" h="13318" w="14945">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20"/>
            <p:cNvSpPr/>
            <p:nvPr/>
          </p:nvSpPr>
          <p:spPr>
            <a:xfrm>
              <a:off x="6260700" y="4123975"/>
              <a:ext cx="412825" cy="868975"/>
            </a:xfrm>
            <a:custGeom>
              <a:rect b="b" l="l" r="r" t="t"/>
              <a:pathLst>
                <a:path extrusionOk="0" h="34759" w="16513">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20"/>
            <p:cNvSpPr/>
            <p:nvPr/>
          </p:nvSpPr>
          <p:spPr>
            <a:xfrm>
              <a:off x="6099750" y="4088950"/>
              <a:ext cx="450350" cy="926525"/>
            </a:xfrm>
            <a:custGeom>
              <a:rect b="b" l="l" r="r" t="t"/>
              <a:pathLst>
                <a:path extrusionOk="0" h="37061" w="18014">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20"/>
            <p:cNvSpPr/>
            <p:nvPr/>
          </p:nvSpPr>
          <p:spPr>
            <a:xfrm>
              <a:off x="6259875" y="3698675"/>
              <a:ext cx="286875" cy="461175"/>
            </a:xfrm>
            <a:custGeom>
              <a:rect b="b" l="l" r="r" t="t"/>
              <a:pathLst>
                <a:path extrusionOk="0" h="18447" w="11475">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20"/>
            <p:cNvSpPr/>
            <p:nvPr/>
          </p:nvSpPr>
          <p:spPr>
            <a:xfrm>
              <a:off x="6155625" y="4215700"/>
              <a:ext cx="305250" cy="760900"/>
            </a:xfrm>
            <a:custGeom>
              <a:rect b="b" l="l" r="r" t="t"/>
              <a:pathLst>
                <a:path extrusionOk="0" h="30436" w="1221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20"/>
            <p:cNvSpPr/>
            <p:nvPr/>
          </p:nvSpPr>
          <p:spPr>
            <a:xfrm>
              <a:off x="6091600" y="4971525"/>
              <a:ext cx="41525" cy="29750"/>
            </a:xfrm>
            <a:custGeom>
              <a:rect b="b" l="l" r="r" t="t"/>
              <a:pathLst>
                <a:path extrusionOk="0" h="1190" w="1661">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20"/>
            <p:cNvSpPr/>
            <p:nvPr/>
          </p:nvSpPr>
          <p:spPr>
            <a:xfrm>
              <a:off x="6087450" y="4975675"/>
              <a:ext cx="34000" cy="30625"/>
            </a:xfrm>
            <a:custGeom>
              <a:rect b="b" l="l" r="r" t="t"/>
              <a:pathLst>
                <a:path extrusionOk="0" h="1225" w="136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20"/>
            <p:cNvSpPr/>
            <p:nvPr/>
          </p:nvSpPr>
          <p:spPr>
            <a:xfrm>
              <a:off x="6076175" y="4932250"/>
              <a:ext cx="56125" cy="48525"/>
            </a:xfrm>
            <a:custGeom>
              <a:rect b="b" l="l" r="r" t="t"/>
              <a:pathLst>
                <a:path extrusionOk="0" h="1941" w="2245">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20"/>
            <p:cNvSpPr/>
            <p:nvPr/>
          </p:nvSpPr>
          <p:spPr>
            <a:xfrm>
              <a:off x="6550300" y="4969575"/>
              <a:ext cx="143225" cy="90425"/>
            </a:xfrm>
            <a:custGeom>
              <a:rect b="b" l="l" r="r" t="t"/>
              <a:pathLst>
                <a:path extrusionOk="0" h="3617" w="5729">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20"/>
            <p:cNvSpPr/>
            <p:nvPr/>
          </p:nvSpPr>
          <p:spPr>
            <a:xfrm>
              <a:off x="6566800" y="4984025"/>
              <a:ext cx="38125" cy="24500"/>
            </a:xfrm>
            <a:custGeom>
              <a:rect b="b" l="l" r="r" t="t"/>
              <a:pathLst>
                <a:path extrusionOk="0" h="980" w="1525">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20"/>
            <p:cNvSpPr/>
            <p:nvPr/>
          </p:nvSpPr>
          <p:spPr>
            <a:xfrm>
              <a:off x="6579250" y="4978450"/>
              <a:ext cx="23200" cy="16175"/>
            </a:xfrm>
            <a:custGeom>
              <a:rect b="b" l="l" r="r" t="t"/>
              <a:pathLst>
                <a:path extrusionOk="0" h="647" w="928">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20"/>
            <p:cNvSpPr/>
            <p:nvPr/>
          </p:nvSpPr>
          <p:spPr>
            <a:xfrm>
              <a:off x="6564625" y="4961775"/>
              <a:ext cx="37175" cy="29375"/>
            </a:xfrm>
            <a:custGeom>
              <a:rect b="b" l="l" r="r" t="t"/>
              <a:pathLst>
                <a:path extrusionOk="0" h="1175" w="1487">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20"/>
            <p:cNvSpPr/>
            <p:nvPr/>
          </p:nvSpPr>
          <p:spPr>
            <a:xfrm>
              <a:off x="6012200" y="4981250"/>
              <a:ext cx="155950" cy="85075"/>
            </a:xfrm>
            <a:custGeom>
              <a:rect b="b" l="l" r="r" t="t"/>
              <a:pathLst>
                <a:path extrusionOk="0" h="3403" w="6238">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20"/>
            <p:cNvSpPr/>
            <p:nvPr/>
          </p:nvSpPr>
          <p:spPr>
            <a:xfrm>
              <a:off x="6434150" y="4545250"/>
              <a:ext cx="183500" cy="412175"/>
            </a:xfrm>
            <a:custGeom>
              <a:rect b="b" l="l" r="r" t="t"/>
              <a:pathLst>
                <a:path extrusionOk="0" h="16487" w="734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20"/>
            <p:cNvSpPr/>
            <p:nvPr/>
          </p:nvSpPr>
          <p:spPr>
            <a:xfrm>
              <a:off x="6429375" y="4177850"/>
              <a:ext cx="68175" cy="52875"/>
            </a:xfrm>
            <a:custGeom>
              <a:rect b="b" l="l" r="r" t="t"/>
              <a:pathLst>
                <a:path extrusionOk="0" h="2115" w="2727">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20"/>
            <p:cNvSpPr/>
            <p:nvPr/>
          </p:nvSpPr>
          <p:spPr>
            <a:xfrm>
              <a:off x="6218425" y="3925275"/>
              <a:ext cx="29800" cy="55275"/>
            </a:xfrm>
            <a:custGeom>
              <a:rect b="b" l="l" r="r" t="t"/>
              <a:pathLst>
                <a:path extrusionOk="0" h="2211" w="1192">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20"/>
            <p:cNvSpPr/>
            <p:nvPr/>
          </p:nvSpPr>
          <p:spPr>
            <a:xfrm>
              <a:off x="6252350" y="3402475"/>
              <a:ext cx="175150" cy="166950"/>
            </a:xfrm>
            <a:custGeom>
              <a:rect b="b" l="l" r="r" t="t"/>
              <a:pathLst>
                <a:path extrusionOk="0" h="6678" w="7006">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20"/>
            <p:cNvSpPr/>
            <p:nvPr/>
          </p:nvSpPr>
          <p:spPr>
            <a:xfrm>
              <a:off x="6274875" y="3459725"/>
              <a:ext cx="156800" cy="219625"/>
            </a:xfrm>
            <a:custGeom>
              <a:rect b="b" l="l" r="r" t="t"/>
              <a:pathLst>
                <a:path extrusionOk="0" h="8785" w="6272">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20"/>
            <p:cNvSpPr/>
            <p:nvPr/>
          </p:nvSpPr>
          <p:spPr>
            <a:xfrm>
              <a:off x="6298350" y="3549775"/>
              <a:ext cx="4600" cy="4800"/>
            </a:xfrm>
            <a:custGeom>
              <a:rect b="b" l="l" r="r" t="t"/>
              <a:pathLst>
                <a:path extrusionOk="0" h="192" w="184">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20"/>
            <p:cNvSpPr/>
            <p:nvPr/>
          </p:nvSpPr>
          <p:spPr>
            <a:xfrm>
              <a:off x="6365225" y="3539525"/>
              <a:ext cx="6425" cy="4275"/>
            </a:xfrm>
            <a:custGeom>
              <a:rect b="b" l="l" r="r" t="t"/>
              <a:pathLst>
                <a:path extrusionOk="0" h="171" w="257">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20"/>
            <p:cNvSpPr/>
            <p:nvPr/>
          </p:nvSpPr>
          <p:spPr>
            <a:xfrm>
              <a:off x="6321575" y="3651125"/>
              <a:ext cx="91750" cy="125125"/>
            </a:xfrm>
            <a:custGeom>
              <a:rect b="b" l="l" r="r" t="t"/>
              <a:pathLst>
                <a:path extrusionOk="0" h="5005" w="367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20"/>
            <p:cNvSpPr/>
            <p:nvPr/>
          </p:nvSpPr>
          <p:spPr>
            <a:xfrm>
              <a:off x="6314075" y="3584900"/>
              <a:ext cx="58400" cy="35650"/>
            </a:xfrm>
            <a:custGeom>
              <a:rect b="b" l="l" r="r" t="t"/>
              <a:pathLst>
                <a:path extrusionOk="0" h="1426" w="2336">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20"/>
            <p:cNvSpPr/>
            <p:nvPr/>
          </p:nvSpPr>
          <p:spPr>
            <a:xfrm>
              <a:off x="6317400" y="3530500"/>
              <a:ext cx="25050" cy="53550"/>
            </a:xfrm>
            <a:custGeom>
              <a:rect b="b" l="l" r="r" t="t"/>
              <a:pathLst>
                <a:path extrusionOk="0" h="2142" w="1002">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20"/>
            <p:cNvSpPr/>
            <p:nvPr/>
          </p:nvSpPr>
          <p:spPr>
            <a:xfrm>
              <a:off x="6356600" y="3650775"/>
              <a:ext cx="52325" cy="27075"/>
            </a:xfrm>
            <a:custGeom>
              <a:rect b="b" l="l" r="r" t="t"/>
              <a:pathLst>
                <a:path extrusionOk="0" h="1083" w="2093">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20"/>
            <p:cNvSpPr/>
            <p:nvPr/>
          </p:nvSpPr>
          <p:spPr>
            <a:xfrm>
              <a:off x="6275700" y="3450150"/>
              <a:ext cx="147650" cy="120975"/>
            </a:xfrm>
            <a:custGeom>
              <a:rect b="b" l="l" r="r" t="t"/>
              <a:pathLst>
                <a:path extrusionOk="0" h="4839" w="5906">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20"/>
            <p:cNvSpPr/>
            <p:nvPr/>
          </p:nvSpPr>
          <p:spPr>
            <a:xfrm>
              <a:off x="6410800" y="3545600"/>
              <a:ext cx="43000" cy="53350"/>
            </a:xfrm>
            <a:custGeom>
              <a:rect b="b" l="l" r="r" t="t"/>
              <a:pathLst>
                <a:path extrusionOk="0" h="2134" w="172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20"/>
            <p:cNvSpPr/>
            <p:nvPr/>
          </p:nvSpPr>
          <p:spPr>
            <a:xfrm>
              <a:off x="6344850" y="3632450"/>
              <a:ext cx="5950" cy="17775"/>
            </a:xfrm>
            <a:custGeom>
              <a:rect b="b" l="l" r="r" t="t"/>
              <a:pathLst>
                <a:path extrusionOk="0" h="711" w="238">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20"/>
            <p:cNvSpPr/>
            <p:nvPr/>
          </p:nvSpPr>
          <p:spPr>
            <a:xfrm>
              <a:off x="6339100" y="3633825"/>
              <a:ext cx="4175" cy="16075"/>
            </a:xfrm>
            <a:custGeom>
              <a:rect b="b" l="l" r="r" t="t"/>
              <a:pathLst>
                <a:path extrusionOk="0" h="643" w="167">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20"/>
            <p:cNvSpPr/>
            <p:nvPr/>
          </p:nvSpPr>
          <p:spPr>
            <a:xfrm>
              <a:off x="6334075" y="3631625"/>
              <a:ext cx="4200" cy="19025"/>
            </a:xfrm>
            <a:custGeom>
              <a:rect b="b" l="l" r="r" t="t"/>
              <a:pathLst>
                <a:path extrusionOk="0" h="761" w="168">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20"/>
            <p:cNvSpPr/>
            <p:nvPr/>
          </p:nvSpPr>
          <p:spPr>
            <a:xfrm>
              <a:off x="6183150" y="3759550"/>
              <a:ext cx="344425" cy="396125"/>
            </a:xfrm>
            <a:custGeom>
              <a:rect b="b" l="l" r="r" t="t"/>
              <a:pathLst>
                <a:path extrusionOk="0" h="15845" w="13777">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20"/>
            <p:cNvSpPr/>
            <p:nvPr/>
          </p:nvSpPr>
          <p:spPr>
            <a:xfrm>
              <a:off x="6198150" y="3818325"/>
              <a:ext cx="337775" cy="338200"/>
            </a:xfrm>
            <a:custGeom>
              <a:rect b="b" l="l" r="r" t="t"/>
              <a:pathLst>
                <a:path extrusionOk="0" h="13528" w="13511">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20"/>
            <p:cNvSpPr/>
            <p:nvPr/>
          </p:nvSpPr>
          <p:spPr>
            <a:xfrm>
              <a:off x="6259875" y="3776425"/>
              <a:ext cx="173475" cy="266675"/>
            </a:xfrm>
            <a:custGeom>
              <a:rect b="b" l="l" r="r" t="t"/>
              <a:pathLst>
                <a:path extrusionOk="0" h="10667" w="6939">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20"/>
            <p:cNvSpPr/>
            <p:nvPr/>
          </p:nvSpPr>
          <p:spPr>
            <a:xfrm>
              <a:off x="6122275" y="4093950"/>
              <a:ext cx="81750" cy="70900"/>
            </a:xfrm>
            <a:custGeom>
              <a:rect b="b" l="l" r="r" t="t"/>
              <a:pathLst>
                <a:path extrusionOk="0" h="2836" w="327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0" name="Google Shape;2450;p20"/>
          <p:cNvGrpSpPr/>
          <p:nvPr/>
        </p:nvGrpSpPr>
        <p:grpSpPr>
          <a:xfrm>
            <a:off x="7894021" y="3373125"/>
            <a:ext cx="932350" cy="1637175"/>
            <a:chOff x="8451425" y="3510050"/>
            <a:chExt cx="932350" cy="1637175"/>
          </a:xfrm>
        </p:grpSpPr>
        <p:sp>
          <p:nvSpPr>
            <p:cNvPr id="2451" name="Google Shape;2451;p20"/>
            <p:cNvSpPr/>
            <p:nvPr/>
          </p:nvSpPr>
          <p:spPr>
            <a:xfrm>
              <a:off x="8753300" y="4018900"/>
              <a:ext cx="95100" cy="363600"/>
            </a:xfrm>
            <a:custGeom>
              <a:rect b="b" l="l" r="r" t="t"/>
              <a:pathLst>
                <a:path extrusionOk="0" h="14544" w="3804">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20"/>
            <p:cNvSpPr/>
            <p:nvPr/>
          </p:nvSpPr>
          <p:spPr>
            <a:xfrm>
              <a:off x="8865050" y="4973750"/>
              <a:ext cx="250200" cy="142625"/>
            </a:xfrm>
            <a:custGeom>
              <a:rect b="b" l="l" r="r" t="t"/>
              <a:pathLst>
                <a:path extrusionOk="0" h="5705" w="10008">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20"/>
            <p:cNvSpPr/>
            <p:nvPr/>
          </p:nvSpPr>
          <p:spPr>
            <a:xfrm>
              <a:off x="8782500" y="4366350"/>
              <a:ext cx="74250" cy="143225"/>
            </a:xfrm>
            <a:custGeom>
              <a:rect b="b" l="l" r="r" t="t"/>
              <a:pathLst>
                <a:path extrusionOk="0" h="5729" w="297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20"/>
            <p:cNvSpPr/>
            <p:nvPr/>
          </p:nvSpPr>
          <p:spPr>
            <a:xfrm>
              <a:off x="8789175" y="3779325"/>
              <a:ext cx="326075" cy="507275"/>
            </a:xfrm>
            <a:custGeom>
              <a:rect b="b" l="l" r="r" t="t"/>
              <a:pathLst>
                <a:path extrusionOk="0" h="20291" w="13043">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20"/>
            <p:cNvSpPr/>
            <p:nvPr/>
          </p:nvSpPr>
          <p:spPr>
            <a:xfrm>
              <a:off x="8711625" y="3802900"/>
              <a:ext cx="144275" cy="266875"/>
            </a:xfrm>
            <a:custGeom>
              <a:rect b="b" l="l" r="r" t="t"/>
              <a:pathLst>
                <a:path extrusionOk="0" h="10675" w="5771">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20"/>
            <p:cNvSpPr/>
            <p:nvPr/>
          </p:nvSpPr>
          <p:spPr>
            <a:xfrm>
              <a:off x="8855875" y="3567725"/>
              <a:ext cx="150975" cy="211450"/>
            </a:xfrm>
            <a:custGeom>
              <a:rect b="b" l="l" r="r" t="t"/>
              <a:pathLst>
                <a:path extrusionOk="0" h="8458" w="6039">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20"/>
            <p:cNvSpPr/>
            <p:nvPr/>
          </p:nvSpPr>
          <p:spPr>
            <a:xfrm>
              <a:off x="8860900" y="3731175"/>
              <a:ext cx="175150" cy="232700"/>
            </a:xfrm>
            <a:custGeom>
              <a:rect b="b" l="l" r="r" t="t"/>
              <a:pathLst>
                <a:path extrusionOk="0" h="9308" w="7006">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20"/>
            <p:cNvSpPr/>
            <p:nvPr/>
          </p:nvSpPr>
          <p:spPr>
            <a:xfrm>
              <a:off x="8779525" y="3510050"/>
              <a:ext cx="223750" cy="133600"/>
            </a:xfrm>
            <a:custGeom>
              <a:rect b="b" l="l" r="r" t="t"/>
              <a:pathLst>
                <a:path extrusionOk="0" h="5344" w="895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20"/>
            <p:cNvSpPr/>
            <p:nvPr/>
          </p:nvSpPr>
          <p:spPr>
            <a:xfrm>
              <a:off x="8832525" y="4259900"/>
              <a:ext cx="472050" cy="781425"/>
            </a:xfrm>
            <a:custGeom>
              <a:rect b="b" l="l" r="r" t="t"/>
              <a:pathLst>
                <a:path extrusionOk="0" h="31257" w="18882">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20"/>
            <p:cNvSpPr/>
            <p:nvPr/>
          </p:nvSpPr>
          <p:spPr>
            <a:xfrm>
              <a:off x="9202800" y="5003775"/>
              <a:ext cx="180975" cy="143450"/>
            </a:xfrm>
            <a:custGeom>
              <a:rect b="b" l="l" r="r" t="t"/>
              <a:pathLst>
                <a:path extrusionOk="0" h="5738" w="7239">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20"/>
            <p:cNvSpPr/>
            <p:nvPr/>
          </p:nvSpPr>
          <p:spPr>
            <a:xfrm>
              <a:off x="8987650" y="3638300"/>
              <a:ext cx="28375" cy="38625"/>
            </a:xfrm>
            <a:custGeom>
              <a:rect b="b" l="l" r="r" t="t"/>
              <a:pathLst>
                <a:path extrusionOk="0" h="1545" w="1135">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20"/>
            <p:cNvSpPr/>
            <p:nvPr/>
          </p:nvSpPr>
          <p:spPr>
            <a:xfrm>
              <a:off x="8842550" y="3656300"/>
              <a:ext cx="25875" cy="39725"/>
            </a:xfrm>
            <a:custGeom>
              <a:rect b="b" l="l" r="r" t="t"/>
              <a:pathLst>
                <a:path extrusionOk="0" h="1589" w="1035">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20"/>
            <p:cNvSpPr/>
            <p:nvPr/>
          </p:nvSpPr>
          <p:spPr>
            <a:xfrm>
              <a:off x="8862550" y="3666975"/>
              <a:ext cx="143475" cy="113850"/>
            </a:xfrm>
            <a:custGeom>
              <a:rect b="b" l="l" r="r" t="t"/>
              <a:pathLst>
                <a:path extrusionOk="0" h="4554" w="5739">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20"/>
            <p:cNvSpPr/>
            <p:nvPr/>
          </p:nvSpPr>
          <p:spPr>
            <a:xfrm>
              <a:off x="8906900" y="3639450"/>
              <a:ext cx="24900" cy="46300"/>
            </a:xfrm>
            <a:custGeom>
              <a:rect b="b" l="l" r="r" t="t"/>
              <a:pathLst>
                <a:path extrusionOk="0" h="1852" w="996">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20"/>
            <p:cNvSpPr/>
            <p:nvPr/>
          </p:nvSpPr>
          <p:spPr>
            <a:xfrm>
              <a:off x="8952975" y="3644625"/>
              <a:ext cx="4525" cy="3425"/>
            </a:xfrm>
            <a:custGeom>
              <a:rect b="b" l="l" r="r" t="t"/>
              <a:pathLst>
                <a:path extrusionOk="0" h="137" w="181">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20"/>
            <p:cNvSpPr/>
            <p:nvPr/>
          </p:nvSpPr>
          <p:spPr>
            <a:xfrm>
              <a:off x="8882475" y="3652175"/>
              <a:ext cx="5125" cy="3975"/>
            </a:xfrm>
            <a:custGeom>
              <a:rect b="b" l="l" r="r" t="t"/>
              <a:pathLst>
                <a:path extrusionOk="0" h="159" w="205">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20"/>
            <p:cNvSpPr/>
            <p:nvPr/>
          </p:nvSpPr>
          <p:spPr>
            <a:xfrm>
              <a:off x="8904050" y="3694125"/>
              <a:ext cx="57350" cy="28975"/>
            </a:xfrm>
            <a:custGeom>
              <a:rect b="b" l="l" r="r" t="t"/>
              <a:pathLst>
                <a:path extrusionOk="0" h="1159" w="2294">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20"/>
            <p:cNvSpPr/>
            <p:nvPr/>
          </p:nvSpPr>
          <p:spPr>
            <a:xfrm>
              <a:off x="9133575" y="4675575"/>
              <a:ext cx="65075" cy="22500"/>
            </a:xfrm>
            <a:custGeom>
              <a:rect b="b" l="l" r="r" t="t"/>
              <a:pathLst>
                <a:path extrusionOk="0" h="900" w="2603">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20"/>
            <p:cNvSpPr/>
            <p:nvPr/>
          </p:nvSpPr>
          <p:spPr>
            <a:xfrm>
              <a:off x="8952800" y="4710925"/>
              <a:ext cx="63225" cy="18525"/>
            </a:xfrm>
            <a:custGeom>
              <a:rect b="b" l="l" r="r" t="t"/>
              <a:pathLst>
                <a:path extrusionOk="0" h="741" w="2529">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20"/>
            <p:cNvSpPr/>
            <p:nvPr/>
          </p:nvSpPr>
          <p:spPr>
            <a:xfrm>
              <a:off x="8960950" y="4277375"/>
              <a:ext cx="46725" cy="87825"/>
            </a:xfrm>
            <a:custGeom>
              <a:rect b="b" l="l" r="r" t="t"/>
              <a:pathLst>
                <a:path extrusionOk="0" h="3513" w="1869">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20"/>
            <p:cNvSpPr/>
            <p:nvPr/>
          </p:nvSpPr>
          <p:spPr>
            <a:xfrm>
              <a:off x="8894250" y="5077975"/>
              <a:ext cx="208500" cy="25875"/>
            </a:xfrm>
            <a:custGeom>
              <a:rect b="b" l="l" r="r" t="t"/>
              <a:pathLst>
                <a:path extrusionOk="0" h="1035" w="834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20"/>
            <p:cNvSpPr/>
            <p:nvPr/>
          </p:nvSpPr>
          <p:spPr>
            <a:xfrm>
              <a:off x="8966800" y="5068475"/>
              <a:ext cx="12525" cy="16200"/>
            </a:xfrm>
            <a:custGeom>
              <a:rect b="b" l="l" r="r" t="t"/>
              <a:pathLst>
                <a:path extrusionOk="0" h="648" w="501">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20"/>
            <p:cNvSpPr/>
            <p:nvPr/>
          </p:nvSpPr>
          <p:spPr>
            <a:xfrm>
              <a:off x="8973475" y="5064500"/>
              <a:ext cx="14200" cy="14350"/>
            </a:xfrm>
            <a:custGeom>
              <a:rect b="b" l="l" r="r" t="t"/>
              <a:pathLst>
                <a:path extrusionOk="0" h="574" w="568">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20"/>
            <p:cNvSpPr/>
            <p:nvPr/>
          </p:nvSpPr>
          <p:spPr>
            <a:xfrm>
              <a:off x="8982650" y="5058925"/>
              <a:ext cx="15850" cy="15750"/>
            </a:xfrm>
            <a:custGeom>
              <a:rect b="b" l="l" r="r" t="t"/>
              <a:pathLst>
                <a:path extrusionOk="0" h="630" w="634">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20"/>
            <p:cNvSpPr/>
            <p:nvPr/>
          </p:nvSpPr>
          <p:spPr>
            <a:xfrm>
              <a:off x="8949275" y="5019825"/>
              <a:ext cx="39700" cy="38625"/>
            </a:xfrm>
            <a:custGeom>
              <a:rect b="b" l="l" r="r" t="t"/>
              <a:pathLst>
                <a:path extrusionOk="0" h="1545" w="1588">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20"/>
            <p:cNvSpPr/>
            <p:nvPr/>
          </p:nvSpPr>
          <p:spPr>
            <a:xfrm>
              <a:off x="9307425" y="5088825"/>
              <a:ext cx="26325" cy="15575"/>
            </a:xfrm>
            <a:custGeom>
              <a:rect b="b" l="l" r="r" t="t"/>
              <a:pathLst>
                <a:path extrusionOk="0" h="623" w="1053">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20"/>
            <p:cNvSpPr/>
            <p:nvPr/>
          </p:nvSpPr>
          <p:spPr>
            <a:xfrm>
              <a:off x="9293900" y="5079325"/>
              <a:ext cx="31300" cy="20925"/>
            </a:xfrm>
            <a:custGeom>
              <a:rect b="b" l="l" r="r" t="t"/>
              <a:pathLst>
                <a:path extrusionOk="0" h="837" w="1252">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20"/>
            <p:cNvSpPr/>
            <p:nvPr/>
          </p:nvSpPr>
          <p:spPr>
            <a:xfrm>
              <a:off x="9282350" y="5071575"/>
              <a:ext cx="28475" cy="15000"/>
            </a:xfrm>
            <a:custGeom>
              <a:rect b="b" l="l" r="r" t="t"/>
              <a:pathLst>
                <a:path extrusionOk="0" h="600" w="1139">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20"/>
            <p:cNvSpPr/>
            <p:nvPr/>
          </p:nvSpPr>
          <p:spPr>
            <a:xfrm>
              <a:off x="9257100" y="5034200"/>
              <a:ext cx="39125" cy="38800"/>
            </a:xfrm>
            <a:custGeom>
              <a:rect b="b" l="l" r="r" t="t"/>
              <a:pathLst>
                <a:path extrusionOk="0" h="1552" w="1565">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20"/>
            <p:cNvSpPr/>
            <p:nvPr/>
          </p:nvSpPr>
          <p:spPr>
            <a:xfrm>
              <a:off x="9235600" y="5085950"/>
              <a:ext cx="139325" cy="51600"/>
            </a:xfrm>
            <a:custGeom>
              <a:rect b="b" l="l" r="r" t="t"/>
              <a:pathLst>
                <a:path extrusionOk="0" h="2064" w="5573">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20"/>
            <p:cNvSpPr/>
            <p:nvPr/>
          </p:nvSpPr>
          <p:spPr>
            <a:xfrm>
              <a:off x="8632400" y="3604300"/>
              <a:ext cx="276050" cy="357200"/>
            </a:xfrm>
            <a:custGeom>
              <a:rect b="b" l="l" r="r" t="t"/>
              <a:pathLst>
                <a:path extrusionOk="0" h="14288" w="11042">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20"/>
            <p:cNvSpPr/>
            <p:nvPr/>
          </p:nvSpPr>
          <p:spPr>
            <a:xfrm>
              <a:off x="8451425" y="3890475"/>
              <a:ext cx="269400" cy="480350"/>
            </a:xfrm>
            <a:custGeom>
              <a:rect b="b" l="l" r="r" t="t"/>
              <a:pathLst>
                <a:path extrusionOk="0" h="19214" w="10776">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20"/>
            <p:cNvSpPr/>
            <p:nvPr/>
          </p:nvSpPr>
          <p:spPr>
            <a:xfrm>
              <a:off x="8641575" y="4338050"/>
              <a:ext cx="135950" cy="110125"/>
            </a:xfrm>
            <a:custGeom>
              <a:rect b="b" l="l" r="r" t="t"/>
              <a:pathLst>
                <a:path extrusionOk="0" h="4405" w="5438">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20"/>
            <p:cNvSpPr/>
            <p:nvPr/>
          </p:nvSpPr>
          <p:spPr>
            <a:xfrm>
              <a:off x="8629050" y="3883650"/>
              <a:ext cx="264375" cy="342925"/>
            </a:xfrm>
            <a:custGeom>
              <a:rect b="b" l="l" r="r" t="t"/>
              <a:pathLst>
                <a:path extrusionOk="0" h="13717" w="10575">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20"/>
            <p:cNvSpPr/>
            <p:nvPr/>
          </p:nvSpPr>
          <p:spPr>
            <a:xfrm>
              <a:off x="8697450" y="5007100"/>
              <a:ext cx="152625" cy="109275"/>
            </a:xfrm>
            <a:custGeom>
              <a:rect b="b" l="l" r="r" t="t"/>
              <a:pathLst>
                <a:path extrusionOk="0" h="4371" w="6105">
                  <a:moveTo>
                    <a:pt x="3102" y="0"/>
                  </a:moveTo>
                  <a:lnTo>
                    <a:pt x="0" y="868"/>
                  </a:lnTo>
                  <a:lnTo>
                    <a:pt x="500" y="4370"/>
                  </a:lnTo>
                  <a:lnTo>
                    <a:pt x="6104" y="3770"/>
                  </a:lnTo>
                  <a:lnTo>
                    <a:pt x="3102" y="2202"/>
                  </a:lnTo>
                  <a:lnTo>
                    <a:pt x="3102"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20"/>
            <p:cNvSpPr/>
            <p:nvPr/>
          </p:nvSpPr>
          <p:spPr>
            <a:xfrm>
              <a:off x="8864225" y="4967900"/>
              <a:ext cx="131775" cy="118450"/>
            </a:xfrm>
            <a:custGeom>
              <a:rect b="b" l="l" r="r" t="t"/>
              <a:pathLst>
                <a:path extrusionOk="0" h="4738" w="5271">
                  <a:moveTo>
                    <a:pt x="3336" y="1"/>
                  </a:moveTo>
                  <a:lnTo>
                    <a:pt x="601" y="67"/>
                  </a:lnTo>
                  <a:lnTo>
                    <a:pt x="0" y="3403"/>
                  </a:lnTo>
                  <a:lnTo>
                    <a:pt x="5271" y="4737"/>
                  </a:lnTo>
                  <a:lnTo>
                    <a:pt x="3036" y="2269"/>
                  </a:lnTo>
                  <a:lnTo>
                    <a:pt x="3336"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20"/>
            <p:cNvSpPr/>
            <p:nvPr/>
          </p:nvSpPr>
          <p:spPr>
            <a:xfrm>
              <a:off x="8586525" y="4226550"/>
              <a:ext cx="453675" cy="859800"/>
            </a:xfrm>
            <a:custGeom>
              <a:rect b="b" l="l" r="r" t="t"/>
              <a:pathLst>
                <a:path extrusionOk="0" h="34392" w="18147">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20"/>
            <p:cNvSpPr/>
            <p:nvPr/>
          </p:nvSpPr>
          <p:spPr>
            <a:xfrm>
              <a:off x="8661575" y="3668525"/>
              <a:ext cx="165150" cy="190350"/>
            </a:xfrm>
            <a:custGeom>
              <a:rect b="b" l="l" r="r" t="t"/>
              <a:pathLst>
                <a:path extrusionOk="0" h="7614" w="6606">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20"/>
            <p:cNvSpPr/>
            <p:nvPr/>
          </p:nvSpPr>
          <p:spPr>
            <a:xfrm>
              <a:off x="8701600" y="3837925"/>
              <a:ext cx="100950" cy="130450"/>
            </a:xfrm>
            <a:custGeom>
              <a:rect b="b" l="l" r="r" t="t"/>
              <a:pathLst>
                <a:path extrusionOk="0" h="5218" w="4038">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20"/>
            <p:cNvSpPr/>
            <p:nvPr/>
          </p:nvSpPr>
          <p:spPr>
            <a:xfrm>
              <a:off x="8644200" y="3765375"/>
              <a:ext cx="38250" cy="54500"/>
            </a:xfrm>
            <a:custGeom>
              <a:rect b="b" l="l" r="r" t="t"/>
              <a:pathLst>
                <a:path extrusionOk="0" h="2180" w="153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20"/>
            <p:cNvSpPr/>
            <p:nvPr/>
          </p:nvSpPr>
          <p:spPr>
            <a:xfrm>
              <a:off x="8729125" y="3723775"/>
              <a:ext cx="49225" cy="64600"/>
            </a:xfrm>
            <a:custGeom>
              <a:rect b="b" l="l" r="r" t="t"/>
              <a:pathLst>
                <a:path extrusionOk="0" h="2584" w="1969">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20"/>
            <p:cNvSpPr/>
            <p:nvPr/>
          </p:nvSpPr>
          <p:spPr>
            <a:xfrm>
              <a:off x="8699850" y="3751000"/>
              <a:ext cx="7475" cy="5800"/>
            </a:xfrm>
            <a:custGeom>
              <a:rect b="b" l="l" r="r" t="t"/>
              <a:pathLst>
                <a:path extrusionOk="0" h="232" w="299">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20"/>
            <p:cNvSpPr/>
            <p:nvPr/>
          </p:nvSpPr>
          <p:spPr>
            <a:xfrm>
              <a:off x="8773525" y="3735300"/>
              <a:ext cx="7325" cy="5550"/>
            </a:xfrm>
            <a:custGeom>
              <a:rect b="b" l="l" r="r" t="t"/>
              <a:pathLst>
                <a:path extrusionOk="0" h="222" w="293">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20"/>
            <p:cNvSpPr/>
            <p:nvPr/>
          </p:nvSpPr>
          <p:spPr>
            <a:xfrm>
              <a:off x="8714375" y="3788850"/>
              <a:ext cx="54550" cy="16600"/>
            </a:xfrm>
            <a:custGeom>
              <a:rect b="b" l="l" r="r" t="t"/>
              <a:pathLst>
                <a:path extrusionOk="0" h="664" w="2182">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20"/>
            <p:cNvSpPr/>
            <p:nvPr/>
          </p:nvSpPr>
          <p:spPr>
            <a:xfrm>
              <a:off x="8709950" y="3784350"/>
              <a:ext cx="12525" cy="16000"/>
            </a:xfrm>
            <a:custGeom>
              <a:rect b="b" l="l" r="r" t="t"/>
              <a:pathLst>
                <a:path extrusionOk="0" h="640" w="501">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20"/>
            <p:cNvSpPr/>
            <p:nvPr/>
          </p:nvSpPr>
          <p:spPr>
            <a:xfrm>
              <a:off x="8698275" y="3847925"/>
              <a:ext cx="79250" cy="16950"/>
            </a:xfrm>
            <a:custGeom>
              <a:rect b="b" l="l" r="r" t="t"/>
              <a:pathLst>
                <a:path extrusionOk="0" h="678" w="317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20"/>
            <p:cNvSpPr/>
            <p:nvPr/>
          </p:nvSpPr>
          <p:spPr>
            <a:xfrm>
              <a:off x="8712450" y="3663025"/>
              <a:ext cx="103425" cy="52350"/>
            </a:xfrm>
            <a:custGeom>
              <a:rect b="b" l="l" r="r" t="t"/>
              <a:pathLst>
                <a:path extrusionOk="0" h="2094" w="4137">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20"/>
            <p:cNvSpPr/>
            <p:nvPr/>
          </p:nvSpPr>
          <p:spPr>
            <a:xfrm>
              <a:off x="8590700" y="3994400"/>
              <a:ext cx="303575" cy="1082775"/>
            </a:xfrm>
            <a:custGeom>
              <a:rect b="b" l="l" r="r" t="t"/>
              <a:pathLst>
                <a:path extrusionOk="0" h="43311" w="12143">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20"/>
            <p:cNvSpPr/>
            <p:nvPr/>
          </p:nvSpPr>
          <p:spPr>
            <a:xfrm>
              <a:off x="8764200" y="4143975"/>
              <a:ext cx="5825" cy="5325"/>
            </a:xfrm>
            <a:custGeom>
              <a:rect b="b" l="l" r="r" t="t"/>
              <a:pathLst>
                <a:path extrusionOk="0" h="213" w="233">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20"/>
            <p:cNvSpPr/>
            <p:nvPr/>
          </p:nvSpPr>
          <p:spPr>
            <a:xfrm>
              <a:off x="8804175" y="4090600"/>
              <a:ext cx="7525" cy="5875"/>
            </a:xfrm>
            <a:custGeom>
              <a:rect b="b" l="l" r="r" t="t"/>
              <a:pathLst>
                <a:path extrusionOk="0" h="235" w="301">
                  <a:moveTo>
                    <a:pt x="168" y="1"/>
                  </a:moveTo>
                  <a:cubicBezTo>
                    <a:pt x="1" y="1"/>
                    <a:pt x="67" y="234"/>
                    <a:pt x="168" y="234"/>
                  </a:cubicBezTo>
                  <a:cubicBezTo>
                    <a:pt x="301" y="234"/>
                    <a:pt x="301"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20"/>
            <p:cNvSpPr/>
            <p:nvPr/>
          </p:nvSpPr>
          <p:spPr>
            <a:xfrm>
              <a:off x="8694325" y="4121300"/>
              <a:ext cx="12725" cy="9425"/>
            </a:xfrm>
            <a:custGeom>
              <a:rect b="b" l="l" r="r" t="t"/>
              <a:pathLst>
                <a:path extrusionOk="0" h="377" w="509">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20"/>
            <p:cNvSpPr/>
            <p:nvPr/>
          </p:nvSpPr>
          <p:spPr>
            <a:xfrm>
              <a:off x="8695000" y="4062825"/>
              <a:ext cx="7850" cy="5300"/>
            </a:xfrm>
            <a:custGeom>
              <a:rect b="b" l="l" r="r" t="t"/>
              <a:pathLst>
                <a:path extrusionOk="0" h="212" w="314">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20"/>
            <p:cNvSpPr/>
            <p:nvPr/>
          </p:nvSpPr>
          <p:spPr>
            <a:xfrm>
              <a:off x="8745800" y="4075600"/>
              <a:ext cx="14200" cy="10025"/>
            </a:xfrm>
            <a:custGeom>
              <a:rect b="b" l="l" r="r" t="t"/>
              <a:pathLst>
                <a:path extrusionOk="0" h="401" w="568">
                  <a:moveTo>
                    <a:pt x="268" y="0"/>
                  </a:moveTo>
                  <a:cubicBezTo>
                    <a:pt x="1" y="0"/>
                    <a:pt x="67" y="401"/>
                    <a:pt x="301" y="401"/>
                  </a:cubicBezTo>
                  <a:cubicBezTo>
                    <a:pt x="568" y="401"/>
                    <a:pt x="568"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20"/>
            <p:cNvSpPr/>
            <p:nvPr/>
          </p:nvSpPr>
          <p:spPr>
            <a:xfrm>
              <a:off x="8737475" y="4114800"/>
              <a:ext cx="12525" cy="9200"/>
            </a:xfrm>
            <a:custGeom>
              <a:rect b="b" l="l" r="r" t="t"/>
              <a:pathLst>
                <a:path extrusionOk="0" h="368" w="501">
                  <a:moveTo>
                    <a:pt x="234" y="0"/>
                  </a:moveTo>
                  <a:cubicBezTo>
                    <a:pt x="0" y="34"/>
                    <a:pt x="67" y="367"/>
                    <a:pt x="267" y="367"/>
                  </a:cubicBezTo>
                  <a:cubicBezTo>
                    <a:pt x="501" y="367"/>
                    <a:pt x="4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20"/>
            <p:cNvSpPr/>
            <p:nvPr/>
          </p:nvSpPr>
          <p:spPr>
            <a:xfrm>
              <a:off x="8726625" y="4174000"/>
              <a:ext cx="5875" cy="5875"/>
            </a:xfrm>
            <a:custGeom>
              <a:rect b="b" l="l" r="r" t="t"/>
              <a:pathLst>
                <a:path extrusionOk="0" h="235" w="235">
                  <a:moveTo>
                    <a:pt x="101" y="1"/>
                  </a:moveTo>
                  <a:cubicBezTo>
                    <a:pt x="1" y="1"/>
                    <a:pt x="1" y="234"/>
                    <a:pt x="101" y="234"/>
                  </a:cubicBezTo>
                  <a:cubicBezTo>
                    <a:pt x="234" y="234"/>
                    <a:pt x="234"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20"/>
            <p:cNvSpPr/>
            <p:nvPr/>
          </p:nvSpPr>
          <p:spPr>
            <a:xfrm>
              <a:off x="8660925" y="4093550"/>
              <a:ext cx="8175" cy="7250"/>
            </a:xfrm>
            <a:custGeom>
              <a:rect b="b" l="l" r="r" t="t"/>
              <a:pathLst>
                <a:path extrusionOk="0" h="290" w="327">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20"/>
            <p:cNvSpPr/>
            <p:nvPr/>
          </p:nvSpPr>
          <p:spPr>
            <a:xfrm>
              <a:off x="8703600" y="4087275"/>
              <a:ext cx="8875" cy="6775"/>
            </a:xfrm>
            <a:custGeom>
              <a:rect b="b" l="l" r="r" t="t"/>
              <a:pathLst>
                <a:path extrusionOk="0" h="271" w="355">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20"/>
            <p:cNvSpPr/>
            <p:nvPr/>
          </p:nvSpPr>
          <p:spPr>
            <a:xfrm>
              <a:off x="8718750" y="4037850"/>
              <a:ext cx="9950" cy="7150"/>
            </a:xfrm>
            <a:custGeom>
              <a:rect b="b" l="l" r="r" t="t"/>
              <a:pathLst>
                <a:path extrusionOk="0" h="286" w="398">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20"/>
            <p:cNvSpPr/>
            <p:nvPr/>
          </p:nvSpPr>
          <p:spPr>
            <a:xfrm>
              <a:off x="8652400" y="4056425"/>
              <a:ext cx="8375" cy="6700"/>
            </a:xfrm>
            <a:custGeom>
              <a:rect b="b" l="l" r="r" t="t"/>
              <a:pathLst>
                <a:path extrusionOk="0" h="268" w="335">
                  <a:moveTo>
                    <a:pt x="168" y="0"/>
                  </a:moveTo>
                  <a:cubicBezTo>
                    <a:pt x="1" y="34"/>
                    <a:pt x="1" y="267"/>
                    <a:pt x="168" y="267"/>
                  </a:cubicBezTo>
                  <a:cubicBezTo>
                    <a:pt x="334" y="267"/>
                    <a:pt x="301"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20"/>
            <p:cNvSpPr/>
            <p:nvPr/>
          </p:nvSpPr>
          <p:spPr>
            <a:xfrm>
              <a:off x="8678250" y="4023825"/>
              <a:ext cx="6700" cy="5925"/>
            </a:xfrm>
            <a:custGeom>
              <a:rect b="b" l="l" r="r" t="t"/>
              <a:pathLst>
                <a:path extrusionOk="0" h="237" w="268">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20"/>
            <p:cNvSpPr/>
            <p:nvPr/>
          </p:nvSpPr>
          <p:spPr>
            <a:xfrm>
              <a:off x="8652675" y="4023900"/>
              <a:ext cx="8925" cy="6750"/>
            </a:xfrm>
            <a:custGeom>
              <a:rect b="b" l="l" r="r" t="t"/>
              <a:pathLst>
                <a:path extrusionOk="0" h="270" w="357">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20"/>
            <p:cNvSpPr/>
            <p:nvPr/>
          </p:nvSpPr>
          <p:spPr>
            <a:xfrm>
              <a:off x="8665750" y="4143925"/>
              <a:ext cx="11700" cy="8425"/>
            </a:xfrm>
            <a:custGeom>
              <a:rect b="b" l="l" r="r" t="t"/>
              <a:pathLst>
                <a:path extrusionOk="0" h="337" w="468">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20"/>
            <p:cNvSpPr/>
            <p:nvPr/>
          </p:nvSpPr>
          <p:spPr>
            <a:xfrm>
              <a:off x="8689925" y="4190675"/>
              <a:ext cx="11700" cy="8375"/>
            </a:xfrm>
            <a:custGeom>
              <a:rect b="b" l="l" r="r" t="t"/>
              <a:pathLst>
                <a:path extrusionOk="0" h="335" w="468">
                  <a:moveTo>
                    <a:pt x="201" y="1"/>
                  </a:moveTo>
                  <a:cubicBezTo>
                    <a:pt x="1" y="1"/>
                    <a:pt x="34" y="334"/>
                    <a:pt x="234" y="334"/>
                  </a:cubicBezTo>
                  <a:cubicBezTo>
                    <a:pt x="468" y="334"/>
                    <a:pt x="468"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20"/>
            <p:cNvSpPr/>
            <p:nvPr/>
          </p:nvSpPr>
          <p:spPr>
            <a:xfrm>
              <a:off x="8712450" y="4143150"/>
              <a:ext cx="8375" cy="5850"/>
            </a:xfrm>
            <a:custGeom>
              <a:rect b="b" l="l" r="r" t="t"/>
              <a:pathLst>
                <a:path extrusionOk="0" h="234" w="335">
                  <a:moveTo>
                    <a:pt x="167" y="0"/>
                  </a:moveTo>
                  <a:cubicBezTo>
                    <a:pt x="0" y="0"/>
                    <a:pt x="0" y="234"/>
                    <a:pt x="167" y="234"/>
                  </a:cubicBezTo>
                  <a:cubicBezTo>
                    <a:pt x="334" y="234"/>
                    <a:pt x="301"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20"/>
            <p:cNvSpPr/>
            <p:nvPr/>
          </p:nvSpPr>
          <p:spPr>
            <a:xfrm>
              <a:off x="8741625" y="4203200"/>
              <a:ext cx="14225" cy="10025"/>
            </a:xfrm>
            <a:custGeom>
              <a:rect b="b" l="l" r="r" t="t"/>
              <a:pathLst>
                <a:path extrusionOk="0" h="401" w="569">
                  <a:moveTo>
                    <a:pt x="268" y="0"/>
                  </a:moveTo>
                  <a:cubicBezTo>
                    <a:pt x="1" y="0"/>
                    <a:pt x="68" y="400"/>
                    <a:pt x="301" y="400"/>
                  </a:cubicBezTo>
                  <a:cubicBezTo>
                    <a:pt x="568" y="400"/>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20"/>
            <p:cNvSpPr/>
            <p:nvPr/>
          </p:nvSpPr>
          <p:spPr>
            <a:xfrm>
              <a:off x="8781250" y="4184850"/>
              <a:ext cx="12950" cy="10200"/>
            </a:xfrm>
            <a:custGeom>
              <a:rect b="b" l="l" r="r" t="t"/>
              <a:pathLst>
                <a:path extrusionOk="0" h="408" w="518">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20"/>
            <p:cNvSpPr/>
            <p:nvPr/>
          </p:nvSpPr>
          <p:spPr>
            <a:xfrm>
              <a:off x="8755825" y="4171500"/>
              <a:ext cx="12525" cy="10025"/>
            </a:xfrm>
            <a:custGeom>
              <a:rect b="b" l="l" r="r" t="t"/>
              <a:pathLst>
                <a:path extrusionOk="0" h="401" w="501">
                  <a:moveTo>
                    <a:pt x="200" y="1"/>
                  </a:moveTo>
                  <a:cubicBezTo>
                    <a:pt x="0" y="34"/>
                    <a:pt x="0" y="401"/>
                    <a:pt x="234"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20"/>
            <p:cNvSpPr/>
            <p:nvPr/>
          </p:nvSpPr>
          <p:spPr>
            <a:xfrm>
              <a:off x="8810225" y="4138150"/>
              <a:ext cx="16500" cy="12575"/>
            </a:xfrm>
            <a:custGeom>
              <a:rect b="b" l="l" r="r" t="t"/>
              <a:pathLst>
                <a:path extrusionOk="0" h="503" w="66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20"/>
            <p:cNvSpPr/>
            <p:nvPr/>
          </p:nvSpPr>
          <p:spPr>
            <a:xfrm>
              <a:off x="8777775" y="4103125"/>
              <a:ext cx="15600" cy="11750"/>
            </a:xfrm>
            <a:custGeom>
              <a:rect b="b" l="l" r="r" t="t"/>
              <a:pathLst>
                <a:path extrusionOk="0" h="470" w="624">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20"/>
            <p:cNvSpPr/>
            <p:nvPr/>
          </p:nvSpPr>
          <p:spPr>
            <a:xfrm>
              <a:off x="8799175" y="4046400"/>
              <a:ext cx="11700" cy="8375"/>
            </a:xfrm>
            <a:custGeom>
              <a:rect b="b" l="l" r="r" t="t"/>
              <a:pathLst>
                <a:path extrusionOk="0" h="335" w="468">
                  <a:moveTo>
                    <a:pt x="201" y="1"/>
                  </a:moveTo>
                  <a:cubicBezTo>
                    <a:pt x="1" y="34"/>
                    <a:pt x="34" y="335"/>
                    <a:pt x="267" y="335"/>
                  </a:cubicBezTo>
                  <a:cubicBezTo>
                    <a:pt x="468"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20"/>
            <p:cNvSpPr/>
            <p:nvPr/>
          </p:nvSpPr>
          <p:spPr>
            <a:xfrm>
              <a:off x="8779175" y="4044675"/>
              <a:ext cx="10625" cy="7600"/>
            </a:xfrm>
            <a:custGeom>
              <a:rect b="b" l="l" r="r" t="t"/>
              <a:pathLst>
                <a:path extrusionOk="0" h="304" w="425">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20"/>
            <p:cNvSpPr/>
            <p:nvPr/>
          </p:nvSpPr>
          <p:spPr>
            <a:xfrm>
              <a:off x="8819200" y="4011375"/>
              <a:ext cx="10025" cy="7625"/>
            </a:xfrm>
            <a:custGeom>
              <a:rect b="b" l="l" r="r" t="t"/>
              <a:pathLst>
                <a:path extrusionOk="0" h="305" w="401">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20"/>
            <p:cNvSpPr/>
            <p:nvPr/>
          </p:nvSpPr>
          <p:spPr>
            <a:xfrm>
              <a:off x="8861975" y="4035575"/>
              <a:ext cx="8950" cy="7600"/>
            </a:xfrm>
            <a:custGeom>
              <a:rect b="b" l="l" r="r" t="t"/>
              <a:pathLst>
                <a:path extrusionOk="0" h="304" w="358">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20"/>
            <p:cNvSpPr/>
            <p:nvPr/>
          </p:nvSpPr>
          <p:spPr>
            <a:xfrm>
              <a:off x="8849225" y="4094250"/>
              <a:ext cx="11825" cy="9650"/>
            </a:xfrm>
            <a:custGeom>
              <a:rect b="b" l="l" r="r" t="t"/>
              <a:pathLst>
                <a:path extrusionOk="0" h="386" w="473">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20"/>
            <p:cNvSpPr/>
            <p:nvPr/>
          </p:nvSpPr>
          <p:spPr>
            <a:xfrm>
              <a:off x="8827525" y="4075600"/>
              <a:ext cx="13375" cy="9200"/>
            </a:xfrm>
            <a:custGeom>
              <a:rect b="b" l="l" r="r" t="t"/>
              <a:pathLst>
                <a:path extrusionOk="0" h="368" w="535">
                  <a:moveTo>
                    <a:pt x="234" y="0"/>
                  </a:moveTo>
                  <a:cubicBezTo>
                    <a:pt x="1" y="0"/>
                    <a:pt x="34" y="367"/>
                    <a:pt x="301" y="367"/>
                  </a:cubicBezTo>
                  <a:cubicBezTo>
                    <a:pt x="534"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20"/>
            <p:cNvSpPr/>
            <p:nvPr/>
          </p:nvSpPr>
          <p:spPr>
            <a:xfrm>
              <a:off x="8862550" y="4069750"/>
              <a:ext cx="11700" cy="8375"/>
            </a:xfrm>
            <a:custGeom>
              <a:rect b="b" l="l" r="r" t="t"/>
              <a:pathLst>
                <a:path extrusionOk="0" h="335" w="468">
                  <a:moveTo>
                    <a:pt x="234" y="1"/>
                  </a:moveTo>
                  <a:cubicBezTo>
                    <a:pt x="1" y="1"/>
                    <a:pt x="1" y="335"/>
                    <a:pt x="268" y="335"/>
                  </a:cubicBezTo>
                  <a:cubicBezTo>
                    <a:pt x="468" y="335"/>
                    <a:pt x="468"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20"/>
            <p:cNvSpPr/>
            <p:nvPr/>
          </p:nvSpPr>
          <p:spPr>
            <a:xfrm>
              <a:off x="8828575" y="4044700"/>
              <a:ext cx="12100" cy="10125"/>
            </a:xfrm>
            <a:custGeom>
              <a:rect b="b" l="l" r="r" t="t"/>
              <a:pathLst>
                <a:path extrusionOk="0" h="405" w="484">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20"/>
            <p:cNvSpPr/>
            <p:nvPr/>
          </p:nvSpPr>
          <p:spPr>
            <a:xfrm>
              <a:off x="8851950" y="4008875"/>
              <a:ext cx="13125" cy="10100"/>
            </a:xfrm>
            <a:custGeom>
              <a:rect b="b" l="l" r="r" t="t"/>
              <a:pathLst>
                <a:path extrusionOk="0" h="404" w="525">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20"/>
            <p:cNvSpPr/>
            <p:nvPr/>
          </p:nvSpPr>
          <p:spPr>
            <a:xfrm>
              <a:off x="8844200" y="4125075"/>
              <a:ext cx="10875" cy="11225"/>
            </a:xfrm>
            <a:custGeom>
              <a:rect b="b" l="l" r="r" t="t"/>
              <a:pathLst>
                <a:path extrusionOk="0" h="449" w="435">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20"/>
            <p:cNvSpPr/>
            <p:nvPr/>
          </p:nvSpPr>
          <p:spPr>
            <a:xfrm>
              <a:off x="8833550" y="4181150"/>
              <a:ext cx="1500" cy="375"/>
            </a:xfrm>
            <a:custGeom>
              <a:rect b="b" l="l" r="r" t="t"/>
              <a:pathLst>
                <a:path extrusionOk="0" h="15" w="60">
                  <a:moveTo>
                    <a:pt x="16" y="0"/>
                  </a:moveTo>
                  <a:cubicBezTo>
                    <a:pt x="1" y="0"/>
                    <a:pt x="16" y="15"/>
                    <a:pt x="60" y="15"/>
                  </a:cubicBezTo>
                  <a:cubicBezTo>
                    <a:pt x="38" y="4"/>
                    <a:pt x="23" y="0"/>
                    <a:pt x="1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20"/>
            <p:cNvSpPr/>
            <p:nvPr/>
          </p:nvSpPr>
          <p:spPr>
            <a:xfrm>
              <a:off x="8811675" y="4225700"/>
              <a:ext cx="20050" cy="14200"/>
            </a:xfrm>
            <a:custGeom>
              <a:rect b="b" l="l" r="r" t="t"/>
              <a:pathLst>
                <a:path extrusionOk="0" h="568" w="802">
                  <a:moveTo>
                    <a:pt x="368" y="1"/>
                  </a:moveTo>
                  <a:cubicBezTo>
                    <a:pt x="1" y="1"/>
                    <a:pt x="34" y="568"/>
                    <a:pt x="435" y="568"/>
                  </a:cubicBezTo>
                  <a:cubicBezTo>
                    <a:pt x="802" y="534"/>
                    <a:pt x="768" y="1"/>
                    <a:pt x="3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20"/>
            <p:cNvSpPr/>
            <p:nvPr/>
          </p:nvSpPr>
          <p:spPr>
            <a:xfrm>
              <a:off x="8811675" y="4189850"/>
              <a:ext cx="13375" cy="9200"/>
            </a:xfrm>
            <a:custGeom>
              <a:rect b="b" l="l" r="r" t="t"/>
              <a:pathLst>
                <a:path extrusionOk="0" h="368" w="535">
                  <a:moveTo>
                    <a:pt x="268" y="0"/>
                  </a:moveTo>
                  <a:cubicBezTo>
                    <a:pt x="1" y="0"/>
                    <a:pt x="34" y="367"/>
                    <a:pt x="301" y="367"/>
                  </a:cubicBezTo>
                  <a:cubicBezTo>
                    <a:pt x="535" y="367"/>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20"/>
            <p:cNvSpPr/>
            <p:nvPr/>
          </p:nvSpPr>
          <p:spPr>
            <a:xfrm>
              <a:off x="8776650" y="4248225"/>
              <a:ext cx="10875" cy="8350"/>
            </a:xfrm>
            <a:custGeom>
              <a:rect b="b" l="l" r="r" t="t"/>
              <a:pathLst>
                <a:path extrusionOk="0" h="334" w="435">
                  <a:moveTo>
                    <a:pt x="201" y="0"/>
                  </a:moveTo>
                  <a:cubicBezTo>
                    <a:pt x="1" y="0"/>
                    <a:pt x="34" y="334"/>
                    <a:pt x="234" y="334"/>
                  </a:cubicBezTo>
                  <a:cubicBezTo>
                    <a:pt x="435" y="334"/>
                    <a:pt x="435"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20"/>
            <p:cNvSpPr/>
            <p:nvPr/>
          </p:nvSpPr>
          <p:spPr>
            <a:xfrm>
              <a:off x="8727450" y="4276425"/>
              <a:ext cx="13775" cy="10175"/>
            </a:xfrm>
            <a:custGeom>
              <a:rect b="b" l="l" r="r" t="t"/>
              <a:pathLst>
                <a:path extrusionOk="0" h="407" w="551">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20"/>
            <p:cNvSpPr/>
            <p:nvPr/>
          </p:nvSpPr>
          <p:spPr>
            <a:xfrm>
              <a:off x="8711025" y="4246375"/>
              <a:ext cx="12700" cy="9425"/>
            </a:xfrm>
            <a:custGeom>
              <a:rect b="b" l="l" r="r" t="t"/>
              <a:pathLst>
                <a:path extrusionOk="0" h="377" w="508">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20"/>
            <p:cNvSpPr/>
            <p:nvPr/>
          </p:nvSpPr>
          <p:spPr>
            <a:xfrm>
              <a:off x="8703275" y="4221525"/>
              <a:ext cx="4200" cy="2550"/>
            </a:xfrm>
            <a:custGeom>
              <a:rect b="b" l="l" r="r" t="t"/>
              <a:pathLst>
                <a:path extrusionOk="0" h="102" w="168">
                  <a:moveTo>
                    <a:pt x="101" y="1"/>
                  </a:moveTo>
                  <a:cubicBezTo>
                    <a:pt x="1" y="1"/>
                    <a:pt x="1" y="101"/>
                    <a:pt x="101" y="101"/>
                  </a:cubicBezTo>
                  <a:cubicBezTo>
                    <a:pt x="167" y="101"/>
                    <a:pt x="167"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20"/>
            <p:cNvSpPr/>
            <p:nvPr/>
          </p:nvSpPr>
          <p:spPr>
            <a:xfrm>
              <a:off x="8741225" y="4239050"/>
              <a:ext cx="12950" cy="10200"/>
            </a:xfrm>
            <a:custGeom>
              <a:rect b="b" l="l" r="r" t="t"/>
              <a:pathLst>
                <a:path extrusionOk="0" h="408" w="518">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20"/>
            <p:cNvSpPr/>
            <p:nvPr/>
          </p:nvSpPr>
          <p:spPr>
            <a:xfrm>
              <a:off x="8785500" y="4209025"/>
              <a:ext cx="9525" cy="6950"/>
            </a:xfrm>
            <a:custGeom>
              <a:rect b="b" l="l" r="r" t="t"/>
              <a:pathLst>
                <a:path extrusionOk="0" h="278" w="381">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20"/>
            <p:cNvSpPr/>
            <p:nvPr/>
          </p:nvSpPr>
          <p:spPr>
            <a:xfrm>
              <a:off x="8816700" y="4257350"/>
              <a:ext cx="18100" cy="12575"/>
            </a:xfrm>
            <a:custGeom>
              <a:rect b="b" l="l" r="r" t="t"/>
              <a:pathLst>
                <a:path extrusionOk="0" h="503" w="724">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20"/>
            <p:cNvSpPr/>
            <p:nvPr/>
          </p:nvSpPr>
          <p:spPr>
            <a:xfrm>
              <a:off x="8848375" y="4238050"/>
              <a:ext cx="12050" cy="9375"/>
            </a:xfrm>
            <a:custGeom>
              <a:rect b="b" l="l" r="r" t="t"/>
              <a:pathLst>
                <a:path extrusionOk="0" h="375" w="482">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20"/>
            <p:cNvSpPr/>
            <p:nvPr/>
          </p:nvSpPr>
          <p:spPr>
            <a:xfrm>
              <a:off x="8779175" y="4274075"/>
              <a:ext cx="14200" cy="10025"/>
            </a:xfrm>
            <a:custGeom>
              <a:rect b="b" l="l" r="r" t="t"/>
              <a:pathLst>
                <a:path extrusionOk="0" h="401" w="568">
                  <a:moveTo>
                    <a:pt x="267" y="0"/>
                  </a:moveTo>
                  <a:cubicBezTo>
                    <a:pt x="0" y="0"/>
                    <a:pt x="67" y="401"/>
                    <a:pt x="300" y="401"/>
                  </a:cubicBezTo>
                  <a:cubicBezTo>
                    <a:pt x="567" y="401"/>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20"/>
            <p:cNvSpPr/>
            <p:nvPr/>
          </p:nvSpPr>
          <p:spPr>
            <a:xfrm>
              <a:off x="8674925" y="4244000"/>
              <a:ext cx="10625" cy="7575"/>
            </a:xfrm>
            <a:custGeom>
              <a:rect b="b" l="l" r="r" t="t"/>
              <a:pathLst>
                <a:path extrusionOk="0" h="303" w="425">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20"/>
            <p:cNvSpPr/>
            <p:nvPr/>
          </p:nvSpPr>
          <p:spPr>
            <a:xfrm>
              <a:off x="8837550" y="4154825"/>
              <a:ext cx="15850" cy="10875"/>
            </a:xfrm>
            <a:custGeom>
              <a:rect b="b" l="l" r="r" t="t"/>
              <a:pathLst>
                <a:path extrusionOk="0" h="435" w="634">
                  <a:moveTo>
                    <a:pt x="300" y="0"/>
                  </a:moveTo>
                  <a:cubicBezTo>
                    <a:pt x="0" y="34"/>
                    <a:pt x="67" y="434"/>
                    <a:pt x="334" y="434"/>
                  </a:cubicBezTo>
                  <a:cubicBezTo>
                    <a:pt x="634" y="434"/>
                    <a:pt x="600" y="0"/>
                    <a:pt x="3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20"/>
            <p:cNvSpPr/>
            <p:nvPr/>
          </p:nvSpPr>
          <p:spPr>
            <a:xfrm>
              <a:off x="8707475" y="5102000"/>
              <a:ext cx="140575" cy="16025"/>
            </a:xfrm>
            <a:custGeom>
              <a:rect b="b" l="l" r="r" t="t"/>
              <a:pathLst>
                <a:path extrusionOk="0" h="641" w="5623">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20"/>
            <p:cNvSpPr/>
            <p:nvPr/>
          </p:nvSpPr>
          <p:spPr>
            <a:xfrm>
              <a:off x="8790850" y="5072575"/>
              <a:ext cx="10850" cy="38450"/>
            </a:xfrm>
            <a:custGeom>
              <a:rect b="b" l="l" r="r" t="t"/>
              <a:pathLst>
                <a:path extrusionOk="0" h="1538" w="434">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20"/>
            <p:cNvSpPr/>
            <p:nvPr/>
          </p:nvSpPr>
          <p:spPr>
            <a:xfrm>
              <a:off x="8864225" y="5051300"/>
              <a:ext cx="133025" cy="36275"/>
            </a:xfrm>
            <a:custGeom>
              <a:rect b="b" l="l" r="r" t="t"/>
              <a:pathLst>
                <a:path extrusionOk="0" h="1451" w="5321">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20"/>
            <p:cNvSpPr/>
            <p:nvPr/>
          </p:nvSpPr>
          <p:spPr>
            <a:xfrm>
              <a:off x="8931775" y="5040300"/>
              <a:ext cx="26600" cy="28750"/>
            </a:xfrm>
            <a:custGeom>
              <a:rect b="b" l="l" r="r" t="t"/>
              <a:pathLst>
                <a:path extrusionOk="0" h="1150" w="1064">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20"/>
            <p:cNvSpPr/>
            <p:nvPr/>
          </p:nvSpPr>
          <p:spPr>
            <a:xfrm>
              <a:off x="8826700" y="3912975"/>
              <a:ext cx="206000" cy="381975"/>
            </a:xfrm>
            <a:custGeom>
              <a:rect b="b" l="l" r="r" t="t"/>
              <a:pathLst>
                <a:path extrusionOk="0" h="15279" w="824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20"/>
            <p:cNvSpPr/>
            <p:nvPr/>
          </p:nvSpPr>
          <p:spPr>
            <a:xfrm>
              <a:off x="8701600" y="4261100"/>
              <a:ext cx="144300" cy="100550"/>
            </a:xfrm>
            <a:custGeom>
              <a:rect b="b" l="l" r="r" t="t"/>
              <a:pathLst>
                <a:path extrusionOk="0" h="4022" w="5772">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20"/>
            <p:cNvSpPr/>
            <p:nvPr/>
          </p:nvSpPr>
          <p:spPr>
            <a:xfrm>
              <a:off x="8995975" y="3797900"/>
              <a:ext cx="240150" cy="444525"/>
            </a:xfrm>
            <a:custGeom>
              <a:rect b="b" l="l" r="r" t="t"/>
              <a:pathLst>
                <a:path extrusionOk="0" h="17781" w="9606">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20"/>
            <p:cNvSpPr/>
            <p:nvPr/>
          </p:nvSpPr>
          <p:spPr>
            <a:xfrm>
              <a:off x="8853375" y="4204150"/>
              <a:ext cx="166825" cy="115125"/>
            </a:xfrm>
            <a:custGeom>
              <a:rect b="b" l="l" r="r" t="t"/>
              <a:pathLst>
                <a:path extrusionOk="0" h="4605" w="6673">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20"/>
            <p:cNvSpPr/>
            <p:nvPr/>
          </p:nvSpPr>
          <p:spPr>
            <a:xfrm>
              <a:off x="9036025" y="3784550"/>
              <a:ext cx="183475" cy="266050"/>
            </a:xfrm>
            <a:custGeom>
              <a:rect b="b" l="l" r="r" t="t"/>
              <a:pathLst>
                <a:path extrusionOk="0" h="10642" w="7339">
                  <a:moveTo>
                    <a:pt x="0" y="1"/>
                  </a:moveTo>
                  <a:lnTo>
                    <a:pt x="2535" y="10642"/>
                  </a:lnTo>
                  <a:lnTo>
                    <a:pt x="7339" y="7573"/>
                  </a:lnTo>
                  <a:cubicBezTo>
                    <a:pt x="4203" y="501"/>
                    <a:pt x="0" y="1"/>
                    <a:pt x="0"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20"/>
            <p:cNvSpPr/>
            <p:nvPr/>
          </p:nvSpPr>
          <p:spPr>
            <a:xfrm>
              <a:off x="9083550" y="3893800"/>
              <a:ext cx="27125" cy="167225"/>
            </a:xfrm>
            <a:custGeom>
              <a:rect b="b" l="l" r="r" t="t"/>
              <a:pathLst>
                <a:path extrusionOk="0" h="6689" w="1085">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20"/>
            <p:cNvSpPr/>
            <p:nvPr/>
          </p:nvSpPr>
          <p:spPr>
            <a:xfrm>
              <a:off x="8974300" y="3965350"/>
              <a:ext cx="13275" cy="10325"/>
            </a:xfrm>
            <a:custGeom>
              <a:rect b="b" l="l" r="r" t="t"/>
              <a:pathLst>
                <a:path extrusionOk="0" h="413" w="531">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20"/>
            <p:cNvSpPr/>
            <p:nvPr/>
          </p:nvSpPr>
          <p:spPr>
            <a:xfrm>
              <a:off x="8993500" y="3912975"/>
              <a:ext cx="12525" cy="10100"/>
            </a:xfrm>
            <a:custGeom>
              <a:rect b="b" l="l" r="r" t="t"/>
              <a:pathLst>
                <a:path extrusionOk="0" h="404" w="501">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20"/>
            <p:cNvSpPr/>
            <p:nvPr/>
          </p:nvSpPr>
          <p:spPr>
            <a:xfrm>
              <a:off x="8980975" y="3940500"/>
              <a:ext cx="16700" cy="12525"/>
            </a:xfrm>
            <a:custGeom>
              <a:rect b="b" l="l" r="r" t="t"/>
              <a:pathLst>
                <a:path extrusionOk="0" h="501" w="668">
                  <a:moveTo>
                    <a:pt x="334" y="1"/>
                  </a:moveTo>
                  <a:cubicBezTo>
                    <a:pt x="0" y="67"/>
                    <a:pt x="34" y="501"/>
                    <a:pt x="367" y="501"/>
                  </a:cubicBezTo>
                  <a:cubicBezTo>
                    <a:pt x="668" y="468"/>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20"/>
            <p:cNvSpPr/>
            <p:nvPr/>
          </p:nvSpPr>
          <p:spPr>
            <a:xfrm>
              <a:off x="9006825" y="3930925"/>
              <a:ext cx="5875" cy="6900"/>
            </a:xfrm>
            <a:custGeom>
              <a:rect b="b" l="l" r="r" t="t"/>
              <a:pathLst>
                <a:path extrusionOk="0" h="276" w="235">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20"/>
            <p:cNvSpPr/>
            <p:nvPr/>
          </p:nvSpPr>
          <p:spPr>
            <a:xfrm>
              <a:off x="9008500" y="3888800"/>
              <a:ext cx="9200" cy="7525"/>
            </a:xfrm>
            <a:custGeom>
              <a:rect b="b" l="l" r="r" t="t"/>
              <a:pathLst>
                <a:path extrusionOk="0" h="301" w="368">
                  <a:moveTo>
                    <a:pt x="234" y="0"/>
                  </a:moveTo>
                  <a:cubicBezTo>
                    <a:pt x="0" y="0"/>
                    <a:pt x="67" y="301"/>
                    <a:pt x="234" y="301"/>
                  </a:cubicBezTo>
                  <a:cubicBezTo>
                    <a:pt x="367" y="301"/>
                    <a:pt x="3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20"/>
            <p:cNvSpPr/>
            <p:nvPr/>
          </p:nvSpPr>
          <p:spPr>
            <a:xfrm>
              <a:off x="9015175" y="3867125"/>
              <a:ext cx="11700" cy="8350"/>
            </a:xfrm>
            <a:custGeom>
              <a:rect b="b" l="l" r="r" t="t"/>
              <a:pathLst>
                <a:path extrusionOk="0" h="334" w="468">
                  <a:moveTo>
                    <a:pt x="200" y="0"/>
                  </a:moveTo>
                  <a:cubicBezTo>
                    <a:pt x="0" y="0"/>
                    <a:pt x="33" y="334"/>
                    <a:pt x="234" y="334"/>
                  </a:cubicBezTo>
                  <a:cubicBezTo>
                    <a:pt x="467" y="334"/>
                    <a:pt x="467" y="0"/>
                    <a:pt x="2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20"/>
            <p:cNvSpPr/>
            <p:nvPr/>
          </p:nvSpPr>
          <p:spPr>
            <a:xfrm>
              <a:off x="9036025" y="3835425"/>
              <a:ext cx="5025" cy="4200"/>
            </a:xfrm>
            <a:custGeom>
              <a:rect b="b" l="l" r="r" t="t"/>
              <a:pathLst>
                <a:path extrusionOk="0" h="168" w="201">
                  <a:moveTo>
                    <a:pt x="133" y="1"/>
                  </a:moveTo>
                  <a:cubicBezTo>
                    <a:pt x="0" y="1"/>
                    <a:pt x="0" y="167"/>
                    <a:pt x="133" y="167"/>
                  </a:cubicBezTo>
                  <a:cubicBezTo>
                    <a:pt x="200" y="167"/>
                    <a:pt x="200" y="1"/>
                    <a:pt x="1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20"/>
            <p:cNvSpPr/>
            <p:nvPr/>
          </p:nvSpPr>
          <p:spPr>
            <a:xfrm>
              <a:off x="9032250" y="3860550"/>
              <a:ext cx="7950" cy="9750"/>
            </a:xfrm>
            <a:custGeom>
              <a:rect b="b" l="l" r="r" t="t"/>
              <a:pathLst>
                <a:path extrusionOk="0" h="390" w="318">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20"/>
            <p:cNvSpPr/>
            <p:nvPr/>
          </p:nvSpPr>
          <p:spPr>
            <a:xfrm>
              <a:off x="9023550" y="3837100"/>
              <a:ext cx="11650" cy="7750"/>
            </a:xfrm>
            <a:custGeom>
              <a:rect b="b" l="l" r="r" t="t"/>
              <a:pathLst>
                <a:path extrusionOk="0" h="310" w="466">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20"/>
            <p:cNvSpPr/>
            <p:nvPr/>
          </p:nvSpPr>
          <p:spPr>
            <a:xfrm>
              <a:off x="9041850" y="3806250"/>
              <a:ext cx="6700" cy="5025"/>
            </a:xfrm>
            <a:custGeom>
              <a:rect b="b" l="l" r="r" t="t"/>
              <a:pathLst>
                <a:path extrusionOk="0" h="201" w="268">
                  <a:moveTo>
                    <a:pt x="134" y="0"/>
                  </a:moveTo>
                  <a:cubicBezTo>
                    <a:pt x="1" y="0"/>
                    <a:pt x="1" y="200"/>
                    <a:pt x="134" y="200"/>
                  </a:cubicBezTo>
                  <a:cubicBezTo>
                    <a:pt x="267" y="200"/>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20"/>
            <p:cNvSpPr/>
            <p:nvPr/>
          </p:nvSpPr>
          <p:spPr>
            <a:xfrm>
              <a:off x="9044625" y="3818700"/>
              <a:ext cx="11150" cy="7650"/>
            </a:xfrm>
            <a:custGeom>
              <a:rect b="b" l="l" r="r" t="t"/>
              <a:pathLst>
                <a:path extrusionOk="0" h="306" w="446">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20"/>
            <p:cNvSpPr/>
            <p:nvPr/>
          </p:nvSpPr>
          <p:spPr>
            <a:xfrm>
              <a:off x="9008825" y="3902675"/>
              <a:ext cx="13875" cy="10575"/>
            </a:xfrm>
            <a:custGeom>
              <a:rect b="b" l="l" r="r" t="t"/>
              <a:pathLst>
                <a:path extrusionOk="0" h="423" w="555">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20"/>
            <p:cNvSpPr/>
            <p:nvPr/>
          </p:nvSpPr>
          <p:spPr>
            <a:xfrm>
              <a:off x="9027175" y="3882125"/>
              <a:ext cx="8875" cy="6775"/>
            </a:xfrm>
            <a:custGeom>
              <a:rect b="b" l="l" r="r" t="t"/>
              <a:pathLst>
                <a:path extrusionOk="0" h="271" w="355">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20"/>
            <p:cNvSpPr/>
            <p:nvPr/>
          </p:nvSpPr>
          <p:spPr>
            <a:xfrm>
              <a:off x="8995975" y="3965450"/>
              <a:ext cx="10650" cy="7600"/>
            </a:xfrm>
            <a:custGeom>
              <a:rect b="b" l="l" r="r" t="t"/>
              <a:pathLst>
                <a:path extrusionOk="0" h="304" w="426">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20"/>
            <p:cNvSpPr/>
            <p:nvPr/>
          </p:nvSpPr>
          <p:spPr>
            <a:xfrm>
              <a:off x="8990150" y="3985500"/>
              <a:ext cx="13975" cy="10900"/>
            </a:xfrm>
            <a:custGeom>
              <a:rect b="b" l="l" r="r" t="t"/>
              <a:pathLst>
                <a:path extrusionOk="0" h="436" w="559">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20"/>
            <p:cNvSpPr/>
            <p:nvPr/>
          </p:nvSpPr>
          <p:spPr>
            <a:xfrm>
              <a:off x="8943450" y="3948850"/>
              <a:ext cx="6700" cy="5850"/>
            </a:xfrm>
            <a:custGeom>
              <a:rect b="b" l="l" r="r" t="t"/>
              <a:pathLst>
                <a:path extrusionOk="0" h="234" w="268">
                  <a:moveTo>
                    <a:pt x="167" y="0"/>
                  </a:moveTo>
                  <a:cubicBezTo>
                    <a:pt x="0" y="0"/>
                    <a:pt x="0" y="234"/>
                    <a:pt x="167" y="234"/>
                  </a:cubicBezTo>
                  <a:cubicBezTo>
                    <a:pt x="267" y="234"/>
                    <a:pt x="267"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20"/>
            <p:cNvSpPr/>
            <p:nvPr/>
          </p:nvSpPr>
          <p:spPr>
            <a:xfrm>
              <a:off x="8910100" y="3923775"/>
              <a:ext cx="9775" cy="7575"/>
            </a:xfrm>
            <a:custGeom>
              <a:rect b="b" l="l" r="r" t="t"/>
              <a:pathLst>
                <a:path extrusionOk="0" h="303" w="391">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20"/>
            <p:cNvSpPr/>
            <p:nvPr/>
          </p:nvSpPr>
          <p:spPr>
            <a:xfrm>
              <a:off x="8908425" y="3897150"/>
              <a:ext cx="7525" cy="5650"/>
            </a:xfrm>
            <a:custGeom>
              <a:rect b="b" l="l" r="r" t="t"/>
              <a:pathLst>
                <a:path extrusionOk="0" h="226" w="301">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20"/>
            <p:cNvSpPr/>
            <p:nvPr/>
          </p:nvSpPr>
          <p:spPr>
            <a:xfrm>
              <a:off x="8891950" y="3918775"/>
              <a:ext cx="11725" cy="8200"/>
            </a:xfrm>
            <a:custGeom>
              <a:rect b="b" l="l" r="r" t="t"/>
              <a:pathLst>
                <a:path extrusionOk="0" h="328" w="469">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20"/>
            <p:cNvSpPr/>
            <p:nvPr/>
          </p:nvSpPr>
          <p:spPr>
            <a:xfrm>
              <a:off x="8912175" y="3906525"/>
              <a:ext cx="7125" cy="7650"/>
            </a:xfrm>
            <a:custGeom>
              <a:rect b="b" l="l" r="r" t="t"/>
              <a:pathLst>
                <a:path extrusionOk="0" h="306" w="285">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20"/>
            <p:cNvSpPr/>
            <p:nvPr/>
          </p:nvSpPr>
          <p:spPr>
            <a:xfrm>
              <a:off x="8927625" y="3940400"/>
              <a:ext cx="5825" cy="4300"/>
            </a:xfrm>
            <a:custGeom>
              <a:rect b="b" l="l" r="r" t="t"/>
              <a:pathLst>
                <a:path extrusionOk="0" h="172" w="233">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20"/>
            <p:cNvSpPr/>
            <p:nvPr/>
          </p:nvSpPr>
          <p:spPr>
            <a:xfrm>
              <a:off x="8952625" y="3970825"/>
              <a:ext cx="14200" cy="9725"/>
            </a:xfrm>
            <a:custGeom>
              <a:rect b="b" l="l" r="r" t="t"/>
              <a:pathLst>
                <a:path extrusionOk="0" h="389" w="568">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20"/>
            <p:cNvSpPr/>
            <p:nvPr/>
          </p:nvSpPr>
          <p:spPr>
            <a:xfrm>
              <a:off x="8885900" y="3897050"/>
              <a:ext cx="15725" cy="12650"/>
            </a:xfrm>
            <a:custGeom>
              <a:rect b="b" l="l" r="r" t="t"/>
              <a:pathLst>
                <a:path extrusionOk="0" h="506" w="629">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20"/>
            <p:cNvSpPr/>
            <p:nvPr/>
          </p:nvSpPr>
          <p:spPr>
            <a:xfrm>
              <a:off x="9108575" y="4018850"/>
              <a:ext cx="15850" cy="11750"/>
            </a:xfrm>
            <a:custGeom>
              <a:rect b="b" l="l" r="r" t="t"/>
              <a:pathLst>
                <a:path extrusionOk="0" h="470" w="634">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20"/>
            <p:cNvSpPr/>
            <p:nvPr/>
          </p:nvSpPr>
          <p:spPr>
            <a:xfrm>
              <a:off x="9126925" y="3998875"/>
              <a:ext cx="13350" cy="10875"/>
            </a:xfrm>
            <a:custGeom>
              <a:rect b="b" l="l" r="r" t="t"/>
              <a:pathLst>
                <a:path extrusionOk="0" h="435" w="534">
                  <a:moveTo>
                    <a:pt x="234" y="1"/>
                  </a:moveTo>
                  <a:cubicBezTo>
                    <a:pt x="0" y="1"/>
                    <a:pt x="33" y="434"/>
                    <a:pt x="267" y="434"/>
                  </a:cubicBezTo>
                  <a:cubicBezTo>
                    <a:pt x="534" y="434"/>
                    <a:pt x="534"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20"/>
            <p:cNvSpPr/>
            <p:nvPr/>
          </p:nvSpPr>
          <p:spPr>
            <a:xfrm>
              <a:off x="9135250" y="4010700"/>
              <a:ext cx="10025" cy="8975"/>
            </a:xfrm>
            <a:custGeom>
              <a:rect b="b" l="l" r="r" t="t"/>
              <a:pathLst>
                <a:path extrusionOk="0" h="359" w="401">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20"/>
            <p:cNvSpPr/>
            <p:nvPr/>
          </p:nvSpPr>
          <p:spPr>
            <a:xfrm>
              <a:off x="9106075" y="3998825"/>
              <a:ext cx="10850" cy="8425"/>
            </a:xfrm>
            <a:custGeom>
              <a:rect b="b" l="l" r="r" t="t"/>
              <a:pathLst>
                <a:path extrusionOk="0" h="337" w="434">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20"/>
            <p:cNvSpPr/>
            <p:nvPr/>
          </p:nvSpPr>
          <p:spPr>
            <a:xfrm>
              <a:off x="9140650" y="3984375"/>
              <a:ext cx="9625" cy="10475"/>
            </a:xfrm>
            <a:custGeom>
              <a:rect b="b" l="l" r="r" t="t"/>
              <a:pathLst>
                <a:path extrusionOk="0" h="419" w="385">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20"/>
            <p:cNvSpPr/>
            <p:nvPr/>
          </p:nvSpPr>
          <p:spPr>
            <a:xfrm>
              <a:off x="9151925" y="3998050"/>
              <a:ext cx="8375" cy="7525"/>
            </a:xfrm>
            <a:custGeom>
              <a:rect b="b" l="l" r="r" t="t"/>
              <a:pathLst>
                <a:path extrusionOk="0" h="301" w="335">
                  <a:moveTo>
                    <a:pt x="168" y="0"/>
                  </a:moveTo>
                  <a:cubicBezTo>
                    <a:pt x="1" y="34"/>
                    <a:pt x="1" y="300"/>
                    <a:pt x="168" y="300"/>
                  </a:cubicBezTo>
                  <a:cubicBezTo>
                    <a:pt x="334" y="300"/>
                    <a:pt x="334"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20"/>
            <p:cNvSpPr/>
            <p:nvPr/>
          </p:nvSpPr>
          <p:spPr>
            <a:xfrm>
              <a:off x="9178625" y="3986375"/>
              <a:ext cx="6675" cy="4200"/>
            </a:xfrm>
            <a:custGeom>
              <a:rect b="b" l="l" r="r" t="t"/>
              <a:pathLst>
                <a:path extrusionOk="0" h="168" w="267">
                  <a:moveTo>
                    <a:pt x="134" y="0"/>
                  </a:moveTo>
                  <a:cubicBezTo>
                    <a:pt x="0" y="0"/>
                    <a:pt x="0" y="167"/>
                    <a:pt x="134" y="167"/>
                  </a:cubicBezTo>
                  <a:cubicBezTo>
                    <a:pt x="267" y="167"/>
                    <a:pt x="200"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20"/>
            <p:cNvSpPr/>
            <p:nvPr/>
          </p:nvSpPr>
          <p:spPr>
            <a:xfrm>
              <a:off x="9154075" y="3986175"/>
              <a:ext cx="11225" cy="7075"/>
            </a:xfrm>
            <a:custGeom>
              <a:rect b="b" l="l" r="r" t="t"/>
              <a:pathLst>
                <a:path extrusionOk="0" h="283" w="449">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20"/>
            <p:cNvSpPr/>
            <p:nvPr/>
          </p:nvSpPr>
          <p:spPr>
            <a:xfrm>
              <a:off x="9169450" y="3961250"/>
              <a:ext cx="4175" cy="3450"/>
            </a:xfrm>
            <a:custGeom>
              <a:rect b="b" l="l" r="r" t="t"/>
              <a:pathLst>
                <a:path extrusionOk="0" h="138" w="167">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20"/>
            <p:cNvSpPr/>
            <p:nvPr/>
          </p:nvSpPr>
          <p:spPr>
            <a:xfrm>
              <a:off x="9168600" y="3975350"/>
              <a:ext cx="10850" cy="8550"/>
            </a:xfrm>
            <a:custGeom>
              <a:rect b="b" l="l" r="r" t="t"/>
              <a:pathLst>
                <a:path extrusionOk="0" h="342" w="434">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20"/>
            <p:cNvSpPr/>
            <p:nvPr/>
          </p:nvSpPr>
          <p:spPr>
            <a:xfrm>
              <a:off x="9194450" y="3971175"/>
              <a:ext cx="12950" cy="9375"/>
            </a:xfrm>
            <a:custGeom>
              <a:rect b="b" l="l" r="r" t="t"/>
              <a:pathLst>
                <a:path extrusionOk="0" h="375" w="518">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20"/>
            <p:cNvSpPr/>
            <p:nvPr/>
          </p:nvSpPr>
          <p:spPr>
            <a:xfrm>
              <a:off x="9183625" y="3956350"/>
              <a:ext cx="14200" cy="10875"/>
            </a:xfrm>
            <a:custGeom>
              <a:rect b="b" l="l" r="r" t="t"/>
              <a:pathLst>
                <a:path extrusionOk="0" h="435" w="568">
                  <a:moveTo>
                    <a:pt x="267" y="0"/>
                  </a:moveTo>
                  <a:cubicBezTo>
                    <a:pt x="0" y="34"/>
                    <a:pt x="67" y="434"/>
                    <a:pt x="301" y="434"/>
                  </a:cubicBezTo>
                  <a:cubicBezTo>
                    <a:pt x="567" y="434"/>
                    <a:pt x="5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20"/>
            <p:cNvSpPr/>
            <p:nvPr/>
          </p:nvSpPr>
          <p:spPr>
            <a:xfrm>
              <a:off x="9186125" y="3982125"/>
              <a:ext cx="8125" cy="5925"/>
            </a:xfrm>
            <a:custGeom>
              <a:rect b="b" l="l" r="r" t="t"/>
              <a:pathLst>
                <a:path extrusionOk="0" h="237" w="325">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20"/>
            <p:cNvSpPr/>
            <p:nvPr/>
          </p:nvSpPr>
          <p:spPr>
            <a:xfrm>
              <a:off x="9200625" y="3950500"/>
              <a:ext cx="7200" cy="5125"/>
            </a:xfrm>
            <a:custGeom>
              <a:rect b="b" l="l" r="r" t="t"/>
              <a:pathLst>
                <a:path extrusionOk="0" h="205" w="288">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20"/>
            <p:cNvSpPr/>
            <p:nvPr/>
          </p:nvSpPr>
          <p:spPr>
            <a:xfrm>
              <a:off x="9123575" y="3975075"/>
              <a:ext cx="11700" cy="10700"/>
            </a:xfrm>
            <a:custGeom>
              <a:rect b="b" l="l" r="r" t="t"/>
              <a:pathLst>
                <a:path extrusionOk="0" h="428" w="468">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20"/>
            <p:cNvSpPr/>
            <p:nvPr/>
          </p:nvSpPr>
          <p:spPr>
            <a:xfrm>
              <a:off x="9143600" y="3959675"/>
              <a:ext cx="8350" cy="7600"/>
            </a:xfrm>
            <a:custGeom>
              <a:rect b="b" l="l" r="r" t="t"/>
              <a:pathLst>
                <a:path extrusionOk="0" h="304" w="334">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20"/>
            <p:cNvSpPr/>
            <p:nvPr/>
          </p:nvSpPr>
          <p:spPr>
            <a:xfrm>
              <a:off x="8665750" y="3801650"/>
              <a:ext cx="16275" cy="83625"/>
            </a:xfrm>
            <a:custGeom>
              <a:rect b="b" l="l" r="r" t="t"/>
              <a:pathLst>
                <a:path extrusionOk="0" h="3345" w="651">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4" name="Google Shape;2594;p20"/>
          <p:cNvGrpSpPr/>
          <p:nvPr/>
        </p:nvGrpSpPr>
        <p:grpSpPr>
          <a:xfrm rot="670505">
            <a:off x="6713776" y="3960952"/>
            <a:ext cx="811267" cy="1615185"/>
            <a:chOff x="7198025" y="3729625"/>
            <a:chExt cx="811300" cy="1615250"/>
          </a:xfrm>
        </p:grpSpPr>
        <p:sp>
          <p:nvSpPr>
            <p:cNvPr id="2595" name="Google Shape;2595;p20"/>
            <p:cNvSpPr/>
            <p:nvPr/>
          </p:nvSpPr>
          <p:spPr>
            <a:xfrm>
              <a:off x="7480725" y="3926900"/>
              <a:ext cx="324425" cy="381450"/>
            </a:xfrm>
            <a:custGeom>
              <a:rect b="b" l="l" r="r" t="t"/>
              <a:pathLst>
                <a:path extrusionOk="0" h="15258" w="12977">
                  <a:moveTo>
                    <a:pt x="4145" y="0"/>
                  </a:moveTo>
                  <a:cubicBezTo>
                    <a:pt x="4064" y="0"/>
                    <a:pt x="3984" y="4"/>
                    <a:pt x="3904" y="11"/>
                  </a:cubicBezTo>
                  <a:cubicBezTo>
                    <a:pt x="2387" y="110"/>
                    <a:pt x="1065" y="1318"/>
                    <a:pt x="681" y="2763"/>
                  </a:cubicBezTo>
                  <a:lnTo>
                    <a:pt x="681" y="2763"/>
                  </a:lnTo>
                  <a:cubicBezTo>
                    <a:pt x="449" y="3351"/>
                    <a:pt x="791" y="3888"/>
                    <a:pt x="635" y="4514"/>
                  </a:cubicBezTo>
                  <a:cubicBezTo>
                    <a:pt x="301" y="5682"/>
                    <a:pt x="1" y="6949"/>
                    <a:pt x="301" y="8117"/>
                  </a:cubicBezTo>
                  <a:cubicBezTo>
                    <a:pt x="535" y="9017"/>
                    <a:pt x="1135" y="9818"/>
                    <a:pt x="1836" y="10485"/>
                  </a:cubicBezTo>
                  <a:cubicBezTo>
                    <a:pt x="2536" y="11119"/>
                    <a:pt x="3337" y="11653"/>
                    <a:pt x="4071" y="12220"/>
                  </a:cubicBezTo>
                  <a:cubicBezTo>
                    <a:pt x="5171" y="13054"/>
                    <a:pt x="6172" y="14054"/>
                    <a:pt x="7406" y="14688"/>
                  </a:cubicBezTo>
                  <a:cubicBezTo>
                    <a:pt x="8090" y="15039"/>
                    <a:pt x="8876" y="15257"/>
                    <a:pt x="9639" y="15257"/>
                  </a:cubicBezTo>
                  <a:cubicBezTo>
                    <a:pt x="10254" y="15257"/>
                    <a:pt x="10855" y="15116"/>
                    <a:pt x="11376" y="14788"/>
                  </a:cubicBezTo>
                  <a:cubicBezTo>
                    <a:pt x="12076" y="14321"/>
                    <a:pt x="12543" y="13621"/>
                    <a:pt x="12743" y="12820"/>
                  </a:cubicBezTo>
                  <a:cubicBezTo>
                    <a:pt x="12977" y="12019"/>
                    <a:pt x="12877" y="11052"/>
                    <a:pt x="12343" y="10385"/>
                  </a:cubicBezTo>
                  <a:cubicBezTo>
                    <a:pt x="11576" y="9484"/>
                    <a:pt x="10242" y="9318"/>
                    <a:pt x="9141" y="8851"/>
                  </a:cubicBezTo>
                  <a:cubicBezTo>
                    <a:pt x="8907" y="8784"/>
                    <a:pt x="8674" y="8650"/>
                    <a:pt x="8640" y="8384"/>
                  </a:cubicBezTo>
                  <a:cubicBezTo>
                    <a:pt x="8540" y="8017"/>
                    <a:pt x="8974" y="7716"/>
                    <a:pt x="9208" y="7450"/>
                  </a:cubicBezTo>
                  <a:cubicBezTo>
                    <a:pt x="9574" y="6983"/>
                    <a:pt x="9541" y="6282"/>
                    <a:pt x="9174" y="5848"/>
                  </a:cubicBezTo>
                  <a:cubicBezTo>
                    <a:pt x="8741" y="5381"/>
                    <a:pt x="8073" y="5315"/>
                    <a:pt x="7673" y="4881"/>
                  </a:cubicBezTo>
                  <a:cubicBezTo>
                    <a:pt x="7106" y="4281"/>
                    <a:pt x="7340" y="3347"/>
                    <a:pt x="7206" y="2546"/>
                  </a:cubicBezTo>
                  <a:cubicBezTo>
                    <a:pt x="7016" y="1123"/>
                    <a:pt x="5598" y="0"/>
                    <a:pt x="4145"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20"/>
            <p:cNvSpPr/>
            <p:nvPr/>
          </p:nvSpPr>
          <p:spPr>
            <a:xfrm>
              <a:off x="7569125" y="5070475"/>
              <a:ext cx="121775" cy="170975"/>
            </a:xfrm>
            <a:custGeom>
              <a:rect b="b" l="l" r="r" t="t"/>
              <a:pathLst>
                <a:path extrusionOk="0" h="6839" w="4871">
                  <a:moveTo>
                    <a:pt x="2469" y="1"/>
                  </a:moveTo>
                  <a:lnTo>
                    <a:pt x="1" y="2302"/>
                  </a:lnTo>
                  <a:lnTo>
                    <a:pt x="1435" y="3670"/>
                  </a:lnTo>
                  <a:lnTo>
                    <a:pt x="768" y="6839"/>
                  </a:lnTo>
                  <a:lnTo>
                    <a:pt x="768" y="6839"/>
                  </a:lnTo>
                  <a:lnTo>
                    <a:pt x="4871" y="2569"/>
                  </a:lnTo>
                  <a:lnTo>
                    <a:pt x="2469" y="1"/>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20"/>
            <p:cNvSpPr/>
            <p:nvPr/>
          </p:nvSpPr>
          <p:spPr>
            <a:xfrm>
              <a:off x="7400675" y="5249775"/>
              <a:ext cx="155150" cy="95100"/>
            </a:xfrm>
            <a:custGeom>
              <a:rect b="b" l="l" r="r" t="t"/>
              <a:pathLst>
                <a:path extrusionOk="0" h="3804" w="6206">
                  <a:moveTo>
                    <a:pt x="2803" y="0"/>
                  </a:moveTo>
                  <a:lnTo>
                    <a:pt x="2769" y="1969"/>
                  </a:lnTo>
                  <a:lnTo>
                    <a:pt x="1" y="3670"/>
                  </a:lnTo>
                  <a:lnTo>
                    <a:pt x="5938" y="3803"/>
                  </a:lnTo>
                  <a:lnTo>
                    <a:pt x="6205" y="301"/>
                  </a:lnTo>
                  <a:lnTo>
                    <a:pt x="2803"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20"/>
            <p:cNvSpPr/>
            <p:nvPr/>
          </p:nvSpPr>
          <p:spPr>
            <a:xfrm>
              <a:off x="7293925" y="4204850"/>
              <a:ext cx="475375" cy="580450"/>
            </a:xfrm>
            <a:custGeom>
              <a:rect b="b" l="l" r="r" t="t"/>
              <a:pathLst>
                <a:path extrusionOk="0" h="23218" w="19015">
                  <a:moveTo>
                    <a:pt x="5305" y="1"/>
                  </a:moveTo>
                  <a:lnTo>
                    <a:pt x="1" y="21716"/>
                  </a:lnTo>
                  <a:cubicBezTo>
                    <a:pt x="1" y="21716"/>
                    <a:pt x="4167" y="23198"/>
                    <a:pt x="7140" y="23198"/>
                  </a:cubicBezTo>
                  <a:cubicBezTo>
                    <a:pt x="7873" y="23198"/>
                    <a:pt x="8533" y="23108"/>
                    <a:pt x="9041" y="22884"/>
                  </a:cubicBezTo>
                  <a:cubicBezTo>
                    <a:pt x="9775" y="22568"/>
                    <a:pt x="10738" y="22454"/>
                    <a:pt x="11744" y="22454"/>
                  </a:cubicBezTo>
                  <a:cubicBezTo>
                    <a:pt x="14348" y="22454"/>
                    <a:pt x="17247" y="23217"/>
                    <a:pt x="17247" y="23217"/>
                  </a:cubicBezTo>
                  <a:lnTo>
                    <a:pt x="19015" y="20249"/>
                  </a:lnTo>
                  <a:lnTo>
                    <a:pt x="13411" y="601"/>
                  </a:lnTo>
                  <a:lnTo>
                    <a:pt x="5305"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20"/>
            <p:cNvSpPr/>
            <p:nvPr/>
          </p:nvSpPr>
          <p:spPr>
            <a:xfrm>
              <a:off x="7251400" y="3729625"/>
              <a:ext cx="93425" cy="143975"/>
            </a:xfrm>
            <a:custGeom>
              <a:rect b="b" l="l" r="r" t="t"/>
              <a:pathLst>
                <a:path extrusionOk="0" h="5759" w="3737">
                  <a:moveTo>
                    <a:pt x="3245" y="0"/>
                  </a:moveTo>
                  <a:cubicBezTo>
                    <a:pt x="2713" y="0"/>
                    <a:pt x="1919" y="1770"/>
                    <a:pt x="1568" y="1770"/>
                  </a:cubicBezTo>
                  <a:cubicBezTo>
                    <a:pt x="1556" y="1770"/>
                    <a:pt x="1546" y="1768"/>
                    <a:pt x="1535" y="1764"/>
                  </a:cubicBezTo>
                  <a:cubicBezTo>
                    <a:pt x="1168" y="1664"/>
                    <a:pt x="2469" y="397"/>
                    <a:pt x="2402" y="163"/>
                  </a:cubicBezTo>
                  <a:cubicBezTo>
                    <a:pt x="2397" y="116"/>
                    <a:pt x="2370" y="93"/>
                    <a:pt x="2326" y="93"/>
                  </a:cubicBezTo>
                  <a:cubicBezTo>
                    <a:pt x="2123" y="93"/>
                    <a:pt x="1556" y="592"/>
                    <a:pt x="1035" y="1497"/>
                  </a:cubicBezTo>
                  <a:cubicBezTo>
                    <a:pt x="401" y="2565"/>
                    <a:pt x="1" y="5033"/>
                    <a:pt x="1" y="5033"/>
                  </a:cubicBezTo>
                  <a:cubicBezTo>
                    <a:pt x="1" y="5033"/>
                    <a:pt x="1126" y="5758"/>
                    <a:pt x="1428" y="5758"/>
                  </a:cubicBezTo>
                  <a:cubicBezTo>
                    <a:pt x="1475" y="5758"/>
                    <a:pt x="1502" y="5741"/>
                    <a:pt x="1502" y="5700"/>
                  </a:cubicBezTo>
                  <a:cubicBezTo>
                    <a:pt x="1569" y="5367"/>
                    <a:pt x="2536" y="4833"/>
                    <a:pt x="2869" y="4333"/>
                  </a:cubicBezTo>
                  <a:cubicBezTo>
                    <a:pt x="3203" y="3766"/>
                    <a:pt x="3537" y="2531"/>
                    <a:pt x="3370" y="2398"/>
                  </a:cubicBezTo>
                  <a:cubicBezTo>
                    <a:pt x="3360" y="2392"/>
                    <a:pt x="3351" y="2390"/>
                    <a:pt x="3341" y="2390"/>
                  </a:cubicBezTo>
                  <a:cubicBezTo>
                    <a:pt x="3170" y="2390"/>
                    <a:pt x="2893" y="3147"/>
                    <a:pt x="2736" y="3399"/>
                  </a:cubicBezTo>
                  <a:cubicBezTo>
                    <a:pt x="2680" y="3466"/>
                    <a:pt x="2612" y="3511"/>
                    <a:pt x="2562" y="3511"/>
                  </a:cubicBezTo>
                  <a:cubicBezTo>
                    <a:pt x="2465" y="3511"/>
                    <a:pt x="2438" y="3339"/>
                    <a:pt x="2703" y="2832"/>
                  </a:cubicBezTo>
                  <a:cubicBezTo>
                    <a:pt x="3170" y="2031"/>
                    <a:pt x="3737" y="730"/>
                    <a:pt x="3503" y="563"/>
                  </a:cubicBezTo>
                  <a:cubicBezTo>
                    <a:pt x="3494" y="556"/>
                    <a:pt x="3484" y="552"/>
                    <a:pt x="3473" y="552"/>
                  </a:cubicBezTo>
                  <a:cubicBezTo>
                    <a:pt x="3248" y="552"/>
                    <a:pt x="2646" y="2100"/>
                    <a:pt x="2353" y="2100"/>
                  </a:cubicBezTo>
                  <a:cubicBezTo>
                    <a:pt x="2347" y="2100"/>
                    <a:pt x="2341" y="2099"/>
                    <a:pt x="2336" y="2098"/>
                  </a:cubicBezTo>
                  <a:cubicBezTo>
                    <a:pt x="2036" y="2064"/>
                    <a:pt x="2536" y="1364"/>
                    <a:pt x="2836" y="930"/>
                  </a:cubicBezTo>
                  <a:cubicBezTo>
                    <a:pt x="3170" y="530"/>
                    <a:pt x="3403" y="63"/>
                    <a:pt x="3403" y="63"/>
                  </a:cubicBezTo>
                  <a:cubicBezTo>
                    <a:pt x="3354" y="20"/>
                    <a:pt x="3301" y="0"/>
                    <a:pt x="3245"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20"/>
            <p:cNvSpPr/>
            <p:nvPr/>
          </p:nvSpPr>
          <p:spPr>
            <a:xfrm>
              <a:off x="7929400" y="3806200"/>
              <a:ext cx="79925" cy="150175"/>
            </a:xfrm>
            <a:custGeom>
              <a:rect b="b" l="l" r="r" t="t"/>
              <a:pathLst>
                <a:path extrusionOk="0" h="6007" w="3197">
                  <a:moveTo>
                    <a:pt x="1961" y="1"/>
                  </a:moveTo>
                  <a:cubicBezTo>
                    <a:pt x="1953" y="1"/>
                    <a:pt x="1944" y="1"/>
                    <a:pt x="1935" y="2"/>
                  </a:cubicBezTo>
                  <a:cubicBezTo>
                    <a:pt x="1935" y="2"/>
                    <a:pt x="1901" y="502"/>
                    <a:pt x="1935" y="1036"/>
                  </a:cubicBezTo>
                  <a:cubicBezTo>
                    <a:pt x="1966" y="1562"/>
                    <a:pt x="1997" y="2318"/>
                    <a:pt x="1788" y="2318"/>
                  </a:cubicBezTo>
                  <a:cubicBezTo>
                    <a:pt x="1772" y="2318"/>
                    <a:pt x="1754" y="2313"/>
                    <a:pt x="1735" y="2304"/>
                  </a:cubicBezTo>
                  <a:cubicBezTo>
                    <a:pt x="1434" y="2170"/>
                    <a:pt x="1835" y="336"/>
                    <a:pt x="1568" y="336"/>
                  </a:cubicBezTo>
                  <a:cubicBezTo>
                    <a:pt x="1268" y="336"/>
                    <a:pt x="1101" y="1770"/>
                    <a:pt x="1001" y="2671"/>
                  </a:cubicBezTo>
                  <a:cubicBezTo>
                    <a:pt x="982" y="3197"/>
                    <a:pt x="900" y="3374"/>
                    <a:pt x="819" y="3374"/>
                  </a:cubicBezTo>
                  <a:cubicBezTo>
                    <a:pt x="757" y="3374"/>
                    <a:pt x="696" y="3269"/>
                    <a:pt x="667" y="3138"/>
                  </a:cubicBezTo>
                  <a:cubicBezTo>
                    <a:pt x="667" y="2837"/>
                    <a:pt x="901" y="1970"/>
                    <a:pt x="634" y="1970"/>
                  </a:cubicBezTo>
                  <a:cubicBezTo>
                    <a:pt x="434" y="1970"/>
                    <a:pt x="0" y="3204"/>
                    <a:pt x="67" y="3838"/>
                  </a:cubicBezTo>
                  <a:cubicBezTo>
                    <a:pt x="100" y="4472"/>
                    <a:pt x="601" y="5439"/>
                    <a:pt x="467" y="5706"/>
                  </a:cubicBezTo>
                  <a:cubicBezTo>
                    <a:pt x="400" y="6006"/>
                    <a:pt x="2135" y="6006"/>
                    <a:pt x="2135" y="6006"/>
                  </a:cubicBezTo>
                  <a:cubicBezTo>
                    <a:pt x="2135" y="6006"/>
                    <a:pt x="3069" y="3705"/>
                    <a:pt x="3136" y="2471"/>
                  </a:cubicBezTo>
                  <a:cubicBezTo>
                    <a:pt x="3196" y="1319"/>
                    <a:pt x="2926" y="580"/>
                    <a:pt x="2776" y="580"/>
                  </a:cubicBezTo>
                  <a:cubicBezTo>
                    <a:pt x="2761" y="580"/>
                    <a:pt x="2748" y="587"/>
                    <a:pt x="2735" y="603"/>
                  </a:cubicBezTo>
                  <a:cubicBezTo>
                    <a:pt x="2604" y="799"/>
                    <a:pt x="2955" y="2472"/>
                    <a:pt x="2622" y="2472"/>
                  </a:cubicBezTo>
                  <a:cubicBezTo>
                    <a:pt x="2616" y="2472"/>
                    <a:pt x="2609" y="2472"/>
                    <a:pt x="2602" y="2471"/>
                  </a:cubicBezTo>
                  <a:cubicBezTo>
                    <a:pt x="2240" y="2372"/>
                    <a:pt x="2592" y="1"/>
                    <a:pt x="1961"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20"/>
            <p:cNvSpPr/>
            <p:nvPr/>
          </p:nvSpPr>
          <p:spPr>
            <a:xfrm>
              <a:off x="7401525" y="4153150"/>
              <a:ext cx="271875" cy="382800"/>
            </a:xfrm>
            <a:custGeom>
              <a:rect b="b" l="l" r="r" t="t"/>
              <a:pathLst>
                <a:path extrusionOk="0" h="15312" w="10875">
                  <a:moveTo>
                    <a:pt x="5637" y="1"/>
                  </a:moveTo>
                  <a:cubicBezTo>
                    <a:pt x="5637" y="1"/>
                    <a:pt x="734" y="67"/>
                    <a:pt x="467" y="5571"/>
                  </a:cubicBezTo>
                  <a:cubicBezTo>
                    <a:pt x="334" y="7673"/>
                    <a:pt x="2135" y="9074"/>
                    <a:pt x="2035" y="10742"/>
                  </a:cubicBezTo>
                  <a:lnTo>
                    <a:pt x="0" y="15145"/>
                  </a:lnTo>
                  <a:lnTo>
                    <a:pt x="10407" y="15312"/>
                  </a:lnTo>
                  <a:lnTo>
                    <a:pt x="10874" y="2969"/>
                  </a:lnTo>
                  <a:cubicBezTo>
                    <a:pt x="10874" y="2669"/>
                    <a:pt x="8740" y="234"/>
                    <a:pt x="5904" y="67"/>
                  </a:cubicBezTo>
                  <a:cubicBezTo>
                    <a:pt x="5804" y="67"/>
                    <a:pt x="5704" y="1"/>
                    <a:pt x="5637" y="1"/>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20"/>
            <p:cNvSpPr/>
            <p:nvPr/>
          </p:nvSpPr>
          <p:spPr>
            <a:xfrm>
              <a:off x="7198025" y="3833750"/>
              <a:ext cx="278575" cy="413675"/>
            </a:xfrm>
            <a:custGeom>
              <a:rect b="b" l="l" r="r" t="t"/>
              <a:pathLst>
                <a:path extrusionOk="0" h="16547" w="11143">
                  <a:moveTo>
                    <a:pt x="2036" y="1"/>
                  </a:moveTo>
                  <a:cubicBezTo>
                    <a:pt x="2036" y="1"/>
                    <a:pt x="1" y="8774"/>
                    <a:pt x="1702" y="10108"/>
                  </a:cubicBezTo>
                  <a:cubicBezTo>
                    <a:pt x="5805" y="13344"/>
                    <a:pt x="9441" y="16546"/>
                    <a:pt x="9441" y="16546"/>
                  </a:cubicBezTo>
                  <a:lnTo>
                    <a:pt x="11142" y="12643"/>
                  </a:lnTo>
                  <a:lnTo>
                    <a:pt x="4771" y="7440"/>
                  </a:lnTo>
                  <a:lnTo>
                    <a:pt x="4504" y="1235"/>
                  </a:lnTo>
                  <a:lnTo>
                    <a:pt x="2036"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20"/>
            <p:cNvSpPr/>
            <p:nvPr/>
          </p:nvSpPr>
          <p:spPr>
            <a:xfrm>
              <a:off x="7679200" y="3933825"/>
              <a:ext cx="314425" cy="355275"/>
            </a:xfrm>
            <a:custGeom>
              <a:rect b="b" l="l" r="r" t="t"/>
              <a:pathLst>
                <a:path extrusionOk="0" h="14211" w="12577">
                  <a:moveTo>
                    <a:pt x="9741" y="1"/>
                  </a:moveTo>
                  <a:cubicBezTo>
                    <a:pt x="9641" y="168"/>
                    <a:pt x="8707" y="8940"/>
                    <a:pt x="8707" y="8940"/>
                  </a:cubicBezTo>
                  <a:cubicBezTo>
                    <a:pt x="7706" y="9441"/>
                    <a:pt x="902" y="10442"/>
                    <a:pt x="902" y="10442"/>
                  </a:cubicBezTo>
                  <a:lnTo>
                    <a:pt x="1" y="14211"/>
                  </a:lnTo>
                  <a:cubicBezTo>
                    <a:pt x="1" y="14211"/>
                    <a:pt x="10308" y="13444"/>
                    <a:pt x="11409" y="11943"/>
                  </a:cubicBezTo>
                  <a:cubicBezTo>
                    <a:pt x="12443" y="10442"/>
                    <a:pt x="12577" y="568"/>
                    <a:pt x="12577" y="568"/>
                  </a:cubicBezTo>
                  <a:lnTo>
                    <a:pt x="9741"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20"/>
            <p:cNvSpPr/>
            <p:nvPr/>
          </p:nvSpPr>
          <p:spPr>
            <a:xfrm>
              <a:off x="7327300" y="4531750"/>
              <a:ext cx="342775" cy="630200"/>
            </a:xfrm>
            <a:custGeom>
              <a:rect b="b" l="l" r="r" t="t"/>
              <a:pathLst>
                <a:path extrusionOk="0" h="25208" w="13711">
                  <a:moveTo>
                    <a:pt x="2936" y="1"/>
                  </a:moveTo>
                  <a:cubicBezTo>
                    <a:pt x="2936" y="1"/>
                    <a:pt x="0" y="10475"/>
                    <a:pt x="2369" y="14478"/>
                  </a:cubicBezTo>
                  <a:cubicBezTo>
                    <a:pt x="4695" y="18387"/>
                    <a:pt x="10119" y="25207"/>
                    <a:pt x="10306" y="25207"/>
                  </a:cubicBezTo>
                  <a:cubicBezTo>
                    <a:pt x="10312" y="25207"/>
                    <a:pt x="10313" y="25200"/>
                    <a:pt x="10308" y="25186"/>
                  </a:cubicBezTo>
                  <a:cubicBezTo>
                    <a:pt x="10174" y="24719"/>
                    <a:pt x="13710" y="22317"/>
                    <a:pt x="13710" y="22317"/>
                  </a:cubicBezTo>
                  <a:cubicBezTo>
                    <a:pt x="13710" y="22317"/>
                    <a:pt x="6205" y="12110"/>
                    <a:pt x="6472" y="10675"/>
                  </a:cubicBezTo>
                  <a:cubicBezTo>
                    <a:pt x="6672" y="9274"/>
                    <a:pt x="8640" y="201"/>
                    <a:pt x="8640" y="201"/>
                  </a:cubicBezTo>
                  <a:lnTo>
                    <a:pt x="2936" y="1"/>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20"/>
            <p:cNvSpPr/>
            <p:nvPr/>
          </p:nvSpPr>
          <p:spPr>
            <a:xfrm>
              <a:off x="7460725" y="4532600"/>
              <a:ext cx="211000" cy="764725"/>
            </a:xfrm>
            <a:custGeom>
              <a:rect b="b" l="l" r="r" t="t"/>
              <a:pathLst>
                <a:path extrusionOk="0" h="30589" w="8440">
                  <a:moveTo>
                    <a:pt x="8440" y="0"/>
                  </a:moveTo>
                  <a:lnTo>
                    <a:pt x="2836" y="167"/>
                  </a:lnTo>
                  <a:lnTo>
                    <a:pt x="0" y="30322"/>
                  </a:lnTo>
                  <a:lnTo>
                    <a:pt x="4103" y="30589"/>
                  </a:lnTo>
                  <a:lnTo>
                    <a:pt x="8440"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20"/>
            <p:cNvSpPr/>
            <p:nvPr/>
          </p:nvSpPr>
          <p:spPr>
            <a:xfrm>
              <a:off x="7544125" y="4167325"/>
              <a:ext cx="284375" cy="617150"/>
            </a:xfrm>
            <a:custGeom>
              <a:rect b="b" l="l" r="r" t="t"/>
              <a:pathLst>
                <a:path extrusionOk="0" h="24686" w="11375">
                  <a:moveTo>
                    <a:pt x="2535" y="1"/>
                  </a:moveTo>
                  <a:lnTo>
                    <a:pt x="2535" y="1"/>
                  </a:lnTo>
                  <a:cubicBezTo>
                    <a:pt x="2635" y="268"/>
                    <a:pt x="0" y="14411"/>
                    <a:pt x="7272" y="24685"/>
                  </a:cubicBezTo>
                  <a:lnTo>
                    <a:pt x="11375" y="20649"/>
                  </a:lnTo>
                  <a:cubicBezTo>
                    <a:pt x="11375" y="20649"/>
                    <a:pt x="7972" y="11876"/>
                    <a:pt x="7339" y="9307"/>
                  </a:cubicBezTo>
                  <a:cubicBezTo>
                    <a:pt x="6705" y="6739"/>
                    <a:pt x="7005" y="1135"/>
                    <a:pt x="7005" y="1135"/>
                  </a:cubicBezTo>
                  <a:lnTo>
                    <a:pt x="25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20"/>
            <p:cNvSpPr/>
            <p:nvPr/>
          </p:nvSpPr>
          <p:spPr>
            <a:xfrm>
              <a:off x="7210550" y="4117300"/>
              <a:ext cx="311900" cy="631300"/>
            </a:xfrm>
            <a:custGeom>
              <a:rect b="b" l="l" r="r" t="t"/>
              <a:pathLst>
                <a:path extrusionOk="0" h="25252" w="12476">
                  <a:moveTo>
                    <a:pt x="8506" y="0"/>
                  </a:moveTo>
                  <a:cubicBezTo>
                    <a:pt x="8373" y="267"/>
                    <a:pt x="834" y="19181"/>
                    <a:pt x="0" y="24718"/>
                  </a:cubicBezTo>
                  <a:lnTo>
                    <a:pt x="3336" y="25252"/>
                  </a:lnTo>
                  <a:cubicBezTo>
                    <a:pt x="3336" y="25252"/>
                    <a:pt x="8640" y="4670"/>
                    <a:pt x="12476" y="1368"/>
                  </a:cubicBezTo>
                  <a:lnTo>
                    <a:pt x="850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20"/>
            <p:cNvSpPr/>
            <p:nvPr/>
          </p:nvSpPr>
          <p:spPr>
            <a:xfrm>
              <a:off x="7493250" y="3945950"/>
              <a:ext cx="163475" cy="185100"/>
            </a:xfrm>
            <a:custGeom>
              <a:rect b="b" l="l" r="r" t="t"/>
              <a:pathLst>
                <a:path extrusionOk="0" h="7404" w="6539">
                  <a:moveTo>
                    <a:pt x="3462" y="0"/>
                  </a:moveTo>
                  <a:cubicBezTo>
                    <a:pt x="2036" y="0"/>
                    <a:pt x="768" y="1028"/>
                    <a:pt x="501" y="2451"/>
                  </a:cubicBezTo>
                  <a:cubicBezTo>
                    <a:pt x="134" y="4586"/>
                    <a:pt x="0" y="7088"/>
                    <a:pt x="2335" y="7355"/>
                  </a:cubicBezTo>
                  <a:cubicBezTo>
                    <a:pt x="2643" y="7388"/>
                    <a:pt x="2926" y="7404"/>
                    <a:pt x="3187" y="7404"/>
                  </a:cubicBezTo>
                  <a:cubicBezTo>
                    <a:pt x="5787" y="7404"/>
                    <a:pt x="6187" y="5847"/>
                    <a:pt x="6338" y="4786"/>
                  </a:cubicBezTo>
                  <a:cubicBezTo>
                    <a:pt x="6505" y="3585"/>
                    <a:pt x="6538" y="583"/>
                    <a:pt x="4037" y="83"/>
                  </a:cubicBezTo>
                  <a:cubicBezTo>
                    <a:pt x="4037" y="49"/>
                    <a:pt x="4003" y="49"/>
                    <a:pt x="4003" y="49"/>
                  </a:cubicBezTo>
                  <a:cubicBezTo>
                    <a:pt x="3822" y="16"/>
                    <a:pt x="3641" y="0"/>
                    <a:pt x="3462"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20"/>
            <p:cNvSpPr/>
            <p:nvPr/>
          </p:nvSpPr>
          <p:spPr>
            <a:xfrm>
              <a:off x="7509925" y="4111450"/>
              <a:ext cx="95925" cy="236025"/>
            </a:xfrm>
            <a:custGeom>
              <a:rect b="b" l="l" r="r" t="t"/>
              <a:pathLst>
                <a:path extrusionOk="0" h="9441" w="3837">
                  <a:moveTo>
                    <a:pt x="334" y="1"/>
                  </a:moveTo>
                  <a:lnTo>
                    <a:pt x="67" y="3303"/>
                  </a:lnTo>
                  <a:cubicBezTo>
                    <a:pt x="0" y="4271"/>
                    <a:pt x="367" y="9441"/>
                    <a:pt x="1368" y="9441"/>
                  </a:cubicBezTo>
                  <a:cubicBezTo>
                    <a:pt x="2235" y="9441"/>
                    <a:pt x="3370" y="4504"/>
                    <a:pt x="3436" y="3637"/>
                  </a:cubicBezTo>
                  <a:lnTo>
                    <a:pt x="3837" y="334"/>
                  </a:lnTo>
                  <a:lnTo>
                    <a:pt x="33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20"/>
            <p:cNvSpPr/>
            <p:nvPr/>
          </p:nvSpPr>
          <p:spPr>
            <a:xfrm>
              <a:off x="7471175" y="4022850"/>
              <a:ext cx="46275" cy="54775"/>
            </a:xfrm>
            <a:custGeom>
              <a:rect b="b" l="l" r="r" t="t"/>
              <a:pathLst>
                <a:path extrusionOk="0" h="2191" w="1851">
                  <a:moveTo>
                    <a:pt x="1014" y="0"/>
                  </a:moveTo>
                  <a:cubicBezTo>
                    <a:pt x="660" y="0"/>
                    <a:pt x="371" y="308"/>
                    <a:pt x="250" y="643"/>
                  </a:cubicBezTo>
                  <a:cubicBezTo>
                    <a:pt x="0" y="1329"/>
                    <a:pt x="450" y="2190"/>
                    <a:pt x="1219" y="2190"/>
                  </a:cubicBezTo>
                  <a:cubicBezTo>
                    <a:pt x="1272" y="2190"/>
                    <a:pt x="1327" y="2186"/>
                    <a:pt x="1384" y="2177"/>
                  </a:cubicBezTo>
                  <a:lnTo>
                    <a:pt x="1717" y="609"/>
                  </a:lnTo>
                  <a:cubicBezTo>
                    <a:pt x="1851" y="309"/>
                    <a:pt x="1384" y="42"/>
                    <a:pt x="1117" y="9"/>
                  </a:cubicBezTo>
                  <a:cubicBezTo>
                    <a:pt x="1082" y="3"/>
                    <a:pt x="1048" y="0"/>
                    <a:pt x="1014"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20"/>
            <p:cNvSpPr/>
            <p:nvPr/>
          </p:nvSpPr>
          <p:spPr>
            <a:xfrm>
              <a:off x="7574125" y="3998050"/>
              <a:ext cx="40075" cy="67725"/>
            </a:xfrm>
            <a:custGeom>
              <a:rect b="b" l="l" r="r" t="t"/>
              <a:pathLst>
                <a:path extrusionOk="0" h="2709" w="1603">
                  <a:moveTo>
                    <a:pt x="134" y="0"/>
                  </a:moveTo>
                  <a:cubicBezTo>
                    <a:pt x="34" y="0"/>
                    <a:pt x="1" y="0"/>
                    <a:pt x="1" y="34"/>
                  </a:cubicBezTo>
                  <a:cubicBezTo>
                    <a:pt x="68" y="667"/>
                    <a:pt x="68" y="1301"/>
                    <a:pt x="301" y="1868"/>
                  </a:cubicBezTo>
                  <a:cubicBezTo>
                    <a:pt x="301" y="1902"/>
                    <a:pt x="326" y="1918"/>
                    <a:pt x="355" y="1918"/>
                  </a:cubicBezTo>
                  <a:cubicBezTo>
                    <a:pt x="385" y="1918"/>
                    <a:pt x="418" y="1902"/>
                    <a:pt x="435" y="1868"/>
                  </a:cubicBezTo>
                  <a:cubicBezTo>
                    <a:pt x="535" y="1768"/>
                    <a:pt x="693" y="1685"/>
                    <a:pt x="827" y="1685"/>
                  </a:cubicBezTo>
                  <a:cubicBezTo>
                    <a:pt x="960" y="1685"/>
                    <a:pt x="1068" y="1768"/>
                    <a:pt x="1068" y="2002"/>
                  </a:cubicBezTo>
                  <a:cubicBezTo>
                    <a:pt x="1068" y="2302"/>
                    <a:pt x="802" y="2469"/>
                    <a:pt x="601" y="2602"/>
                  </a:cubicBezTo>
                  <a:cubicBezTo>
                    <a:pt x="515" y="2631"/>
                    <a:pt x="577" y="2709"/>
                    <a:pt x="639" y="2709"/>
                  </a:cubicBezTo>
                  <a:cubicBezTo>
                    <a:pt x="649" y="2709"/>
                    <a:pt x="659" y="2707"/>
                    <a:pt x="668" y="2702"/>
                  </a:cubicBezTo>
                  <a:cubicBezTo>
                    <a:pt x="1035" y="2535"/>
                    <a:pt x="1602" y="1835"/>
                    <a:pt x="1002" y="1601"/>
                  </a:cubicBezTo>
                  <a:cubicBezTo>
                    <a:pt x="935" y="1535"/>
                    <a:pt x="868" y="1535"/>
                    <a:pt x="802" y="1535"/>
                  </a:cubicBezTo>
                  <a:cubicBezTo>
                    <a:pt x="735" y="1535"/>
                    <a:pt x="501" y="1701"/>
                    <a:pt x="468" y="1701"/>
                  </a:cubicBezTo>
                  <a:cubicBezTo>
                    <a:pt x="201" y="1668"/>
                    <a:pt x="168" y="234"/>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20"/>
            <p:cNvSpPr/>
            <p:nvPr/>
          </p:nvSpPr>
          <p:spPr>
            <a:xfrm>
              <a:off x="7538950" y="4018050"/>
              <a:ext cx="8525" cy="5450"/>
            </a:xfrm>
            <a:custGeom>
              <a:rect b="b" l="l" r="r" t="t"/>
              <a:pathLst>
                <a:path extrusionOk="0" h="218" w="341">
                  <a:moveTo>
                    <a:pt x="207" y="1"/>
                  </a:moveTo>
                  <a:cubicBezTo>
                    <a:pt x="174" y="1"/>
                    <a:pt x="140" y="1"/>
                    <a:pt x="74" y="34"/>
                  </a:cubicBezTo>
                  <a:cubicBezTo>
                    <a:pt x="0" y="108"/>
                    <a:pt x="71" y="217"/>
                    <a:pt x="153" y="217"/>
                  </a:cubicBezTo>
                  <a:cubicBezTo>
                    <a:pt x="183" y="217"/>
                    <a:pt x="214" y="203"/>
                    <a:pt x="240" y="168"/>
                  </a:cubicBezTo>
                  <a:cubicBezTo>
                    <a:pt x="341" y="68"/>
                    <a:pt x="240" y="1"/>
                    <a:pt x="2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20"/>
            <p:cNvSpPr/>
            <p:nvPr/>
          </p:nvSpPr>
          <p:spPr>
            <a:xfrm>
              <a:off x="7611525" y="4019500"/>
              <a:ext cx="8500" cy="6150"/>
            </a:xfrm>
            <a:custGeom>
              <a:rect b="b" l="l" r="r" t="t"/>
              <a:pathLst>
                <a:path extrusionOk="0" h="246" w="340">
                  <a:moveTo>
                    <a:pt x="221" y="1"/>
                  </a:moveTo>
                  <a:cubicBezTo>
                    <a:pt x="66" y="1"/>
                    <a:pt x="1" y="245"/>
                    <a:pt x="175" y="245"/>
                  </a:cubicBezTo>
                  <a:cubicBezTo>
                    <a:pt x="185" y="245"/>
                    <a:pt x="195" y="245"/>
                    <a:pt x="206" y="243"/>
                  </a:cubicBezTo>
                  <a:cubicBezTo>
                    <a:pt x="340" y="243"/>
                    <a:pt x="340" y="76"/>
                    <a:pt x="273" y="10"/>
                  </a:cubicBezTo>
                  <a:cubicBezTo>
                    <a:pt x="255" y="3"/>
                    <a:pt x="237" y="1"/>
                    <a:pt x="2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20"/>
            <p:cNvSpPr/>
            <p:nvPr/>
          </p:nvSpPr>
          <p:spPr>
            <a:xfrm>
              <a:off x="7543675" y="4056725"/>
              <a:ext cx="49350" cy="26375"/>
            </a:xfrm>
            <a:custGeom>
              <a:rect b="b" l="l" r="r" t="t"/>
              <a:pathLst>
                <a:path extrusionOk="0" h="1055" w="1974">
                  <a:moveTo>
                    <a:pt x="30" y="0"/>
                  </a:moveTo>
                  <a:cubicBezTo>
                    <a:pt x="11" y="0"/>
                    <a:pt x="0" y="35"/>
                    <a:pt x="18" y="88"/>
                  </a:cubicBezTo>
                  <a:cubicBezTo>
                    <a:pt x="218" y="489"/>
                    <a:pt x="552" y="789"/>
                    <a:pt x="1019" y="956"/>
                  </a:cubicBezTo>
                  <a:cubicBezTo>
                    <a:pt x="1153" y="994"/>
                    <a:pt x="1376" y="1054"/>
                    <a:pt x="1572" y="1054"/>
                  </a:cubicBezTo>
                  <a:cubicBezTo>
                    <a:pt x="1718" y="1054"/>
                    <a:pt x="1849" y="1021"/>
                    <a:pt x="1919" y="922"/>
                  </a:cubicBezTo>
                  <a:cubicBezTo>
                    <a:pt x="1974" y="868"/>
                    <a:pt x="1917" y="813"/>
                    <a:pt x="1876" y="813"/>
                  </a:cubicBezTo>
                  <a:cubicBezTo>
                    <a:pt x="1867" y="813"/>
                    <a:pt x="1859" y="816"/>
                    <a:pt x="1853" y="822"/>
                  </a:cubicBezTo>
                  <a:cubicBezTo>
                    <a:pt x="1758" y="881"/>
                    <a:pt x="1651" y="903"/>
                    <a:pt x="1542" y="903"/>
                  </a:cubicBezTo>
                  <a:cubicBezTo>
                    <a:pt x="1342" y="903"/>
                    <a:pt x="1136" y="832"/>
                    <a:pt x="985" y="789"/>
                  </a:cubicBezTo>
                  <a:cubicBezTo>
                    <a:pt x="585" y="655"/>
                    <a:pt x="318" y="422"/>
                    <a:pt x="85" y="88"/>
                  </a:cubicBezTo>
                  <a:cubicBezTo>
                    <a:pt x="69" y="26"/>
                    <a:pt x="47" y="0"/>
                    <a:pt x="3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20"/>
            <p:cNvSpPr/>
            <p:nvPr/>
          </p:nvSpPr>
          <p:spPr>
            <a:xfrm>
              <a:off x="7536600" y="4053250"/>
              <a:ext cx="15875" cy="13525"/>
            </a:xfrm>
            <a:custGeom>
              <a:rect b="b" l="l" r="r" t="t"/>
              <a:pathLst>
                <a:path extrusionOk="0" h="541" w="635">
                  <a:moveTo>
                    <a:pt x="426" y="0"/>
                  </a:moveTo>
                  <a:cubicBezTo>
                    <a:pt x="346" y="0"/>
                    <a:pt x="273" y="36"/>
                    <a:pt x="234" y="94"/>
                  </a:cubicBezTo>
                  <a:cubicBezTo>
                    <a:pt x="101" y="161"/>
                    <a:pt x="68" y="327"/>
                    <a:pt x="1" y="461"/>
                  </a:cubicBezTo>
                  <a:cubicBezTo>
                    <a:pt x="1" y="516"/>
                    <a:pt x="21" y="541"/>
                    <a:pt x="45" y="541"/>
                  </a:cubicBezTo>
                  <a:cubicBezTo>
                    <a:pt x="64" y="541"/>
                    <a:pt x="86" y="524"/>
                    <a:pt x="101" y="494"/>
                  </a:cubicBezTo>
                  <a:cubicBezTo>
                    <a:pt x="134" y="394"/>
                    <a:pt x="168" y="294"/>
                    <a:pt x="268" y="227"/>
                  </a:cubicBezTo>
                  <a:cubicBezTo>
                    <a:pt x="334" y="127"/>
                    <a:pt x="435" y="127"/>
                    <a:pt x="535" y="127"/>
                  </a:cubicBezTo>
                  <a:cubicBezTo>
                    <a:pt x="601" y="127"/>
                    <a:pt x="635" y="61"/>
                    <a:pt x="601" y="61"/>
                  </a:cubicBezTo>
                  <a:cubicBezTo>
                    <a:pt x="545" y="19"/>
                    <a:pt x="484" y="0"/>
                    <a:pt x="4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20"/>
            <p:cNvSpPr/>
            <p:nvPr/>
          </p:nvSpPr>
          <p:spPr>
            <a:xfrm>
              <a:off x="7514100" y="4114450"/>
              <a:ext cx="75900" cy="19425"/>
            </a:xfrm>
            <a:custGeom>
              <a:rect b="b" l="l" r="r" t="t"/>
              <a:pathLst>
                <a:path extrusionOk="0" h="777" w="3036">
                  <a:moveTo>
                    <a:pt x="39" y="0"/>
                  </a:moveTo>
                  <a:cubicBezTo>
                    <a:pt x="17" y="0"/>
                    <a:pt x="0" y="24"/>
                    <a:pt x="0" y="48"/>
                  </a:cubicBezTo>
                  <a:cubicBezTo>
                    <a:pt x="384" y="632"/>
                    <a:pt x="938" y="777"/>
                    <a:pt x="1530" y="777"/>
                  </a:cubicBezTo>
                  <a:cubicBezTo>
                    <a:pt x="2019" y="777"/>
                    <a:pt x="2535" y="678"/>
                    <a:pt x="3002" y="648"/>
                  </a:cubicBezTo>
                  <a:cubicBezTo>
                    <a:pt x="3036" y="648"/>
                    <a:pt x="3036" y="548"/>
                    <a:pt x="3002" y="548"/>
                  </a:cubicBezTo>
                  <a:cubicBezTo>
                    <a:pt x="2966" y="545"/>
                    <a:pt x="2931" y="544"/>
                    <a:pt x="2895" y="544"/>
                  </a:cubicBezTo>
                  <a:cubicBezTo>
                    <a:pt x="2464" y="544"/>
                    <a:pt x="2032" y="715"/>
                    <a:pt x="1601" y="715"/>
                  </a:cubicBezTo>
                  <a:cubicBezTo>
                    <a:pt x="1068" y="715"/>
                    <a:pt x="434" y="448"/>
                    <a:pt x="67" y="14"/>
                  </a:cubicBezTo>
                  <a:cubicBezTo>
                    <a:pt x="57" y="4"/>
                    <a:pt x="47" y="0"/>
                    <a:pt x="3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20"/>
            <p:cNvSpPr/>
            <p:nvPr/>
          </p:nvSpPr>
          <p:spPr>
            <a:xfrm>
              <a:off x="7597775" y="4169000"/>
              <a:ext cx="38100" cy="266075"/>
            </a:xfrm>
            <a:custGeom>
              <a:rect b="b" l="l" r="r" t="t"/>
              <a:pathLst>
                <a:path extrusionOk="0" h="10643" w="1524">
                  <a:moveTo>
                    <a:pt x="556" y="0"/>
                  </a:moveTo>
                  <a:cubicBezTo>
                    <a:pt x="423" y="501"/>
                    <a:pt x="656" y="968"/>
                    <a:pt x="890" y="1435"/>
                  </a:cubicBezTo>
                  <a:cubicBezTo>
                    <a:pt x="1257" y="2169"/>
                    <a:pt x="1457" y="2802"/>
                    <a:pt x="1056" y="3536"/>
                  </a:cubicBezTo>
                  <a:cubicBezTo>
                    <a:pt x="890" y="3870"/>
                    <a:pt x="723" y="4137"/>
                    <a:pt x="656" y="4504"/>
                  </a:cubicBezTo>
                  <a:cubicBezTo>
                    <a:pt x="423" y="5304"/>
                    <a:pt x="823" y="6172"/>
                    <a:pt x="756" y="6972"/>
                  </a:cubicBezTo>
                  <a:cubicBezTo>
                    <a:pt x="723" y="8173"/>
                    <a:pt x="356" y="9374"/>
                    <a:pt x="22" y="10541"/>
                  </a:cubicBezTo>
                  <a:cubicBezTo>
                    <a:pt x="1" y="10606"/>
                    <a:pt x="63" y="10643"/>
                    <a:pt x="109" y="10643"/>
                  </a:cubicBezTo>
                  <a:cubicBezTo>
                    <a:pt x="135" y="10643"/>
                    <a:pt x="156" y="10632"/>
                    <a:pt x="156" y="10608"/>
                  </a:cubicBezTo>
                  <a:cubicBezTo>
                    <a:pt x="423" y="9641"/>
                    <a:pt x="723" y="8673"/>
                    <a:pt x="856" y="7706"/>
                  </a:cubicBezTo>
                  <a:cubicBezTo>
                    <a:pt x="990" y="6605"/>
                    <a:pt x="489" y="5171"/>
                    <a:pt x="890" y="4170"/>
                  </a:cubicBezTo>
                  <a:cubicBezTo>
                    <a:pt x="1156" y="3603"/>
                    <a:pt x="1523" y="3103"/>
                    <a:pt x="1390" y="2436"/>
                  </a:cubicBezTo>
                  <a:cubicBezTo>
                    <a:pt x="1290" y="1502"/>
                    <a:pt x="689" y="868"/>
                    <a:pt x="55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20"/>
            <p:cNvSpPr/>
            <p:nvPr/>
          </p:nvSpPr>
          <p:spPr>
            <a:xfrm>
              <a:off x="7397350" y="4155650"/>
              <a:ext cx="103425" cy="216225"/>
            </a:xfrm>
            <a:custGeom>
              <a:rect b="b" l="l" r="r" t="t"/>
              <a:pathLst>
                <a:path extrusionOk="0" h="8649" w="4137">
                  <a:moveTo>
                    <a:pt x="4070" y="1"/>
                  </a:moveTo>
                  <a:cubicBezTo>
                    <a:pt x="3403" y="234"/>
                    <a:pt x="2669" y="501"/>
                    <a:pt x="2168" y="1068"/>
                  </a:cubicBezTo>
                  <a:cubicBezTo>
                    <a:pt x="1535" y="1835"/>
                    <a:pt x="1902" y="2569"/>
                    <a:pt x="1802" y="3470"/>
                  </a:cubicBezTo>
                  <a:cubicBezTo>
                    <a:pt x="1568" y="4504"/>
                    <a:pt x="567" y="5004"/>
                    <a:pt x="234" y="5972"/>
                  </a:cubicBezTo>
                  <a:cubicBezTo>
                    <a:pt x="0" y="6806"/>
                    <a:pt x="34" y="7740"/>
                    <a:pt x="134" y="8574"/>
                  </a:cubicBezTo>
                  <a:cubicBezTo>
                    <a:pt x="134" y="8624"/>
                    <a:pt x="159" y="8649"/>
                    <a:pt x="184" y="8649"/>
                  </a:cubicBezTo>
                  <a:cubicBezTo>
                    <a:pt x="209" y="8649"/>
                    <a:pt x="234" y="8624"/>
                    <a:pt x="234" y="8574"/>
                  </a:cubicBezTo>
                  <a:cubicBezTo>
                    <a:pt x="200" y="7706"/>
                    <a:pt x="134" y="6839"/>
                    <a:pt x="367" y="6005"/>
                  </a:cubicBezTo>
                  <a:cubicBezTo>
                    <a:pt x="634" y="5204"/>
                    <a:pt x="1301" y="4871"/>
                    <a:pt x="1668" y="4204"/>
                  </a:cubicBezTo>
                  <a:cubicBezTo>
                    <a:pt x="2002" y="3670"/>
                    <a:pt x="1835" y="3070"/>
                    <a:pt x="1835" y="2469"/>
                  </a:cubicBezTo>
                  <a:cubicBezTo>
                    <a:pt x="1868" y="1035"/>
                    <a:pt x="2869" y="501"/>
                    <a:pt x="4036" y="67"/>
                  </a:cubicBezTo>
                  <a:cubicBezTo>
                    <a:pt x="4137" y="34"/>
                    <a:pt x="4137" y="1"/>
                    <a:pt x="407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20"/>
            <p:cNvSpPr/>
            <p:nvPr/>
          </p:nvSpPr>
          <p:spPr>
            <a:xfrm>
              <a:off x="7577475" y="4167625"/>
              <a:ext cx="165650" cy="601450"/>
            </a:xfrm>
            <a:custGeom>
              <a:rect b="b" l="l" r="r" t="t"/>
              <a:pathLst>
                <a:path extrusionOk="0" h="24058" w="6626">
                  <a:moveTo>
                    <a:pt x="1340" y="0"/>
                  </a:moveTo>
                  <a:cubicBezTo>
                    <a:pt x="1329" y="0"/>
                    <a:pt x="1315" y="8"/>
                    <a:pt x="1301" y="22"/>
                  </a:cubicBezTo>
                  <a:cubicBezTo>
                    <a:pt x="0" y="3992"/>
                    <a:pt x="134" y="8595"/>
                    <a:pt x="1001" y="12598"/>
                  </a:cubicBezTo>
                  <a:cubicBezTo>
                    <a:pt x="1868" y="16767"/>
                    <a:pt x="3770" y="20704"/>
                    <a:pt x="6438" y="24039"/>
                  </a:cubicBezTo>
                  <a:cubicBezTo>
                    <a:pt x="6451" y="24052"/>
                    <a:pt x="6466" y="24058"/>
                    <a:pt x="6482" y="24058"/>
                  </a:cubicBezTo>
                  <a:cubicBezTo>
                    <a:pt x="6549" y="24058"/>
                    <a:pt x="6626" y="23960"/>
                    <a:pt x="6572" y="23906"/>
                  </a:cubicBezTo>
                  <a:cubicBezTo>
                    <a:pt x="3937" y="20604"/>
                    <a:pt x="2069" y="16734"/>
                    <a:pt x="1168" y="12598"/>
                  </a:cubicBezTo>
                  <a:cubicBezTo>
                    <a:pt x="267" y="8361"/>
                    <a:pt x="534" y="4258"/>
                    <a:pt x="1368" y="55"/>
                  </a:cubicBezTo>
                  <a:cubicBezTo>
                    <a:pt x="1368" y="16"/>
                    <a:pt x="1357" y="0"/>
                    <a:pt x="134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20"/>
            <p:cNvSpPr/>
            <p:nvPr/>
          </p:nvSpPr>
          <p:spPr>
            <a:xfrm>
              <a:off x="7291425" y="4148125"/>
              <a:ext cx="219075" cy="597875"/>
            </a:xfrm>
            <a:custGeom>
              <a:rect b="b" l="l" r="r" t="t"/>
              <a:pathLst>
                <a:path extrusionOk="0" h="23915" w="8763">
                  <a:moveTo>
                    <a:pt x="8668" y="0"/>
                  </a:moveTo>
                  <a:cubicBezTo>
                    <a:pt x="8643" y="0"/>
                    <a:pt x="8619" y="11"/>
                    <a:pt x="8607" y="35"/>
                  </a:cubicBezTo>
                  <a:cubicBezTo>
                    <a:pt x="5171" y="7707"/>
                    <a:pt x="2102" y="15780"/>
                    <a:pt x="1" y="23885"/>
                  </a:cubicBezTo>
                  <a:cubicBezTo>
                    <a:pt x="23" y="23885"/>
                    <a:pt x="45" y="23915"/>
                    <a:pt x="68" y="23915"/>
                  </a:cubicBezTo>
                  <a:cubicBezTo>
                    <a:pt x="79" y="23915"/>
                    <a:pt x="90" y="23908"/>
                    <a:pt x="101" y="23885"/>
                  </a:cubicBezTo>
                  <a:cubicBezTo>
                    <a:pt x="1402" y="19849"/>
                    <a:pt x="2603" y="15813"/>
                    <a:pt x="4004" y="11843"/>
                  </a:cubicBezTo>
                  <a:cubicBezTo>
                    <a:pt x="5438" y="7874"/>
                    <a:pt x="7073" y="3971"/>
                    <a:pt x="8740" y="102"/>
                  </a:cubicBezTo>
                  <a:cubicBezTo>
                    <a:pt x="8762" y="37"/>
                    <a:pt x="8714" y="0"/>
                    <a:pt x="866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20"/>
            <p:cNvSpPr/>
            <p:nvPr/>
          </p:nvSpPr>
          <p:spPr>
            <a:xfrm>
              <a:off x="7917725" y="3960525"/>
              <a:ext cx="81750" cy="16700"/>
            </a:xfrm>
            <a:custGeom>
              <a:rect b="b" l="l" r="r" t="t"/>
              <a:pathLst>
                <a:path extrusionOk="0" h="668" w="3270">
                  <a:moveTo>
                    <a:pt x="0" y="0"/>
                  </a:moveTo>
                  <a:lnTo>
                    <a:pt x="0" y="100"/>
                  </a:lnTo>
                  <a:cubicBezTo>
                    <a:pt x="1034" y="367"/>
                    <a:pt x="2102" y="501"/>
                    <a:pt x="3202" y="667"/>
                  </a:cubicBezTo>
                  <a:cubicBezTo>
                    <a:pt x="3236" y="667"/>
                    <a:pt x="3269" y="601"/>
                    <a:pt x="3202" y="534"/>
                  </a:cubicBezTo>
                  <a:cubicBezTo>
                    <a:pt x="2168" y="334"/>
                    <a:pt x="1068" y="134"/>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20"/>
            <p:cNvSpPr/>
            <p:nvPr/>
          </p:nvSpPr>
          <p:spPr>
            <a:xfrm>
              <a:off x="7889600" y="4155300"/>
              <a:ext cx="15625" cy="48000"/>
            </a:xfrm>
            <a:custGeom>
              <a:rect b="b" l="l" r="r" t="t"/>
              <a:pathLst>
                <a:path extrusionOk="0" h="1920" w="625">
                  <a:moveTo>
                    <a:pt x="68" y="1"/>
                  </a:moveTo>
                  <a:cubicBezTo>
                    <a:pt x="27" y="1"/>
                    <a:pt x="1" y="25"/>
                    <a:pt x="24" y="48"/>
                  </a:cubicBezTo>
                  <a:cubicBezTo>
                    <a:pt x="191" y="682"/>
                    <a:pt x="325" y="1316"/>
                    <a:pt x="491" y="1883"/>
                  </a:cubicBezTo>
                  <a:cubicBezTo>
                    <a:pt x="491" y="1908"/>
                    <a:pt x="511" y="1919"/>
                    <a:pt x="535" y="1919"/>
                  </a:cubicBezTo>
                  <a:cubicBezTo>
                    <a:pt x="574" y="1919"/>
                    <a:pt x="625" y="1891"/>
                    <a:pt x="625" y="1849"/>
                  </a:cubicBezTo>
                  <a:cubicBezTo>
                    <a:pt x="458" y="1216"/>
                    <a:pt x="291" y="615"/>
                    <a:pt x="124" y="15"/>
                  </a:cubicBezTo>
                  <a:cubicBezTo>
                    <a:pt x="105" y="5"/>
                    <a:pt x="85" y="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20"/>
            <p:cNvSpPr/>
            <p:nvPr/>
          </p:nvSpPr>
          <p:spPr>
            <a:xfrm>
              <a:off x="7889350" y="4151475"/>
              <a:ext cx="34850" cy="32875"/>
            </a:xfrm>
            <a:custGeom>
              <a:rect b="b" l="l" r="r" t="t"/>
              <a:pathLst>
                <a:path extrusionOk="0" h="1315" w="1394">
                  <a:moveTo>
                    <a:pt x="68" y="1"/>
                  </a:moveTo>
                  <a:cubicBezTo>
                    <a:pt x="34" y="1"/>
                    <a:pt x="1" y="68"/>
                    <a:pt x="34" y="68"/>
                  </a:cubicBezTo>
                  <a:cubicBezTo>
                    <a:pt x="301" y="234"/>
                    <a:pt x="535" y="468"/>
                    <a:pt x="735" y="668"/>
                  </a:cubicBezTo>
                  <a:cubicBezTo>
                    <a:pt x="968" y="868"/>
                    <a:pt x="1135" y="1135"/>
                    <a:pt x="1302" y="1302"/>
                  </a:cubicBezTo>
                  <a:cubicBezTo>
                    <a:pt x="1310" y="1310"/>
                    <a:pt x="1321" y="1314"/>
                    <a:pt x="1331" y="1314"/>
                  </a:cubicBezTo>
                  <a:cubicBezTo>
                    <a:pt x="1362" y="1314"/>
                    <a:pt x="1394" y="1277"/>
                    <a:pt x="1369" y="1202"/>
                  </a:cubicBezTo>
                  <a:cubicBezTo>
                    <a:pt x="1135" y="668"/>
                    <a:pt x="535" y="3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20"/>
            <p:cNvSpPr/>
            <p:nvPr/>
          </p:nvSpPr>
          <p:spPr>
            <a:xfrm>
              <a:off x="7243225" y="3846875"/>
              <a:ext cx="70625" cy="37125"/>
            </a:xfrm>
            <a:custGeom>
              <a:rect b="b" l="l" r="r" t="t"/>
              <a:pathLst>
                <a:path extrusionOk="0" h="1485" w="2825">
                  <a:moveTo>
                    <a:pt x="42" y="1"/>
                  </a:moveTo>
                  <a:cubicBezTo>
                    <a:pt x="17" y="1"/>
                    <a:pt x="1" y="49"/>
                    <a:pt x="28" y="76"/>
                  </a:cubicBezTo>
                  <a:cubicBezTo>
                    <a:pt x="895" y="577"/>
                    <a:pt x="1829" y="1044"/>
                    <a:pt x="2729" y="1477"/>
                  </a:cubicBezTo>
                  <a:cubicBezTo>
                    <a:pt x="2739" y="1482"/>
                    <a:pt x="2747" y="1484"/>
                    <a:pt x="2755" y="1484"/>
                  </a:cubicBezTo>
                  <a:cubicBezTo>
                    <a:pt x="2804" y="1484"/>
                    <a:pt x="2825" y="1406"/>
                    <a:pt x="2796" y="1377"/>
                  </a:cubicBezTo>
                  <a:cubicBezTo>
                    <a:pt x="1896" y="877"/>
                    <a:pt x="995" y="410"/>
                    <a:pt x="61" y="10"/>
                  </a:cubicBezTo>
                  <a:cubicBezTo>
                    <a:pt x="55" y="3"/>
                    <a:pt x="48" y="1"/>
                    <a:pt x="4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20"/>
            <p:cNvSpPr/>
            <p:nvPr/>
          </p:nvSpPr>
          <p:spPr>
            <a:xfrm>
              <a:off x="7273925" y="4018675"/>
              <a:ext cx="41700" cy="20250"/>
            </a:xfrm>
            <a:custGeom>
              <a:rect b="b" l="l" r="r" t="t"/>
              <a:pathLst>
                <a:path extrusionOk="0" h="810" w="1668">
                  <a:moveTo>
                    <a:pt x="1632" y="0"/>
                  </a:moveTo>
                  <a:cubicBezTo>
                    <a:pt x="1624" y="0"/>
                    <a:pt x="1614" y="3"/>
                    <a:pt x="1602" y="9"/>
                  </a:cubicBezTo>
                  <a:cubicBezTo>
                    <a:pt x="1034" y="176"/>
                    <a:pt x="534" y="476"/>
                    <a:pt x="34" y="776"/>
                  </a:cubicBezTo>
                  <a:cubicBezTo>
                    <a:pt x="0" y="776"/>
                    <a:pt x="67" y="810"/>
                    <a:pt x="100" y="810"/>
                  </a:cubicBezTo>
                  <a:cubicBezTo>
                    <a:pt x="601" y="610"/>
                    <a:pt x="1168" y="376"/>
                    <a:pt x="1635" y="109"/>
                  </a:cubicBezTo>
                  <a:cubicBezTo>
                    <a:pt x="1662" y="55"/>
                    <a:pt x="1667" y="0"/>
                    <a:pt x="16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20"/>
            <p:cNvSpPr/>
            <p:nvPr/>
          </p:nvSpPr>
          <p:spPr>
            <a:xfrm>
              <a:off x="7296650" y="4014875"/>
              <a:ext cx="28525" cy="32725"/>
            </a:xfrm>
            <a:custGeom>
              <a:rect b="b" l="l" r="r" t="t"/>
              <a:pathLst>
                <a:path extrusionOk="0" h="1309" w="1141">
                  <a:moveTo>
                    <a:pt x="1065" y="1"/>
                  </a:moveTo>
                  <a:cubicBezTo>
                    <a:pt x="1050" y="1"/>
                    <a:pt x="1035" y="9"/>
                    <a:pt x="1026" y="28"/>
                  </a:cubicBezTo>
                  <a:cubicBezTo>
                    <a:pt x="693" y="395"/>
                    <a:pt x="359" y="828"/>
                    <a:pt x="25" y="1229"/>
                  </a:cubicBezTo>
                  <a:cubicBezTo>
                    <a:pt x="1" y="1277"/>
                    <a:pt x="12" y="1308"/>
                    <a:pt x="33" y="1308"/>
                  </a:cubicBezTo>
                  <a:cubicBezTo>
                    <a:pt x="41" y="1308"/>
                    <a:pt x="50" y="1304"/>
                    <a:pt x="59" y="1295"/>
                  </a:cubicBezTo>
                  <a:cubicBezTo>
                    <a:pt x="392" y="928"/>
                    <a:pt x="759" y="528"/>
                    <a:pt x="1093" y="128"/>
                  </a:cubicBezTo>
                  <a:cubicBezTo>
                    <a:pt x="1141" y="56"/>
                    <a:pt x="1102" y="1"/>
                    <a:pt x="106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20"/>
            <p:cNvSpPr/>
            <p:nvPr/>
          </p:nvSpPr>
          <p:spPr>
            <a:xfrm>
              <a:off x="7675875" y="4537875"/>
              <a:ext cx="91150" cy="43100"/>
            </a:xfrm>
            <a:custGeom>
              <a:rect b="b" l="l" r="r" t="t"/>
              <a:pathLst>
                <a:path extrusionOk="0" h="1724" w="3646">
                  <a:moveTo>
                    <a:pt x="3568" y="0"/>
                  </a:moveTo>
                  <a:cubicBezTo>
                    <a:pt x="3556" y="0"/>
                    <a:pt x="3544" y="7"/>
                    <a:pt x="3536" y="23"/>
                  </a:cubicBezTo>
                  <a:cubicBezTo>
                    <a:pt x="2336" y="456"/>
                    <a:pt x="1035" y="1023"/>
                    <a:pt x="1" y="1724"/>
                  </a:cubicBezTo>
                  <a:cubicBezTo>
                    <a:pt x="1201" y="1357"/>
                    <a:pt x="2436" y="723"/>
                    <a:pt x="3570" y="89"/>
                  </a:cubicBezTo>
                  <a:cubicBezTo>
                    <a:pt x="3646" y="64"/>
                    <a:pt x="3606" y="0"/>
                    <a:pt x="356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20"/>
            <p:cNvSpPr/>
            <p:nvPr/>
          </p:nvSpPr>
          <p:spPr>
            <a:xfrm>
              <a:off x="7268925" y="4522575"/>
              <a:ext cx="42425" cy="21900"/>
            </a:xfrm>
            <a:custGeom>
              <a:rect b="b" l="l" r="r" t="t"/>
              <a:pathLst>
                <a:path extrusionOk="0" h="876" w="1697">
                  <a:moveTo>
                    <a:pt x="100" y="1"/>
                  </a:moveTo>
                  <a:cubicBezTo>
                    <a:pt x="0" y="1"/>
                    <a:pt x="0" y="34"/>
                    <a:pt x="0" y="34"/>
                  </a:cubicBezTo>
                  <a:cubicBezTo>
                    <a:pt x="501" y="335"/>
                    <a:pt x="1034" y="568"/>
                    <a:pt x="1601" y="868"/>
                  </a:cubicBezTo>
                  <a:cubicBezTo>
                    <a:pt x="1611" y="873"/>
                    <a:pt x="1620" y="875"/>
                    <a:pt x="1628" y="875"/>
                  </a:cubicBezTo>
                  <a:cubicBezTo>
                    <a:pt x="1676" y="875"/>
                    <a:pt x="1697" y="802"/>
                    <a:pt x="1668" y="802"/>
                  </a:cubicBezTo>
                  <a:cubicBezTo>
                    <a:pt x="1134" y="535"/>
                    <a:pt x="634" y="234"/>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20"/>
            <p:cNvSpPr/>
            <p:nvPr/>
          </p:nvSpPr>
          <p:spPr>
            <a:xfrm>
              <a:off x="7489075" y="4540300"/>
              <a:ext cx="39225" cy="113250"/>
            </a:xfrm>
            <a:custGeom>
              <a:rect b="b" l="l" r="r" t="t"/>
              <a:pathLst>
                <a:path extrusionOk="0" h="4530" w="1569">
                  <a:moveTo>
                    <a:pt x="855" y="1"/>
                  </a:moveTo>
                  <a:cubicBezTo>
                    <a:pt x="843" y="1"/>
                    <a:pt x="834" y="9"/>
                    <a:pt x="834" y="26"/>
                  </a:cubicBezTo>
                  <a:cubicBezTo>
                    <a:pt x="668" y="1093"/>
                    <a:pt x="334" y="2361"/>
                    <a:pt x="501" y="3428"/>
                  </a:cubicBezTo>
                  <a:cubicBezTo>
                    <a:pt x="568" y="3995"/>
                    <a:pt x="868" y="4429"/>
                    <a:pt x="1468" y="4529"/>
                  </a:cubicBezTo>
                  <a:cubicBezTo>
                    <a:pt x="1535" y="4529"/>
                    <a:pt x="1568" y="4429"/>
                    <a:pt x="1502" y="4429"/>
                  </a:cubicBezTo>
                  <a:cubicBezTo>
                    <a:pt x="1" y="4095"/>
                    <a:pt x="801" y="1093"/>
                    <a:pt x="901" y="26"/>
                  </a:cubicBezTo>
                  <a:cubicBezTo>
                    <a:pt x="885" y="9"/>
                    <a:pt x="868" y="1"/>
                    <a:pt x="8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20"/>
            <p:cNvSpPr/>
            <p:nvPr/>
          </p:nvSpPr>
          <p:spPr>
            <a:xfrm>
              <a:off x="7497700" y="4827425"/>
              <a:ext cx="117125" cy="182525"/>
            </a:xfrm>
            <a:custGeom>
              <a:rect b="b" l="l" r="r" t="t"/>
              <a:pathLst>
                <a:path extrusionOk="0" h="7301" w="4685">
                  <a:moveTo>
                    <a:pt x="15" y="1"/>
                  </a:moveTo>
                  <a:cubicBezTo>
                    <a:pt x="8" y="1"/>
                    <a:pt x="0" y="16"/>
                    <a:pt x="22" y="16"/>
                  </a:cubicBezTo>
                  <a:cubicBezTo>
                    <a:pt x="22" y="5"/>
                    <a:pt x="19" y="1"/>
                    <a:pt x="15" y="1"/>
                  </a:cubicBezTo>
                  <a:close/>
                  <a:moveTo>
                    <a:pt x="22" y="16"/>
                  </a:moveTo>
                  <a:cubicBezTo>
                    <a:pt x="1323" y="2517"/>
                    <a:pt x="2824" y="5019"/>
                    <a:pt x="4559" y="7288"/>
                  </a:cubicBezTo>
                  <a:cubicBezTo>
                    <a:pt x="4576" y="7296"/>
                    <a:pt x="4592" y="7300"/>
                    <a:pt x="4608" y="7300"/>
                  </a:cubicBezTo>
                  <a:cubicBezTo>
                    <a:pt x="4653" y="7300"/>
                    <a:pt x="4684" y="7263"/>
                    <a:pt x="4659" y="7187"/>
                  </a:cubicBezTo>
                  <a:cubicBezTo>
                    <a:pt x="3025" y="4852"/>
                    <a:pt x="1490" y="2517"/>
                    <a:pt x="22"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20"/>
            <p:cNvSpPr/>
            <p:nvPr/>
          </p:nvSpPr>
          <p:spPr>
            <a:xfrm>
              <a:off x="7455725" y="5002300"/>
              <a:ext cx="130725" cy="171925"/>
            </a:xfrm>
            <a:custGeom>
              <a:rect b="b" l="l" r="r" t="t"/>
              <a:pathLst>
                <a:path extrusionOk="0" h="6877" w="5229">
                  <a:moveTo>
                    <a:pt x="13" y="1"/>
                  </a:moveTo>
                  <a:cubicBezTo>
                    <a:pt x="9" y="1"/>
                    <a:pt x="0" y="9"/>
                    <a:pt x="0" y="26"/>
                  </a:cubicBezTo>
                  <a:cubicBezTo>
                    <a:pt x="17" y="9"/>
                    <a:pt x="17" y="1"/>
                    <a:pt x="13" y="1"/>
                  </a:cubicBezTo>
                  <a:close/>
                  <a:moveTo>
                    <a:pt x="0" y="26"/>
                  </a:moveTo>
                  <a:cubicBezTo>
                    <a:pt x="1501" y="2461"/>
                    <a:pt x="3203" y="4796"/>
                    <a:pt x="5137" y="6864"/>
                  </a:cubicBezTo>
                  <a:cubicBezTo>
                    <a:pt x="5146" y="6873"/>
                    <a:pt x="5158" y="6877"/>
                    <a:pt x="5169" y="6877"/>
                  </a:cubicBezTo>
                  <a:cubicBezTo>
                    <a:pt x="5199" y="6877"/>
                    <a:pt x="5228" y="6846"/>
                    <a:pt x="5204" y="6797"/>
                  </a:cubicBezTo>
                  <a:cubicBezTo>
                    <a:pt x="3403" y="4562"/>
                    <a:pt x="1668" y="2361"/>
                    <a:pt x="0" y="2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20"/>
            <p:cNvSpPr/>
            <p:nvPr/>
          </p:nvSpPr>
          <p:spPr>
            <a:xfrm>
              <a:off x="7723400" y="4619525"/>
              <a:ext cx="4200" cy="36925"/>
            </a:xfrm>
            <a:custGeom>
              <a:rect b="b" l="l" r="r" t="t"/>
              <a:pathLst>
                <a:path extrusionOk="0" h="1477" w="168">
                  <a:moveTo>
                    <a:pt x="84" y="1"/>
                  </a:moveTo>
                  <a:cubicBezTo>
                    <a:pt x="59" y="1"/>
                    <a:pt x="34" y="9"/>
                    <a:pt x="34" y="26"/>
                  </a:cubicBezTo>
                  <a:cubicBezTo>
                    <a:pt x="34" y="493"/>
                    <a:pt x="1" y="960"/>
                    <a:pt x="34" y="1427"/>
                  </a:cubicBezTo>
                  <a:cubicBezTo>
                    <a:pt x="34" y="1460"/>
                    <a:pt x="59" y="1477"/>
                    <a:pt x="84" y="1477"/>
                  </a:cubicBezTo>
                  <a:cubicBezTo>
                    <a:pt x="109" y="1477"/>
                    <a:pt x="134" y="1460"/>
                    <a:pt x="134" y="1427"/>
                  </a:cubicBezTo>
                  <a:cubicBezTo>
                    <a:pt x="168" y="960"/>
                    <a:pt x="134" y="493"/>
                    <a:pt x="134" y="26"/>
                  </a:cubicBezTo>
                  <a:cubicBezTo>
                    <a:pt x="134" y="9"/>
                    <a:pt x="109"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20"/>
            <p:cNvSpPr/>
            <p:nvPr/>
          </p:nvSpPr>
          <p:spPr>
            <a:xfrm>
              <a:off x="7755100" y="4605150"/>
              <a:ext cx="20050" cy="19925"/>
            </a:xfrm>
            <a:custGeom>
              <a:rect b="b" l="l" r="r" t="t"/>
              <a:pathLst>
                <a:path extrusionOk="0" h="797" w="802">
                  <a:moveTo>
                    <a:pt x="67" y="0"/>
                  </a:moveTo>
                  <a:cubicBezTo>
                    <a:pt x="34" y="0"/>
                    <a:pt x="0" y="67"/>
                    <a:pt x="34" y="67"/>
                  </a:cubicBezTo>
                  <a:cubicBezTo>
                    <a:pt x="201" y="167"/>
                    <a:pt x="301" y="267"/>
                    <a:pt x="434" y="401"/>
                  </a:cubicBezTo>
                  <a:cubicBezTo>
                    <a:pt x="568" y="534"/>
                    <a:pt x="601" y="701"/>
                    <a:pt x="734" y="768"/>
                  </a:cubicBezTo>
                  <a:cubicBezTo>
                    <a:pt x="745" y="788"/>
                    <a:pt x="755" y="796"/>
                    <a:pt x="764" y="796"/>
                  </a:cubicBezTo>
                  <a:cubicBezTo>
                    <a:pt x="785" y="796"/>
                    <a:pt x="801" y="757"/>
                    <a:pt x="801" y="734"/>
                  </a:cubicBezTo>
                  <a:cubicBezTo>
                    <a:pt x="768" y="567"/>
                    <a:pt x="668" y="434"/>
                    <a:pt x="534" y="334"/>
                  </a:cubicBezTo>
                  <a:cubicBezTo>
                    <a:pt x="401" y="200"/>
                    <a:pt x="234" y="67"/>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20"/>
            <p:cNvSpPr/>
            <p:nvPr/>
          </p:nvSpPr>
          <p:spPr>
            <a:xfrm>
              <a:off x="7756250" y="4645000"/>
              <a:ext cx="5425" cy="3750"/>
            </a:xfrm>
            <a:custGeom>
              <a:rect b="b" l="l" r="r" t="t"/>
              <a:pathLst>
                <a:path extrusionOk="0" h="150" w="217">
                  <a:moveTo>
                    <a:pt x="137" y="1"/>
                  </a:moveTo>
                  <a:cubicBezTo>
                    <a:pt x="131" y="1"/>
                    <a:pt x="126" y="3"/>
                    <a:pt x="121" y="7"/>
                  </a:cubicBezTo>
                  <a:cubicBezTo>
                    <a:pt x="55" y="7"/>
                    <a:pt x="55" y="74"/>
                    <a:pt x="55" y="74"/>
                  </a:cubicBezTo>
                  <a:cubicBezTo>
                    <a:pt x="1" y="101"/>
                    <a:pt x="34" y="150"/>
                    <a:pt x="102" y="150"/>
                  </a:cubicBezTo>
                  <a:cubicBezTo>
                    <a:pt x="118" y="150"/>
                    <a:pt x="136" y="147"/>
                    <a:pt x="155" y="141"/>
                  </a:cubicBezTo>
                  <a:cubicBezTo>
                    <a:pt x="188" y="141"/>
                    <a:pt x="188" y="108"/>
                    <a:pt x="188" y="108"/>
                  </a:cubicBezTo>
                  <a:cubicBezTo>
                    <a:pt x="217" y="79"/>
                    <a:pt x="171" y="1"/>
                    <a:pt x="13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20"/>
            <p:cNvSpPr/>
            <p:nvPr/>
          </p:nvSpPr>
          <p:spPr>
            <a:xfrm>
              <a:off x="7748450" y="4689375"/>
              <a:ext cx="20850" cy="8500"/>
            </a:xfrm>
            <a:custGeom>
              <a:rect b="b" l="l" r="r" t="t"/>
              <a:pathLst>
                <a:path extrusionOk="0" h="340" w="834">
                  <a:moveTo>
                    <a:pt x="733" y="0"/>
                  </a:moveTo>
                  <a:cubicBezTo>
                    <a:pt x="633" y="0"/>
                    <a:pt x="533" y="34"/>
                    <a:pt x="400" y="67"/>
                  </a:cubicBezTo>
                  <a:cubicBezTo>
                    <a:pt x="300" y="134"/>
                    <a:pt x="166" y="167"/>
                    <a:pt x="66" y="201"/>
                  </a:cubicBezTo>
                  <a:cubicBezTo>
                    <a:pt x="7" y="230"/>
                    <a:pt x="0" y="339"/>
                    <a:pt x="70" y="339"/>
                  </a:cubicBezTo>
                  <a:cubicBezTo>
                    <a:pt x="79" y="339"/>
                    <a:pt x="89" y="338"/>
                    <a:pt x="100" y="334"/>
                  </a:cubicBezTo>
                  <a:cubicBezTo>
                    <a:pt x="200" y="301"/>
                    <a:pt x="333" y="234"/>
                    <a:pt x="467" y="234"/>
                  </a:cubicBezTo>
                  <a:cubicBezTo>
                    <a:pt x="567" y="201"/>
                    <a:pt x="667" y="201"/>
                    <a:pt x="800" y="134"/>
                  </a:cubicBezTo>
                  <a:cubicBezTo>
                    <a:pt x="834" y="67"/>
                    <a:pt x="834" y="0"/>
                    <a:pt x="73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20"/>
            <p:cNvSpPr/>
            <p:nvPr/>
          </p:nvSpPr>
          <p:spPr>
            <a:xfrm>
              <a:off x="7787475" y="4662000"/>
              <a:ext cx="7475" cy="10200"/>
            </a:xfrm>
            <a:custGeom>
              <a:rect b="b" l="l" r="r" t="t"/>
              <a:pathLst>
                <a:path extrusionOk="0" h="408" w="299">
                  <a:moveTo>
                    <a:pt x="61" y="1"/>
                  </a:moveTo>
                  <a:cubicBezTo>
                    <a:pt x="30" y="1"/>
                    <a:pt x="1" y="37"/>
                    <a:pt x="40" y="95"/>
                  </a:cubicBezTo>
                  <a:cubicBezTo>
                    <a:pt x="73" y="161"/>
                    <a:pt x="140" y="295"/>
                    <a:pt x="207" y="395"/>
                  </a:cubicBezTo>
                  <a:cubicBezTo>
                    <a:pt x="215" y="403"/>
                    <a:pt x="225" y="407"/>
                    <a:pt x="236" y="407"/>
                  </a:cubicBezTo>
                  <a:cubicBezTo>
                    <a:pt x="267" y="407"/>
                    <a:pt x="298" y="370"/>
                    <a:pt x="273" y="295"/>
                  </a:cubicBezTo>
                  <a:cubicBezTo>
                    <a:pt x="240" y="228"/>
                    <a:pt x="207" y="128"/>
                    <a:pt x="106" y="61"/>
                  </a:cubicBezTo>
                  <a:cubicBezTo>
                    <a:pt x="106" y="19"/>
                    <a:pt x="83" y="1"/>
                    <a:pt x="6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20"/>
            <p:cNvSpPr/>
            <p:nvPr/>
          </p:nvSpPr>
          <p:spPr>
            <a:xfrm>
              <a:off x="7671700" y="4605975"/>
              <a:ext cx="5025" cy="3375"/>
            </a:xfrm>
            <a:custGeom>
              <a:rect b="b" l="l" r="r" t="t"/>
              <a:pathLst>
                <a:path extrusionOk="0" h="135" w="201">
                  <a:moveTo>
                    <a:pt x="67" y="1"/>
                  </a:moveTo>
                  <a:cubicBezTo>
                    <a:pt x="1" y="1"/>
                    <a:pt x="1" y="134"/>
                    <a:pt x="67" y="134"/>
                  </a:cubicBezTo>
                  <a:lnTo>
                    <a:pt x="101" y="134"/>
                  </a:lnTo>
                  <a:cubicBezTo>
                    <a:pt x="201" y="134"/>
                    <a:pt x="201"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20"/>
            <p:cNvSpPr/>
            <p:nvPr/>
          </p:nvSpPr>
          <p:spPr>
            <a:xfrm>
              <a:off x="7745100" y="4571800"/>
              <a:ext cx="4175" cy="4175"/>
            </a:xfrm>
            <a:custGeom>
              <a:rect b="b" l="l" r="r" t="t"/>
              <a:pathLst>
                <a:path extrusionOk="0" h="167" w="167">
                  <a:moveTo>
                    <a:pt x="100" y="0"/>
                  </a:moveTo>
                  <a:cubicBezTo>
                    <a:pt x="0" y="0"/>
                    <a:pt x="0" y="167"/>
                    <a:pt x="100" y="167"/>
                  </a:cubicBezTo>
                  <a:cubicBezTo>
                    <a:pt x="167" y="167"/>
                    <a:pt x="167" y="33"/>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20"/>
            <p:cNvSpPr/>
            <p:nvPr/>
          </p:nvSpPr>
          <p:spPr>
            <a:xfrm>
              <a:off x="7663525" y="4519025"/>
              <a:ext cx="28075" cy="21325"/>
            </a:xfrm>
            <a:custGeom>
              <a:rect b="b" l="l" r="r" t="t"/>
              <a:pathLst>
                <a:path extrusionOk="0" h="853" w="1123">
                  <a:moveTo>
                    <a:pt x="43" y="1"/>
                  </a:moveTo>
                  <a:cubicBezTo>
                    <a:pt x="18" y="1"/>
                    <a:pt x="0" y="55"/>
                    <a:pt x="28" y="110"/>
                  </a:cubicBezTo>
                  <a:lnTo>
                    <a:pt x="528" y="477"/>
                  </a:lnTo>
                  <a:cubicBezTo>
                    <a:pt x="695" y="610"/>
                    <a:pt x="861" y="743"/>
                    <a:pt x="1028" y="843"/>
                  </a:cubicBezTo>
                  <a:cubicBezTo>
                    <a:pt x="1034" y="850"/>
                    <a:pt x="1042" y="852"/>
                    <a:pt x="1049" y="852"/>
                  </a:cubicBezTo>
                  <a:cubicBezTo>
                    <a:pt x="1083" y="852"/>
                    <a:pt x="1122" y="798"/>
                    <a:pt x="1095" y="743"/>
                  </a:cubicBezTo>
                  <a:cubicBezTo>
                    <a:pt x="962" y="643"/>
                    <a:pt x="761" y="510"/>
                    <a:pt x="595" y="376"/>
                  </a:cubicBezTo>
                  <a:cubicBezTo>
                    <a:pt x="428" y="243"/>
                    <a:pt x="228" y="143"/>
                    <a:pt x="61" y="10"/>
                  </a:cubicBezTo>
                  <a:cubicBezTo>
                    <a:pt x="55" y="3"/>
                    <a:pt x="49" y="1"/>
                    <a:pt x="4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20"/>
            <p:cNvSpPr/>
            <p:nvPr/>
          </p:nvSpPr>
          <p:spPr>
            <a:xfrm>
              <a:off x="7722575" y="4483175"/>
              <a:ext cx="6700" cy="27550"/>
            </a:xfrm>
            <a:custGeom>
              <a:rect b="b" l="l" r="r" t="t"/>
              <a:pathLst>
                <a:path extrusionOk="0" h="1102" w="268">
                  <a:moveTo>
                    <a:pt x="226" y="1"/>
                  </a:moveTo>
                  <a:cubicBezTo>
                    <a:pt x="201" y="1"/>
                    <a:pt x="167" y="26"/>
                    <a:pt x="167" y="76"/>
                  </a:cubicBezTo>
                  <a:cubicBezTo>
                    <a:pt x="101" y="243"/>
                    <a:pt x="101" y="443"/>
                    <a:pt x="67" y="610"/>
                  </a:cubicBezTo>
                  <a:cubicBezTo>
                    <a:pt x="34" y="776"/>
                    <a:pt x="1" y="943"/>
                    <a:pt x="34" y="1077"/>
                  </a:cubicBezTo>
                  <a:cubicBezTo>
                    <a:pt x="34" y="1093"/>
                    <a:pt x="51" y="1102"/>
                    <a:pt x="67" y="1102"/>
                  </a:cubicBezTo>
                  <a:cubicBezTo>
                    <a:pt x="84" y="1102"/>
                    <a:pt x="101" y="1093"/>
                    <a:pt x="101" y="1077"/>
                  </a:cubicBezTo>
                  <a:cubicBezTo>
                    <a:pt x="201" y="943"/>
                    <a:pt x="167" y="743"/>
                    <a:pt x="201" y="610"/>
                  </a:cubicBezTo>
                  <a:cubicBezTo>
                    <a:pt x="201" y="443"/>
                    <a:pt x="234" y="243"/>
                    <a:pt x="234" y="76"/>
                  </a:cubicBezTo>
                  <a:cubicBezTo>
                    <a:pt x="267" y="26"/>
                    <a:pt x="251" y="1"/>
                    <a:pt x="22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20"/>
            <p:cNvSpPr/>
            <p:nvPr/>
          </p:nvSpPr>
          <p:spPr>
            <a:xfrm>
              <a:off x="7665025" y="4475875"/>
              <a:ext cx="5050" cy="2525"/>
            </a:xfrm>
            <a:custGeom>
              <a:rect b="b" l="l" r="r" t="t"/>
              <a:pathLst>
                <a:path extrusionOk="0" h="101" w="202">
                  <a:moveTo>
                    <a:pt x="101" y="1"/>
                  </a:moveTo>
                  <a:cubicBezTo>
                    <a:pt x="1" y="1"/>
                    <a:pt x="1" y="101"/>
                    <a:pt x="101" y="101"/>
                  </a:cubicBezTo>
                  <a:lnTo>
                    <a:pt x="134" y="101"/>
                  </a:lnTo>
                  <a:cubicBezTo>
                    <a:pt x="201" y="101"/>
                    <a:pt x="201" y="1"/>
                    <a:pt x="1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20"/>
            <p:cNvSpPr/>
            <p:nvPr/>
          </p:nvSpPr>
          <p:spPr>
            <a:xfrm>
              <a:off x="7699875" y="4433275"/>
              <a:ext cx="5850" cy="4000"/>
            </a:xfrm>
            <a:custGeom>
              <a:rect b="b" l="l" r="r" t="t"/>
              <a:pathLst>
                <a:path extrusionOk="0" h="160" w="234">
                  <a:moveTo>
                    <a:pt x="100" y="1"/>
                  </a:moveTo>
                  <a:cubicBezTo>
                    <a:pt x="54" y="1"/>
                    <a:pt x="1" y="79"/>
                    <a:pt x="75" y="104"/>
                  </a:cubicBezTo>
                  <a:lnTo>
                    <a:pt x="108" y="137"/>
                  </a:lnTo>
                  <a:cubicBezTo>
                    <a:pt x="132" y="153"/>
                    <a:pt x="152" y="160"/>
                    <a:pt x="169" y="160"/>
                  </a:cubicBezTo>
                  <a:cubicBezTo>
                    <a:pt x="220" y="160"/>
                    <a:pt x="233" y="96"/>
                    <a:pt x="208" y="70"/>
                  </a:cubicBezTo>
                  <a:lnTo>
                    <a:pt x="141" y="37"/>
                  </a:lnTo>
                  <a:cubicBezTo>
                    <a:pt x="133" y="11"/>
                    <a:pt x="11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20"/>
            <p:cNvSpPr/>
            <p:nvPr/>
          </p:nvSpPr>
          <p:spPr>
            <a:xfrm>
              <a:off x="7635850" y="4444200"/>
              <a:ext cx="25875" cy="3350"/>
            </a:xfrm>
            <a:custGeom>
              <a:rect b="b" l="l" r="r" t="t"/>
              <a:pathLst>
                <a:path extrusionOk="0" h="134" w="1035">
                  <a:moveTo>
                    <a:pt x="1001" y="0"/>
                  </a:moveTo>
                  <a:cubicBezTo>
                    <a:pt x="668" y="0"/>
                    <a:pt x="367" y="34"/>
                    <a:pt x="34" y="34"/>
                  </a:cubicBezTo>
                  <a:cubicBezTo>
                    <a:pt x="0" y="34"/>
                    <a:pt x="0" y="134"/>
                    <a:pt x="34" y="134"/>
                  </a:cubicBezTo>
                  <a:cubicBezTo>
                    <a:pt x="367" y="134"/>
                    <a:pt x="701" y="134"/>
                    <a:pt x="1001" y="100"/>
                  </a:cubicBezTo>
                  <a:cubicBezTo>
                    <a:pt x="1034" y="100"/>
                    <a:pt x="1034" y="0"/>
                    <a:pt x="10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20"/>
            <p:cNvSpPr/>
            <p:nvPr/>
          </p:nvSpPr>
          <p:spPr>
            <a:xfrm>
              <a:off x="7660025" y="4388525"/>
              <a:ext cx="3375" cy="22125"/>
            </a:xfrm>
            <a:custGeom>
              <a:rect b="b" l="l" r="r" t="t"/>
              <a:pathLst>
                <a:path extrusionOk="0" h="885" w="135">
                  <a:moveTo>
                    <a:pt x="34" y="1"/>
                  </a:moveTo>
                  <a:cubicBezTo>
                    <a:pt x="17" y="1"/>
                    <a:pt x="1" y="9"/>
                    <a:pt x="1" y="26"/>
                  </a:cubicBezTo>
                  <a:cubicBezTo>
                    <a:pt x="1" y="326"/>
                    <a:pt x="1" y="593"/>
                    <a:pt x="34" y="860"/>
                  </a:cubicBezTo>
                  <a:cubicBezTo>
                    <a:pt x="34" y="876"/>
                    <a:pt x="59" y="885"/>
                    <a:pt x="84" y="885"/>
                  </a:cubicBezTo>
                  <a:cubicBezTo>
                    <a:pt x="109" y="885"/>
                    <a:pt x="134" y="876"/>
                    <a:pt x="134" y="860"/>
                  </a:cubicBezTo>
                  <a:cubicBezTo>
                    <a:pt x="134" y="560"/>
                    <a:pt x="67" y="326"/>
                    <a:pt x="67" y="26"/>
                  </a:cubicBezTo>
                  <a:cubicBezTo>
                    <a:pt x="67" y="9"/>
                    <a:pt x="51"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20"/>
            <p:cNvSpPr/>
            <p:nvPr/>
          </p:nvSpPr>
          <p:spPr>
            <a:xfrm>
              <a:off x="7697550" y="4374575"/>
              <a:ext cx="4200" cy="18150"/>
            </a:xfrm>
            <a:custGeom>
              <a:rect b="b" l="l" r="r" t="t"/>
              <a:pathLst>
                <a:path extrusionOk="0" h="726" w="168">
                  <a:moveTo>
                    <a:pt x="118" y="0"/>
                  </a:moveTo>
                  <a:cubicBezTo>
                    <a:pt x="93" y="0"/>
                    <a:pt x="68" y="17"/>
                    <a:pt x="68" y="50"/>
                  </a:cubicBezTo>
                  <a:cubicBezTo>
                    <a:pt x="34" y="250"/>
                    <a:pt x="1" y="450"/>
                    <a:pt x="1" y="651"/>
                  </a:cubicBezTo>
                  <a:cubicBezTo>
                    <a:pt x="1" y="701"/>
                    <a:pt x="18" y="726"/>
                    <a:pt x="43" y="726"/>
                  </a:cubicBezTo>
                  <a:cubicBezTo>
                    <a:pt x="68" y="726"/>
                    <a:pt x="101" y="701"/>
                    <a:pt x="134" y="651"/>
                  </a:cubicBezTo>
                  <a:cubicBezTo>
                    <a:pt x="168" y="450"/>
                    <a:pt x="168" y="250"/>
                    <a:pt x="168" y="50"/>
                  </a:cubicBezTo>
                  <a:cubicBezTo>
                    <a:pt x="168" y="17"/>
                    <a:pt x="143" y="0"/>
                    <a:pt x="11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20"/>
            <p:cNvSpPr/>
            <p:nvPr/>
          </p:nvSpPr>
          <p:spPr>
            <a:xfrm>
              <a:off x="7645500" y="4338900"/>
              <a:ext cx="25925" cy="17150"/>
            </a:xfrm>
            <a:custGeom>
              <a:rect b="b" l="l" r="r" t="t"/>
              <a:pathLst>
                <a:path extrusionOk="0" h="686" w="1037">
                  <a:moveTo>
                    <a:pt x="108" y="0"/>
                  </a:moveTo>
                  <a:cubicBezTo>
                    <a:pt x="50" y="0"/>
                    <a:pt x="0" y="49"/>
                    <a:pt x="81" y="76"/>
                  </a:cubicBezTo>
                  <a:cubicBezTo>
                    <a:pt x="315" y="310"/>
                    <a:pt x="615" y="510"/>
                    <a:pt x="915" y="677"/>
                  </a:cubicBezTo>
                  <a:cubicBezTo>
                    <a:pt x="921" y="683"/>
                    <a:pt x="930" y="685"/>
                    <a:pt x="939" y="685"/>
                  </a:cubicBezTo>
                  <a:cubicBezTo>
                    <a:pt x="980" y="685"/>
                    <a:pt x="1037" y="631"/>
                    <a:pt x="982" y="576"/>
                  </a:cubicBezTo>
                  <a:cubicBezTo>
                    <a:pt x="749" y="376"/>
                    <a:pt x="448" y="210"/>
                    <a:pt x="148" y="9"/>
                  </a:cubicBezTo>
                  <a:cubicBezTo>
                    <a:pt x="135" y="3"/>
                    <a:pt x="121" y="0"/>
                    <a:pt x="10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20"/>
            <p:cNvSpPr/>
            <p:nvPr/>
          </p:nvSpPr>
          <p:spPr>
            <a:xfrm>
              <a:off x="7679200" y="4317450"/>
              <a:ext cx="5050" cy="2525"/>
            </a:xfrm>
            <a:custGeom>
              <a:rect b="b" l="l" r="r" t="t"/>
              <a:pathLst>
                <a:path extrusionOk="0" h="101" w="202">
                  <a:moveTo>
                    <a:pt x="101" y="0"/>
                  </a:moveTo>
                  <a:cubicBezTo>
                    <a:pt x="1" y="0"/>
                    <a:pt x="1" y="100"/>
                    <a:pt x="101" y="100"/>
                  </a:cubicBezTo>
                  <a:cubicBezTo>
                    <a:pt x="201" y="100"/>
                    <a:pt x="201"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20"/>
            <p:cNvSpPr/>
            <p:nvPr/>
          </p:nvSpPr>
          <p:spPr>
            <a:xfrm>
              <a:off x="7647675" y="4293975"/>
              <a:ext cx="4875" cy="4300"/>
            </a:xfrm>
            <a:custGeom>
              <a:rect b="b" l="l" r="r" t="t"/>
              <a:pathLst>
                <a:path extrusionOk="0" h="172" w="195">
                  <a:moveTo>
                    <a:pt x="135" y="1"/>
                  </a:moveTo>
                  <a:cubicBezTo>
                    <a:pt x="50" y="1"/>
                    <a:pt x="0" y="142"/>
                    <a:pt x="61" y="172"/>
                  </a:cubicBezTo>
                  <a:cubicBezTo>
                    <a:pt x="95" y="172"/>
                    <a:pt x="122" y="164"/>
                    <a:pt x="141" y="151"/>
                  </a:cubicBezTo>
                  <a:lnTo>
                    <a:pt x="141" y="151"/>
                  </a:lnTo>
                  <a:cubicBezTo>
                    <a:pt x="177" y="149"/>
                    <a:pt x="195" y="112"/>
                    <a:pt x="195" y="38"/>
                  </a:cubicBezTo>
                  <a:cubicBezTo>
                    <a:pt x="195" y="5"/>
                    <a:pt x="161" y="5"/>
                    <a:pt x="161" y="5"/>
                  </a:cubicBezTo>
                  <a:cubicBezTo>
                    <a:pt x="152" y="2"/>
                    <a:pt x="143" y="1"/>
                    <a:pt x="135"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20"/>
            <p:cNvSpPr/>
            <p:nvPr/>
          </p:nvSpPr>
          <p:spPr>
            <a:xfrm>
              <a:off x="7686725" y="4257400"/>
              <a:ext cx="20875" cy="12525"/>
            </a:xfrm>
            <a:custGeom>
              <a:rect b="b" l="l" r="r" t="t"/>
              <a:pathLst>
                <a:path extrusionOk="0" h="501" w="835">
                  <a:moveTo>
                    <a:pt x="767" y="0"/>
                  </a:moveTo>
                  <a:cubicBezTo>
                    <a:pt x="634" y="67"/>
                    <a:pt x="501" y="134"/>
                    <a:pt x="434" y="234"/>
                  </a:cubicBezTo>
                  <a:cubicBezTo>
                    <a:pt x="300" y="301"/>
                    <a:pt x="167" y="401"/>
                    <a:pt x="67" y="434"/>
                  </a:cubicBezTo>
                  <a:cubicBezTo>
                    <a:pt x="0" y="434"/>
                    <a:pt x="67" y="501"/>
                    <a:pt x="100" y="501"/>
                  </a:cubicBezTo>
                  <a:cubicBezTo>
                    <a:pt x="234" y="434"/>
                    <a:pt x="334" y="401"/>
                    <a:pt x="467" y="301"/>
                  </a:cubicBezTo>
                  <a:cubicBezTo>
                    <a:pt x="601" y="267"/>
                    <a:pt x="734" y="167"/>
                    <a:pt x="801" y="100"/>
                  </a:cubicBezTo>
                  <a:cubicBezTo>
                    <a:pt x="834" y="67"/>
                    <a:pt x="801" y="0"/>
                    <a:pt x="7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20"/>
            <p:cNvSpPr/>
            <p:nvPr/>
          </p:nvSpPr>
          <p:spPr>
            <a:xfrm>
              <a:off x="7658375" y="4215375"/>
              <a:ext cx="17025" cy="29050"/>
            </a:xfrm>
            <a:custGeom>
              <a:rect b="b" l="l" r="r" t="t"/>
              <a:pathLst>
                <a:path extrusionOk="0" h="1162" w="681">
                  <a:moveTo>
                    <a:pt x="55" y="0"/>
                  </a:moveTo>
                  <a:cubicBezTo>
                    <a:pt x="36" y="0"/>
                    <a:pt x="0" y="31"/>
                    <a:pt x="0" y="80"/>
                  </a:cubicBezTo>
                  <a:cubicBezTo>
                    <a:pt x="133" y="247"/>
                    <a:pt x="267" y="414"/>
                    <a:pt x="367" y="614"/>
                  </a:cubicBezTo>
                  <a:cubicBezTo>
                    <a:pt x="434" y="781"/>
                    <a:pt x="467" y="981"/>
                    <a:pt x="567" y="1148"/>
                  </a:cubicBezTo>
                  <a:cubicBezTo>
                    <a:pt x="577" y="1157"/>
                    <a:pt x="592" y="1161"/>
                    <a:pt x="608" y="1161"/>
                  </a:cubicBezTo>
                  <a:cubicBezTo>
                    <a:pt x="645" y="1161"/>
                    <a:pt x="681" y="1138"/>
                    <a:pt x="634" y="1114"/>
                  </a:cubicBezTo>
                  <a:cubicBezTo>
                    <a:pt x="567" y="747"/>
                    <a:pt x="300" y="314"/>
                    <a:pt x="67" y="13"/>
                  </a:cubicBezTo>
                  <a:cubicBezTo>
                    <a:pt x="67" y="5"/>
                    <a:pt x="62" y="0"/>
                    <a:pt x="5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20"/>
            <p:cNvSpPr/>
            <p:nvPr/>
          </p:nvSpPr>
          <p:spPr>
            <a:xfrm>
              <a:off x="7701950" y="4213700"/>
              <a:ext cx="4800" cy="3700"/>
            </a:xfrm>
            <a:custGeom>
              <a:rect b="b" l="l" r="r" t="t"/>
              <a:pathLst>
                <a:path extrusionOk="0" h="148" w="192">
                  <a:moveTo>
                    <a:pt x="73" y="1"/>
                  </a:moveTo>
                  <a:cubicBezTo>
                    <a:pt x="30" y="1"/>
                    <a:pt x="1" y="32"/>
                    <a:pt x="25" y="80"/>
                  </a:cubicBezTo>
                  <a:cubicBezTo>
                    <a:pt x="58" y="147"/>
                    <a:pt x="58" y="147"/>
                    <a:pt x="125" y="147"/>
                  </a:cubicBezTo>
                  <a:cubicBezTo>
                    <a:pt x="158" y="147"/>
                    <a:pt x="192" y="147"/>
                    <a:pt x="158" y="80"/>
                  </a:cubicBezTo>
                  <a:cubicBezTo>
                    <a:pt x="158" y="47"/>
                    <a:pt x="158" y="47"/>
                    <a:pt x="125" y="14"/>
                  </a:cubicBezTo>
                  <a:cubicBezTo>
                    <a:pt x="107" y="5"/>
                    <a:pt x="89" y="1"/>
                    <a:pt x="7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20"/>
            <p:cNvSpPr/>
            <p:nvPr/>
          </p:nvSpPr>
          <p:spPr>
            <a:xfrm>
              <a:off x="7748425" y="4249800"/>
              <a:ext cx="4600" cy="4000"/>
            </a:xfrm>
            <a:custGeom>
              <a:rect b="b" l="l" r="r" t="t"/>
              <a:pathLst>
                <a:path extrusionOk="0" h="160" w="184">
                  <a:moveTo>
                    <a:pt x="90" y="1"/>
                  </a:moveTo>
                  <a:cubicBezTo>
                    <a:pt x="72" y="1"/>
                    <a:pt x="52" y="11"/>
                    <a:pt x="34" y="37"/>
                  </a:cubicBezTo>
                  <a:lnTo>
                    <a:pt x="1" y="71"/>
                  </a:lnTo>
                  <a:cubicBezTo>
                    <a:pt x="1" y="96"/>
                    <a:pt x="20" y="160"/>
                    <a:pt x="58" y="160"/>
                  </a:cubicBezTo>
                  <a:cubicBezTo>
                    <a:pt x="71" y="160"/>
                    <a:pt x="85" y="154"/>
                    <a:pt x="101" y="138"/>
                  </a:cubicBezTo>
                  <a:lnTo>
                    <a:pt x="134" y="104"/>
                  </a:lnTo>
                  <a:cubicBezTo>
                    <a:pt x="183" y="80"/>
                    <a:pt x="142" y="1"/>
                    <a:pt x="9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20"/>
            <p:cNvSpPr/>
            <p:nvPr/>
          </p:nvSpPr>
          <p:spPr>
            <a:xfrm>
              <a:off x="7726025" y="4211300"/>
              <a:ext cx="37125" cy="24600"/>
            </a:xfrm>
            <a:custGeom>
              <a:rect b="b" l="l" r="r" t="t"/>
              <a:pathLst>
                <a:path extrusionOk="0" h="984" w="1485">
                  <a:moveTo>
                    <a:pt x="1400" y="1"/>
                  </a:moveTo>
                  <a:cubicBezTo>
                    <a:pt x="1388" y="1"/>
                    <a:pt x="1376" y="4"/>
                    <a:pt x="1364" y="10"/>
                  </a:cubicBezTo>
                  <a:cubicBezTo>
                    <a:pt x="897" y="243"/>
                    <a:pt x="430" y="610"/>
                    <a:pt x="29" y="910"/>
                  </a:cubicBezTo>
                  <a:cubicBezTo>
                    <a:pt x="1" y="910"/>
                    <a:pt x="46" y="984"/>
                    <a:pt x="80" y="984"/>
                  </a:cubicBezTo>
                  <a:cubicBezTo>
                    <a:pt x="86" y="984"/>
                    <a:pt x="91" y="982"/>
                    <a:pt x="96" y="977"/>
                  </a:cubicBezTo>
                  <a:cubicBezTo>
                    <a:pt x="563" y="677"/>
                    <a:pt x="1063" y="443"/>
                    <a:pt x="1430" y="110"/>
                  </a:cubicBezTo>
                  <a:cubicBezTo>
                    <a:pt x="1485" y="55"/>
                    <a:pt x="1450" y="1"/>
                    <a:pt x="14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20"/>
            <p:cNvSpPr/>
            <p:nvPr/>
          </p:nvSpPr>
          <p:spPr>
            <a:xfrm>
              <a:off x="7777050" y="4192100"/>
              <a:ext cx="19775" cy="27575"/>
            </a:xfrm>
            <a:custGeom>
              <a:rect b="b" l="l" r="r" t="t"/>
              <a:pathLst>
                <a:path extrusionOk="0" h="1103" w="791">
                  <a:moveTo>
                    <a:pt x="27" y="1"/>
                  </a:moveTo>
                  <a:cubicBezTo>
                    <a:pt x="9" y="1"/>
                    <a:pt x="0" y="54"/>
                    <a:pt x="23" y="77"/>
                  </a:cubicBezTo>
                  <a:cubicBezTo>
                    <a:pt x="190" y="211"/>
                    <a:pt x="357" y="377"/>
                    <a:pt x="457" y="578"/>
                  </a:cubicBezTo>
                  <a:cubicBezTo>
                    <a:pt x="523" y="744"/>
                    <a:pt x="557" y="911"/>
                    <a:pt x="690" y="1078"/>
                  </a:cubicBezTo>
                  <a:cubicBezTo>
                    <a:pt x="707" y="1095"/>
                    <a:pt x="732" y="1103"/>
                    <a:pt x="753" y="1103"/>
                  </a:cubicBezTo>
                  <a:cubicBezTo>
                    <a:pt x="774" y="1103"/>
                    <a:pt x="790" y="1095"/>
                    <a:pt x="790" y="1078"/>
                  </a:cubicBezTo>
                  <a:cubicBezTo>
                    <a:pt x="790" y="678"/>
                    <a:pt x="390" y="244"/>
                    <a:pt x="56" y="44"/>
                  </a:cubicBezTo>
                  <a:cubicBezTo>
                    <a:pt x="46" y="12"/>
                    <a:pt x="35" y="1"/>
                    <a:pt x="2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20"/>
            <p:cNvSpPr/>
            <p:nvPr/>
          </p:nvSpPr>
          <p:spPr>
            <a:xfrm>
              <a:off x="7783450" y="4255725"/>
              <a:ext cx="5025" cy="3375"/>
            </a:xfrm>
            <a:custGeom>
              <a:rect b="b" l="l" r="r" t="t"/>
              <a:pathLst>
                <a:path extrusionOk="0" h="135" w="201">
                  <a:moveTo>
                    <a:pt x="101" y="1"/>
                  </a:moveTo>
                  <a:cubicBezTo>
                    <a:pt x="1" y="1"/>
                    <a:pt x="1" y="134"/>
                    <a:pt x="101" y="134"/>
                  </a:cubicBezTo>
                  <a:cubicBezTo>
                    <a:pt x="201" y="134"/>
                    <a:pt x="201"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20"/>
            <p:cNvSpPr/>
            <p:nvPr/>
          </p:nvSpPr>
          <p:spPr>
            <a:xfrm>
              <a:off x="7820150" y="4198175"/>
              <a:ext cx="3350" cy="3375"/>
            </a:xfrm>
            <a:custGeom>
              <a:rect b="b" l="l" r="r" t="t"/>
              <a:pathLst>
                <a:path extrusionOk="0" h="135" w="134">
                  <a:moveTo>
                    <a:pt x="67" y="1"/>
                  </a:moveTo>
                  <a:cubicBezTo>
                    <a:pt x="0" y="1"/>
                    <a:pt x="0" y="134"/>
                    <a:pt x="67" y="134"/>
                  </a:cubicBezTo>
                  <a:cubicBezTo>
                    <a:pt x="134" y="134"/>
                    <a:pt x="134" y="34"/>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20"/>
            <p:cNvSpPr/>
            <p:nvPr/>
          </p:nvSpPr>
          <p:spPr>
            <a:xfrm>
              <a:off x="7810150" y="4234875"/>
              <a:ext cx="24850" cy="27275"/>
            </a:xfrm>
            <a:custGeom>
              <a:rect b="b" l="l" r="r" t="t"/>
              <a:pathLst>
                <a:path extrusionOk="0" h="1091" w="994">
                  <a:moveTo>
                    <a:pt x="133" y="1"/>
                  </a:moveTo>
                  <a:cubicBezTo>
                    <a:pt x="67" y="1"/>
                    <a:pt x="0" y="34"/>
                    <a:pt x="33" y="67"/>
                  </a:cubicBezTo>
                  <a:cubicBezTo>
                    <a:pt x="234" y="401"/>
                    <a:pt x="500" y="868"/>
                    <a:pt x="867" y="1068"/>
                  </a:cubicBezTo>
                  <a:cubicBezTo>
                    <a:pt x="891" y="1084"/>
                    <a:pt x="910" y="1090"/>
                    <a:pt x="926" y="1090"/>
                  </a:cubicBezTo>
                  <a:cubicBezTo>
                    <a:pt x="979" y="1090"/>
                    <a:pt x="993" y="1019"/>
                    <a:pt x="967" y="968"/>
                  </a:cubicBezTo>
                  <a:cubicBezTo>
                    <a:pt x="834" y="835"/>
                    <a:pt x="667" y="701"/>
                    <a:pt x="500" y="534"/>
                  </a:cubicBezTo>
                  <a:cubicBezTo>
                    <a:pt x="334" y="368"/>
                    <a:pt x="200" y="201"/>
                    <a:pt x="13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20"/>
            <p:cNvSpPr/>
            <p:nvPr/>
          </p:nvSpPr>
          <p:spPr>
            <a:xfrm>
              <a:off x="7852825" y="4216800"/>
              <a:ext cx="19675" cy="19175"/>
            </a:xfrm>
            <a:custGeom>
              <a:rect b="b" l="l" r="r" t="t"/>
              <a:pathLst>
                <a:path extrusionOk="0" h="767" w="787">
                  <a:moveTo>
                    <a:pt x="694" y="1"/>
                  </a:moveTo>
                  <a:cubicBezTo>
                    <a:pt x="681" y="1"/>
                    <a:pt x="669" y="7"/>
                    <a:pt x="661" y="23"/>
                  </a:cubicBezTo>
                  <a:cubicBezTo>
                    <a:pt x="461" y="223"/>
                    <a:pt x="261" y="457"/>
                    <a:pt x="28" y="690"/>
                  </a:cubicBezTo>
                  <a:cubicBezTo>
                    <a:pt x="1" y="717"/>
                    <a:pt x="17" y="766"/>
                    <a:pt x="60" y="766"/>
                  </a:cubicBezTo>
                  <a:cubicBezTo>
                    <a:pt x="70" y="766"/>
                    <a:pt x="82" y="763"/>
                    <a:pt x="94" y="757"/>
                  </a:cubicBezTo>
                  <a:cubicBezTo>
                    <a:pt x="294" y="557"/>
                    <a:pt x="528" y="357"/>
                    <a:pt x="761" y="90"/>
                  </a:cubicBezTo>
                  <a:cubicBezTo>
                    <a:pt x="787" y="65"/>
                    <a:pt x="735" y="1"/>
                    <a:pt x="69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20"/>
            <p:cNvSpPr/>
            <p:nvPr/>
          </p:nvSpPr>
          <p:spPr>
            <a:xfrm>
              <a:off x="7856000" y="4180450"/>
              <a:ext cx="15550" cy="8600"/>
            </a:xfrm>
            <a:custGeom>
              <a:rect b="b" l="l" r="r" t="t"/>
              <a:pathLst>
                <a:path extrusionOk="0" h="344" w="622">
                  <a:moveTo>
                    <a:pt x="556" y="0"/>
                  </a:moveTo>
                  <a:cubicBezTo>
                    <a:pt x="548" y="0"/>
                    <a:pt x="541" y="3"/>
                    <a:pt x="534" y="9"/>
                  </a:cubicBezTo>
                  <a:cubicBezTo>
                    <a:pt x="368" y="76"/>
                    <a:pt x="234" y="176"/>
                    <a:pt x="67" y="243"/>
                  </a:cubicBezTo>
                  <a:cubicBezTo>
                    <a:pt x="1" y="243"/>
                    <a:pt x="34" y="343"/>
                    <a:pt x="134" y="343"/>
                  </a:cubicBezTo>
                  <a:cubicBezTo>
                    <a:pt x="301" y="243"/>
                    <a:pt x="401" y="176"/>
                    <a:pt x="568" y="76"/>
                  </a:cubicBezTo>
                  <a:cubicBezTo>
                    <a:pt x="622" y="49"/>
                    <a:pt x="588" y="0"/>
                    <a:pt x="55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20"/>
            <p:cNvSpPr/>
            <p:nvPr/>
          </p:nvSpPr>
          <p:spPr>
            <a:xfrm>
              <a:off x="7889350" y="4235725"/>
              <a:ext cx="4200" cy="3350"/>
            </a:xfrm>
            <a:custGeom>
              <a:rect b="b" l="l" r="r" t="t"/>
              <a:pathLst>
                <a:path extrusionOk="0" h="134" w="168">
                  <a:moveTo>
                    <a:pt x="68" y="0"/>
                  </a:moveTo>
                  <a:cubicBezTo>
                    <a:pt x="1" y="0"/>
                    <a:pt x="1" y="133"/>
                    <a:pt x="68" y="133"/>
                  </a:cubicBezTo>
                  <a:cubicBezTo>
                    <a:pt x="168" y="133"/>
                    <a:pt x="168" y="0"/>
                    <a:pt x="6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20"/>
            <p:cNvSpPr/>
            <p:nvPr/>
          </p:nvSpPr>
          <p:spPr>
            <a:xfrm>
              <a:off x="7931900" y="4213925"/>
              <a:ext cx="5000" cy="3475"/>
            </a:xfrm>
            <a:custGeom>
              <a:rect b="b" l="l" r="r" t="t"/>
              <a:pathLst>
                <a:path extrusionOk="0" h="139" w="200">
                  <a:moveTo>
                    <a:pt x="150" y="0"/>
                  </a:moveTo>
                  <a:cubicBezTo>
                    <a:pt x="145" y="0"/>
                    <a:pt x="140" y="2"/>
                    <a:pt x="134" y="5"/>
                  </a:cubicBezTo>
                  <a:lnTo>
                    <a:pt x="100" y="5"/>
                  </a:lnTo>
                  <a:cubicBezTo>
                    <a:pt x="0" y="5"/>
                    <a:pt x="0" y="71"/>
                    <a:pt x="100" y="138"/>
                  </a:cubicBezTo>
                  <a:lnTo>
                    <a:pt x="134" y="138"/>
                  </a:lnTo>
                  <a:cubicBezTo>
                    <a:pt x="194" y="138"/>
                    <a:pt x="200" y="0"/>
                    <a:pt x="15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20"/>
            <p:cNvSpPr/>
            <p:nvPr/>
          </p:nvSpPr>
          <p:spPr>
            <a:xfrm>
              <a:off x="7941075" y="4137875"/>
              <a:ext cx="13075" cy="42850"/>
            </a:xfrm>
            <a:custGeom>
              <a:rect b="b" l="l" r="r" t="t"/>
              <a:pathLst>
                <a:path extrusionOk="0" h="1714" w="523">
                  <a:moveTo>
                    <a:pt x="68" y="1"/>
                  </a:moveTo>
                  <a:cubicBezTo>
                    <a:pt x="33" y="1"/>
                    <a:pt x="0" y="39"/>
                    <a:pt x="0" y="78"/>
                  </a:cubicBezTo>
                  <a:cubicBezTo>
                    <a:pt x="100" y="578"/>
                    <a:pt x="134" y="1212"/>
                    <a:pt x="400" y="1679"/>
                  </a:cubicBezTo>
                  <a:cubicBezTo>
                    <a:pt x="412" y="1703"/>
                    <a:pt x="432" y="1714"/>
                    <a:pt x="452" y="1714"/>
                  </a:cubicBezTo>
                  <a:cubicBezTo>
                    <a:pt x="488" y="1714"/>
                    <a:pt x="522" y="1677"/>
                    <a:pt x="500" y="1612"/>
                  </a:cubicBezTo>
                  <a:cubicBezTo>
                    <a:pt x="400" y="1079"/>
                    <a:pt x="167" y="612"/>
                    <a:pt x="134" y="78"/>
                  </a:cubicBezTo>
                  <a:cubicBezTo>
                    <a:pt x="119" y="22"/>
                    <a:pt x="93"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20"/>
            <p:cNvSpPr/>
            <p:nvPr/>
          </p:nvSpPr>
          <p:spPr>
            <a:xfrm>
              <a:off x="7970250" y="4115425"/>
              <a:ext cx="5875" cy="28175"/>
            </a:xfrm>
            <a:custGeom>
              <a:rect b="b" l="l" r="r" t="t"/>
              <a:pathLst>
                <a:path extrusionOk="0" h="1127" w="235">
                  <a:moveTo>
                    <a:pt x="167" y="0"/>
                  </a:moveTo>
                  <a:cubicBezTo>
                    <a:pt x="134" y="0"/>
                    <a:pt x="101" y="25"/>
                    <a:pt x="101" y="75"/>
                  </a:cubicBezTo>
                  <a:cubicBezTo>
                    <a:pt x="67" y="409"/>
                    <a:pt x="1" y="742"/>
                    <a:pt x="1" y="1076"/>
                  </a:cubicBezTo>
                  <a:cubicBezTo>
                    <a:pt x="1" y="1109"/>
                    <a:pt x="34" y="1126"/>
                    <a:pt x="67" y="1126"/>
                  </a:cubicBezTo>
                  <a:cubicBezTo>
                    <a:pt x="101" y="1126"/>
                    <a:pt x="134" y="1109"/>
                    <a:pt x="134" y="1076"/>
                  </a:cubicBezTo>
                  <a:cubicBezTo>
                    <a:pt x="167" y="742"/>
                    <a:pt x="167" y="409"/>
                    <a:pt x="234" y="75"/>
                  </a:cubicBezTo>
                  <a:cubicBezTo>
                    <a:pt x="234" y="25"/>
                    <a:pt x="201" y="0"/>
                    <a:pt x="1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20"/>
            <p:cNvSpPr/>
            <p:nvPr/>
          </p:nvSpPr>
          <p:spPr>
            <a:xfrm>
              <a:off x="7915575" y="4111625"/>
              <a:ext cx="4675" cy="7450"/>
            </a:xfrm>
            <a:custGeom>
              <a:rect b="b" l="l" r="r" t="t"/>
              <a:pathLst>
                <a:path extrusionOk="0" h="298" w="187">
                  <a:moveTo>
                    <a:pt x="78" y="0"/>
                  </a:moveTo>
                  <a:cubicBezTo>
                    <a:pt x="37" y="0"/>
                    <a:pt x="0" y="36"/>
                    <a:pt x="19" y="94"/>
                  </a:cubicBezTo>
                  <a:cubicBezTo>
                    <a:pt x="19" y="127"/>
                    <a:pt x="86" y="227"/>
                    <a:pt x="86" y="261"/>
                  </a:cubicBezTo>
                  <a:cubicBezTo>
                    <a:pt x="86" y="286"/>
                    <a:pt x="101" y="297"/>
                    <a:pt x="119" y="297"/>
                  </a:cubicBezTo>
                  <a:cubicBezTo>
                    <a:pt x="148" y="297"/>
                    <a:pt x="186" y="269"/>
                    <a:pt x="186" y="227"/>
                  </a:cubicBezTo>
                  <a:cubicBezTo>
                    <a:pt x="186" y="161"/>
                    <a:pt x="153" y="94"/>
                    <a:pt x="153" y="61"/>
                  </a:cubicBezTo>
                  <a:cubicBezTo>
                    <a:pt x="139" y="19"/>
                    <a:pt x="107" y="0"/>
                    <a:pt x="7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20"/>
            <p:cNvSpPr/>
            <p:nvPr/>
          </p:nvSpPr>
          <p:spPr>
            <a:xfrm>
              <a:off x="7948575" y="4089025"/>
              <a:ext cx="4200" cy="4725"/>
            </a:xfrm>
            <a:custGeom>
              <a:rect b="b" l="l" r="r" t="t"/>
              <a:pathLst>
                <a:path extrusionOk="0" h="189" w="168">
                  <a:moveTo>
                    <a:pt x="60" y="1"/>
                  </a:moveTo>
                  <a:cubicBezTo>
                    <a:pt x="28" y="1"/>
                    <a:pt x="0" y="19"/>
                    <a:pt x="0" y="64"/>
                  </a:cubicBezTo>
                  <a:cubicBezTo>
                    <a:pt x="0" y="131"/>
                    <a:pt x="0" y="131"/>
                    <a:pt x="34" y="164"/>
                  </a:cubicBezTo>
                  <a:cubicBezTo>
                    <a:pt x="34" y="181"/>
                    <a:pt x="50" y="189"/>
                    <a:pt x="71" y="189"/>
                  </a:cubicBezTo>
                  <a:cubicBezTo>
                    <a:pt x="92" y="189"/>
                    <a:pt x="117" y="181"/>
                    <a:pt x="134" y="164"/>
                  </a:cubicBezTo>
                  <a:cubicBezTo>
                    <a:pt x="167" y="131"/>
                    <a:pt x="167" y="131"/>
                    <a:pt x="167" y="64"/>
                  </a:cubicBezTo>
                  <a:cubicBezTo>
                    <a:pt x="149" y="27"/>
                    <a:pt x="100" y="1"/>
                    <a:pt x="6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20"/>
            <p:cNvSpPr/>
            <p:nvPr/>
          </p:nvSpPr>
          <p:spPr>
            <a:xfrm>
              <a:off x="7923100" y="4054200"/>
              <a:ext cx="13525" cy="9975"/>
            </a:xfrm>
            <a:custGeom>
              <a:rect b="b" l="l" r="r" t="t"/>
              <a:pathLst>
                <a:path extrusionOk="0" h="399" w="541">
                  <a:moveTo>
                    <a:pt x="74" y="1"/>
                  </a:moveTo>
                  <a:cubicBezTo>
                    <a:pt x="28" y="1"/>
                    <a:pt x="1" y="71"/>
                    <a:pt x="52" y="123"/>
                  </a:cubicBezTo>
                  <a:cubicBezTo>
                    <a:pt x="185" y="223"/>
                    <a:pt x="285" y="289"/>
                    <a:pt x="386" y="389"/>
                  </a:cubicBezTo>
                  <a:cubicBezTo>
                    <a:pt x="403" y="395"/>
                    <a:pt x="420" y="398"/>
                    <a:pt x="435" y="398"/>
                  </a:cubicBezTo>
                  <a:cubicBezTo>
                    <a:pt x="505" y="398"/>
                    <a:pt x="541" y="338"/>
                    <a:pt x="486" y="256"/>
                  </a:cubicBezTo>
                  <a:lnTo>
                    <a:pt x="119" y="23"/>
                  </a:lnTo>
                  <a:cubicBezTo>
                    <a:pt x="103" y="7"/>
                    <a:pt x="88" y="1"/>
                    <a:pt x="7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20"/>
            <p:cNvSpPr/>
            <p:nvPr/>
          </p:nvSpPr>
          <p:spPr>
            <a:xfrm>
              <a:off x="7970250" y="4028075"/>
              <a:ext cx="7525" cy="3350"/>
            </a:xfrm>
            <a:custGeom>
              <a:rect b="b" l="l" r="r" t="t"/>
              <a:pathLst>
                <a:path extrusionOk="0" h="134" w="301">
                  <a:moveTo>
                    <a:pt x="67" y="0"/>
                  </a:moveTo>
                  <a:cubicBezTo>
                    <a:pt x="1" y="67"/>
                    <a:pt x="1" y="134"/>
                    <a:pt x="67" y="134"/>
                  </a:cubicBezTo>
                  <a:lnTo>
                    <a:pt x="201" y="134"/>
                  </a:lnTo>
                  <a:cubicBezTo>
                    <a:pt x="301" y="134"/>
                    <a:pt x="301" y="0"/>
                    <a:pt x="2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20"/>
            <p:cNvSpPr/>
            <p:nvPr/>
          </p:nvSpPr>
          <p:spPr>
            <a:xfrm>
              <a:off x="7928550" y="4006375"/>
              <a:ext cx="25050" cy="9200"/>
            </a:xfrm>
            <a:custGeom>
              <a:rect b="b" l="l" r="r" t="t"/>
              <a:pathLst>
                <a:path extrusionOk="0" h="368" w="1002">
                  <a:moveTo>
                    <a:pt x="67" y="1"/>
                  </a:moveTo>
                  <a:cubicBezTo>
                    <a:pt x="1" y="1"/>
                    <a:pt x="1" y="101"/>
                    <a:pt x="67" y="134"/>
                  </a:cubicBezTo>
                  <a:cubicBezTo>
                    <a:pt x="334" y="201"/>
                    <a:pt x="635" y="334"/>
                    <a:pt x="935" y="368"/>
                  </a:cubicBezTo>
                  <a:cubicBezTo>
                    <a:pt x="1001" y="368"/>
                    <a:pt x="1001" y="301"/>
                    <a:pt x="935" y="268"/>
                  </a:cubicBezTo>
                  <a:cubicBezTo>
                    <a:pt x="635" y="134"/>
                    <a:pt x="334" y="10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20"/>
            <p:cNvSpPr/>
            <p:nvPr/>
          </p:nvSpPr>
          <p:spPr>
            <a:xfrm>
              <a:off x="7966125" y="3992875"/>
              <a:ext cx="7500" cy="1850"/>
            </a:xfrm>
            <a:custGeom>
              <a:rect b="b" l="l" r="r" t="t"/>
              <a:pathLst>
                <a:path extrusionOk="0" h="74" w="300">
                  <a:moveTo>
                    <a:pt x="62" y="0"/>
                  </a:moveTo>
                  <a:cubicBezTo>
                    <a:pt x="0" y="0"/>
                    <a:pt x="8" y="74"/>
                    <a:pt x="66" y="74"/>
                  </a:cubicBezTo>
                  <a:lnTo>
                    <a:pt x="266" y="74"/>
                  </a:lnTo>
                  <a:cubicBezTo>
                    <a:pt x="299" y="74"/>
                    <a:pt x="299" y="7"/>
                    <a:pt x="266" y="7"/>
                  </a:cubicBezTo>
                  <a:lnTo>
                    <a:pt x="99" y="7"/>
                  </a:lnTo>
                  <a:cubicBezTo>
                    <a:pt x="85" y="2"/>
                    <a:pt x="72" y="0"/>
                    <a:pt x="6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20"/>
            <p:cNvSpPr/>
            <p:nvPr/>
          </p:nvSpPr>
          <p:spPr>
            <a:xfrm>
              <a:off x="7965250" y="4056425"/>
              <a:ext cx="2525" cy="2525"/>
            </a:xfrm>
            <a:custGeom>
              <a:rect b="b" l="l" r="r" t="t"/>
              <a:pathLst>
                <a:path extrusionOk="0" h="101" w="101">
                  <a:moveTo>
                    <a:pt x="34" y="0"/>
                  </a:moveTo>
                  <a:cubicBezTo>
                    <a:pt x="0" y="0"/>
                    <a:pt x="0" y="100"/>
                    <a:pt x="34" y="100"/>
                  </a:cubicBezTo>
                  <a:cubicBezTo>
                    <a:pt x="101" y="100"/>
                    <a:pt x="101"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20"/>
            <p:cNvSpPr/>
            <p:nvPr/>
          </p:nvSpPr>
          <p:spPr>
            <a:xfrm>
              <a:off x="7322300" y="4403850"/>
              <a:ext cx="13350" cy="51550"/>
            </a:xfrm>
            <a:custGeom>
              <a:rect b="b" l="l" r="r" t="t"/>
              <a:pathLst>
                <a:path extrusionOk="0" h="2062" w="534">
                  <a:moveTo>
                    <a:pt x="515" y="0"/>
                  </a:moveTo>
                  <a:cubicBezTo>
                    <a:pt x="507" y="0"/>
                    <a:pt x="500" y="17"/>
                    <a:pt x="500" y="47"/>
                  </a:cubicBezTo>
                  <a:cubicBezTo>
                    <a:pt x="334" y="647"/>
                    <a:pt x="134" y="1314"/>
                    <a:pt x="0" y="1981"/>
                  </a:cubicBezTo>
                  <a:cubicBezTo>
                    <a:pt x="0" y="2030"/>
                    <a:pt x="36" y="2061"/>
                    <a:pt x="55" y="2061"/>
                  </a:cubicBezTo>
                  <a:cubicBezTo>
                    <a:pt x="62" y="2061"/>
                    <a:pt x="67" y="2057"/>
                    <a:pt x="67" y="2048"/>
                  </a:cubicBezTo>
                  <a:cubicBezTo>
                    <a:pt x="300" y="1414"/>
                    <a:pt x="400" y="747"/>
                    <a:pt x="534" y="80"/>
                  </a:cubicBezTo>
                  <a:cubicBezTo>
                    <a:pt x="534" y="25"/>
                    <a:pt x="524" y="0"/>
                    <a:pt x="51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20"/>
            <p:cNvSpPr/>
            <p:nvPr/>
          </p:nvSpPr>
          <p:spPr>
            <a:xfrm>
              <a:off x="7365650" y="4417500"/>
              <a:ext cx="4200" cy="2525"/>
            </a:xfrm>
            <a:custGeom>
              <a:rect b="b" l="l" r="r" t="t"/>
              <a:pathLst>
                <a:path extrusionOk="0" h="101" w="168">
                  <a:moveTo>
                    <a:pt x="101" y="1"/>
                  </a:moveTo>
                  <a:cubicBezTo>
                    <a:pt x="1" y="1"/>
                    <a:pt x="1" y="101"/>
                    <a:pt x="101" y="101"/>
                  </a:cubicBezTo>
                  <a:cubicBezTo>
                    <a:pt x="167" y="101"/>
                    <a:pt x="167"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20"/>
            <p:cNvSpPr/>
            <p:nvPr/>
          </p:nvSpPr>
          <p:spPr>
            <a:xfrm>
              <a:off x="7359200" y="4373825"/>
              <a:ext cx="16475" cy="21900"/>
            </a:xfrm>
            <a:custGeom>
              <a:rect b="b" l="l" r="r" t="t"/>
              <a:pathLst>
                <a:path extrusionOk="0" h="876" w="659">
                  <a:moveTo>
                    <a:pt x="60" y="0"/>
                  </a:moveTo>
                  <a:cubicBezTo>
                    <a:pt x="30" y="0"/>
                    <a:pt x="1" y="31"/>
                    <a:pt x="25" y="80"/>
                  </a:cubicBezTo>
                  <a:cubicBezTo>
                    <a:pt x="92" y="180"/>
                    <a:pt x="192" y="347"/>
                    <a:pt x="292" y="480"/>
                  </a:cubicBezTo>
                  <a:cubicBezTo>
                    <a:pt x="392" y="614"/>
                    <a:pt x="459" y="781"/>
                    <a:pt x="559" y="847"/>
                  </a:cubicBezTo>
                  <a:cubicBezTo>
                    <a:pt x="569" y="868"/>
                    <a:pt x="583" y="876"/>
                    <a:pt x="597" y="876"/>
                  </a:cubicBezTo>
                  <a:cubicBezTo>
                    <a:pt x="627" y="876"/>
                    <a:pt x="659" y="837"/>
                    <a:pt x="659" y="814"/>
                  </a:cubicBezTo>
                  <a:cubicBezTo>
                    <a:pt x="592" y="681"/>
                    <a:pt x="492" y="547"/>
                    <a:pt x="392" y="447"/>
                  </a:cubicBezTo>
                  <a:cubicBezTo>
                    <a:pt x="292" y="314"/>
                    <a:pt x="192" y="147"/>
                    <a:pt x="92" y="13"/>
                  </a:cubicBezTo>
                  <a:cubicBezTo>
                    <a:pt x="83" y="4"/>
                    <a:pt x="72" y="0"/>
                    <a:pt x="6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20"/>
            <p:cNvSpPr/>
            <p:nvPr/>
          </p:nvSpPr>
          <p:spPr>
            <a:xfrm>
              <a:off x="7336925" y="4476500"/>
              <a:ext cx="25925" cy="22250"/>
            </a:xfrm>
            <a:custGeom>
              <a:rect b="b" l="l" r="r" t="t"/>
              <a:pathLst>
                <a:path extrusionOk="0" h="890" w="1037">
                  <a:moveTo>
                    <a:pt x="953" y="0"/>
                  </a:moveTo>
                  <a:cubicBezTo>
                    <a:pt x="942" y="0"/>
                    <a:pt x="929" y="3"/>
                    <a:pt x="916" y="9"/>
                  </a:cubicBezTo>
                  <a:cubicBezTo>
                    <a:pt x="616" y="209"/>
                    <a:pt x="316" y="543"/>
                    <a:pt x="49" y="810"/>
                  </a:cubicBezTo>
                  <a:cubicBezTo>
                    <a:pt x="0" y="859"/>
                    <a:pt x="41" y="890"/>
                    <a:pt x="79" y="890"/>
                  </a:cubicBezTo>
                  <a:cubicBezTo>
                    <a:pt x="93" y="890"/>
                    <a:pt x="107" y="886"/>
                    <a:pt x="116" y="877"/>
                  </a:cubicBezTo>
                  <a:cubicBezTo>
                    <a:pt x="416" y="643"/>
                    <a:pt x="749" y="376"/>
                    <a:pt x="983" y="76"/>
                  </a:cubicBezTo>
                  <a:cubicBezTo>
                    <a:pt x="1037" y="49"/>
                    <a:pt x="1004" y="0"/>
                    <a:pt x="95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20"/>
            <p:cNvSpPr/>
            <p:nvPr/>
          </p:nvSpPr>
          <p:spPr>
            <a:xfrm>
              <a:off x="7300600" y="4501750"/>
              <a:ext cx="3375" cy="3350"/>
            </a:xfrm>
            <a:custGeom>
              <a:rect b="b" l="l" r="r" t="t"/>
              <a:pathLst>
                <a:path extrusionOk="0" h="134" w="135">
                  <a:moveTo>
                    <a:pt x="68" y="0"/>
                  </a:moveTo>
                  <a:cubicBezTo>
                    <a:pt x="1" y="0"/>
                    <a:pt x="1" y="133"/>
                    <a:pt x="68" y="133"/>
                  </a:cubicBezTo>
                  <a:cubicBezTo>
                    <a:pt x="134" y="133"/>
                    <a:pt x="134" y="0"/>
                    <a:pt x="6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20"/>
            <p:cNvSpPr/>
            <p:nvPr/>
          </p:nvSpPr>
          <p:spPr>
            <a:xfrm>
              <a:off x="7316450" y="4546350"/>
              <a:ext cx="5025" cy="5875"/>
            </a:xfrm>
            <a:custGeom>
              <a:rect b="b" l="l" r="r" t="t"/>
              <a:pathLst>
                <a:path extrusionOk="0" h="235" w="201">
                  <a:moveTo>
                    <a:pt x="122" y="1"/>
                  </a:moveTo>
                  <a:cubicBezTo>
                    <a:pt x="101" y="1"/>
                    <a:pt x="84" y="17"/>
                    <a:pt x="67" y="51"/>
                  </a:cubicBezTo>
                  <a:cubicBezTo>
                    <a:pt x="1" y="84"/>
                    <a:pt x="1" y="117"/>
                    <a:pt x="67" y="184"/>
                  </a:cubicBezTo>
                  <a:cubicBezTo>
                    <a:pt x="51" y="217"/>
                    <a:pt x="67" y="234"/>
                    <a:pt x="97" y="234"/>
                  </a:cubicBezTo>
                  <a:cubicBezTo>
                    <a:pt x="126" y="234"/>
                    <a:pt x="167" y="217"/>
                    <a:pt x="201" y="184"/>
                  </a:cubicBezTo>
                  <a:lnTo>
                    <a:pt x="201" y="51"/>
                  </a:lnTo>
                  <a:cubicBezTo>
                    <a:pt x="167" y="17"/>
                    <a:pt x="142" y="1"/>
                    <a:pt x="122"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20"/>
            <p:cNvSpPr/>
            <p:nvPr/>
          </p:nvSpPr>
          <p:spPr>
            <a:xfrm>
              <a:off x="7271725" y="4567550"/>
              <a:ext cx="15750" cy="13650"/>
            </a:xfrm>
            <a:custGeom>
              <a:rect b="b" l="l" r="r" t="t"/>
              <a:pathLst>
                <a:path extrusionOk="0" h="546" w="630">
                  <a:moveTo>
                    <a:pt x="530" y="0"/>
                  </a:moveTo>
                  <a:cubicBezTo>
                    <a:pt x="513" y="0"/>
                    <a:pt x="497" y="10"/>
                    <a:pt x="489" y="37"/>
                  </a:cubicBezTo>
                  <a:cubicBezTo>
                    <a:pt x="355" y="170"/>
                    <a:pt x="188" y="270"/>
                    <a:pt x="55" y="404"/>
                  </a:cubicBezTo>
                  <a:cubicBezTo>
                    <a:pt x="0" y="486"/>
                    <a:pt x="36" y="546"/>
                    <a:pt x="106" y="546"/>
                  </a:cubicBezTo>
                  <a:cubicBezTo>
                    <a:pt x="121" y="546"/>
                    <a:pt x="137" y="543"/>
                    <a:pt x="155" y="537"/>
                  </a:cubicBezTo>
                  <a:cubicBezTo>
                    <a:pt x="255" y="404"/>
                    <a:pt x="422" y="270"/>
                    <a:pt x="555" y="103"/>
                  </a:cubicBezTo>
                  <a:cubicBezTo>
                    <a:pt x="629" y="79"/>
                    <a:pt x="576" y="0"/>
                    <a:pt x="53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20"/>
            <p:cNvSpPr/>
            <p:nvPr/>
          </p:nvSpPr>
          <p:spPr>
            <a:xfrm>
              <a:off x="7289775" y="4610150"/>
              <a:ext cx="4175" cy="4200"/>
            </a:xfrm>
            <a:custGeom>
              <a:rect b="b" l="l" r="r" t="t"/>
              <a:pathLst>
                <a:path extrusionOk="0" h="168" w="167">
                  <a:moveTo>
                    <a:pt x="100" y="0"/>
                  </a:moveTo>
                  <a:cubicBezTo>
                    <a:pt x="0" y="0"/>
                    <a:pt x="0" y="167"/>
                    <a:pt x="100" y="167"/>
                  </a:cubicBezTo>
                  <a:cubicBezTo>
                    <a:pt x="167" y="167"/>
                    <a:pt x="167" y="34"/>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20"/>
            <p:cNvSpPr/>
            <p:nvPr/>
          </p:nvSpPr>
          <p:spPr>
            <a:xfrm>
              <a:off x="7247475" y="4632000"/>
              <a:ext cx="17075" cy="32700"/>
            </a:xfrm>
            <a:custGeom>
              <a:rect b="b" l="l" r="r" t="t"/>
              <a:pathLst>
                <a:path extrusionOk="0" h="1308" w="683">
                  <a:moveTo>
                    <a:pt x="75" y="0"/>
                  </a:moveTo>
                  <a:cubicBezTo>
                    <a:pt x="63" y="0"/>
                    <a:pt x="0" y="55"/>
                    <a:pt x="24" y="127"/>
                  </a:cubicBezTo>
                  <a:cubicBezTo>
                    <a:pt x="158" y="294"/>
                    <a:pt x="291" y="494"/>
                    <a:pt x="358" y="694"/>
                  </a:cubicBezTo>
                  <a:cubicBezTo>
                    <a:pt x="458" y="861"/>
                    <a:pt x="491" y="1095"/>
                    <a:pt x="558" y="1295"/>
                  </a:cubicBezTo>
                  <a:cubicBezTo>
                    <a:pt x="576" y="1304"/>
                    <a:pt x="594" y="1308"/>
                    <a:pt x="610" y="1308"/>
                  </a:cubicBezTo>
                  <a:cubicBezTo>
                    <a:pt x="653" y="1308"/>
                    <a:pt x="683" y="1277"/>
                    <a:pt x="658" y="1228"/>
                  </a:cubicBezTo>
                  <a:cubicBezTo>
                    <a:pt x="591" y="828"/>
                    <a:pt x="325" y="394"/>
                    <a:pt x="58" y="27"/>
                  </a:cubicBezTo>
                  <a:cubicBezTo>
                    <a:pt x="76" y="8"/>
                    <a:pt x="79" y="0"/>
                    <a:pt x="7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20"/>
            <p:cNvSpPr/>
            <p:nvPr/>
          </p:nvSpPr>
          <p:spPr>
            <a:xfrm>
              <a:off x="7273000" y="4697475"/>
              <a:ext cx="7450" cy="4975"/>
            </a:xfrm>
            <a:custGeom>
              <a:rect b="b" l="l" r="r" t="t"/>
              <a:pathLst>
                <a:path extrusionOk="0" h="199" w="298">
                  <a:moveTo>
                    <a:pt x="196" y="1"/>
                  </a:moveTo>
                  <a:cubicBezTo>
                    <a:pt x="186" y="1"/>
                    <a:pt x="177" y="4"/>
                    <a:pt x="171" y="10"/>
                  </a:cubicBezTo>
                  <a:cubicBezTo>
                    <a:pt x="137" y="10"/>
                    <a:pt x="137" y="43"/>
                    <a:pt x="104" y="43"/>
                  </a:cubicBezTo>
                  <a:cubicBezTo>
                    <a:pt x="1" y="121"/>
                    <a:pt x="58" y="198"/>
                    <a:pt x="119" y="198"/>
                  </a:cubicBezTo>
                  <a:cubicBezTo>
                    <a:pt x="137" y="198"/>
                    <a:pt x="156" y="192"/>
                    <a:pt x="171" y="177"/>
                  </a:cubicBezTo>
                  <a:lnTo>
                    <a:pt x="271" y="77"/>
                  </a:lnTo>
                  <a:cubicBezTo>
                    <a:pt x="298" y="50"/>
                    <a:pt x="238" y="1"/>
                    <a:pt x="19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20"/>
            <p:cNvSpPr/>
            <p:nvPr/>
          </p:nvSpPr>
          <p:spPr>
            <a:xfrm>
              <a:off x="7233900" y="4714400"/>
              <a:ext cx="6700" cy="3350"/>
            </a:xfrm>
            <a:custGeom>
              <a:rect b="b" l="l" r="r" t="t"/>
              <a:pathLst>
                <a:path extrusionOk="0" h="134" w="268">
                  <a:moveTo>
                    <a:pt x="100" y="0"/>
                  </a:moveTo>
                  <a:cubicBezTo>
                    <a:pt x="34" y="0"/>
                    <a:pt x="0" y="134"/>
                    <a:pt x="100" y="134"/>
                  </a:cubicBezTo>
                  <a:lnTo>
                    <a:pt x="234" y="134"/>
                  </a:lnTo>
                  <a:cubicBezTo>
                    <a:pt x="267" y="134"/>
                    <a:pt x="267" y="33"/>
                    <a:pt x="234" y="33"/>
                  </a:cubicBezTo>
                  <a:cubicBezTo>
                    <a:pt x="200" y="0"/>
                    <a:pt x="167" y="0"/>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20"/>
            <p:cNvSpPr/>
            <p:nvPr/>
          </p:nvSpPr>
          <p:spPr>
            <a:xfrm>
              <a:off x="7371500" y="4342675"/>
              <a:ext cx="2525" cy="4175"/>
            </a:xfrm>
            <a:custGeom>
              <a:rect b="b" l="l" r="r" t="t"/>
              <a:pathLst>
                <a:path extrusionOk="0" h="167" w="101">
                  <a:moveTo>
                    <a:pt x="67" y="0"/>
                  </a:moveTo>
                  <a:cubicBezTo>
                    <a:pt x="50" y="0"/>
                    <a:pt x="34" y="8"/>
                    <a:pt x="34" y="25"/>
                  </a:cubicBezTo>
                  <a:cubicBezTo>
                    <a:pt x="34" y="59"/>
                    <a:pt x="0" y="59"/>
                    <a:pt x="34" y="92"/>
                  </a:cubicBezTo>
                  <a:cubicBezTo>
                    <a:pt x="34" y="142"/>
                    <a:pt x="50" y="167"/>
                    <a:pt x="67" y="167"/>
                  </a:cubicBezTo>
                  <a:cubicBezTo>
                    <a:pt x="84" y="167"/>
                    <a:pt x="100" y="142"/>
                    <a:pt x="100" y="92"/>
                  </a:cubicBezTo>
                  <a:lnTo>
                    <a:pt x="100" y="25"/>
                  </a:lnTo>
                  <a:cubicBezTo>
                    <a:pt x="100" y="8"/>
                    <a:pt x="84"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20"/>
            <p:cNvSpPr/>
            <p:nvPr/>
          </p:nvSpPr>
          <p:spPr>
            <a:xfrm>
              <a:off x="7377325" y="4285750"/>
              <a:ext cx="7525" cy="3350"/>
            </a:xfrm>
            <a:custGeom>
              <a:rect b="b" l="l" r="r" t="t"/>
              <a:pathLst>
                <a:path extrusionOk="0" h="134" w="301">
                  <a:moveTo>
                    <a:pt x="101" y="0"/>
                  </a:moveTo>
                  <a:cubicBezTo>
                    <a:pt x="1" y="0"/>
                    <a:pt x="1" y="101"/>
                    <a:pt x="101" y="134"/>
                  </a:cubicBezTo>
                  <a:lnTo>
                    <a:pt x="167" y="134"/>
                  </a:lnTo>
                  <a:cubicBezTo>
                    <a:pt x="268" y="134"/>
                    <a:pt x="301" y="0"/>
                    <a:pt x="1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20"/>
            <p:cNvSpPr/>
            <p:nvPr/>
          </p:nvSpPr>
          <p:spPr>
            <a:xfrm>
              <a:off x="7405675" y="4221950"/>
              <a:ext cx="7550" cy="41100"/>
            </a:xfrm>
            <a:custGeom>
              <a:rect b="b" l="l" r="r" t="t"/>
              <a:pathLst>
                <a:path extrusionOk="0" h="1644" w="302">
                  <a:moveTo>
                    <a:pt x="84" y="1"/>
                  </a:moveTo>
                  <a:cubicBezTo>
                    <a:pt x="43" y="1"/>
                    <a:pt x="1" y="17"/>
                    <a:pt x="1" y="51"/>
                  </a:cubicBezTo>
                  <a:cubicBezTo>
                    <a:pt x="34" y="551"/>
                    <a:pt x="134" y="1051"/>
                    <a:pt x="168" y="1552"/>
                  </a:cubicBezTo>
                  <a:cubicBezTo>
                    <a:pt x="168" y="1618"/>
                    <a:pt x="201" y="1644"/>
                    <a:pt x="234" y="1644"/>
                  </a:cubicBezTo>
                  <a:cubicBezTo>
                    <a:pt x="268" y="1644"/>
                    <a:pt x="301" y="1618"/>
                    <a:pt x="301" y="1585"/>
                  </a:cubicBezTo>
                  <a:cubicBezTo>
                    <a:pt x="234" y="1085"/>
                    <a:pt x="201" y="584"/>
                    <a:pt x="168" y="51"/>
                  </a:cubicBezTo>
                  <a:cubicBezTo>
                    <a:pt x="168" y="17"/>
                    <a:pt x="126"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20"/>
            <p:cNvSpPr/>
            <p:nvPr/>
          </p:nvSpPr>
          <p:spPr>
            <a:xfrm>
              <a:off x="7454875" y="4204850"/>
              <a:ext cx="2525" cy="2525"/>
            </a:xfrm>
            <a:custGeom>
              <a:rect b="b" l="l" r="r" t="t"/>
              <a:pathLst>
                <a:path extrusionOk="0" h="101" w="101">
                  <a:moveTo>
                    <a:pt x="34" y="1"/>
                  </a:moveTo>
                  <a:cubicBezTo>
                    <a:pt x="1" y="34"/>
                    <a:pt x="1" y="101"/>
                    <a:pt x="34" y="101"/>
                  </a:cubicBezTo>
                  <a:cubicBezTo>
                    <a:pt x="101" y="101"/>
                    <a:pt x="101"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20"/>
            <p:cNvSpPr/>
            <p:nvPr/>
          </p:nvSpPr>
          <p:spPr>
            <a:xfrm>
              <a:off x="7419850" y="4176925"/>
              <a:ext cx="6300" cy="26075"/>
            </a:xfrm>
            <a:custGeom>
              <a:rect b="b" l="l" r="r" t="t"/>
              <a:pathLst>
                <a:path extrusionOk="0" h="1043" w="252">
                  <a:moveTo>
                    <a:pt x="209" y="0"/>
                  </a:moveTo>
                  <a:cubicBezTo>
                    <a:pt x="184" y="0"/>
                    <a:pt x="151" y="17"/>
                    <a:pt x="134" y="50"/>
                  </a:cubicBezTo>
                  <a:cubicBezTo>
                    <a:pt x="101" y="351"/>
                    <a:pt x="1" y="684"/>
                    <a:pt x="68" y="1018"/>
                  </a:cubicBezTo>
                  <a:cubicBezTo>
                    <a:pt x="68" y="1034"/>
                    <a:pt x="84" y="1043"/>
                    <a:pt x="101" y="1043"/>
                  </a:cubicBezTo>
                  <a:cubicBezTo>
                    <a:pt x="118" y="1043"/>
                    <a:pt x="134" y="1034"/>
                    <a:pt x="134" y="1018"/>
                  </a:cubicBezTo>
                  <a:cubicBezTo>
                    <a:pt x="234" y="718"/>
                    <a:pt x="234" y="384"/>
                    <a:pt x="234" y="50"/>
                  </a:cubicBezTo>
                  <a:cubicBezTo>
                    <a:pt x="251" y="17"/>
                    <a:pt x="234" y="0"/>
                    <a:pt x="209"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20"/>
            <p:cNvSpPr/>
            <p:nvPr/>
          </p:nvSpPr>
          <p:spPr>
            <a:xfrm>
              <a:off x="7448225" y="4153150"/>
              <a:ext cx="3775" cy="4000"/>
            </a:xfrm>
            <a:custGeom>
              <a:rect b="b" l="l" r="r" t="t"/>
              <a:pathLst>
                <a:path extrusionOk="0" h="160" w="151">
                  <a:moveTo>
                    <a:pt x="79" y="1"/>
                  </a:moveTo>
                  <a:cubicBezTo>
                    <a:pt x="42" y="1"/>
                    <a:pt x="0" y="34"/>
                    <a:pt x="0" y="101"/>
                  </a:cubicBezTo>
                  <a:lnTo>
                    <a:pt x="0" y="134"/>
                  </a:lnTo>
                  <a:cubicBezTo>
                    <a:pt x="0" y="151"/>
                    <a:pt x="17" y="159"/>
                    <a:pt x="42" y="159"/>
                  </a:cubicBezTo>
                  <a:cubicBezTo>
                    <a:pt x="67" y="159"/>
                    <a:pt x="100" y="151"/>
                    <a:pt x="133" y="134"/>
                  </a:cubicBezTo>
                  <a:lnTo>
                    <a:pt x="133" y="101"/>
                  </a:lnTo>
                  <a:cubicBezTo>
                    <a:pt x="150" y="34"/>
                    <a:pt x="117" y="1"/>
                    <a:pt x="7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20"/>
            <p:cNvSpPr/>
            <p:nvPr/>
          </p:nvSpPr>
          <p:spPr>
            <a:xfrm>
              <a:off x="7374225" y="4148975"/>
              <a:ext cx="23975" cy="18550"/>
            </a:xfrm>
            <a:custGeom>
              <a:rect b="b" l="l" r="r" t="t"/>
              <a:pathLst>
                <a:path extrusionOk="0" h="742" w="959">
                  <a:moveTo>
                    <a:pt x="825" y="1"/>
                  </a:moveTo>
                  <a:cubicBezTo>
                    <a:pt x="692" y="68"/>
                    <a:pt x="592" y="234"/>
                    <a:pt x="458" y="301"/>
                  </a:cubicBezTo>
                  <a:cubicBezTo>
                    <a:pt x="325" y="435"/>
                    <a:pt x="158" y="501"/>
                    <a:pt x="58" y="635"/>
                  </a:cubicBezTo>
                  <a:cubicBezTo>
                    <a:pt x="1" y="663"/>
                    <a:pt x="42" y="741"/>
                    <a:pt x="97" y="741"/>
                  </a:cubicBezTo>
                  <a:cubicBezTo>
                    <a:pt x="106" y="741"/>
                    <a:pt x="115" y="739"/>
                    <a:pt x="125" y="735"/>
                  </a:cubicBezTo>
                  <a:cubicBezTo>
                    <a:pt x="258" y="635"/>
                    <a:pt x="425" y="501"/>
                    <a:pt x="525" y="435"/>
                  </a:cubicBezTo>
                  <a:cubicBezTo>
                    <a:pt x="658" y="334"/>
                    <a:pt x="825" y="268"/>
                    <a:pt x="925" y="134"/>
                  </a:cubicBezTo>
                  <a:cubicBezTo>
                    <a:pt x="959" y="101"/>
                    <a:pt x="925" y="1"/>
                    <a:pt x="825"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20"/>
            <p:cNvSpPr/>
            <p:nvPr/>
          </p:nvSpPr>
          <p:spPr>
            <a:xfrm>
              <a:off x="7374000" y="4115625"/>
              <a:ext cx="4200" cy="3375"/>
            </a:xfrm>
            <a:custGeom>
              <a:rect b="b" l="l" r="r" t="t"/>
              <a:pathLst>
                <a:path extrusionOk="0" h="135" w="168">
                  <a:moveTo>
                    <a:pt x="100" y="1"/>
                  </a:moveTo>
                  <a:cubicBezTo>
                    <a:pt x="67" y="1"/>
                    <a:pt x="0" y="134"/>
                    <a:pt x="100" y="134"/>
                  </a:cubicBezTo>
                  <a:cubicBezTo>
                    <a:pt x="167" y="134"/>
                    <a:pt x="16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20"/>
            <p:cNvSpPr/>
            <p:nvPr/>
          </p:nvSpPr>
          <p:spPr>
            <a:xfrm>
              <a:off x="7347300" y="4077475"/>
              <a:ext cx="10875" cy="31825"/>
            </a:xfrm>
            <a:custGeom>
              <a:rect b="b" l="l" r="r" t="t"/>
              <a:pathLst>
                <a:path extrusionOk="0" h="1273" w="435">
                  <a:moveTo>
                    <a:pt x="409" y="1"/>
                  </a:moveTo>
                  <a:cubicBezTo>
                    <a:pt x="393" y="1"/>
                    <a:pt x="368" y="9"/>
                    <a:pt x="368" y="26"/>
                  </a:cubicBezTo>
                  <a:cubicBezTo>
                    <a:pt x="334" y="459"/>
                    <a:pt x="168" y="793"/>
                    <a:pt x="1" y="1193"/>
                  </a:cubicBezTo>
                  <a:cubicBezTo>
                    <a:pt x="1" y="1242"/>
                    <a:pt x="19" y="1273"/>
                    <a:pt x="41" y="1273"/>
                  </a:cubicBezTo>
                  <a:cubicBezTo>
                    <a:pt x="50" y="1273"/>
                    <a:pt x="59" y="1269"/>
                    <a:pt x="68" y="1260"/>
                  </a:cubicBezTo>
                  <a:cubicBezTo>
                    <a:pt x="334" y="926"/>
                    <a:pt x="401" y="459"/>
                    <a:pt x="401" y="26"/>
                  </a:cubicBezTo>
                  <a:cubicBezTo>
                    <a:pt x="434" y="9"/>
                    <a:pt x="426" y="1"/>
                    <a:pt x="40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20"/>
            <p:cNvSpPr/>
            <p:nvPr/>
          </p:nvSpPr>
          <p:spPr>
            <a:xfrm>
              <a:off x="7394000" y="4114800"/>
              <a:ext cx="4200" cy="3350"/>
            </a:xfrm>
            <a:custGeom>
              <a:rect b="b" l="l" r="r" t="t"/>
              <a:pathLst>
                <a:path extrusionOk="0" h="134" w="168">
                  <a:moveTo>
                    <a:pt x="101" y="0"/>
                  </a:moveTo>
                  <a:cubicBezTo>
                    <a:pt x="1" y="0"/>
                    <a:pt x="1" y="134"/>
                    <a:pt x="101" y="134"/>
                  </a:cubicBezTo>
                  <a:cubicBezTo>
                    <a:pt x="168" y="134"/>
                    <a:pt x="168"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20"/>
            <p:cNvSpPr/>
            <p:nvPr/>
          </p:nvSpPr>
          <p:spPr>
            <a:xfrm>
              <a:off x="7323950" y="4113950"/>
              <a:ext cx="28825" cy="18950"/>
            </a:xfrm>
            <a:custGeom>
              <a:rect b="b" l="l" r="r" t="t"/>
              <a:pathLst>
                <a:path extrusionOk="0" h="758" w="1153">
                  <a:moveTo>
                    <a:pt x="101" y="1"/>
                  </a:moveTo>
                  <a:cubicBezTo>
                    <a:pt x="1" y="1"/>
                    <a:pt x="1" y="68"/>
                    <a:pt x="34" y="134"/>
                  </a:cubicBezTo>
                  <a:lnTo>
                    <a:pt x="535" y="368"/>
                  </a:lnTo>
                  <a:cubicBezTo>
                    <a:pt x="701" y="501"/>
                    <a:pt x="868" y="635"/>
                    <a:pt x="1002" y="735"/>
                  </a:cubicBezTo>
                  <a:cubicBezTo>
                    <a:pt x="1018" y="751"/>
                    <a:pt x="1036" y="757"/>
                    <a:pt x="1053" y="757"/>
                  </a:cubicBezTo>
                  <a:cubicBezTo>
                    <a:pt x="1107" y="757"/>
                    <a:pt x="1152" y="693"/>
                    <a:pt x="1102" y="668"/>
                  </a:cubicBezTo>
                  <a:cubicBezTo>
                    <a:pt x="835" y="368"/>
                    <a:pt x="468" y="34"/>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20"/>
            <p:cNvSpPr/>
            <p:nvPr/>
          </p:nvSpPr>
          <p:spPr>
            <a:xfrm>
              <a:off x="7305600" y="4088525"/>
              <a:ext cx="3375" cy="3975"/>
            </a:xfrm>
            <a:custGeom>
              <a:rect b="b" l="l" r="r" t="t"/>
              <a:pathLst>
                <a:path extrusionOk="0" h="159" w="135">
                  <a:moveTo>
                    <a:pt x="68" y="1"/>
                  </a:moveTo>
                  <a:cubicBezTo>
                    <a:pt x="34" y="1"/>
                    <a:pt x="1" y="17"/>
                    <a:pt x="1" y="51"/>
                  </a:cubicBezTo>
                  <a:lnTo>
                    <a:pt x="1" y="84"/>
                  </a:lnTo>
                  <a:cubicBezTo>
                    <a:pt x="1" y="134"/>
                    <a:pt x="34" y="159"/>
                    <a:pt x="68" y="159"/>
                  </a:cubicBezTo>
                  <a:cubicBezTo>
                    <a:pt x="101" y="159"/>
                    <a:pt x="134" y="134"/>
                    <a:pt x="134" y="84"/>
                  </a:cubicBezTo>
                  <a:lnTo>
                    <a:pt x="134" y="51"/>
                  </a:lnTo>
                  <a:cubicBezTo>
                    <a:pt x="134" y="17"/>
                    <a:pt x="101"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20"/>
            <p:cNvSpPr/>
            <p:nvPr/>
          </p:nvSpPr>
          <p:spPr>
            <a:xfrm>
              <a:off x="7343150" y="4064750"/>
              <a:ext cx="4175" cy="3375"/>
            </a:xfrm>
            <a:custGeom>
              <a:rect b="b" l="l" r="r" t="t"/>
              <a:pathLst>
                <a:path extrusionOk="0" h="135" w="167">
                  <a:moveTo>
                    <a:pt x="67" y="1"/>
                  </a:moveTo>
                  <a:cubicBezTo>
                    <a:pt x="0" y="1"/>
                    <a:pt x="0"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20"/>
            <p:cNvSpPr/>
            <p:nvPr/>
          </p:nvSpPr>
          <p:spPr>
            <a:xfrm>
              <a:off x="7315625" y="4056750"/>
              <a:ext cx="5850" cy="25325"/>
            </a:xfrm>
            <a:custGeom>
              <a:rect b="b" l="l" r="r" t="t"/>
              <a:pathLst>
                <a:path extrusionOk="0" h="1013" w="234">
                  <a:moveTo>
                    <a:pt x="70" y="1"/>
                  </a:moveTo>
                  <a:cubicBezTo>
                    <a:pt x="40" y="1"/>
                    <a:pt x="0" y="24"/>
                    <a:pt x="0" y="87"/>
                  </a:cubicBezTo>
                  <a:cubicBezTo>
                    <a:pt x="0" y="254"/>
                    <a:pt x="67" y="354"/>
                    <a:pt x="67" y="521"/>
                  </a:cubicBezTo>
                  <a:cubicBezTo>
                    <a:pt x="67" y="688"/>
                    <a:pt x="67" y="855"/>
                    <a:pt x="134" y="988"/>
                  </a:cubicBezTo>
                  <a:cubicBezTo>
                    <a:pt x="134" y="1005"/>
                    <a:pt x="159" y="1013"/>
                    <a:pt x="184" y="1013"/>
                  </a:cubicBezTo>
                  <a:cubicBezTo>
                    <a:pt x="209" y="1013"/>
                    <a:pt x="234" y="1005"/>
                    <a:pt x="234" y="988"/>
                  </a:cubicBezTo>
                  <a:cubicBezTo>
                    <a:pt x="234" y="821"/>
                    <a:pt x="167" y="688"/>
                    <a:pt x="167" y="521"/>
                  </a:cubicBezTo>
                  <a:cubicBezTo>
                    <a:pt x="134" y="354"/>
                    <a:pt x="134" y="187"/>
                    <a:pt x="100" y="21"/>
                  </a:cubicBezTo>
                  <a:cubicBezTo>
                    <a:pt x="100" y="8"/>
                    <a:pt x="87" y="1"/>
                    <a:pt x="7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20"/>
            <p:cNvSpPr/>
            <p:nvPr/>
          </p:nvSpPr>
          <p:spPr>
            <a:xfrm>
              <a:off x="7267475" y="4084650"/>
              <a:ext cx="5650" cy="3475"/>
            </a:xfrm>
            <a:custGeom>
              <a:rect b="b" l="l" r="r" t="t"/>
              <a:pathLst>
                <a:path extrusionOk="0" h="139" w="226">
                  <a:moveTo>
                    <a:pt x="124" y="1"/>
                  </a:moveTo>
                  <a:cubicBezTo>
                    <a:pt x="20" y="1"/>
                    <a:pt x="1" y="139"/>
                    <a:pt x="92" y="139"/>
                  </a:cubicBezTo>
                  <a:lnTo>
                    <a:pt x="158" y="139"/>
                  </a:lnTo>
                  <a:cubicBezTo>
                    <a:pt x="225" y="139"/>
                    <a:pt x="225" y="5"/>
                    <a:pt x="158" y="5"/>
                  </a:cubicBezTo>
                  <a:cubicBezTo>
                    <a:pt x="146" y="2"/>
                    <a:pt x="135" y="1"/>
                    <a:pt x="12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20"/>
            <p:cNvSpPr/>
            <p:nvPr/>
          </p:nvSpPr>
          <p:spPr>
            <a:xfrm>
              <a:off x="7240575" y="4027575"/>
              <a:ext cx="20625" cy="40900"/>
            </a:xfrm>
            <a:custGeom>
              <a:rect b="b" l="l" r="r" t="t"/>
              <a:pathLst>
                <a:path extrusionOk="0" h="1636" w="825">
                  <a:moveTo>
                    <a:pt x="78" y="0"/>
                  </a:moveTo>
                  <a:cubicBezTo>
                    <a:pt x="40" y="0"/>
                    <a:pt x="0" y="23"/>
                    <a:pt x="0" y="87"/>
                  </a:cubicBezTo>
                  <a:cubicBezTo>
                    <a:pt x="67" y="621"/>
                    <a:pt x="434" y="1188"/>
                    <a:pt x="734" y="1621"/>
                  </a:cubicBezTo>
                  <a:cubicBezTo>
                    <a:pt x="744" y="1631"/>
                    <a:pt x="756" y="1635"/>
                    <a:pt x="769" y="1635"/>
                  </a:cubicBezTo>
                  <a:cubicBezTo>
                    <a:pt x="798" y="1635"/>
                    <a:pt x="824" y="1611"/>
                    <a:pt x="801" y="1588"/>
                  </a:cubicBezTo>
                  <a:cubicBezTo>
                    <a:pt x="667" y="1321"/>
                    <a:pt x="500" y="1088"/>
                    <a:pt x="434" y="821"/>
                  </a:cubicBezTo>
                  <a:cubicBezTo>
                    <a:pt x="300" y="587"/>
                    <a:pt x="267" y="287"/>
                    <a:pt x="134" y="20"/>
                  </a:cubicBezTo>
                  <a:cubicBezTo>
                    <a:pt x="121" y="8"/>
                    <a:pt x="100" y="0"/>
                    <a:pt x="7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20"/>
            <p:cNvSpPr/>
            <p:nvPr/>
          </p:nvSpPr>
          <p:spPr>
            <a:xfrm>
              <a:off x="7257150" y="3990375"/>
              <a:ext cx="29200" cy="35900"/>
            </a:xfrm>
            <a:custGeom>
              <a:rect b="b" l="l" r="r" t="t"/>
              <a:pathLst>
                <a:path extrusionOk="0" h="1436" w="1168">
                  <a:moveTo>
                    <a:pt x="1066" y="0"/>
                  </a:moveTo>
                  <a:cubicBezTo>
                    <a:pt x="1057" y="0"/>
                    <a:pt x="1048" y="2"/>
                    <a:pt x="1038" y="7"/>
                  </a:cubicBezTo>
                  <a:cubicBezTo>
                    <a:pt x="671" y="407"/>
                    <a:pt x="371" y="908"/>
                    <a:pt x="71" y="1341"/>
                  </a:cubicBezTo>
                  <a:cubicBezTo>
                    <a:pt x="0" y="1389"/>
                    <a:pt x="46" y="1436"/>
                    <a:pt x="91" y="1436"/>
                  </a:cubicBezTo>
                  <a:cubicBezTo>
                    <a:pt x="110" y="1436"/>
                    <a:pt x="128" y="1428"/>
                    <a:pt x="138" y="1408"/>
                  </a:cubicBezTo>
                  <a:cubicBezTo>
                    <a:pt x="471" y="974"/>
                    <a:pt x="905" y="574"/>
                    <a:pt x="1138" y="107"/>
                  </a:cubicBezTo>
                  <a:cubicBezTo>
                    <a:pt x="1167" y="78"/>
                    <a:pt x="1122" y="0"/>
                    <a:pt x="106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20"/>
            <p:cNvSpPr/>
            <p:nvPr/>
          </p:nvSpPr>
          <p:spPr>
            <a:xfrm>
              <a:off x="7243475" y="3984275"/>
              <a:ext cx="3775" cy="4000"/>
            </a:xfrm>
            <a:custGeom>
              <a:rect b="b" l="l" r="r" t="t"/>
              <a:pathLst>
                <a:path extrusionOk="0" h="160" w="151">
                  <a:moveTo>
                    <a:pt x="84" y="1"/>
                  </a:moveTo>
                  <a:cubicBezTo>
                    <a:pt x="51" y="1"/>
                    <a:pt x="18" y="18"/>
                    <a:pt x="18" y="51"/>
                  </a:cubicBezTo>
                  <a:lnTo>
                    <a:pt x="18" y="84"/>
                  </a:lnTo>
                  <a:cubicBezTo>
                    <a:pt x="1" y="134"/>
                    <a:pt x="26" y="159"/>
                    <a:pt x="59" y="159"/>
                  </a:cubicBezTo>
                  <a:cubicBezTo>
                    <a:pt x="93" y="159"/>
                    <a:pt x="134" y="134"/>
                    <a:pt x="151" y="84"/>
                  </a:cubicBezTo>
                  <a:lnTo>
                    <a:pt x="151" y="51"/>
                  </a:lnTo>
                  <a:cubicBezTo>
                    <a:pt x="151" y="18"/>
                    <a:pt x="118"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20"/>
            <p:cNvSpPr/>
            <p:nvPr/>
          </p:nvSpPr>
          <p:spPr>
            <a:xfrm>
              <a:off x="7298100" y="3989700"/>
              <a:ext cx="4200" cy="3375"/>
            </a:xfrm>
            <a:custGeom>
              <a:rect b="b" l="l" r="r" t="t"/>
              <a:pathLst>
                <a:path extrusionOk="0" h="135" w="168">
                  <a:moveTo>
                    <a:pt x="101" y="1"/>
                  </a:moveTo>
                  <a:cubicBezTo>
                    <a:pt x="1" y="1"/>
                    <a:pt x="1" y="134"/>
                    <a:pt x="101" y="134"/>
                  </a:cubicBezTo>
                  <a:cubicBezTo>
                    <a:pt x="168" y="134"/>
                    <a:pt x="168"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20"/>
            <p:cNvSpPr/>
            <p:nvPr/>
          </p:nvSpPr>
          <p:spPr>
            <a:xfrm>
              <a:off x="7265975" y="3954125"/>
              <a:ext cx="20475" cy="22425"/>
            </a:xfrm>
            <a:custGeom>
              <a:rect b="b" l="l" r="r" t="t"/>
              <a:pathLst>
                <a:path extrusionOk="0" h="897" w="819">
                  <a:moveTo>
                    <a:pt x="86" y="0"/>
                  </a:moveTo>
                  <a:cubicBezTo>
                    <a:pt x="46" y="0"/>
                    <a:pt x="1" y="64"/>
                    <a:pt x="52" y="89"/>
                  </a:cubicBezTo>
                  <a:cubicBezTo>
                    <a:pt x="152" y="223"/>
                    <a:pt x="285" y="390"/>
                    <a:pt x="418" y="523"/>
                  </a:cubicBezTo>
                  <a:cubicBezTo>
                    <a:pt x="552" y="623"/>
                    <a:pt x="619" y="790"/>
                    <a:pt x="752" y="890"/>
                  </a:cubicBezTo>
                  <a:cubicBezTo>
                    <a:pt x="757" y="895"/>
                    <a:pt x="761" y="897"/>
                    <a:pt x="766" y="897"/>
                  </a:cubicBezTo>
                  <a:cubicBezTo>
                    <a:pt x="794" y="897"/>
                    <a:pt x="819" y="819"/>
                    <a:pt x="819" y="790"/>
                  </a:cubicBezTo>
                  <a:cubicBezTo>
                    <a:pt x="752" y="623"/>
                    <a:pt x="619" y="556"/>
                    <a:pt x="485" y="423"/>
                  </a:cubicBezTo>
                  <a:cubicBezTo>
                    <a:pt x="352" y="290"/>
                    <a:pt x="252" y="123"/>
                    <a:pt x="118" y="23"/>
                  </a:cubicBezTo>
                  <a:cubicBezTo>
                    <a:pt x="110" y="7"/>
                    <a:pt x="98" y="0"/>
                    <a:pt x="8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20"/>
            <p:cNvSpPr/>
            <p:nvPr/>
          </p:nvSpPr>
          <p:spPr>
            <a:xfrm>
              <a:off x="7288925" y="3940300"/>
              <a:ext cx="2525" cy="5650"/>
            </a:xfrm>
            <a:custGeom>
              <a:rect b="b" l="l" r="r" t="t"/>
              <a:pathLst>
                <a:path extrusionOk="0" h="226" w="101">
                  <a:moveTo>
                    <a:pt x="72" y="0"/>
                  </a:moveTo>
                  <a:cubicBezTo>
                    <a:pt x="51" y="0"/>
                    <a:pt x="18" y="25"/>
                    <a:pt x="1" y="75"/>
                  </a:cubicBezTo>
                  <a:lnTo>
                    <a:pt x="1" y="175"/>
                  </a:lnTo>
                  <a:cubicBezTo>
                    <a:pt x="1" y="209"/>
                    <a:pt x="18" y="225"/>
                    <a:pt x="34" y="225"/>
                  </a:cubicBezTo>
                  <a:cubicBezTo>
                    <a:pt x="51" y="225"/>
                    <a:pt x="68" y="209"/>
                    <a:pt x="68" y="175"/>
                  </a:cubicBezTo>
                  <a:lnTo>
                    <a:pt x="68" y="75"/>
                  </a:lnTo>
                  <a:cubicBezTo>
                    <a:pt x="101" y="25"/>
                    <a:pt x="93" y="0"/>
                    <a:pt x="7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20"/>
            <p:cNvSpPr/>
            <p:nvPr/>
          </p:nvSpPr>
          <p:spPr>
            <a:xfrm>
              <a:off x="7243900" y="3926325"/>
              <a:ext cx="6700" cy="4200"/>
            </a:xfrm>
            <a:custGeom>
              <a:rect b="b" l="l" r="r" t="t"/>
              <a:pathLst>
                <a:path extrusionOk="0" h="168" w="268">
                  <a:moveTo>
                    <a:pt x="101" y="1"/>
                  </a:moveTo>
                  <a:cubicBezTo>
                    <a:pt x="34" y="1"/>
                    <a:pt x="1" y="134"/>
                    <a:pt x="34" y="134"/>
                  </a:cubicBezTo>
                  <a:cubicBezTo>
                    <a:pt x="101" y="167"/>
                    <a:pt x="134" y="167"/>
                    <a:pt x="167" y="167"/>
                  </a:cubicBezTo>
                  <a:cubicBezTo>
                    <a:pt x="201" y="167"/>
                    <a:pt x="267" y="134"/>
                    <a:pt x="201" y="67"/>
                  </a:cubicBezTo>
                  <a:cubicBezTo>
                    <a:pt x="167" y="34"/>
                    <a:pt x="134" y="34"/>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20"/>
            <p:cNvSpPr/>
            <p:nvPr/>
          </p:nvSpPr>
          <p:spPr>
            <a:xfrm>
              <a:off x="7272250" y="3883800"/>
              <a:ext cx="2525" cy="1700"/>
            </a:xfrm>
            <a:custGeom>
              <a:rect b="b" l="l" r="r" t="t"/>
              <a:pathLst>
                <a:path extrusionOk="0" h="68" w="101">
                  <a:moveTo>
                    <a:pt x="34" y="0"/>
                  </a:moveTo>
                  <a:cubicBezTo>
                    <a:pt x="1" y="0"/>
                    <a:pt x="1" y="67"/>
                    <a:pt x="34" y="67"/>
                  </a:cubicBezTo>
                  <a:cubicBezTo>
                    <a:pt x="67" y="67"/>
                    <a:pt x="101"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20"/>
            <p:cNvSpPr/>
            <p:nvPr/>
          </p:nvSpPr>
          <p:spPr>
            <a:xfrm>
              <a:off x="7271525" y="3902675"/>
              <a:ext cx="25775" cy="27175"/>
            </a:xfrm>
            <a:custGeom>
              <a:rect b="b" l="l" r="r" t="t"/>
              <a:pathLst>
                <a:path extrusionOk="0" h="1087" w="1031">
                  <a:moveTo>
                    <a:pt x="974" y="0"/>
                  </a:moveTo>
                  <a:cubicBezTo>
                    <a:pt x="962" y="0"/>
                    <a:pt x="947" y="4"/>
                    <a:pt x="930" y="13"/>
                  </a:cubicBezTo>
                  <a:cubicBezTo>
                    <a:pt x="663" y="313"/>
                    <a:pt x="263" y="613"/>
                    <a:pt x="30" y="980"/>
                  </a:cubicBezTo>
                  <a:cubicBezTo>
                    <a:pt x="1" y="1009"/>
                    <a:pt x="46" y="1087"/>
                    <a:pt x="81" y="1087"/>
                  </a:cubicBezTo>
                  <a:cubicBezTo>
                    <a:pt x="86" y="1087"/>
                    <a:pt x="92" y="1085"/>
                    <a:pt x="96" y="1080"/>
                  </a:cubicBezTo>
                  <a:cubicBezTo>
                    <a:pt x="430" y="780"/>
                    <a:pt x="730" y="446"/>
                    <a:pt x="1030" y="113"/>
                  </a:cubicBezTo>
                  <a:cubicBezTo>
                    <a:pt x="1030" y="38"/>
                    <a:pt x="1012" y="0"/>
                    <a:pt x="97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20"/>
            <p:cNvSpPr/>
            <p:nvPr/>
          </p:nvSpPr>
          <p:spPr>
            <a:xfrm>
              <a:off x="7250825" y="3899400"/>
              <a:ext cx="14775" cy="17950"/>
            </a:xfrm>
            <a:custGeom>
              <a:rect b="b" l="l" r="r" t="t"/>
              <a:pathLst>
                <a:path extrusionOk="0" h="718" w="591">
                  <a:moveTo>
                    <a:pt x="53" y="0"/>
                  </a:moveTo>
                  <a:cubicBezTo>
                    <a:pt x="25" y="0"/>
                    <a:pt x="1" y="54"/>
                    <a:pt x="24" y="77"/>
                  </a:cubicBezTo>
                  <a:cubicBezTo>
                    <a:pt x="90" y="144"/>
                    <a:pt x="191" y="277"/>
                    <a:pt x="257" y="410"/>
                  </a:cubicBezTo>
                  <a:cubicBezTo>
                    <a:pt x="357" y="477"/>
                    <a:pt x="391" y="611"/>
                    <a:pt x="524" y="711"/>
                  </a:cubicBezTo>
                  <a:cubicBezTo>
                    <a:pt x="529" y="715"/>
                    <a:pt x="533" y="717"/>
                    <a:pt x="538" y="717"/>
                  </a:cubicBezTo>
                  <a:cubicBezTo>
                    <a:pt x="566" y="717"/>
                    <a:pt x="591" y="639"/>
                    <a:pt x="591" y="611"/>
                  </a:cubicBezTo>
                  <a:cubicBezTo>
                    <a:pt x="557" y="477"/>
                    <a:pt x="424" y="410"/>
                    <a:pt x="357" y="310"/>
                  </a:cubicBezTo>
                  <a:cubicBezTo>
                    <a:pt x="257" y="244"/>
                    <a:pt x="191" y="110"/>
                    <a:pt x="90" y="43"/>
                  </a:cubicBezTo>
                  <a:cubicBezTo>
                    <a:pt x="80" y="12"/>
                    <a:pt x="66" y="0"/>
                    <a:pt x="5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20"/>
            <p:cNvSpPr/>
            <p:nvPr/>
          </p:nvSpPr>
          <p:spPr>
            <a:xfrm>
              <a:off x="7401725" y="4683675"/>
              <a:ext cx="30675" cy="55250"/>
            </a:xfrm>
            <a:custGeom>
              <a:rect b="b" l="l" r="r" t="t"/>
              <a:pathLst>
                <a:path extrusionOk="0" h="2210" w="1227">
                  <a:moveTo>
                    <a:pt x="1173" y="1"/>
                  </a:moveTo>
                  <a:cubicBezTo>
                    <a:pt x="1165" y="1"/>
                    <a:pt x="1160" y="9"/>
                    <a:pt x="1160" y="28"/>
                  </a:cubicBezTo>
                  <a:cubicBezTo>
                    <a:pt x="793" y="729"/>
                    <a:pt x="326" y="1396"/>
                    <a:pt x="25" y="2130"/>
                  </a:cubicBezTo>
                  <a:cubicBezTo>
                    <a:pt x="1" y="2179"/>
                    <a:pt x="30" y="2210"/>
                    <a:pt x="74" y="2210"/>
                  </a:cubicBezTo>
                  <a:cubicBezTo>
                    <a:pt x="90" y="2210"/>
                    <a:pt x="108" y="2205"/>
                    <a:pt x="125" y="2196"/>
                  </a:cubicBezTo>
                  <a:cubicBezTo>
                    <a:pt x="526" y="1529"/>
                    <a:pt x="859" y="762"/>
                    <a:pt x="1226" y="95"/>
                  </a:cubicBezTo>
                  <a:cubicBezTo>
                    <a:pt x="1226" y="48"/>
                    <a:pt x="1193" y="1"/>
                    <a:pt x="117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20"/>
            <p:cNvSpPr/>
            <p:nvPr/>
          </p:nvSpPr>
          <p:spPr>
            <a:xfrm>
              <a:off x="7447375" y="4706050"/>
              <a:ext cx="4200" cy="3350"/>
            </a:xfrm>
            <a:custGeom>
              <a:rect b="b" l="l" r="r" t="t"/>
              <a:pathLst>
                <a:path extrusionOk="0" h="134" w="168">
                  <a:moveTo>
                    <a:pt x="67" y="1"/>
                  </a:moveTo>
                  <a:cubicBezTo>
                    <a:pt x="1" y="34"/>
                    <a:pt x="1"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20"/>
            <p:cNvSpPr/>
            <p:nvPr/>
          </p:nvSpPr>
          <p:spPr>
            <a:xfrm>
              <a:off x="7394900" y="4651675"/>
              <a:ext cx="6650" cy="1875"/>
            </a:xfrm>
            <a:custGeom>
              <a:rect b="b" l="l" r="r" t="t"/>
              <a:pathLst>
                <a:path extrusionOk="0" h="75" w="266">
                  <a:moveTo>
                    <a:pt x="83" y="1"/>
                  </a:moveTo>
                  <a:cubicBezTo>
                    <a:pt x="1" y="1"/>
                    <a:pt x="17" y="74"/>
                    <a:pt x="132" y="74"/>
                  </a:cubicBezTo>
                  <a:lnTo>
                    <a:pt x="198" y="74"/>
                  </a:lnTo>
                  <a:cubicBezTo>
                    <a:pt x="265" y="74"/>
                    <a:pt x="265" y="7"/>
                    <a:pt x="198" y="7"/>
                  </a:cubicBezTo>
                  <a:lnTo>
                    <a:pt x="132" y="7"/>
                  </a:lnTo>
                  <a:cubicBezTo>
                    <a:pt x="113" y="3"/>
                    <a:pt x="96" y="1"/>
                    <a:pt x="8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20"/>
            <p:cNvSpPr/>
            <p:nvPr/>
          </p:nvSpPr>
          <p:spPr>
            <a:xfrm>
              <a:off x="7419275" y="4635650"/>
              <a:ext cx="24650" cy="20600"/>
            </a:xfrm>
            <a:custGeom>
              <a:rect b="b" l="l" r="r" t="t"/>
              <a:pathLst>
                <a:path extrusionOk="0" h="824" w="986">
                  <a:moveTo>
                    <a:pt x="30" y="1"/>
                  </a:moveTo>
                  <a:cubicBezTo>
                    <a:pt x="10" y="1"/>
                    <a:pt x="0" y="24"/>
                    <a:pt x="24" y="48"/>
                  </a:cubicBezTo>
                  <a:cubicBezTo>
                    <a:pt x="324" y="315"/>
                    <a:pt x="591" y="548"/>
                    <a:pt x="858" y="815"/>
                  </a:cubicBezTo>
                  <a:cubicBezTo>
                    <a:pt x="870" y="821"/>
                    <a:pt x="882" y="824"/>
                    <a:pt x="894" y="824"/>
                  </a:cubicBezTo>
                  <a:cubicBezTo>
                    <a:pt x="946" y="824"/>
                    <a:pt x="985" y="769"/>
                    <a:pt x="958" y="715"/>
                  </a:cubicBezTo>
                  <a:cubicBezTo>
                    <a:pt x="691" y="482"/>
                    <a:pt x="357" y="281"/>
                    <a:pt x="57" y="15"/>
                  </a:cubicBezTo>
                  <a:cubicBezTo>
                    <a:pt x="47" y="5"/>
                    <a:pt x="38" y="1"/>
                    <a:pt x="3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20"/>
            <p:cNvSpPr/>
            <p:nvPr/>
          </p:nvSpPr>
          <p:spPr>
            <a:xfrm>
              <a:off x="7453225" y="4592625"/>
              <a:ext cx="3350" cy="1700"/>
            </a:xfrm>
            <a:custGeom>
              <a:rect b="b" l="l" r="r" t="t"/>
              <a:pathLst>
                <a:path extrusionOk="0" h="68" w="134">
                  <a:moveTo>
                    <a:pt x="100" y="1"/>
                  </a:moveTo>
                  <a:cubicBezTo>
                    <a:pt x="0" y="34"/>
                    <a:pt x="0" y="68"/>
                    <a:pt x="100" y="68"/>
                  </a:cubicBezTo>
                  <a:cubicBezTo>
                    <a:pt x="134" y="68"/>
                    <a:pt x="134"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20"/>
            <p:cNvSpPr/>
            <p:nvPr/>
          </p:nvSpPr>
          <p:spPr>
            <a:xfrm>
              <a:off x="7398200" y="4598350"/>
              <a:ext cx="5000" cy="2650"/>
            </a:xfrm>
            <a:custGeom>
              <a:rect b="b" l="l" r="r" t="t"/>
              <a:pathLst>
                <a:path extrusionOk="0" h="106" w="200">
                  <a:moveTo>
                    <a:pt x="23" y="0"/>
                  </a:moveTo>
                  <a:cubicBezTo>
                    <a:pt x="0" y="0"/>
                    <a:pt x="3" y="106"/>
                    <a:pt x="33" y="106"/>
                  </a:cubicBezTo>
                  <a:lnTo>
                    <a:pt x="133" y="106"/>
                  </a:lnTo>
                  <a:cubicBezTo>
                    <a:pt x="200" y="106"/>
                    <a:pt x="200" y="5"/>
                    <a:pt x="133" y="5"/>
                  </a:cubicBezTo>
                  <a:lnTo>
                    <a:pt x="33" y="5"/>
                  </a:lnTo>
                  <a:cubicBezTo>
                    <a:pt x="29" y="2"/>
                    <a:pt x="26" y="0"/>
                    <a:pt x="2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20"/>
            <p:cNvSpPr/>
            <p:nvPr/>
          </p:nvSpPr>
          <p:spPr>
            <a:xfrm>
              <a:off x="7423200" y="4555100"/>
              <a:ext cx="11700" cy="28050"/>
            </a:xfrm>
            <a:custGeom>
              <a:rect b="b" l="l" r="r" t="t"/>
              <a:pathLst>
                <a:path extrusionOk="0" h="1122" w="468">
                  <a:moveTo>
                    <a:pt x="100" y="1"/>
                  </a:moveTo>
                  <a:cubicBezTo>
                    <a:pt x="100" y="1"/>
                    <a:pt x="0" y="34"/>
                    <a:pt x="34" y="68"/>
                  </a:cubicBezTo>
                  <a:cubicBezTo>
                    <a:pt x="234" y="368"/>
                    <a:pt x="367" y="701"/>
                    <a:pt x="367" y="1068"/>
                  </a:cubicBezTo>
                  <a:cubicBezTo>
                    <a:pt x="367" y="1089"/>
                    <a:pt x="404" y="1121"/>
                    <a:pt x="433" y="1121"/>
                  </a:cubicBezTo>
                  <a:cubicBezTo>
                    <a:pt x="452" y="1121"/>
                    <a:pt x="467" y="1108"/>
                    <a:pt x="467" y="1068"/>
                  </a:cubicBezTo>
                  <a:cubicBezTo>
                    <a:pt x="467" y="701"/>
                    <a:pt x="334" y="334"/>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20"/>
            <p:cNvSpPr/>
            <p:nvPr/>
          </p:nvSpPr>
          <p:spPr>
            <a:xfrm>
              <a:off x="7475725" y="4547175"/>
              <a:ext cx="2525" cy="4750"/>
            </a:xfrm>
            <a:custGeom>
              <a:rect b="b" l="l" r="r" t="t"/>
              <a:pathLst>
                <a:path extrusionOk="0" h="190" w="101">
                  <a:moveTo>
                    <a:pt x="51" y="1"/>
                  </a:moveTo>
                  <a:cubicBezTo>
                    <a:pt x="26" y="1"/>
                    <a:pt x="1" y="18"/>
                    <a:pt x="1" y="51"/>
                  </a:cubicBezTo>
                  <a:lnTo>
                    <a:pt x="1" y="151"/>
                  </a:lnTo>
                  <a:cubicBezTo>
                    <a:pt x="1" y="170"/>
                    <a:pt x="34" y="190"/>
                    <a:pt x="62" y="190"/>
                  </a:cubicBezTo>
                  <a:cubicBezTo>
                    <a:pt x="83" y="190"/>
                    <a:pt x="101" y="179"/>
                    <a:pt x="101" y="151"/>
                  </a:cubicBezTo>
                  <a:lnTo>
                    <a:pt x="101" y="51"/>
                  </a:lnTo>
                  <a:cubicBezTo>
                    <a:pt x="101" y="18"/>
                    <a:pt x="76" y="1"/>
                    <a:pt x="5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20"/>
            <p:cNvSpPr/>
            <p:nvPr/>
          </p:nvSpPr>
          <p:spPr>
            <a:xfrm>
              <a:off x="7468450" y="4624150"/>
              <a:ext cx="20650" cy="22200"/>
            </a:xfrm>
            <a:custGeom>
              <a:rect b="b" l="l" r="r" t="t"/>
              <a:pathLst>
                <a:path extrusionOk="0" h="888" w="826">
                  <a:moveTo>
                    <a:pt x="119" y="1"/>
                  </a:moveTo>
                  <a:cubicBezTo>
                    <a:pt x="42" y="1"/>
                    <a:pt x="1" y="79"/>
                    <a:pt x="58" y="108"/>
                  </a:cubicBezTo>
                  <a:cubicBezTo>
                    <a:pt x="192" y="174"/>
                    <a:pt x="325" y="308"/>
                    <a:pt x="459" y="441"/>
                  </a:cubicBezTo>
                  <a:cubicBezTo>
                    <a:pt x="559" y="575"/>
                    <a:pt x="592" y="741"/>
                    <a:pt x="692" y="841"/>
                  </a:cubicBezTo>
                  <a:cubicBezTo>
                    <a:pt x="707" y="871"/>
                    <a:pt x="736" y="888"/>
                    <a:pt x="762" y="888"/>
                  </a:cubicBezTo>
                  <a:cubicBezTo>
                    <a:pt x="795" y="888"/>
                    <a:pt x="826" y="863"/>
                    <a:pt x="826" y="808"/>
                  </a:cubicBezTo>
                  <a:cubicBezTo>
                    <a:pt x="792" y="475"/>
                    <a:pt x="459" y="174"/>
                    <a:pt x="158" y="8"/>
                  </a:cubicBezTo>
                  <a:cubicBezTo>
                    <a:pt x="144" y="3"/>
                    <a:pt x="131" y="1"/>
                    <a:pt x="11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20"/>
            <p:cNvSpPr/>
            <p:nvPr/>
          </p:nvSpPr>
          <p:spPr>
            <a:xfrm>
              <a:off x="7457150" y="4681525"/>
              <a:ext cx="36950" cy="43450"/>
            </a:xfrm>
            <a:custGeom>
              <a:rect b="b" l="l" r="r" t="t"/>
              <a:pathLst>
                <a:path extrusionOk="0" h="1738" w="1478">
                  <a:moveTo>
                    <a:pt x="1428" y="0"/>
                  </a:moveTo>
                  <a:cubicBezTo>
                    <a:pt x="1414" y="0"/>
                    <a:pt x="1397" y="4"/>
                    <a:pt x="1378" y="14"/>
                  </a:cubicBezTo>
                  <a:cubicBezTo>
                    <a:pt x="1177" y="281"/>
                    <a:pt x="1044" y="548"/>
                    <a:pt x="844" y="815"/>
                  </a:cubicBezTo>
                  <a:cubicBezTo>
                    <a:pt x="610" y="1082"/>
                    <a:pt x="344" y="1382"/>
                    <a:pt x="77" y="1649"/>
                  </a:cubicBezTo>
                  <a:cubicBezTo>
                    <a:pt x="1" y="1674"/>
                    <a:pt x="40" y="1738"/>
                    <a:pt x="93" y="1738"/>
                  </a:cubicBezTo>
                  <a:cubicBezTo>
                    <a:pt x="109" y="1738"/>
                    <a:pt x="127" y="1731"/>
                    <a:pt x="143" y="1715"/>
                  </a:cubicBezTo>
                  <a:cubicBezTo>
                    <a:pt x="644" y="1315"/>
                    <a:pt x="1278" y="681"/>
                    <a:pt x="1478" y="48"/>
                  </a:cubicBezTo>
                  <a:cubicBezTo>
                    <a:pt x="1478" y="24"/>
                    <a:pt x="1461" y="0"/>
                    <a:pt x="142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20"/>
            <p:cNvSpPr/>
            <p:nvPr/>
          </p:nvSpPr>
          <p:spPr>
            <a:xfrm>
              <a:off x="7464900" y="4795275"/>
              <a:ext cx="4175" cy="3375"/>
            </a:xfrm>
            <a:custGeom>
              <a:rect b="b" l="l" r="r" t="t"/>
              <a:pathLst>
                <a:path extrusionOk="0" h="135" w="167">
                  <a:moveTo>
                    <a:pt x="100" y="1"/>
                  </a:moveTo>
                  <a:cubicBezTo>
                    <a:pt x="0" y="1"/>
                    <a:pt x="0" y="134"/>
                    <a:pt x="100" y="134"/>
                  </a:cubicBezTo>
                  <a:cubicBezTo>
                    <a:pt x="167" y="134"/>
                    <a:pt x="16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20"/>
            <p:cNvSpPr/>
            <p:nvPr/>
          </p:nvSpPr>
          <p:spPr>
            <a:xfrm>
              <a:off x="7435700" y="4765125"/>
              <a:ext cx="7525" cy="46650"/>
            </a:xfrm>
            <a:custGeom>
              <a:rect b="b" l="l" r="r" t="t"/>
              <a:pathLst>
                <a:path extrusionOk="0" h="1866" w="301">
                  <a:moveTo>
                    <a:pt x="52" y="1"/>
                  </a:moveTo>
                  <a:cubicBezTo>
                    <a:pt x="25" y="1"/>
                    <a:pt x="1" y="11"/>
                    <a:pt x="1" y="39"/>
                  </a:cubicBezTo>
                  <a:cubicBezTo>
                    <a:pt x="34" y="640"/>
                    <a:pt x="34" y="1240"/>
                    <a:pt x="167" y="1841"/>
                  </a:cubicBezTo>
                  <a:cubicBezTo>
                    <a:pt x="167" y="1857"/>
                    <a:pt x="184" y="1866"/>
                    <a:pt x="201" y="1866"/>
                  </a:cubicBezTo>
                  <a:cubicBezTo>
                    <a:pt x="218" y="1866"/>
                    <a:pt x="234" y="1857"/>
                    <a:pt x="234" y="1841"/>
                  </a:cubicBezTo>
                  <a:cubicBezTo>
                    <a:pt x="301" y="1273"/>
                    <a:pt x="167" y="640"/>
                    <a:pt x="134" y="39"/>
                  </a:cubicBezTo>
                  <a:cubicBezTo>
                    <a:pt x="134" y="20"/>
                    <a:pt x="90" y="1"/>
                    <a:pt x="52"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20"/>
            <p:cNvSpPr/>
            <p:nvPr/>
          </p:nvSpPr>
          <p:spPr>
            <a:xfrm>
              <a:off x="7387325" y="4796950"/>
              <a:ext cx="5050" cy="2525"/>
            </a:xfrm>
            <a:custGeom>
              <a:rect b="b" l="l" r="r" t="t"/>
              <a:pathLst>
                <a:path extrusionOk="0" h="101" w="202">
                  <a:moveTo>
                    <a:pt x="101" y="0"/>
                  </a:moveTo>
                  <a:cubicBezTo>
                    <a:pt x="1" y="0"/>
                    <a:pt x="1" y="101"/>
                    <a:pt x="101" y="101"/>
                  </a:cubicBezTo>
                  <a:cubicBezTo>
                    <a:pt x="201" y="101"/>
                    <a:pt x="201"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20"/>
            <p:cNvSpPr/>
            <p:nvPr/>
          </p:nvSpPr>
          <p:spPr>
            <a:xfrm>
              <a:off x="7397350" y="4767750"/>
              <a:ext cx="2525" cy="2550"/>
            </a:xfrm>
            <a:custGeom>
              <a:rect b="b" l="l" r="r" t="t"/>
              <a:pathLst>
                <a:path extrusionOk="0" h="102" w="101">
                  <a:moveTo>
                    <a:pt x="34" y="1"/>
                  </a:moveTo>
                  <a:cubicBezTo>
                    <a:pt x="0" y="1"/>
                    <a:pt x="0" y="101"/>
                    <a:pt x="34" y="101"/>
                  </a:cubicBezTo>
                  <a:cubicBezTo>
                    <a:pt x="100" y="101"/>
                    <a:pt x="100"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20"/>
            <p:cNvSpPr/>
            <p:nvPr/>
          </p:nvSpPr>
          <p:spPr>
            <a:xfrm>
              <a:off x="7400725" y="4850750"/>
              <a:ext cx="4150" cy="2925"/>
            </a:xfrm>
            <a:custGeom>
              <a:rect b="b" l="l" r="r" t="t"/>
              <a:pathLst>
                <a:path extrusionOk="0" h="117" w="166">
                  <a:moveTo>
                    <a:pt x="38" y="1"/>
                  </a:moveTo>
                  <a:cubicBezTo>
                    <a:pt x="1" y="1"/>
                    <a:pt x="10" y="117"/>
                    <a:pt x="65" y="117"/>
                  </a:cubicBezTo>
                  <a:cubicBezTo>
                    <a:pt x="165" y="117"/>
                    <a:pt x="165" y="17"/>
                    <a:pt x="65" y="17"/>
                  </a:cubicBezTo>
                  <a:cubicBezTo>
                    <a:pt x="54" y="6"/>
                    <a:pt x="45" y="1"/>
                    <a:pt x="3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20"/>
            <p:cNvSpPr/>
            <p:nvPr/>
          </p:nvSpPr>
          <p:spPr>
            <a:xfrm>
              <a:off x="7406525" y="4843650"/>
              <a:ext cx="39200" cy="23250"/>
            </a:xfrm>
            <a:custGeom>
              <a:rect b="b" l="l" r="r" t="t"/>
              <a:pathLst>
                <a:path extrusionOk="0" h="930" w="1568">
                  <a:moveTo>
                    <a:pt x="67" y="0"/>
                  </a:moveTo>
                  <a:cubicBezTo>
                    <a:pt x="34" y="0"/>
                    <a:pt x="0" y="67"/>
                    <a:pt x="67" y="67"/>
                  </a:cubicBezTo>
                  <a:cubicBezTo>
                    <a:pt x="367" y="134"/>
                    <a:pt x="667" y="201"/>
                    <a:pt x="901" y="367"/>
                  </a:cubicBezTo>
                  <a:cubicBezTo>
                    <a:pt x="1168" y="534"/>
                    <a:pt x="1301" y="734"/>
                    <a:pt x="1501" y="901"/>
                  </a:cubicBezTo>
                  <a:cubicBezTo>
                    <a:pt x="1512" y="922"/>
                    <a:pt x="1522" y="930"/>
                    <a:pt x="1531" y="930"/>
                  </a:cubicBezTo>
                  <a:cubicBezTo>
                    <a:pt x="1552" y="930"/>
                    <a:pt x="1568" y="891"/>
                    <a:pt x="1568" y="868"/>
                  </a:cubicBezTo>
                  <a:cubicBezTo>
                    <a:pt x="1334" y="334"/>
                    <a:pt x="667" y="34"/>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20"/>
            <p:cNvSpPr/>
            <p:nvPr/>
          </p:nvSpPr>
          <p:spPr>
            <a:xfrm>
              <a:off x="7420175" y="4891025"/>
              <a:ext cx="28775" cy="20425"/>
            </a:xfrm>
            <a:custGeom>
              <a:rect b="b" l="l" r="r" t="t"/>
              <a:pathLst>
                <a:path extrusionOk="0" h="817" w="1151">
                  <a:moveTo>
                    <a:pt x="1081" y="0"/>
                  </a:moveTo>
                  <a:cubicBezTo>
                    <a:pt x="1073" y="0"/>
                    <a:pt x="1065" y="2"/>
                    <a:pt x="1055" y="7"/>
                  </a:cubicBezTo>
                  <a:cubicBezTo>
                    <a:pt x="655" y="240"/>
                    <a:pt x="355" y="474"/>
                    <a:pt x="55" y="741"/>
                  </a:cubicBezTo>
                  <a:cubicBezTo>
                    <a:pt x="1" y="768"/>
                    <a:pt x="56" y="816"/>
                    <a:pt x="97" y="816"/>
                  </a:cubicBezTo>
                  <a:cubicBezTo>
                    <a:pt x="106" y="816"/>
                    <a:pt x="115" y="814"/>
                    <a:pt x="121" y="807"/>
                  </a:cubicBezTo>
                  <a:cubicBezTo>
                    <a:pt x="455" y="607"/>
                    <a:pt x="822" y="340"/>
                    <a:pt x="1122" y="107"/>
                  </a:cubicBezTo>
                  <a:cubicBezTo>
                    <a:pt x="1151" y="78"/>
                    <a:pt x="1130" y="0"/>
                    <a:pt x="108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20"/>
            <p:cNvSpPr/>
            <p:nvPr/>
          </p:nvSpPr>
          <p:spPr>
            <a:xfrm>
              <a:off x="7476575" y="4851875"/>
              <a:ext cx="4175" cy="3475"/>
            </a:xfrm>
            <a:custGeom>
              <a:rect b="b" l="l" r="r" t="t"/>
              <a:pathLst>
                <a:path extrusionOk="0" h="139" w="167">
                  <a:moveTo>
                    <a:pt x="50" y="1"/>
                  </a:moveTo>
                  <a:cubicBezTo>
                    <a:pt x="1" y="1"/>
                    <a:pt x="6" y="138"/>
                    <a:pt x="67" y="138"/>
                  </a:cubicBezTo>
                  <a:cubicBezTo>
                    <a:pt x="167" y="138"/>
                    <a:pt x="167" y="5"/>
                    <a:pt x="67" y="5"/>
                  </a:cubicBezTo>
                  <a:cubicBezTo>
                    <a:pt x="61" y="2"/>
                    <a:pt x="55" y="1"/>
                    <a:pt x="5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20"/>
            <p:cNvSpPr/>
            <p:nvPr/>
          </p:nvSpPr>
          <p:spPr>
            <a:xfrm>
              <a:off x="7458000" y="4935900"/>
              <a:ext cx="6750" cy="4725"/>
            </a:xfrm>
            <a:custGeom>
              <a:rect b="b" l="l" r="r" t="t"/>
              <a:pathLst>
                <a:path extrusionOk="0" h="189" w="270">
                  <a:moveTo>
                    <a:pt x="90" y="1"/>
                  </a:moveTo>
                  <a:cubicBezTo>
                    <a:pt x="39" y="1"/>
                    <a:pt x="1" y="38"/>
                    <a:pt x="76" y="113"/>
                  </a:cubicBezTo>
                  <a:lnTo>
                    <a:pt x="143" y="180"/>
                  </a:lnTo>
                  <a:cubicBezTo>
                    <a:pt x="156" y="186"/>
                    <a:pt x="168" y="189"/>
                    <a:pt x="180" y="189"/>
                  </a:cubicBezTo>
                  <a:cubicBezTo>
                    <a:pt x="231" y="189"/>
                    <a:pt x="270" y="140"/>
                    <a:pt x="243" y="113"/>
                  </a:cubicBezTo>
                  <a:lnTo>
                    <a:pt x="143" y="13"/>
                  </a:lnTo>
                  <a:cubicBezTo>
                    <a:pt x="126" y="5"/>
                    <a:pt x="107" y="1"/>
                    <a:pt x="9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20"/>
            <p:cNvSpPr/>
            <p:nvPr/>
          </p:nvSpPr>
          <p:spPr>
            <a:xfrm>
              <a:off x="7497425" y="4902450"/>
              <a:ext cx="5850" cy="49000"/>
            </a:xfrm>
            <a:custGeom>
              <a:rect b="b" l="l" r="r" t="t"/>
              <a:pathLst>
                <a:path extrusionOk="0" h="1960" w="234">
                  <a:moveTo>
                    <a:pt x="200" y="0"/>
                  </a:moveTo>
                  <a:cubicBezTo>
                    <a:pt x="184" y="0"/>
                    <a:pt x="167" y="17"/>
                    <a:pt x="167" y="50"/>
                  </a:cubicBezTo>
                  <a:cubicBezTo>
                    <a:pt x="134" y="684"/>
                    <a:pt x="33" y="1284"/>
                    <a:pt x="0" y="1885"/>
                  </a:cubicBezTo>
                  <a:cubicBezTo>
                    <a:pt x="0" y="1935"/>
                    <a:pt x="17" y="1960"/>
                    <a:pt x="42" y="1960"/>
                  </a:cubicBezTo>
                  <a:cubicBezTo>
                    <a:pt x="67" y="1960"/>
                    <a:pt x="100" y="1935"/>
                    <a:pt x="134" y="1885"/>
                  </a:cubicBezTo>
                  <a:cubicBezTo>
                    <a:pt x="200" y="1284"/>
                    <a:pt x="200" y="684"/>
                    <a:pt x="234" y="50"/>
                  </a:cubicBezTo>
                  <a:cubicBezTo>
                    <a:pt x="234" y="17"/>
                    <a:pt x="217" y="0"/>
                    <a:pt x="2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20"/>
            <p:cNvSpPr/>
            <p:nvPr/>
          </p:nvSpPr>
          <p:spPr>
            <a:xfrm>
              <a:off x="7463375" y="4910125"/>
              <a:ext cx="10325" cy="6650"/>
            </a:xfrm>
            <a:custGeom>
              <a:rect b="b" l="l" r="r" t="t"/>
              <a:pathLst>
                <a:path extrusionOk="0" h="266" w="413">
                  <a:moveTo>
                    <a:pt x="43" y="1"/>
                  </a:moveTo>
                  <a:cubicBezTo>
                    <a:pt x="18" y="1"/>
                    <a:pt x="1" y="50"/>
                    <a:pt x="28" y="77"/>
                  </a:cubicBezTo>
                  <a:cubicBezTo>
                    <a:pt x="95" y="143"/>
                    <a:pt x="228" y="210"/>
                    <a:pt x="295" y="244"/>
                  </a:cubicBezTo>
                  <a:cubicBezTo>
                    <a:pt x="319" y="260"/>
                    <a:pt x="339" y="266"/>
                    <a:pt x="355" y="266"/>
                  </a:cubicBezTo>
                  <a:cubicBezTo>
                    <a:pt x="405" y="266"/>
                    <a:pt x="412" y="202"/>
                    <a:pt x="361" y="177"/>
                  </a:cubicBezTo>
                  <a:cubicBezTo>
                    <a:pt x="261" y="110"/>
                    <a:pt x="161" y="77"/>
                    <a:pt x="61" y="10"/>
                  </a:cubicBezTo>
                  <a:cubicBezTo>
                    <a:pt x="55" y="4"/>
                    <a:pt x="48" y="1"/>
                    <a:pt x="4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20"/>
            <p:cNvSpPr/>
            <p:nvPr/>
          </p:nvSpPr>
          <p:spPr>
            <a:xfrm>
              <a:off x="7531600" y="4945400"/>
              <a:ext cx="4200" cy="3350"/>
            </a:xfrm>
            <a:custGeom>
              <a:rect b="b" l="l" r="r" t="t"/>
              <a:pathLst>
                <a:path extrusionOk="0" h="134" w="168">
                  <a:moveTo>
                    <a:pt x="67" y="0"/>
                  </a:moveTo>
                  <a:cubicBezTo>
                    <a:pt x="1" y="0"/>
                    <a:pt x="1" y="133"/>
                    <a:pt x="67" y="133"/>
                  </a:cubicBezTo>
                  <a:cubicBezTo>
                    <a:pt x="168" y="133"/>
                    <a:pt x="168"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20"/>
            <p:cNvSpPr/>
            <p:nvPr/>
          </p:nvSpPr>
          <p:spPr>
            <a:xfrm>
              <a:off x="7490175" y="4981375"/>
              <a:ext cx="25450" cy="21800"/>
            </a:xfrm>
            <a:custGeom>
              <a:rect b="b" l="l" r="r" t="t"/>
              <a:pathLst>
                <a:path extrusionOk="0" h="872" w="1018">
                  <a:moveTo>
                    <a:pt x="64" y="0"/>
                  </a:moveTo>
                  <a:cubicBezTo>
                    <a:pt x="25" y="0"/>
                    <a:pt x="0" y="39"/>
                    <a:pt x="23" y="62"/>
                  </a:cubicBezTo>
                  <a:cubicBezTo>
                    <a:pt x="323" y="329"/>
                    <a:pt x="590" y="629"/>
                    <a:pt x="924" y="863"/>
                  </a:cubicBezTo>
                  <a:cubicBezTo>
                    <a:pt x="930" y="869"/>
                    <a:pt x="938" y="872"/>
                    <a:pt x="946" y="872"/>
                  </a:cubicBezTo>
                  <a:cubicBezTo>
                    <a:pt x="979" y="872"/>
                    <a:pt x="1018" y="823"/>
                    <a:pt x="991" y="796"/>
                  </a:cubicBezTo>
                  <a:cubicBezTo>
                    <a:pt x="757" y="496"/>
                    <a:pt x="424" y="296"/>
                    <a:pt x="123" y="29"/>
                  </a:cubicBezTo>
                  <a:cubicBezTo>
                    <a:pt x="103" y="8"/>
                    <a:pt x="82" y="0"/>
                    <a:pt x="6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20"/>
            <p:cNvSpPr/>
            <p:nvPr/>
          </p:nvSpPr>
          <p:spPr>
            <a:xfrm>
              <a:off x="7543700" y="4985000"/>
              <a:ext cx="3775" cy="5025"/>
            </a:xfrm>
            <a:custGeom>
              <a:rect b="b" l="l" r="r" t="t"/>
              <a:pathLst>
                <a:path extrusionOk="0" h="201" w="151">
                  <a:moveTo>
                    <a:pt x="84" y="1"/>
                  </a:moveTo>
                  <a:cubicBezTo>
                    <a:pt x="50" y="1"/>
                    <a:pt x="17" y="17"/>
                    <a:pt x="17" y="51"/>
                  </a:cubicBezTo>
                  <a:lnTo>
                    <a:pt x="17" y="151"/>
                  </a:lnTo>
                  <a:cubicBezTo>
                    <a:pt x="0" y="184"/>
                    <a:pt x="25" y="201"/>
                    <a:pt x="59" y="201"/>
                  </a:cubicBezTo>
                  <a:cubicBezTo>
                    <a:pt x="92" y="201"/>
                    <a:pt x="134" y="184"/>
                    <a:pt x="151" y="151"/>
                  </a:cubicBezTo>
                  <a:lnTo>
                    <a:pt x="151" y="51"/>
                  </a:lnTo>
                  <a:cubicBezTo>
                    <a:pt x="151" y="17"/>
                    <a:pt x="117"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20"/>
            <p:cNvSpPr/>
            <p:nvPr/>
          </p:nvSpPr>
          <p:spPr>
            <a:xfrm>
              <a:off x="7531600" y="5041600"/>
              <a:ext cx="4200" cy="5750"/>
            </a:xfrm>
            <a:custGeom>
              <a:rect b="b" l="l" r="r" t="t"/>
              <a:pathLst>
                <a:path extrusionOk="0" h="230" w="168">
                  <a:moveTo>
                    <a:pt x="75" y="0"/>
                  </a:moveTo>
                  <a:cubicBezTo>
                    <a:pt x="37" y="0"/>
                    <a:pt x="1" y="26"/>
                    <a:pt x="1" y="88"/>
                  </a:cubicBezTo>
                  <a:lnTo>
                    <a:pt x="1" y="155"/>
                  </a:lnTo>
                  <a:cubicBezTo>
                    <a:pt x="1" y="205"/>
                    <a:pt x="42" y="230"/>
                    <a:pt x="84" y="230"/>
                  </a:cubicBezTo>
                  <a:cubicBezTo>
                    <a:pt x="126" y="230"/>
                    <a:pt x="168" y="205"/>
                    <a:pt x="168" y="155"/>
                  </a:cubicBezTo>
                  <a:lnTo>
                    <a:pt x="168" y="88"/>
                  </a:lnTo>
                  <a:cubicBezTo>
                    <a:pt x="168" y="35"/>
                    <a:pt x="120" y="0"/>
                    <a:pt x="7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20"/>
            <p:cNvSpPr/>
            <p:nvPr/>
          </p:nvSpPr>
          <p:spPr>
            <a:xfrm>
              <a:off x="7535775" y="5022950"/>
              <a:ext cx="36725" cy="18375"/>
            </a:xfrm>
            <a:custGeom>
              <a:rect b="b" l="l" r="r" t="t"/>
              <a:pathLst>
                <a:path extrusionOk="0" h="735" w="1469">
                  <a:moveTo>
                    <a:pt x="134" y="0"/>
                  </a:moveTo>
                  <a:cubicBezTo>
                    <a:pt x="34" y="0"/>
                    <a:pt x="1" y="134"/>
                    <a:pt x="34" y="134"/>
                  </a:cubicBezTo>
                  <a:cubicBezTo>
                    <a:pt x="301" y="234"/>
                    <a:pt x="501" y="367"/>
                    <a:pt x="734" y="467"/>
                  </a:cubicBezTo>
                  <a:cubicBezTo>
                    <a:pt x="968" y="534"/>
                    <a:pt x="1168" y="701"/>
                    <a:pt x="1368" y="734"/>
                  </a:cubicBezTo>
                  <a:cubicBezTo>
                    <a:pt x="1435" y="734"/>
                    <a:pt x="1468" y="701"/>
                    <a:pt x="1435" y="667"/>
                  </a:cubicBezTo>
                  <a:cubicBezTo>
                    <a:pt x="1268" y="534"/>
                    <a:pt x="1001" y="401"/>
                    <a:pt x="801" y="334"/>
                  </a:cubicBezTo>
                  <a:cubicBezTo>
                    <a:pt x="601" y="200"/>
                    <a:pt x="367" y="134"/>
                    <a:pt x="1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20"/>
            <p:cNvSpPr/>
            <p:nvPr/>
          </p:nvSpPr>
          <p:spPr>
            <a:xfrm>
              <a:off x="7599150" y="5012100"/>
              <a:ext cx="6650" cy="3525"/>
            </a:xfrm>
            <a:custGeom>
              <a:rect b="b" l="l" r="r" t="t"/>
              <a:pathLst>
                <a:path extrusionOk="0" h="141" w="266">
                  <a:moveTo>
                    <a:pt x="101" y="1"/>
                  </a:moveTo>
                  <a:cubicBezTo>
                    <a:pt x="1" y="1"/>
                    <a:pt x="1" y="134"/>
                    <a:pt x="101" y="134"/>
                  </a:cubicBezTo>
                  <a:lnTo>
                    <a:pt x="167" y="134"/>
                  </a:lnTo>
                  <a:cubicBezTo>
                    <a:pt x="181" y="139"/>
                    <a:pt x="193" y="141"/>
                    <a:pt x="203" y="141"/>
                  </a:cubicBezTo>
                  <a:cubicBezTo>
                    <a:pt x="266" y="141"/>
                    <a:pt x="254" y="58"/>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20"/>
            <p:cNvSpPr/>
            <p:nvPr/>
          </p:nvSpPr>
          <p:spPr>
            <a:xfrm>
              <a:off x="7564975" y="5086950"/>
              <a:ext cx="4175" cy="5450"/>
            </a:xfrm>
            <a:custGeom>
              <a:rect b="b" l="l" r="r" t="t"/>
              <a:pathLst>
                <a:path extrusionOk="0" h="218" w="167">
                  <a:moveTo>
                    <a:pt x="83" y="0"/>
                  </a:moveTo>
                  <a:cubicBezTo>
                    <a:pt x="42" y="0"/>
                    <a:pt x="0" y="25"/>
                    <a:pt x="0" y="75"/>
                  </a:cubicBezTo>
                  <a:lnTo>
                    <a:pt x="0" y="142"/>
                  </a:lnTo>
                  <a:cubicBezTo>
                    <a:pt x="0" y="192"/>
                    <a:pt x="33" y="217"/>
                    <a:pt x="71" y="217"/>
                  </a:cubicBezTo>
                  <a:cubicBezTo>
                    <a:pt x="108" y="217"/>
                    <a:pt x="150" y="192"/>
                    <a:pt x="167" y="142"/>
                  </a:cubicBezTo>
                  <a:lnTo>
                    <a:pt x="167" y="75"/>
                  </a:lnTo>
                  <a:cubicBezTo>
                    <a:pt x="167" y="25"/>
                    <a:pt x="125" y="0"/>
                    <a:pt x="8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20"/>
            <p:cNvSpPr/>
            <p:nvPr/>
          </p:nvSpPr>
          <p:spPr>
            <a:xfrm>
              <a:off x="7605825" y="5052425"/>
              <a:ext cx="8375" cy="37675"/>
            </a:xfrm>
            <a:custGeom>
              <a:rect b="b" l="l" r="r" t="t"/>
              <a:pathLst>
                <a:path extrusionOk="0" h="1507" w="335">
                  <a:moveTo>
                    <a:pt x="284" y="0"/>
                  </a:moveTo>
                  <a:cubicBezTo>
                    <a:pt x="246" y="0"/>
                    <a:pt x="201" y="16"/>
                    <a:pt x="201" y="55"/>
                  </a:cubicBezTo>
                  <a:cubicBezTo>
                    <a:pt x="134" y="522"/>
                    <a:pt x="1" y="989"/>
                    <a:pt x="1" y="1456"/>
                  </a:cubicBezTo>
                  <a:cubicBezTo>
                    <a:pt x="1" y="1490"/>
                    <a:pt x="17" y="1507"/>
                    <a:pt x="42" y="1507"/>
                  </a:cubicBezTo>
                  <a:cubicBezTo>
                    <a:pt x="67" y="1507"/>
                    <a:pt x="101" y="1490"/>
                    <a:pt x="134" y="1456"/>
                  </a:cubicBezTo>
                  <a:cubicBezTo>
                    <a:pt x="234" y="989"/>
                    <a:pt x="301" y="489"/>
                    <a:pt x="334" y="22"/>
                  </a:cubicBezTo>
                  <a:cubicBezTo>
                    <a:pt x="334" y="8"/>
                    <a:pt x="311" y="0"/>
                    <a:pt x="28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20"/>
            <p:cNvSpPr/>
            <p:nvPr/>
          </p:nvSpPr>
          <p:spPr>
            <a:xfrm>
              <a:off x="7554125" y="5066300"/>
              <a:ext cx="7525" cy="3375"/>
            </a:xfrm>
            <a:custGeom>
              <a:rect b="b" l="l" r="r" t="t"/>
              <a:pathLst>
                <a:path extrusionOk="0" h="135" w="301">
                  <a:moveTo>
                    <a:pt x="100" y="1"/>
                  </a:moveTo>
                  <a:cubicBezTo>
                    <a:pt x="0" y="1"/>
                    <a:pt x="0" y="134"/>
                    <a:pt x="100" y="134"/>
                  </a:cubicBezTo>
                  <a:lnTo>
                    <a:pt x="267" y="134"/>
                  </a:lnTo>
                  <a:cubicBezTo>
                    <a:pt x="301" y="134"/>
                    <a:pt x="301" y="68"/>
                    <a:pt x="2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20"/>
            <p:cNvSpPr/>
            <p:nvPr/>
          </p:nvSpPr>
          <p:spPr>
            <a:xfrm>
              <a:off x="7568300" y="5121025"/>
              <a:ext cx="5025" cy="27450"/>
            </a:xfrm>
            <a:custGeom>
              <a:rect b="b" l="l" r="r" t="t"/>
              <a:pathLst>
                <a:path extrusionOk="0" h="1098" w="201">
                  <a:moveTo>
                    <a:pt x="29" y="0"/>
                  </a:moveTo>
                  <a:cubicBezTo>
                    <a:pt x="14" y="0"/>
                    <a:pt x="0" y="17"/>
                    <a:pt x="0" y="47"/>
                  </a:cubicBezTo>
                  <a:cubicBezTo>
                    <a:pt x="34" y="380"/>
                    <a:pt x="34" y="714"/>
                    <a:pt x="67" y="1047"/>
                  </a:cubicBezTo>
                  <a:cubicBezTo>
                    <a:pt x="67" y="1081"/>
                    <a:pt x="101" y="1098"/>
                    <a:pt x="134" y="1098"/>
                  </a:cubicBezTo>
                  <a:cubicBezTo>
                    <a:pt x="167" y="1098"/>
                    <a:pt x="201" y="1081"/>
                    <a:pt x="201" y="1047"/>
                  </a:cubicBezTo>
                  <a:cubicBezTo>
                    <a:pt x="201" y="714"/>
                    <a:pt x="134" y="347"/>
                    <a:pt x="67" y="80"/>
                  </a:cubicBezTo>
                  <a:cubicBezTo>
                    <a:pt x="67" y="25"/>
                    <a:pt x="47" y="0"/>
                    <a:pt x="29"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20"/>
            <p:cNvSpPr/>
            <p:nvPr/>
          </p:nvSpPr>
          <p:spPr>
            <a:xfrm>
              <a:off x="7552025" y="4819250"/>
              <a:ext cx="37000" cy="30825"/>
            </a:xfrm>
            <a:custGeom>
              <a:rect b="b" l="l" r="r" t="t"/>
              <a:pathLst>
                <a:path extrusionOk="0" h="1233" w="1480">
                  <a:moveTo>
                    <a:pt x="1418" y="0"/>
                  </a:moveTo>
                  <a:cubicBezTo>
                    <a:pt x="1409" y="0"/>
                    <a:pt x="1398" y="3"/>
                    <a:pt x="1385" y="9"/>
                  </a:cubicBezTo>
                  <a:cubicBezTo>
                    <a:pt x="918" y="309"/>
                    <a:pt x="518" y="776"/>
                    <a:pt x="51" y="1143"/>
                  </a:cubicBezTo>
                  <a:cubicBezTo>
                    <a:pt x="0" y="1169"/>
                    <a:pt x="27" y="1232"/>
                    <a:pt x="86" y="1232"/>
                  </a:cubicBezTo>
                  <a:cubicBezTo>
                    <a:pt x="105" y="1232"/>
                    <a:pt x="127" y="1226"/>
                    <a:pt x="151" y="1210"/>
                  </a:cubicBezTo>
                  <a:cubicBezTo>
                    <a:pt x="551" y="843"/>
                    <a:pt x="1052" y="509"/>
                    <a:pt x="1452" y="109"/>
                  </a:cubicBezTo>
                  <a:cubicBezTo>
                    <a:pt x="1479" y="55"/>
                    <a:pt x="1462" y="0"/>
                    <a:pt x="141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20"/>
            <p:cNvSpPr/>
            <p:nvPr/>
          </p:nvSpPr>
          <p:spPr>
            <a:xfrm>
              <a:off x="7525775" y="4806950"/>
              <a:ext cx="4200" cy="3375"/>
            </a:xfrm>
            <a:custGeom>
              <a:rect b="b" l="l" r="r" t="t"/>
              <a:pathLst>
                <a:path extrusionOk="0" h="135" w="168">
                  <a:moveTo>
                    <a:pt x="67" y="1"/>
                  </a:moveTo>
                  <a:cubicBezTo>
                    <a:pt x="34" y="1"/>
                    <a:pt x="0"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20"/>
            <p:cNvSpPr/>
            <p:nvPr/>
          </p:nvSpPr>
          <p:spPr>
            <a:xfrm>
              <a:off x="7595825" y="4769425"/>
              <a:ext cx="5850" cy="3375"/>
            </a:xfrm>
            <a:custGeom>
              <a:rect b="b" l="l" r="r" t="t"/>
              <a:pathLst>
                <a:path extrusionOk="0" h="135" w="234">
                  <a:moveTo>
                    <a:pt x="67" y="1"/>
                  </a:moveTo>
                  <a:cubicBezTo>
                    <a:pt x="0" y="1"/>
                    <a:pt x="0" y="134"/>
                    <a:pt x="67" y="134"/>
                  </a:cubicBezTo>
                  <a:lnTo>
                    <a:pt x="134" y="134"/>
                  </a:lnTo>
                  <a:cubicBezTo>
                    <a:pt x="234" y="134"/>
                    <a:pt x="234" y="1"/>
                    <a:pt x="1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20"/>
            <p:cNvSpPr/>
            <p:nvPr/>
          </p:nvSpPr>
          <p:spPr>
            <a:xfrm>
              <a:off x="7554125" y="4734825"/>
              <a:ext cx="3350" cy="5025"/>
            </a:xfrm>
            <a:custGeom>
              <a:rect b="b" l="l" r="r" t="t"/>
              <a:pathLst>
                <a:path extrusionOk="0" h="201" w="134">
                  <a:moveTo>
                    <a:pt x="67" y="0"/>
                  </a:moveTo>
                  <a:cubicBezTo>
                    <a:pt x="34" y="0"/>
                    <a:pt x="0" y="17"/>
                    <a:pt x="0" y="50"/>
                  </a:cubicBezTo>
                  <a:lnTo>
                    <a:pt x="0" y="150"/>
                  </a:lnTo>
                  <a:cubicBezTo>
                    <a:pt x="0" y="184"/>
                    <a:pt x="34" y="200"/>
                    <a:pt x="67" y="200"/>
                  </a:cubicBezTo>
                  <a:cubicBezTo>
                    <a:pt x="100" y="200"/>
                    <a:pt x="134" y="184"/>
                    <a:pt x="134" y="150"/>
                  </a:cubicBezTo>
                  <a:lnTo>
                    <a:pt x="134" y="50"/>
                  </a:lnTo>
                  <a:cubicBezTo>
                    <a:pt x="134" y="17"/>
                    <a:pt x="100"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20"/>
            <p:cNvSpPr/>
            <p:nvPr/>
          </p:nvSpPr>
          <p:spPr>
            <a:xfrm>
              <a:off x="7531800" y="4767200"/>
              <a:ext cx="33825" cy="28675"/>
            </a:xfrm>
            <a:custGeom>
              <a:rect b="b" l="l" r="r" t="t"/>
              <a:pathLst>
                <a:path extrusionOk="0" h="1147" w="1353">
                  <a:moveTo>
                    <a:pt x="36" y="1"/>
                  </a:moveTo>
                  <a:cubicBezTo>
                    <a:pt x="14" y="1"/>
                    <a:pt x="1" y="64"/>
                    <a:pt x="26" y="90"/>
                  </a:cubicBezTo>
                  <a:cubicBezTo>
                    <a:pt x="260" y="256"/>
                    <a:pt x="460" y="457"/>
                    <a:pt x="660" y="623"/>
                  </a:cubicBezTo>
                  <a:cubicBezTo>
                    <a:pt x="827" y="790"/>
                    <a:pt x="1027" y="1024"/>
                    <a:pt x="1260" y="1124"/>
                  </a:cubicBezTo>
                  <a:cubicBezTo>
                    <a:pt x="1268" y="1140"/>
                    <a:pt x="1278" y="1146"/>
                    <a:pt x="1288" y="1146"/>
                  </a:cubicBezTo>
                  <a:cubicBezTo>
                    <a:pt x="1320" y="1146"/>
                    <a:pt x="1352" y="1082"/>
                    <a:pt x="1327" y="1057"/>
                  </a:cubicBezTo>
                  <a:cubicBezTo>
                    <a:pt x="1160" y="857"/>
                    <a:pt x="960" y="723"/>
                    <a:pt x="760" y="557"/>
                  </a:cubicBezTo>
                  <a:cubicBezTo>
                    <a:pt x="526" y="390"/>
                    <a:pt x="326" y="223"/>
                    <a:pt x="59" y="23"/>
                  </a:cubicBezTo>
                  <a:cubicBezTo>
                    <a:pt x="51" y="7"/>
                    <a:pt x="43" y="1"/>
                    <a:pt x="3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20"/>
            <p:cNvSpPr/>
            <p:nvPr/>
          </p:nvSpPr>
          <p:spPr>
            <a:xfrm>
              <a:off x="7601200" y="4703425"/>
              <a:ext cx="25400" cy="21550"/>
            </a:xfrm>
            <a:custGeom>
              <a:rect b="b" l="l" r="r" t="t"/>
              <a:pathLst>
                <a:path extrusionOk="0" h="862" w="1016">
                  <a:moveTo>
                    <a:pt x="917" y="0"/>
                  </a:moveTo>
                  <a:cubicBezTo>
                    <a:pt x="907" y="0"/>
                    <a:pt x="897" y="2"/>
                    <a:pt x="886" y="5"/>
                  </a:cubicBezTo>
                  <a:cubicBezTo>
                    <a:pt x="719" y="106"/>
                    <a:pt x="586" y="239"/>
                    <a:pt x="486" y="339"/>
                  </a:cubicBezTo>
                  <a:cubicBezTo>
                    <a:pt x="319" y="472"/>
                    <a:pt x="186" y="606"/>
                    <a:pt x="52" y="739"/>
                  </a:cubicBezTo>
                  <a:cubicBezTo>
                    <a:pt x="1" y="791"/>
                    <a:pt x="28" y="861"/>
                    <a:pt x="89" y="861"/>
                  </a:cubicBezTo>
                  <a:cubicBezTo>
                    <a:pt x="107" y="861"/>
                    <a:pt x="129" y="855"/>
                    <a:pt x="152" y="839"/>
                  </a:cubicBezTo>
                  <a:cubicBezTo>
                    <a:pt x="252" y="739"/>
                    <a:pt x="419" y="639"/>
                    <a:pt x="552" y="506"/>
                  </a:cubicBezTo>
                  <a:cubicBezTo>
                    <a:pt x="686" y="372"/>
                    <a:pt x="853" y="306"/>
                    <a:pt x="986" y="139"/>
                  </a:cubicBezTo>
                  <a:cubicBezTo>
                    <a:pt x="1016" y="109"/>
                    <a:pt x="993" y="0"/>
                    <a:pt x="91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20"/>
            <p:cNvSpPr/>
            <p:nvPr/>
          </p:nvSpPr>
          <p:spPr>
            <a:xfrm>
              <a:off x="7556625" y="4673525"/>
              <a:ext cx="6425" cy="2675"/>
            </a:xfrm>
            <a:custGeom>
              <a:rect b="b" l="l" r="r" t="t"/>
              <a:pathLst>
                <a:path extrusionOk="0" h="107" w="257">
                  <a:moveTo>
                    <a:pt x="101" y="1"/>
                  </a:moveTo>
                  <a:cubicBezTo>
                    <a:pt x="34" y="1"/>
                    <a:pt x="0" y="101"/>
                    <a:pt x="101" y="101"/>
                  </a:cubicBezTo>
                  <a:lnTo>
                    <a:pt x="167" y="101"/>
                  </a:lnTo>
                  <a:cubicBezTo>
                    <a:pt x="171" y="104"/>
                    <a:pt x="175" y="106"/>
                    <a:pt x="179" y="106"/>
                  </a:cubicBezTo>
                  <a:cubicBezTo>
                    <a:pt x="213" y="106"/>
                    <a:pt x="256" y="1"/>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20"/>
            <p:cNvSpPr/>
            <p:nvPr/>
          </p:nvSpPr>
          <p:spPr>
            <a:xfrm>
              <a:off x="7607600" y="4650550"/>
              <a:ext cx="4100" cy="2150"/>
            </a:xfrm>
            <a:custGeom>
              <a:rect b="b" l="l" r="r" t="t"/>
              <a:pathLst>
                <a:path extrusionOk="0" h="86" w="164">
                  <a:moveTo>
                    <a:pt x="48" y="0"/>
                  </a:moveTo>
                  <a:cubicBezTo>
                    <a:pt x="0" y="0"/>
                    <a:pt x="16" y="86"/>
                    <a:pt x="96" y="86"/>
                  </a:cubicBezTo>
                  <a:cubicBezTo>
                    <a:pt x="163" y="86"/>
                    <a:pt x="163" y="19"/>
                    <a:pt x="96" y="19"/>
                  </a:cubicBezTo>
                  <a:cubicBezTo>
                    <a:pt x="76" y="6"/>
                    <a:pt x="60" y="0"/>
                    <a:pt x="4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20"/>
            <p:cNvSpPr/>
            <p:nvPr/>
          </p:nvSpPr>
          <p:spPr>
            <a:xfrm>
              <a:off x="7564125" y="4606400"/>
              <a:ext cx="21475" cy="55000"/>
            </a:xfrm>
            <a:custGeom>
              <a:rect b="b" l="l" r="r" t="t"/>
              <a:pathLst>
                <a:path extrusionOk="0" h="2200" w="859">
                  <a:moveTo>
                    <a:pt x="42" y="0"/>
                  </a:moveTo>
                  <a:cubicBezTo>
                    <a:pt x="17" y="0"/>
                    <a:pt x="1" y="17"/>
                    <a:pt x="1" y="50"/>
                  </a:cubicBezTo>
                  <a:cubicBezTo>
                    <a:pt x="134" y="784"/>
                    <a:pt x="334" y="1551"/>
                    <a:pt x="735" y="2185"/>
                  </a:cubicBezTo>
                  <a:cubicBezTo>
                    <a:pt x="754" y="2195"/>
                    <a:pt x="774" y="2199"/>
                    <a:pt x="791" y="2199"/>
                  </a:cubicBezTo>
                  <a:cubicBezTo>
                    <a:pt x="832" y="2199"/>
                    <a:pt x="858" y="2175"/>
                    <a:pt x="835" y="2152"/>
                  </a:cubicBezTo>
                  <a:cubicBezTo>
                    <a:pt x="534" y="1451"/>
                    <a:pt x="234" y="818"/>
                    <a:pt x="134" y="50"/>
                  </a:cubicBezTo>
                  <a:cubicBezTo>
                    <a:pt x="101" y="17"/>
                    <a:pt x="67" y="0"/>
                    <a:pt x="4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20"/>
            <p:cNvSpPr/>
            <p:nvPr/>
          </p:nvSpPr>
          <p:spPr>
            <a:xfrm>
              <a:off x="7523275" y="4627650"/>
              <a:ext cx="6700" cy="3375"/>
            </a:xfrm>
            <a:custGeom>
              <a:rect b="b" l="l" r="r" t="t"/>
              <a:pathLst>
                <a:path extrusionOk="0" h="135" w="268">
                  <a:moveTo>
                    <a:pt x="100" y="1"/>
                  </a:moveTo>
                  <a:cubicBezTo>
                    <a:pt x="34" y="1"/>
                    <a:pt x="0" y="134"/>
                    <a:pt x="100" y="134"/>
                  </a:cubicBezTo>
                  <a:lnTo>
                    <a:pt x="167" y="134"/>
                  </a:lnTo>
                  <a:cubicBezTo>
                    <a:pt x="267" y="134"/>
                    <a:pt x="267" y="34"/>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20"/>
            <p:cNvSpPr/>
            <p:nvPr/>
          </p:nvSpPr>
          <p:spPr>
            <a:xfrm>
              <a:off x="7536600" y="4565950"/>
              <a:ext cx="4200" cy="3350"/>
            </a:xfrm>
            <a:custGeom>
              <a:rect b="b" l="l" r="r" t="t"/>
              <a:pathLst>
                <a:path extrusionOk="0" h="134" w="168">
                  <a:moveTo>
                    <a:pt x="101" y="1"/>
                  </a:moveTo>
                  <a:cubicBezTo>
                    <a:pt x="1" y="1"/>
                    <a:pt x="1" y="134"/>
                    <a:pt x="101" y="134"/>
                  </a:cubicBezTo>
                  <a:cubicBezTo>
                    <a:pt x="168" y="134"/>
                    <a:pt x="168"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20"/>
            <p:cNvSpPr/>
            <p:nvPr/>
          </p:nvSpPr>
          <p:spPr>
            <a:xfrm>
              <a:off x="7596650" y="4569250"/>
              <a:ext cx="14200" cy="43750"/>
            </a:xfrm>
            <a:custGeom>
              <a:rect b="b" l="l" r="r" t="t"/>
              <a:pathLst>
                <a:path extrusionOk="0" h="1750" w="568">
                  <a:moveTo>
                    <a:pt x="520" y="1"/>
                  </a:moveTo>
                  <a:cubicBezTo>
                    <a:pt x="509" y="1"/>
                    <a:pt x="501" y="12"/>
                    <a:pt x="501" y="35"/>
                  </a:cubicBezTo>
                  <a:cubicBezTo>
                    <a:pt x="334" y="602"/>
                    <a:pt x="101" y="1136"/>
                    <a:pt x="1" y="1670"/>
                  </a:cubicBezTo>
                  <a:cubicBezTo>
                    <a:pt x="1" y="1725"/>
                    <a:pt x="21" y="1750"/>
                    <a:pt x="39" y="1750"/>
                  </a:cubicBezTo>
                  <a:cubicBezTo>
                    <a:pt x="54" y="1750"/>
                    <a:pt x="67" y="1733"/>
                    <a:pt x="67" y="1703"/>
                  </a:cubicBezTo>
                  <a:cubicBezTo>
                    <a:pt x="267" y="1169"/>
                    <a:pt x="401" y="636"/>
                    <a:pt x="568" y="102"/>
                  </a:cubicBezTo>
                  <a:cubicBezTo>
                    <a:pt x="568" y="37"/>
                    <a:pt x="540" y="1"/>
                    <a:pt x="52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20"/>
            <p:cNvSpPr/>
            <p:nvPr/>
          </p:nvSpPr>
          <p:spPr>
            <a:xfrm>
              <a:off x="7561950" y="4564050"/>
              <a:ext cx="22900" cy="18000"/>
            </a:xfrm>
            <a:custGeom>
              <a:rect b="b" l="l" r="r" t="t"/>
              <a:pathLst>
                <a:path extrusionOk="0" h="720" w="916">
                  <a:moveTo>
                    <a:pt x="66" y="1"/>
                  </a:moveTo>
                  <a:cubicBezTo>
                    <a:pt x="34" y="1"/>
                    <a:pt x="0" y="50"/>
                    <a:pt x="54" y="77"/>
                  </a:cubicBezTo>
                  <a:cubicBezTo>
                    <a:pt x="288" y="310"/>
                    <a:pt x="521" y="544"/>
                    <a:pt x="822" y="710"/>
                  </a:cubicBezTo>
                  <a:cubicBezTo>
                    <a:pt x="834" y="717"/>
                    <a:pt x="846" y="719"/>
                    <a:pt x="856" y="719"/>
                  </a:cubicBezTo>
                  <a:cubicBezTo>
                    <a:pt x="899" y="719"/>
                    <a:pt x="915" y="671"/>
                    <a:pt x="888" y="644"/>
                  </a:cubicBezTo>
                  <a:cubicBezTo>
                    <a:pt x="621" y="377"/>
                    <a:pt x="321" y="210"/>
                    <a:pt x="88" y="10"/>
                  </a:cubicBezTo>
                  <a:cubicBezTo>
                    <a:pt x="81" y="3"/>
                    <a:pt x="74" y="1"/>
                    <a:pt x="6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20"/>
            <p:cNvSpPr/>
            <p:nvPr/>
          </p:nvSpPr>
          <p:spPr>
            <a:xfrm>
              <a:off x="7592475" y="4872300"/>
              <a:ext cx="13025" cy="43425"/>
            </a:xfrm>
            <a:custGeom>
              <a:rect b="b" l="l" r="r" t="t"/>
              <a:pathLst>
                <a:path extrusionOk="0" h="1737" w="521">
                  <a:moveTo>
                    <a:pt x="498" y="0"/>
                  </a:moveTo>
                  <a:cubicBezTo>
                    <a:pt x="484" y="0"/>
                    <a:pt x="462" y="8"/>
                    <a:pt x="434" y="22"/>
                  </a:cubicBezTo>
                  <a:cubicBezTo>
                    <a:pt x="268" y="556"/>
                    <a:pt x="101" y="1156"/>
                    <a:pt x="1" y="1690"/>
                  </a:cubicBezTo>
                  <a:cubicBezTo>
                    <a:pt x="1" y="1713"/>
                    <a:pt x="34" y="1737"/>
                    <a:pt x="54" y="1737"/>
                  </a:cubicBezTo>
                  <a:cubicBezTo>
                    <a:pt x="62" y="1737"/>
                    <a:pt x="68" y="1733"/>
                    <a:pt x="68" y="1723"/>
                  </a:cubicBezTo>
                  <a:cubicBezTo>
                    <a:pt x="234" y="1189"/>
                    <a:pt x="368" y="589"/>
                    <a:pt x="501" y="55"/>
                  </a:cubicBezTo>
                  <a:cubicBezTo>
                    <a:pt x="521" y="16"/>
                    <a:pt x="517" y="0"/>
                    <a:pt x="49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20"/>
            <p:cNvSpPr/>
            <p:nvPr/>
          </p:nvSpPr>
          <p:spPr>
            <a:xfrm>
              <a:off x="7560800" y="4881175"/>
              <a:ext cx="2525" cy="1700"/>
            </a:xfrm>
            <a:custGeom>
              <a:rect b="b" l="l" r="r" t="t"/>
              <a:pathLst>
                <a:path extrusionOk="0" h="68" w="101">
                  <a:moveTo>
                    <a:pt x="34" y="1"/>
                  </a:moveTo>
                  <a:cubicBezTo>
                    <a:pt x="0" y="1"/>
                    <a:pt x="0" y="67"/>
                    <a:pt x="34" y="67"/>
                  </a:cubicBezTo>
                  <a:cubicBezTo>
                    <a:pt x="100" y="67"/>
                    <a:pt x="100"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20"/>
            <p:cNvSpPr/>
            <p:nvPr/>
          </p:nvSpPr>
          <p:spPr>
            <a:xfrm>
              <a:off x="7585800" y="4931625"/>
              <a:ext cx="3375" cy="4400"/>
            </a:xfrm>
            <a:custGeom>
              <a:rect b="b" l="l" r="r" t="t"/>
              <a:pathLst>
                <a:path extrusionOk="0" h="176" w="135">
                  <a:moveTo>
                    <a:pt x="68" y="1"/>
                  </a:moveTo>
                  <a:cubicBezTo>
                    <a:pt x="34" y="1"/>
                    <a:pt x="1" y="17"/>
                    <a:pt x="1" y="51"/>
                  </a:cubicBezTo>
                  <a:lnTo>
                    <a:pt x="1" y="151"/>
                  </a:lnTo>
                  <a:cubicBezTo>
                    <a:pt x="1" y="167"/>
                    <a:pt x="34" y="176"/>
                    <a:pt x="68" y="176"/>
                  </a:cubicBezTo>
                  <a:cubicBezTo>
                    <a:pt x="101" y="176"/>
                    <a:pt x="134" y="167"/>
                    <a:pt x="134" y="151"/>
                  </a:cubicBezTo>
                  <a:lnTo>
                    <a:pt x="134" y="51"/>
                  </a:lnTo>
                  <a:cubicBezTo>
                    <a:pt x="134" y="17"/>
                    <a:pt x="101"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20"/>
            <p:cNvSpPr/>
            <p:nvPr/>
          </p:nvSpPr>
          <p:spPr>
            <a:xfrm>
              <a:off x="7478725" y="5172700"/>
              <a:ext cx="12050" cy="53950"/>
            </a:xfrm>
            <a:custGeom>
              <a:rect b="b" l="l" r="r" t="t"/>
              <a:pathLst>
                <a:path extrusionOk="0" h="2158" w="482">
                  <a:moveTo>
                    <a:pt x="100" y="1"/>
                  </a:moveTo>
                  <a:cubicBezTo>
                    <a:pt x="53" y="1"/>
                    <a:pt x="0" y="24"/>
                    <a:pt x="48" y="48"/>
                  </a:cubicBezTo>
                  <a:cubicBezTo>
                    <a:pt x="181" y="748"/>
                    <a:pt x="248" y="1382"/>
                    <a:pt x="248" y="2083"/>
                  </a:cubicBezTo>
                  <a:cubicBezTo>
                    <a:pt x="248" y="2133"/>
                    <a:pt x="281" y="2158"/>
                    <a:pt x="314" y="2158"/>
                  </a:cubicBezTo>
                  <a:cubicBezTo>
                    <a:pt x="348" y="2158"/>
                    <a:pt x="381" y="2133"/>
                    <a:pt x="381" y="2083"/>
                  </a:cubicBezTo>
                  <a:cubicBezTo>
                    <a:pt x="481" y="1382"/>
                    <a:pt x="314" y="682"/>
                    <a:pt x="148" y="15"/>
                  </a:cubicBezTo>
                  <a:cubicBezTo>
                    <a:pt x="138" y="5"/>
                    <a:pt x="120"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20"/>
            <p:cNvSpPr/>
            <p:nvPr/>
          </p:nvSpPr>
          <p:spPr>
            <a:xfrm>
              <a:off x="7511600" y="5144700"/>
              <a:ext cx="3350" cy="2525"/>
            </a:xfrm>
            <a:custGeom>
              <a:rect b="b" l="l" r="r" t="t"/>
              <a:pathLst>
                <a:path extrusionOk="0" h="101" w="134">
                  <a:moveTo>
                    <a:pt x="34" y="0"/>
                  </a:moveTo>
                  <a:cubicBezTo>
                    <a:pt x="0" y="0"/>
                    <a:pt x="0" y="100"/>
                    <a:pt x="34" y="100"/>
                  </a:cubicBezTo>
                  <a:cubicBezTo>
                    <a:pt x="134" y="100"/>
                    <a:pt x="134"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20"/>
            <p:cNvSpPr/>
            <p:nvPr/>
          </p:nvSpPr>
          <p:spPr>
            <a:xfrm>
              <a:off x="7515625" y="5214525"/>
              <a:ext cx="6675" cy="5100"/>
            </a:xfrm>
            <a:custGeom>
              <a:rect b="b" l="l" r="r" t="t"/>
              <a:pathLst>
                <a:path extrusionOk="0" h="204" w="267">
                  <a:moveTo>
                    <a:pt x="164" y="0"/>
                  </a:moveTo>
                  <a:cubicBezTo>
                    <a:pt x="155" y="0"/>
                    <a:pt x="146" y="3"/>
                    <a:pt x="139" y="9"/>
                  </a:cubicBezTo>
                  <a:cubicBezTo>
                    <a:pt x="106" y="43"/>
                    <a:pt x="73" y="43"/>
                    <a:pt x="73" y="76"/>
                  </a:cubicBezTo>
                  <a:cubicBezTo>
                    <a:pt x="1" y="148"/>
                    <a:pt x="32" y="203"/>
                    <a:pt x="81" y="203"/>
                  </a:cubicBezTo>
                  <a:cubicBezTo>
                    <a:pt x="100" y="203"/>
                    <a:pt x="121" y="195"/>
                    <a:pt x="139" y="176"/>
                  </a:cubicBezTo>
                  <a:lnTo>
                    <a:pt x="239" y="76"/>
                  </a:lnTo>
                  <a:cubicBezTo>
                    <a:pt x="266" y="49"/>
                    <a:pt x="206" y="0"/>
                    <a:pt x="16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20"/>
            <p:cNvSpPr/>
            <p:nvPr/>
          </p:nvSpPr>
          <p:spPr>
            <a:xfrm>
              <a:off x="7500750" y="5257275"/>
              <a:ext cx="42550" cy="5025"/>
            </a:xfrm>
            <a:custGeom>
              <a:rect b="b" l="l" r="r" t="t"/>
              <a:pathLst>
                <a:path extrusionOk="0" h="201" w="1702">
                  <a:moveTo>
                    <a:pt x="34" y="1"/>
                  </a:moveTo>
                  <a:cubicBezTo>
                    <a:pt x="1" y="34"/>
                    <a:pt x="1" y="101"/>
                    <a:pt x="34" y="101"/>
                  </a:cubicBezTo>
                  <a:cubicBezTo>
                    <a:pt x="534" y="167"/>
                    <a:pt x="1068" y="201"/>
                    <a:pt x="1568" y="201"/>
                  </a:cubicBezTo>
                  <a:cubicBezTo>
                    <a:pt x="1702" y="201"/>
                    <a:pt x="1702" y="34"/>
                    <a:pt x="1568" y="34"/>
                  </a:cubicBezTo>
                  <a:cubicBezTo>
                    <a:pt x="1068" y="1"/>
                    <a:pt x="534"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20"/>
            <p:cNvSpPr/>
            <p:nvPr/>
          </p:nvSpPr>
          <p:spPr>
            <a:xfrm>
              <a:off x="7554125" y="5197225"/>
              <a:ext cx="5025" cy="4200"/>
            </a:xfrm>
            <a:custGeom>
              <a:rect b="b" l="l" r="r" t="t"/>
              <a:pathLst>
                <a:path extrusionOk="0" h="168" w="201">
                  <a:moveTo>
                    <a:pt x="100" y="1"/>
                  </a:moveTo>
                  <a:cubicBezTo>
                    <a:pt x="0" y="1"/>
                    <a:pt x="0" y="168"/>
                    <a:pt x="100" y="168"/>
                  </a:cubicBezTo>
                  <a:cubicBezTo>
                    <a:pt x="201" y="168"/>
                    <a:pt x="201" y="34"/>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20"/>
            <p:cNvSpPr/>
            <p:nvPr/>
          </p:nvSpPr>
          <p:spPr>
            <a:xfrm>
              <a:off x="7518300" y="5177000"/>
              <a:ext cx="35025" cy="5425"/>
            </a:xfrm>
            <a:custGeom>
              <a:rect b="b" l="l" r="r" t="t"/>
              <a:pathLst>
                <a:path extrusionOk="0" h="217" w="1401">
                  <a:moveTo>
                    <a:pt x="17" y="0"/>
                  </a:moveTo>
                  <a:cubicBezTo>
                    <a:pt x="0" y="0"/>
                    <a:pt x="5" y="49"/>
                    <a:pt x="32" y="76"/>
                  </a:cubicBezTo>
                  <a:cubicBezTo>
                    <a:pt x="407" y="134"/>
                    <a:pt x="831" y="216"/>
                    <a:pt x="1197" y="216"/>
                  </a:cubicBezTo>
                  <a:cubicBezTo>
                    <a:pt x="1255" y="216"/>
                    <a:pt x="1312" y="214"/>
                    <a:pt x="1367" y="209"/>
                  </a:cubicBezTo>
                  <a:cubicBezTo>
                    <a:pt x="1400" y="209"/>
                    <a:pt x="1400" y="143"/>
                    <a:pt x="1367" y="143"/>
                  </a:cubicBezTo>
                  <a:cubicBezTo>
                    <a:pt x="966" y="9"/>
                    <a:pt x="466" y="43"/>
                    <a:pt x="32" y="9"/>
                  </a:cubicBezTo>
                  <a:cubicBezTo>
                    <a:pt x="26" y="3"/>
                    <a:pt x="21" y="0"/>
                    <a:pt x="1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20"/>
            <p:cNvSpPr/>
            <p:nvPr/>
          </p:nvSpPr>
          <p:spPr>
            <a:xfrm>
              <a:off x="7492075" y="5100875"/>
              <a:ext cx="13700" cy="18425"/>
            </a:xfrm>
            <a:custGeom>
              <a:rect b="b" l="l" r="r" t="t"/>
              <a:pathLst>
                <a:path extrusionOk="0" h="737" w="548">
                  <a:moveTo>
                    <a:pt x="124" y="0"/>
                  </a:moveTo>
                  <a:cubicBezTo>
                    <a:pt x="49" y="0"/>
                    <a:pt x="0" y="92"/>
                    <a:pt x="81" y="119"/>
                  </a:cubicBezTo>
                  <a:cubicBezTo>
                    <a:pt x="281" y="252"/>
                    <a:pt x="348" y="452"/>
                    <a:pt x="348" y="686"/>
                  </a:cubicBezTo>
                  <a:cubicBezTo>
                    <a:pt x="348" y="719"/>
                    <a:pt x="364" y="736"/>
                    <a:pt x="385" y="736"/>
                  </a:cubicBezTo>
                  <a:cubicBezTo>
                    <a:pt x="406" y="736"/>
                    <a:pt x="431" y="719"/>
                    <a:pt x="448" y="686"/>
                  </a:cubicBezTo>
                  <a:cubicBezTo>
                    <a:pt x="548" y="419"/>
                    <a:pt x="381" y="119"/>
                    <a:pt x="181" y="19"/>
                  </a:cubicBezTo>
                  <a:cubicBezTo>
                    <a:pt x="161" y="6"/>
                    <a:pt x="142" y="0"/>
                    <a:pt x="12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20"/>
            <p:cNvSpPr/>
            <p:nvPr/>
          </p:nvSpPr>
          <p:spPr>
            <a:xfrm>
              <a:off x="7526600" y="3937200"/>
              <a:ext cx="133450" cy="103400"/>
            </a:xfrm>
            <a:custGeom>
              <a:rect b="b" l="l" r="r" t="t"/>
              <a:pathLst>
                <a:path extrusionOk="0" h="4136" w="5338">
                  <a:moveTo>
                    <a:pt x="2081" y="1"/>
                  </a:moveTo>
                  <a:cubicBezTo>
                    <a:pt x="1666" y="1"/>
                    <a:pt x="1252" y="87"/>
                    <a:pt x="868" y="266"/>
                  </a:cubicBezTo>
                  <a:cubicBezTo>
                    <a:pt x="468" y="466"/>
                    <a:pt x="67" y="766"/>
                    <a:pt x="1" y="1233"/>
                  </a:cubicBezTo>
                  <a:lnTo>
                    <a:pt x="134" y="1067"/>
                  </a:lnTo>
                  <a:cubicBezTo>
                    <a:pt x="468" y="800"/>
                    <a:pt x="835" y="533"/>
                    <a:pt x="1235" y="433"/>
                  </a:cubicBezTo>
                  <a:cubicBezTo>
                    <a:pt x="1290" y="424"/>
                    <a:pt x="1346" y="420"/>
                    <a:pt x="1402" y="420"/>
                  </a:cubicBezTo>
                  <a:cubicBezTo>
                    <a:pt x="1790" y="420"/>
                    <a:pt x="2186" y="617"/>
                    <a:pt x="2302" y="967"/>
                  </a:cubicBezTo>
                  <a:cubicBezTo>
                    <a:pt x="2336" y="1200"/>
                    <a:pt x="2336" y="1400"/>
                    <a:pt x="2402" y="1600"/>
                  </a:cubicBezTo>
                  <a:cubicBezTo>
                    <a:pt x="2528" y="1852"/>
                    <a:pt x="2825" y="1971"/>
                    <a:pt x="3150" y="1971"/>
                  </a:cubicBezTo>
                  <a:cubicBezTo>
                    <a:pt x="3255" y="1971"/>
                    <a:pt x="3364" y="1958"/>
                    <a:pt x="3470" y="1934"/>
                  </a:cubicBezTo>
                  <a:cubicBezTo>
                    <a:pt x="3604" y="1915"/>
                    <a:pt x="3760" y="1874"/>
                    <a:pt x="3906" y="1874"/>
                  </a:cubicBezTo>
                  <a:cubicBezTo>
                    <a:pt x="4015" y="1874"/>
                    <a:pt x="4118" y="1896"/>
                    <a:pt x="4204" y="1967"/>
                  </a:cubicBezTo>
                  <a:cubicBezTo>
                    <a:pt x="4404" y="2134"/>
                    <a:pt x="4370" y="2434"/>
                    <a:pt x="4370" y="2734"/>
                  </a:cubicBezTo>
                  <a:cubicBezTo>
                    <a:pt x="4370" y="3068"/>
                    <a:pt x="4404" y="3402"/>
                    <a:pt x="4504" y="3735"/>
                  </a:cubicBezTo>
                  <a:cubicBezTo>
                    <a:pt x="4571" y="3935"/>
                    <a:pt x="4704" y="4135"/>
                    <a:pt x="4904" y="4135"/>
                  </a:cubicBezTo>
                  <a:cubicBezTo>
                    <a:pt x="5038" y="4135"/>
                    <a:pt x="5204" y="4069"/>
                    <a:pt x="5238" y="3902"/>
                  </a:cubicBezTo>
                  <a:cubicBezTo>
                    <a:pt x="5338" y="3769"/>
                    <a:pt x="5338" y="3602"/>
                    <a:pt x="5338" y="3468"/>
                  </a:cubicBezTo>
                  <a:cubicBezTo>
                    <a:pt x="5338" y="2401"/>
                    <a:pt x="4837" y="1300"/>
                    <a:pt x="3970" y="633"/>
                  </a:cubicBezTo>
                  <a:cubicBezTo>
                    <a:pt x="3415" y="222"/>
                    <a:pt x="2746" y="1"/>
                    <a:pt x="208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20"/>
            <p:cNvSpPr/>
            <p:nvPr/>
          </p:nvSpPr>
          <p:spPr>
            <a:xfrm>
              <a:off x="7585100" y="5126850"/>
              <a:ext cx="109725" cy="103950"/>
            </a:xfrm>
            <a:custGeom>
              <a:rect b="b" l="l" r="r" t="t"/>
              <a:pathLst>
                <a:path extrusionOk="0" h="4158" w="4389">
                  <a:moveTo>
                    <a:pt x="4360" y="0"/>
                  </a:moveTo>
                  <a:cubicBezTo>
                    <a:pt x="4352" y="0"/>
                    <a:pt x="4342" y="4"/>
                    <a:pt x="4332" y="14"/>
                  </a:cubicBezTo>
                  <a:cubicBezTo>
                    <a:pt x="4054" y="292"/>
                    <a:pt x="3773" y="566"/>
                    <a:pt x="3491" y="838"/>
                  </a:cubicBezTo>
                  <a:lnTo>
                    <a:pt x="3491" y="838"/>
                  </a:lnTo>
                  <a:cubicBezTo>
                    <a:pt x="3777" y="569"/>
                    <a:pt x="4068" y="305"/>
                    <a:pt x="4365" y="47"/>
                  </a:cubicBezTo>
                  <a:cubicBezTo>
                    <a:pt x="4389" y="24"/>
                    <a:pt x="4379" y="0"/>
                    <a:pt x="4360" y="0"/>
                  </a:cubicBezTo>
                  <a:close/>
                  <a:moveTo>
                    <a:pt x="3491" y="838"/>
                  </a:moveTo>
                  <a:cubicBezTo>
                    <a:pt x="3316" y="1002"/>
                    <a:pt x="3142" y="1167"/>
                    <a:pt x="2970" y="1333"/>
                  </a:cubicBezTo>
                  <a:lnTo>
                    <a:pt x="2970" y="1333"/>
                  </a:lnTo>
                  <a:cubicBezTo>
                    <a:pt x="3144" y="1169"/>
                    <a:pt x="3318" y="1004"/>
                    <a:pt x="3491" y="838"/>
                  </a:cubicBezTo>
                  <a:close/>
                  <a:moveTo>
                    <a:pt x="2970" y="1333"/>
                  </a:moveTo>
                  <a:cubicBezTo>
                    <a:pt x="1995" y="2254"/>
                    <a:pt x="1004" y="3153"/>
                    <a:pt x="29" y="4084"/>
                  </a:cubicBezTo>
                  <a:cubicBezTo>
                    <a:pt x="0" y="4084"/>
                    <a:pt x="21" y="4157"/>
                    <a:pt x="48" y="4157"/>
                  </a:cubicBezTo>
                  <a:cubicBezTo>
                    <a:pt x="53" y="4157"/>
                    <a:pt x="58" y="4155"/>
                    <a:pt x="62" y="4150"/>
                  </a:cubicBezTo>
                  <a:cubicBezTo>
                    <a:pt x="1062" y="3242"/>
                    <a:pt x="2000" y="2271"/>
                    <a:pt x="2970" y="133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20"/>
            <p:cNvSpPr/>
            <p:nvPr/>
          </p:nvSpPr>
          <p:spPr>
            <a:xfrm>
              <a:off x="7601300" y="5166050"/>
              <a:ext cx="21000" cy="15700"/>
            </a:xfrm>
            <a:custGeom>
              <a:rect b="b" l="l" r="r" t="t"/>
              <a:pathLst>
                <a:path extrusionOk="0" h="628" w="840">
                  <a:moveTo>
                    <a:pt x="794" y="1"/>
                  </a:moveTo>
                  <a:cubicBezTo>
                    <a:pt x="782" y="1"/>
                    <a:pt x="766" y="5"/>
                    <a:pt x="749" y="14"/>
                  </a:cubicBezTo>
                  <a:cubicBezTo>
                    <a:pt x="615" y="80"/>
                    <a:pt x="515" y="180"/>
                    <a:pt x="415" y="281"/>
                  </a:cubicBezTo>
                  <a:cubicBezTo>
                    <a:pt x="282" y="347"/>
                    <a:pt x="182" y="481"/>
                    <a:pt x="48" y="581"/>
                  </a:cubicBezTo>
                  <a:cubicBezTo>
                    <a:pt x="1" y="604"/>
                    <a:pt x="4" y="628"/>
                    <a:pt x="21" y="628"/>
                  </a:cubicBezTo>
                  <a:cubicBezTo>
                    <a:pt x="29" y="628"/>
                    <a:pt x="38" y="624"/>
                    <a:pt x="48" y="614"/>
                  </a:cubicBezTo>
                  <a:cubicBezTo>
                    <a:pt x="182" y="514"/>
                    <a:pt x="315" y="414"/>
                    <a:pt x="482" y="314"/>
                  </a:cubicBezTo>
                  <a:cubicBezTo>
                    <a:pt x="582" y="247"/>
                    <a:pt x="682" y="180"/>
                    <a:pt x="815" y="80"/>
                  </a:cubicBezTo>
                  <a:cubicBezTo>
                    <a:pt x="840" y="32"/>
                    <a:pt x="828" y="1"/>
                    <a:pt x="7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20"/>
            <p:cNvSpPr/>
            <p:nvPr/>
          </p:nvSpPr>
          <p:spPr>
            <a:xfrm>
              <a:off x="7602850" y="5159000"/>
              <a:ext cx="18000" cy="13250"/>
            </a:xfrm>
            <a:custGeom>
              <a:rect b="b" l="l" r="r" t="t"/>
              <a:pathLst>
                <a:path extrusionOk="0" h="530" w="720">
                  <a:moveTo>
                    <a:pt x="709" y="0"/>
                  </a:moveTo>
                  <a:cubicBezTo>
                    <a:pt x="704" y="0"/>
                    <a:pt x="697" y="8"/>
                    <a:pt x="687" y="29"/>
                  </a:cubicBezTo>
                  <a:cubicBezTo>
                    <a:pt x="553" y="62"/>
                    <a:pt x="486" y="129"/>
                    <a:pt x="386" y="229"/>
                  </a:cubicBezTo>
                  <a:cubicBezTo>
                    <a:pt x="286" y="296"/>
                    <a:pt x="153" y="429"/>
                    <a:pt x="19" y="496"/>
                  </a:cubicBezTo>
                  <a:cubicBezTo>
                    <a:pt x="13" y="489"/>
                    <a:pt x="9" y="487"/>
                    <a:pt x="7" y="487"/>
                  </a:cubicBezTo>
                  <a:cubicBezTo>
                    <a:pt x="1" y="487"/>
                    <a:pt x="33" y="529"/>
                    <a:pt x="86" y="529"/>
                  </a:cubicBezTo>
                  <a:lnTo>
                    <a:pt x="453" y="262"/>
                  </a:lnTo>
                  <a:cubicBezTo>
                    <a:pt x="520" y="196"/>
                    <a:pt x="653" y="129"/>
                    <a:pt x="720" y="62"/>
                  </a:cubicBezTo>
                  <a:cubicBezTo>
                    <a:pt x="720" y="39"/>
                    <a:pt x="720" y="0"/>
                    <a:pt x="7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20"/>
            <p:cNvSpPr/>
            <p:nvPr/>
          </p:nvSpPr>
          <p:spPr>
            <a:xfrm>
              <a:off x="7591650" y="5136575"/>
              <a:ext cx="30875" cy="24225"/>
            </a:xfrm>
            <a:custGeom>
              <a:rect b="b" l="l" r="r" t="t"/>
              <a:pathLst>
                <a:path extrusionOk="0" h="969" w="1235">
                  <a:moveTo>
                    <a:pt x="962" y="156"/>
                  </a:moveTo>
                  <a:lnTo>
                    <a:pt x="962" y="156"/>
                  </a:lnTo>
                  <a:cubicBezTo>
                    <a:pt x="1041" y="377"/>
                    <a:pt x="970" y="614"/>
                    <a:pt x="804" y="738"/>
                  </a:cubicBezTo>
                  <a:lnTo>
                    <a:pt x="804" y="738"/>
                  </a:lnTo>
                  <a:cubicBezTo>
                    <a:pt x="817" y="500"/>
                    <a:pt x="870" y="316"/>
                    <a:pt x="962" y="156"/>
                  </a:cubicBezTo>
                  <a:close/>
                  <a:moveTo>
                    <a:pt x="304" y="579"/>
                  </a:moveTo>
                  <a:cubicBezTo>
                    <a:pt x="369" y="579"/>
                    <a:pt x="452" y="610"/>
                    <a:pt x="467" y="626"/>
                  </a:cubicBezTo>
                  <a:cubicBezTo>
                    <a:pt x="547" y="665"/>
                    <a:pt x="591" y="740"/>
                    <a:pt x="634" y="815"/>
                  </a:cubicBezTo>
                  <a:lnTo>
                    <a:pt x="634" y="815"/>
                  </a:lnTo>
                  <a:cubicBezTo>
                    <a:pt x="602" y="822"/>
                    <a:pt x="569" y="826"/>
                    <a:pt x="534" y="826"/>
                  </a:cubicBezTo>
                  <a:cubicBezTo>
                    <a:pt x="434" y="826"/>
                    <a:pt x="301" y="826"/>
                    <a:pt x="267" y="759"/>
                  </a:cubicBezTo>
                  <a:cubicBezTo>
                    <a:pt x="179" y="618"/>
                    <a:pt x="231" y="579"/>
                    <a:pt x="304" y="579"/>
                  </a:cubicBezTo>
                  <a:close/>
                  <a:moveTo>
                    <a:pt x="993" y="0"/>
                  </a:moveTo>
                  <a:cubicBezTo>
                    <a:pt x="976" y="0"/>
                    <a:pt x="968" y="9"/>
                    <a:pt x="968" y="25"/>
                  </a:cubicBezTo>
                  <a:cubicBezTo>
                    <a:pt x="823" y="257"/>
                    <a:pt x="703" y="514"/>
                    <a:pt x="718" y="752"/>
                  </a:cubicBezTo>
                  <a:lnTo>
                    <a:pt x="718" y="752"/>
                  </a:lnTo>
                  <a:cubicBezTo>
                    <a:pt x="619" y="600"/>
                    <a:pt x="539" y="408"/>
                    <a:pt x="364" y="408"/>
                  </a:cubicBezTo>
                  <a:cubicBezTo>
                    <a:pt x="334" y="408"/>
                    <a:pt x="302" y="414"/>
                    <a:pt x="267" y="425"/>
                  </a:cubicBezTo>
                  <a:cubicBezTo>
                    <a:pt x="0" y="459"/>
                    <a:pt x="101" y="759"/>
                    <a:pt x="267" y="859"/>
                  </a:cubicBezTo>
                  <a:cubicBezTo>
                    <a:pt x="351" y="915"/>
                    <a:pt x="452" y="941"/>
                    <a:pt x="556" y="941"/>
                  </a:cubicBezTo>
                  <a:cubicBezTo>
                    <a:pt x="605" y="941"/>
                    <a:pt x="655" y="936"/>
                    <a:pt x="703" y="924"/>
                  </a:cubicBezTo>
                  <a:lnTo>
                    <a:pt x="703" y="924"/>
                  </a:lnTo>
                  <a:cubicBezTo>
                    <a:pt x="713" y="936"/>
                    <a:pt x="723" y="948"/>
                    <a:pt x="734" y="959"/>
                  </a:cubicBezTo>
                  <a:cubicBezTo>
                    <a:pt x="740" y="965"/>
                    <a:pt x="749" y="968"/>
                    <a:pt x="758" y="968"/>
                  </a:cubicBezTo>
                  <a:cubicBezTo>
                    <a:pt x="792" y="968"/>
                    <a:pt x="838" y="929"/>
                    <a:pt x="819" y="885"/>
                  </a:cubicBezTo>
                  <a:lnTo>
                    <a:pt x="819" y="885"/>
                  </a:lnTo>
                  <a:cubicBezTo>
                    <a:pt x="872" y="861"/>
                    <a:pt x="923" y="830"/>
                    <a:pt x="968" y="792"/>
                  </a:cubicBezTo>
                  <a:cubicBezTo>
                    <a:pt x="1168" y="592"/>
                    <a:pt x="1235" y="292"/>
                    <a:pt x="1068" y="25"/>
                  </a:cubicBezTo>
                  <a:cubicBezTo>
                    <a:pt x="1035" y="9"/>
                    <a:pt x="1010" y="0"/>
                    <a:pt x="99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20"/>
            <p:cNvSpPr/>
            <p:nvPr/>
          </p:nvSpPr>
          <p:spPr>
            <a:xfrm>
              <a:off x="7627775" y="5115975"/>
              <a:ext cx="32925" cy="30150"/>
            </a:xfrm>
            <a:custGeom>
              <a:rect b="b" l="l" r="r" t="t"/>
              <a:pathLst>
                <a:path extrusionOk="0" h="1206" w="1317">
                  <a:moveTo>
                    <a:pt x="16" y="0"/>
                  </a:moveTo>
                  <a:cubicBezTo>
                    <a:pt x="8" y="0"/>
                    <a:pt x="1" y="15"/>
                    <a:pt x="23" y="15"/>
                  </a:cubicBezTo>
                  <a:cubicBezTo>
                    <a:pt x="23" y="4"/>
                    <a:pt x="19" y="0"/>
                    <a:pt x="16" y="0"/>
                  </a:cubicBezTo>
                  <a:close/>
                  <a:moveTo>
                    <a:pt x="23" y="15"/>
                  </a:moveTo>
                  <a:lnTo>
                    <a:pt x="23" y="15"/>
                  </a:lnTo>
                  <a:cubicBezTo>
                    <a:pt x="390" y="449"/>
                    <a:pt x="790" y="816"/>
                    <a:pt x="1191" y="1183"/>
                  </a:cubicBezTo>
                  <a:cubicBezTo>
                    <a:pt x="1207" y="1199"/>
                    <a:pt x="1223" y="1205"/>
                    <a:pt x="1237" y="1205"/>
                  </a:cubicBezTo>
                  <a:cubicBezTo>
                    <a:pt x="1284" y="1205"/>
                    <a:pt x="1316" y="1141"/>
                    <a:pt x="1291" y="1116"/>
                  </a:cubicBezTo>
                  <a:cubicBezTo>
                    <a:pt x="857" y="749"/>
                    <a:pt x="457" y="349"/>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20"/>
            <p:cNvSpPr/>
            <p:nvPr/>
          </p:nvSpPr>
          <p:spPr>
            <a:xfrm>
              <a:off x="7401525" y="5333175"/>
              <a:ext cx="147625" cy="7525"/>
            </a:xfrm>
            <a:custGeom>
              <a:rect b="b" l="l" r="r" t="t"/>
              <a:pathLst>
                <a:path extrusionOk="0" h="301" w="5905">
                  <a:moveTo>
                    <a:pt x="2923" y="0"/>
                  </a:moveTo>
                  <a:cubicBezTo>
                    <a:pt x="1951" y="0"/>
                    <a:pt x="984" y="50"/>
                    <a:pt x="33" y="167"/>
                  </a:cubicBezTo>
                  <a:cubicBezTo>
                    <a:pt x="0" y="234"/>
                    <a:pt x="0" y="300"/>
                    <a:pt x="33" y="300"/>
                  </a:cubicBezTo>
                  <a:cubicBezTo>
                    <a:pt x="1294" y="258"/>
                    <a:pt x="2513" y="201"/>
                    <a:pt x="3744" y="201"/>
                  </a:cubicBezTo>
                  <a:cubicBezTo>
                    <a:pt x="4435" y="201"/>
                    <a:pt x="5130" y="219"/>
                    <a:pt x="5838" y="267"/>
                  </a:cubicBezTo>
                  <a:cubicBezTo>
                    <a:pt x="5904" y="267"/>
                    <a:pt x="5904" y="167"/>
                    <a:pt x="5838" y="134"/>
                  </a:cubicBezTo>
                  <a:cubicBezTo>
                    <a:pt x="4870" y="50"/>
                    <a:pt x="3894" y="0"/>
                    <a:pt x="29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20"/>
            <p:cNvSpPr/>
            <p:nvPr/>
          </p:nvSpPr>
          <p:spPr>
            <a:xfrm>
              <a:off x="7519925" y="5295425"/>
              <a:ext cx="6700" cy="40825"/>
            </a:xfrm>
            <a:custGeom>
              <a:rect b="b" l="l" r="r" t="t"/>
              <a:pathLst>
                <a:path extrusionOk="0" h="1633" w="268">
                  <a:moveTo>
                    <a:pt x="168" y="1"/>
                  </a:moveTo>
                  <a:cubicBezTo>
                    <a:pt x="134" y="1"/>
                    <a:pt x="101" y="26"/>
                    <a:pt x="101" y="76"/>
                  </a:cubicBezTo>
                  <a:cubicBezTo>
                    <a:pt x="101" y="576"/>
                    <a:pt x="1" y="1077"/>
                    <a:pt x="1" y="1577"/>
                  </a:cubicBezTo>
                  <a:cubicBezTo>
                    <a:pt x="1" y="1616"/>
                    <a:pt x="35" y="1632"/>
                    <a:pt x="64" y="1632"/>
                  </a:cubicBezTo>
                  <a:cubicBezTo>
                    <a:pt x="84" y="1632"/>
                    <a:pt x="101" y="1624"/>
                    <a:pt x="101" y="1610"/>
                  </a:cubicBezTo>
                  <a:cubicBezTo>
                    <a:pt x="268" y="1110"/>
                    <a:pt x="268" y="576"/>
                    <a:pt x="234" y="76"/>
                  </a:cubicBezTo>
                  <a:cubicBezTo>
                    <a:pt x="234" y="26"/>
                    <a:pt x="201" y="1"/>
                    <a:pt x="1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20"/>
            <p:cNvSpPr/>
            <p:nvPr/>
          </p:nvSpPr>
          <p:spPr>
            <a:xfrm>
              <a:off x="7453225" y="5313975"/>
              <a:ext cx="10850" cy="8375"/>
            </a:xfrm>
            <a:custGeom>
              <a:rect b="b" l="l" r="r" t="t"/>
              <a:pathLst>
                <a:path extrusionOk="0" h="335" w="434">
                  <a:moveTo>
                    <a:pt x="0" y="1"/>
                  </a:moveTo>
                  <a:cubicBezTo>
                    <a:pt x="134" y="101"/>
                    <a:pt x="267" y="234"/>
                    <a:pt x="367" y="335"/>
                  </a:cubicBezTo>
                  <a:cubicBezTo>
                    <a:pt x="434" y="335"/>
                    <a:pt x="434" y="335"/>
                    <a:pt x="434" y="268"/>
                  </a:cubicBezTo>
                  <a:cubicBezTo>
                    <a:pt x="300" y="201"/>
                    <a:pt x="167" y="68"/>
                    <a:pt x="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20"/>
            <p:cNvSpPr/>
            <p:nvPr/>
          </p:nvSpPr>
          <p:spPr>
            <a:xfrm>
              <a:off x="7454875" y="5306975"/>
              <a:ext cx="14200" cy="12875"/>
            </a:xfrm>
            <a:custGeom>
              <a:rect b="b" l="l" r="r" t="t"/>
              <a:pathLst>
                <a:path extrusionOk="0" h="515" w="568">
                  <a:moveTo>
                    <a:pt x="27" y="0"/>
                  </a:moveTo>
                  <a:cubicBezTo>
                    <a:pt x="18" y="0"/>
                    <a:pt x="1" y="24"/>
                    <a:pt x="1" y="47"/>
                  </a:cubicBezTo>
                  <a:cubicBezTo>
                    <a:pt x="68" y="148"/>
                    <a:pt x="168" y="214"/>
                    <a:pt x="268" y="314"/>
                  </a:cubicBezTo>
                  <a:cubicBezTo>
                    <a:pt x="368" y="381"/>
                    <a:pt x="435" y="481"/>
                    <a:pt x="535" y="514"/>
                  </a:cubicBezTo>
                  <a:cubicBezTo>
                    <a:pt x="568" y="514"/>
                    <a:pt x="568" y="514"/>
                    <a:pt x="568" y="481"/>
                  </a:cubicBezTo>
                  <a:cubicBezTo>
                    <a:pt x="501" y="381"/>
                    <a:pt x="401" y="314"/>
                    <a:pt x="334" y="281"/>
                  </a:cubicBezTo>
                  <a:cubicBezTo>
                    <a:pt x="234" y="181"/>
                    <a:pt x="101" y="114"/>
                    <a:pt x="34" y="14"/>
                  </a:cubicBezTo>
                  <a:cubicBezTo>
                    <a:pt x="34" y="4"/>
                    <a:pt x="31" y="0"/>
                    <a:pt x="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20"/>
            <p:cNvSpPr/>
            <p:nvPr/>
          </p:nvSpPr>
          <p:spPr>
            <a:xfrm>
              <a:off x="7462300" y="5304075"/>
              <a:ext cx="11625" cy="11825"/>
            </a:xfrm>
            <a:custGeom>
              <a:rect b="b" l="l" r="r" t="t"/>
              <a:pathLst>
                <a:path extrusionOk="0" h="473" w="465">
                  <a:moveTo>
                    <a:pt x="15" y="0"/>
                  </a:moveTo>
                  <a:cubicBezTo>
                    <a:pt x="4" y="0"/>
                    <a:pt x="1" y="27"/>
                    <a:pt x="37" y="63"/>
                  </a:cubicBezTo>
                  <a:cubicBezTo>
                    <a:pt x="37" y="18"/>
                    <a:pt x="24" y="0"/>
                    <a:pt x="15" y="0"/>
                  </a:cubicBezTo>
                  <a:close/>
                  <a:moveTo>
                    <a:pt x="37" y="63"/>
                  </a:moveTo>
                  <a:lnTo>
                    <a:pt x="37" y="63"/>
                  </a:lnTo>
                  <a:cubicBezTo>
                    <a:pt x="138" y="163"/>
                    <a:pt x="271" y="330"/>
                    <a:pt x="404" y="464"/>
                  </a:cubicBezTo>
                  <a:cubicBezTo>
                    <a:pt x="411" y="470"/>
                    <a:pt x="418" y="473"/>
                    <a:pt x="424" y="473"/>
                  </a:cubicBezTo>
                  <a:cubicBezTo>
                    <a:pt x="448" y="473"/>
                    <a:pt x="464" y="430"/>
                    <a:pt x="438" y="430"/>
                  </a:cubicBezTo>
                  <a:cubicBezTo>
                    <a:pt x="304" y="264"/>
                    <a:pt x="204" y="130"/>
                    <a:pt x="37" y="6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20"/>
            <p:cNvSpPr/>
            <p:nvPr/>
          </p:nvSpPr>
          <p:spPr>
            <a:xfrm>
              <a:off x="7446550" y="5285275"/>
              <a:ext cx="33350" cy="19450"/>
            </a:xfrm>
            <a:custGeom>
              <a:rect b="b" l="l" r="r" t="t"/>
              <a:pathLst>
                <a:path extrusionOk="0" h="778" w="1334">
                  <a:moveTo>
                    <a:pt x="83" y="144"/>
                  </a:moveTo>
                  <a:cubicBezTo>
                    <a:pt x="269" y="295"/>
                    <a:pt x="431" y="490"/>
                    <a:pt x="547" y="709"/>
                  </a:cubicBezTo>
                  <a:lnTo>
                    <a:pt x="547" y="709"/>
                  </a:lnTo>
                  <a:cubicBezTo>
                    <a:pt x="496" y="693"/>
                    <a:pt x="447" y="672"/>
                    <a:pt x="401" y="649"/>
                  </a:cubicBezTo>
                  <a:cubicBezTo>
                    <a:pt x="225" y="532"/>
                    <a:pt x="127" y="363"/>
                    <a:pt x="83" y="144"/>
                  </a:cubicBezTo>
                  <a:close/>
                  <a:moveTo>
                    <a:pt x="872" y="714"/>
                  </a:moveTo>
                  <a:cubicBezTo>
                    <a:pt x="870" y="715"/>
                    <a:pt x="869" y="715"/>
                    <a:pt x="868" y="715"/>
                  </a:cubicBezTo>
                  <a:cubicBezTo>
                    <a:pt x="823" y="728"/>
                    <a:pt x="779" y="736"/>
                    <a:pt x="737" y="740"/>
                  </a:cubicBezTo>
                  <a:lnTo>
                    <a:pt x="737" y="740"/>
                  </a:lnTo>
                  <a:cubicBezTo>
                    <a:pt x="783" y="740"/>
                    <a:pt x="829" y="732"/>
                    <a:pt x="872" y="714"/>
                  </a:cubicBezTo>
                  <a:close/>
                  <a:moveTo>
                    <a:pt x="39" y="1"/>
                  </a:moveTo>
                  <a:cubicBezTo>
                    <a:pt x="17" y="1"/>
                    <a:pt x="0" y="25"/>
                    <a:pt x="0" y="48"/>
                  </a:cubicBezTo>
                  <a:cubicBezTo>
                    <a:pt x="2" y="59"/>
                    <a:pt x="4" y="70"/>
                    <a:pt x="6" y="81"/>
                  </a:cubicBezTo>
                  <a:lnTo>
                    <a:pt x="6" y="81"/>
                  </a:lnTo>
                  <a:cubicBezTo>
                    <a:pt x="4" y="81"/>
                    <a:pt x="2" y="82"/>
                    <a:pt x="0" y="82"/>
                  </a:cubicBezTo>
                  <a:cubicBezTo>
                    <a:pt x="3" y="83"/>
                    <a:pt x="5" y="85"/>
                    <a:pt x="7" y="86"/>
                  </a:cubicBezTo>
                  <a:lnTo>
                    <a:pt x="7" y="86"/>
                  </a:lnTo>
                  <a:cubicBezTo>
                    <a:pt x="67" y="401"/>
                    <a:pt x="269" y="673"/>
                    <a:pt x="559" y="731"/>
                  </a:cubicBezTo>
                  <a:lnTo>
                    <a:pt x="559" y="731"/>
                  </a:lnTo>
                  <a:cubicBezTo>
                    <a:pt x="562" y="737"/>
                    <a:pt x="565" y="743"/>
                    <a:pt x="567" y="749"/>
                  </a:cubicBezTo>
                  <a:cubicBezTo>
                    <a:pt x="578" y="769"/>
                    <a:pt x="591" y="777"/>
                    <a:pt x="605" y="777"/>
                  </a:cubicBezTo>
                  <a:cubicBezTo>
                    <a:pt x="625" y="777"/>
                    <a:pt x="646" y="761"/>
                    <a:pt x="657" y="743"/>
                  </a:cubicBezTo>
                  <a:lnTo>
                    <a:pt x="657" y="743"/>
                  </a:lnTo>
                  <a:cubicBezTo>
                    <a:pt x="664" y="743"/>
                    <a:pt x="670" y="743"/>
                    <a:pt x="677" y="743"/>
                  </a:cubicBezTo>
                  <a:cubicBezTo>
                    <a:pt x="697" y="743"/>
                    <a:pt x="717" y="742"/>
                    <a:pt x="737" y="740"/>
                  </a:cubicBezTo>
                  <a:lnTo>
                    <a:pt x="737" y="740"/>
                  </a:lnTo>
                  <a:cubicBezTo>
                    <a:pt x="735" y="740"/>
                    <a:pt x="732" y="740"/>
                    <a:pt x="730" y="740"/>
                  </a:cubicBezTo>
                  <a:cubicBezTo>
                    <a:pt x="723" y="740"/>
                    <a:pt x="715" y="740"/>
                    <a:pt x="708" y="740"/>
                  </a:cubicBezTo>
                  <a:lnTo>
                    <a:pt x="708" y="740"/>
                  </a:lnTo>
                  <a:cubicBezTo>
                    <a:pt x="722" y="738"/>
                    <a:pt x="734" y="730"/>
                    <a:pt x="734" y="715"/>
                  </a:cubicBezTo>
                  <a:cubicBezTo>
                    <a:pt x="768" y="549"/>
                    <a:pt x="834" y="248"/>
                    <a:pt x="1001" y="182"/>
                  </a:cubicBezTo>
                  <a:cubicBezTo>
                    <a:pt x="1018" y="148"/>
                    <a:pt x="1026" y="132"/>
                    <a:pt x="1034" y="132"/>
                  </a:cubicBezTo>
                  <a:cubicBezTo>
                    <a:pt x="1043" y="132"/>
                    <a:pt x="1051" y="148"/>
                    <a:pt x="1068" y="182"/>
                  </a:cubicBezTo>
                  <a:cubicBezTo>
                    <a:pt x="1101" y="215"/>
                    <a:pt x="1101" y="248"/>
                    <a:pt x="1101" y="348"/>
                  </a:cubicBezTo>
                  <a:cubicBezTo>
                    <a:pt x="1101" y="415"/>
                    <a:pt x="1068" y="515"/>
                    <a:pt x="1034" y="582"/>
                  </a:cubicBezTo>
                  <a:cubicBezTo>
                    <a:pt x="987" y="648"/>
                    <a:pt x="931" y="690"/>
                    <a:pt x="872" y="714"/>
                  </a:cubicBezTo>
                  <a:lnTo>
                    <a:pt x="872" y="714"/>
                  </a:lnTo>
                  <a:cubicBezTo>
                    <a:pt x="1169" y="645"/>
                    <a:pt x="1334" y="247"/>
                    <a:pt x="1101" y="15"/>
                  </a:cubicBezTo>
                  <a:lnTo>
                    <a:pt x="1068" y="15"/>
                  </a:lnTo>
                  <a:cubicBezTo>
                    <a:pt x="834" y="182"/>
                    <a:pt x="701" y="415"/>
                    <a:pt x="667" y="715"/>
                  </a:cubicBezTo>
                  <a:cubicBezTo>
                    <a:pt x="667" y="727"/>
                    <a:pt x="676" y="735"/>
                    <a:pt x="687" y="738"/>
                  </a:cubicBezTo>
                  <a:lnTo>
                    <a:pt x="687" y="738"/>
                  </a:lnTo>
                  <a:cubicBezTo>
                    <a:pt x="679" y="738"/>
                    <a:pt x="670" y="737"/>
                    <a:pt x="662" y="736"/>
                  </a:cubicBezTo>
                  <a:lnTo>
                    <a:pt x="662" y="736"/>
                  </a:lnTo>
                  <a:cubicBezTo>
                    <a:pt x="665" y="728"/>
                    <a:pt x="667" y="721"/>
                    <a:pt x="667" y="715"/>
                  </a:cubicBezTo>
                  <a:cubicBezTo>
                    <a:pt x="534" y="415"/>
                    <a:pt x="334" y="182"/>
                    <a:pt x="67" y="15"/>
                  </a:cubicBezTo>
                  <a:cubicBezTo>
                    <a:pt x="57" y="5"/>
                    <a:pt x="48"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3" name="Google Shape;2773;p20"/>
          <p:cNvGrpSpPr/>
          <p:nvPr/>
        </p:nvGrpSpPr>
        <p:grpSpPr>
          <a:xfrm flipH="1" rot="373388">
            <a:off x="1567882" y="2188653"/>
            <a:ext cx="718870" cy="1429490"/>
            <a:chOff x="4814675" y="3717725"/>
            <a:chExt cx="718875" cy="1429500"/>
          </a:xfrm>
        </p:grpSpPr>
        <p:sp>
          <p:nvSpPr>
            <p:cNvPr id="2774" name="Google Shape;2774;p20"/>
            <p:cNvSpPr/>
            <p:nvPr/>
          </p:nvSpPr>
          <p:spPr>
            <a:xfrm>
              <a:off x="5091525" y="3730125"/>
              <a:ext cx="246875" cy="263300"/>
            </a:xfrm>
            <a:custGeom>
              <a:rect b="b" l="l" r="r" t="t"/>
              <a:pathLst>
                <a:path extrusionOk="0" h="10532" w="9875">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20"/>
            <p:cNvSpPr/>
            <p:nvPr/>
          </p:nvSpPr>
          <p:spPr>
            <a:xfrm>
              <a:off x="5064000" y="3717725"/>
              <a:ext cx="57575" cy="46750"/>
            </a:xfrm>
            <a:custGeom>
              <a:rect b="b" l="l" r="r" t="t"/>
              <a:pathLst>
                <a:path extrusionOk="0" h="1870" w="2303">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20"/>
            <p:cNvSpPr/>
            <p:nvPr/>
          </p:nvSpPr>
          <p:spPr>
            <a:xfrm>
              <a:off x="5057350" y="3982200"/>
              <a:ext cx="271050" cy="389475"/>
            </a:xfrm>
            <a:custGeom>
              <a:rect b="b" l="l" r="r" t="t"/>
              <a:pathLst>
                <a:path extrusionOk="0" h="15579" w="10842">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20"/>
            <p:cNvSpPr/>
            <p:nvPr/>
          </p:nvSpPr>
          <p:spPr>
            <a:xfrm>
              <a:off x="5103200" y="3734525"/>
              <a:ext cx="164325" cy="197850"/>
            </a:xfrm>
            <a:custGeom>
              <a:rect b="b" l="l" r="r" t="t"/>
              <a:pathLst>
                <a:path extrusionOk="0" h="7914" w="6573">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20"/>
            <p:cNvSpPr/>
            <p:nvPr/>
          </p:nvSpPr>
          <p:spPr>
            <a:xfrm>
              <a:off x="5134050" y="3912975"/>
              <a:ext cx="99275" cy="134900"/>
            </a:xfrm>
            <a:custGeom>
              <a:rect b="b" l="l" r="r" t="t"/>
              <a:pathLst>
                <a:path extrusionOk="0" h="5396" w="3971">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20"/>
            <p:cNvSpPr/>
            <p:nvPr/>
          </p:nvSpPr>
          <p:spPr>
            <a:xfrm>
              <a:off x="5076150" y="3831250"/>
              <a:ext cx="41250" cy="56600"/>
            </a:xfrm>
            <a:custGeom>
              <a:rect b="b" l="l" r="r" t="t"/>
              <a:pathLst>
                <a:path extrusionOk="0" h="2264" w="165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20"/>
            <p:cNvSpPr/>
            <p:nvPr/>
          </p:nvSpPr>
          <p:spPr>
            <a:xfrm>
              <a:off x="5138975" y="3817075"/>
              <a:ext cx="7625" cy="6425"/>
            </a:xfrm>
            <a:custGeom>
              <a:rect b="b" l="l" r="r" t="t"/>
              <a:pathLst>
                <a:path extrusionOk="0" h="257" w="305">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20"/>
            <p:cNvSpPr/>
            <p:nvPr/>
          </p:nvSpPr>
          <p:spPr>
            <a:xfrm>
              <a:off x="5216850" y="3806175"/>
              <a:ext cx="7300" cy="5575"/>
            </a:xfrm>
            <a:custGeom>
              <a:rect b="b" l="l" r="r" t="t"/>
              <a:pathLst>
                <a:path extrusionOk="0" h="223" w="292">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20"/>
            <p:cNvSpPr/>
            <p:nvPr/>
          </p:nvSpPr>
          <p:spPr>
            <a:xfrm>
              <a:off x="5129900" y="3922150"/>
              <a:ext cx="82575" cy="14650"/>
            </a:xfrm>
            <a:custGeom>
              <a:rect b="b" l="l" r="r" t="t"/>
              <a:pathLst>
                <a:path extrusionOk="0" h="586" w="3303">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20"/>
            <p:cNvSpPr/>
            <p:nvPr/>
          </p:nvSpPr>
          <p:spPr>
            <a:xfrm>
              <a:off x="5178250" y="3804900"/>
              <a:ext cx="25875" cy="57125"/>
            </a:xfrm>
            <a:custGeom>
              <a:rect b="b" l="l" r="r" t="t"/>
              <a:pathLst>
                <a:path extrusionOk="0" h="2285" w="1035">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20"/>
            <p:cNvSpPr/>
            <p:nvPr/>
          </p:nvSpPr>
          <p:spPr>
            <a:xfrm>
              <a:off x="5162425" y="3851475"/>
              <a:ext cx="55900" cy="27575"/>
            </a:xfrm>
            <a:custGeom>
              <a:rect b="b" l="l" r="r" t="t"/>
              <a:pathLst>
                <a:path extrusionOk="0" h="1103" w="2236">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20"/>
            <p:cNvSpPr/>
            <p:nvPr/>
          </p:nvSpPr>
          <p:spPr>
            <a:xfrm>
              <a:off x="5156575" y="3862225"/>
              <a:ext cx="14200" cy="9700"/>
            </a:xfrm>
            <a:custGeom>
              <a:rect b="b" l="l" r="r" t="t"/>
              <a:pathLst>
                <a:path extrusionOk="0" h="388" w="568">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20"/>
            <p:cNvSpPr/>
            <p:nvPr/>
          </p:nvSpPr>
          <p:spPr>
            <a:xfrm>
              <a:off x="5265825" y="4007225"/>
              <a:ext cx="255200" cy="273550"/>
            </a:xfrm>
            <a:custGeom>
              <a:rect b="b" l="l" r="r" t="t"/>
              <a:pathLst>
                <a:path extrusionOk="0" h="10942" w="10208">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20"/>
            <p:cNvSpPr/>
            <p:nvPr/>
          </p:nvSpPr>
          <p:spPr>
            <a:xfrm>
              <a:off x="4814675" y="4004000"/>
              <a:ext cx="296900" cy="272550"/>
            </a:xfrm>
            <a:custGeom>
              <a:rect b="b" l="l" r="r" t="t"/>
              <a:pathLst>
                <a:path extrusionOk="0" h="10902" w="11876">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20"/>
            <p:cNvSpPr/>
            <p:nvPr/>
          </p:nvSpPr>
          <p:spPr>
            <a:xfrm>
              <a:off x="4896400" y="4991250"/>
              <a:ext cx="123450" cy="155975"/>
            </a:xfrm>
            <a:custGeom>
              <a:rect b="b" l="l" r="r" t="t"/>
              <a:pathLst>
                <a:path extrusionOk="0" h="6239" w="4938">
                  <a:moveTo>
                    <a:pt x="1935" y="1"/>
                  </a:moveTo>
                  <a:lnTo>
                    <a:pt x="0" y="2769"/>
                  </a:lnTo>
                  <a:lnTo>
                    <a:pt x="4470" y="6238"/>
                  </a:lnTo>
                  <a:lnTo>
                    <a:pt x="3803" y="3570"/>
                  </a:lnTo>
                  <a:lnTo>
                    <a:pt x="4937" y="2069"/>
                  </a:lnTo>
                  <a:lnTo>
                    <a:pt x="19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20"/>
            <p:cNvSpPr/>
            <p:nvPr/>
          </p:nvSpPr>
          <p:spPr>
            <a:xfrm>
              <a:off x="5315850" y="4935375"/>
              <a:ext cx="129300" cy="133450"/>
            </a:xfrm>
            <a:custGeom>
              <a:rect b="b" l="l" r="r" t="t"/>
              <a:pathLst>
                <a:path extrusionOk="0" h="5338" w="5172">
                  <a:moveTo>
                    <a:pt x="1168" y="1"/>
                  </a:moveTo>
                  <a:lnTo>
                    <a:pt x="1" y="3136"/>
                  </a:lnTo>
                  <a:lnTo>
                    <a:pt x="5171" y="5338"/>
                  </a:lnTo>
                  <a:lnTo>
                    <a:pt x="3870" y="2903"/>
                  </a:lnTo>
                  <a:lnTo>
                    <a:pt x="4571" y="1202"/>
                  </a:lnTo>
                  <a:lnTo>
                    <a:pt x="116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20"/>
            <p:cNvSpPr/>
            <p:nvPr/>
          </p:nvSpPr>
          <p:spPr>
            <a:xfrm>
              <a:off x="4919750" y="4371650"/>
              <a:ext cx="613800" cy="698850"/>
            </a:xfrm>
            <a:custGeom>
              <a:rect b="b" l="l" r="r" t="t"/>
              <a:pathLst>
                <a:path extrusionOk="0" h="27954" w="24552">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20"/>
            <p:cNvSpPr/>
            <p:nvPr/>
          </p:nvSpPr>
          <p:spPr>
            <a:xfrm>
              <a:off x="5318350" y="5007100"/>
              <a:ext cx="122325" cy="53625"/>
            </a:xfrm>
            <a:custGeom>
              <a:rect b="b" l="l" r="r" t="t"/>
              <a:pathLst>
                <a:path extrusionOk="0" h="2145" w="4893">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20"/>
            <p:cNvSpPr/>
            <p:nvPr/>
          </p:nvSpPr>
          <p:spPr>
            <a:xfrm>
              <a:off x="5395950" y="5006875"/>
              <a:ext cx="20850" cy="8600"/>
            </a:xfrm>
            <a:custGeom>
              <a:rect b="b" l="l" r="r" t="t"/>
              <a:pathLst>
                <a:path extrusionOk="0" h="344" w="834">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20"/>
            <p:cNvSpPr/>
            <p:nvPr/>
          </p:nvSpPr>
          <p:spPr>
            <a:xfrm>
              <a:off x="5397575" y="5002925"/>
              <a:ext cx="16700" cy="6700"/>
            </a:xfrm>
            <a:custGeom>
              <a:rect b="b" l="l" r="r" t="t"/>
              <a:pathLst>
                <a:path extrusionOk="0" h="268" w="668">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20"/>
            <p:cNvSpPr/>
            <p:nvPr/>
          </p:nvSpPr>
          <p:spPr>
            <a:xfrm>
              <a:off x="5399525" y="5020075"/>
              <a:ext cx="22275" cy="3725"/>
            </a:xfrm>
            <a:custGeom>
              <a:rect b="b" l="l" r="r" t="t"/>
              <a:pathLst>
                <a:path extrusionOk="0" h="149" w="891">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20"/>
            <p:cNvSpPr/>
            <p:nvPr/>
          </p:nvSpPr>
          <p:spPr>
            <a:xfrm>
              <a:off x="5397375" y="4984875"/>
              <a:ext cx="31100" cy="25850"/>
            </a:xfrm>
            <a:custGeom>
              <a:rect b="b" l="l" r="r" t="t"/>
              <a:pathLst>
                <a:path extrusionOk="0" h="1034" w="1244">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20"/>
            <p:cNvSpPr/>
            <p:nvPr/>
          </p:nvSpPr>
          <p:spPr>
            <a:xfrm>
              <a:off x="5345050" y="4977375"/>
              <a:ext cx="13850" cy="40075"/>
            </a:xfrm>
            <a:custGeom>
              <a:rect b="b" l="l" r="r" t="t"/>
              <a:pathLst>
                <a:path extrusionOk="0" h="1603" w="554">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20"/>
            <p:cNvSpPr/>
            <p:nvPr/>
          </p:nvSpPr>
          <p:spPr>
            <a:xfrm>
              <a:off x="4901400" y="5055475"/>
              <a:ext cx="101450" cy="76975"/>
            </a:xfrm>
            <a:custGeom>
              <a:rect b="b" l="l" r="r" t="t"/>
              <a:pathLst>
                <a:path extrusionOk="0" h="3079" w="4058">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20"/>
            <p:cNvSpPr/>
            <p:nvPr/>
          </p:nvSpPr>
          <p:spPr>
            <a:xfrm>
              <a:off x="4969775" y="5072150"/>
              <a:ext cx="24700" cy="15500"/>
            </a:xfrm>
            <a:custGeom>
              <a:rect b="b" l="l" r="r" t="t"/>
              <a:pathLst>
                <a:path extrusionOk="0" h="620" w="988">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20"/>
            <p:cNvSpPr/>
            <p:nvPr/>
          </p:nvSpPr>
          <p:spPr>
            <a:xfrm>
              <a:off x="4975200" y="5064025"/>
              <a:ext cx="21900" cy="16650"/>
            </a:xfrm>
            <a:custGeom>
              <a:rect b="b" l="l" r="r" t="t"/>
              <a:pathLst>
                <a:path extrusionOk="0" h="666" w="876">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20"/>
            <p:cNvSpPr/>
            <p:nvPr/>
          </p:nvSpPr>
          <p:spPr>
            <a:xfrm>
              <a:off x="4978950" y="5057125"/>
              <a:ext cx="20050" cy="15875"/>
            </a:xfrm>
            <a:custGeom>
              <a:rect b="b" l="l" r="r" t="t"/>
              <a:pathLst>
                <a:path extrusionOk="0" h="635" w="802">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20"/>
            <p:cNvSpPr/>
            <p:nvPr/>
          </p:nvSpPr>
          <p:spPr>
            <a:xfrm>
              <a:off x="4983950" y="5044625"/>
              <a:ext cx="36600" cy="30500"/>
            </a:xfrm>
            <a:custGeom>
              <a:rect b="b" l="l" r="r" t="t"/>
              <a:pathLst>
                <a:path extrusionOk="0" h="1220" w="1464">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20"/>
            <p:cNvSpPr/>
            <p:nvPr/>
          </p:nvSpPr>
          <p:spPr>
            <a:xfrm>
              <a:off x="4920850" y="5029300"/>
              <a:ext cx="24775" cy="39900"/>
            </a:xfrm>
            <a:custGeom>
              <a:rect b="b" l="l" r="r" t="t"/>
              <a:pathLst>
                <a:path extrusionOk="0" h="1596" w="991">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20"/>
            <p:cNvSpPr/>
            <p:nvPr/>
          </p:nvSpPr>
          <p:spPr>
            <a:xfrm>
              <a:off x="4957625" y="4948600"/>
              <a:ext cx="59700" cy="51500"/>
            </a:xfrm>
            <a:custGeom>
              <a:rect b="b" l="l" r="r" t="t"/>
              <a:pathLst>
                <a:path extrusionOk="0" h="2060" w="2388">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20"/>
            <p:cNvSpPr/>
            <p:nvPr/>
          </p:nvSpPr>
          <p:spPr>
            <a:xfrm>
              <a:off x="5005625" y="4920200"/>
              <a:ext cx="66750" cy="57725"/>
            </a:xfrm>
            <a:custGeom>
              <a:rect b="b" l="l" r="r" t="t"/>
              <a:pathLst>
                <a:path extrusionOk="0" h="2309" w="267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20"/>
            <p:cNvSpPr/>
            <p:nvPr/>
          </p:nvSpPr>
          <p:spPr>
            <a:xfrm>
              <a:off x="5017400" y="4855375"/>
              <a:ext cx="80000" cy="48225"/>
            </a:xfrm>
            <a:custGeom>
              <a:rect b="b" l="l" r="r" t="t"/>
              <a:pathLst>
                <a:path extrusionOk="0" h="1929" w="320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20"/>
            <p:cNvSpPr/>
            <p:nvPr/>
          </p:nvSpPr>
          <p:spPr>
            <a:xfrm>
              <a:off x="5080700" y="4827225"/>
              <a:ext cx="67400" cy="63375"/>
            </a:xfrm>
            <a:custGeom>
              <a:rect b="b" l="l" r="r" t="t"/>
              <a:pathLst>
                <a:path extrusionOk="0" h="2535" w="2696">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20"/>
            <p:cNvSpPr/>
            <p:nvPr/>
          </p:nvSpPr>
          <p:spPr>
            <a:xfrm>
              <a:off x="5076525" y="4753575"/>
              <a:ext cx="80900" cy="57700"/>
            </a:xfrm>
            <a:custGeom>
              <a:rect b="b" l="l" r="r" t="t"/>
              <a:pathLst>
                <a:path extrusionOk="0" h="2308" w="3236">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20"/>
            <p:cNvSpPr/>
            <p:nvPr/>
          </p:nvSpPr>
          <p:spPr>
            <a:xfrm>
              <a:off x="5137400" y="4729500"/>
              <a:ext cx="83425" cy="53125"/>
            </a:xfrm>
            <a:custGeom>
              <a:rect b="b" l="l" r="r" t="t"/>
              <a:pathLst>
                <a:path extrusionOk="0" h="2125" w="3337">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20"/>
            <p:cNvSpPr/>
            <p:nvPr/>
          </p:nvSpPr>
          <p:spPr>
            <a:xfrm>
              <a:off x="5092375" y="4671375"/>
              <a:ext cx="94725" cy="23575"/>
            </a:xfrm>
            <a:custGeom>
              <a:rect b="b" l="l" r="r" t="t"/>
              <a:pathLst>
                <a:path extrusionOk="0" h="943" w="3789">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20"/>
            <p:cNvSpPr/>
            <p:nvPr/>
          </p:nvSpPr>
          <p:spPr>
            <a:xfrm>
              <a:off x="5147400" y="4618525"/>
              <a:ext cx="79250" cy="22050"/>
            </a:xfrm>
            <a:custGeom>
              <a:rect b="b" l="l" r="r" t="t"/>
              <a:pathLst>
                <a:path extrusionOk="0" h="882" w="317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20"/>
            <p:cNvSpPr/>
            <p:nvPr/>
          </p:nvSpPr>
          <p:spPr>
            <a:xfrm>
              <a:off x="5082575" y="4577575"/>
              <a:ext cx="105250" cy="18675"/>
            </a:xfrm>
            <a:custGeom>
              <a:rect b="b" l="l" r="r" t="t"/>
              <a:pathLst>
                <a:path extrusionOk="0" h="747" w="421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20"/>
            <p:cNvSpPr/>
            <p:nvPr/>
          </p:nvSpPr>
          <p:spPr>
            <a:xfrm>
              <a:off x="5129375" y="4509025"/>
              <a:ext cx="104775" cy="27000"/>
            </a:xfrm>
            <a:custGeom>
              <a:rect b="b" l="l" r="r" t="t"/>
              <a:pathLst>
                <a:path extrusionOk="0" h="1080" w="4191">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20"/>
            <p:cNvSpPr/>
            <p:nvPr/>
          </p:nvSpPr>
          <p:spPr>
            <a:xfrm>
              <a:off x="5070675" y="4434725"/>
              <a:ext cx="112400" cy="41850"/>
            </a:xfrm>
            <a:custGeom>
              <a:rect b="b" l="l" r="r" t="t"/>
              <a:pathLst>
                <a:path extrusionOk="0" h="1674" w="4496">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20"/>
            <p:cNvSpPr/>
            <p:nvPr/>
          </p:nvSpPr>
          <p:spPr>
            <a:xfrm>
              <a:off x="5265825" y="4474850"/>
              <a:ext cx="81750" cy="34425"/>
            </a:xfrm>
            <a:custGeom>
              <a:rect b="b" l="l" r="r" t="t"/>
              <a:pathLst>
                <a:path extrusionOk="0" h="1377" w="327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20"/>
            <p:cNvSpPr/>
            <p:nvPr/>
          </p:nvSpPr>
          <p:spPr>
            <a:xfrm>
              <a:off x="5330875" y="4498850"/>
              <a:ext cx="91750" cy="24825"/>
            </a:xfrm>
            <a:custGeom>
              <a:rect b="b" l="l" r="r" t="t"/>
              <a:pathLst>
                <a:path extrusionOk="0" h="993" w="367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20"/>
            <p:cNvSpPr/>
            <p:nvPr/>
          </p:nvSpPr>
          <p:spPr>
            <a:xfrm>
              <a:off x="5325300" y="4553425"/>
              <a:ext cx="105550" cy="30075"/>
            </a:xfrm>
            <a:custGeom>
              <a:rect b="b" l="l" r="r" t="t"/>
              <a:pathLst>
                <a:path extrusionOk="0" h="1203" w="4222">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20"/>
            <p:cNvSpPr/>
            <p:nvPr/>
          </p:nvSpPr>
          <p:spPr>
            <a:xfrm>
              <a:off x="5389650" y="4594300"/>
              <a:ext cx="118025" cy="27725"/>
            </a:xfrm>
            <a:custGeom>
              <a:rect b="b" l="l" r="r" t="t"/>
              <a:pathLst>
                <a:path extrusionOk="0" h="1109" w="4721">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20"/>
            <p:cNvSpPr/>
            <p:nvPr/>
          </p:nvSpPr>
          <p:spPr>
            <a:xfrm>
              <a:off x="5406250" y="4669125"/>
              <a:ext cx="66400" cy="14125"/>
            </a:xfrm>
            <a:custGeom>
              <a:rect b="b" l="l" r="r" t="t"/>
              <a:pathLst>
                <a:path extrusionOk="0" h="565" w="2656">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20"/>
            <p:cNvSpPr/>
            <p:nvPr/>
          </p:nvSpPr>
          <p:spPr>
            <a:xfrm>
              <a:off x="5420100" y="4743250"/>
              <a:ext cx="77575" cy="18275"/>
            </a:xfrm>
            <a:custGeom>
              <a:rect b="b" l="l" r="r" t="t"/>
              <a:pathLst>
                <a:path extrusionOk="0" h="731" w="3103">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20"/>
            <p:cNvSpPr/>
            <p:nvPr/>
          </p:nvSpPr>
          <p:spPr>
            <a:xfrm>
              <a:off x="5372000" y="4768725"/>
              <a:ext cx="73150" cy="44300"/>
            </a:xfrm>
            <a:custGeom>
              <a:rect b="b" l="l" r="r" t="t"/>
              <a:pathLst>
                <a:path extrusionOk="0" h="1772" w="2926">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20"/>
            <p:cNvSpPr/>
            <p:nvPr/>
          </p:nvSpPr>
          <p:spPr>
            <a:xfrm>
              <a:off x="5381200" y="4832675"/>
              <a:ext cx="81450" cy="41025"/>
            </a:xfrm>
            <a:custGeom>
              <a:rect b="b" l="l" r="r" t="t"/>
              <a:pathLst>
                <a:path extrusionOk="0" h="1641" w="3258">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20"/>
            <p:cNvSpPr/>
            <p:nvPr/>
          </p:nvSpPr>
          <p:spPr>
            <a:xfrm>
              <a:off x="5351000" y="4882000"/>
              <a:ext cx="71625" cy="12675"/>
            </a:xfrm>
            <a:custGeom>
              <a:rect b="b" l="l" r="r" t="t"/>
              <a:pathLst>
                <a:path extrusionOk="0" h="507" w="2865">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20"/>
            <p:cNvSpPr/>
            <p:nvPr/>
          </p:nvSpPr>
          <p:spPr>
            <a:xfrm>
              <a:off x="5361725" y="4932275"/>
              <a:ext cx="75750" cy="25050"/>
            </a:xfrm>
            <a:custGeom>
              <a:rect b="b" l="l" r="r" t="t"/>
              <a:pathLst>
                <a:path extrusionOk="0" h="1002" w="303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20"/>
            <p:cNvSpPr/>
            <p:nvPr/>
          </p:nvSpPr>
          <p:spPr>
            <a:xfrm>
              <a:off x="5226125" y="4406625"/>
              <a:ext cx="133125" cy="44250"/>
            </a:xfrm>
            <a:custGeom>
              <a:rect b="b" l="l" r="r" t="t"/>
              <a:pathLst>
                <a:path extrusionOk="0" h="1770" w="5325">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20"/>
            <p:cNvSpPr/>
            <p:nvPr/>
          </p:nvSpPr>
          <p:spPr>
            <a:xfrm>
              <a:off x="5051500" y="4390450"/>
              <a:ext cx="120950" cy="27400"/>
            </a:xfrm>
            <a:custGeom>
              <a:rect b="b" l="l" r="r" t="t"/>
              <a:pathLst>
                <a:path extrusionOk="0" h="1096" w="4838">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20"/>
            <p:cNvSpPr/>
            <p:nvPr/>
          </p:nvSpPr>
          <p:spPr>
            <a:xfrm>
              <a:off x="5208275" y="4373825"/>
              <a:ext cx="100700" cy="31200"/>
            </a:xfrm>
            <a:custGeom>
              <a:rect b="b" l="l" r="r" t="t"/>
              <a:pathLst>
                <a:path extrusionOk="0" h="1248" w="4028">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20"/>
            <p:cNvSpPr/>
            <p:nvPr/>
          </p:nvSpPr>
          <p:spPr>
            <a:xfrm>
              <a:off x="4999800" y="3993875"/>
              <a:ext cx="141800" cy="138450"/>
            </a:xfrm>
            <a:custGeom>
              <a:rect b="b" l="l" r="r" t="t"/>
              <a:pathLst>
                <a:path extrusionOk="0" h="5538" w="5672">
                  <a:moveTo>
                    <a:pt x="5671" y="0"/>
                  </a:moveTo>
                  <a:lnTo>
                    <a:pt x="0" y="267"/>
                  </a:lnTo>
                  <a:lnTo>
                    <a:pt x="0" y="4837"/>
                  </a:lnTo>
                  <a:lnTo>
                    <a:pt x="4470" y="5538"/>
                  </a:lnTo>
                  <a:lnTo>
                    <a:pt x="56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20"/>
            <p:cNvSpPr/>
            <p:nvPr/>
          </p:nvSpPr>
          <p:spPr>
            <a:xfrm>
              <a:off x="5231625" y="3986375"/>
              <a:ext cx="140125" cy="180975"/>
            </a:xfrm>
            <a:custGeom>
              <a:rect b="b" l="l" r="r" t="t"/>
              <a:pathLst>
                <a:path extrusionOk="0" h="7239" w="5605">
                  <a:moveTo>
                    <a:pt x="1" y="0"/>
                  </a:moveTo>
                  <a:lnTo>
                    <a:pt x="3103" y="7239"/>
                  </a:lnTo>
                  <a:lnTo>
                    <a:pt x="5605" y="5337"/>
                  </a:lnTo>
                  <a:cubicBezTo>
                    <a:pt x="4571" y="301"/>
                    <a:pt x="1" y="0"/>
                    <a:pt x="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20"/>
            <p:cNvSpPr/>
            <p:nvPr/>
          </p:nvSpPr>
          <p:spPr>
            <a:xfrm>
              <a:off x="5278325" y="4091025"/>
              <a:ext cx="42550" cy="89700"/>
            </a:xfrm>
            <a:custGeom>
              <a:rect b="b" l="l" r="r" t="t"/>
              <a:pathLst>
                <a:path extrusionOk="0" h="3588" w="1702">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20"/>
            <p:cNvSpPr/>
            <p:nvPr/>
          </p:nvSpPr>
          <p:spPr>
            <a:xfrm>
              <a:off x="5135725" y="4165350"/>
              <a:ext cx="88000" cy="31850"/>
            </a:xfrm>
            <a:custGeom>
              <a:rect b="b" l="l" r="r" t="t"/>
              <a:pathLst>
                <a:path extrusionOk="0" h="1274" w="352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20"/>
            <p:cNvSpPr/>
            <p:nvPr/>
          </p:nvSpPr>
          <p:spPr>
            <a:xfrm>
              <a:off x="4997300" y="3997075"/>
              <a:ext cx="12525" cy="122250"/>
            </a:xfrm>
            <a:custGeom>
              <a:rect b="b" l="l" r="r" t="t"/>
              <a:pathLst>
                <a:path extrusionOk="0" h="4890" w="501">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20"/>
            <p:cNvSpPr/>
            <p:nvPr/>
          </p:nvSpPr>
          <p:spPr>
            <a:xfrm>
              <a:off x="5314200" y="4114575"/>
              <a:ext cx="62400" cy="45275"/>
            </a:xfrm>
            <a:custGeom>
              <a:rect b="b" l="l" r="r" t="t"/>
              <a:pathLst>
                <a:path extrusionOk="0" h="1811" w="2496">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20"/>
            <p:cNvSpPr/>
            <p:nvPr/>
          </p:nvSpPr>
          <p:spPr>
            <a:xfrm>
              <a:off x="5130825" y="3983425"/>
              <a:ext cx="115850" cy="68425"/>
            </a:xfrm>
            <a:custGeom>
              <a:rect b="b" l="l" r="r" t="t"/>
              <a:pathLst>
                <a:path extrusionOk="0" h="2737" w="4634">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20"/>
            <p:cNvSpPr/>
            <p:nvPr/>
          </p:nvSpPr>
          <p:spPr>
            <a:xfrm>
              <a:off x="5118225" y="3725250"/>
              <a:ext cx="126775" cy="67275"/>
            </a:xfrm>
            <a:custGeom>
              <a:rect b="b" l="l" r="r" t="t"/>
              <a:pathLst>
                <a:path extrusionOk="0" h="2691" w="5071">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5" name="Google Shape;2835;p20"/>
          <p:cNvGrpSpPr/>
          <p:nvPr/>
        </p:nvGrpSpPr>
        <p:grpSpPr>
          <a:xfrm flipH="1">
            <a:off x="3594700" y="-240775"/>
            <a:ext cx="880675" cy="1381250"/>
            <a:chOff x="4678725" y="213425"/>
            <a:chExt cx="880675" cy="1381250"/>
          </a:xfrm>
        </p:grpSpPr>
        <p:sp>
          <p:nvSpPr>
            <p:cNvPr id="2836" name="Google Shape;2836;p20"/>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20"/>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20"/>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20"/>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20"/>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20"/>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20"/>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20"/>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20"/>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20"/>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20"/>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20"/>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20"/>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20"/>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20"/>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20"/>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20"/>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20"/>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20"/>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20"/>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20"/>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20"/>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20"/>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20"/>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20"/>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20"/>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20"/>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20"/>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20"/>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20"/>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20"/>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20"/>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20"/>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20"/>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20"/>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20"/>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20"/>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20"/>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20"/>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20"/>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20"/>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20"/>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20"/>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20"/>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20"/>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20"/>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20"/>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20"/>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20"/>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20"/>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20"/>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20"/>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20"/>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20"/>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20"/>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20"/>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20"/>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20"/>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20"/>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20"/>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20"/>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20"/>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20"/>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20"/>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20"/>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20"/>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20"/>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20"/>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20"/>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20"/>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20"/>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20"/>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20"/>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20"/>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20"/>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20"/>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20"/>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20"/>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20"/>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20"/>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20"/>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20"/>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20"/>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20"/>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20"/>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20"/>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20"/>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20"/>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20"/>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20"/>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20"/>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20"/>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20"/>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20"/>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20"/>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20"/>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20"/>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20"/>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4" name="Google Shape;2934;p20"/>
          <p:cNvGrpSpPr/>
          <p:nvPr/>
        </p:nvGrpSpPr>
        <p:grpSpPr>
          <a:xfrm flipH="1" rot="-841674">
            <a:off x="3371494" y="4352483"/>
            <a:ext cx="880695" cy="1381282"/>
            <a:chOff x="4678725" y="213425"/>
            <a:chExt cx="880675" cy="1381250"/>
          </a:xfrm>
        </p:grpSpPr>
        <p:sp>
          <p:nvSpPr>
            <p:cNvPr id="2935" name="Google Shape;2935;p20"/>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20"/>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20"/>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20"/>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20"/>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20"/>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20"/>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20"/>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20"/>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20"/>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20"/>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20"/>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20"/>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20"/>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20"/>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20"/>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20"/>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20"/>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20"/>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20"/>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20"/>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20"/>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20"/>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20"/>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20"/>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20"/>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20"/>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20"/>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20"/>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20"/>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20"/>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20"/>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20"/>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20"/>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20"/>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20"/>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20"/>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20"/>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20"/>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20"/>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20"/>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20"/>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20"/>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20"/>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20"/>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20"/>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20"/>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20"/>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20"/>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20"/>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20"/>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20"/>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20"/>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20"/>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20"/>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20"/>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20"/>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20"/>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20"/>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20"/>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20"/>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20"/>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20"/>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20"/>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20"/>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20"/>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20"/>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20"/>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20"/>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20"/>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20"/>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20"/>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20"/>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20"/>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20"/>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20"/>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20"/>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20"/>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20"/>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20"/>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20"/>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20"/>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20"/>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20"/>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20"/>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20"/>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20"/>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20"/>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20"/>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20"/>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20"/>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20"/>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20"/>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20"/>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20"/>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20"/>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20"/>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20"/>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3" name="Google Shape;3033;p20"/>
          <p:cNvGrpSpPr/>
          <p:nvPr/>
        </p:nvGrpSpPr>
        <p:grpSpPr>
          <a:xfrm flipH="1">
            <a:off x="5051263" y="-598287"/>
            <a:ext cx="626300" cy="1655050"/>
            <a:chOff x="7905200" y="2089425"/>
            <a:chExt cx="626300" cy="1655050"/>
          </a:xfrm>
        </p:grpSpPr>
        <p:sp>
          <p:nvSpPr>
            <p:cNvPr id="3034" name="Google Shape;3034;p20"/>
            <p:cNvSpPr/>
            <p:nvPr/>
          </p:nvSpPr>
          <p:spPr>
            <a:xfrm>
              <a:off x="8131200" y="2242775"/>
              <a:ext cx="264375" cy="359050"/>
            </a:xfrm>
            <a:custGeom>
              <a:rect b="b" l="l" r="r" t="t"/>
              <a:pathLst>
                <a:path extrusionOk="0" h="14362" w="10575">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20"/>
            <p:cNvSpPr/>
            <p:nvPr/>
          </p:nvSpPr>
          <p:spPr>
            <a:xfrm>
              <a:off x="7905200" y="2211775"/>
              <a:ext cx="260225" cy="443675"/>
            </a:xfrm>
            <a:custGeom>
              <a:rect b="b" l="l" r="r" t="t"/>
              <a:pathLst>
                <a:path extrusionOk="0" h="17747" w="10409">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20"/>
            <p:cNvSpPr/>
            <p:nvPr/>
          </p:nvSpPr>
          <p:spPr>
            <a:xfrm>
              <a:off x="8288825" y="2157550"/>
              <a:ext cx="242675" cy="466200"/>
            </a:xfrm>
            <a:custGeom>
              <a:rect b="b" l="l" r="r" t="t"/>
              <a:pathLst>
                <a:path extrusionOk="0" h="18648" w="9707">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20"/>
            <p:cNvSpPr/>
            <p:nvPr/>
          </p:nvSpPr>
          <p:spPr>
            <a:xfrm>
              <a:off x="8115350" y="2516975"/>
              <a:ext cx="261050" cy="336100"/>
            </a:xfrm>
            <a:custGeom>
              <a:rect b="b" l="l" r="r" t="t"/>
              <a:pathLst>
                <a:path extrusionOk="0" h="13444" w="10442">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20"/>
            <p:cNvSpPr/>
            <p:nvPr/>
          </p:nvSpPr>
          <p:spPr>
            <a:xfrm>
              <a:off x="8111175" y="3638625"/>
              <a:ext cx="148475" cy="105100"/>
            </a:xfrm>
            <a:custGeom>
              <a:rect b="b" l="l" r="r" t="t"/>
              <a:pathLst>
                <a:path extrusionOk="0" h="4204" w="5939">
                  <a:moveTo>
                    <a:pt x="3170" y="0"/>
                  </a:moveTo>
                  <a:lnTo>
                    <a:pt x="1" y="667"/>
                  </a:lnTo>
                  <a:lnTo>
                    <a:pt x="268" y="4203"/>
                  </a:lnTo>
                  <a:lnTo>
                    <a:pt x="5939" y="3970"/>
                  </a:lnTo>
                  <a:lnTo>
                    <a:pt x="3036" y="2202"/>
                  </a:lnTo>
                  <a:lnTo>
                    <a:pt x="3170"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20"/>
            <p:cNvSpPr/>
            <p:nvPr/>
          </p:nvSpPr>
          <p:spPr>
            <a:xfrm>
              <a:off x="8276300" y="3608600"/>
              <a:ext cx="130125" cy="123450"/>
            </a:xfrm>
            <a:custGeom>
              <a:rect b="b" l="l" r="r" t="t"/>
              <a:pathLst>
                <a:path extrusionOk="0" h="4938" w="5205">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20"/>
            <p:cNvSpPr/>
            <p:nvPr/>
          </p:nvSpPr>
          <p:spPr>
            <a:xfrm>
              <a:off x="8047800" y="2853050"/>
              <a:ext cx="432850" cy="860650"/>
            </a:xfrm>
            <a:custGeom>
              <a:rect b="b" l="l" r="r" t="t"/>
              <a:pathLst>
                <a:path extrusionOk="0" h="34426" w="17314">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20"/>
            <p:cNvSpPr/>
            <p:nvPr/>
          </p:nvSpPr>
          <p:spPr>
            <a:xfrm>
              <a:off x="8165400" y="2301000"/>
              <a:ext cx="157625" cy="188675"/>
            </a:xfrm>
            <a:custGeom>
              <a:rect b="b" l="l" r="r" t="t"/>
              <a:pathLst>
                <a:path extrusionOk="0" h="7547" w="6305">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20"/>
            <p:cNvSpPr/>
            <p:nvPr/>
          </p:nvSpPr>
          <p:spPr>
            <a:xfrm>
              <a:off x="8194575" y="2471950"/>
              <a:ext cx="95100" cy="128875"/>
            </a:xfrm>
            <a:custGeom>
              <a:rect b="b" l="l" r="r" t="t"/>
              <a:pathLst>
                <a:path extrusionOk="0" h="5155" w="3804">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20"/>
            <p:cNvSpPr/>
            <p:nvPr/>
          </p:nvSpPr>
          <p:spPr>
            <a:xfrm>
              <a:off x="8140800" y="2392725"/>
              <a:ext cx="39625" cy="53825"/>
            </a:xfrm>
            <a:custGeom>
              <a:rect b="b" l="l" r="r" t="t"/>
              <a:pathLst>
                <a:path extrusionOk="0" h="2153" w="1585">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20"/>
            <p:cNvSpPr/>
            <p:nvPr/>
          </p:nvSpPr>
          <p:spPr>
            <a:xfrm>
              <a:off x="8231275" y="2354850"/>
              <a:ext cx="46725" cy="66400"/>
            </a:xfrm>
            <a:custGeom>
              <a:rect b="b" l="l" r="r" t="t"/>
              <a:pathLst>
                <a:path extrusionOk="0" h="2656" w="1869">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20"/>
            <p:cNvSpPr/>
            <p:nvPr/>
          </p:nvSpPr>
          <p:spPr>
            <a:xfrm>
              <a:off x="8200100" y="2380075"/>
              <a:ext cx="6925" cy="5775"/>
            </a:xfrm>
            <a:custGeom>
              <a:rect b="b" l="l" r="r" t="t"/>
              <a:pathLst>
                <a:path extrusionOk="0" h="231" w="277">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20"/>
            <p:cNvSpPr/>
            <p:nvPr/>
          </p:nvSpPr>
          <p:spPr>
            <a:xfrm>
              <a:off x="8274025" y="2369750"/>
              <a:ext cx="7300" cy="5550"/>
            </a:xfrm>
            <a:custGeom>
              <a:rect b="b" l="l" r="r" t="t"/>
              <a:pathLst>
                <a:path extrusionOk="0" h="222" w="292">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20"/>
            <p:cNvSpPr/>
            <p:nvPr/>
          </p:nvSpPr>
          <p:spPr>
            <a:xfrm>
              <a:off x="8211250" y="2417750"/>
              <a:ext cx="52125" cy="19725"/>
            </a:xfrm>
            <a:custGeom>
              <a:rect b="b" l="l" r="r" t="t"/>
              <a:pathLst>
                <a:path extrusionOk="0" h="789" w="2085">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20"/>
            <p:cNvSpPr/>
            <p:nvPr/>
          </p:nvSpPr>
          <p:spPr>
            <a:xfrm>
              <a:off x="8206250" y="2415075"/>
              <a:ext cx="13375" cy="15000"/>
            </a:xfrm>
            <a:custGeom>
              <a:rect b="b" l="l" r="r" t="t"/>
              <a:pathLst>
                <a:path extrusionOk="0" h="600" w="535">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20"/>
            <p:cNvSpPr/>
            <p:nvPr/>
          </p:nvSpPr>
          <p:spPr>
            <a:xfrm>
              <a:off x="8191250" y="2480300"/>
              <a:ext cx="79250" cy="14700"/>
            </a:xfrm>
            <a:custGeom>
              <a:rect b="b" l="l" r="r" t="t"/>
              <a:pathLst>
                <a:path extrusionOk="0" h="588" w="317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20"/>
            <p:cNvSpPr/>
            <p:nvPr/>
          </p:nvSpPr>
          <p:spPr>
            <a:xfrm>
              <a:off x="8217925" y="2295750"/>
              <a:ext cx="100925" cy="57800"/>
            </a:xfrm>
            <a:custGeom>
              <a:rect b="b" l="l" r="r" t="t"/>
              <a:pathLst>
                <a:path extrusionOk="0" h="2312" w="4037">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20"/>
            <p:cNvSpPr/>
            <p:nvPr/>
          </p:nvSpPr>
          <p:spPr>
            <a:xfrm>
              <a:off x="8056150" y="2632400"/>
              <a:ext cx="316075" cy="1072125"/>
            </a:xfrm>
            <a:custGeom>
              <a:rect b="b" l="l" r="r" t="t"/>
              <a:pathLst>
                <a:path extrusionOk="0" h="42885" w="12643">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20"/>
            <p:cNvSpPr/>
            <p:nvPr/>
          </p:nvSpPr>
          <p:spPr>
            <a:xfrm>
              <a:off x="8236275" y="2777175"/>
              <a:ext cx="6700" cy="5850"/>
            </a:xfrm>
            <a:custGeom>
              <a:rect b="b" l="l" r="r" t="t"/>
              <a:pathLst>
                <a:path extrusionOk="0" h="234" w="268">
                  <a:moveTo>
                    <a:pt x="134" y="0"/>
                  </a:moveTo>
                  <a:cubicBezTo>
                    <a:pt x="1" y="0"/>
                    <a:pt x="1" y="234"/>
                    <a:pt x="134" y="234"/>
                  </a:cubicBezTo>
                  <a:cubicBezTo>
                    <a:pt x="267" y="234"/>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20"/>
            <p:cNvSpPr/>
            <p:nvPr/>
          </p:nvSpPr>
          <p:spPr>
            <a:xfrm>
              <a:off x="8282150" y="2726300"/>
              <a:ext cx="6700" cy="5025"/>
            </a:xfrm>
            <a:custGeom>
              <a:rect b="b" l="l" r="r" t="t"/>
              <a:pathLst>
                <a:path extrusionOk="0" h="201" w="268">
                  <a:moveTo>
                    <a:pt x="134" y="1"/>
                  </a:moveTo>
                  <a:cubicBezTo>
                    <a:pt x="0" y="1"/>
                    <a:pt x="0" y="201"/>
                    <a:pt x="134" y="201"/>
                  </a:cubicBezTo>
                  <a:cubicBezTo>
                    <a:pt x="267" y="201"/>
                    <a:pt x="267"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20"/>
            <p:cNvSpPr/>
            <p:nvPr/>
          </p:nvSpPr>
          <p:spPr>
            <a:xfrm>
              <a:off x="8169575" y="2749600"/>
              <a:ext cx="12525" cy="9250"/>
            </a:xfrm>
            <a:custGeom>
              <a:rect b="b" l="l" r="r" t="t"/>
              <a:pathLst>
                <a:path extrusionOk="0" h="370" w="501">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20"/>
            <p:cNvSpPr/>
            <p:nvPr/>
          </p:nvSpPr>
          <p:spPr>
            <a:xfrm>
              <a:off x="8173775" y="2691000"/>
              <a:ext cx="8325" cy="5300"/>
            </a:xfrm>
            <a:custGeom>
              <a:rect b="b" l="l" r="r" t="t"/>
              <a:pathLst>
                <a:path extrusionOk="0" h="212" w="333">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20"/>
            <p:cNvSpPr/>
            <p:nvPr/>
          </p:nvSpPr>
          <p:spPr>
            <a:xfrm>
              <a:off x="8223775" y="2706275"/>
              <a:ext cx="13350" cy="10875"/>
            </a:xfrm>
            <a:custGeom>
              <a:rect b="b" l="l" r="r" t="t"/>
              <a:pathLst>
                <a:path extrusionOk="0" h="435" w="534">
                  <a:moveTo>
                    <a:pt x="300" y="1"/>
                  </a:moveTo>
                  <a:cubicBezTo>
                    <a:pt x="0" y="1"/>
                    <a:pt x="0" y="435"/>
                    <a:pt x="300" y="435"/>
                  </a:cubicBezTo>
                  <a:cubicBezTo>
                    <a:pt x="534" y="435"/>
                    <a:pt x="534" y="1"/>
                    <a:pt x="3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20"/>
            <p:cNvSpPr/>
            <p:nvPr/>
          </p:nvSpPr>
          <p:spPr>
            <a:xfrm>
              <a:off x="8213750" y="2745475"/>
              <a:ext cx="12550" cy="9200"/>
            </a:xfrm>
            <a:custGeom>
              <a:rect b="b" l="l" r="r" t="t"/>
              <a:pathLst>
                <a:path extrusionOk="0" h="368" w="502">
                  <a:moveTo>
                    <a:pt x="234" y="1"/>
                  </a:moveTo>
                  <a:cubicBezTo>
                    <a:pt x="1" y="34"/>
                    <a:pt x="1"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20"/>
            <p:cNvSpPr/>
            <p:nvPr/>
          </p:nvSpPr>
          <p:spPr>
            <a:xfrm>
              <a:off x="8197925" y="2803850"/>
              <a:ext cx="5850" cy="5025"/>
            </a:xfrm>
            <a:custGeom>
              <a:rect b="b" l="l" r="r" t="t"/>
              <a:pathLst>
                <a:path extrusionOk="0" h="201" w="234">
                  <a:moveTo>
                    <a:pt x="134" y="1"/>
                  </a:moveTo>
                  <a:cubicBezTo>
                    <a:pt x="0" y="34"/>
                    <a:pt x="0" y="201"/>
                    <a:pt x="134" y="201"/>
                  </a:cubicBezTo>
                  <a:cubicBezTo>
                    <a:pt x="234" y="201"/>
                    <a:pt x="234"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20"/>
            <p:cNvSpPr/>
            <p:nvPr/>
          </p:nvSpPr>
          <p:spPr>
            <a:xfrm>
              <a:off x="8138050" y="2719175"/>
              <a:ext cx="8025" cy="6900"/>
            </a:xfrm>
            <a:custGeom>
              <a:rect b="b" l="l" r="r" t="t"/>
              <a:pathLst>
                <a:path extrusionOk="0" h="276" w="321">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20"/>
            <p:cNvSpPr/>
            <p:nvPr/>
          </p:nvSpPr>
          <p:spPr>
            <a:xfrm>
              <a:off x="8181225" y="2717125"/>
              <a:ext cx="8375" cy="5875"/>
            </a:xfrm>
            <a:custGeom>
              <a:rect b="b" l="l" r="r" t="t"/>
              <a:pathLst>
                <a:path extrusionOk="0" h="235" w="335">
                  <a:moveTo>
                    <a:pt x="168" y="1"/>
                  </a:moveTo>
                  <a:cubicBezTo>
                    <a:pt x="1" y="1"/>
                    <a:pt x="1" y="234"/>
                    <a:pt x="168" y="234"/>
                  </a:cubicBezTo>
                  <a:cubicBezTo>
                    <a:pt x="335" y="234"/>
                    <a:pt x="335"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20"/>
            <p:cNvSpPr/>
            <p:nvPr/>
          </p:nvSpPr>
          <p:spPr>
            <a:xfrm>
              <a:off x="8198750" y="2667875"/>
              <a:ext cx="10875" cy="7575"/>
            </a:xfrm>
            <a:custGeom>
              <a:rect b="b" l="l" r="r" t="t"/>
              <a:pathLst>
                <a:path extrusionOk="0" h="303" w="435">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20"/>
            <p:cNvSpPr/>
            <p:nvPr/>
          </p:nvSpPr>
          <p:spPr>
            <a:xfrm>
              <a:off x="8132025" y="2681275"/>
              <a:ext cx="7550" cy="6700"/>
            </a:xfrm>
            <a:custGeom>
              <a:rect b="b" l="l" r="r" t="t"/>
              <a:pathLst>
                <a:path extrusionOk="0" h="268" w="302">
                  <a:moveTo>
                    <a:pt x="134" y="0"/>
                  </a:moveTo>
                  <a:cubicBezTo>
                    <a:pt x="1" y="0"/>
                    <a:pt x="1" y="267"/>
                    <a:pt x="134" y="267"/>
                  </a:cubicBezTo>
                  <a:cubicBezTo>
                    <a:pt x="301" y="267"/>
                    <a:pt x="301"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20"/>
            <p:cNvSpPr/>
            <p:nvPr/>
          </p:nvSpPr>
          <p:spPr>
            <a:xfrm>
              <a:off x="8159550" y="2651250"/>
              <a:ext cx="6700" cy="5025"/>
            </a:xfrm>
            <a:custGeom>
              <a:rect b="b" l="l" r="r" t="t"/>
              <a:pathLst>
                <a:path extrusionOk="0" h="201" w="268">
                  <a:moveTo>
                    <a:pt x="167" y="0"/>
                  </a:moveTo>
                  <a:cubicBezTo>
                    <a:pt x="1" y="0"/>
                    <a:pt x="1" y="201"/>
                    <a:pt x="167" y="201"/>
                  </a:cubicBezTo>
                  <a:cubicBezTo>
                    <a:pt x="268" y="201"/>
                    <a:pt x="268"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20"/>
            <p:cNvSpPr/>
            <p:nvPr/>
          </p:nvSpPr>
          <p:spPr>
            <a:xfrm>
              <a:off x="8134575" y="2650425"/>
              <a:ext cx="9150" cy="6100"/>
            </a:xfrm>
            <a:custGeom>
              <a:rect b="b" l="l" r="r" t="t"/>
              <a:pathLst>
                <a:path extrusionOk="0" h="244" w="366">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20"/>
            <p:cNvSpPr/>
            <p:nvPr/>
          </p:nvSpPr>
          <p:spPr>
            <a:xfrm>
              <a:off x="8139550" y="2769625"/>
              <a:ext cx="10025" cy="9250"/>
            </a:xfrm>
            <a:custGeom>
              <a:rect b="b" l="l" r="r" t="t"/>
              <a:pathLst>
                <a:path extrusionOk="0" h="370" w="401">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20"/>
            <p:cNvSpPr/>
            <p:nvPr/>
          </p:nvSpPr>
          <p:spPr>
            <a:xfrm>
              <a:off x="8160400" y="2818025"/>
              <a:ext cx="11700" cy="8375"/>
            </a:xfrm>
            <a:custGeom>
              <a:rect b="b" l="l" r="r" t="t"/>
              <a:pathLst>
                <a:path extrusionOk="0" h="335" w="468">
                  <a:moveTo>
                    <a:pt x="234" y="1"/>
                  </a:moveTo>
                  <a:cubicBezTo>
                    <a:pt x="0" y="1"/>
                    <a:pt x="0" y="334"/>
                    <a:pt x="234" y="334"/>
                  </a:cubicBezTo>
                  <a:cubicBezTo>
                    <a:pt x="467" y="334"/>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20"/>
            <p:cNvSpPr/>
            <p:nvPr/>
          </p:nvSpPr>
          <p:spPr>
            <a:xfrm>
              <a:off x="8186250" y="2772175"/>
              <a:ext cx="8350" cy="6700"/>
            </a:xfrm>
            <a:custGeom>
              <a:rect b="b" l="l" r="r" t="t"/>
              <a:pathLst>
                <a:path extrusionOk="0" h="268" w="334">
                  <a:moveTo>
                    <a:pt x="167" y="0"/>
                  </a:moveTo>
                  <a:cubicBezTo>
                    <a:pt x="0" y="0"/>
                    <a:pt x="0" y="267"/>
                    <a:pt x="167" y="267"/>
                  </a:cubicBezTo>
                  <a:cubicBezTo>
                    <a:pt x="334" y="267"/>
                    <a:pt x="334"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20"/>
            <p:cNvSpPr/>
            <p:nvPr/>
          </p:nvSpPr>
          <p:spPr>
            <a:xfrm>
              <a:off x="8212100" y="2834700"/>
              <a:ext cx="11700" cy="9200"/>
            </a:xfrm>
            <a:custGeom>
              <a:rect b="b" l="l" r="r" t="t"/>
              <a:pathLst>
                <a:path extrusionOk="0" h="368" w="468">
                  <a:moveTo>
                    <a:pt x="234" y="1"/>
                  </a:moveTo>
                  <a:cubicBezTo>
                    <a:pt x="0" y="1"/>
                    <a:pt x="0" y="368"/>
                    <a:pt x="234" y="368"/>
                  </a:cubicBezTo>
                  <a:cubicBezTo>
                    <a:pt x="467" y="368"/>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20"/>
            <p:cNvSpPr/>
            <p:nvPr/>
          </p:nvSpPr>
          <p:spPr>
            <a:xfrm>
              <a:off x="8251275" y="2818875"/>
              <a:ext cx="13375" cy="10850"/>
            </a:xfrm>
            <a:custGeom>
              <a:rect b="b" l="l" r="r" t="t"/>
              <a:pathLst>
                <a:path extrusionOk="0" h="434" w="535">
                  <a:moveTo>
                    <a:pt x="268" y="0"/>
                  </a:moveTo>
                  <a:cubicBezTo>
                    <a:pt x="1" y="0"/>
                    <a:pt x="1" y="434"/>
                    <a:pt x="268" y="434"/>
                  </a:cubicBezTo>
                  <a:cubicBezTo>
                    <a:pt x="535" y="434"/>
                    <a:pt x="535"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20"/>
            <p:cNvSpPr/>
            <p:nvPr/>
          </p:nvSpPr>
          <p:spPr>
            <a:xfrm>
              <a:off x="8227100" y="2803850"/>
              <a:ext cx="12525" cy="10050"/>
            </a:xfrm>
            <a:custGeom>
              <a:rect b="b" l="l" r="r" t="t"/>
              <a:pathLst>
                <a:path extrusionOk="0" h="402" w="501">
                  <a:moveTo>
                    <a:pt x="234" y="1"/>
                  </a:moveTo>
                  <a:cubicBezTo>
                    <a:pt x="1" y="1"/>
                    <a:pt x="1" y="401"/>
                    <a:pt x="234" y="401"/>
                  </a:cubicBezTo>
                  <a:cubicBezTo>
                    <a:pt x="501" y="401"/>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20"/>
            <p:cNvSpPr/>
            <p:nvPr/>
          </p:nvSpPr>
          <p:spPr>
            <a:xfrm>
              <a:off x="8282975" y="2774675"/>
              <a:ext cx="16700" cy="12525"/>
            </a:xfrm>
            <a:custGeom>
              <a:rect b="b" l="l" r="r" t="t"/>
              <a:pathLst>
                <a:path extrusionOk="0" h="501" w="668">
                  <a:moveTo>
                    <a:pt x="334" y="0"/>
                  </a:moveTo>
                  <a:cubicBezTo>
                    <a:pt x="1" y="0"/>
                    <a:pt x="1" y="501"/>
                    <a:pt x="334" y="501"/>
                  </a:cubicBezTo>
                  <a:cubicBezTo>
                    <a:pt x="668" y="501"/>
                    <a:pt x="668" y="0"/>
                    <a:pt x="3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20"/>
            <p:cNvSpPr/>
            <p:nvPr/>
          </p:nvSpPr>
          <p:spPr>
            <a:xfrm>
              <a:off x="8252950" y="2737975"/>
              <a:ext cx="15050" cy="10875"/>
            </a:xfrm>
            <a:custGeom>
              <a:rect b="b" l="l" r="r" t="t"/>
              <a:pathLst>
                <a:path extrusionOk="0" h="435" w="602">
                  <a:moveTo>
                    <a:pt x="301" y="1"/>
                  </a:moveTo>
                  <a:cubicBezTo>
                    <a:pt x="1" y="1"/>
                    <a:pt x="1" y="434"/>
                    <a:pt x="301" y="434"/>
                  </a:cubicBezTo>
                  <a:cubicBezTo>
                    <a:pt x="601" y="434"/>
                    <a:pt x="601"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20"/>
            <p:cNvSpPr/>
            <p:nvPr/>
          </p:nvSpPr>
          <p:spPr>
            <a:xfrm>
              <a:off x="8278800" y="2681275"/>
              <a:ext cx="10875" cy="8350"/>
            </a:xfrm>
            <a:custGeom>
              <a:rect b="b" l="l" r="r" t="t"/>
              <a:pathLst>
                <a:path extrusionOk="0" h="334" w="435">
                  <a:moveTo>
                    <a:pt x="234" y="0"/>
                  </a:moveTo>
                  <a:cubicBezTo>
                    <a:pt x="1" y="0"/>
                    <a:pt x="1" y="334"/>
                    <a:pt x="234" y="334"/>
                  </a:cubicBezTo>
                  <a:cubicBezTo>
                    <a:pt x="434" y="334"/>
                    <a:pt x="434"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20"/>
            <p:cNvSpPr/>
            <p:nvPr/>
          </p:nvSpPr>
          <p:spPr>
            <a:xfrm>
              <a:off x="8259625" y="2678775"/>
              <a:ext cx="10025" cy="6675"/>
            </a:xfrm>
            <a:custGeom>
              <a:rect b="b" l="l" r="r" t="t"/>
              <a:pathLst>
                <a:path extrusionOk="0" h="267"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20"/>
            <p:cNvSpPr/>
            <p:nvPr/>
          </p:nvSpPr>
          <p:spPr>
            <a:xfrm>
              <a:off x="8301325" y="2649575"/>
              <a:ext cx="10025" cy="6700"/>
            </a:xfrm>
            <a:custGeom>
              <a:rect b="b" l="l" r="r" t="t"/>
              <a:pathLst>
                <a:path extrusionOk="0" h="268" w="401">
                  <a:moveTo>
                    <a:pt x="201" y="1"/>
                  </a:moveTo>
                  <a:cubicBezTo>
                    <a:pt x="0" y="1"/>
                    <a:pt x="0" y="268"/>
                    <a:pt x="201" y="268"/>
                  </a:cubicBezTo>
                  <a:cubicBezTo>
                    <a:pt x="401" y="268"/>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20"/>
            <p:cNvSpPr/>
            <p:nvPr/>
          </p:nvSpPr>
          <p:spPr>
            <a:xfrm>
              <a:off x="8343025" y="2675425"/>
              <a:ext cx="7525" cy="7525"/>
            </a:xfrm>
            <a:custGeom>
              <a:rect b="b" l="l" r="r" t="t"/>
              <a:pathLst>
                <a:path extrusionOk="0" h="301" w="301">
                  <a:moveTo>
                    <a:pt x="167" y="1"/>
                  </a:moveTo>
                  <a:cubicBezTo>
                    <a:pt x="0" y="34"/>
                    <a:pt x="0" y="301"/>
                    <a:pt x="167" y="301"/>
                  </a:cubicBezTo>
                  <a:cubicBezTo>
                    <a:pt x="300" y="301"/>
                    <a:pt x="3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20"/>
            <p:cNvSpPr/>
            <p:nvPr/>
          </p:nvSpPr>
          <p:spPr>
            <a:xfrm>
              <a:off x="8326350" y="2733375"/>
              <a:ext cx="12000" cy="9800"/>
            </a:xfrm>
            <a:custGeom>
              <a:rect b="b" l="l" r="r" t="t"/>
              <a:pathLst>
                <a:path extrusionOk="0" h="392" w="48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20"/>
            <p:cNvSpPr/>
            <p:nvPr/>
          </p:nvSpPr>
          <p:spPr>
            <a:xfrm>
              <a:off x="8305500" y="2712950"/>
              <a:ext cx="12525" cy="9200"/>
            </a:xfrm>
            <a:custGeom>
              <a:rect b="b" l="l" r="r" t="t"/>
              <a:pathLst>
                <a:path extrusionOk="0" h="368" w="501">
                  <a:moveTo>
                    <a:pt x="234" y="1"/>
                  </a:moveTo>
                  <a:cubicBezTo>
                    <a:pt x="0" y="1"/>
                    <a:pt x="0"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20"/>
            <p:cNvSpPr/>
            <p:nvPr/>
          </p:nvSpPr>
          <p:spPr>
            <a:xfrm>
              <a:off x="8340525" y="2709625"/>
              <a:ext cx="11700" cy="8350"/>
            </a:xfrm>
            <a:custGeom>
              <a:rect b="b" l="l" r="r" t="t"/>
              <a:pathLst>
                <a:path extrusionOk="0" h="334" w="468">
                  <a:moveTo>
                    <a:pt x="267" y="0"/>
                  </a:moveTo>
                  <a:cubicBezTo>
                    <a:pt x="0" y="0"/>
                    <a:pt x="0" y="334"/>
                    <a:pt x="267" y="334"/>
                  </a:cubicBezTo>
                  <a:cubicBezTo>
                    <a:pt x="467" y="334"/>
                    <a:pt x="4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20"/>
            <p:cNvSpPr/>
            <p:nvPr/>
          </p:nvSpPr>
          <p:spPr>
            <a:xfrm>
              <a:off x="8308000" y="2682925"/>
              <a:ext cx="12525" cy="9200"/>
            </a:xfrm>
            <a:custGeom>
              <a:rect b="b" l="l" r="r" t="t"/>
              <a:pathLst>
                <a:path extrusionOk="0" h="368" w="501">
                  <a:moveTo>
                    <a:pt x="267" y="1"/>
                  </a:moveTo>
                  <a:cubicBezTo>
                    <a:pt x="0" y="1"/>
                    <a:pt x="0" y="368"/>
                    <a:pt x="267" y="368"/>
                  </a:cubicBezTo>
                  <a:cubicBezTo>
                    <a:pt x="501" y="368"/>
                    <a:pt x="501" y="1"/>
                    <a:pt x="2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20"/>
            <p:cNvSpPr/>
            <p:nvPr/>
          </p:nvSpPr>
          <p:spPr>
            <a:xfrm>
              <a:off x="8334675" y="2647900"/>
              <a:ext cx="12550" cy="10875"/>
            </a:xfrm>
            <a:custGeom>
              <a:rect b="b" l="l" r="r" t="t"/>
              <a:pathLst>
                <a:path extrusionOk="0" h="435" w="502">
                  <a:moveTo>
                    <a:pt x="234" y="1"/>
                  </a:moveTo>
                  <a:cubicBezTo>
                    <a:pt x="1" y="1"/>
                    <a:pt x="1" y="435"/>
                    <a:pt x="234" y="435"/>
                  </a:cubicBezTo>
                  <a:cubicBezTo>
                    <a:pt x="501" y="435"/>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20"/>
            <p:cNvSpPr/>
            <p:nvPr/>
          </p:nvSpPr>
          <p:spPr>
            <a:xfrm>
              <a:off x="8318400" y="2763825"/>
              <a:ext cx="11250" cy="10900"/>
            </a:xfrm>
            <a:custGeom>
              <a:rect b="b" l="l" r="r" t="t"/>
              <a:pathLst>
                <a:path extrusionOk="0" h="436" w="45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20"/>
            <p:cNvSpPr/>
            <p:nvPr/>
          </p:nvSpPr>
          <p:spPr>
            <a:xfrm>
              <a:off x="8303825" y="2818025"/>
              <a:ext cx="1700" cy="25"/>
            </a:xfrm>
            <a:custGeom>
              <a:rect b="b" l="l" r="r" t="t"/>
              <a:pathLst>
                <a:path extrusionOk="0" h="1" w="68">
                  <a:moveTo>
                    <a:pt x="67" y="1"/>
                  </a:moveTo>
                  <a:lnTo>
                    <a:pt x="67" y="1"/>
                  </a:lnTo>
                  <a:cubicBezTo>
                    <a:pt x="0" y="1"/>
                    <a:pt x="0" y="1"/>
                    <a:pt x="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20"/>
            <p:cNvSpPr/>
            <p:nvPr/>
          </p:nvSpPr>
          <p:spPr>
            <a:xfrm>
              <a:off x="8280475" y="2860575"/>
              <a:ext cx="18375" cy="15025"/>
            </a:xfrm>
            <a:custGeom>
              <a:rect b="b" l="l" r="r" t="t"/>
              <a:pathLst>
                <a:path extrusionOk="0" h="601" w="735">
                  <a:moveTo>
                    <a:pt x="367" y="0"/>
                  </a:moveTo>
                  <a:cubicBezTo>
                    <a:pt x="0" y="0"/>
                    <a:pt x="0" y="600"/>
                    <a:pt x="367" y="600"/>
                  </a:cubicBezTo>
                  <a:cubicBezTo>
                    <a:pt x="734" y="600"/>
                    <a:pt x="734" y="0"/>
                    <a:pt x="3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20"/>
            <p:cNvSpPr/>
            <p:nvPr/>
          </p:nvSpPr>
          <p:spPr>
            <a:xfrm>
              <a:off x="8282150" y="2825550"/>
              <a:ext cx="12525" cy="9175"/>
            </a:xfrm>
            <a:custGeom>
              <a:rect b="b" l="l" r="r" t="t"/>
              <a:pathLst>
                <a:path extrusionOk="0" h="367" w="501">
                  <a:moveTo>
                    <a:pt x="267" y="0"/>
                  </a:moveTo>
                  <a:cubicBezTo>
                    <a:pt x="0" y="0"/>
                    <a:pt x="0" y="367"/>
                    <a:pt x="267" y="367"/>
                  </a:cubicBezTo>
                  <a:cubicBezTo>
                    <a:pt x="501" y="367"/>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20"/>
            <p:cNvSpPr/>
            <p:nvPr/>
          </p:nvSpPr>
          <p:spPr>
            <a:xfrm>
              <a:off x="8242950" y="2881400"/>
              <a:ext cx="10025" cy="8375"/>
            </a:xfrm>
            <a:custGeom>
              <a:rect b="b" l="l" r="r" t="t"/>
              <a:pathLst>
                <a:path extrusionOk="0" h="335" w="401">
                  <a:moveTo>
                    <a:pt x="201" y="1"/>
                  </a:moveTo>
                  <a:cubicBezTo>
                    <a:pt x="0" y="1"/>
                    <a:pt x="0" y="335"/>
                    <a:pt x="201" y="335"/>
                  </a:cubicBezTo>
                  <a:cubicBezTo>
                    <a:pt x="401"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20"/>
            <p:cNvSpPr/>
            <p:nvPr/>
          </p:nvSpPr>
          <p:spPr>
            <a:xfrm>
              <a:off x="8192900" y="2905600"/>
              <a:ext cx="13375" cy="10025"/>
            </a:xfrm>
            <a:custGeom>
              <a:rect b="b" l="l" r="r" t="t"/>
              <a:pathLst>
                <a:path extrusionOk="0" h="401" w="535">
                  <a:moveTo>
                    <a:pt x="234" y="0"/>
                  </a:moveTo>
                  <a:cubicBezTo>
                    <a:pt x="1" y="0"/>
                    <a:pt x="1" y="401"/>
                    <a:pt x="234" y="401"/>
                  </a:cubicBezTo>
                  <a:cubicBezTo>
                    <a:pt x="535" y="401"/>
                    <a:pt x="535"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20"/>
            <p:cNvSpPr/>
            <p:nvPr/>
          </p:nvSpPr>
          <p:spPr>
            <a:xfrm>
              <a:off x="8177075" y="2875575"/>
              <a:ext cx="12525" cy="9200"/>
            </a:xfrm>
            <a:custGeom>
              <a:rect b="b" l="l" r="r" t="t"/>
              <a:pathLst>
                <a:path extrusionOk="0" h="368" w="501">
                  <a:moveTo>
                    <a:pt x="234" y="0"/>
                  </a:moveTo>
                  <a:cubicBezTo>
                    <a:pt x="0" y="0"/>
                    <a:pt x="0" y="367"/>
                    <a:pt x="234" y="367"/>
                  </a:cubicBezTo>
                  <a:cubicBezTo>
                    <a:pt x="501"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20"/>
            <p:cNvSpPr/>
            <p:nvPr/>
          </p:nvSpPr>
          <p:spPr>
            <a:xfrm>
              <a:off x="8172075" y="2849725"/>
              <a:ext cx="4175" cy="2525"/>
            </a:xfrm>
            <a:custGeom>
              <a:rect b="b" l="l" r="r" t="t"/>
              <a:pathLst>
                <a:path extrusionOk="0" h="101" w="167">
                  <a:moveTo>
                    <a:pt x="67" y="0"/>
                  </a:moveTo>
                  <a:cubicBezTo>
                    <a:pt x="0" y="0"/>
                    <a:pt x="0" y="100"/>
                    <a:pt x="67" y="100"/>
                  </a:cubicBezTo>
                  <a:cubicBezTo>
                    <a:pt x="167" y="100"/>
                    <a:pt x="167" y="0"/>
                    <a:pt x="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20"/>
            <p:cNvSpPr/>
            <p:nvPr/>
          </p:nvSpPr>
          <p:spPr>
            <a:xfrm>
              <a:off x="8207925" y="2870575"/>
              <a:ext cx="12525" cy="10025"/>
            </a:xfrm>
            <a:custGeom>
              <a:rect b="b" l="l" r="r" t="t"/>
              <a:pathLst>
                <a:path extrusionOk="0" h="401" w="501">
                  <a:moveTo>
                    <a:pt x="267" y="0"/>
                  </a:moveTo>
                  <a:cubicBezTo>
                    <a:pt x="0" y="0"/>
                    <a:pt x="0" y="401"/>
                    <a:pt x="267" y="401"/>
                  </a:cubicBezTo>
                  <a:cubicBezTo>
                    <a:pt x="501" y="401"/>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20"/>
            <p:cNvSpPr/>
            <p:nvPr/>
          </p:nvSpPr>
          <p:spPr>
            <a:xfrm>
              <a:off x="8253800" y="2843050"/>
              <a:ext cx="10025" cy="7525"/>
            </a:xfrm>
            <a:custGeom>
              <a:rect b="b" l="l" r="r" t="t"/>
              <a:pathLst>
                <a:path extrusionOk="0" h="301" w="401">
                  <a:moveTo>
                    <a:pt x="167" y="1"/>
                  </a:moveTo>
                  <a:cubicBezTo>
                    <a:pt x="0" y="1"/>
                    <a:pt x="0" y="301"/>
                    <a:pt x="167" y="301"/>
                  </a:cubicBezTo>
                  <a:cubicBezTo>
                    <a:pt x="400" y="301"/>
                    <a:pt x="4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20"/>
            <p:cNvSpPr/>
            <p:nvPr/>
          </p:nvSpPr>
          <p:spPr>
            <a:xfrm>
              <a:off x="8282975" y="2893075"/>
              <a:ext cx="16700" cy="12550"/>
            </a:xfrm>
            <a:custGeom>
              <a:rect b="b" l="l" r="r" t="t"/>
              <a:pathLst>
                <a:path extrusionOk="0" h="502" w="668">
                  <a:moveTo>
                    <a:pt x="334" y="1"/>
                  </a:moveTo>
                  <a:cubicBezTo>
                    <a:pt x="1" y="1"/>
                    <a:pt x="1" y="501"/>
                    <a:pt x="334" y="501"/>
                  </a:cubicBezTo>
                  <a:cubicBezTo>
                    <a:pt x="668" y="501"/>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20"/>
            <p:cNvSpPr/>
            <p:nvPr/>
          </p:nvSpPr>
          <p:spPr>
            <a:xfrm>
              <a:off x="8314675" y="2876350"/>
              <a:ext cx="12525" cy="9250"/>
            </a:xfrm>
            <a:custGeom>
              <a:rect b="b" l="l" r="r" t="t"/>
              <a:pathLst>
                <a:path extrusionOk="0" h="370" w="501">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20"/>
            <p:cNvSpPr/>
            <p:nvPr/>
          </p:nvSpPr>
          <p:spPr>
            <a:xfrm>
              <a:off x="8244625" y="2908100"/>
              <a:ext cx="12525" cy="9200"/>
            </a:xfrm>
            <a:custGeom>
              <a:rect b="b" l="l" r="r" t="t"/>
              <a:pathLst>
                <a:path extrusionOk="0" h="368" w="501">
                  <a:moveTo>
                    <a:pt x="267" y="0"/>
                  </a:moveTo>
                  <a:cubicBezTo>
                    <a:pt x="0" y="0"/>
                    <a:pt x="0" y="367"/>
                    <a:pt x="267" y="367"/>
                  </a:cubicBezTo>
                  <a:cubicBezTo>
                    <a:pt x="500" y="367"/>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20"/>
            <p:cNvSpPr/>
            <p:nvPr/>
          </p:nvSpPr>
          <p:spPr>
            <a:xfrm>
              <a:off x="8142875" y="2870575"/>
              <a:ext cx="10025" cy="6700"/>
            </a:xfrm>
            <a:custGeom>
              <a:rect b="b" l="l" r="r" t="t"/>
              <a:pathLst>
                <a:path extrusionOk="0" h="268"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20"/>
            <p:cNvSpPr/>
            <p:nvPr/>
          </p:nvSpPr>
          <p:spPr>
            <a:xfrm>
              <a:off x="8310500" y="2792175"/>
              <a:ext cx="14200" cy="11700"/>
            </a:xfrm>
            <a:custGeom>
              <a:rect b="b" l="l" r="r" t="t"/>
              <a:pathLst>
                <a:path extrusionOk="0" h="468" w="568">
                  <a:moveTo>
                    <a:pt x="301" y="1"/>
                  </a:moveTo>
                  <a:cubicBezTo>
                    <a:pt x="0" y="1"/>
                    <a:pt x="0" y="468"/>
                    <a:pt x="301" y="468"/>
                  </a:cubicBezTo>
                  <a:cubicBezTo>
                    <a:pt x="567" y="468"/>
                    <a:pt x="567"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20"/>
            <p:cNvSpPr/>
            <p:nvPr/>
          </p:nvSpPr>
          <p:spPr>
            <a:xfrm>
              <a:off x="8115350" y="3736050"/>
              <a:ext cx="140925" cy="8425"/>
            </a:xfrm>
            <a:custGeom>
              <a:rect b="b" l="l" r="r" t="t"/>
              <a:pathLst>
                <a:path extrusionOk="0" h="337" w="5637">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20"/>
            <p:cNvSpPr/>
            <p:nvPr/>
          </p:nvSpPr>
          <p:spPr>
            <a:xfrm>
              <a:off x="8198750" y="3705750"/>
              <a:ext cx="12525" cy="37500"/>
            </a:xfrm>
            <a:custGeom>
              <a:rect b="b" l="l" r="r" t="t"/>
              <a:pathLst>
                <a:path extrusionOk="0" h="1500" w="501">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20"/>
            <p:cNvSpPr/>
            <p:nvPr/>
          </p:nvSpPr>
          <p:spPr>
            <a:xfrm>
              <a:off x="8276350" y="3689250"/>
              <a:ext cx="129850" cy="45400"/>
            </a:xfrm>
            <a:custGeom>
              <a:rect b="b" l="l" r="r" t="t"/>
              <a:pathLst>
                <a:path extrusionOk="0" h="1816" w="5194">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20"/>
            <p:cNvSpPr/>
            <p:nvPr/>
          </p:nvSpPr>
          <p:spPr>
            <a:xfrm>
              <a:off x="8343175" y="3684325"/>
              <a:ext cx="28825" cy="26250"/>
            </a:xfrm>
            <a:custGeom>
              <a:rect b="b" l="l" r="r" t="t"/>
              <a:pathLst>
                <a:path extrusionOk="0" h="1050" w="1153">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20"/>
            <p:cNvSpPr/>
            <p:nvPr/>
          </p:nvSpPr>
          <p:spPr>
            <a:xfrm>
              <a:off x="8191250" y="2089425"/>
              <a:ext cx="140950" cy="104650"/>
            </a:xfrm>
            <a:custGeom>
              <a:rect b="b" l="l" r="r" t="t"/>
              <a:pathLst>
                <a:path extrusionOk="0" h="4186" w="5638">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20"/>
            <p:cNvSpPr/>
            <p:nvPr/>
          </p:nvSpPr>
          <p:spPr>
            <a:xfrm>
              <a:off x="7981925" y="2094875"/>
              <a:ext cx="79250" cy="148875"/>
            </a:xfrm>
            <a:custGeom>
              <a:rect b="b" l="l" r="r" t="t"/>
              <a:pathLst>
                <a:path extrusionOk="0" h="5955" w="317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3" name="Google Shape;3103;p20"/>
          <p:cNvGrpSpPr/>
          <p:nvPr/>
        </p:nvGrpSpPr>
        <p:grpSpPr>
          <a:xfrm flipH="1">
            <a:off x="5013396" y="4362025"/>
            <a:ext cx="627975" cy="1457875"/>
            <a:chOff x="6277375" y="207700"/>
            <a:chExt cx="627975" cy="1457875"/>
          </a:xfrm>
        </p:grpSpPr>
        <p:sp>
          <p:nvSpPr>
            <p:cNvPr id="3104" name="Google Shape;3104;p20"/>
            <p:cNvSpPr/>
            <p:nvPr/>
          </p:nvSpPr>
          <p:spPr>
            <a:xfrm>
              <a:off x="6338250" y="361025"/>
              <a:ext cx="39225" cy="48950"/>
            </a:xfrm>
            <a:custGeom>
              <a:rect b="b" l="l" r="r" t="t"/>
              <a:pathLst>
                <a:path extrusionOk="0" h="1958" w="1569">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20"/>
            <p:cNvSpPr/>
            <p:nvPr/>
          </p:nvSpPr>
          <p:spPr>
            <a:xfrm>
              <a:off x="6383600" y="339600"/>
              <a:ext cx="8050" cy="5600"/>
            </a:xfrm>
            <a:custGeom>
              <a:rect b="b" l="l" r="r" t="t"/>
              <a:pathLst>
                <a:path extrusionOk="0" h="224" w="322">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20"/>
            <p:cNvSpPr/>
            <p:nvPr/>
          </p:nvSpPr>
          <p:spPr>
            <a:xfrm>
              <a:off x="6397500" y="369575"/>
              <a:ext cx="10000" cy="15900"/>
            </a:xfrm>
            <a:custGeom>
              <a:rect b="b" l="l" r="r" t="t"/>
              <a:pathLst>
                <a:path extrusionOk="0" h="636" w="40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20"/>
            <p:cNvSpPr/>
            <p:nvPr/>
          </p:nvSpPr>
          <p:spPr>
            <a:xfrm>
              <a:off x="6360325" y="557775"/>
              <a:ext cx="33000" cy="44125"/>
            </a:xfrm>
            <a:custGeom>
              <a:rect b="b" l="l" r="r" t="t"/>
              <a:pathLst>
                <a:path extrusionOk="0" h="1765" w="132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20"/>
            <p:cNvSpPr/>
            <p:nvPr/>
          </p:nvSpPr>
          <p:spPr>
            <a:xfrm>
              <a:off x="6365775" y="622350"/>
              <a:ext cx="46725" cy="42200"/>
            </a:xfrm>
            <a:custGeom>
              <a:rect b="b" l="l" r="r" t="t"/>
              <a:pathLst>
                <a:path extrusionOk="0" h="1688" w="1869">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20"/>
            <p:cNvSpPr/>
            <p:nvPr/>
          </p:nvSpPr>
          <p:spPr>
            <a:xfrm>
              <a:off x="6348250" y="696225"/>
              <a:ext cx="45525" cy="29525"/>
            </a:xfrm>
            <a:custGeom>
              <a:rect b="b" l="l" r="r" t="t"/>
              <a:pathLst>
                <a:path extrusionOk="0" h="1181" w="1821">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20"/>
            <p:cNvSpPr/>
            <p:nvPr/>
          </p:nvSpPr>
          <p:spPr>
            <a:xfrm>
              <a:off x="6354925" y="744875"/>
              <a:ext cx="25050" cy="50075"/>
            </a:xfrm>
            <a:custGeom>
              <a:rect b="b" l="l" r="r" t="t"/>
              <a:pathLst>
                <a:path extrusionOk="0" h="2003" w="1002">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20"/>
            <p:cNvSpPr/>
            <p:nvPr/>
          </p:nvSpPr>
          <p:spPr>
            <a:xfrm>
              <a:off x="6379675" y="811125"/>
              <a:ext cx="41425" cy="28025"/>
            </a:xfrm>
            <a:custGeom>
              <a:rect b="b" l="l" r="r" t="t"/>
              <a:pathLst>
                <a:path extrusionOk="0" h="1121" w="1657">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20"/>
            <p:cNvSpPr/>
            <p:nvPr/>
          </p:nvSpPr>
          <p:spPr>
            <a:xfrm>
              <a:off x="6365400" y="850150"/>
              <a:ext cx="34600" cy="54675"/>
            </a:xfrm>
            <a:custGeom>
              <a:rect b="b" l="l" r="r" t="t"/>
              <a:pathLst>
                <a:path extrusionOk="0" h="2187" w="1384">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20"/>
            <p:cNvSpPr/>
            <p:nvPr/>
          </p:nvSpPr>
          <p:spPr>
            <a:xfrm>
              <a:off x="6295725" y="207700"/>
              <a:ext cx="217675" cy="182700"/>
            </a:xfrm>
            <a:custGeom>
              <a:rect b="b" l="l" r="r" t="t"/>
              <a:pathLst>
                <a:path extrusionOk="0" h="7308" w="8707">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20"/>
            <p:cNvSpPr/>
            <p:nvPr/>
          </p:nvSpPr>
          <p:spPr>
            <a:xfrm>
              <a:off x="6277375" y="486375"/>
              <a:ext cx="148475" cy="178425"/>
            </a:xfrm>
            <a:custGeom>
              <a:rect b="b" l="l" r="r" t="t"/>
              <a:pathLst>
                <a:path extrusionOk="0" h="7137" w="5939">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20"/>
            <p:cNvSpPr/>
            <p:nvPr/>
          </p:nvSpPr>
          <p:spPr>
            <a:xfrm>
              <a:off x="6406625" y="995500"/>
              <a:ext cx="74250" cy="141350"/>
            </a:xfrm>
            <a:custGeom>
              <a:rect b="b" l="l" r="r" t="t"/>
              <a:pathLst>
                <a:path extrusionOk="0" h="5654" w="297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20"/>
            <p:cNvSpPr/>
            <p:nvPr/>
          </p:nvSpPr>
          <p:spPr>
            <a:xfrm>
              <a:off x="6663475" y="286850"/>
              <a:ext cx="86775" cy="135575"/>
            </a:xfrm>
            <a:custGeom>
              <a:rect b="b" l="l" r="r" t="t"/>
              <a:pathLst>
                <a:path extrusionOk="0" h="5423" w="3471">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20"/>
            <p:cNvSpPr/>
            <p:nvPr/>
          </p:nvSpPr>
          <p:spPr>
            <a:xfrm>
              <a:off x="6685175" y="362100"/>
              <a:ext cx="48100" cy="21100"/>
            </a:xfrm>
            <a:custGeom>
              <a:rect b="b" l="l" r="r" t="t"/>
              <a:pathLst>
                <a:path extrusionOk="0" h="844" w="1924">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20"/>
            <p:cNvSpPr/>
            <p:nvPr/>
          </p:nvSpPr>
          <p:spPr>
            <a:xfrm>
              <a:off x="6349925" y="468875"/>
              <a:ext cx="346950" cy="458650"/>
            </a:xfrm>
            <a:custGeom>
              <a:rect b="b" l="l" r="r" t="t"/>
              <a:pathLst>
                <a:path extrusionOk="0" h="18346" w="13878">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20"/>
            <p:cNvSpPr/>
            <p:nvPr/>
          </p:nvSpPr>
          <p:spPr>
            <a:xfrm>
              <a:off x="6298225" y="498050"/>
              <a:ext cx="169325" cy="535150"/>
            </a:xfrm>
            <a:custGeom>
              <a:rect b="b" l="l" r="r" t="t"/>
              <a:pathLst>
                <a:path extrusionOk="0" h="21406" w="6773">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20"/>
            <p:cNvSpPr/>
            <p:nvPr/>
          </p:nvSpPr>
          <p:spPr>
            <a:xfrm>
              <a:off x="6506700" y="382125"/>
              <a:ext cx="362800" cy="201950"/>
            </a:xfrm>
            <a:custGeom>
              <a:rect b="b" l="l" r="r" t="t"/>
              <a:pathLst>
                <a:path extrusionOk="0" h="8078" w="14512">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20"/>
            <p:cNvSpPr/>
            <p:nvPr/>
          </p:nvSpPr>
          <p:spPr>
            <a:xfrm>
              <a:off x="6439150" y="848300"/>
              <a:ext cx="384475" cy="761400"/>
            </a:xfrm>
            <a:custGeom>
              <a:rect b="b" l="l" r="r" t="t"/>
              <a:pathLst>
                <a:path extrusionOk="0" h="30456" w="15379">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20"/>
            <p:cNvSpPr/>
            <p:nvPr/>
          </p:nvSpPr>
          <p:spPr>
            <a:xfrm>
              <a:off x="6342425" y="257150"/>
              <a:ext cx="170975" cy="178900"/>
            </a:xfrm>
            <a:custGeom>
              <a:rect b="b" l="l" r="r" t="t"/>
              <a:pathLst>
                <a:path extrusionOk="0" h="7156" w="6839">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20"/>
            <p:cNvSpPr/>
            <p:nvPr/>
          </p:nvSpPr>
          <p:spPr>
            <a:xfrm>
              <a:off x="6399975" y="407150"/>
              <a:ext cx="106750" cy="124675"/>
            </a:xfrm>
            <a:custGeom>
              <a:rect b="b" l="l" r="r" t="t"/>
              <a:pathLst>
                <a:path extrusionOk="0" h="4987" w="427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20"/>
            <p:cNvSpPr/>
            <p:nvPr/>
          </p:nvSpPr>
          <p:spPr>
            <a:xfrm>
              <a:off x="6405800" y="310400"/>
              <a:ext cx="49225" cy="54900"/>
            </a:xfrm>
            <a:custGeom>
              <a:rect b="b" l="l" r="r" t="t"/>
              <a:pathLst>
                <a:path extrusionOk="0" h="2196" w="1969">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20"/>
            <p:cNvSpPr/>
            <p:nvPr/>
          </p:nvSpPr>
          <p:spPr>
            <a:xfrm>
              <a:off x="6448200" y="314575"/>
              <a:ext cx="8500" cy="5825"/>
            </a:xfrm>
            <a:custGeom>
              <a:rect b="b" l="l" r="r" t="t"/>
              <a:pathLst>
                <a:path extrusionOk="0" h="233" w="34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20"/>
            <p:cNvSpPr/>
            <p:nvPr/>
          </p:nvSpPr>
          <p:spPr>
            <a:xfrm>
              <a:off x="6401625" y="371275"/>
              <a:ext cx="50075" cy="12950"/>
            </a:xfrm>
            <a:custGeom>
              <a:rect b="b" l="l" r="r" t="t"/>
              <a:pathLst>
                <a:path extrusionOk="0" h="518" w="2003">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20"/>
            <p:cNvSpPr/>
            <p:nvPr/>
          </p:nvSpPr>
          <p:spPr>
            <a:xfrm>
              <a:off x="6397575" y="417975"/>
              <a:ext cx="71625" cy="24600"/>
            </a:xfrm>
            <a:custGeom>
              <a:rect b="b" l="l" r="r" t="t"/>
              <a:pathLst>
                <a:path extrusionOk="0" h="984" w="2865">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20"/>
            <p:cNvSpPr/>
            <p:nvPr/>
          </p:nvSpPr>
          <p:spPr>
            <a:xfrm>
              <a:off x="6697050" y="395300"/>
              <a:ext cx="72150" cy="44125"/>
            </a:xfrm>
            <a:custGeom>
              <a:rect b="b" l="l" r="r" t="t"/>
              <a:pathLst>
                <a:path extrusionOk="0" h="1765" w="2886">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20"/>
            <p:cNvSpPr/>
            <p:nvPr/>
          </p:nvSpPr>
          <p:spPr>
            <a:xfrm>
              <a:off x="6383275" y="998400"/>
              <a:ext cx="84275" cy="23375"/>
            </a:xfrm>
            <a:custGeom>
              <a:rect b="b" l="l" r="r" t="t"/>
              <a:pathLst>
                <a:path extrusionOk="0" h="935" w="3371">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20"/>
            <p:cNvSpPr/>
            <p:nvPr/>
          </p:nvSpPr>
          <p:spPr>
            <a:xfrm>
              <a:off x="6733525" y="1512100"/>
              <a:ext cx="171825" cy="111775"/>
            </a:xfrm>
            <a:custGeom>
              <a:rect b="b" l="l" r="r" t="t"/>
              <a:pathLst>
                <a:path extrusionOk="0" h="4471" w="6873">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20"/>
            <p:cNvSpPr/>
            <p:nvPr/>
          </p:nvSpPr>
          <p:spPr>
            <a:xfrm>
              <a:off x="6585925" y="1551300"/>
              <a:ext cx="136800" cy="114275"/>
            </a:xfrm>
            <a:custGeom>
              <a:rect b="b" l="l" r="r" t="t"/>
              <a:pathLst>
                <a:path extrusionOk="0" h="4571" w="5472">
                  <a:moveTo>
                    <a:pt x="4838" y="0"/>
                  </a:moveTo>
                  <a:lnTo>
                    <a:pt x="1735" y="567"/>
                  </a:lnTo>
                  <a:lnTo>
                    <a:pt x="2136" y="2335"/>
                  </a:lnTo>
                  <a:lnTo>
                    <a:pt x="1" y="4570"/>
                  </a:lnTo>
                  <a:lnTo>
                    <a:pt x="5471" y="3269"/>
                  </a:lnTo>
                  <a:lnTo>
                    <a:pt x="4838"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20"/>
            <p:cNvSpPr/>
            <p:nvPr/>
          </p:nvSpPr>
          <p:spPr>
            <a:xfrm>
              <a:off x="6477525" y="528900"/>
              <a:ext cx="23375" cy="90950"/>
            </a:xfrm>
            <a:custGeom>
              <a:rect b="b" l="l" r="r" t="t"/>
              <a:pathLst>
                <a:path extrusionOk="0" h="3638" w="935">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20"/>
            <p:cNvSpPr/>
            <p:nvPr/>
          </p:nvSpPr>
          <p:spPr>
            <a:xfrm>
              <a:off x="6492525" y="547625"/>
              <a:ext cx="3375" cy="4025"/>
            </a:xfrm>
            <a:custGeom>
              <a:rect b="b" l="l" r="r" t="t"/>
              <a:pathLst>
                <a:path extrusionOk="0" h="161" w="135">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20"/>
            <p:cNvSpPr/>
            <p:nvPr/>
          </p:nvSpPr>
          <p:spPr>
            <a:xfrm>
              <a:off x="6496700" y="566425"/>
              <a:ext cx="4200" cy="3350"/>
            </a:xfrm>
            <a:custGeom>
              <a:rect b="b" l="l" r="r" t="t"/>
              <a:pathLst>
                <a:path extrusionOk="0" h="134" w="168">
                  <a:moveTo>
                    <a:pt x="67" y="0"/>
                  </a:moveTo>
                  <a:cubicBezTo>
                    <a:pt x="1" y="0"/>
                    <a:pt x="1" y="134"/>
                    <a:pt x="67" y="134"/>
                  </a:cubicBezTo>
                  <a:cubicBezTo>
                    <a:pt x="167" y="134"/>
                    <a:pt x="167"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20"/>
            <p:cNvSpPr/>
            <p:nvPr/>
          </p:nvSpPr>
          <p:spPr>
            <a:xfrm>
              <a:off x="6414975" y="514725"/>
              <a:ext cx="65900" cy="31850"/>
            </a:xfrm>
            <a:custGeom>
              <a:rect b="b" l="l" r="r" t="t"/>
              <a:pathLst>
                <a:path extrusionOk="0" h="1274" w="2636">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20"/>
            <p:cNvSpPr/>
            <p:nvPr/>
          </p:nvSpPr>
          <p:spPr>
            <a:xfrm>
              <a:off x="6493450" y="476025"/>
              <a:ext cx="41625" cy="63725"/>
            </a:xfrm>
            <a:custGeom>
              <a:rect b="b" l="l" r="r" t="t"/>
              <a:pathLst>
                <a:path extrusionOk="0" h="2549" w="1665">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20"/>
            <p:cNvSpPr/>
            <p:nvPr/>
          </p:nvSpPr>
          <p:spPr>
            <a:xfrm>
              <a:off x="6308225" y="496200"/>
              <a:ext cx="117275" cy="70250"/>
            </a:xfrm>
            <a:custGeom>
              <a:rect b="b" l="l" r="r" t="t"/>
              <a:pathLst>
                <a:path extrusionOk="0" h="2810" w="4691">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20"/>
            <p:cNvSpPr/>
            <p:nvPr/>
          </p:nvSpPr>
          <p:spPr>
            <a:xfrm>
              <a:off x="6404125" y="669400"/>
              <a:ext cx="35900" cy="255350"/>
            </a:xfrm>
            <a:custGeom>
              <a:rect b="b" l="l" r="r" t="t"/>
              <a:pathLst>
                <a:path extrusionOk="0" h="10214" w="1436">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20"/>
            <p:cNvSpPr/>
            <p:nvPr/>
          </p:nvSpPr>
          <p:spPr>
            <a:xfrm>
              <a:off x="6579250" y="879150"/>
              <a:ext cx="35050" cy="104600"/>
            </a:xfrm>
            <a:custGeom>
              <a:rect b="b" l="l" r="r" t="t"/>
              <a:pathLst>
                <a:path extrusionOk="0" h="4184" w="1402">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20"/>
            <p:cNvSpPr/>
            <p:nvPr/>
          </p:nvSpPr>
          <p:spPr>
            <a:xfrm>
              <a:off x="6458375" y="778525"/>
              <a:ext cx="65025" cy="83350"/>
            </a:xfrm>
            <a:custGeom>
              <a:rect b="b" l="l" r="r" t="t"/>
              <a:pathLst>
                <a:path extrusionOk="0" h="3334" w="2601">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20"/>
            <p:cNvSpPr/>
            <p:nvPr/>
          </p:nvSpPr>
          <p:spPr>
            <a:xfrm>
              <a:off x="6590600" y="748700"/>
              <a:ext cx="84300" cy="51450"/>
            </a:xfrm>
            <a:custGeom>
              <a:rect b="b" l="l" r="r" t="t"/>
              <a:pathLst>
                <a:path extrusionOk="0" h="2058" w="3372">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20"/>
            <p:cNvSpPr/>
            <p:nvPr/>
          </p:nvSpPr>
          <p:spPr>
            <a:xfrm>
              <a:off x="6458350" y="927525"/>
              <a:ext cx="189000" cy="632200"/>
            </a:xfrm>
            <a:custGeom>
              <a:rect b="b" l="l" r="r" t="t"/>
              <a:pathLst>
                <a:path extrusionOk="0" h="25288" w="756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20"/>
            <p:cNvSpPr/>
            <p:nvPr/>
          </p:nvSpPr>
          <p:spPr>
            <a:xfrm>
              <a:off x="6591775" y="968475"/>
              <a:ext cx="164300" cy="568700"/>
            </a:xfrm>
            <a:custGeom>
              <a:rect b="b" l="l" r="r" t="t"/>
              <a:pathLst>
                <a:path extrusionOk="0" h="22748" w="6572">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20"/>
            <p:cNvSpPr/>
            <p:nvPr/>
          </p:nvSpPr>
          <p:spPr>
            <a:xfrm>
              <a:off x="6801075" y="1564900"/>
              <a:ext cx="29025" cy="19275"/>
            </a:xfrm>
            <a:custGeom>
              <a:rect b="b" l="l" r="r" t="t"/>
              <a:pathLst>
                <a:path extrusionOk="0" h="771" w="1161">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20"/>
            <p:cNvSpPr/>
            <p:nvPr/>
          </p:nvSpPr>
          <p:spPr>
            <a:xfrm>
              <a:off x="6815750" y="1566300"/>
              <a:ext cx="22875" cy="19075"/>
            </a:xfrm>
            <a:custGeom>
              <a:rect b="b" l="l" r="r" t="t"/>
              <a:pathLst>
                <a:path extrusionOk="0" h="763" w="915">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20"/>
            <p:cNvSpPr/>
            <p:nvPr/>
          </p:nvSpPr>
          <p:spPr>
            <a:xfrm>
              <a:off x="6798575" y="1535025"/>
              <a:ext cx="40050" cy="30975"/>
            </a:xfrm>
            <a:custGeom>
              <a:rect b="b" l="l" r="r" t="t"/>
              <a:pathLst>
                <a:path extrusionOk="0" h="1239" w="1602">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20"/>
            <p:cNvSpPr/>
            <p:nvPr/>
          </p:nvSpPr>
          <p:spPr>
            <a:xfrm>
              <a:off x="6744375" y="1538450"/>
              <a:ext cx="28375" cy="78450"/>
            </a:xfrm>
            <a:custGeom>
              <a:rect b="b" l="l" r="r" t="t"/>
              <a:pathLst>
                <a:path extrusionOk="0" h="3138" w="1135">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20"/>
            <p:cNvSpPr/>
            <p:nvPr/>
          </p:nvSpPr>
          <p:spPr>
            <a:xfrm>
              <a:off x="6751050" y="1585850"/>
              <a:ext cx="145925" cy="38025"/>
            </a:xfrm>
            <a:custGeom>
              <a:rect b="b" l="l" r="r" t="t"/>
              <a:pathLst>
                <a:path extrusionOk="0" h="1521" w="5837">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20"/>
            <p:cNvSpPr/>
            <p:nvPr/>
          </p:nvSpPr>
          <p:spPr>
            <a:xfrm>
              <a:off x="6691850" y="1555875"/>
              <a:ext cx="25875" cy="75300"/>
            </a:xfrm>
            <a:custGeom>
              <a:rect b="b" l="l" r="r" t="t"/>
              <a:pathLst>
                <a:path extrusionOk="0" h="3012" w="1035">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20"/>
            <p:cNvSpPr/>
            <p:nvPr/>
          </p:nvSpPr>
          <p:spPr>
            <a:xfrm>
              <a:off x="6584275" y="1624525"/>
              <a:ext cx="135725" cy="41050"/>
            </a:xfrm>
            <a:custGeom>
              <a:rect b="b" l="l" r="r" t="t"/>
              <a:pathLst>
                <a:path extrusionOk="0" h="1642" w="5429">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20"/>
            <p:cNvSpPr/>
            <p:nvPr/>
          </p:nvSpPr>
          <p:spPr>
            <a:xfrm>
              <a:off x="6633475" y="1616350"/>
              <a:ext cx="17525" cy="9175"/>
            </a:xfrm>
            <a:custGeom>
              <a:rect b="b" l="l" r="r" t="t"/>
              <a:pathLst>
                <a:path extrusionOk="0" h="367" w="701">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20"/>
            <p:cNvSpPr/>
            <p:nvPr/>
          </p:nvSpPr>
          <p:spPr>
            <a:xfrm>
              <a:off x="6639300" y="1610500"/>
              <a:ext cx="17550" cy="7525"/>
            </a:xfrm>
            <a:custGeom>
              <a:rect b="b" l="l" r="r" t="t"/>
              <a:pathLst>
                <a:path extrusionOk="0" h="301" w="702">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20"/>
            <p:cNvSpPr/>
            <p:nvPr/>
          </p:nvSpPr>
          <p:spPr>
            <a:xfrm>
              <a:off x="6638475" y="1604675"/>
              <a:ext cx="22525" cy="3350"/>
            </a:xfrm>
            <a:custGeom>
              <a:rect b="b" l="l" r="r" t="t"/>
              <a:pathLst>
                <a:path extrusionOk="0" h="134" w="901">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20"/>
            <p:cNvSpPr/>
            <p:nvPr/>
          </p:nvSpPr>
          <p:spPr>
            <a:xfrm>
              <a:off x="6614275" y="1579025"/>
              <a:ext cx="32150" cy="26825"/>
            </a:xfrm>
            <a:custGeom>
              <a:rect b="b" l="l" r="r" t="t"/>
              <a:pathLst>
                <a:path extrusionOk="0" h="1073" w="1286">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20"/>
            <p:cNvSpPr/>
            <p:nvPr/>
          </p:nvSpPr>
          <p:spPr>
            <a:xfrm>
              <a:off x="6543400" y="691500"/>
              <a:ext cx="33375" cy="52300"/>
            </a:xfrm>
            <a:custGeom>
              <a:rect b="b" l="l" r="r" t="t"/>
              <a:pathLst>
                <a:path extrusionOk="0" h="2092" w="1335">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20"/>
            <p:cNvSpPr/>
            <p:nvPr/>
          </p:nvSpPr>
          <p:spPr>
            <a:xfrm>
              <a:off x="6593425" y="607900"/>
              <a:ext cx="32550" cy="46275"/>
            </a:xfrm>
            <a:custGeom>
              <a:rect b="b" l="l" r="r" t="t"/>
              <a:pathLst>
                <a:path extrusionOk="0" h="1851" w="1302">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20"/>
            <p:cNvSpPr/>
            <p:nvPr/>
          </p:nvSpPr>
          <p:spPr>
            <a:xfrm>
              <a:off x="6537575" y="600450"/>
              <a:ext cx="25025" cy="41300"/>
            </a:xfrm>
            <a:custGeom>
              <a:rect b="b" l="l" r="r" t="t"/>
              <a:pathLst>
                <a:path extrusionOk="0" h="1652" w="1001">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20"/>
            <p:cNvSpPr/>
            <p:nvPr/>
          </p:nvSpPr>
          <p:spPr>
            <a:xfrm>
              <a:off x="6608450" y="690450"/>
              <a:ext cx="31025" cy="37000"/>
            </a:xfrm>
            <a:custGeom>
              <a:rect b="b" l="l" r="r" t="t"/>
              <a:pathLst>
                <a:path extrusionOk="0" h="1480" w="1241">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20"/>
            <p:cNvSpPr/>
            <p:nvPr/>
          </p:nvSpPr>
          <p:spPr>
            <a:xfrm>
              <a:off x="6539225" y="783100"/>
              <a:ext cx="33625" cy="39725"/>
            </a:xfrm>
            <a:custGeom>
              <a:rect b="b" l="l" r="r" t="t"/>
              <a:pathLst>
                <a:path extrusionOk="0" h="1589" w="1345">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20"/>
            <p:cNvSpPr/>
            <p:nvPr/>
          </p:nvSpPr>
          <p:spPr>
            <a:xfrm>
              <a:off x="6471675" y="872325"/>
              <a:ext cx="48825" cy="31150"/>
            </a:xfrm>
            <a:custGeom>
              <a:rect b="b" l="l" r="r" t="t"/>
              <a:pathLst>
                <a:path extrusionOk="0" h="1246" w="1953">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20"/>
            <p:cNvSpPr/>
            <p:nvPr/>
          </p:nvSpPr>
          <p:spPr>
            <a:xfrm>
              <a:off x="6604275" y="826475"/>
              <a:ext cx="51725" cy="29875"/>
            </a:xfrm>
            <a:custGeom>
              <a:rect b="b" l="l" r="r" t="t"/>
              <a:pathLst>
                <a:path extrusionOk="0" h="1195" w="2069">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20"/>
            <p:cNvSpPr/>
            <p:nvPr/>
          </p:nvSpPr>
          <p:spPr>
            <a:xfrm>
              <a:off x="6434700" y="773225"/>
              <a:ext cx="28675" cy="34350"/>
            </a:xfrm>
            <a:custGeom>
              <a:rect b="b" l="l" r="r" t="t"/>
              <a:pathLst>
                <a:path extrusionOk="0" h="1374" w="1147">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20"/>
            <p:cNvSpPr/>
            <p:nvPr/>
          </p:nvSpPr>
          <p:spPr>
            <a:xfrm>
              <a:off x="6435825" y="613025"/>
              <a:ext cx="39225" cy="60175"/>
            </a:xfrm>
            <a:custGeom>
              <a:rect b="b" l="l" r="r" t="t"/>
              <a:pathLst>
                <a:path extrusionOk="0" h="2407" w="1569">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20"/>
            <p:cNvSpPr/>
            <p:nvPr/>
          </p:nvSpPr>
          <p:spPr>
            <a:xfrm>
              <a:off x="6450000" y="693450"/>
              <a:ext cx="55075" cy="36925"/>
            </a:xfrm>
            <a:custGeom>
              <a:rect b="b" l="l" r="r" t="t"/>
              <a:pathLst>
                <a:path extrusionOk="0" h="1477" w="2203">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20"/>
            <p:cNvSpPr/>
            <p:nvPr/>
          </p:nvSpPr>
          <p:spPr>
            <a:xfrm>
              <a:off x="6566750" y="520550"/>
              <a:ext cx="21700" cy="41150"/>
            </a:xfrm>
            <a:custGeom>
              <a:rect b="b" l="l" r="r" t="t"/>
              <a:pathLst>
                <a:path extrusionOk="0" h="1646" w="868">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20"/>
            <p:cNvSpPr/>
            <p:nvPr/>
          </p:nvSpPr>
          <p:spPr>
            <a:xfrm>
              <a:off x="6394125" y="570750"/>
              <a:ext cx="56725" cy="25300"/>
            </a:xfrm>
            <a:custGeom>
              <a:rect b="b" l="l" r="r" t="t"/>
              <a:pathLst>
                <a:path extrusionOk="0" h="1012" w="2269">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20"/>
            <p:cNvSpPr/>
            <p:nvPr/>
          </p:nvSpPr>
          <p:spPr>
            <a:xfrm>
              <a:off x="6515050" y="513250"/>
              <a:ext cx="35050" cy="47525"/>
            </a:xfrm>
            <a:custGeom>
              <a:rect b="b" l="l" r="r" t="t"/>
              <a:pathLst>
                <a:path extrusionOk="0" h="1901" w="1402">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20"/>
            <p:cNvSpPr/>
            <p:nvPr/>
          </p:nvSpPr>
          <p:spPr>
            <a:xfrm>
              <a:off x="6638475" y="505675"/>
              <a:ext cx="51725" cy="21700"/>
            </a:xfrm>
            <a:custGeom>
              <a:rect b="b" l="l" r="r" t="t"/>
              <a:pathLst>
                <a:path extrusionOk="0" h="868" w="2069">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20"/>
            <p:cNvSpPr/>
            <p:nvPr/>
          </p:nvSpPr>
          <p:spPr>
            <a:xfrm>
              <a:off x="6668500" y="551700"/>
              <a:ext cx="47550" cy="24950"/>
            </a:xfrm>
            <a:custGeom>
              <a:rect b="b" l="l" r="r" t="t"/>
              <a:pathLst>
                <a:path extrusionOk="0" h="998" w="1902">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20"/>
            <p:cNvSpPr/>
            <p:nvPr/>
          </p:nvSpPr>
          <p:spPr>
            <a:xfrm>
              <a:off x="6702200" y="509550"/>
              <a:ext cx="45375" cy="20425"/>
            </a:xfrm>
            <a:custGeom>
              <a:rect b="b" l="l" r="r" t="t"/>
              <a:pathLst>
                <a:path extrusionOk="0" h="817" w="1815">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20"/>
            <p:cNvSpPr/>
            <p:nvPr/>
          </p:nvSpPr>
          <p:spPr>
            <a:xfrm>
              <a:off x="6763550" y="504575"/>
              <a:ext cx="37550" cy="46575"/>
            </a:xfrm>
            <a:custGeom>
              <a:rect b="b" l="l" r="r" t="t"/>
              <a:pathLst>
                <a:path extrusionOk="0" h="1863" w="1502">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20"/>
            <p:cNvSpPr/>
            <p:nvPr/>
          </p:nvSpPr>
          <p:spPr>
            <a:xfrm>
              <a:off x="6762725" y="440500"/>
              <a:ext cx="38375" cy="38375"/>
            </a:xfrm>
            <a:custGeom>
              <a:rect b="b" l="l" r="r" t="t"/>
              <a:pathLst>
                <a:path extrusionOk="0" h="1535" w="1535">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20"/>
            <p:cNvSpPr/>
            <p:nvPr/>
          </p:nvSpPr>
          <p:spPr>
            <a:xfrm>
              <a:off x="6729400" y="438775"/>
              <a:ext cx="26675" cy="41775"/>
            </a:xfrm>
            <a:custGeom>
              <a:rect b="b" l="l" r="r" t="t"/>
              <a:pathLst>
                <a:path extrusionOk="0" h="1671" w="1067">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20"/>
            <p:cNvSpPr/>
            <p:nvPr/>
          </p:nvSpPr>
          <p:spPr>
            <a:xfrm>
              <a:off x="6564850" y="483600"/>
              <a:ext cx="52800" cy="27800"/>
            </a:xfrm>
            <a:custGeom>
              <a:rect b="b" l="l" r="r" t="t"/>
              <a:pathLst>
                <a:path extrusionOk="0" h="1112" w="2112">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20"/>
            <p:cNvSpPr/>
            <p:nvPr/>
          </p:nvSpPr>
          <p:spPr>
            <a:xfrm>
              <a:off x="6384950" y="908025"/>
              <a:ext cx="46725" cy="51200"/>
            </a:xfrm>
            <a:custGeom>
              <a:rect b="b" l="l" r="r" t="t"/>
              <a:pathLst>
                <a:path extrusionOk="0" h="2048" w="1869">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20"/>
            <p:cNvSpPr/>
            <p:nvPr/>
          </p:nvSpPr>
          <p:spPr>
            <a:xfrm>
              <a:off x="6389375" y="970975"/>
              <a:ext cx="53775" cy="30850"/>
            </a:xfrm>
            <a:custGeom>
              <a:rect b="b" l="l" r="r" t="t"/>
              <a:pathLst>
                <a:path extrusionOk="0" h="1234" w="2151">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7" name="Google Shape;3177;p20"/>
          <p:cNvGrpSpPr/>
          <p:nvPr/>
        </p:nvGrpSpPr>
        <p:grpSpPr>
          <a:xfrm flipH="1" rot="-922061">
            <a:off x="6177751" y="-256994"/>
            <a:ext cx="804737" cy="1593001"/>
            <a:chOff x="5752000" y="1322550"/>
            <a:chExt cx="804775" cy="1593075"/>
          </a:xfrm>
        </p:grpSpPr>
        <p:sp>
          <p:nvSpPr>
            <p:cNvPr id="3178" name="Google Shape;3178;p20"/>
            <p:cNvSpPr/>
            <p:nvPr/>
          </p:nvSpPr>
          <p:spPr>
            <a:xfrm>
              <a:off x="5988000" y="1532950"/>
              <a:ext cx="184325" cy="180150"/>
            </a:xfrm>
            <a:custGeom>
              <a:rect b="b" l="l" r="r" t="t"/>
              <a:pathLst>
                <a:path extrusionOk="0" h="7206" w="7373">
                  <a:moveTo>
                    <a:pt x="4471" y="0"/>
                  </a:moveTo>
                  <a:cubicBezTo>
                    <a:pt x="4304" y="0"/>
                    <a:pt x="4070" y="67"/>
                    <a:pt x="3903" y="200"/>
                  </a:cubicBezTo>
                  <a:cubicBezTo>
                    <a:pt x="3603" y="467"/>
                    <a:pt x="3336" y="701"/>
                    <a:pt x="3136" y="1034"/>
                  </a:cubicBezTo>
                  <a:cubicBezTo>
                    <a:pt x="2836" y="1501"/>
                    <a:pt x="2569" y="2035"/>
                    <a:pt x="2102" y="2335"/>
                  </a:cubicBezTo>
                  <a:cubicBezTo>
                    <a:pt x="1835" y="2502"/>
                    <a:pt x="1502" y="2535"/>
                    <a:pt x="1202" y="2669"/>
                  </a:cubicBezTo>
                  <a:cubicBezTo>
                    <a:pt x="401" y="3002"/>
                    <a:pt x="1" y="3970"/>
                    <a:pt x="34" y="4837"/>
                  </a:cubicBezTo>
                  <a:cubicBezTo>
                    <a:pt x="101" y="5704"/>
                    <a:pt x="534" y="6505"/>
                    <a:pt x="1068" y="7205"/>
                  </a:cubicBezTo>
                  <a:lnTo>
                    <a:pt x="901" y="6872"/>
                  </a:lnTo>
                  <a:cubicBezTo>
                    <a:pt x="2136" y="6672"/>
                    <a:pt x="3336" y="6405"/>
                    <a:pt x="4471" y="5905"/>
                  </a:cubicBezTo>
                  <a:cubicBezTo>
                    <a:pt x="5571" y="5404"/>
                    <a:pt x="6639" y="4570"/>
                    <a:pt x="7139" y="3436"/>
                  </a:cubicBezTo>
                  <a:cubicBezTo>
                    <a:pt x="7239" y="3169"/>
                    <a:pt x="7373" y="2869"/>
                    <a:pt x="7339" y="2569"/>
                  </a:cubicBezTo>
                  <a:cubicBezTo>
                    <a:pt x="7339" y="2269"/>
                    <a:pt x="7172" y="2002"/>
                    <a:pt x="6906" y="1835"/>
                  </a:cubicBezTo>
                  <a:cubicBezTo>
                    <a:pt x="6819" y="1785"/>
                    <a:pt x="6713" y="1759"/>
                    <a:pt x="6607" y="1759"/>
                  </a:cubicBezTo>
                  <a:cubicBezTo>
                    <a:pt x="6427" y="1759"/>
                    <a:pt x="6243" y="1834"/>
                    <a:pt x="6138" y="2002"/>
                  </a:cubicBezTo>
                  <a:cubicBezTo>
                    <a:pt x="6072" y="1635"/>
                    <a:pt x="6539" y="1235"/>
                    <a:pt x="6372" y="868"/>
                  </a:cubicBezTo>
                  <a:cubicBezTo>
                    <a:pt x="6305" y="734"/>
                    <a:pt x="6172" y="684"/>
                    <a:pt x="6022" y="684"/>
                  </a:cubicBezTo>
                  <a:cubicBezTo>
                    <a:pt x="5872" y="684"/>
                    <a:pt x="5705" y="734"/>
                    <a:pt x="5571" y="801"/>
                  </a:cubicBezTo>
                  <a:cubicBezTo>
                    <a:pt x="5338" y="901"/>
                    <a:pt x="5138" y="1134"/>
                    <a:pt x="4837" y="1201"/>
                  </a:cubicBezTo>
                  <a:cubicBezTo>
                    <a:pt x="4904" y="1001"/>
                    <a:pt x="4971" y="734"/>
                    <a:pt x="4904" y="501"/>
                  </a:cubicBezTo>
                  <a:cubicBezTo>
                    <a:pt x="4871" y="301"/>
                    <a:pt x="4704" y="34"/>
                    <a:pt x="4471"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20"/>
            <p:cNvSpPr/>
            <p:nvPr/>
          </p:nvSpPr>
          <p:spPr>
            <a:xfrm>
              <a:off x="5755350" y="1491925"/>
              <a:ext cx="66725" cy="129400"/>
            </a:xfrm>
            <a:custGeom>
              <a:rect b="b" l="l" r="r" t="t"/>
              <a:pathLst>
                <a:path extrusionOk="0" h="5176" w="2669">
                  <a:moveTo>
                    <a:pt x="1353" y="1"/>
                  </a:moveTo>
                  <a:cubicBezTo>
                    <a:pt x="871" y="1"/>
                    <a:pt x="923" y="1976"/>
                    <a:pt x="567" y="2008"/>
                  </a:cubicBezTo>
                  <a:cubicBezTo>
                    <a:pt x="564" y="2009"/>
                    <a:pt x="560" y="2009"/>
                    <a:pt x="557" y="2009"/>
                  </a:cubicBezTo>
                  <a:cubicBezTo>
                    <a:pt x="279" y="2009"/>
                    <a:pt x="799" y="605"/>
                    <a:pt x="701" y="440"/>
                  </a:cubicBezTo>
                  <a:cubicBezTo>
                    <a:pt x="693" y="422"/>
                    <a:pt x="681" y="413"/>
                    <a:pt x="666" y="413"/>
                  </a:cubicBezTo>
                  <a:cubicBezTo>
                    <a:pt x="542" y="413"/>
                    <a:pt x="193" y="996"/>
                    <a:pt x="133" y="1975"/>
                  </a:cubicBezTo>
                  <a:cubicBezTo>
                    <a:pt x="0" y="3042"/>
                    <a:pt x="534" y="5110"/>
                    <a:pt x="534" y="5110"/>
                  </a:cubicBezTo>
                  <a:cubicBezTo>
                    <a:pt x="534" y="5110"/>
                    <a:pt x="1024" y="5176"/>
                    <a:pt x="1438" y="5176"/>
                  </a:cubicBezTo>
                  <a:cubicBezTo>
                    <a:pt x="1748" y="5176"/>
                    <a:pt x="2016" y="5139"/>
                    <a:pt x="2001" y="5010"/>
                  </a:cubicBezTo>
                  <a:cubicBezTo>
                    <a:pt x="1968" y="4744"/>
                    <a:pt x="2502" y="4010"/>
                    <a:pt x="2569" y="3476"/>
                  </a:cubicBezTo>
                  <a:cubicBezTo>
                    <a:pt x="2669" y="2909"/>
                    <a:pt x="2468" y="1808"/>
                    <a:pt x="2302" y="1808"/>
                  </a:cubicBezTo>
                  <a:cubicBezTo>
                    <a:pt x="2068" y="1808"/>
                    <a:pt x="2168" y="2542"/>
                    <a:pt x="2135" y="2809"/>
                  </a:cubicBezTo>
                  <a:cubicBezTo>
                    <a:pt x="2107" y="2908"/>
                    <a:pt x="2055" y="2988"/>
                    <a:pt x="2007" y="2988"/>
                  </a:cubicBezTo>
                  <a:cubicBezTo>
                    <a:pt x="1941" y="2988"/>
                    <a:pt x="1882" y="2837"/>
                    <a:pt x="1901" y="2375"/>
                  </a:cubicBezTo>
                  <a:cubicBezTo>
                    <a:pt x="1968" y="1608"/>
                    <a:pt x="1968" y="374"/>
                    <a:pt x="1701" y="340"/>
                  </a:cubicBezTo>
                  <a:cubicBezTo>
                    <a:pt x="1699" y="340"/>
                    <a:pt x="1697" y="340"/>
                    <a:pt x="1694" y="340"/>
                  </a:cubicBezTo>
                  <a:cubicBezTo>
                    <a:pt x="1470" y="340"/>
                    <a:pt x="1565" y="1942"/>
                    <a:pt x="1334" y="1975"/>
                  </a:cubicBezTo>
                  <a:cubicBezTo>
                    <a:pt x="1322" y="1978"/>
                    <a:pt x="1311" y="1979"/>
                    <a:pt x="1301" y="1979"/>
                  </a:cubicBezTo>
                  <a:cubicBezTo>
                    <a:pt x="1079" y="1979"/>
                    <a:pt x="1205" y="1320"/>
                    <a:pt x="1301" y="874"/>
                  </a:cubicBezTo>
                  <a:cubicBezTo>
                    <a:pt x="1368" y="474"/>
                    <a:pt x="1401" y="7"/>
                    <a:pt x="1401" y="7"/>
                  </a:cubicBezTo>
                  <a:cubicBezTo>
                    <a:pt x="1385" y="3"/>
                    <a:pt x="1369" y="1"/>
                    <a:pt x="135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20"/>
            <p:cNvSpPr/>
            <p:nvPr/>
          </p:nvSpPr>
          <p:spPr>
            <a:xfrm>
              <a:off x="6104750" y="1322550"/>
              <a:ext cx="93425" cy="116825"/>
            </a:xfrm>
            <a:custGeom>
              <a:rect b="b" l="l" r="r" t="t"/>
              <a:pathLst>
                <a:path extrusionOk="0" h="4673" w="3737">
                  <a:moveTo>
                    <a:pt x="1073" y="0"/>
                  </a:moveTo>
                  <a:cubicBezTo>
                    <a:pt x="1020" y="0"/>
                    <a:pt x="994" y="26"/>
                    <a:pt x="1001" y="77"/>
                  </a:cubicBezTo>
                  <a:cubicBezTo>
                    <a:pt x="1035" y="277"/>
                    <a:pt x="2302" y="1144"/>
                    <a:pt x="2002" y="1311"/>
                  </a:cubicBezTo>
                  <a:cubicBezTo>
                    <a:pt x="1989" y="1319"/>
                    <a:pt x="1974" y="1322"/>
                    <a:pt x="1957" y="1322"/>
                  </a:cubicBezTo>
                  <a:cubicBezTo>
                    <a:pt x="1643" y="1322"/>
                    <a:pt x="769" y="66"/>
                    <a:pt x="324" y="66"/>
                  </a:cubicBezTo>
                  <a:cubicBezTo>
                    <a:pt x="263" y="66"/>
                    <a:pt x="210" y="90"/>
                    <a:pt x="167" y="144"/>
                  </a:cubicBezTo>
                  <a:cubicBezTo>
                    <a:pt x="167" y="144"/>
                    <a:pt x="468" y="477"/>
                    <a:pt x="801" y="811"/>
                  </a:cubicBezTo>
                  <a:cubicBezTo>
                    <a:pt x="1135" y="1144"/>
                    <a:pt x="1635" y="1645"/>
                    <a:pt x="1368" y="1745"/>
                  </a:cubicBezTo>
                  <a:cubicBezTo>
                    <a:pt x="1363" y="1746"/>
                    <a:pt x="1357" y="1747"/>
                    <a:pt x="1351" y="1747"/>
                  </a:cubicBezTo>
                  <a:cubicBezTo>
                    <a:pt x="1112" y="1747"/>
                    <a:pt x="419" y="597"/>
                    <a:pt x="202" y="597"/>
                  </a:cubicBezTo>
                  <a:cubicBezTo>
                    <a:pt x="189" y="597"/>
                    <a:pt x="177" y="601"/>
                    <a:pt x="167" y="611"/>
                  </a:cubicBezTo>
                  <a:cubicBezTo>
                    <a:pt x="1" y="778"/>
                    <a:pt x="668" y="1778"/>
                    <a:pt x="1168" y="2412"/>
                  </a:cubicBezTo>
                  <a:cubicBezTo>
                    <a:pt x="1519" y="2833"/>
                    <a:pt x="1493" y="2991"/>
                    <a:pt x="1388" y="2991"/>
                  </a:cubicBezTo>
                  <a:cubicBezTo>
                    <a:pt x="1344" y="2991"/>
                    <a:pt x="1285" y="2962"/>
                    <a:pt x="1235" y="2912"/>
                  </a:cubicBezTo>
                  <a:cubicBezTo>
                    <a:pt x="1076" y="2754"/>
                    <a:pt x="735" y="2141"/>
                    <a:pt x="559" y="2141"/>
                  </a:cubicBezTo>
                  <a:cubicBezTo>
                    <a:pt x="551" y="2141"/>
                    <a:pt x="542" y="2142"/>
                    <a:pt x="534" y="2145"/>
                  </a:cubicBezTo>
                  <a:cubicBezTo>
                    <a:pt x="401" y="2279"/>
                    <a:pt x="868" y="3279"/>
                    <a:pt x="1235" y="3680"/>
                  </a:cubicBezTo>
                  <a:cubicBezTo>
                    <a:pt x="1635" y="4080"/>
                    <a:pt x="2502" y="4347"/>
                    <a:pt x="2636" y="4647"/>
                  </a:cubicBezTo>
                  <a:cubicBezTo>
                    <a:pt x="2639" y="4665"/>
                    <a:pt x="2650" y="4673"/>
                    <a:pt x="2667" y="4673"/>
                  </a:cubicBezTo>
                  <a:cubicBezTo>
                    <a:pt x="2849" y="4673"/>
                    <a:pt x="3737" y="3813"/>
                    <a:pt x="3737" y="3813"/>
                  </a:cubicBezTo>
                  <a:cubicBezTo>
                    <a:pt x="3737" y="3813"/>
                    <a:pt x="3003" y="1812"/>
                    <a:pt x="2336" y="978"/>
                  </a:cubicBezTo>
                  <a:cubicBezTo>
                    <a:pt x="1788" y="326"/>
                    <a:pt x="1261" y="0"/>
                    <a:pt x="10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20"/>
            <p:cNvSpPr/>
            <p:nvPr/>
          </p:nvSpPr>
          <p:spPr>
            <a:xfrm>
              <a:off x="5752000" y="1595500"/>
              <a:ext cx="306075" cy="346100"/>
            </a:xfrm>
            <a:custGeom>
              <a:rect b="b" l="l" r="r" t="t"/>
              <a:pathLst>
                <a:path extrusionOk="0" h="13844" w="12243">
                  <a:moveTo>
                    <a:pt x="1" y="0"/>
                  </a:moveTo>
                  <a:cubicBezTo>
                    <a:pt x="1" y="33"/>
                    <a:pt x="501" y="9007"/>
                    <a:pt x="2502" y="9841"/>
                  </a:cubicBezTo>
                  <a:cubicBezTo>
                    <a:pt x="7306" y="11809"/>
                    <a:pt x="11676" y="13843"/>
                    <a:pt x="11676" y="13843"/>
                  </a:cubicBezTo>
                  <a:lnTo>
                    <a:pt x="12243" y="9674"/>
                  </a:lnTo>
                  <a:lnTo>
                    <a:pt x="4671" y="6471"/>
                  </a:lnTo>
                  <a:lnTo>
                    <a:pt x="2736" y="534"/>
                  </a:lnTo>
                  <a:lnTo>
                    <a:pt x="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20"/>
            <p:cNvSpPr/>
            <p:nvPr/>
          </p:nvSpPr>
          <p:spPr>
            <a:xfrm>
              <a:off x="6156450" y="1404525"/>
              <a:ext cx="233525" cy="461175"/>
            </a:xfrm>
            <a:custGeom>
              <a:rect b="b" l="l" r="r" t="t"/>
              <a:pathLst>
                <a:path extrusionOk="0" h="18447" w="9341">
                  <a:moveTo>
                    <a:pt x="1469" y="0"/>
                  </a:moveTo>
                  <a:lnTo>
                    <a:pt x="1" y="1034"/>
                  </a:lnTo>
                  <a:cubicBezTo>
                    <a:pt x="68" y="1201"/>
                    <a:pt x="4938" y="8540"/>
                    <a:pt x="4938" y="8540"/>
                  </a:cubicBezTo>
                  <a:cubicBezTo>
                    <a:pt x="4604" y="9641"/>
                    <a:pt x="735" y="15211"/>
                    <a:pt x="735" y="15211"/>
                  </a:cubicBezTo>
                  <a:lnTo>
                    <a:pt x="2836" y="18447"/>
                  </a:lnTo>
                  <a:cubicBezTo>
                    <a:pt x="2836" y="18447"/>
                    <a:pt x="9341" y="10441"/>
                    <a:pt x="8941" y="8640"/>
                  </a:cubicBezTo>
                  <a:cubicBezTo>
                    <a:pt x="8574" y="6839"/>
                    <a:pt x="1469" y="0"/>
                    <a:pt x="146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20"/>
            <p:cNvSpPr/>
            <p:nvPr/>
          </p:nvSpPr>
          <p:spPr>
            <a:xfrm>
              <a:off x="5947975" y="2112525"/>
              <a:ext cx="532075" cy="746425"/>
            </a:xfrm>
            <a:custGeom>
              <a:rect b="b" l="l" r="r" t="t"/>
              <a:pathLst>
                <a:path extrusionOk="0" h="29857" w="21283">
                  <a:moveTo>
                    <a:pt x="14711" y="1"/>
                  </a:moveTo>
                  <a:lnTo>
                    <a:pt x="6839" y="1068"/>
                  </a:lnTo>
                  <a:cubicBezTo>
                    <a:pt x="7006" y="1502"/>
                    <a:pt x="5971" y="3503"/>
                    <a:pt x="6205" y="5705"/>
                  </a:cubicBezTo>
                  <a:cubicBezTo>
                    <a:pt x="6472" y="7906"/>
                    <a:pt x="7906" y="16045"/>
                    <a:pt x="7906" y="16045"/>
                  </a:cubicBezTo>
                  <a:lnTo>
                    <a:pt x="1" y="19681"/>
                  </a:lnTo>
                  <a:lnTo>
                    <a:pt x="1635" y="22750"/>
                  </a:lnTo>
                  <a:cubicBezTo>
                    <a:pt x="1635" y="22750"/>
                    <a:pt x="11509" y="19548"/>
                    <a:pt x="11676" y="17913"/>
                  </a:cubicBezTo>
                  <a:cubicBezTo>
                    <a:pt x="12001" y="14656"/>
                    <a:pt x="10832" y="5355"/>
                    <a:pt x="11585" y="5355"/>
                  </a:cubicBezTo>
                  <a:cubicBezTo>
                    <a:pt x="11603" y="5355"/>
                    <a:pt x="11622" y="5360"/>
                    <a:pt x="11642" y="5371"/>
                  </a:cubicBezTo>
                  <a:cubicBezTo>
                    <a:pt x="12506" y="5836"/>
                    <a:pt x="17307" y="29857"/>
                    <a:pt x="17741" y="29857"/>
                  </a:cubicBezTo>
                  <a:cubicBezTo>
                    <a:pt x="17743" y="29857"/>
                    <a:pt x="17745" y="29856"/>
                    <a:pt x="17747" y="29855"/>
                  </a:cubicBezTo>
                  <a:cubicBezTo>
                    <a:pt x="18113" y="29655"/>
                    <a:pt x="20849" y="28988"/>
                    <a:pt x="21082" y="28821"/>
                  </a:cubicBezTo>
                  <a:cubicBezTo>
                    <a:pt x="21282" y="28654"/>
                    <a:pt x="18013" y="13310"/>
                    <a:pt x="18013" y="13310"/>
                  </a:cubicBezTo>
                  <a:lnTo>
                    <a:pt x="14711"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20"/>
            <p:cNvSpPr/>
            <p:nvPr/>
          </p:nvSpPr>
          <p:spPr>
            <a:xfrm>
              <a:off x="6072225" y="2112525"/>
              <a:ext cx="320250" cy="275225"/>
            </a:xfrm>
            <a:custGeom>
              <a:rect b="b" l="l" r="r" t="t"/>
              <a:pathLst>
                <a:path extrusionOk="0" h="11009" w="12810">
                  <a:moveTo>
                    <a:pt x="9708" y="1"/>
                  </a:moveTo>
                  <a:lnTo>
                    <a:pt x="1869" y="1068"/>
                  </a:lnTo>
                  <a:cubicBezTo>
                    <a:pt x="1869" y="1068"/>
                    <a:pt x="1" y="4704"/>
                    <a:pt x="1335" y="11008"/>
                  </a:cubicBezTo>
                  <a:lnTo>
                    <a:pt x="12810" y="9874"/>
                  </a:lnTo>
                  <a:lnTo>
                    <a:pt x="970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20"/>
            <p:cNvSpPr/>
            <p:nvPr/>
          </p:nvSpPr>
          <p:spPr>
            <a:xfrm>
              <a:off x="6115600" y="2129125"/>
              <a:ext cx="44725" cy="255625"/>
            </a:xfrm>
            <a:custGeom>
              <a:rect b="b" l="l" r="r" t="t"/>
              <a:pathLst>
                <a:path extrusionOk="0" h="10225" w="1789">
                  <a:moveTo>
                    <a:pt x="1717" y="1"/>
                  </a:moveTo>
                  <a:cubicBezTo>
                    <a:pt x="1691" y="1"/>
                    <a:pt x="1660" y="12"/>
                    <a:pt x="1635" y="37"/>
                  </a:cubicBezTo>
                  <a:cubicBezTo>
                    <a:pt x="401" y="3173"/>
                    <a:pt x="0" y="6909"/>
                    <a:pt x="1068" y="10211"/>
                  </a:cubicBezTo>
                  <a:cubicBezTo>
                    <a:pt x="1078" y="10221"/>
                    <a:pt x="1093" y="10225"/>
                    <a:pt x="1108" y="10225"/>
                  </a:cubicBezTo>
                  <a:cubicBezTo>
                    <a:pt x="1145" y="10225"/>
                    <a:pt x="1182" y="10201"/>
                    <a:pt x="1134" y="10178"/>
                  </a:cubicBezTo>
                  <a:cubicBezTo>
                    <a:pt x="434" y="6709"/>
                    <a:pt x="534" y="3406"/>
                    <a:pt x="1768" y="70"/>
                  </a:cubicBezTo>
                  <a:cubicBezTo>
                    <a:pt x="1789" y="29"/>
                    <a:pt x="1759" y="1"/>
                    <a:pt x="171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20"/>
            <p:cNvSpPr/>
            <p:nvPr/>
          </p:nvSpPr>
          <p:spPr>
            <a:xfrm>
              <a:off x="6135125" y="2135125"/>
              <a:ext cx="73050" cy="89350"/>
            </a:xfrm>
            <a:custGeom>
              <a:rect b="b" l="l" r="r" t="t"/>
              <a:pathLst>
                <a:path extrusionOk="0" h="3574" w="2922">
                  <a:moveTo>
                    <a:pt x="2646" y="1"/>
                  </a:moveTo>
                  <a:cubicBezTo>
                    <a:pt x="2619" y="1"/>
                    <a:pt x="2588" y="27"/>
                    <a:pt x="2588" y="64"/>
                  </a:cubicBezTo>
                  <a:cubicBezTo>
                    <a:pt x="2688" y="1765"/>
                    <a:pt x="1688" y="2999"/>
                    <a:pt x="87" y="3466"/>
                  </a:cubicBezTo>
                  <a:cubicBezTo>
                    <a:pt x="0" y="3495"/>
                    <a:pt x="13" y="3573"/>
                    <a:pt x="61" y="3573"/>
                  </a:cubicBezTo>
                  <a:cubicBezTo>
                    <a:pt x="69" y="3573"/>
                    <a:pt x="77" y="3571"/>
                    <a:pt x="87" y="3566"/>
                  </a:cubicBezTo>
                  <a:cubicBezTo>
                    <a:pt x="1788" y="3333"/>
                    <a:pt x="2922" y="1665"/>
                    <a:pt x="2688" y="64"/>
                  </a:cubicBezTo>
                  <a:cubicBezTo>
                    <a:pt x="2688" y="19"/>
                    <a:pt x="2668" y="1"/>
                    <a:pt x="264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20"/>
            <p:cNvSpPr/>
            <p:nvPr/>
          </p:nvSpPr>
          <p:spPr>
            <a:xfrm>
              <a:off x="6292400" y="2122950"/>
              <a:ext cx="50875" cy="74675"/>
            </a:xfrm>
            <a:custGeom>
              <a:rect b="b" l="l" r="r" t="t"/>
              <a:pathLst>
                <a:path extrusionOk="0" h="2987" w="2035">
                  <a:moveTo>
                    <a:pt x="17" y="1"/>
                  </a:moveTo>
                  <a:cubicBezTo>
                    <a:pt x="8" y="1"/>
                    <a:pt x="0" y="17"/>
                    <a:pt x="0" y="51"/>
                  </a:cubicBezTo>
                  <a:cubicBezTo>
                    <a:pt x="0" y="1285"/>
                    <a:pt x="734" y="2552"/>
                    <a:pt x="1968" y="2986"/>
                  </a:cubicBezTo>
                  <a:cubicBezTo>
                    <a:pt x="2001" y="2986"/>
                    <a:pt x="2035" y="2953"/>
                    <a:pt x="2001" y="2919"/>
                  </a:cubicBezTo>
                  <a:cubicBezTo>
                    <a:pt x="867" y="2319"/>
                    <a:pt x="133" y="1318"/>
                    <a:pt x="33" y="51"/>
                  </a:cubicBezTo>
                  <a:cubicBezTo>
                    <a:pt x="33" y="17"/>
                    <a:pt x="25" y="1"/>
                    <a:pt x="1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20"/>
            <p:cNvSpPr/>
            <p:nvPr/>
          </p:nvSpPr>
          <p:spPr>
            <a:xfrm>
              <a:off x="6232350" y="2110525"/>
              <a:ext cx="36725" cy="123175"/>
            </a:xfrm>
            <a:custGeom>
              <a:rect b="b" l="l" r="r" t="t"/>
              <a:pathLst>
                <a:path extrusionOk="0" h="4927" w="1469">
                  <a:moveTo>
                    <a:pt x="77" y="1"/>
                  </a:moveTo>
                  <a:cubicBezTo>
                    <a:pt x="41" y="1"/>
                    <a:pt x="0" y="26"/>
                    <a:pt x="0" y="81"/>
                  </a:cubicBezTo>
                  <a:cubicBezTo>
                    <a:pt x="334" y="1248"/>
                    <a:pt x="1468" y="3817"/>
                    <a:pt x="401" y="4884"/>
                  </a:cubicBezTo>
                  <a:cubicBezTo>
                    <a:pt x="427" y="4884"/>
                    <a:pt x="454" y="4927"/>
                    <a:pt x="464" y="4927"/>
                  </a:cubicBezTo>
                  <a:cubicBezTo>
                    <a:pt x="466" y="4927"/>
                    <a:pt x="467" y="4924"/>
                    <a:pt x="467" y="4917"/>
                  </a:cubicBezTo>
                  <a:cubicBezTo>
                    <a:pt x="1068" y="4484"/>
                    <a:pt x="1068" y="3883"/>
                    <a:pt x="934" y="3250"/>
                  </a:cubicBezTo>
                  <a:cubicBezTo>
                    <a:pt x="768" y="2149"/>
                    <a:pt x="467" y="1081"/>
                    <a:pt x="134" y="47"/>
                  </a:cubicBezTo>
                  <a:cubicBezTo>
                    <a:pt x="134" y="17"/>
                    <a:pt x="107"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20"/>
            <p:cNvSpPr/>
            <p:nvPr/>
          </p:nvSpPr>
          <p:spPr>
            <a:xfrm>
              <a:off x="5991350" y="1782575"/>
              <a:ext cx="347775" cy="364375"/>
            </a:xfrm>
            <a:custGeom>
              <a:rect b="b" l="l" r="r" t="t"/>
              <a:pathLst>
                <a:path extrusionOk="0" h="14575" w="13911">
                  <a:moveTo>
                    <a:pt x="6372" y="1"/>
                  </a:moveTo>
                  <a:cubicBezTo>
                    <a:pt x="5848" y="1"/>
                    <a:pt x="5307" y="65"/>
                    <a:pt x="4770" y="223"/>
                  </a:cubicBezTo>
                  <a:cubicBezTo>
                    <a:pt x="4703" y="223"/>
                    <a:pt x="4603" y="256"/>
                    <a:pt x="4537" y="323"/>
                  </a:cubicBezTo>
                  <a:cubicBezTo>
                    <a:pt x="4537" y="323"/>
                    <a:pt x="0" y="1991"/>
                    <a:pt x="1535" y="7228"/>
                  </a:cubicBezTo>
                  <a:cubicBezTo>
                    <a:pt x="2235" y="9663"/>
                    <a:pt x="2835" y="11431"/>
                    <a:pt x="3269" y="12732"/>
                  </a:cubicBezTo>
                  <a:cubicBezTo>
                    <a:pt x="3651" y="13847"/>
                    <a:pt x="4729" y="14575"/>
                    <a:pt x="5869" y="14575"/>
                  </a:cubicBezTo>
                  <a:cubicBezTo>
                    <a:pt x="6025" y="14575"/>
                    <a:pt x="6181" y="14561"/>
                    <a:pt x="6338" y="14533"/>
                  </a:cubicBezTo>
                  <a:lnTo>
                    <a:pt x="12843" y="13332"/>
                  </a:lnTo>
                  <a:cubicBezTo>
                    <a:pt x="13510" y="13199"/>
                    <a:pt x="13910" y="12498"/>
                    <a:pt x="13710" y="11831"/>
                  </a:cubicBezTo>
                  <a:lnTo>
                    <a:pt x="10408" y="1323"/>
                  </a:lnTo>
                  <a:cubicBezTo>
                    <a:pt x="10354" y="1082"/>
                    <a:pt x="8512" y="1"/>
                    <a:pt x="6372"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20"/>
            <p:cNvSpPr/>
            <p:nvPr/>
          </p:nvSpPr>
          <p:spPr>
            <a:xfrm>
              <a:off x="5994675" y="1589300"/>
              <a:ext cx="189325" cy="188075"/>
            </a:xfrm>
            <a:custGeom>
              <a:rect b="b" l="l" r="r" t="t"/>
              <a:pathLst>
                <a:path extrusionOk="0" h="7523" w="7573">
                  <a:moveTo>
                    <a:pt x="3380" y="0"/>
                  </a:moveTo>
                  <a:cubicBezTo>
                    <a:pt x="3135" y="0"/>
                    <a:pt x="2875" y="36"/>
                    <a:pt x="2602" y="115"/>
                  </a:cubicBezTo>
                  <a:cubicBezTo>
                    <a:pt x="2536" y="148"/>
                    <a:pt x="2536" y="148"/>
                    <a:pt x="2469" y="148"/>
                  </a:cubicBezTo>
                  <a:cubicBezTo>
                    <a:pt x="901" y="615"/>
                    <a:pt x="1" y="2316"/>
                    <a:pt x="534" y="3884"/>
                  </a:cubicBezTo>
                  <a:cubicBezTo>
                    <a:pt x="1042" y="5632"/>
                    <a:pt x="1883" y="7523"/>
                    <a:pt x="3460" y="7523"/>
                  </a:cubicBezTo>
                  <a:cubicBezTo>
                    <a:pt x="3749" y="7523"/>
                    <a:pt x="4063" y="7459"/>
                    <a:pt x="4404" y="7320"/>
                  </a:cubicBezTo>
                  <a:cubicBezTo>
                    <a:pt x="7573" y="6086"/>
                    <a:pt x="7206" y="4384"/>
                    <a:pt x="6772" y="3250"/>
                  </a:cubicBezTo>
                  <a:cubicBezTo>
                    <a:pt x="6417" y="2243"/>
                    <a:pt x="5325" y="0"/>
                    <a:pt x="3380"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20"/>
            <p:cNvSpPr/>
            <p:nvPr/>
          </p:nvSpPr>
          <p:spPr>
            <a:xfrm>
              <a:off x="6066400" y="1741425"/>
              <a:ext cx="117600" cy="134050"/>
            </a:xfrm>
            <a:custGeom>
              <a:rect b="b" l="l" r="r" t="t"/>
              <a:pathLst>
                <a:path extrusionOk="0" h="5362" w="4704">
                  <a:moveTo>
                    <a:pt x="3236" y="1"/>
                  </a:moveTo>
                  <a:lnTo>
                    <a:pt x="0" y="1302"/>
                  </a:lnTo>
                  <a:lnTo>
                    <a:pt x="1268" y="4337"/>
                  </a:lnTo>
                  <a:cubicBezTo>
                    <a:pt x="1556" y="4962"/>
                    <a:pt x="2174" y="5362"/>
                    <a:pt x="2821" y="5362"/>
                  </a:cubicBezTo>
                  <a:cubicBezTo>
                    <a:pt x="3072" y="5362"/>
                    <a:pt x="3327" y="5302"/>
                    <a:pt x="3569" y="5171"/>
                  </a:cubicBezTo>
                  <a:cubicBezTo>
                    <a:pt x="4370" y="4804"/>
                    <a:pt x="4704" y="3870"/>
                    <a:pt x="4403" y="3070"/>
                  </a:cubicBezTo>
                  <a:lnTo>
                    <a:pt x="3236"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20"/>
            <p:cNvSpPr/>
            <p:nvPr/>
          </p:nvSpPr>
          <p:spPr>
            <a:xfrm>
              <a:off x="5994675" y="1702800"/>
              <a:ext cx="45050" cy="51125"/>
            </a:xfrm>
            <a:custGeom>
              <a:rect b="b" l="l" r="r" t="t"/>
              <a:pathLst>
                <a:path extrusionOk="0" h="2045" w="1802">
                  <a:moveTo>
                    <a:pt x="822" y="0"/>
                  </a:moveTo>
                  <a:cubicBezTo>
                    <a:pt x="726" y="0"/>
                    <a:pt x="636" y="15"/>
                    <a:pt x="568" y="45"/>
                  </a:cubicBezTo>
                  <a:cubicBezTo>
                    <a:pt x="134" y="178"/>
                    <a:pt x="1" y="578"/>
                    <a:pt x="101" y="1012"/>
                  </a:cubicBezTo>
                  <a:cubicBezTo>
                    <a:pt x="199" y="1555"/>
                    <a:pt x="701" y="2044"/>
                    <a:pt x="1239" y="2044"/>
                  </a:cubicBezTo>
                  <a:cubicBezTo>
                    <a:pt x="1427" y="2044"/>
                    <a:pt x="1620" y="1984"/>
                    <a:pt x="1802" y="1846"/>
                  </a:cubicBezTo>
                  <a:lnTo>
                    <a:pt x="1368" y="278"/>
                  </a:lnTo>
                  <a:cubicBezTo>
                    <a:pt x="1321" y="89"/>
                    <a:pt x="1056" y="0"/>
                    <a:pt x="822"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20"/>
            <p:cNvSpPr/>
            <p:nvPr/>
          </p:nvSpPr>
          <p:spPr>
            <a:xfrm>
              <a:off x="6042575" y="1678575"/>
              <a:ext cx="6775" cy="6200"/>
            </a:xfrm>
            <a:custGeom>
              <a:rect b="b" l="l" r="r" t="t"/>
              <a:pathLst>
                <a:path extrusionOk="0" h="248" w="271">
                  <a:moveTo>
                    <a:pt x="156" y="1"/>
                  </a:moveTo>
                  <a:cubicBezTo>
                    <a:pt x="141" y="1"/>
                    <a:pt x="127" y="5"/>
                    <a:pt x="119" y="13"/>
                  </a:cubicBezTo>
                  <a:cubicBezTo>
                    <a:pt x="53" y="13"/>
                    <a:pt x="19" y="46"/>
                    <a:pt x="19" y="146"/>
                  </a:cubicBezTo>
                  <a:cubicBezTo>
                    <a:pt x="1" y="202"/>
                    <a:pt x="66" y="248"/>
                    <a:pt x="126" y="248"/>
                  </a:cubicBezTo>
                  <a:cubicBezTo>
                    <a:pt x="174" y="248"/>
                    <a:pt x="219" y="220"/>
                    <a:pt x="219" y="146"/>
                  </a:cubicBezTo>
                  <a:cubicBezTo>
                    <a:pt x="270" y="44"/>
                    <a:pt x="205" y="1"/>
                    <a:pt x="15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20"/>
            <p:cNvSpPr/>
            <p:nvPr/>
          </p:nvSpPr>
          <p:spPr>
            <a:xfrm>
              <a:off x="6107400" y="1647200"/>
              <a:ext cx="8225" cy="5800"/>
            </a:xfrm>
            <a:custGeom>
              <a:rect b="b" l="l" r="r" t="t"/>
              <a:pathLst>
                <a:path extrusionOk="0" h="232" w="329">
                  <a:moveTo>
                    <a:pt x="195" y="0"/>
                  </a:moveTo>
                  <a:cubicBezTo>
                    <a:pt x="0" y="0"/>
                    <a:pt x="61" y="232"/>
                    <a:pt x="183" y="232"/>
                  </a:cubicBezTo>
                  <a:cubicBezTo>
                    <a:pt x="207" y="232"/>
                    <a:pt x="234" y="223"/>
                    <a:pt x="262" y="200"/>
                  </a:cubicBezTo>
                  <a:cubicBezTo>
                    <a:pt x="328" y="134"/>
                    <a:pt x="295" y="0"/>
                    <a:pt x="2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20"/>
            <p:cNvSpPr/>
            <p:nvPr/>
          </p:nvSpPr>
          <p:spPr>
            <a:xfrm>
              <a:off x="6074725" y="1658875"/>
              <a:ext cx="31725" cy="38875"/>
            </a:xfrm>
            <a:custGeom>
              <a:rect b="b" l="l" r="r" t="t"/>
              <a:pathLst>
                <a:path extrusionOk="0" h="1555" w="1269">
                  <a:moveTo>
                    <a:pt x="34" y="0"/>
                  </a:moveTo>
                  <a:cubicBezTo>
                    <a:pt x="34" y="34"/>
                    <a:pt x="1" y="34"/>
                    <a:pt x="1" y="100"/>
                  </a:cubicBezTo>
                  <a:cubicBezTo>
                    <a:pt x="234" y="567"/>
                    <a:pt x="501" y="1034"/>
                    <a:pt x="835" y="1501"/>
                  </a:cubicBezTo>
                  <a:cubicBezTo>
                    <a:pt x="845" y="1511"/>
                    <a:pt x="854" y="1515"/>
                    <a:pt x="863" y="1515"/>
                  </a:cubicBezTo>
                  <a:cubicBezTo>
                    <a:pt x="885" y="1515"/>
                    <a:pt x="901" y="1492"/>
                    <a:pt x="901" y="1468"/>
                  </a:cubicBezTo>
                  <a:cubicBezTo>
                    <a:pt x="901" y="1368"/>
                    <a:pt x="935" y="1335"/>
                    <a:pt x="935" y="1268"/>
                  </a:cubicBezTo>
                  <a:cubicBezTo>
                    <a:pt x="935" y="1168"/>
                    <a:pt x="935" y="1034"/>
                    <a:pt x="1035" y="1034"/>
                  </a:cubicBezTo>
                  <a:cubicBezTo>
                    <a:pt x="1102" y="1101"/>
                    <a:pt x="1135" y="1435"/>
                    <a:pt x="1135" y="1501"/>
                  </a:cubicBezTo>
                  <a:cubicBezTo>
                    <a:pt x="1135" y="1541"/>
                    <a:pt x="1155" y="1554"/>
                    <a:pt x="1180" y="1554"/>
                  </a:cubicBezTo>
                  <a:cubicBezTo>
                    <a:pt x="1219" y="1554"/>
                    <a:pt x="1268" y="1522"/>
                    <a:pt x="1268" y="1501"/>
                  </a:cubicBezTo>
                  <a:cubicBezTo>
                    <a:pt x="1268" y="1368"/>
                    <a:pt x="1268" y="767"/>
                    <a:pt x="1035" y="767"/>
                  </a:cubicBezTo>
                  <a:cubicBezTo>
                    <a:pt x="905" y="767"/>
                    <a:pt x="856" y="1110"/>
                    <a:pt x="841" y="1294"/>
                  </a:cubicBezTo>
                  <a:lnTo>
                    <a:pt x="841" y="1294"/>
                  </a:lnTo>
                  <a:cubicBezTo>
                    <a:pt x="535" y="910"/>
                    <a:pt x="285" y="47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20"/>
            <p:cNvSpPr/>
            <p:nvPr/>
          </p:nvSpPr>
          <p:spPr>
            <a:xfrm>
              <a:off x="6083900" y="1682975"/>
              <a:ext cx="41725" cy="36075"/>
            </a:xfrm>
            <a:custGeom>
              <a:rect b="b" l="l" r="r" t="t"/>
              <a:pathLst>
                <a:path extrusionOk="0" h="1443" w="1669">
                  <a:moveTo>
                    <a:pt x="1396" y="1"/>
                  </a:moveTo>
                  <a:cubicBezTo>
                    <a:pt x="1361" y="1"/>
                    <a:pt x="1335" y="29"/>
                    <a:pt x="1335" y="70"/>
                  </a:cubicBezTo>
                  <a:cubicBezTo>
                    <a:pt x="1468" y="437"/>
                    <a:pt x="1402" y="904"/>
                    <a:pt x="1035" y="1171"/>
                  </a:cubicBezTo>
                  <a:cubicBezTo>
                    <a:pt x="898" y="1267"/>
                    <a:pt x="761" y="1301"/>
                    <a:pt x="622" y="1301"/>
                  </a:cubicBezTo>
                  <a:cubicBezTo>
                    <a:pt x="422" y="1301"/>
                    <a:pt x="217" y="1230"/>
                    <a:pt x="1" y="1171"/>
                  </a:cubicBezTo>
                  <a:lnTo>
                    <a:pt x="1" y="1171"/>
                  </a:lnTo>
                  <a:cubicBezTo>
                    <a:pt x="121" y="1359"/>
                    <a:pt x="337" y="1442"/>
                    <a:pt x="564" y="1442"/>
                  </a:cubicBezTo>
                  <a:cubicBezTo>
                    <a:pt x="780" y="1442"/>
                    <a:pt x="1006" y="1368"/>
                    <a:pt x="1168" y="1238"/>
                  </a:cubicBezTo>
                  <a:cubicBezTo>
                    <a:pt x="1535" y="1004"/>
                    <a:pt x="1669" y="404"/>
                    <a:pt x="1468" y="37"/>
                  </a:cubicBezTo>
                  <a:cubicBezTo>
                    <a:pt x="1443" y="12"/>
                    <a:pt x="1417" y="1"/>
                    <a:pt x="139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20"/>
            <p:cNvSpPr/>
            <p:nvPr/>
          </p:nvSpPr>
          <p:spPr>
            <a:xfrm>
              <a:off x="6082250" y="1749525"/>
              <a:ext cx="65625" cy="27675"/>
            </a:xfrm>
            <a:custGeom>
              <a:rect b="b" l="l" r="r" t="t"/>
              <a:pathLst>
                <a:path extrusionOk="0" h="1107" w="2625">
                  <a:moveTo>
                    <a:pt x="2573" y="0"/>
                  </a:moveTo>
                  <a:cubicBezTo>
                    <a:pt x="2560" y="0"/>
                    <a:pt x="2546" y="12"/>
                    <a:pt x="2535" y="44"/>
                  </a:cubicBezTo>
                  <a:cubicBezTo>
                    <a:pt x="1913" y="665"/>
                    <a:pt x="1147" y="1084"/>
                    <a:pt x="208" y="1084"/>
                  </a:cubicBezTo>
                  <a:cubicBezTo>
                    <a:pt x="140" y="1084"/>
                    <a:pt x="70" y="1082"/>
                    <a:pt x="0" y="1078"/>
                  </a:cubicBezTo>
                  <a:lnTo>
                    <a:pt x="0" y="1078"/>
                  </a:lnTo>
                  <a:cubicBezTo>
                    <a:pt x="138" y="1097"/>
                    <a:pt x="277" y="1106"/>
                    <a:pt x="415" y="1106"/>
                  </a:cubicBezTo>
                  <a:cubicBezTo>
                    <a:pt x="1246" y="1106"/>
                    <a:pt x="2059" y="763"/>
                    <a:pt x="2602" y="77"/>
                  </a:cubicBezTo>
                  <a:cubicBezTo>
                    <a:pt x="2625" y="54"/>
                    <a:pt x="2601" y="0"/>
                    <a:pt x="25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20"/>
            <p:cNvSpPr/>
            <p:nvPr/>
          </p:nvSpPr>
          <p:spPr>
            <a:xfrm>
              <a:off x="6063050" y="1780500"/>
              <a:ext cx="126800" cy="170275"/>
            </a:xfrm>
            <a:custGeom>
              <a:rect b="b" l="l" r="r" t="t"/>
              <a:pathLst>
                <a:path extrusionOk="0" h="6811" w="5072">
                  <a:moveTo>
                    <a:pt x="3453" y="1"/>
                  </a:moveTo>
                  <a:cubicBezTo>
                    <a:pt x="2632" y="1"/>
                    <a:pt x="1409" y="269"/>
                    <a:pt x="1" y="1473"/>
                  </a:cubicBezTo>
                  <a:lnTo>
                    <a:pt x="4637" y="6810"/>
                  </a:lnTo>
                  <a:lnTo>
                    <a:pt x="5071" y="6677"/>
                  </a:lnTo>
                  <a:lnTo>
                    <a:pt x="4537" y="172"/>
                  </a:lnTo>
                  <a:cubicBezTo>
                    <a:pt x="4508" y="172"/>
                    <a:pt x="4109" y="1"/>
                    <a:pt x="345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20"/>
            <p:cNvSpPr/>
            <p:nvPr/>
          </p:nvSpPr>
          <p:spPr>
            <a:xfrm>
              <a:off x="6113300" y="1945200"/>
              <a:ext cx="74875" cy="196850"/>
            </a:xfrm>
            <a:custGeom>
              <a:rect b="b" l="l" r="r" t="t"/>
              <a:pathLst>
                <a:path extrusionOk="0" h="7874" w="2995">
                  <a:moveTo>
                    <a:pt x="2932" y="0"/>
                  </a:moveTo>
                  <a:cubicBezTo>
                    <a:pt x="2911" y="0"/>
                    <a:pt x="2894" y="8"/>
                    <a:pt x="2894" y="22"/>
                  </a:cubicBezTo>
                  <a:cubicBezTo>
                    <a:pt x="2327" y="2824"/>
                    <a:pt x="1393" y="5259"/>
                    <a:pt x="26" y="7761"/>
                  </a:cubicBezTo>
                  <a:cubicBezTo>
                    <a:pt x="1" y="7836"/>
                    <a:pt x="32" y="7874"/>
                    <a:pt x="63" y="7874"/>
                  </a:cubicBezTo>
                  <a:cubicBezTo>
                    <a:pt x="74" y="7874"/>
                    <a:pt x="84" y="7869"/>
                    <a:pt x="92" y="7861"/>
                  </a:cubicBezTo>
                  <a:cubicBezTo>
                    <a:pt x="1560" y="5526"/>
                    <a:pt x="2594" y="2757"/>
                    <a:pt x="2994" y="56"/>
                  </a:cubicBezTo>
                  <a:cubicBezTo>
                    <a:pt x="2994" y="16"/>
                    <a:pt x="2960" y="0"/>
                    <a:pt x="29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20"/>
            <p:cNvSpPr/>
            <p:nvPr/>
          </p:nvSpPr>
          <p:spPr>
            <a:xfrm>
              <a:off x="6276550" y="1620500"/>
              <a:ext cx="35400" cy="17775"/>
            </a:xfrm>
            <a:custGeom>
              <a:rect b="b" l="l" r="r" t="t"/>
              <a:pathLst>
                <a:path extrusionOk="0" h="711" w="1416">
                  <a:moveTo>
                    <a:pt x="34" y="1"/>
                  </a:moveTo>
                  <a:cubicBezTo>
                    <a:pt x="0" y="1"/>
                    <a:pt x="0" y="34"/>
                    <a:pt x="0" y="34"/>
                  </a:cubicBezTo>
                  <a:cubicBezTo>
                    <a:pt x="434" y="268"/>
                    <a:pt x="834" y="535"/>
                    <a:pt x="1301" y="701"/>
                  </a:cubicBezTo>
                  <a:cubicBezTo>
                    <a:pt x="1308" y="708"/>
                    <a:pt x="1316" y="710"/>
                    <a:pt x="1326" y="710"/>
                  </a:cubicBezTo>
                  <a:cubicBezTo>
                    <a:pt x="1365" y="710"/>
                    <a:pt x="1415" y="662"/>
                    <a:pt x="1335" y="635"/>
                  </a:cubicBezTo>
                  <a:cubicBezTo>
                    <a:pt x="934" y="368"/>
                    <a:pt x="467" y="1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20"/>
            <p:cNvSpPr/>
            <p:nvPr/>
          </p:nvSpPr>
          <p:spPr>
            <a:xfrm>
              <a:off x="6279150" y="1617975"/>
              <a:ext cx="34100" cy="5050"/>
            </a:xfrm>
            <a:custGeom>
              <a:rect b="b" l="l" r="r" t="t"/>
              <a:pathLst>
                <a:path extrusionOk="0" h="202" w="1364">
                  <a:moveTo>
                    <a:pt x="7" y="39"/>
                  </a:moveTo>
                  <a:cubicBezTo>
                    <a:pt x="0" y="39"/>
                    <a:pt x="7" y="68"/>
                    <a:pt x="30" y="68"/>
                  </a:cubicBezTo>
                  <a:cubicBezTo>
                    <a:pt x="19" y="46"/>
                    <a:pt x="11" y="39"/>
                    <a:pt x="7" y="39"/>
                  </a:cubicBezTo>
                  <a:close/>
                  <a:moveTo>
                    <a:pt x="594" y="0"/>
                  </a:moveTo>
                  <a:cubicBezTo>
                    <a:pt x="398" y="0"/>
                    <a:pt x="204" y="25"/>
                    <a:pt x="30" y="68"/>
                  </a:cubicBezTo>
                  <a:cubicBezTo>
                    <a:pt x="230" y="102"/>
                    <a:pt x="430" y="102"/>
                    <a:pt x="663" y="135"/>
                  </a:cubicBezTo>
                  <a:cubicBezTo>
                    <a:pt x="864" y="169"/>
                    <a:pt x="1064" y="202"/>
                    <a:pt x="1264" y="202"/>
                  </a:cubicBezTo>
                  <a:cubicBezTo>
                    <a:pt x="1331" y="202"/>
                    <a:pt x="1364" y="135"/>
                    <a:pt x="1331" y="135"/>
                  </a:cubicBezTo>
                  <a:cubicBezTo>
                    <a:pt x="1105" y="41"/>
                    <a:pt x="848" y="0"/>
                    <a:pt x="5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20"/>
            <p:cNvSpPr/>
            <p:nvPr/>
          </p:nvSpPr>
          <p:spPr>
            <a:xfrm>
              <a:off x="5843725" y="1750250"/>
              <a:ext cx="26225" cy="30400"/>
            </a:xfrm>
            <a:custGeom>
              <a:rect b="b" l="l" r="r" t="t"/>
              <a:pathLst>
                <a:path extrusionOk="0" h="1216" w="1049">
                  <a:moveTo>
                    <a:pt x="975" y="1"/>
                  </a:moveTo>
                  <a:cubicBezTo>
                    <a:pt x="960" y="1"/>
                    <a:pt x="945" y="5"/>
                    <a:pt x="935" y="15"/>
                  </a:cubicBezTo>
                  <a:cubicBezTo>
                    <a:pt x="601" y="381"/>
                    <a:pt x="268" y="815"/>
                    <a:pt x="1" y="1215"/>
                  </a:cubicBezTo>
                  <a:cubicBezTo>
                    <a:pt x="334" y="849"/>
                    <a:pt x="668" y="448"/>
                    <a:pt x="1002" y="48"/>
                  </a:cubicBezTo>
                  <a:cubicBezTo>
                    <a:pt x="1049" y="24"/>
                    <a:pt x="1013" y="1"/>
                    <a:pt x="97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20"/>
            <p:cNvSpPr/>
            <p:nvPr/>
          </p:nvSpPr>
          <p:spPr>
            <a:xfrm>
              <a:off x="5855750" y="1753500"/>
              <a:ext cx="16900" cy="34375"/>
            </a:xfrm>
            <a:custGeom>
              <a:rect b="b" l="l" r="r" t="t"/>
              <a:pathLst>
                <a:path extrusionOk="0" h="1375" w="676">
                  <a:moveTo>
                    <a:pt x="599" y="0"/>
                  </a:moveTo>
                  <a:cubicBezTo>
                    <a:pt x="574" y="0"/>
                    <a:pt x="545" y="15"/>
                    <a:pt x="521" y="51"/>
                  </a:cubicBezTo>
                  <a:lnTo>
                    <a:pt x="20" y="1319"/>
                  </a:lnTo>
                  <a:cubicBezTo>
                    <a:pt x="1" y="1358"/>
                    <a:pt x="4" y="1374"/>
                    <a:pt x="24" y="1374"/>
                  </a:cubicBezTo>
                  <a:cubicBezTo>
                    <a:pt x="37" y="1374"/>
                    <a:pt x="59" y="1366"/>
                    <a:pt x="87" y="1352"/>
                  </a:cubicBezTo>
                  <a:cubicBezTo>
                    <a:pt x="254" y="919"/>
                    <a:pt x="454" y="518"/>
                    <a:pt x="654" y="85"/>
                  </a:cubicBezTo>
                  <a:cubicBezTo>
                    <a:pt x="675" y="43"/>
                    <a:pt x="643" y="0"/>
                    <a:pt x="5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20"/>
            <p:cNvSpPr/>
            <p:nvPr/>
          </p:nvSpPr>
          <p:spPr>
            <a:xfrm>
              <a:off x="5995625" y="1585800"/>
              <a:ext cx="142500" cy="64475"/>
            </a:xfrm>
            <a:custGeom>
              <a:rect b="b" l="l" r="r" t="t"/>
              <a:pathLst>
                <a:path extrusionOk="0" h="2579" w="5700">
                  <a:moveTo>
                    <a:pt x="5700" y="1022"/>
                  </a:moveTo>
                  <a:cubicBezTo>
                    <a:pt x="5700" y="1022"/>
                    <a:pt x="5700" y="1022"/>
                    <a:pt x="5700" y="1022"/>
                  </a:cubicBezTo>
                  <a:lnTo>
                    <a:pt x="5700" y="1022"/>
                  </a:lnTo>
                  <a:cubicBezTo>
                    <a:pt x="5700" y="1022"/>
                    <a:pt x="5700" y="1022"/>
                    <a:pt x="5700" y="1022"/>
                  </a:cubicBezTo>
                  <a:close/>
                  <a:moveTo>
                    <a:pt x="3182" y="1"/>
                  </a:moveTo>
                  <a:cubicBezTo>
                    <a:pt x="2227" y="1"/>
                    <a:pt x="1143" y="486"/>
                    <a:pt x="196" y="2123"/>
                  </a:cubicBezTo>
                  <a:cubicBezTo>
                    <a:pt x="0" y="2479"/>
                    <a:pt x="451" y="2578"/>
                    <a:pt x="1031" y="2578"/>
                  </a:cubicBezTo>
                  <a:cubicBezTo>
                    <a:pt x="1537" y="2578"/>
                    <a:pt x="2140" y="2503"/>
                    <a:pt x="2498" y="2456"/>
                  </a:cubicBezTo>
                  <a:cubicBezTo>
                    <a:pt x="3265" y="2390"/>
                    <a:pt x="4032" y="2123"/>
                    <a:pt x="4766" y="1856"/>
                  </a:cubicBezTo>
                  <a:cubicBezTo>
                    <a:pt x="4999" y="1756"/>
                    <a:pt x="5200" y="1689"/>
                    <a:pt x="5366" y="1556"/>
                  </a:cubicBezTo>
                  <a:cubicBezTo>
                    <a:pt x="5533" y="1422"/>
                    <a:pt x="5667" y="1222"/>
                    <a:pt x="5700" y="1022"/>
                  </a:cubicBezTo>
                  <a:lnTo>
                    <a:pt x="5700" y="1022"/>
                  </a:lnTo>
                  <a:cubicBezTo>
                    <a:pt x="5700" y="1022"/>
                    <a:pt x="5700" y="1022"/>
                    <a:pt x="5700" y="1022"/>
                  </a:cubicBezTo>
                  <a:cubicBezTo>
                    <a:pt x="5679" y="1022"/>
                    <a:pt x="4567" y="1"/>
                    <a:pt x="31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20"/>
            <p:cNvSpPr/>
            <p:nvPr/>
          </p:nvSpPr>
          <p:spPr>
            <a:xfrm>
              <a:off x="6243175" y="1946575"/>
              <a:ext cx="19225" cy="20875"/>
            </a:xfrm>
            <a:custGeom>
              <a:rect b="b" l="l" r="r" t="t"/>
              <a:pathLst>
                <a:path extrusionOk="0" h="835" w="769">
                  <a:moveTo>
                    <a:pt x="435" y="1"/>
                  </a:moveTo>
                  <a:cubicBezTo>
                    <a:pt x="268" y="1"/>
                    <a:pt x="1" y="134"/>
                    <a:pt x="1" y="334"/>
                  </a:cubicBezTo>
                  <a:lnTo>
                    <a:pt x="1" y="534"/>
                  </a:lnTo>
                  <a:cubicBezTo>
                    <a:pt x="34" y="701"/>
                    <a:pt x="168" y="834"/>
                    <a:pt x="301" y="834"/>
                  </a:cubicBezTo>
                  <a:cubicBezTo>
                    <a:pt x="468" y="834"/>
                    <a:pt x="635" y="768"/>
                    <a:pt x="701" y="601"/>
                  </a:cubicBezTo>
                  <a:cubicBezTo>
                    <a:pt x="701" y="501"/>
                    <a:pt x="768" y="468"/>
                    <a:pt x="768" y="434"/>
                  </a:cubicBezTo>
                  <a:cubicBezTo>
                    <a:pt x="768" y="201"/>
                    <a:pt x="635" y="34"/>
                    <a:pt x="43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20"/>
            <p:cNvSpPr/>
            <p:nvPr/>
          </p:nvSpPr>
          <p:spPr>
            <a:xfrm>
              <a:off x="6204000" y="2001500"/>
              <a:ext cx="17525" cy="15150"/>
            </a:xfrm>
            <a:custGeom>
              <a:rect b="b" l="l" r="r" t="t"/>
              <a:pathLst>
                <a:path extrusionOk="0" h="606" w="701">
                  <a:moveTo>
                    <a:pt x="248" y="0"/>
                  </a:moveTo>
                  <a:cubicBezTo>
                    <a:pt x="177" y="0"/>
                    <a:pt x="105" y="34"/>
                    <a:pt x="34" y="105"/>
                  </a:cubicBezTo>
                  <a:cubicBezTo>
                    <a:pt x="0" y="239"/>
                    <a:pt x="0" y="439"/>
                    <a:pt x="100" y="505"/>
                  </a:cubicBezTo>
                  <a:cubicBezTo>
                    <a:pt x="200" y="572"/>
                    <a:pt x="267" y="606"/>
                    <a:pt x="400" y="606"/>
                  </a:cubicBezTo>
                  <a:cubicBezTo>
                    <a:pt x="567" y="606"/>
                    <a:pt x="701" y="405"/>
                    <a:pt x="601" y="239"/>
                  </a:cubicBezTo>
                  <a:cubicBezTo>
                    <a:pt x="567" y="139"/>
                    <a:pt x="534" y="105"/>
                    <a:pt x="434" y="72"/>
                  </a:cubicBezTo>
                  <a:cubicBezTo>
                    <a:pt x="372" y="25"/>
                    <a:pt x="310" y="0"/>
                    <a:pt x="24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20"/>
            <p:cNvSpPr/>
            <p:nvPr/>
          </p:nvSpPr>
          <p:spPr>
            <a:xfrm>
              <a:off x="6255950" y="2042375"/>
              <a:ext cx="25950" cy="19325"/>
            </a:xfrm>
            <a:custGeom>
              <a:rect b="b" l="l" r="r" t="t"/>
              <a:pathLst>
                <a:path extrusionOk="0" h="773" w="1038">
                  <a:moveTo>
                    <a:pt x="520" y="0"/>
                  </a:moveTo>
                  <a:cubicBezTo>
                    <a:pt x="500" y="0"/>
                    <a:pt x="479" y="2"/>
                    <a:pt x="457" y="5"/>
                  </a:cubicBezTo>
                  <a:cubicBezTo>
                    <a:pt x="0" y="37"/>
                    <a:pt x="86" y="773"/>
                    <a:pt x="559" y="773"/>
                  </a:cubicBezTo>
                  <a:cubicBezTo>
                    <a:pt x="570" y="773"/>
                    <a:pt x="580" y="773"/>
                    <a:pt x="591" y="772"/>
                  </a:cubicBezTo>
                  <a:cubicBezTo>
                    <a:pt x="1037" y="676"/>
                    <a:pt x="965" y="0"/>
                    <a:pt x="52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20"/>
            <p:cNvSpPr/>
            <p:nvPr/>
          </p:nvSpPr>
          <p:spPr>
            <a:xfrm>
              <a:off x="6183150" y="2088350"/>
              <a:ext cx="18750" cy="16075"/>
            </a:xfrm>
            <a:custGeom>
              <a:rect b="b" l="l" r="r" t="t"/>
              <a:pathLst>
                <a:path extrusionOk="0" h="643" w="750">
                  <a:moveTo>
                    <a:pt x="340" y="0"/>
                  </a:moveTo>
                  <a:cubicBezTo>
                    <a:pt x="293" y="0"/>
                    <a:pt x="245" y="11"/>
                    <a:pt x="200" y="34"/>
                  </a:cubicBezTo>
                  <a:cubicBezTo>
                    <a:pt x="67" y="134"/>
                    <a:pt x="0" y="200"/>
                    <a:pt x="34" y="334"/>
                  </a:cubicBezTo>
                  <a:cubicBezTo>
                    <a:pt x="34" y="467"/>
                    <a:pt x="100" y="601"/>
                    <a:pt x="267" y="634"/>
                  </a:cubicBezTo>
                  <a:cubicBezTo>
                    <a:pt x="291" y="640"/>
                    <a:pt x="314" y="643"/>
                    <a:pt x="337" y="643"/>
                  </a:cubicBezTo>
                  <a:cubicBezTo>
                    <a:pt x="572" y="643"/>
                    <a:pt x="750" y="347"/>
                    <a:pt x="567" y="134"/>
                  </a:cubicBezTo>
                  <a:cubicBezTo>
                    <a:pt x="523" y="45"/>
                    <a:pt x="434" y="0"/>
                    <a:pt x="34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20"/>
            <p:cNvSpPr/>
            <p:nvPr/>
          </p:nvSpPr>
          <p:spPr>
            <a:xfrm>
              <a:off x="6213425" y="2054125"/>
              <a:ext cx="17850" cy="13425"/>
            </a:xfrm>
            <a:custGeom>
              <a:rect b="b" l="l" r="r" t="t"/>
              <a:pathLst>
                <a:path extrusionOk="0" h="537" w="714">
                  <a:moveTo>
                    <a:pt x="353" y="0"/>
                  </a:moveTo>
                  <a:cubicBezTo>
                    <a:pt x="344" y="0"/>
                    <a:pt x="334" y="1"/>
                    <a:pt x="324" y="2"/>
                  </a:cubicBezTo>
                  <a:cubicBezTo>
                    <a:pt x="0" y="34"/>
                    <a:pt x="53" y="537"/>
                    <a:pt x="361" y="537"/>
                  </a:cubicBezTo>
                  <a:cubicBezTo>
                    <a:pt x="370" y="537"/>
                    <a:pt x="380" y="536"/>
                    <a:pt x="390" y="535"/>
                  </a:cubicBezTo>
                  <a:cubicBezTo>
                    <a:pt x="714" y="503"/>
                    <a:pt x="661" y="0"/>
                    <a:pt x="35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20"/>
            <p:cNvSpPr/>
            <p:nvPr/>
          </p:nvSpPr>
          <p:spPr>
            <a:xfrm>
              <a:off x="6230925" y="2100800"/>
              <a:ext cx="11200" cy="7650"/>
            </a:xfrm>
            <a:custGeom>
              <a:rect b="b" l="l" r="r" t="t"/>
              <a:pathLst>
                <a:path extrusionOk="0" h="306" w="448">
                  <a:moveTo>
                    <a:pt x="226" y="0"/>
                  </a:moveTo>
                  <a:cubicBezTo>
                    <a:pt x="215" y="0"/>
                    <a:pt x="203" y="1"/>
                    <a:pt x="191" y="3"/>
                  </a:cubicBezTo>
                  <a:cubicBezTo>
                    <a:pt x="0" y="3"/>
                    <a:pt x="21" y="305"/>
                    <a:pt x="225" y="305"/>
                  </a:cubicBezTo>
                  <a:cubicBezTo>
                    <a:pt x="236" y="305"/>
                    <a:pt x="246" y="304"/>
                    <a:pt x="257" y="303"/>
                  </a:cubicBezTo>
                  <a:cubicBezTo>
                    <a:pt x="447" y="271"/>
                    <a:pt x="427" y="0"/>
                    <a:pt x="22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20"/>
            <p:cNvSpPr/>
            <p:nvPr/>
          </p:nvSpPr>
          <p:spPr>
            <a:xfrm>
              <a:off x="6295950" y="2086525"/>
              <a:ext cx="16800" cy="12725"/>
            </a:xfrm>
            <a:custGeom>
              <a:rect b="b" l="l" r="r" t="t"/>
              <a:pathLst>
                <a:path extrusionOk="0" h="509" w="672">
                  <a:moveTo>
                    <a:pt x="318" y="0"/>
                  </a:moveTo>
                  <a:cubicBezTo>
                    <a:pt x="299" y="0"/>
                    <a:pt x="279" y="2"/>
                    <a:pt x="258" y="7"/>
                  </a:cubicBezTo>
                  <a:cubicBezTo>
                    <a:pt x="0" y="39"/>
                    <a:pt x="54" y="508"/>
                    <a:pt x="330" y="508"/>
                  </a:cubicBezTo>
                  <a:cubicBezTo>
                    <a:pt x="339" y="508"/>
                    <a:pt x="349" y="508"/>
                    <a:pt x="358" y="507"/>
                  </a:cubicBezTo>
                  <a:cubicBezTo>
                    <a:pt x="671" y="444"/>
                    <a:pt x="603" y="0"/>
                    <a:pt x="31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20"/>
            <p:cNvSpPr/>
            <p:nvPr/>
          </p:nvSpPr>
          <p:spPr>
            <a:xfrm>
              <a:off x="6268475" y="1984075"/>
              <a:ext cx="20350" cy="15100"/>
            </a:xfrm>
            <a:custGeom>
              <a:rect b="b" l="l" r="r" t="t"/>
              <a:pathLst>
                <a:path extrusionOk="0" h="604" w="814">
                  <a:moveTo>
                    <a:pt x="390" y="0"/>
                  </a:moveTo>
                  <a:cubicBezTo>
                    <a:pt x="379" y="0"/>
                    <a:pt x="368" y="1"/>
                    <a:pt x="357" y="2"/>
                  </a:cubicBezTo>
                  <a:cubicBezTo>
                    <a:pt x="1" y="99"/>
                    <a:pt x="84" y="604"/>
                    <a:pt x="424" y="604"/>
                  </a:cubicBezTo>
                  <a:cubicBezTo>
                    <a:pt x="435" y="604"/>
                    <a:pt x="446" y="603"/>
                    <a:pt x="457" y="602"/>
                  </a:cubicBezTo>
                  <a:cubicBezTo>
                    <a:pt x="813" y="537"/>
                    <a:pt x="760" y="0"/>
                    <a:pt x="39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20"/>
            <p:cNvSpPr/>
            <p:nvPr/>
          </p:nvSpPr>
          <p:spPr>
            <a:xfrm>
              <a:off x="6131675" y="2116650"/>
              <a:ext cx="15350" cy="11800"/>
            </a:xfrm>
            <a:custGeom>
              <a:rect b="b" l="l" r="r" t="t"/>
              <a:pathLst>
                <a:path extrusionOk="0" h="472" w="614">
                  <a:moveTo>
                    <a:pt x="290" y="1"/>
                  </a:moveTo>
                  <a:cubicBezTo>
                    <a:pt x="280" y="1"/>
                    <a:pt x="269" y="1"/>
                    <a:pt x="258" y="2"/>
                  </a:cubicBezTo>
                  <a:cubicBezTo>
                    <a:pt x="0" y="35"/>
                    <a:pt x="54" y="471"/>
                    <a:pt x="298" y="471"/>
                  </a:cubicBezTo>
                  <a:cubicBezTo>
                    <a:pt x="307" y="471"/>
                    <a:pt x="315" y="471"/>
                    <a:pt x="325" y="469"/>
                  </a:cubicBezTo>
                  <a:cubicBezTo>
                    <a:pt x="614" y="405"/>
                    <a:pt x="563" y="1"/>
                    <a:pt x="29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20"/>
            <p:cNvSpPr/>
            <p:nvPr/>
          </p:nvSpPr>
          <p:spPr>
            <a:xfrm>
              <a:off x="6180025" y="2046600"/>
              <a:ext cx="13750" cy="10950"/>
            </a:xfrm>
            <a:custGeom>
              <a:rect b="b" l="l" r="r" t="t"/>
              <a:pathLst>
                <a:path extrusionOk="0" h="438" w="550">
                  <a:moveTo>
                    <a:pt x="260" y="0"/>
                  </a:moveTo>
                  <a:cubicBezTo>
                    <a:pt x="249" y="0"/>
                    <a:pt x="237" y="1"/>
                    <a:pt x="225" y="2"/>
                  </a:cubicBezTo>
                  <a:cubicBezTo>
                    <a:pt x="0" y="35"/>
                    <a:pt x="23" y="438"/>
                    <a:pt x="293" y="438"/>
                  </a:cubicBezTo>
                  <a:cubicBezTo>
                    <a:pt x="304" y="438"/>
                    <a:pt x="314" y="437"/>
                    <a:pt x="325" y="436"/>
                  </a:cubicBezTo>
                  <a:cubicBezTo>
                    <a:pt x="550" y="372"/>
                    <a:pt x="528" y="0"/>
                    <a:pt x="26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20"/>
            <p:cNvSpPr/>
            <p:nvPr/>
          </p:nvSpPr>
          <p:spPr>
            <a:xfrm>
              <a:off x="6204450" y="1949825"/>
              <a:ext cx="8475" cy="6225"/>
            </a:xfrm>
            <a:custGeom>
              <a:rect b="b" l="l" r="r" t="t"/>
              <a:pathLst>
                <a:path extrusionOk="0" h="249" w="339">
                  <a:moveTo>
                    <a:pt x="180" y="1"/>
                  </a:moveTo>
                  <a:cubicBezTo>
                    <a:pt x="171" y="1"/>
                    <a:pt x="160" y="2"/>
                    <a:pt x="149" y="4"/>
                  </a:cubicBezTo>
                  <a:cubicBezTo>
                    <a:pt x="1" y="34"/>
                    <a:pt x="11" y="248"/>
                    <a:pt x="132" y="248"/>
                  </a:cubicBezTo>
                  <a:cubicBezTo>
                    <a:pt x="147" y="248"/>
                    <a:pt x="164" y="245"/>
                    <a:pt x="182" y="237"/>
                  </a:cubicBezTo>
                  <a:cubicBezTo>
                    <a:pt x="338" y="206"/>
                    <a:pt x="319" y="1"/>
                    <a:pt x="18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20"/>
            <p:cNvSpPr/>
            <p:nvPr/>
          </p:nvSpPr>
          <p:spPr>
            <a:xfrm>
              <a:off x="6204275" y="1895425"/>
              <a:ext cx="19825" cy="13675"/>
            </a:xfrm>
            <a:custGeom>
              <a:rect b="b" l="l" r="r" t="t"/>
              <a:pathLst>
                <a:path extrusionOk="0" h="547" w="793">
                  <a:moveTo>
                    <a:pt x="436" y="0"/>
                  </a:moveTo>
                  <a:cubicBezTo>
                    <a:pt x="411" y="0"/>
                    <a:pt x="384" y="4"/>
                    <a:pt x="356" y="12"/>
                  </a:cubicBezTo>
                  <a:cubicBezTo>
                    <a:pt x="0" y="44"/>
                    <a:pt x="52" y="547"/>
                    <a:pt x="390" y="547"/>
                  </a:cubicBezTo>
                  <a:cubicBezTo>
                    <a:pt x="401" y="547"/>
                    <a:pt x="412" y="546"/>
                    <a:pt x="423" y="545"/>
                  </a:cubicBezTo>
                  <a:cubicBezTo>
                    <a:pt x="792" y="515"/>
                    <a:pt x="735" y="0"/>
                    <a:pt x="4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20"/>
            <p:cNvSpPr/>
            <p:nvPr/>
          </p:nvSpPr>
          <p:spPr>
            <a:xfrm>
              <a:off x="6247350" y="1903950"/>
              <a:ext cx="19200" cy="16800"/>
            </a:xfrm>
            <a:custGeom>
              <a:rect b="b" l="l" r="r" t="t"/>
              <a:pathLst>
                <a:path extrusionOk="0" h="672" w="768">
                  <a:moveTo>
                    <a:pt x="378" y="0"/>
                  </a:moveTo>
                  <a:cubicBezTo>
                    <a:pt x="363" y="0"/>
                    <a:pt x="349" y="1"/>
                    <a:pt x="334" y="4"/>
                  </a:cubicBezTo>
                  <a:cubicBezTo>
                    <a:pt x="168" y="38"/>
                    <a:pt x="1" y="204"/>
                    <a:pt x="34" y="371"/>
                  </a:cubicBezTo>
                  <a:cubicBezTo>
                    <a:pt x="34" y="538"/>
                    <a:pt x="201" y="671"/>
                    <a:pt x="434" y="671"/>
                  </a:cubicBezTo>
                  <a:cubicBezTo>
                    <a:pt x="601" y="638"/>
                    <a:pt x="768" y="471"/>
                    <a:pt x="701" y="305"/>
                  </a:cubicBezTo>
                  <a:cubicBezTo>
                    <a:pt x="671" y="152"/>
                    <a:pt x="529" y="0"/>
                    <a:pt x="37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20"/>
            <p:cNvSpPr/>
            <p:nvPr/>
          </p:nvSpPr>
          <p:spPr>
            <a:xfrm>
              <a:off x="6235125" y="1833950"/>
              <a:ext cx="18650" cy="12625"/>
            </a:xfrm>
            <a:custGeom>
              <a:rect b="b" l="l" r="r" t="t"/>
              <a:pathLst>
                <a:path extrusionOk="0" h="505" w="746">
                  <a:moveTo>
                    <a:pt x="354" y="1"/>
                  </a:moveTo>
                  <a:cubicBezTo>
                    <a:pt x="344" y="1"/>
                    <a:pt x="334" y="1"/>
                    <a:pt x="323" y="2"/>
                  </a:cubicBezTo>
                  <a:cubicBezTo>
                    <a:pt x="0" y="35"/>
                    <a:pt x="83" y="504"/>
                    <a:pt x="392" y="504"/>
                  </a:cubicBezTo>
                  <a:cubicBezTo>
                    <a:pt x="402" y="504"/>
                    <a:pt x="412" y="504"/>
                    <a:pt x="423" y="503"/>
                  </a:cubicBezTo>
                  <a:cubicBezTo>
                    <a:pt x="746" y="470"/>
                    <a:pt x="663" y="1"/>
                    <a:pt x="35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20"/>
            <p:cNvSpPr/>
            <p:nvPr/>
          </p:nvSpPr>
          <p:spPr>
            <a:xfrm>
              <a:off x="6194250" y="1828725"/>
              <a:ext cx="22350" cy="16175"/>
            </a:xfrm>
            <a:custGeom>
              <a:rect b="b" l="l" r="r" t="t"/>
              <a:pathLst>
                <a:path extrusionOk="0" h="647" w="894">
                  <a:moveTo>
                    <a:pt x="497" y="1"/>
                  </a:moveTo>
                  <a:cubicBezTo>
                    <a:pt x="473" y="1"/>
                    <a:pt x="449" y="4"/>
                    <a:pt x="424" y="11"/>
                  </a:cubicBezTo>
                  <a:cubicBezTo>
                    <a:pt x="1" y="44"/>
                    <a:pt x="85" y="646"/>
                    <a:pt x="460" y="646"/>
                  </a:cubicBezTo>
                  <a:cubicBezTo>
                    <a:pt x="470" y="646"/>
                    <a:pt x="480" y="646"/>
                    <a:pt x="490" y="645"/>
                  </a:cubicBezTo>
                  <a:cubicBezTo>
                    <a:pt x="894" y="583"/>
                    <a:pt x="806" y="1"/>
                    <a:pt x="49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20"/>
            <p:cNvSpPr/>
            <p:nvPr/>
          </p:nvSpPr>
          <p:spPr>
            <a:xfrm>
              <a:off x="6216500" y="1863925"/>
              <a:ext cx="6675" cy="6025"/>
            </a:xfrm>
            <a:custGeom>
              <a:rect b="b" l="l" r="r" t="t"/>
              <a:pathLst>
                <a:path extrusionOk="0" h="241" w="267">
                  <a:moveTo>
                    <a:pt x="136" y="0"/>
                  </a:moveTo>
                  <a:cubicBezTo>
                    <a:pt x="125" y="0"/>
                    <a:pt x="113" y="2"/>
                    <a:pt x="101" y="4"/>
                  </a:cubicBezTo>
                  <a:cubicBezTo>
                    <a:pt x="6" y="4"/>
                    <a:pt x="1" y="241"/>
                    <a:pt x="140" y="241"/>
                  </a:cubicBezTo>
                  <a:cubicBezTo>
                    <a:pt x="148" y="241"/>
                    <a:pt x="158" y="240"/>
                    <a:pt x="167" y="238"/>
                  </a:cubicBezTo>
                  <a:cubicBezTo>
                    <a:pt x="260" y="176"/>
                    <a:pt x="267" y="0"/>
                    <a:pt x="1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20"/>
            <p:cNvSpPr/>
            <p:nvPr/>
          </p:nvSpPr>
          <p:spPr>
            <a:xfrm>
              <a:off x="6217325" y="1782300"/>
              <a:ext cx="13375" cy="11575"/>
            </a:xfrm>
            <a:custGeom>
              <a:rect b="b" l="l" r="r" t="t"/>
              <a:pathLst>
                <a:path extrusionOk="0" h="463" w="535">
                  <a:moveTo>
                    <a:pt x="168" y="0"/>
                  </a:moveTo>
                  <a:cubicBezTo>
                    <a:pt x="34" y="34"/>
                    <a:pt x="1" y="167"/>
                    <a:pt x="1" y="234"/>
                  </a:cubicBezTo>
                  <a:cubicBezTo>
                    <a:pt x="1" y="300"/>
                    <a:pt x="34" y="434"/>
                    <a:pt x="168" y="434"/>
                  </a:cubicBezTo>
                  <a:cubicBezTo>
                    <a:pt x="188" y="454"/>
                    <a:pt x="212" y="462"/>
                    <a:pt x="237" y="462"/>
                  </a:cubicBezTo>
                  <a:cubicBezTo>
                    <a:pt x="293" y="462"/>
                    <a:pt x="355" y="423"/>
                    <a:pt x="401" y="400"/>
                  </a:cubicBezTo>
                  <a:cubicBezTo>
                    <a:pt x="501" y="334"/>
                    <a:pt x="535" y="234"/>
                    <a:pt x="501" y="100"/>
                  </a:cubicBezTo>
                  <a:lnTo>
                    <a:pt x="501" y="67"/>
                  </a:lnTo>
                  <a:cubicBezTo>
                    <a:pt x="401" y="0"/>
                    <a:pt x="301" y="0"/>
                    <a:pt x="16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20"/>
            <p:cNvSpPr/>
            <p:nvPr/>
          </p:nvSpPr>
          <p:spPr>
            <a:xfrm>
              <a:off x="6179575" y="1783925"/>
              <a:ext cx="15850" cy="12900"/>
            </a:xfrm>
            <a:custGeom>
              <a:rect b="b" l="l" r="r" t="t"/>
              <a:pathLst>
                <a:path extrusionOk="0" h="516" w="634">
                  <a:moveTo>
                    <a:pt x="275" y="0"/>
                  </a:moveTo>
                  <a:cubicBezTo>
                    <a:pt x="265" y="0"/>
                    <a:pt x="254" y="1"/>
                    <a:pt x="243" y="2"/>
                  </a:cubicBezTo>
                  <a:cubicBezTo>
                    <a:pt x="0" y="93"/>
                    <a:pt x="6" y="515"/>
                    <a:pt x="261" y="515"/>
                  </a:cubicBezTo>
                  <a:cubicBezTo>
                    <a:pt x="286" y="515"/>
                    <a:pt x="313" y="511"/>
                    <a:pt x="343" y="502"/>
                  </a:cubicBezTo>
                  <a:cubicBezTo>
                    <a:pt x="634" y="470"/>
                    <a:pt x="581" y="0"/>
                    <a:pt x="27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20"/>
            <p:cNvSpPr/>
            <p:nvPr/>
          </p:nvSpPr>
          <p:spPr>
            <a:xfrm>
              <a:off x="6260350" y="1704675"/>
              <a:ext cx="15075" cy="10275"/>
            </a:xfrm>
            <a:custGeom>
              <a:rect b="b" l="l" r="r" t="t"/>
              <a:pathLst>
                <a:path extrusionOk="0" h="411" w="603">
                  <a:moveTo>
                    <a:pt x="279" y="1"/>
                  </a:moveTo>
                  <a:cubicBezTo>
                    <a:pt x="269" y="1"/>
                    <a:pt x="259" y="2"/>
                    <a:pt x="248" y="3"/>
                  </a:cubicBezTo>
                  <a:cubicBezTo>
                    <a:pt x="0" y="34"/>
                    <a:pt x="69" y="410"/>
                    <a:pt x="267" y="410"/>
                  </a:cubicBezTo>
                  <a:cubicBezTo>
                    <a:pt x="282" y="410"/>
                    <a:pt x="298" y="408"/>
                    <a:pt x="315" y="403"/>
                  </a:cubicBezTo>
                  <a:cubicBezTo>
                    <a:pt x="603" y="371"/>
                    <a:pt x="522" y="1"/>
                    <a:pt x="27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20"/>
            <p:cNvSpPr/>
            <p:nvPr/>
          </p:nvSpPr>
          <p:spPr>
            <a:xfrm>
              <a:off x="6271550" y="1763100"/>
              <a:ext cx="4175" cy="3375"/>
            </a:xfrm>
            <a:custGeom>
              <a:rect b="b" l="l" r="r" t="t"/>
              <a:pathLst>
                <a:path extrusionOk="0" h="135" w="167">
                  <a:moveTo>
                    <a:pt x="67" y="1"/>
                  </a:moveTo>
                  <a:cubicBezTo>
                    <a:pt x="0" y="1"/>
                    <a:pt x="0" y="134"/>
                    <a:pt x="67" y="134"/>
                  </a:cubicBezTo>
                  <a:cubicBezTo>
                    <a:pt x="167" y="134"/>
                    <a:pt x="167" y="1"/>
                    <a:pt x="6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20"/>
            <p:cNvSpPr/>
            <p:nvPr/>
          </p:nvSpPr>
          <p:spPr>
            <a:xfrm>
              <a:off x="6222575" y="1738050"/>
              <a:ext cx="15325" cy="10950"/>
            </a:xfrm>
            <a:custGeom>
              <a:rect b="b" l="l" r="r" t="t"/>
              <a:pathLst>
                <a:path extrusionOk="0" h="438" w="613">
                  <a:moveTo>
                    <a:pt x="289" y="0"/>
                  </a:moveTo>
                  <a:cubicBezTo>
                    <a:pt x="279" y="0"/>
                    <a:pt x="269" y="1"/>
                    <a:pt x="258" y="2"/>
                  </a:cubicBezTo>
                  <a:cubicBezTo>
                    <a:pt x="1" y="34"/>
                    <a:pt x="22" y="438"/>
                    <a:pt x="292" y="438"/>
                  </a:cubicBezTo>
                  <a:cubicBezTo>
                    <a:pt x="303" y="438"/>
                    <a:pt x="313" y="437"/>
                    <a:pt x="325" y="436"/>
                  </a:cubicBezTo>
                  <a:cubicBezTo>
                    <a:pt x="613" y="372"/>
                    <a:pt x="532"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20"/>
            <p:cNvSpPr/>
            <p:nvPr/>
          </p:nvSpPr>
          <p:spPr>
            <a:xfrm>
              <a:off x="6251150" y="1793100"/>
              <a:ext cx="16000" cy="12725"/>
            </a:xfrm>
            <a:custGeom>
              <a:rect b="b" l="l" r="r" t="t"/>
              <a:pathLst>
                <a:path extrusionOk="0" h="509" w="640">
                  <a:moveTo>
                    <a:pt x="314" y="0"/>
                  </a:moveTo>
                  <a:cubicBezTo>
                    <a:pt x="304" y="0"/>
                    <a:pt x="293" y="1"/>
                    <a:pt x="282" y="2"/>
                  </a:cubicBezTo>
                  <a:cubicBezTo>
                    <a:pt x="1" y="64"/>
                    <a:pt x="42" y="508"/>
                    <a:pt x="296" y="508"/>
                  </a:cubicBezTo>
                  <a:cubicBezTo>
                    <a:pt x="313" y="508"/>
                    <a:pt x="330" y="506"/>
                    <a:pt x="349" y="502"/>
                  </a:cubicBezTo>
                  <a:cubicBezTo>
                    <a:pt x="640" y="470"/>
                    <a:pt x="618" y="0"/>
                    <a:pt x="31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20"/>
            <p:cNvSpPr/>
            <p:nvPr/>
          </p:nvSpPr>
          <p:spPr>
            <a:xfrm>
              <a:off x="6246775" y="1741400"/>
              <a:ext cx="20350" cy="14275"/>
            </a:xfrm>
            <a:custGeom>
              <a:rect b="b" l="l" r="r" t="t"/>
              <a:pathLst>
                <a:path extrusionOk="0" h="571" w="814">
                  <a:moveTo>
                    <a:pt x="388" y="0"/>
                  </a:moveTo>
                  <a:cubicBezTo>
                    <a:pt x="378" y="0"/>
                    <a:pt x="368" y="1"/>
                    <a:pt x="357" y="2"/>
                  </a:cubicBezTo>
                  <a:cubicBezTo>
                    <a:pt x="1" y="34"/>
                    <a:pt x="54" y="570"/>
                    <a:pt x="424" y="570"/>
                  </a:cubicBezTo>
                  <a:cubicBezTo>
                    <a:pt x="435" y="570"/>
                    <a:pt x="446" y="570"/>
                    <a:pt x="457" y="569"/>
                  </a:cubicBezTo>
                  <a:cubicBezTo>
                    <a:pt x="814" y="536"/>
                    <a:pt x="730" y="0"/>
                    <a:pt x="38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20"/>
            <p:cNvSpPr/>
            <p:nvPr/>
          </p:nvSpPr>
          <p:spPr>
            <a:xfrm>
              <a:off x="6301625" y="1713400"/>
              <a:ext cx="17475" cy="15650"/>
            </a:xfrm>
            <a:custGeom>
              <a:rect b="b" l="l" r="r" t="t"/>
              <a:pathLst>
                <a:path extrusionOk="0" h="626" w="699">
                  <a:moveTo>
                    <a:pt x="377" y="1"/>
                  </a:moveTo>
                  <a:cubicBezTo>
                    <a:pt x="222" y="1"/>
                    <a:pt x="84" y="102"/>
                    <a:pt x="31" y="288"/>
                  </a:cubicBezTo>
                  <a:cubicBezTo>
                    <a:pt x="1" y="471"/>
                    <a:pt x="165" y="626"/>
                    <a:pt x="372" y="626"/>
                  </a:cubicBezTo>
                  <a:cubicBezTo>
                    <a:pt x="391" y="626"/>
                    <a:pt x="411" y="624"/>
                    <a:pt x="432" y="621"/>
                  </a:cubicBezTo>
                  <a:lnTo>
                    <a:pt x="465" y="621"/>
                  </a:lnTo>
                  <a:cubicBezTo>
                    <a:pt x="598" y="621"/>
                    <a:pt x="698" y="488"/>
                    <a:pt x="698" y="354"/>
                  </a:cubicBezTo>
                  <a:cubicBezTo>
                    <a:pt x="665" y="188"/>
                    <a:pt x="632" y="54"/>
                    <a:pt x="498" y="21"/>
                  </a:cubicBezTo>
                  <a:cubicBezTo>
                    <a:pt x="457" y="7"/>
                    <a:pt x="417" y="1"/>
                    <a:pt x="37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20"/>
            <p:cNvSpPr/>
            <p:nvPr/>
          </p:nvSpPr>
          <p:spPr>
            <a:xfrm>
              <a:off x="6311000" y="1650500"/>
              <a:ext cx="20350" cy="15100"/>
            </a:xfrm>
            <a:custGeom>
              <a:rect b="b" l="l" r="r" t="t"/>
              <a:pathLst>
                <a:path extrusionOk="0" h="604" w="814">
                  <a:moveTo>
                    <a:pt x="421" y="0"/>
                  </a:moveTo>
                  <a:cubicBezTo>
                    <a:pt x="411" y="0"/>
                    <a:pt x="401" y="1"/>
                    <a:pt x="390" y="2"/>
                  </a:cubicBezTo>
                  <a:cubicBezTo>
                    <a:pt x="1" y="34"/>
                    <a:pt x="85" y="603"/>
                    <a:pt x="428" y="603"/>
                  </a:cubicBezTo>
                  <a:cubicBezTo>
                    <a:pt x="437" y="603"/>
                    <a:pt x="447" y="603"/>
                    <a:pt x="457" y="602"/>
                  </a:cubicBezTo>
                  <a:cubicBezTo>
                    <a:pt x="813" y="537"/>
                    <a:pt x="761" y="0"/>
                    <a:pt x="42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20"/>
            <p:cNvSpPr/>
            <p:nvPr/>
          </p:nvSpPr>
          <p:spPr>
            <a:xfrm>
              <a:off x="6264275" y="1662950"/>
              <a:ext cx="8675" cy="6850"/>
            </a:xfrm>
            <a:custGeom>
              <a:rect b="b" l="l" r="r" t="t"/>
              <a:pathLst>
                <a:path extrusionOk="0" h="274" w="347">
                  <a:moveTo>
                    <a:pt x="189" y="1"/>
                  </a:moveTo>
                  <a:cubicBezTo>
                    <a:pt x="179" y="1"/>
                    <a:pt x="169" y="2"/>
                    <a:pt x="158" y="4"/>
                  </a:cubicBezTo>
                  <a:cubicBezTo>
                    <a:pt x="1" y="35"/>
                    <a:pt x="21" y="274"/>
                    <a:pt x="163" y="274"/>
                  </a:cubicBezTo>
                  <a:cubicBezTo>
                    <a:pt x="172" y="274"/>
                    <a:pt x="181" y="273"/>
                    <a:pt x="191" y="271"/>
                  </a:cubicBezTo>
                  <a:cubicBezTo>
                    <a:pt x="347" y="209"/>
                    <a:pt x="328" y="1"/>
                    <a:pt x="1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20"/>
            <p:cNvSpPr/>
            <p:nvPr/>
          </p:nvSpPr>
          <p:spPr>
            <a:xfrm>
              <a:off x="6288225" y="1676950"/>
              <a:ext cx="12525" cy="10750"/>
            </a:xfrm>
            <a:custGeom>
              <a:rect b="b" l="l" r="r" t="t"/>
              <a:pathLst>
                <a:path extrusionOk="0" h="430" w="501">
                  <a:moveTo>
                    <a:pt x="306" y="1"/>
                  </a:moveTo>
                  <a:cubicBezTo>
                    <a:pt x="267" y="1"/>
                    <a:pt x="228" y="17"/>
                    <a:pt x="200" y="44"/>
                  </a:cubicBezTo>
                  <a:cubicBezTo>
                    <a:pt x="167" y="44"/>
                    <a:pt x="167" y="44"/>
                    <a:pt x="134" y="78"/>
                  </a:cubicBezTo>
                  <a:cubicBezTo>
                    <a:pt x="0" y="111"/>
                    <a:pt x="0" y="245"/>
                    <a:pt x="34" y="311"/>
                  </a:cubicBezTo>
                  <a:cubicBezTo>
                    <a:pt x="56" y="400"/>
                    <a:pt x="123" y="430"/>
                    <a:pt x="194" y="430"/>
                  </a:cubicBezTo>
                  <a:cubicBezTo>
                    <a:pt x="230" y="430"/>
                    <a:pt x="267" y="423"/>
                    <a:pt x="300" y="411"/>
                  </a:cubicBezTo>
                  <a:cubicBezTo>
                    <a:pt x="334" y="411"/>
                    <a:pt x="334" y="411"/>
                    <a:pt x="367" y="378"/>
                  </a:cubicBezTo>
                  <a:cubicBezTo>
                    <a:pt x="501" y="311"/>
                    <a:pt x="501" y="211"/>
                    <a:pt x="434" y="111"/>
                  </a:cubicBezTo>
                  <a:cubicBezTo>
                    <a:pt x="414" y="33"/>
                    <a:pt x="360" y="1"/>
                    <a:pt x="30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20"/>
            <p:cNvSpPr/>
            <p:nvPr/>
          </p:nvSpPr>
          <p:spPr>
            <a:xfrm>
              <a:off x="6336175" y="1661125"/>
              <a:ext cx="9950" cy="7175"/>
            </a:xfrm>
            <a:custGeom>
              <a:rect b="b" l="l" r="r" t="t"/>
              <a:pathLst>
                <a:path extrusionOk="0" h="287" w="398">
                  <a:moveTo>
                    <a:pt x="214" y="1"/>
                  </a:moveTo>
                  <a:cubicBezTo>
                    <a:pt x="195" y="1"/>
                    <a:pt x="174" y="4"/>
                    <a:pt x="150" y="10"/>
                  </a:cubicBezTo>
                  <a:cubicBezTo>
                    <a:pt x="0" y="40"/>
                    <a:pt x="39" y="287"/>
                    <a:pt x="170" y="287"/>
                  </a:cubicBezTo>
                  <a:cubicBezTo>
                    <a:pt x="185" y="287"/>
                    <a:pt x="201" y="284"/>
                    <a:pt x="217" y="277"/>
                  </a:cubicBezTo>
                  <a:cubicBezTo>
                    <a:pt x="397" y="247"/>
                    <a:pt x="388" y="1"/>
                    <a:pt x="21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20"/>
            <p:cNvSpPr/>
            <p:nvPr/>
          </p:nvSpPr>
          <p:spPr>
            <a:xfrm>
              <a:off x="6337625" y="1609625"/>
              <a:ext cx="12925" cy="10950"/>
            </a:xfrm>
            <a:custGeom>
              <a:rect b="b" l="l" r="r" t="t"/>
              <a:pathLst>
                <a:path extrusionOk="0" h="438" w="517">
                  <a:moveTo>
                    <a:pt x="254" y="0"/>
                  </a:moveTo>
                  <a:cubicBezTo>
                    <a:pt x="245" y="0"/>
                    <a:pt x="236" y="1"/>
                    <a:pt x="226" y="2"/>
                  </a:cubicBezTo>
                  <a:cubicBezTo>
                    <a:pt x="1" y="34"/>
                    <a:pt x="24" y="438"/>
                    <a:pt x="234" y="438"/>
                  </a:cubicBezTo>
                  <a:cubicBezTo>
                    <a:pt x="242" y="438"/>
                    <a:pt x="251" y="437"/>
                    <a:pt x="259" y="436"/>
                  </a:cubicBezTo>
                  <a:cubicBezTo>
                    <a:pt x="516" y="404"/>
                    <a:pt x="495" y="0"/>
                    <a:pt x="25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20"/>
            <p:cNvSpPr/>
            <p:nvPr/>
          </p:nvSpPr>
          <p:spPr>
            <a:xfrm>
              <a:off x="6283450" y="1565300"/>
              <a:ext cx="12650" cy="10250"/>
            </a:xfrm>
            <a:custGeom>
              <a:rect b="b" l="l" r="r" t="t"/>
              <a:pathLst>
                <a:path extrusionOk="0" h="410" w="506">
                  <a:moveTo>
                    <a:pt x="278" y="0"/>
                  </a:moveTo>
                  <a:cubicBezTo>
                    <a:pt x="261" y="0"/>
                    <a:pt x="244" y="3"/>
                    <a:pt x="225" y="7"/>
                  </a:cubicBezTo>
                  <a:cubicBezTo>
                    <a:pt x="0" y="39"/>
                    <a:pt x="22" y="410"/>
                    <a:pt x="231" y="410"/>
                  </a:cubicBezTo>
                  <a:cubicBezTo>
                    <a:pt x="240" y="410"/>
                    <a:pt x="249" y="409"/>
                    <a:pt x="258" y="408"/>
                  </a:cubicBezTo>
                  <a:cubicBezTo>
                    <a:pt x="506" y="377"/>
                    <a:pt x="495" y="0"/>
                    <a:pt x="27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20"/>
            <p:cNvSpPr/>
            <p:nvPr/>
          </p:nvSpPr>
          <p:spPr>
            <a:xfrm>
              <a:off x="6356900" y="1615375"/>
              <a:ext cx="19275" cy="13525"/>
            </a:xfrm>
            <a:custGeom>
              <a:rect b="b" l="l" r="r" t="t"/>
              <a:pathLst>
                <a:path extrusionOk="0" h="541" w="771">
                  <a:moveTo>
                    <a:pt x="442" y="0"/>
                  </a:moveTo>
                  <a:cubicBezTo>
                    <a:pt x="425" y="0"/>
                    <a:pt x="407" y="2"/>
                    <a:pt x="389" y="6"/>
                  </a:cubicBezTo>
                  <a:cubicBezTo>
                    <a:pt x="1" y="38"/>
                    <a:pt x="83" y="541"/>
                    <a:pt x="423" y="541"/>
                  </a:cubicBezTo>
                  <a:cubicBezTo>
                    <a:pt x="434" y="541"/>
                    <a:pt x="444" y="540"/>
                    <a:pt x="456" y="539"/>
                  </a:cubicBezTo>
                  <a:cubicBezTo>
                    <a:pt x="771" y="508"/>
                    <a:pt x="729" y="0"/>
                    <a:pt x="44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20"/>
            <p:cNvSpPr/>
            <p:nvPr/>
          </p:nvSpPr>
          <p:spPr>
            <a:xfrm>
              <a:off x="6298225" y="1601325"/>
              <a:ext cx="14200" cy="11675"/>
            </a:xfrm>
            <a:custGeom>
              <a:rect b="b" l="l" r="r" t="t"/>
              <a:pathLst>
                <a:path extrusionOk="0" h="467" w="568">
                  <a:moveTo>
                    <a:pt x="301" y="1"/>
                  </a:moveTo>
                  <a:cubicBezTo>
                    <a:pt x="134" y="1"/>
                    <a:pt x="1" y="134"/>
                    <a:pt x="67" y="301"/>
                  </a:cubicBezTo>
                  <a:cubicBezTo>
                    <a:pt x="67" y="415"/>
                    <a:pt x="161" y="466"/>
                    <a:pt x="262" y="466"/>
                  </a:cubicBezTo>
                  <a:cubicBezTo>
                    <a:pt x="310" y="466"/>
                    <a:pt x="359" y="455"/>
                    <a:pt x="401" y="434"/>
                  </a:cubicBezTo>
                  <a:lnTo>
                    <a:pt x="468" y="334"/>
                  </a:lnTo>
                  <a:cubicBezTo>
                    <a:pt x="568" y="234"/>
                    <a:pt x="501" y="101"/>
                    <a:pt x="401" y="67"/>
                  </a:cubicBezTo>
                  <a:cubicBezTo>
                    <a:pt x="334" y="67"/>
                    <a:pt x="301" y="1"/>
                    <a:pt x="30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20"/>
            <p:cNvSpPr/>
            <p:nvPr/>
          </p:nvSpPr>
          <p:spPr>
            <a:xfrm>
              <a:off x="6322675" y="1573625"/>
              <a:ext cx="15075" cy="10275"/>
            </a:xfrm>
            <a:custGeom>
              <a:rect b="b" l="l" r="r" t="t"/>
              <a:pathLst>
                <a:path extrusionOk="0" h="411" w="603">
                  <a:moveTo>
                    <a:pt x="311" y="1"/>
                  </a:moveTo>
                  <a:cubicBezTo>
                    <a:pt x="294" y="1"/>
                    <a:pt x="276" y="3"/>
                    <a:pt x="257" y="8"/>
                  </a:cubicBezTo>
                  <a:cubicBezTo>
                    <a:pt x="1" y="40"/>
                    <a:pt x="83" y="410"/>
                    <a:pt x="296" y="410"/>
                  </a:cubicBezTo>
                  <a:cubicBezTo>
                    <a:pt x="305" y="410"/>
                    <a:pt x="314" y="409"/>
                    <a:pt x="323" y="408"/>
                  </a:cubicBezTo>
                  <a:cubicBezTo>
                    <a:pt x="602" y="377"/>
                    <a:pt x="536" y="1"/>
                    <a:pt x="31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20"/>
            <p:cNvSpPr/>
            <p:nvPr/>
          </p:nvSpPr>
          <p:spPr>
            <a:xfrm>
              <a:off x="6252075" y="1553525"/>
              <a:ext cx="19625" cy="13775"/>
            </a:xfrm>
            <a:custGeom>
              <a:rect b="b" l="l" r="r" t="t"/>
              <a:pathLst>
                <a:path extrusionOk="0" h="551" w="785">
                  <a:moveTo>
                    <a:pt x="432" y="0"/>
                  </a:moveTo>
                  <a:cubicBezTo>
                    <a:pt x="405" y="0"/>
                    <a:pt x="376" y="4"/>
                    <a:pt x="345" y="11"/>
                  </a:cubicBezTo>
                  <a:cubicBezTo>
                    <a:pt x="0" y="74"/>
                    <a:pt x="68" y="551"/>
                    <a:pt x="384" y="551"/>
                  </a:cubicBezTo>
                  <a:cubicBezTo>
                    <a:pt x="403" y="551"/>
                    <a:pt x="424" y="549"/>
                    <a:pt x="446" y="545"/>
                  </a:cubicBezTo>
                  <a:cubicBezTo>
                    <a:pt x="784" y="514"/>
                    <a:pt x="753" y="0"/>
                    <a:pt x="43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20"/>
            <p:cNvSpPr/>
            <p:nvPr/>
          </p:nvSpPr>
          <p:spPr>
            <a:xfrm>
              <a:off x="6268475" y="1524550"/>
              <a:ext cx="12850" cy="9300"/>
            </a:xfrm>
            <a:custGeom>
              <a:rect b="b" l="l" r="r" t="t"/>
              <a:pathLst>
                <a:path extrusionOk="0" h="372" w="514">
                  <a:moveTo>
                    <a:pt x="286" y="1"/>
                  </a:moveTo>
                  <a:cubicBezTo>
                    <a:pt x="276" y="1"/>
                    <a:pt x="267" y="1"/>
                    <a:pt x="257" y="3"/>
                  </a:cubicBezTo>
                  <a:cubicBezTo>
                    <a:pt x="0" y="3"/>
                    <a:pt x="21" y="372"/>
                    <a:pt x="259" y="372"/>
                  </a:cubicBezTo>
                  <a:cubicBezTo>
                    <a:pt x="269" y="372"/>
                    <a:pt x="279" y="371"/>
                    <a:pt x="290" y="370"/>
                  </a:cubicBezTo>
                  <a:cubicBezTo>
                    <a:pt x="513" y="338"/>
                    <a:pt x="492" y="1"/>
                    <a:pt x="28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20"/>
            <p:cNvSpPr/>
            <p:nvPr/>
          </p:nvSpPr>
          <p:spPr>
            <a:xfrm>
              <a:off x="6291775" y="1537075"/>
              <a:ext cx="16250" cy="12625"/>
            </a:xfrm>
            <a:custGeom>
              <a:rect b="b" l="l" r="r" t="t"/>
              <a:pathLst>
                <a:path extrusionOk="0" h="505" w="650">
                  <a:moveTo>
                    <a:pt x="290" y="1"/>
                  </a:moveTo>
                  <a:cubicBezTo>
                    <a:pt x="280" y="1"/>
                    <a:pt x="269" y="1"/>
                    <a:pt x="259" y="2"/>
                  </a:cubicBezTo>
                  <a:cubicBezTo>
                    <a:pt x="1" y="67"/>
                    <a:pt x="54" y="504"/>
                    <a:pt x="328" y="504"/>
                  </a:cubicBezTo>
                  <a:cubicBezTo>
                    <a:pt x="338" y="504"/>
                    <a:pt x="348" y="504"/>
                    <a:pt x="359" y="502"/>
                  </a:cubicBezTo>
                  <a:cubicBezTo>
                    <a:pt x="649" y="470"/>
                    <a:pt x="596" y="1"/>
                    <a:pt x="29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20"/>
            <p:cNvSpPr/>
            <p:nvPr/>
          </p:nvSpPr>
          <p:spPr>
            <a:xfrm>
              <a:off x="6217625" y="1507775"/>
              <a:ext cx="16800" cy="12725"/>
            </a:xfrm>
            <a:custGeom>
              <a:rect b="b" l="l" r="r" t="t"/>
              <a:pathLst>
                <a:path extrusionOk="0" h="509" w="672">
                  <a:moveTo>
                    <a:pt x="378" y="1"/>
                  </a:moveTo>
                  <a:cubicBezTo>
                    <a:pt x="361" y="1"/>
                    <a:pt x="342" y="3"/>
                    <a:pt x="322" y="7"/>
                  </a:cubicBezTo>
                  <a:cubicBezTo>
                    <a:pt x="0" y="71"/>
                    <a:pt x="51" y="509"/>
                    <a:pt x="356" y="509"/>
                  </a:cubicBezTo>
                  <a:cubicBezTo>
                    <a:pt x="367" y="509"/>
                    <a:pt x="378" y="508"/>
                    <a:pt x="389" y="507"/>
                  </a:cubicBezTo>
                  <a:cubicBezTo>
                    <a:pt x="672" y="476"/>
                    <a:pt x="659" y="1"/>
                    <a:pt x="37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20"/>
            <p:cNvSpPr/>
            <p:nvPr/>
          </p:nvSpPr>
          <p:spPr>
            <a:xfrm>
              <a:off x="6233900" y="1473575"/>
              <a:ext cx="17125" cy="12175"/>
            </a:xfrm>
            <a:custGeom>
              <a:rect b="b" l="l" r="r" t="t"/>
              <a:pathLst>
                <a:path extrusionOk="0" h="487" w="685">
                  <a:moveTo>
                    <a:pt x="365" y="1"/>
                  </a:moveTo>
                  <a:cubicBezTo>
                    <a:pt x="346" y="1"/>
                    <a:pt x="326" y="3"/>
                    <a:pt x="305" y="7"/>
                  </a:cubicBezTo>
                  <a:cubicBezTo>
                    <a:pt x="0" y="37"/>
                    <a:pt x="30" y="486"/>
                    <a:pt x="292" y="486"/>
                  </a:cubicBezTo>
                  <a:cubicBezTo>
                    <a:pt x="317" y="486"/>
                    <a:pt x="343" y="483"/>
                    <a:pt x="372" y="474"/>
                  </a:cubicBezTo>
                  <a:cubicBezTo>
                    <a:pt x="685" y="443"/>
                    <a:pt x="646" y="1"/>
                    <a:pt x="36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20"/>
            <p:cNvSpPr/>
            <p:nvPr/>
          </p:nvSpPr>
          <p:spPr>
            <a:xfrm>
              <a:off x="6191725" y="1449225"/>
              <a:ext cx="15775" cy="12075"/>
            </a:xfrm>
            <a:custGeom>
              <a:rect b="b" l="l" r="r" t="t"/>
              <a:pathLst>
                <a:path extrusionOk="0" h="483" w="631">
                  <a:moveTo>
                    <a:pt x="341" y="0"/>
                  </a:moveTo>
                  <a:cubicBezTo>
                    <a:pt x="316" y="0"/>
                    <a:pt x="288" y="5"/>
                    <a:pt x="258" y="14"/>
                  </a:cubicBezTo>
                  <a:cubicBezTo>
                    <a:pt x="0" y="46"/>
                    <a:pt x="53" y="482"/>
                    <a:pt x="328" y="482"/>
                  </a:cubicBezTo>
                  <a:cubicBezTo>
                    <a:pt x="337" y="482"/>
                    <a:pt x="347" y="482"/>
                    <a:pt x="358" y="481"/>
                  </a:cubicBezTo>
                  <a:cubicBezTo>
                    <a:pt x="631" y="420"/>
                    <a:pt x="600" y="0"/>
                    <a:pt x="34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20"/>
            <p:cNvSpPr/>
            <p:nvPr/>
          </p:nvSpPr>
          <p:spPr>
            <a:xfrm>
              <a:off x="6244500" y="1495375"/>
              <a:ext cx="16000" cy="12725"/>
            </a:xfrm>
            <a:custGeom>
              <a:rect b="b" l="l" r="r" t="t"/>
              <a:pathLst>
                <a:path extrusionOk="0" h="509" w="640">
                  <a:moveTo>
                    <a:pt x="313" y="1"/>
                  </a:moveTo>
                  <a:cubicBezTo>
                    <a:pt x="303" y="1"/>
                    <a:pt x="292" y="1"/>
                    <a:pt x="282" y="2"/>
                  </a:cubicBezTo>
                  <a:cubicBezTo>
                    <a:pt x="0" y="65"/>
                    <a:pt x="70" y="509"/>
                    <a:pt x="328" y="509"/>
                  </a:cubicBezTo>
                  <a:cubicBezTo>
                    <a:pt x="345" y="509"/>
                    <a:pt x="363" y="507"/>
                    <a:pt x="382" y="503"/>
                  </a:cubicBezTo>
                  <a:cubicBezTo>
                    <a:pt x="640" y="470"/>
                    <a:pt x="617"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20"/>
            <p:cNvSpPr/>
            <p:nvPr/>
          </p:nvSpPr>
          <p:spPr>
            <a:xfrm>
              <a:off x="6205075" y="1483700"/>
              <a:ext cx="16200" cy="11775"/>
            </a:xfrm>
            <a:custGeom>
              <a:rect b="b" l="l" r="r" t="t"/>
              <a:pathLst>
                <a:path extrusionOk="0" h="471" w="648">
                  <a:moveTo>
                    <a:pt x="324" y="1"/>
                  </a:moveTo>
                  <a:cubicBezTo>
                    <a:pt x="313" y="1"/>
                    <a:pt x="302" y="1"/>
                    <a:pt x="291" y="2"/>
                  </a:cubicBezTo>
                  <a:cubicBezTo>
                    <a:pt x="1" y="34"/>
                    <a:pt x="22" y="471"/>
                    <a:pt x="324" y="471"/>
                  </a:cubicBezTo>
                  <a:cubicBezTo>
                    <a:pt x="335" y="471"/>
                    <a:pt x="346" y="470"/>
                    <a:pt x="357" y="469"/>
                  </a:cubicBezTo>
                  <a:cubicBezTo>
                    <a:pt x="647" y="437"/>
                    <a:pt x="626" y="1"/>
                    <a:pt x="32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20"/>
            <p:cNvSpPr/>
            <p:nvPr/>
          </p:nvSpPr>
          <p:spPr>
            <a:xfrm>
              <a:off x="6216500" y="1452600"/>
              <a:ext cx="6650" cy="5325"/>
            </a:xfrm>
            <a:custGeom>
              <a:rect b="b" l="l" r="r" t="t"/>
              <a:pathLst>
                <a:path extrusionOk="0" h="213" w="266">
                  <a:moveTo>
                    <a:pt x="155" y="0"/>
                  </a:moveTo>
                  <a:cubicBezTo>
                    <a:pt x="139" y="0"/>
                    <a:pt x="121" y="4"/>
                    <a:pt x="101" y="12"/>
                  </a:cubicBezTo>
                  <a:cubicBezTo>
                    <a:pt x="1" y="12"/>
                    <a:pt x="34" y="212"/>
                    <a:pt x="167" y="212"/>
                  </a:cubicBezTo>
                  <a:cubicBezTo>
                    <a:pt x="255" y="183"/>
                    <a:pt x="266" y="0"/>
                    <a:pt x="15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20"/>
            <p:cNvSpPr/>
            <p:nvPr/>
          </p:nvSpPr>
          <p:spPr>
            <a:xfrm>
              <a:off x="6187725" y="1423450"/>
              <a:ext cx="8375" cy="7200"/>
            </a:xfrm>
            <a:custGeom>
              <a:rect b="b" l="l" r="r" t="t"/>
              <a:pathLst>
                <a:path extrusionOk="0" h="288" w="335">
                  <a:moveTo>
                    <a:pt x="197" y="1"/>
                  </a:moveTo>
                  <a:cubicBezTo>
                    <a:pt x="183" y="1"/>
                    <a:pt x="167" y="4"/>
                    <a:pt x="151" y="11"/>
                  </a:cubicBezTo>
                  <a:cubicBezTo>
                    <a:pt x="1" y="41"/>
                    <a:pt x="13" y="287"/>
                    <a:pt x="138" y="287"/>
                  </a:cubicBezTo>
                  <a:cubicBezTo>
                    <a:pt x="152" y="287"/>
                    <a:pt x="168" y="284"/>
                    <a:pt x="184" y="277"/>
                  </a:cubicBezTo>
                  <a:cubicBezTo>
                    <a:pt x="334" y="247"/>
                    <a:pt x="322" y="1"/>
                    <a:pt x="19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20"/>
            <p:cNvSpPr/>
            <p:nvPr/>
          </p:nvSpPr>
          <p:spPr>
            <a:xfrm>
              <a:off x="6170875" y="1433625"/>
              <a:ext cx="8675" cy="6850"/>
            </a:xfrm>
            <a:custGeom>
              <a:rect b="b" l="l" r="r" t="t"/>
              <a:pathLst>
                <a:path extrusionOk="0" h="274" w="347">
                  <a:moveTo>
                    <a:pt x="189" y="1"/>
                  </a:moveTo>
                  <a:cubicBezTo>
                    <a:pt x="179" y="1"/>
                    <a:pt x="169" y="2"/>
                    <a:pt x="158" y="4"/>
                  </a:cubicBezTo>
                  <a:cubicBezTo>
                    <a:pt x="1" y="35"/>
                    <a:pt x="21" y="274"/>
                    <a:pt x="163" y="274"/>
                  </a:cubicBezTo>
                  <a:cubicBezTo>
                    <a:pt x="172" y="274"/>
                    <a:pt x="181" y="273"/>
                    <a:pt x="191" y="271"/>
                  </a:cubicBezTo>
                  <a:cubicBezTo>
                    <a:pt x="347" y="208"/>
                    <a:pt x="328" y="1"/>
                    <a:pt x="1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20"/>
            <p:cNvSpPr/>
            <p:nvPr/>
          </p:nvSpPr>
          <p:spPr>
            <a:xfrm>
              <a:off x="6081950" y="1942275"/>
              <a:ext cx="19825" cy="13625"/>
            </a:xfrm>
            <a:custGeom>
              <a:rect b="b" l="l" r="r" t="t"/>
              <a:pathLst>
                <a:path extrusionOk="0" h="545" w="793">
                  <a:moveTo>
                    <a:pt x="437" y="0"/>
                  </a:moveTo>
                  <a:cubicBezTo>
                    <a:pt x="419" y="0"/>
                    <a:pt x="399" y="2"/>
                    <a:pt x="379" y="6"/>
                  </a:cubicBezTo>
                  <a:cubicBezTo>
                    <a:pt x="1" y="37"/>
                    <a:pt x="69" y="545"/>
                    <a:pt x="387" y="545"/>
                  </a:cubicBezTo>
                  <a:cubicBezTo>
                    <a:pt x="406" y="545"/>
                    <a:pt x="425" y="543"/>
                    <a:pt x="446" y="539"/>
                  </a:cubicBezTo>
                  <a:cubicBezTo>
                    <a:pt x="792" y="508"/>
                    <a:pt x="752" y="0"/>
                    <a:pt x="437"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20"/>
            <p:cNvSpPr/>
            <p:nvPr/>
          </p:nvSpPr>
          <p:spPr>
            <a:xfrm>
              <a:off x="6096925" y="1901500"/>
              <a:ext cx="20125" cy="15225"/>
            </a:xfrm>
            <a:custGeom>
              <a:rect b="b" l="l" r="r" t="t"/>
              <a:pathLst>
                <a:path extrusionOk="0" h="609" w="805">
                  <a:moveTo>
                    <a:pt x="376" y="1"/>
                  </a:moveTo>
                  <a:cubicBezTo>
                    <a:pt x="367" y="1"/>
                    <a:pt x="357" y="1"/>
                    <a:pt x="347" y="2"/>
                  </a:cubicBezTo>
                  <a:cubicBezTo>
                    <a:pt x="0" y="97"/>
                    <a:pt x="41" y="608"/>
                    <a:pt x="384" y="608"/>
                  </a:cubicBezTo>
                  <a:cubicBezTo>
                    <a:pt x="404" y="608"/>
                    <a:pt x="425" y="606"/>
                    <a:pt x="447" y="603"/>
                  </a:cubicBezTo>
                  <a:cubicBezTo>
                    <a:pt x="804" y="570"/>
                    <a:pt x="719" y="1"/>
                    <a:pt x="37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20"/>
            <p:cNvSpPr/>
            <p:nvPr/>
          </p:nvSpPr>
          <p:spPr>
            <a:xfrm>
              <a:off x="6044400" y="1988225"/>
              <a:ext cx="12600" cy="9425"/>
            </a:xfrm>
            <a:custGeom>
              <a:rect b="b" l="l" r="r" t="t"/>
              <a:pathLst>
                <a:path extrusionOk="0" h="377" w="504">
                  <a:moveTo>
                    <a:pt x="272" y="0"/>
                  </a:moveTo>
                  <a:cubicBezTo>
                    <a:pt x="264" y="0"/>
                    <a:pt x="255" y="1"/>
                    <a:pt x="246" y="2"/>
                  </a:cubicBezTo>
                  <a:cubicBezTo>
                    <a:pt x="0" y="33"/>
                    <a:pt x="38" y="377"/>
                    <a:pt x="229" y="377"/>
                  </a:cubicBezTo>
                  <a:cubicBezTo>
                    <a:pt x="245" y="377"/>
                    <a:pt x="262" y="374"/>
                    <a:pt x="280" y="369"/>
                  </a:cubicBezTo>
                  <a:cubicBezTo>
                    <a:pt x="503" y="337"/>
                    <a:pt x="452" y="0"/>
                    <a:pt x="27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20"/>
            <p:cNvSpPr/>
            <p:nvPr/>
          </p:nvSpPr>
          <p:spPr>
            <a:xfrm>
              <a:off x="6079725" y="2064425"/>
              <a:ext cx="18325" cy="18175"/>
            </a:xfrm>
            <a:custGeom>
              <a:rect b="b" l="l" r="r" t="t"/>
              <a:pathLst>
                <a:path extrusionOk="0" h="727" w="733">
                  <a:moveTo>
                    <a:pt x="381" y="1"/>
                  </a:moveTo>
                  <a:cubicBezTo>
                    <a:pt x="304" y="1"/>
                    <a:pt x="227" y="30"/>
                    <a:pt x="168" y="90"/>
                  </a:cubicBezTo>
                  <a:cubicBezTo>
                    <a:pt x="134" y="123"/>
                    <a:pt x="68" y="157"/>
                    <a:pt x="34" y="257"/>
                  </a:cubicBezTo>
                  <a:cubicBezTo>
                    <a:pt x="1" y="390"/>
                    <a:pt x="34" y="490"/>
                    <a:pt x="101" y="624"/>
                  </a:cubicBezTo>
                  <a:cubicBezTo>
                    <a:pt x="168" y="657"/>
                    <a:pt x="234" y="724"/>
                    <a:pt x="335" y="724"/>
                  </a:cubicBezTo>
                  <a:cubicBezTo>
                    <a:pt x="348" y="726"/>
                    <a:pt x="361" y="727"/>
                    <a:pt x="374" y="727"/>
                  </a:cubicBezTo>
                  <a:cubicBezTo>
                    <a:pt x="587" y="727"/>
                    <a:pt x="733" y="479"/>
                    <a:pt x="701" y="290"/>
                  </a:cubicBezTo>
                  <a:cubicBezTo>
                    <a:pt x="659" y="97"/>
                    <a:pt x="519" y="1"/>
                    <a:pt x="38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20"/>
            <p:cNvSpPr/>
            <p:nvPr/>
          </p:nvSpPr>
          <p:spPr>
            <a:xfrm>
              <a:off x="6086125" y="2003000"/>
              <a:ext cx="19625" cy="13775"/>
            </a:xfrm>
            <a:custGeom>
              <a:rect b="b" l="l" r="r" t="t"/>
              <a:pathLst>
                <a:path extrusionOk="0" h="551" w="785">
                  <a:moveTo>
                    <a:pt x="458" y="1"/>
                  </a:moveTo>
                  <a:cubicBezTo>
                    <a:pt x="433" y="1"/>
                    <a:pt x="407" y="4"/>
                    <a:pt x="379" y="12"/>
                  </a:cubicBezTo>
                  <a:cubicBezTo>
                    <a:pt x="1" y="43"/>
                    <a:pt x="69" y="551"/>
                    <a:pt x="387" y="551"/>
                  </a:cubicBezTo>
                  <a:cubicBezTo>
                    <a:pt x="406" y="551"/>
                    <a:pt x="425" y="549"/>
                    <a:pt x="445" y="546"/>
                  </a:cubicBezTo>
                  <a:cubicBezTo>
                    <a:pt x="784" y="515"/>
                    <a:pt x="753" y="1"/>
                    <a:pt x="45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20"/>
            <p:cNvSpPr/>
            <p:nvPr/>
          </p:nvSpPr>
          <p:spPr>
            <a:xfrm>
              <a:off x="6130050" y="2034975"/>
              <a:ext cx="13100" cy="10075"/>
            </a:xfrm>
            <a:custGeom>
              <a:rect b="b" l="l" r="r" t="t"/>
              <a:pathLst>
                <a:path extrusionOk="0" h="403" w="524">
                  <a:moveTo>
                    <a:pt x="223" y="0"/>
                  </a:moveTo>
                  <a:cubicBezTo>
                    <a:pt x="0" y="96"/>
                    <a:pt x="50" y="403"/>
                    <a:pt x="258" y="403"/>
                  </a:cubicBezTo>
                  <a:cubicBezTo>
                    <a:pt x="268" y="403"/>
                    <a:pt x="279" y="402"/>
                    <a:pt x="290" y="401"/>
                  </a:cubicBezTo>
                  <a:cubicBezTo>
                    <a:pt x="523" y="334"/>
                    <a:pt x="456" y="0"/>
                    <a:pt x="22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20"/>
            <p:cNvSpPr/>
            <p:nvPr/>
          </p:nvSpPr>
          <p:spPr>
            <a:xfrm>
              <a:off x="6109175" y="2079950"/>
              <a:ext cx="9550" cy="7650"/>
            </a:xfrm>
            <a:custGeom>
              <a:rect b="b" l="l" r="r" t="t"/>
              <a:pathLst>
                <a:path extrusionOk="0" h="306" w="382">
                  <a:moveTo>
                    <a:pt x="216" y="0"/>
                  </a:moveTo>
                  <a:cubicBezTo>
                    <a:pt x="208" y="0"/>
                    <a:pt x="199" y="1"/>
                    <a:pt x="191" y="3"/>
                  </a:cubicBezTo>
                  <a:cubicBezTo>
                    <a:pt x="1" y="34"/>
                    <a:pt x="51" y="305"/>
                    <a:pt x="199" y="305"/>
                  </a:cubicBezTo>
                  <a:cubicBezTo>
                    <a:pt x="207" y="305"/>
                    <a:pt x="215" y="305"/>
                    <a:pt x="224" y="303"/>
                  </a:cubicBezTo>
                  <a:cubicBezTo>
                    <a:pt x="382" y="271"/>
                    <a:pt x="360" y="0"/>
                    <a:pt x="21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20"/>
            <p:cNvSpPr/>
            <p:nvPr/>
          </p:nvSpPr>
          <p:spPr>
            <a:xfrm>
              <a:off x="6105825" y="2040650"/>
              <a:ext cx="16775" cy="12725"/>
            </a:xfrm>
            <a:custGeom>
              <a:rect b="b" l="l" r="r" t="t"/>
              <a:pathLst>
                <a:path extrusionOk="0" h="509" w="671">
                  <a:moveTo>
                    <a:pt x="350" y="1"/>
                  </a:moveTo>
                  <a:cubicBezTo>
                    <a:pt x="332" y="1"/>
                    <a:pt x="312" y="3"/>
                    <a:pt x="291" y="7"/>
                  </a:cubicBezTo>
                  <a:cubicBezTo>
                    <a:pt x="1" y="39"/>
                    <a:pt x="85" y="509"/>
                    <a:pt x="333" y="509"/>
                  </a:cubicBezTo>
                  <a:cubicBezTo>
                    <a:pt x="341" y="509"/>
                    <a:pt x="349" y="508"/>
                    <a:pt x="358" y="507"/>
                  </a:cubicBezTo>
                  <a:cubicBezTo>
                    <a:pt x="671" y="445"/>
                    <a:pt x="632" y="1"/>
                    <a:pt x="35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20"/>
            <p:cNvSpPr/>
            <p:nvPr/>
          </p:nvSpPr>
          <p:spPr>
            <a:xfrm>
              <a:off x="6064725" y="2034975"/>
              <a:ext cx="5875" cy="4200"/>
            </a:xfrm>
            <a:custGeom>
              <a:rect b="b" l="l" r="r" t="t"/>
              <a:pathLst>
                <a:path extrusionOk="0" h="168" w="235">
                  <a:moveTo>
                    <a:pt x="101" y="0"/>
                  </a:moveTo>
                  <a:cubicBezTo>
                    <a:pt x="1" y="0"/>
                    <a:pt x="67" y="167"/>
                    <a:pt x="134" y="167"/>
                  </a:cubicBezTo>
                  <a:cubicBezTo>
                    <a:pt x="234" y="167"/>
                    <a:pt x="234" y="0"/>
                    <a:pt x="10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20"/>
            <p:cNvSpPr/>
            <p:nvPr/>
          </p:nvSpPr>
          <p:spPr>
            <a:xfrm>
              <a:off x="6064175" y="1974875"/>
              <a:ext cx="12825" cy="9300"/>
            </a:xfrm>
            <a:custGeom>
              <a:rect b="b" l="l" r="r" t="t"/>
              <a:pathLst>
                <a:path extrusionOk="0" h="372" w="513">
                  <a:moveTo>
                    <a:pt x="285" y="1"/>
                  </a:moveTo>
                  <a:cubicBezTo>
                    <a:pt x="276" y="1"/>
                    <a:pt x="266" y="1"/>
                    <a:pt x="256" y="3"/>
                  </a:cubicBezTo>
                  <a:cubicBezTo>
                    <a:pt x="1" y="35"/>
                    <a:pt x="20" y="372"/>
                    <a:pt x="256" y="372"/>
                  </a:cubicBezTo>
                  <a:cubicBezTo>
                    <a:pt x="267" y="372"/>
                    <a:pt x="278" y="371"/>
                    <a:pt x="289" y="370"/>
                  </a:cubicBezTo>
                  <a:cubicBezTo>
                    <a:pt x="513" y="338"/>
                    <a:pt x="492" y="1"/>
                    <a:pt x="28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20"/>
            <p:cNvSpPr/>
            <p:nvPr/>
          </p:nvSpPr>
          <p:spPr>
            <a:xfrm>
              <a:off x="6038275" y="1930675"/>
              <a:ext cx="13750" cy="10975"/>
            </a:xfrm>
            <a:custGeom>
              <a:rect b="b" l="l" r="r" t="t"/>
              <a:pathLst>
                <a:path extrusionOk="0" h="439" w="550">
                  <a:moveTo>
                    <a:pt x="257" y="1"/>
                  </a:moveTo>
                  <a:cubicBezTo>
                    <a:pt x="246" y="1"/>
                    <a:pt x="236" y="1"/>
                    <a:pt x="225" y="3"/>
                  </a:cubicBezTo>
                  <a:cubicBezTo>
                    <a:pt x="0" y="67"/>
                    <a:pt x="53" y="438"/>
                    <a:pt x="294" y="438"/>
                  </a:cubicBezTo>
                  <a:cubicBezTo>
                    <a:pt x="304" y="438"/>
                    <a:pt x="314" y="438"/>
                    <a:pt x="325" y="436"/>
                  </a:cubicBezTo>
                  <a:cubicBezTo>
                    <a:pt x="550" y="404"/>
                    <a:pt x="527" y="1"/>
                    <a:pt x="25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20"/>
            <p:cNvSpPr/>
            <p:nvPr/>
          </p:nvSpPr>
          <p:spPr>
            <a:xfrm>
              <a:off x="6055800" y="1884825"/>
              <a:ext cx="15375" cy="11775"/>
            </a:xfrm>
            <a:custGeom>
              <a:rect b="b" l="l" r="r" t="t"/>
              <a:pathLst>
                <a:path extrusionOk="0" h="471" w="615">
                  <a:moveTo>
                    <a:pt x="284" y="0"/>
                  </a:moveTo>
                  <a:cubicBezTo>
                    <a:pt x="276" y="0"/>
                    <a:pt x="267" y="1"/>
                    <a:pt x="257" y="2"/>
                  </a:cubicBezTo>
                  <a:cubicBezTo>
                    <a:pt x="0" y="66"/>
                    <a:pt x="22" y="471"/>
                    <a:pt x="292" y="471"/>
                  </a:cubicBezTo>
                  <a:cubicBezTo>
                    <a:pt x="302" y="471"/>
                    <a:pt x="313" y="470"/>
                    <a:pt x="324" y="469"/>
                  </a:cubicBezTo>
                  <a:cubicBezTo>
                    <a:pt x="614" y="437"/>
                    <a:pt x="531" y="0"/>
                    <a:pt x="28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20"/>
            <p:cNvSpPr/>
            <p:nvPr/>
          </p:nvSpPr>
          <p:spPr>
            <a:xfrm>
              <a:off x="6033025" y="1884325"/>
              <a:ext cx="6625" cy="6525"/>
            </a:xfrm>
            <a:custGeom>
              <a:rect b="b" l="l" r="r" t="t"/>
              <a:pathLst>
                <a:path extrusionOk="0" h="261" w="265">
                  <a:moveTo>
                    <a:pt x="168" y="1"/>
                  </a:moveTo>
                  <a:cubicBezTo>
                    <a:pt x="125" y="1"/>
                    <a:pt x="70" y="35"/>
                    <a:pt x="34" y="89"/>
                  </a:cubicBezTo>
                  <a:cubicBezTo>
                    <a:pt x="1" y="156"/>
                    <a:pt x="34" y="189"/>
                    <a:pt x="68" y="256"/>
                  </a:cubicBezTo>
                  <a:cubicBezTo>
                    <a:pt x="82" y="259"/>
                    <a:pt x="96" y="261"/>
                    <a:pt x="109" y="261"/>
                  </a:cubicBezTo>
                  <a:cubicBezTo>
                    <a:pt x="214" y="261"/>
                    <a:pt x="264" y="148"/>
                    <a:pt x="234" y="89"/>
                  </a:cubicBezTo>
                  <a:cubicBezTo>
                    <a:pt x="234" y="27"/>
                    <a:pt x="206" y="1"/>
                    <a:pt x="16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20"/>
            <p:cNvSpPr/>
            <p:nvPr/>
          </p:nvSpPr>
          <p:spPr>
            <a:xfrm>
              <a:off x="6060550" y="1851500"/>
              <a:ext cx="2525" cy="2525"/>
            </a:xfrm>
            <a:custGeom>
              <a:rect b="b" l="l" r="r" t="t"/>
              <a:pathLst>
                <a:path extrusionOk="0" h="101" w="101">
                  <a:moveTo>
                    <a:pt x="34" y="1"/>
                  </a:moveTo>
                  <a:cubicBezTo>
                    <a:pt x="1" y="1"/>
                    <a:pt x="1" y="101"/>
                    <a:pt x="34" y="101"/>
                  </a:cubicBezTo>
                  <a:cubicBezTo>
                    <a:pt x="101" y="101"/>
                    <a:pt x="101" y="1"/>
                    <a:pt x="3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20"/>
            <p:cNvSpPr/>
            <p:nvPr/>
          </p:nvSpPr>
          <p:spPr>
            <a:xfrm>
              <a:off x="6118925" y="1949700"/>
              <a:ext cx="10875" cy="8675"/>
            </a:xfrm>
            <a:custGeom>
              <a:rect b="b" l="l" r="r" t="t"/>
              <a:pathLst>
                <a:path extrusionOk="0" h="347" w="435">
                  <a:moveTo>
                    <a:pt x="236" y="0"/>
                  </a:moveTo>
                  <a:cubicBezTo>
                    <a:pt x="213" y="0"/>
                    <a:pt x="190" y="3"/>
                    <a:pt x="168" y="9"/>
                  </a:cubicBezTo>
                  <a:cubicBezTo>
                    <a:pt x="101" y="42"/>
                    <a:pt x="1" y="176"/>
                    <a:pt x="34" y="242"/>
                  </a:cubicBezTo>
                  <a:lnTo>
                    <a:pt x="34" y="276"/>
                  </a:lnTo>
                  <a:cubicBezTo>
                    <a:pt x="83" y="325"/>
                    <a:pt x="150" y="347"/>
                    <a:pt x="215" y="347"/>
                  </a:cubicBezTo>
                  <a:cubicBezTo>
                    <a:pt x="327" y="347"/>
                    <a:pt x="434" y="281"/>
                    <a:pt x="434" y="176"/>
                  </a:cubicBezTo>
                  <a:cubicBezTo>
                    <a:pt x="434" y="65"/>
                    <a:pt x="343" y="0"/>
                    <a:pt x="2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20"/>
            <p:cNvSpPr/>
            <p:nvPr/>
          </p:nvSpPr>
          <p:spPr>
            <a:xfrm>
              <a:off x="6127525" y="1997400"/>
              <a:ext cx="14525" cy="10950"/>
            </a:xfrm>
            <a:custGeom>
              <a:rect b="b" l="l" r="r" t="t"/>
              <a:pathLst>
                <a:path extrusionOk="0" h="438" w="581">
                  <a:moveTo>
                    <a:pt x="289" y="0"/>
                  </a:moveTo>
                  <a:cubicBezTo>
                    <a:pt x="279" y="0"/>
                    <a:pt x="268" y="1"/>
                    <a:pt x="257" y="2"/>
                  </a:cubicBezTo>
                  <a:cubicBezTo>
                    <a:pt x="1" y="66"/>
                    <a:pt x="52" y="438"/>
                    <a:pt x="293" y="438"/>
                  </a:cubicBezTo>
                  <a:cubicBezTo>
                    <a:pt x="303" y="438"/>
                    <a:pt x="313" y="437"/>
                    <a:pt x="324" y="436"/>
                  </a:cubicBezTo>
                  <a:cubicBezTo>
                    <a:pt x="581" y="404"/>
                    <a:pt x="559"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20"/>
            <p:cNvSpPr/>
            <p:nvPr/>
          </p:nvSpPr>
          <p:spPr>
            <a:xfrm>
              <a:off x="6158400" y="1974925"/>
              <a:ext cx="12250" cy="8425"/>
            </a:xfrm>
            <a:custGeom>
              <a:rect b="b" l="l" r="r" t="t"/>
              <a:pathLst>
                <a:path extrusionOk="0" h="337" w="490">
                  <a:moveTo>
                    <a:pt x="223" y="1"/>
                  </a:moveTo>
                  <a:cubicBezTo>
                    <a:pt x="1" y="32"/>
                    <a:pt x="51" y="337"/>
                    <a:pt x="229" y="337"/>
                  </a:cubicBezTo>
                  <a:cubicBezTo>
                    <a:pt x="238" y="337"/>
                    <a:pt x="247" y="336"/>
                    <a:pt x="256" y="334"/>
                  </a:cubicBezTo>
                  <a:cubicBezTo>
                    <a:pt x="490" y="301"/>
                    <a:pt x="423" y="1"/>
                    <a:pt x="22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20"/>
            <p:cNvSpPr/>
            <p:nvPr/>
          </p:nvSpPr>
          <p:spPr>
            <a:xfrm>
              <a:off x="6133350" y="1930700"/>
              <a:ext cx="17875" cy="14275"/>
            </a:xfrm>
            <a:custGeom>
              <a:rect b="b" l="l" r="r" t="t"/>
              <a:pathLst>
                <a:path extrusionOk="0" h="571" w="715">
                  <a:moveTo>
                    <a:pt x="354" y="0"/>
                  </a:moveTo>
                  <a:cubicBezTo>
                    <a:pt x="344" y="0"/>
                    <a:pt x="334" y="1"/>
                    <a:pt x="324" y="2"/>
                  </a:cubicBezTo>
                  <a:cubicBezTo>
                    <a:pt x="1" y="66"/>
                    <a:pt x="54" y="570"/>
                    <a:pt x="362" y="570"/>
                  </a:cubicBezTo>
                  <a:cubicBezTo>
                    <a:pt x="371" y="570"/>
                    <a:pt x="381" y="570"/>
                    <a:pt x="391" y="569"/>
                  </a:cubicBezTo>
                  <a:cubicBezTo>
                    <a:pt x="715" y="504"/>
                    <a:pt x="662" y="0"/>
                    <a:pt x="35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20"/>
            <p:cNvSpPr/>
            <p:nvPr/>
          </p:nvSpPr>
          <p:spPr>
            <a:xfrm>
              <a:off x="6061075" y="1847275"/>
              <a:ext cx="10950" cy="8650"/>
            </a:xfrm>
            <a:custGeom>
              <a:rect b="b" l="l" r="r" t="t"/>
              <a:pathLst>
                <a:path extrusionOk="0" h="346" w="438">
                  <a:moveTo>
                    <a:pt x="241" y="1"/>
                  </a:moveTo>
                  <a:cubicBezTo>
                    <a:pt x="232" y="1"/>
                    <a:pt x="223" y="1"/>
                    <a:pt x="213" y="3"/>
                  </a:cubicBezTo>
                  <a:cubicBezTo>
                    <a:pt x="1" y="64"/>
                    <a:pt x="9" y="345"/>
                    <a:pt x="188" y="345"/>
                  </a:cubicBezTo>
                  <a:cubicBezTo>
                    <a:pt x="206" y="345"/>
                    <a:pt x="226" y="343"/>
                    <a:pt x="247" y="337"/>
                  </a:cubicBezTo>
                  <a:cubicBezTo>
                    <a:pt x="437" y="305"/>
                    <a:pt x="416" y="1"/>
                    <a:pt x="24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20"/>
            <p:cNvSpPr/>
            <p:nvPr/>
          </p:nvSpPr>
          <p:spPr>
            <a:xfrm>
              <a:off x="6087675" y="1873850"/>
              <a:ext cx="15000" cy="11200"/>
            </a:xfrm>
            <a:custGeom>
              <a:rect b="b" l="l" r="r" t="t"/>
              <a:pathLst>
                <a:path extrusionOk="0" h="448" w="600">
                  <a:moveTo>
                    <a:pt x="313" y="1"/>
                  </a:moveTo>
                  <a:cubicBezTo>
                    <a:pt x="293" y="1"/>
                    <a:pt x="272" y="3"/>
                    <a:pt x="250" y="7"/>
                  </a:cubicBezTo>
                  <a:cubicBezTo>
                    <a:pt x="1" y="39"/>
                    <a:pt x="42" y="448"/>
                    <a:pt x="293" y="448"/>
                  </a:cubicBezTo>
                  <a:cubicBezTo>
                    <a:pt x="311" y="448"/>
                    <a:pt x="330" y="446"/>
                    <a:pt x="350" y="441"/>
                  </a:cubicBezTo>
                  <a:cubicBezTo>
                    <a:pt x="599" y="410"/>
                    <a:pt x="587"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20"/>
            <p:cNvSpPr/>
            <p:nvPr/>
          </p:nvSpPr>
          <p:spPr>
            <a:xfrm>
              <a:off x="5992450" y="1843125"/>
              <a:ext cx="16175" cy="11800"/>
            </a:xfrm>
            <a:custGeom>
              <a:rect b="b" l="l" r="r" t="t"/>
              <a:pathLst>
                <a:path extrusionOk="0" h="472" w="647">
                  <a:moveTo>
                    <a:pt x="317" y="1"/>
                  </a:moveTo>
                  <a:cubicBezTo>
                    <a:pt x="308" y="1"/>
                    <a:pt x="299" y="1"/>
                    <a:pt x="290" y="2"/>
                  </a:cubicBezTo>
                  <a:cubicBezTo>
                    <a:pt x="1" y="66"/>
                    <a:pt x="52" y="471"/>
                    <a:pt x="324" y="471"/>
                  </a:cubicBezTo>
                  <a:cubicBezTo>
                    <a:pt x="335" y="471"/>
                    <a:pt x="345" y="470"/>
                    <a:pt x="356" y="469"/>
                  </a:cubicBezTo>
                  <a:cubicBezTo>
                    <a:pt x="646" y="437"/>
                    <a:pt x="563" y="1"/>
                    <a:pt x="31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20"/>
            <p:cNvSpPr/>
            <p:nvPr/>
          </p:nvSpPr>
          <p:spPr>
            <a:xfrm>
              <a:off x="5991375" y="1817225"/>
              <a:ext cx="6650" cy="5375"/>
            </a:xfrm>
            <a:custGeom>
              <a:rect b="b" l="l" r="r" t="t"/>
              <a:pathLst>
                <a:path extrusionOk="0" h="215" w="266">
                  <a:moveTo>
                    <a:pt x="135" y="0"/>
                  </a:moveTo>
                  <a:cubicBezTo>
                    <a:pt x="124" y="0"/>
                    <a:pt x="112" y="2"/>
                    <a:pt x="99" y="4"/>
                  </a:cubicBezTo>
                  <a:cubicBezTo>
                    <a:pt x="10" y="4"/>
                    <a:pt x="0" y="215"/>
                    <a:pt x="116" y="215"/>
                  </a:cubicBezTo>
                  <a:cubicBezTo>
                    <a:pt x="131" y="215"/>
                    <a:pt x="147" y="212"/>
                    <a:pt x="166" y="204"/>
                  </a:cubicBezTo>
                  <a:cubicBezTo>
                    <a:pt x="258" y="173"/>
                    <a:pt x="265" y="0"/>
                    <a:pt x="13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20"/>
            <p:cNvSpPr/>
            <p:nvPr/>
          </p:nvSpPr>
          <p:spPr>
            <a:xfrm>
              <a:off x="5939925" y="1847275"/>
              <a:ext cx="12825" cy="10150"/>
            </a:xfrm>
            <a:custGeom>
              <a:rect b="b" l="l" r="r" t="t"/>
              <a:pathLst>
                <a:path extrusionOk="0" h="406" w="513">
                  <a:moveTo>
                    <a:pt x="285" y="1"/>
                  </a:moveTo>
                  <a:cubicBezTo>
                    <a:pt x="276" y="1"/>
                    <a:pt x="266" y="2"/>
                    <a:pt x="256" y="3"/>
                  </a:cubicBezTo>
                  <a:cubicBezTo>
                    <a:pt x="1" y="67"/>
                    <a:pt x="51" y="405"/>
                    <a:pt x="260" y="405"/>
                  </a:cubicBezTo>
                  <a:cubicBezTo>
                    <a:pt x="269" y="405"/>
                    <a:pt x="279" y="405"/>
                    <a:pt x="289" y="403"/>
                  </a:cubicBezTo>
                  <a:cubicBezTo>
                    <a:pt x="513" y="339"/>
                    <a:pt x="492" y="1"/>
                    <a:pt x="28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20"/>
            <p:cNvSpPr/>
            <p:nvPr/>
          </p:nvSpPr>
          <p:spPr>
            <a:xfrm>
              <a:off x="5984875" y="1904050"/>
              <a:ext cx="9000" cy="7600"/>
            </a:xfrm>
            <a:custGeom>
              <a:rect b="b" l="l" r="r" t="t"/>
              <a:pathLst>
                <a:path extrusionOk="0" h="304" w="360">
                  <a:moveTo>
                    <a:pt x="159" y="0"/>
                  </a:moveTo>
                  <a:cubicBezTo>
                    <a:pt x="1" y="32"/>
                    <a:pt x="23" y="303"/>
                    <a:pt x="167" y="303"/>
                  </a:cubicBezTo>
                  <a:cubicBezTo>
                    <a:pt x="175" y="303"/>
                    <a:pt x="184" y="302"/>
                    <a:pt x="192" y="301"/>
                  </a:cubicBezTo>
                  <a:cubicBezTo>
                    <a:pt x="359" y="234"/>
                    <a:pt x="326" y="0"/>
                    <a:pt x="15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20"/>
            <p:cNvSpPr/>
            <p:nvPr/>
          </p:nvSpPr>
          <p:spPr>
            <a:xfrm>
              <a:off x="5963475" y="1874800"/>
              <a:ext cx="15925" cy="10250"/>
            </a:xfrm>
            <a:custGeom>
              <a:rect b="b" l="l" r="r" t="t"/>
              <a:pathLst>
                <a:path extrusionOk="0" h="410" w="637">
                  <a:moveTo>
                    <a:pt x="312" y="1"/>
                  </a:moveTo>
                  <a:cubicBezTo>
                    <a:pt x="302" y="1"/>
                    <a:pt x="292" y="1"/>
                    <a:pt x="281" y="3"/>
                  </a:cubicBezTo>
                  <a:cubicBezTo>
                    <a:pt x="1" y="3"/>
                    <a:pt x="40" y="410"/>
                    <a:pt x="291" y="410"/>
                  </a:cubicBezTo>
                  <a:cubicBezTo>
                    <a:pt x="309" y="410"/>
                    <a:pt x="328" y="408"/>
                    <a:pt x="348" y="403"/>
                  </a:cubicBezTo>
                  <a:cubicBezTo>
                    <a:pt x="636" y="371"/>
                    <a:pt x="555" y="1"/>
                    <a:pt x="31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20"/>
            <p:cNvSpPr/>
            <p:nvPr/>
          </p:nvSpPr>
          <p:spPr>
            <a:xfrm>
              <a:off x="5998300" y="1868825"/>
              <a:ext cx="18075" cy="13600"/>
            </a:xfrm>
            <a:custGeom>
              <a:rect b="b" l="l" r="r" t="t"/>
              <a:pathLst>
                <a:path extrusionOk="0" h="544" w="723">
                  <a:moveTo>
                    <a:pt x="408" y="1"/>
                  </a:moveTo>
                  <a:cubicBezTo>
                    <a:pt x="367" y="1"/>
                    <a:pt x="327" y="13"/>
                    <a:pt x="289" y="42"/>
                  </a:cubicBezTo>
                  <a:cubicBezTo>
                    <a:pt x="0" y="138"/>
                    <a:pt x="113" y="544"/>
                    <a:pt x="390" y="544"/>
                  </a:cubicBezTo>
                  <a:cubicBezTo>
                    <a:pt x="401" y="544"/>
                    <a:pt x="412" y="543"/>
                    <a:pt x="423" y="542"/>
                  </a:cubicBezTo>
                  <a:lnTo>
                    <a:pt x="456" y="542"/>
                  </a:lnTo>
                  <a:cubicBezTo>
                    <a:pt x="623" y="475"/>
                    <a:pt x="723" y="375"/>
                    <a:pt x="656" y="175"/>
                  </a:cubicBezTo>
                  <a:cubicBezTo>
                    <a:pt x="608" y="79"/>
                    <a:pt x="509" y="1"/>
                    <a:pt x="40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20"/>
            <p:cNvSpPr/>
            <p:nvPr/>
          </p:nvSpPr>
          <p:spPr>
            <a:xfrm>
              <a:off x="6009975" y="1909000"/>
              <a:ext cx="14475" cy="10950"/>
            </a:xfrm>
            <a:custGeom>
              <a:rect b="b" l="l" r="r" t="t"/>
              <a:pathLst>
                <a:path extrusionOk="0" h="438" w="579">
                  <a:moveTo>
                    <a:pt x="316" y="0"/>
                  </a:moveTo>
                  <a:cubicBezTo>
                    <a:pt x="308" y="0"/>
                    <a:pt x="298" y="1"/>
                    <a:pt x="289" y="2"/>
                  </a:cubicBezTo>
                  <a:cubicBezTo>
                    <a:pt x="0" y="35"/>
                    <a:pt x="82" y="438"/>
                    <a:pt x="297" y="438"/>
                  </a:cubicBezTo>
                  <a:cubicBezTo>
                    <a:pt x="305" y="438"/>
                    <a:pt x="314" y="437"/>
                    <a:pt x="323" y="436"/>
                  </a:cubicBezTo>
                  <a:cubicBezTo>
                    <a:pt x="579" y="372"/>
                    <a:pt x="527" y="0"/>
                    <a:pt x="31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20"/>
            <p:cNvSpPr/>
            <p:nvPr/>
          </p:nvSpPr>
          <p:spPr>
            <a:xfrm>
              <a:off x="6027450" y="1841450"/>
              <a:ext cx="15350" cy="11800"/>
            </a:xfrm>
            <a:custGeom>
              <a:rect b="b" l="l" r="r" t="t"/>
              <a:pathLst>
                <a:path extrusionOk="0" h="472" w="614">
                  <a:moveTo>
                    <a:pt x="286" y="1"/>
                  </a:moveTo>
                  <a:cubicBezTo>
                    <a:pt x="277" y="1"/>
                    <a:pt x="267" y="1"/>
                    <a:pt x="257" y="3"/>
                  </a:cubicBezTo>
                  <a:cubicBezTo>
                    <a:pt x="0" y="67"/>
                    <a:pt x="53" y="471"/>
                    <a:pt x="295" y="471"/>
                  </a:cubicBezTo>
                  <a:cubicBezTo>
                    <a:pt x="305" y="471"/>
                    <a:pt x="314" y="471"/>
                    <a:pt x="324" y="470"/>
                  </a:cubicBezTo>
                  <a:cubicBezTo>
                    <a:pt x="613" y="405"/>
                    <a:pt x="531" y="1"/>
                    <a:pt x="28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20"/>
            <p:cNvSpPr/>
            <p:nvPr/>
          </p:nvSpPr>
          <p:spPr>
            <a:xfrm>
              <a:off x="5963375" y="1828950"/>
              <a:ext cx="14375" cy="10225"/>
            </a:xfrm>
            <a:custGeom>
              <a:rect b="b" l="l" r="r" t="t"/>
              <a:pathLst>
                <a:path extrusionOk="0" h="409" w="575">
                  <a:moveTo>
                    <a:pt x="253" y="0"/>
                  </a:moveTo>
                  <a:cubicBezTo>
                    <a:pt x="242" y="0"/>
                    <a:pt x="230" y="1"/>
                    <a:pt x="218" y="2"/>
                  </a:cubicBezTo>
                  <a:cubicBezTo>
                    <a:pt x="1" y="2"/>
                    <a:pt x="44" y="409"/>
                    <a:pt x="268" y="409"/>
                  </a:cubicBezTo>
                  <a:cubicBezTo>
                    <a:pt x="284" y="409"/>
                    <a:pt x="301" y="407"/>
                    <a:pt x="319" y="402"/>
                  </a:cubicBezTo>
                  <a:cubicBezTo>
                    <a:pt x="575" y="370"/>
                    <a:pt x="523" y="0"/>
                    <a:pt x="25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20"/>
            <p:cNvSpPr/>
            <p:nvPr/>
          </p:nvSpPr>
          <p:spPr>
            <a:xfrm>
              <a:off x="5929875" y="1799750"/>
              <a:ext cx="12825" cy="9300"/>
            </a:xfrm>
            <a:custGeom>
              <a:rect b="b" l="l" r="r" t="t"/>
              <a:pathLst>
                <a:path extrusionOk="0" h="372" w="513">
                  <a:moveTo>
                    <a:pt x="258" y="1"/>
                  </a:moveTo>
                  <a:cubicBezTo>
                    <a:pt x="247" y="1"/>
                    <a:pt x="236" y="1"/>
                    <a:pt x="224" y="3"/>
                  </a:cubicBezTo>
                  <a:cubicBezTo>
                    <a:pt x="1" y="35"/>
                    <a:pt x="22" y="372"/>
                    <a:pt x="228" y="372"/>
                  </a:cubicBezTo>
                  <a:cubicBezTo>
                    <a:pt x="238" y="372"/>
                    <a:pt x="247" y="371"/>
                    <a:pt x="258" y="370"/>
                  </a:cubicBezTo>
                  <a:cubicBezTo>
                    <a:pt x="513" y="338"/>
                    <a:pt x="493" y="1"/>
                    <a:pt x="25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20"/>
            <p:cNvSpPr/>
            <p:nvPr/>
          </p:nvSpPr>
          <p:spPr>
            <a:xfrm>
              <a:off x="5868200" y="1808925"/>
              <a:ext cx="14500" cy="10975"/>
            </a:xfrm>
            <a:custGeom>
              <a:rect b="b" l="l" r="r" t="t"/>
              <a:pathLst>
                <a:path extrusionOk="0" h="439" w="580">
                  <a:moveTo>
                    <a:pt x="317" y="1"/>
                  </a:moveTo>
                  <a:cubicBezTo>
                    <a:pt x="308" y="1"/>
                    <a:pt x="299" y="1"/>
                    <a:pt x="289" y="3"/>
                  </a:cubicBezTo>
                  <a:cubicBezTo>
                    <a:pt x="0" y="35"/>
                    <a:pt x="82" y="438"/>
                    <a:pt x="297" y="438"/>
                  </a:cubicBezTo>
                  <a:cubicBezTo>
                    <a:pt x="306" y="438"/>
                    <a:pt x="314" y="437"/>
                    <a:pt x="323" y="436"/>
                  </a:cubicBezTo>
                  <a:cubicBezTo>
                    <a:pt x="579" y="372"/>
                    <a:pt x="528" y="1"/>
                    <a:pt x="31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20"/>
            <p:cNvSpPr/>
            <p:nvPr/>
          </p:nvSpPr>
          <p:spPr>
            <a:xfrm>
              <a:off x="5910450" y="1863800"/>
              <a:ext cx="15025" cy="12850"/>
            </a:xfrm>
            <a:custGeom>
              <a:rect b="b" l="l" r="r" t="t"/>
              <a:pathLst>
                <a:path extrusionOk="0" h="514" w="601">
                  <a:moveTo>
                    <a:pt x="313" y="1"/>
                  </a:moveTo>
                  <a:cubicBezTo>
                    <a:pt x="251" y="1"/>
                    <a:pt x="184" y="26"/>
                    <a:pt x="134" y="76"/>
                  </a:cubicBezTo>
                  <a:cubicBezTo>
                    <a:pt x="67" y="143"/>
                    <a:pt x="0" y="276"/>
                    <a:pt x="67" y="343"/>
                  </a:cubicBezTo>
                  <a:cubicBezTo>
                    <a:pt x="88" y="448"/>
                    <a:pt x="190" y="514"/>
                    <a:pt x="295" y="514"/>
                  </a:cubicBezTo>
                  <a:cubicBezTo>
                    <a:pt x="356" y="514"/>
                    <a:pt x="418" y="492"/>
                    <a:pt x="467" y="443"/>
                  </a:cubicBezTo>
                  <a:cubicBezTo>
                    <a:pt x="601" y="343"/>
                    <a:pt x="601" y="143"/>
                    <a:pt x="467" y="76"/>
                  </a:cubicBezTo>
                  <a:cubicBezTo>
                    <a:pt x="434" y="26"/>
                    <a:pt x="376"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20"/>
            <p:cNvSpPr/>
            <p:nvPr/>
          </p:nvSpPr>
          <p:spPr>
            <a:xfrm>
              <a:off x="5905700" y="1821450"/>
              <a:ext cx="16200" cy="11775"/>
            </a:xfrm>
            <a:custGeom>
              <a:rect b="b" l="l" r="r" t="t"/>
              <a:pathLst>
                <a:path extrusionOk="0" h="471" w="648">
                  <a:moveTo>
                    <a:pt x="321" y="0"/>
                  </a:moveTo>
                  <a:cubicBezTo>
                    <a:pt x="311" y="0"/>
                    <a:pt x="301" y="1"/>
                    <a:pt x="291" y="2"/>
                  </a:cubicBezTo>
                  <a:cubicBezTo>
                    <a:pt x="1" y="34"/>
                    <a:pt x="84" y="471"/>
                    <a:pt x="330" y="471"/>
                  </a:cubicBezTo>
                  <a:cubicBezTo>
                    <a:pt x="339" y="471"/>
                    <a:pt x="348" y="470"/>
                    <a:pt x="357" y="469"/>
                  </a:cubicBezTo>
                  <a:cubicBezTo>
                    <a:pt x="647" y="437"/>
                    <a:pt x="595" y="0"/>
                    <a:pt x="32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20"/>
            <p:cNvSpPr/>
            <p:nvPr/>
          </p:nvSpPr>
          <p:spPr>
            <a:xfrm>
              <a:off x="5872600" y="1846450"/>
              <a:ext cx="12600" cy="9450"/>
            </a:xfrm>
            <a:custGeom>
              <a:rect b="b" l="l" r="r" t="t"/>
              <a:pathLst>
                <a:path extrusionOk="0" h="378" w="504">
                  <a:moveTo>
                    <a:pt x="272" y="1"/>
                  </a:moveTo>
                  <a:cubicBezTo>
                    <a:pt x="264" y="1"/>
                    <a:pt x="256" y="1"/>
                    <a:pt x="247" y="3"/>
                  </a:cubicBezTo>
                  <a:cubicBezTo>
                    <a:pt x="0" y="33"/>
                    <a:pt x="10" y="377"/>
                    <a:pt x="223" y="377"/>
                  </a:cubicBezTo>
                  <a:cubicBezTo>
                    <a:pt x="241" y="377"/>
                    <a:pt x="260" y="375"/>
                    <a:pt x="280" y="370"/>
                  </a:cubicBezTo>
                  <a:cubicBezTo>
                    <a:pt x="504" y="338"/>
                    <a:pt x="452" y="1"/>
                    <a:pt x="27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20"/>
            <p:cNvSpPr/>
            <p:nvPr/>
          </p:nvSpPr>
          <p:spPr>
            <a:xfrm>
              <a:off x="5883175" y="1772250"/>
              <a:ext cx="16200" cy="11775"/>
            </a:xfrm>
            <a:custGeom>
              <a:rect b="b" l="l" r="r" t="t"/>
              <a:pathLst>
                <a:path extrusionOk="0" h="471" w="648">
                  <a:moveTo>
                    <a:pt x="288" y="0"/>
                  </a:moveTo>
                  <a:cubicBezTo>
                    <a:pt x="278" y="0"/>
                    <a:pt x="268" y="1"/>
                    <a:pt x="258" y="2"/>
                  </a:cubicBezTo>
                  <a:cubicBezTo>
                    <a:pt x="1" y="66"/>
                    <a:pt x="22" y="471"/>
                    <a:pt x="322" y="471"/>
                  </a:cubicBezTo>
                  <a:cubicBezTo>
                    <a:pt x="333" y="471"/>
                    <a:pt x="345" y="470"/>
                    <a:pt x="358" y="469"/>
                  </a:cubicBezTo>
                  <a:cubicBezTo>
                    <a:pt x="647" y="437"/>
                    <a:pt x="564" y="0"/>
                    <a:pt x="28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20"/>
            <p:cNvSpPr/>
            <p:nvPr/>
          </p:nvSpPr>
          <p:spPr>
            <a:xfrm>
              <a:off x="5817500" y="1825625"/>
              <a:ext cx="17675" cy="13525"/>
            </a:xfrm>
            <a:custGeom>
              <a:rect b="b" l="l" r="r" t="t"/>
              <a:pathLst>
                <a:path extrusionOk="0" h="541" w="707">
                  <a:moveTo>
                    <a:pt x="346" y="0"/>
                  </a:moveTo>
                  <a:cubicBezTo>
                    <a:pt x="336" y="0"/>
                    <a:pt x="326" y="1"/>
                    <a:pt x="316" y="2"/>
                  </a:cubicBezTo>
                  <a:cubicBezTo>
                    <a:pt x="1" y="33"/>
                    <a:pt x="43" y="541"/>
                    <a:pt x="330" y="541"/>
                  </a:cubicBezTo>
                  <a:cubicBezTo>
                    <a:pt x="347" y="541"/>
                    <a:pt x="364" y="539"/>
                    <a:pt x="383" y="535"/>
                  </a:cubicBezTo>
                  <a:cubicBezTo>
                    <a:pt x="706" y="503"/>
                    <a:pt x="653" y="0"/>
                    <a:pt x="34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20"/>
            <p:cNvSpPr/>
            <p:nvPr/>
          </p:nvSpPr>
          <p:spPr>
            <a:xfrm>
              <a:off x="5799525" y="1802400"/>
              <a:ext cx="775" cy="775"/>
            </a:xfrm>
            <a:custGeom>
              <a:rect b="b" l="l" r="r" t="t"/>
              <a:pathLst>
                <a:path extrusionOk="0" h="31" w="31">
                  <a:moveTo>
                    <a:pt x="23" y="0"/>
                  </a:moveTo>
                  <a:cubicBezTo>
                    <a:pt x="19" y="0"/>
                    <a:pt x="12" y="8"/>
                    <a:pt x="1" y="30"/>
                  </a:cubicBezTo>
                  <a:cubicBezTo>
                    <a:pt x="23" y="30"/>
                    <a:pt x="31" y="0"/>
                    <a:pt x="2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20"/>
            <p:cNvSpPr/>
            <p:nvPr/>
          </p:nvSpPr>
          <p:spPr>
            <a:xfrm>
              <a:off x="5824775" y="1796425"/>
              <a:ext cx="16225" cy="11775"/>
            </a:xfrm>
            <a:custGeom>
              <a:rect b="b" l="l" r="r" t="t"/>
              <a:pathLst>
                <a:path extrusionOk="0" h="471" w="649">
                  <a:moveTo>
                    <a:pt x="289" y="1"/>
                  </a:moveTo>
                  <a:cubicBezTo>
                    <a:pt x="279" y="1"/>
                    <a:pt x="269" y="1"/>
                    <a:pt x="259" y="2"/>
                  </a:cubicBezTo>
                  <a:cubicBezTo>
                    <a:pt x="1" y="34"/>
                    <a:pt x="54" y="471"/>
                    <a:pt x="328" y="471"/>
                  </a:cubicBezTo>
                  <a:cubicBezTo>
                    <a:pt x="338" y="471"/>
                    <a:pt x="348" y="470"/>
                    <a:pt x="359" y="469"/>
                  </a:cubicBezTo>
                  <a:cubicBezTo>
                    <a:pt x="648" y="437"/>
                    <a:pt x="565" y="1"/>
                    <a:pt x="2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20"/>
            <p:cNvSpPr/>
            <p:nvPr/>
          </p:nvSpPr>
          <p:spPr>
            <a:xfrm>
              <a:off x="5813725" y="1768050"/>
              <a:ext cx="12275" cy="8425"/>
            </a:xfrm>
            <a:custGeom>
              <a:rect b="b" l="l" r="r" t="t"/>
              <a:pathLst>
                <a:path extrusionOk="0" h="337" w="491">
                  <a:moveTo>
                    <a:pt x="294" y="1"/>
                  </a:moveTo>
                  <a:cubicBezTo>
                    <a:pt x="286" y="1"/>
                    <a:pt x="276" y="1"/>
                    <a:pt x="267" y="3"/>
                  </a:cubicBezTo>
                  <a:cubicBezTo>
                    <a:pt x="0" y="3"/>
                    <a:pt x="33" y="337"/>
                    <a:pt x="300" y="337"/>
                  </a:cubicBezTo>
                  <a:cubicBezTo>
                    <a:pt x="491" y="305"/>
                    <a:pt x="470" y="1"/>
                    <a:pt x="29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20"/>
            <p:cNvSpPr/>
            <p:nvPr/>
          </p:nvSpPr>
          <p:spPr>
            <a:xfrm>
              <a:off x="5792250" y="1783900"/>
              <a:ext cx="13750" cy="10975"/>
            </a:xfrm>
            <a:custGeom>
              <a:rect b="b" l="l" r="r" t="t"/>
              <a:pathLst>
                <a:path extrusionOk="0" h="439" w="550">
                  <a:moveTo>
                    <a:pt x="260" y="1"/>
                  </a:moveTo>
                  <a:cubicBezTo>
                    <a:pt x="249" y="1"/>
                    <a:pt x="237" y="2"/>
                    <a:pt x="225" y="3"/>
                  </a:cubicBezTo>
                  <a:cubicBezTo>
                    <a:pt x="0" y="35"/>
                    <a:pt x="23" y="438"/>
                    <a:pt x="293" y="438"/>
                  </a:cubicBezTo>
                  <a:cubicBezTo>
                    <a:pt x="303" y="438"/>
                    <a:pt x="314" y="438"/>
                    <a:pt x="325" y="437"/>
                  </a:cubicBezTo>
                  <a:cubicBezTo>
                    <a:pt x="549" y="372"/>
                    <a:pt x="528" y="1"/>
                    <a:pt x="26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20"/>
            <p:cNvSpPr/>
            <p:nvPr/>
          </p:nvSpPr>
          <p:spPr>
            <a:xfrm>
              <a:off x="5788975" y="1722200"/>
              <a:ext cx="17025" cy="11800"/>
            </a:xfrm>
            <a:custGeom>
              <a:rect b="b" l="l" r="r" t="t"/>
              <a:pathLst>
                <a:path extrusionOk="0" h="472" w="681">
                  <a:moveTo>
                    <a:pt x="356" y="1"/>
                  </a:moveTo>
                  <a:cubicBezTo>
                    <a:pt x="346" y="1"/>
                    <a:pt x="334" y="1"/>
                    <a:pt x="323" y="2"/>
                  </a:cubicBezTo>
                  <a:cubicBezTo>
                    <a:pt x="0" y="2"/>
                    <a:pt x="52" y="471"/>
                    <a:pt x="388" y="471"/>
                  </a:cubicBezTo>
                  <a:cubicBezTo>
                    <a:pt x="400" y="471"/>
                    <a:pt x="411" y="471"/>
                    <a:pt x="423" y="469"/>
                  </a:cubicBezTo>
                  <a:cubicBezTo>
                    <a:pt x="681" y="437"/>
                    <a:pt x="658" y="1"/>
                    <a:pt x="35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20"/>
            <p:cNvSpPr/>
            <p:nvPr/>
          </p:nvSpPr>
          <p:spPr>
            <a:xfrm>
              <a:off x="5817300" y="1708875"/>
              <a:ext cx="16200" cy="11775"/>
            </a:xfrm>
            <a:custGeom>
              <a:rect b="b" l="l" r="r" t="t"/>
              <a:pathLst>
                <a:path extrusionOk="0" h="471" w="648">
                  <a:moveTo>
                    <a:pt x="318" y="0"/>
                  </a:moveTo>
                  <a:cubicBezTo>
                    <a:pt x="309" y="0"/>
                    <a:pt x="300" y="1"/>
                    <a:pt x="291" y="2"/>
                  </a:cubicBezTo>
                  <a:cubicBezTo>
                    <a:pt x="1" y="34"/>
                    <a:pt x="53" y="470"/>
                    <a:pt x="327" y="470"/>
                  </a:cubicBezTo>
                  <a:cubicBezTo>
                    <a:pt x="337" y="470"/>
                    <a:pt x="347" y="470"/>
                    <a:pt x="357" y="469"/>
                  </a:cubicBezTo>
                  <a:cubicBezTo>
                    <a:pt x="647" y="437"/>
                    <a:pt x="564" y="0"/>
                    <a:pt x="31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20"/>
            <p:cNvSpPr/>
            <p:nvPr/>
          </p:nvSpPr>
          <p:spPr>
            <a:xfrm>
              <a:off x="5829800" y="1735550"/>
              <a:ext cx="17900" cy="14275"/>
            </a:xfrm>
            <a:custGeom>
              <a:rect b="b" l="l" r="r" t="t"/>
              <a:pathLst>
                <a:path extrusionOk="0" h="571" w="716">
                  <a:moveTo>
                    <a:pt x="352" y="1"/>
                  </a:moveTo>
                  <a:cubicBezTo>
                    <a:pt x="343" y="1"/>
                    <a:pt x="334" y="1"/>
                    <a:pt x="324" y="2"/>
                  </a:cubicBezTo>
                  <a:cubicBezTo>
                    <a:pt x="1" y="67"/>
                    <a:pt x="54" y="571"/>
                    <a:pt x="362" y="571"/>
                  </a:cubicBezTo>
                  <a:cubicBezTo>
                    <a:pt x="371" y="571"/>
                    <a:pt x="381" y="570"/>
                    <a:pt x="391" y="569"/>
                  </a:cubicBezTo>
                  <a:cubicBezTo>
                    <a:pt x="715" y="537"/>
                    <a:pt x="661" y="1"/>
                    <a:pt x="35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20"/>
            <p:cNvSpPr/>
            <p:nvPr/>
          </p:nvSpPr>
          <p:spPr>
            <a:xfrm>
              <a:off x="5789825" y="1752225"/>
              <a:ext cx="13650" cy="10125"/>
            </a:xfrm>
            <a:custGeom>
              <a:rect b="b" l="l" r="r" t="t"/>
              <a:pathLst>
                <a:path extrusionOk="0" h="405" w="546">
                  <a:moveTo>
                    <a:pt x="283" y="0"/>
                  </a:moveTo>
                  <a:cubicBezTo>
                    <a:pt x="274" y="0"/>
                    <a:pt x="265" y="1"/>
                    <a:pt x="256" y="2"/>
                  </a:cubicBezTo>
                  <a:cubicBezTo>
                    <a:pt x="0" y="66"/>
                    <a:pt x="20" y="405"/>
                    <a:pt x="256" y="405"/>
                  </a:cubicBezTo>
                  <a:cubicBezTo>
                    <a:pt x="266" y="405"/>
                    <a:pt x="277" y="404"/>
                    <a:pt x="289" y="403"/>
                  </a:cubicBezTo>
                  <a:cubicBezTo>
                    <a:pt x="545" y="371"/>
                    <a:pt x="494" y="0"/>
                    <a:pt x="28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20"/>
            <p:cNvSpPr/>
            <p:nvPr/>
          </p:nvSpPr>
          <p:spPr>
            <a:xfrm>
              <a:off x="5775600" y="1683825"/>
              <a:ext cx="12875" cy="9325"/>
            </a:xfrm>
            <a:custGeom>
              <a:rect b="b" l="l" r="r" t="t"/>
              <a:pathLst>
                <a:path extrusionOk="0" h="373" w="515">
                  <a:moveTo>
                    <a:pt x="254" y="1"/>
                  </a:moveTo>
                  <a:cubicBezTo>
                    <a:pt x="244" y="1"/>
                    <a:pt x="234" y="2"/>
                    <a:pt x="224" y="3"/>
                  </a:cubicBezTo>
                  <a:cubicBezTo>
                    <a:pt x="1" y="35"/>
                    <a:pt x="22" y="372"/>
                    <a:pt x="257" y="372"/>
                  </a:cubicBezTo>
                  <a:cubicBezTo>
                    <a:pt x="268" y="372"/>
                    <a:pt x="279" y="371"/>
                    <a:pt x="291" y="370"/>
                  </a:cubicBezTo>
                  <a:cubicBezTo>
                    <a:pt x="514" y="338"/>
                    <a:pt x="463" y="1"/>
                    <a:pt x="25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20"/>
            <p:cNvSpPr/>
            <p:nvPr/>
          </p:nvSpPr>
          <p:spPr>
            <a:xfrm>
              <a:off x="5804800" y="1658000"/>
              <a:ext cx="17850" cy="12600"/>
            </a:xfrm>
            <a:custGeom>
              <a:rect b="b" l="l" r="r" t="t"/>
              <a:pathLst>
                <a:path extrusionOk="0" h="504" w="714">
                  <a:moveTo>
                    <a:pt x="355" y="0"/>
                  </a:moveTo>
                  <a:cubicBezTo>
                    <a:pt x="345" y="0"/>
                    <a:pt x="334" y="1"/>
                    <a:pt x="324" y="2"/>
                  </a:cubicBezTo>
                  <a:cubicBezTo>
                    <a:pt x="1" y="34"/>
                    <a:pt x="53" y="504"/>
                    <a:pt x="359" y="504"/>
                  </a:cubicBezTo>
                  <a:cubicBezTo>
                    <a:pt x="369" y="504"/>
                    <a:pt x="380" y="503"/>
                    <a:pt x="390" y="502"/>
                  </a:cubicBezTo>
                  <a:cubicBezTo>
                    <a:pt x="713" y="470"/>
                    <a:pt x="661" y="0"/>
                    <a:pt x="35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20"/>
            <p:cNvSpPr/>
            <p:nvPr/>
          </p:nvSpPr>
          <p:spPr>
            <a:xfrm>
              <a:off x="5792325" y="1640350"/>
              <a:ext cx="15875" cy="10250"/>
            </a:xfrm>
            <a:custGeom>
              <a:rect b="b" l="l" r="r" t="t"/>
              <a:pathLst>
                <a:path extrusionOk="0" h="410" w="635">
                  <a:moveTo>
                    <a:pt x="343" y="0"/>
                  </a:moveTo>
                  <a:cubicBezTo>
                    <a:pt x="326" y="0"/>
                    <a:pt x="308" y="3"/>
                    <a:pt x="289" y="7"/>
                  </a:cubicBezTo>
                  <a:cubicBezTo>
                    <a:pt x="1" y="39"/>
                    <a:pt x="51" y="410"/>
                    <a:pt x="321" y="410"/>
                  </a:cubicBezTo>
                  <a:cubicBezTo>
                    <a:pt x="332" y="410"/>
                    <a:pt x="344" y="409"/>
                    <a:pt x="356" y="408"/>
                  </a:cubicBezTo>
                  <a:cubicBezTo>
                    <a:pt x="634" y="377"/>
                    <a:pt x="568" y="0"/>
                    <a:pt x="34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20"/>
            <p:cNvSpPr/>
            <p:nvPr/>
          </p:nvSpPr>
          <p:spPr>
            <a:xfrm>
              <a:off x="5762300" y="1659650"/>
              <a:ext cx="13625" cy="10150"/>
            </a:xfrm>
            <a:custGeom>
              <a:rect b="b" l="l" r="r" t="t"/>
              <a:pathLst>
                <a:path extrusionOk="0" h="406" w="545">
                  <a:moveTo>
                    <a:pt x="285" y="0"/>
                  </a:moveTo>
                  <a:cubicBezTo>
                    <a:pt x="276" y="0"/>
                    <a:pt x="266" y="1"/>
                    <a:pt x="256" y="3"/>
                  </a:cubicBezTo>
                  <a:cubicBezTo>
                    <a:pt x="0" y="66"/>
                    <a:pt x="50" y="405"/>
                    <a:pt x="260" y="405"/>
                  </a:cubicBezTo>
                  <a:cubicBezTo>
                    <a:pt x="269" y="405"/>
                    <a:pt x="279" y="404"/>
                    <a:pt x="289" y="403"/>
                  </a:cubicBezTo>
                  <a:cubicBezTo>
                    <a:pt x="544" y="339"/>
                    <a:pt x="494" y="0"/>
                    <a:pt x="28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20"/>
            <p:cNvSpPr/>
            <p:nvPr/>
          </p:nvSpPr>
          <p:spPr>
            <a:xfrm>
              <a:off x="5762250" y="1617125"/>
              <a:ext cx="13700" cy="10950"/>
            </a:xfrm>
            <a:custGeom>
              <a:rect b="b" l="l" r="r" t="t"/>
              <a:pathLst>
                <a:path extrusionOk="0" h="438" w="548">
                  <a:moveTo>
                    <a:pt x="289" y="0"/>
                  </a:moveTo>
                  <a:cubicBezTo>
                    <a:pt x="279" y="0"/>
                    <a:pt x="268" y="1"/>
                    <a:pt x="258" y="2"/>
                  </a:cubicBezTo>
                  <a:cubicBezTo>
                    <a:pt x="1" y="35"/>
                    <a:pt x="53" y="438"/>
                    <a:pt x="266" y="438"/>
                  </a:cubicBezTo>
                  <a:cubicBezTo>
                    <a:pt x="274" y="438"/>
                    <a:pt x="282" y="437"/>
                    <a:pt x="291" y="436"/>
                  </a:cubicBezTo>
                  <a:cubicBezTo>
                    <a:pt x="547" y="372"/>
                    <a:pt x="527"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20"/>
            <p:cNvSpPr/>
            <p:nvPr/>
          </p:nvSpPr>
          <p:spPr>
            <a:xfrm>
              <a:off x="5820375" y="1685325"/>
              <a:ext cx="13875" cy="11425"/>
            </a:xfrm>
            <a:custGeom>
              <a:rect b="b" l="l" r="r" t="t"/>
              <a:pathLst>
                <a:path extrusionOk="0" h="457" w="555">
                  <a:moveTo>
                    <a:pt x="304" y="0"/>
                  </a:moveTo>
                  <a:cubicBezTo>
                    <a:pt x="218" y="0"/>
                    <a:pt x="123" y="51"/>
                    <a:pt x="68" y="143"/>
                  </a:cubicBezTo>
                  <a:cubicBezTo>
                    <a:pt x="1" y="277"/>
                    <a:pt x="68" y="410"/>
                    <a:pt x="201" y="443"/>
                  </a:cubicBezTo>
                  <a:cubicBezTo>
                    <a:pt x="228" y="452"/>
                    <a:pt x="254" y="456"/>
                    <a:pt x="279" y="456"/>
                  </a:cubicBezTo>
                  <a:cubicBezTo>
                    <a:pt x="441" y="456"/>
                    <a:pt x="555" y="283"/>
                    <a:pt x="468" y="110"/>
                  </a:cubicBezTo>
                  <a:cubicBezTo>
                    <a:pt x="438" y="35"/>
                    <a:pt x="374" y="0"/>
                    <a:pt x="30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20"/>
            <p:cNvSpPr/>
            <p:nvPr/>
          </p:nvSpPr>
          <p:spPr>
            <a:xfrm>
              <a:off x="6373275" y="2793850"/>
              <a:ext cx="183500" cy="121775"/>
            </a:xfrm>
            <a:custGeom>
              <a:rect b="b" l="l" r="r" t="t"/>
              <a:pathLst>
                <a:path extrusionOk="0" h="4871" w="7340">
                  <a:moveTo>
                    <a:pt x="3970" y="0"/>
                  </a:moveTo>
                  <a:lnTo>
                    <a:pt x="1" y="1502"/>
                  </a:lnTo>
                  <a:lnTo>
                    <a:pt x="167" y="1468"/>
                  </a:lnTo>
                  <a:lnTo>
                    <a:pt x="968" y="4871"/>
                  </a:lnTo>
                  <a:lnTo>
                    <a:pt x="7339" y="3470"/>
                  </a:lnTo>
                  <a:lnTo>
                    <a:pt x="4304" y="2269"/>
                  </a:lnTo>
                  <a:lnTo>
                    <a:pt x="3970"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20"/>
            <p:cNvSpPr/>
            <p:nvPr/>
          </p:nvSpPr>
          <p:spPr>
            <a:xfrm>
              <a:off x="5889600" y="2592025"/>
              <a:ext cx="124275" cy="180175"/>
            </a:xfrm>
            <a:custGeom>
              <a:rect b="b" l="l" r="r" t="t"/>
              <a:pathLst>
                <a:path extrusionOk="0" h="7207" w="4971">
                  <a:moveTo>
                    <a:pt x="3403" y="1"/>
                  </a:moveTo>
                  <a:lnTo>
                    <a:pt x="1" y="868"/>
                  </a:lnTo>
                  <a:lnTo>
                    <a:pt x="1635" y="7206"/>
                  </a:lnTo>
                  <a:lnTo>
                    <a:pt x="2702" y="4137"/>
                  </a:lnTo>
                  <a:lnTo>
                    <a:pt x="4971" y="3704"/>
                  </a:lnTo>
                  <a:lnTo>
                    <a:pt x="3403" y="1"/>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20"/>
            <p:cNvSpPr/>
            <p:nvPr/>
          </p:nvSpPr>
          <p:spPr>
            <a:xfrm>
              <a:off x="5949900" y="2663400"/>
              <a:ext cx="17275" cy="32075"/>
            </a:xfrm>
            <a:custGeom>
              <a:rect b="b" l="l" r="r" t="t"/>
              <a:pathLst>
                <a:path extrusionOk="0" h="1283" w="691">
                  <a:moveTo>
                    <a:pt x="29" y="1"/>
                  </a:moveTo>
                  <a:cubicBezTo>
                    <a:pt x="10" y="1"/>
                    <a:pt x="0" y="24"/>
                    <a:pt x="24" y="48"/>
                  </a:cubicBezTo>
                  <a:cubicBezTo>
                    <a:pt x="90" y="315"/>
                    <a:pt x="224" y="515"/>
                    <a:pt x="357" y="715"/>
                  </a:cubicBezTo>
                  <a:cubicBezTo>
                    <a:pt x="391" y="882"/>
                    <a:pt x="491" y="1116"/>
                    <a:pt x="691" y="1282"/>
                  </a:cubicBezTo>
                  <a:cubicBezTo>
                    <a:pt x="657" y="1049"/>
                    <a:pt x="524" y="815"/>
                    <a:pt x="391" y="649"/>
                  </a:cubicBezTo>
                  <a:cubicBezTo>
                    <a:pt x="257" y="448"/>
                    <a:pt x="190" y="215"/>
                    <a:pt x="57" y="15"/>
                  </a:cubicBezTo>
                  <a:cubicBezTo>
                    <a:pt x="47" y="5"/>
                    <a:pt x="37"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20"/>
            <p:cNvSpPr/>
            <p:nvPr/>
          </p:nvSpPr>
          <p:spPr>
            <a:xfrm>
              <a:off x="5952600" y="2654250"/>
              <a:ext cx="24600" cy="42050"/>
            </a:xfrm>
            <a:custGeom>
              <a:rect b="b" l="l" r="r" t="t"/>
              <a:pathLst>
                <a:path extrusionOk="0" h="1682" w="984">
                  <a:moveTo>
                    <a:pt x="79" y="1"/>
                  </a:moveTo>
                  <a:cubicBezTo>
                    <a:pt x="41" y="1"/>
                    <a:pt x="0" y="32"/>
                    <a:pt x="49" y="81"/>
                  </a:cubicBezTo>
                  <a:cubicBezTo>
                    <a:pt x="416" y="581"/>
                    <a:pt x="649" y="1148"/>
                    <a:pt x="983" y="1682"/>
                  </a:cubicBezTo>
                  <a:cubicBezTo>
                    <a:pt x="816" y="1081"/>
                    <a:pt x="483" y="548"/>
                    <a:pt x="116" y="14"/>
                  </a:cubicBezTo>
                  <a:cubicBezTo>
                    <a:pt x="107" y="5"/>
                    <a:pt x="93" y="1"/>
                    <a:pt x="7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20"/>
            <p:cNvSpPr/>
            <p:nvPr/>
          </p:nvSpPr>
          <p:spPr>
            <a:xfrm>
              <a:off x="5974650" y="2658200"/>
              <a:ext cx="14225" cy="38925"/>
            </a:xfrm>
            <a:custGeom>
              <a:rect b="b" l="l" r="r" t="t"/>
              <a:pathLst>
                <a:path extrusionOk="0" h="1557" w="569">
                  <a:moveTo>
                    <a:pt x="29" y="1"/>
                  </a:moveTo>
                  <a:cubicBezTo>
                    <a:pt x="12" y="1"/>
                    <a:pt x="1" y="17"/>
                    <a:pt x="1" y="56"/>
                  </a:cubicBezTo>
                  <a:cubicBezTo>
                    <a:pt x="101" y="556"/>
                    <a:pt x="335" y="1057"/>
                    <a:pt x="535" y="1557"/>
                  </a:cubicBezTo>
                  <a:cubicBezTo>
                    <a:pt x="535" y="1557"/>
                    <a:pt x="568" y="1557"/>
                    <a:pt x="568" y="1524"/>
                  </a:cubicBezTo>
                  <a:cubicBezTo>
                    <a:pt x="435" y="1023"/>
                    <a:pt x="268" y="490"/>
                    <a:pt x="68" y="23"/>
                  </a:cubicBezTo>
                  <a:cubicBezTo>
                    <a:pt x="54" y="9"/>
                    <a:pt x="40"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20"/>
            <p:cNvSpPr/>
            <p:nvPr/>
          </p:nvSpPr>
          <p:spPr>
            <a:xfrm>
              <a:off x="5983775" y="2669175"/>
              <a:ext cx="35150" cy="49650"/>
            </a:xfrm>
            <a:custGeom>
              <a:rect b="b" l="l" r="r" t="t"/>
              <a:pathLst>
                <a:path extrusionOk="0" h="1986" w="1406">
                  <a:moveTo>
                    <a:pt x="235" y="308"/>
                  </a:moveTo>
                  <a:cubicBezTo>
                    <a:pt x="272" y="477"/>
                    <a:pt x="282" y="647"/>
                    <a:pt x="269" y="822"/>
                  </a:cubicBezTo>
                  <a:lnTo>
                    <a:pt x="269" y="822"/>
                  </a:lnTo>
                  <a:cubicBezTo>
                    <a:pt x="258" y="820"/>
                    <a:pt x="247" y="819"/>
                    <a:pt x="236" y="818"/>
                  </a:cubicBezTo>
                  <a:cubicBezTo>
                    <a:pt x="233" y="818"/>
                    <a:pt x="231" y="818"/>
                    <a:pt x="228" y="818"/>
                  </a:cubicBezTo>
                  <a:lnTo>
                    <a:pt x="228" y="818"/>
                  </a:lnTo>
                  <a:cubicBezTo>
                    <a:pt x="197" y="653"/>
                    <a:pt x="198" y="480"/>
                    <a:pt x="235" y="308"/>
                  </a:cubicBezTo>
                  <a:close/>
                  <a:moveTo>
                    <a:pt x="350" y="967"/>
                  </a:moveTo>
                  <a:cubicBezTo>
                    <a:pt x="638" y="1017"/>
                    <a:pt x="893" y="1149"/>
                    <a:pt x="1070" y="1385"/>
                  </a:cubicBezTo>
                  <a:cubicBezTo>
                    <a:pt x="1205" y="1547"/>
                    <a:pt x="1406" y="1840"/>
                    <a:pt x="1212" y="1840"/>
                  </a:cubicBezTo>
                  <a:cubicBezTo>
                    <a:pt x="1167" y="1840"/>
                    <a:pt x="1099" y="1823"/>
                    <a:pt x="1004" y="1785"/>
                  </a:cubicBezTo>
                  <a:cubicBezTo>
                    <a:pt x="688" y="1643"/>
                    <a:pt x="454" y="1404"/>
                    <a:pt x="324" y="1120"/>
                  </a:cubicBezTo>
                  <a:lnTo>
                    <a:pt x="324" y="1120"/>
                  </a:lnTo>
                  <a:cubicBezTo>
                    <a:pt x="335" y="1068"/>
                    <a:pt x="343" y="1017"/>
                    <a:pt x="350" y="967"/>
                  </a:cubicBezTo>
                  <a:close/>
                  <a:moveTo>
                    <a:pt x="199" y="1"/>
                  </a:moveTo>
                  <a:cubicBezTo>
                    <a:pt x="178" y="1"/>
                    <a:pt x="153" y="17"/>
                    <a:pt x="136" y="51"/>
                  </a:cubicBezTo>
                  <a:cubicBezTo>
                    <a:pt x="0" y="458"/>
                    <a:pt x="35" y="873"/>
                    <a:pt x="204" y="1214"/>
                  </a:cubicBezTo>
                  <a:lnTo>
                    <a:pt x="204" y="1214"/>
                  </a:lnTo>
                  <a:cubicBezTo>
                    <a:pt x="204" y="1215"/>
                    <a:pt x="203" y="1217"/>
                    <a:pt x="203" y="1218"/>
                  </a:cubicBezTo>
                  <a:cubicBezTo>
                    <a:pt x="203" y="1218"/>
                    <a:pt x="205" y="1220"/>
                    <a:pt x="208" y="1222"/>
                  </a:cubicBezTo>
                  <a:lnTo>
                    <a:pt x="208" y="1222"/>
                  </a:lnTo>
                  <a:cubicBezTo>
                    <a:pt x="414" y="1630"/>
                    <a:pt x="811" y="1931"/>
                    <a:pt x="1337" y="1985"/>
                  </a:cubicBezTo>
                  <a:cubicBezTo>
                    <a:pt x="1371" y="1985"/>
                    <a:pt x="1404" y="1952"/>
                    <a:pt x="1404" y="1919"/>
                  </a:cubicBezTo>
                  <a:cubicBezTo>
                    <a:pt x="1342" y="1362"/>
                    <a:pt x="907" y="948"/>
                    <a:pt x="365" y="838"/>
                  </a:cubicBezTo>
                  <a:lnTo>
                    <a:pt x="365" y="838"/>
                  </a:lnTo>
                  <a:cubicBezTo>
                    <a:pt x="385" y="597"/>
                    <a:pt x="361" y="373"/>
                    <a:pt x="278" y="151"/>
                  </a:cubicBezTo>
                  <a:lnTo>
                    <a:pt x="278" y="151"/>
                  </a:lnTo>
                  <a:cubicBezTo>
                    <a:pt x="286" y="129"/>
                    <a:pt x="294" y="106"/>
                    <a:pt x="303" y="84"/>
                  </a:cubicBezTo>
                  <a:lnTo>
                    <a:pt x="251" y="84"/>
                  </a:lnTo>
                  <a:cubicBezTo>
                    <a:pt x="246" y="73"/>
                    <a:pt x="241" y="62"/>
                    <a:pt x="236" y="51"/>
                  </a:cubicBezTo>
                  <a:cubicBezTo>
                    <a:pt x="236" y="17"/>
                    <a:pt x="220" y="1"/>
                    <a:pt x="19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20"/>
            <p:cNvSpPr/>
            <p:nvPr/>
          </p:nvSpPr>
          <p:spPr>
            <a:xfrm>
              <a:off x="5896275" y="2610475"/>
              <a:ext cx="37550" cy="162350"/>
            </a:xfrm>
            <a:custGeom>
              <a:rect b="b" l="l" r="r" t="t"/>
              <a:pathLst>
                <a:path extrusionOk="0" h="6494" w="1502">
                  <a:moveTo>
                    <a:pt x="77" y="0"/>
                  </a:moveTo>
                  <a:cubicBezTo>
                    <a:pt x="41" y="0"/>
                    <a:pt x="0" y="27"/>
                    <a:pt x="0" y="64"/>
                  </a:cubicBezTo>
                  <a:cubicBezTo>
                    <a:pt x="534" y="2165"/>
                    <a:pt x="901" y="4300"/>
                    <a:pt x="1401" y="6468"/>
                  </a:cubicBezTo>
                  <a:cubicBezTo>
                    <a:pt x="1435" y="6485"/>
                    <a:pt x="1460" y="6493"/>
                    <a:pt x="1476" y="6493"/>
                  </a:cubicBezTo>
                  <a:cubicBezTo>
                    <a:pt x="1493" y="6493"/>
                    <a:pt x="1501" y="6485"/>
                    <a:pt x="1501" y="6468"/>
                  </a:cubicBezTo>
                  <a:cubicBezTo>
                    <a:pt x="1235" y="4300"/>
                    <a:pt x="701" y="2165"/>
                    <a:pt x="134" y="64"/>
                  </a:cubicBezTo>
                  <a:cubicBezTo>
                    <a:pt x="134" y="18"/>
                    <a:pt x="107"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20"/>
            <p:cNvSpPr/>
            <p:nvPr/>
          </p:nvSpPr>
          <p:spPr>
            <a:xfrm>
              <a:off x="5906475" y="2618725"/>
              <a:ext cx="86550" cy="20400"/>
            </a:xfrm>
            <a:custGeom>
              <a:rect b="b" l="l" r="r" t="t"/>
              <a:pathLst>
                <a:path extrusionOk="0" h="816" w="3462">
                  <a:moveTo>
                    <a:pt x="3395" y="0"/>
                  </a:moveTo>
                  <a:cubicBezTo>
                    <a:pt x="2228" y="100"/>
                    <a:pt x="1060" y="301"/>
                    <a:pt x="59" y="801"/>
                  </a:cubicBezTo>
                  <a:cubicBezTo>
                    <a:pt x="1127" y="467"/>
                    <a:pt x="2228" y="234"/>
                    <a:pt x="3395" y="100"/>
                  </a:cubicBezTo>
                  <a:cubicBezTo>
                    <a:pt x="3462" y="100"/>
                    <a:pt x="3428" y="0"/>
                    <a:pt x="3395" y="0"/>
                  </a:cubicBezTo>
                  <a:close/>
                  <a:moveTo>
                    <a:pt x="59" y="801"/>
                  </a:moveTo>
                  <a:cubicBezTo>
                    <a:pt x="15" y="801"/>
                    <a:pt x="0" y="816"/>
                    <a:pt x="15" y="816"/>
                  </a:cubicBezTo>
                  <a:cubicBezTo>
                    <a:pt x="22" y="816"/>
                    <a:pt x="37" y="812"/>
                    <a:pt x="59" y="80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20"/>
            <p:cNvSpPr/>
            <p:nvPr/>
          </p:nvSpPr>
          <p:spPr>
            <a:xfrm>
              <a:off x="6386275" y="2829350"/>
              <a:ext cx="26225" cy="79925"/>
            </a:xfrm>
            <a:custGeom>
              <a:rect b="b" l="l" r="r" t="t"/>
              <a:pathLst>
                <a:path extrusionOk="0" h="3197" w="1049">
                  <a:moveTo>
                    <a:pt x="100" y="1"/>
                  </a:moveTo>
                  <a:cubicBezTo>
                    <a:pt x="53" y="1"/>
                    <a:pt x="1" y="25"/>
                    <a:pt x="48" y="48"/>
                  </a:cubicBezTo>
                  <a:cubicBezTo>
                    <a:pt x="215" y="1082"/>
                    <a:pt x="481" y="2216"/>
                    <a:pt x="948" y="3184"/>
                  </a:cubicBezTo>
                  <a:cubicBezTo>
                    <a:pt x="957" y="3193"/>
                    <a:pt x="969" y="3197"/>
                    <a:pt x="980" y="3197"/>
                  </a:cubicBezTo>
                  <a:cubicBezTo>
                    <a:pt x="1013" y="3197"/>
                    <a:pt x="1048" y="3166"/>
                    <a:pt x="1048" y="3117"/>
                  </a:cubicBezTo>
                  <a:cubicBezTo>
                    <a:pt x="682" y="2083"/>
                    <a:pt x="381" y="1082"/>
                    <a:pt x="148" y="15"/>
                  </a:cubicBezTo>
                  <a:cubicBezTo>
                    <a:pt x="138" y="5"/>
                    <a:pt x="120" y="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20"/>
            <p:cNvSpPr/>
            <p:nvPr/>
          </p:nvSpPr>
          <p:spPr>
            <a:xfrm>
              <a:off x="6395800" y="2878900"/>
              <a:ext cx="159300" cy="34450"/>
            </a:xfrm>
            <a:custGeom>
              <a:rect b="b" l="l" r="r" t="t"/>
              <a:pathLst>
                <a:path extrusionOk="0" h="1378" w="6372">
                  <a:moveTo>
                    <a:pt x="6338" y="1"/>
                  </a:moveTo>
                  <a:cubicBezTo>
                    <a:pt x="4237" y="201"/>
                    <a:pt x="2035" y="668"/>
                    <a:pt x="0" y="1268"/>
                  </a:cubicBezTo>
                  <a:cubicBezTo>
                    <a:pt x="0" y="1323"/>
                    <a:pt x="0" y="1377"/>
                    <a:pt x="18" y="1377"/>
                  </a:cubicBezTo>
                  <a:cubicBezTo>
                    <a:pt x="23" y="1377"/>
                    <a:pt x="28" y="1375"/>
                    <a:pt x="34" y="1369"/>
                  </a:cubicBezTo>
                  <a:cubicBezTo>
                    <a:pt x="2102" y="835"/>
                    <a:pt x="4203" y="401"/>
                    <a:pt x="6338" y="68"/>
                  </a:cubicBezTo>
                  <a:cubicBezTo>
                    <a:pt x="6372" y="68"/>
                    <a:pt x="6372" y="1"/>
                    <a:pt x="63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20"/>
            <p:cNvSpPr/>
            <p:nvPr/>
          </p:nvSpPr>
          <p:spPr>
            <a:xfrm>
              <a:off x="6464175" y="2847000"/>
              <a:ext cx="18900" cy="11925"/>
            </a:xfrm>
            <a:custGeom>
              <a:rect b="b" l="l" r="r" t="t"/>
              <a:pathLst>
                <a:path extrusionOk="0" h="477" w="756">
                  <a:moveTo>
                    <a:pt x="688" y="0"/>
                  </a:moveTo>
                  <a:cubicBezTo>
                    <a:pt x="681" y="0"/>
                    <a:pt x="674" y="3"/>
                    <a:pt x="668" y="9"/>
                  </a:cubicBezTo>
                  <a:cubicBezTo>
                    <a:pt x="468" y="143"/>
                    <a:pt x="267" y="310"/>
                    <a:pt x="34" y="443"/>
                  </a:cubicBezTo>
                  <a:cubicBezTo>
                    <a:pt x="1" y="443"/>
                    <a:pt x="1" y="476"/>
                    <a:pt x="34" y="476"/>
                  </a:cubicBezTo>
                  <a:cubicBezTo>
                    <a:pt x="267" y="343"/>
                    <a:pt x="501" y="243"/>
                    <a:pt x="701" y="109"/>
                  </a:cubicBezTo>
                  <a:cubicBezTo>
                    <a:pt x="756" y="55"/>
                    <a:pt x="721" y="0"/>
                    <a:pt x="68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20"/>
            <p:cNvSpPr/>
            <p:nvPr/>
          </p:nvSpPr>
          <p:spPr>
            <a:xfrm>
              <a:off x="6460000" y="2838875"/>
              <a:ext cx="21725" cy="9200"/>
            </a:xfrm>
            <a:custGeom>
              <a:rect b="b" l="l" r="r" t="t"/>
              <a:pathLst>
                <a:path extrusionOk="0" h="368" w="869">
                  <a:moveTo>
                    <a:pt x="801" y="1"/>
                  </a:moveTo>
                  <a:cubicBezTo>
                    <a:pt x="668" y="1"/>
                    <a:pt x="535" y="101"/>
                    <a:pt x="434" y="134"/>
                  </a:cubicBezTo>
                  <a:cubicBezTo>
                    <a:pt x="301" y="168"/>
                    <a:pt x="168" y="268"/>
                    <a:pt x="1" y="301"/>
                  </a:cubicBezTo>
                  <a:cubicBezTo>
                    <a:pt x="1" y="334"/>
                    <a:pt x="1" y="368"/>
                    <a:pt x="34" y="368"/>
                  </a:cubicBezTo>
                  <a:cubicBezTo>
                    <a:pt x="168" y="334"/>
                    <a:pt x="301" y="301"/>
                    <a:pt x="468" y="234"/>
                  </a:cubicBezTo>
                  <a:cubicBezTo>
                    <a:pt x="601" y="201"/>
                    <a:pt x="768" y="168"/>
                    <a:pt x="835" y="101"/>
                  </a:cubicBezTo>
                  <a:cubicBezTo>
                    <a:pt x="868" y="34"/>
                    <a:pt x="835" y="1"/>
                    <a:pt x="8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20"/>
            <p:cNvSpPr/>
            <p:nvPr/>
          </p:nvSpPr>
          <p:spPr>
            <a:xfrm>
              <a:off x="6459175" y="2831375"/>
              <a:ext cx="22550" cy="4200"/>
            </a:xfrm>
            <a:custGeom>
              <a:rect b="b" l="l" r="r" t="t"/>
              <a:pathLst>
                <a:path extrusionOk="0" h="168" w="902">
                  <a:moveTo>
                    <a:pt x="834" y="1"/>
                  </a:moveTo>
                  <a:cubicBezTo>
                    <a:pt x="534" y="1"/>
                    <a:pt x="301" y="34"/>
                    <a:pt x="34" y="134"/>
                  </a:cubicBezTo>
                  <a:cubicBezTo>
                    <a:pt x="0" y="134"/>
                    <a:pt x="0" y="167"/>
                    <a:pt x="34" y="167"/>
                  </a:cubicBezTo>
                  <a:cubicBezTo>
                    <a:pt x="301" y="134"/>
                    <a:pt x="568" y="134"/>
                    <a:pt x="834" y="134"/>
                  </a:cubicBezTo>
                  <a:cubicBezTo>
                    <a:pt x="901" y="134"/>
                    <a:pt x="901" y="1"/>
                    <a:pt x="8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20"/>
            <p:cNvSpPr/>
            <p:nvPr/>
          </p:nvSpPr>
          <p:spPr>
            <a:xfrm>
              <a:off x="6450825" y="2810675"/>
              <a:ext cx="36725" cy="20025"/>
            </a:xfrm>
            <a:custGeom>
              <a:rect b="b" l="l" r="r" t="t"/>
              <a:pathLst>
                <a:path extrusionOk="0" h="801" w="1469">
                  <a:moveTo>
                    <a:pt x="501" y="295"/>
                  </a:moveTo>
                  <a:cubicBezTo>
                    <a:pt x="568" y="295"/>
                    <a:pt x="701" y="428"/>
                    <a:pt x="735" y="462"/>
                  </a:cubicBezTo>
                  <a:cubicBezTo>
                    <a:pt x="787" y="514"/>
                    <a:pt x="831" y="557"/>
                    <a:pt x="874" y="606"/>
                  </a:cubicBezTo>
                  <a:lnTo>
                    <a:pt x="874" y="606"/>
                  </a:lnTo>
                  <a:cubicBezTo>
                    <a:pt x="849" y="603"/>
                    <a:pt x="825" y="599"/>
                    <a:pt x="801" y="595"/>
                  </a:cubicBezTo>
                  <a:cubicBezTo>
                    <a:pt x="668" y="562"/>
                    <a:pt x="568" y="495"/>
                    <a:pt x="501" y="462"/>
                  </a:cubicBezTo>
                  <a:cubicBezTo>
                    <a:pt x="468" y="428"/>
                    <a:pt x="234" y="295"/>
                    <a:pt x="501" y="295"/>
                  </a:cubicBezTo>
                  <a:close/>
                  <a:moveTo>
                    <a:pt x="1273" y="121"/>
                  </a:moveTo>
                  <a:cubicBezTo>
                    <a:pt x="1291" y="121"/>
                    <a:pt x="1312" y="133"/>
                    <a:pt x="1335" y="161"/>
                  </a:cubicBezTo>
                  <a:cubicBezTo>
                    <a:pt x="1369" y="228"/>
                    <a:pt x="1335" y="328"/>
                    <a:pt x="1335" y="395"/>
                  </a:cubicBezTo>
                  <a:cubicBezTo>
                    <a:pt x="1319" y="527"/>
                    <a:pt x="1237" y="585"/>
                    <a:pt x="1135" y="607"/>
                  </a:cubicBezTo>
                  <a:lnTo>
                    <a:pt x="1135" y="607"/>
                  </a:lnTo>
                  <a:lnTo>
                    <a:pt x="1135" y="428"/>
                  </a:lnTo>
                  <a:cubicBezTo>
                    <a:pt x="1135" y="401"/>
                    <a:pt x="1181" y="121"/>
                    <a:pt x="1273" y="121"/>
                  </a:cubicBezTo>
                  <a:close/>
                  <a:moveTo>
                    <a:pt x="1262" y="1"/>
                  </a:moveTo>
                  <a:cubicBezTo>
                    <a:pt x="1208" y="1"/>
                    <a:pt x="1154" y="37"/>
                    <a:pt x="1135" y="95"/>
                  </a:cubicBezTo>
                  <a:cubicBezTo>
                    <a:pt x="1028" y="229"/>
                    <a:pt x="985" y="449"/>
                    <a:pt x="990" y="617"/>
                  </a:cubicBezTo>
                  <a:lnTo>
                    <a:pt x="990" y="617"/>
                  </a:lnTo>
                  <a:cubicBezTo>
                    <a:pt x="976" y="616"/>
                    <a:pt x="962" y="615"/>
                    <a:pt x="949" y="614"/>
                  </a:cubicBezTo>
                  <a:lnTo>
                    <a:pt x="949" y="614"/>
                  </a:lnTo>
                  <a:cubicBezTo>
                    <a:pt x="816" y="423"/>
                    <a:pt x="568" y="151"/>
                    <a:pt x="364" y="151"/>
                  </a:cubicBezTo>
                  <a:cubicBezTo>
                    <a:pt x="304" y="151"/>
                    <a:pt x="249" y="174"/>
                    <a:pt x="201" y="228"/>
                  </a:cubicBezTo>
                  <a:cubicBezTo>
                    <a:pt x="1" y="495"/>
                    <a:pt x="835" y="762"/>
                    <a:pt x="1002" y="762"/>
                  </a:cubicBezTo>
                  <a:cubicBezTo>
                    <a:pt x="1002" y="790"/>
                    <a:pt x="1014" y="800"/>
                    <a:pt x="1025" y="800"/>
                  </a:cubicBezTo>
                  <a:cubicBezTo>
                    <a:pt x="1040" y="800"/>
                    <a:pt x="1054" y="781"/>
                    <a:pt x="1035" y="762"/>
                  </a:cubicBezTo>
                  <a:cubicBezTo>
                    <a:pt x="1035" y="762"/>
                    <a:pt x="1035" y="761"/>
                    <a:pt x="1035" y="761"/>
                  </a:cubicBezTo>
                  <a:lnTo>
                    <a:pt x="1035" y="761"/>
                  </a:lnTo>
                  <a:cubicBezTo>
                    <a:pt x="1038" y="761"/>
                    <a:pt x="1041" y="761"/>
                    <a:pt x="1045" y="761"/>
                  </a:cubicBezTo>
                  <a:lnTo>
                    <a:pt x="1045" y="761"/>
                  </a:lnTo>
                  <a:cubicBezTo>
                    <a:pt x="1057" y="765"/>
                    <a:pt x="1071" y="767"/>
                    <a:pt x="1084" y="767"/>
                  </a:cubicBezTo>
                  <a:cubicBezTo>
                    <a:pt x="1100" y="767"/>
                    <a:pt x="1116" y="763"/>
                    <a:pt x="1125" y="754"/>
                  </a:cubicBezTo>
                  <a:lnTo>
                    <a:pt x="1125" y="754"/>
                  </a:lnTo>
                  <a:cubicBezTo>
                    <a:pt x="1244" y="737"/>
                    <a:pt x="1344" y="687"/>
                    <a:pt x="1369" y="562"/>
                  </a:cubicBezTo>
                  <a:cubicBezTo>
                    <a:pt x="1402" y="428"/>
                    <a:pt x="1469" y="161"/>
                    <a:pt x="1369" y="61"/>
                  </a:cubicBezTo>
                  <a:cubicBezTo>
                    <a:pt x="1341" y="19"/>
                    <a:pt x="1301" y="1"/>
                    <a:pt x="126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13" name="Google Shape;3313;p20"/>
          <p:cNvSpPr txBox="1"/>
          <p:nvPr>
            <p:ph type="ctrTitle"/>
          </p:nvPr>
        </p:nvSpPr>
        <p:spPr>
          <a:xfrm>
            <a:off x="2601450" y="1518900"/>
            <a:ext cx="3941100" cy="103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7000"/>
              <a:buFont typeface="Jua"/>
              <a:buNone/>
              <a:defRPr sz="7000">
                <a:latin typeface="Jua"/>
                <a:ea typeface="Jua"/>
                <a:cs typeface="Jua"/>
                <a:sym typeface="Ju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314" name="Google Shape;3314;p20"/>
          <p:cNvSpPr txBox="1"/>
          <p:nvPr>
            <p:ph idx="1" type="subTitle"/>
          </p:nvPr>
        </p:nvSpPr>
        <p:spPr>
          <a:xfrm>
            <a:off x="3033900" y="2437900"/>
            <a:ext cx="3076200" cy="119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2"/>
        </a:solidFill>
      </p:bgPr>
    </p:bg>
    <p:spTree>
      <p:nvGrpSpPr>
        <p:cNvPr id="1585" name="Shape 1585"/>
        <p:cNvGrpSpPr/>
        <p:nvPr/>
      </p:nvGrpSpPr>
      <p:grpSpPr>
        <a:xfrm>
          <a:off x="0" y="0"/>
          <a:ext cx="0" cy="0"/>
          <a:chOff x="0" y="0"/>
          <a:chExt cx="0" cy="0"/>
        </a:xfrm>
      </p:grpSpPr>
      <p:sp>
        <p:nvSpPr>
          <p:cNvPr id="1586" name="Google Shape;1586;p3"/>
          <p:cNvSpPr txBox="1"/>
          <p:nvPr>
            <p:ph type="ctrTitle"/>
          </p:nvPr>
        </p:nvSpPr>
        <p:spPr>
          <a:xfrm>
            <a:off x="2628900" y="2070300"/>
            <a:ext cx="3886200" cy="130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Font typeface="Jua"/>
              <a:buNone/>
              <a:defRPr sz="3500">
                <a:latin typeface="Jua"/>
                <a:ea typeface="Jua"/>
                <a:cs typeface="Jua"/>
                <a:sym typeface="Ju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87" name="Google Shape;1587;p3"/>
          <p:cNvSpPr txBox="1"/>
          <p:nvPr>
            <p:ph idx="1" type="subTitle"/>
          </p:nvPr>
        </p:nvSpPr>
        <p:spPr>
          <a:xfrm>
            <a:off x="3058650" y="3249888"/>
            <a:ext cx="3026700" cy="63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p:txBody>
      </p:sp>
      <p:sp>
        <p:nvSpPr>
          <p:cNvPr id="1588" name="Google Shape;1588;p3"/>
          <p:cNvSpPr txBox="1"/>
          <p:nvPr>
            <p:ph hasCustomPrompt="1" idx="2" type="title"/>
          </p:nvPr>
        </p:nvSpPr>
        <p:spPr>
          <a:xfrm>
            <a:off x="3979050" y="990596"/>
            <a:ext cx="1185900" cy="1185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7000"/>
              <a:buFont typeface="Jua"/>
              <a:buNone/>
              <a:defRPr b="1" sz="70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15" name="Shape 3315"/>
        <p:cNvGrpSpPr/>
        <p:nvPr/>
      </p:nvGrpSpPr>
      <p:grpSpPr>
        <a:xfrm>
          <a:off x="0" y="0"/>
          <a:ext cx="0" cy="0"/>
          <a:chOff x="0" y="0"/>
          <a:chExt cx="0" cy="0"/>
        </a:xfrm>
      </p:grpSpPr>
      <p:sp>
        <p:nvSpPr>
          <p:cNvPr id="3316" name="Google Shape;3316;p21"/>
          <p:cNvSpPr txBox="1"/>
          <p:nvPr>
            <p:ph type="title"/>
          </p:nvPr>
        </p:nvSpPr>
        <p:spPr>
          <a:xfrm>
            <a:off x="1591650" y="1618225"/>
            <a:ext cx="5960700" cy="15729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Font typeface="Jua"/>
              <a:buNone/>
              <a:defRPr sz="2800">
                <a:latin typeface="Jua"/>
                <a:ea typeface="Jua"/>
                <a:cs typeface="Jua"/>
                <a:sym typeface="Jua"/>
              </a:defRPr>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p:txBody>
      </p:sp>
      <p:sp>
        <p:nvSpPr>
          <p:cNvPr id="3317" name="Google Shape;3317;p21"/>
          <p:cNvSpPr txBox="1"/>
          <p:nvPr>
            <p:ph idx="1" type="subTitle"/>
          </p:nvPr>
        </p:nvSpPr>
        <p:spPr>
          <a:xfrm>
            <a:off x="3111447" y="3079175"/>
            <a:ext cx="2921100" cy="446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3318" name="Google Shape;3318;p21"/>
          <p:cNvSpPr/>
          <p:nvPr/>
        </p:nvSpPr>
        <p:spPr>
          <a:xfrm rot="-7824743">
            <a:off x="673521" y="391272"/>
            <a:ext cx="649701" cy="1188681"/>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
        <p:nvSpPr>
          <p:cNvPr id="3319" name="Google Shape;3319;p21"/>
          <p:cNvSpPr/>
          <p:nvPr/>
        </p:nvSpPr>
        <p:spPr>
          <a:xfrm rot="2825555">
            <a:off x="8217959" y="3920636"/>
            <a:ext cx="559910" cy="1024244"/>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MAIN_POINT_1">
    <p:spTree>
      <p:nvGrpSpPr>
        <p:cNvPr id="3320" name="Shape 3320"/>
        <p:cNvGrpSpPr/>
        <p:nvPr/>
      </p:nvGrpSpPr>
      <p:grpSpPr>
        <a:xfrm>
          <a:off x="0" y="0"/>
          <a:ext cx="0" cy="0"/>
          <a:chOff x="0" y="0"/>
          <a:chExt cx="0" cy="0"/>
        </a:xfrm>
      </p:grpSpPr>
      <p:sp>
        <p:nvSpPr>
          <p:cNvPr id="3321" name="Google Shape;3321;p22"/>
          <p:cNvSpPr txBox="1"/>
          <p:nvPr>
            <p:ph type="title"/>
          </p:nvPr>
        </p:nvSpPr>
        <p:spPr>
          <a:xfrm>
            <a:off x="1641300" y="1547100"/>
            <a:ext cx="5861400" cy="2049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000"/>
              <a:buFont typeface="Jua"/>
              <a:buNone/>
              <a:defRPr sz="7000">
                <a:latin typeface="Jua"/>
                <a:ea typeface="Jua"/>
                <a:cs typeface="Jua"/>
                <a:sym typeface="Jua"/>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grpSp>
        <p:nvGrpSpPr>
          <p:cNvPr id="3322" name="Google Shape;3322;p22"/>
          <p:cNvGrpSpPr/>
          <p:nvPr/>
        </p:nvGrpSpPr>
        <p:grpSpPr>
          <a:xfrm rot="362304">
            <a:off x="8363301" y="118919"/>
            <a:ext cx="701409" cy="1468746"/>
            <a:chOff x="8694925" y="207725"/>
            <a:chExt cx="701375" cy="1468675"/>
          </a:xfrm>
        </p:grpSpPr>
        <p:sp>
          <p:nvSpPr>
            <p:cNvPr id="3323" name="Google Shape;3323;p22"/>
            <p:cNvSpPr/>
            <p:nvPr/>
          </p:nvSpPr>
          <p:spPr>
            <a:xfrm>
              <a:off x="9081050" y="757200"/>
              <a:ext cx="142625" cy="92150"/>
            </a:xfrm>
            <a:custGeom>
              <a:rect b="b" l="l" r="r" t="t"/>
              <a:pathLst>
                <a:path extrusionOk="0" h="3686" w="5705">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22"/>
            <p:cNvSpPr/>
            <p:nvPr/>
          </p:nvSpPr>
          <p:spPr>
            <a:xfrm>
              <a:off x="8870050" y="865800"/>
              <a:ext cx="297750" cy="728875"/>
            </a:xfrm>
            <a:custGeom>
              <a:rect b="b" l="l" r="r" t="t"/>
              <a:pathLst>
                <a:path extrusionOk="0" h="29155" w="1191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22"/>
            <p:cNvSpPr/>
            <p:nvPr/>
          </p:nvSpPr>
          <p:spPr>
            <a:xfrm>
              <a:off x="8786675" y="1566300"/>
              <a:ext cx="150950" cy="93425"/>
            </a:xfrm>
            <a:custGeom>
              <a:rect b="b" l="l" r="r" t="t"/>
              <a:pathLst>
                <a:path extrusionOk="0" h="3737" w="6038">
                  <a:moveTo>
                    <a:pt x="2869" y="1"/>
                  </a:moveTo>
                  <a:lnTo>
                    <a:pt x="2702" y="1835"/>
                  </a:lnTo>
                  <a:lnTo>
                    <a:pt x="0" y="3236"/>
                  </a:lnTo>
                  <a:lnTo>
                    <a:pt x="5604" y="3737"/>
                  </a:lnTo>
                  <a:lnTo>
                    <a:pt x="6038" y="468"/>
                  </a:lnTo>
                  <a:lnTo>
                    <a:pt x="2869"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22"/>
            <p:cNvSpPr/>
            <p:nvPr/>
          </p:nvSpPr>
          <p:spPr>
            <a:xfrm>
              <a:off x="8980975" y="1582150"/>
              <a:ext cx="139300" cy="94250"/>
            </a:xfrm>
            <a:custGeom>
              <a:rect b="b" l="l" r="r" t="t"/>
              <a:pathLst>
                <a:path extrusionOk="0" h="3770" w="5572">
                  <a:moveTo>
                    <a:pt x="101" y="0"/>
                  </a:moveTo>
                  <a:lnTo>
                    <a:pt x="0" y="3336"/>
                  </a:lnTo>
                  <a:lnTo>
                    <a:pt x="5571" y="3770"/>
                  </a:lnTo>
                  <a:lnTo>
                    <a:pt x="3503" y="2069"/>
                  </a:lnTo>
                  <a:lnTo>
                    <a:pt x="3570" y="67"/>
                  </a:lnTo>
                  <a:lnTo>
                    <a:pt x="101" y="0"/>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22"/>
            <p:cNvSpPr/>
            <p:nvPr/>
          </p:nvSpPr>
          <p:spPr>
            <a:xfrm>
              <a:off x="8956800" y="216075"/>
              <a:ext cx="245200" cy="168350"/>
            </a:xfrm>
            <a:custGeom>
              <a:rect b="b" l="l" r="r" t="t"/>
              <a:pathLst>
                <a:path extrusionOk="0" h="6734" w="9808">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22"/>
            <p:cNvSpPr/>
            <p:nvPr/>
          </p:nvSpPr>
          <p:spPr>
            <a:xfrm>
              <a:off x="8898425" y="461225"/>
              <a:ext cx="300225" cy="425450"/>
            </a:xfrm>
            <a:custGeom>
              <a:rect b="b" l="l" r="r" t="t"/>
              <a:pathLst>
                <a:path extrusionOk="0" h="17018" w="12009">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22"/>
            <p:cNvSpPr/>
            <p:nvPr/>
          </p:nvSpPr>
          <p:spPr>
            <a:xfrm>
              <a:off x="9006825" y="237850"/>
              <a:ext cx="146800" cy="175200"/>
            </a:xfrm>
            <a:custGeom>
              <a:rect b="b" l="l" r="r" t="t"/>
              <a:pathLst>
                <a:path extrusionOk="0" h="7008" w="5872">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22"/>
            <p:cNvSpPr/>
            <p:nvPr/>
          </p:nvSpPr>
          <p:spPr>
            <a:xfrm>
              <a:off x="9031000" y="399625"/>
              <a:ext cx="81750" cy="117725"/>
            </a:xfrm>
            <a:custGeom>
              <a:rect b="b" l="l" r="r" t="t"/>
              <a:pathLst>
                <a:path extrusionOk="0" h="4709" w="327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22"/>
            <p:cNvSpPr/>
            <p:nvPr/>
          </p:nvSpPr>
          <p:spPr>
            <a:xfrm>
              <a:off x="8983850" y="318525"/>
              <a:ext cx="39675" cy="51650"/>
            </a:xfrm>
            <a:custGeom>
              <a:rect b="b" l="l" r="r" t="t"/>
              <a:pathLst>
                <a:path extrusionOk="0" h="2066" w="1587">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22"/>
            <p:cNvSpPr/>
            <p:nvPr/>
          </p:nvSpPr>
          <p:spPr>
            <a:xfrm>
              <a:off x="9042800" y="307900"/>
              <a:ext cx="7425" cy="6400"/>
            </a:xfrm>
            <a:custGeom>
              <a:rect b="b" l="l" r="r" t="t"/>
              <a:pathLst>
                <a:path extrusionOk="0" h="256" w="297">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22"/>
            <p:cNvSpPr/>
            <p:nvPr/>
          </p:nvSpPr>
          <p:spPr>
            <a:xfrm>
              <a:off x="9112575" y="305775"/>
              <a:ext cx="7700" cy="5550"/>
            </a:xfrm>
            <a:custGeom>
              <a:rect b="b" l="l" r="r" t="t"/>
              <a:pathLst>
                <a:path extrusionOk="0" h="222" w="308">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22"/>
            <p:cNvSpPr/>
            <p:nvPr/>
          </p:nvSpPr>
          <p:spPr>
            <a:xfrm>
              <a:off x="9043600" y="409750"/>
              <a:ext cx="64750" cy="7775"/>
            </a:xfrm>
            <a:custGeom>
              <a:rect b="b" l="l" r="r" t="t"/>
              <a:pathLst>
                <a:path extrusionOk="0" h="311" w="259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22"/>
            <p:cNvSpPr/>
            <p:nvPr/>
          </p:nvSpPr>
          <p:spPr>
            <a:xfrm>
              <a:off x="9046025" y="233250"/>
              <a:ext cx="100100" cy="58000"/>
            </a:xfrm>
            <a:custGeom>
              <a:rect b="b" l="l" r="r" t="t"/>
              <a:pathLst>
                <a:path extrusionOk="0" h="2320" w="4004">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22"/>
            <p:cNvSpPr/>
            <p:nvPr/>
          </p:nvSpPr>
          <p:spPr>
            <a:xfrm>
              <a:off x="9079375" y="302075"/>
              <a:ext cx="23375" cy="44775"/>
            </a:xfrm>
            <a:custGeom>
              <a:rect b="b" l="l" r="r" t="t"/>
              <a:pathLst>
                <a:path extrusionOk="0" h="1791" w="935">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22"/>
            <p:cNvSpPr/>
            <p:nvPr/>
          </p:nvSpPr>
          <p:spPr>
            <a:xfrm>
              <a:off x="9036125" y="1631350"/>
              <a:ext cx="37450" cy="5850"/>
            </a:xfrm>
            <a:custGeom>
              <a:rect b="b" l="l" r="r" t="t"/>
              <a:pathLst>
                <a:path extrusionOk="0" h="234" w="1498">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22"/>
            <p:cNvSpPr/>
            <p:nvPr/>
          </p:nvSpPr>
          <p:spPr>
            <a:xfrm>
              <a:off x="9040175" y="1620150"/>
              <a:ext cx="30900" cy="2800"/>
            </a:xfrm>
            <a:custGeom>
              <a:rect b="b" l="l" r="r" t="t"/>
              <a:pathLst>
                <a:path extrusionOk="0" h="112" w="1236">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22"/>
            <p:cNvSpPr/>
            <p:nvPr/>
          </p:nvSpPr>
          <p:spPr>
            <a:xfrm>
              <a:off x="9047700" y="1599325"/>
              <a:ext cx="41000" cy="23325"/>
            </a:xfrm>
            <a:custGeom>
              <a:rect b="b" l="l" r="r" t="t"/>
              <a:pathLst>
                <a:path extrusionOk="0" h="933" w="164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22"/>
            <p:cNvSpPr/>
            <p:nvPr/>
          </p:nvSpPr>
          <p:spPr>
            <a:xfrm>
              <a:off x="8851725" y="1612175"/>
              <a:ext cx="23375" cy="5850"/>
            </a:xfrm>
            <a:custGeom>
              <a:rect b="b" l="l" r="r" t="t"/>
              <a:pathLst>
                <a:path extrusionOk="0" h="234" w="935">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22"/>
            <p:cNvSpPr/>
            <p:nvPr/>
          </p:nvSpPr>
          <p:spPr>
            <a:xfrm>
              <a:off x="8849225" y="1605500"/>
              <a:ext cx="25875" cy="4200"/>
            </a:xfrm>
            <a:custGeom>
              <a:rect b="b" l="l" r="r" t="t"/>
              <a:pathLst>
                <a:path extrusionOk="0" h="168" w="1035">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22"/>
            <p:cNvSpPr/>
            <p:nvPr/>
          </p:nvSpPr>
          <p:spPr>
            <a:xfrm>
              <a:off x="8861725" y="1596325"/>
              <a:ext cx="11700" cy="2700"/>
            </a:xfrm>
            <a:custGeom>
              <a:rect b="b" l="l" r="r" t="t"/>
              <a:pathLst>
                <a:path extrusionOk="0" h="108" w="468">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22"/>
            <p:cNvSpPr/>
            <p:nvPr/>
          </p:nvSpPr>
          <p:spPr>
            <a:xfrm>
              <a:off x="8835200" y="1577025"/>
              <a:ext cx="46350" cy="22975"/>
            </a:xfrm>
            <a:custGeom>
              <a:rect b="b" l="l" r="r" t="t"/>
              <a:pathLst>
                <a:path extrusionOk="0" h="919" w="1854">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22"/>
            <p:cNvSpPr/>
            <p:nvPr/>
          </p:nvSpPr>
          <p:spPr>
            <a:xfrm>
              <a:off x="9103575" y="469675"/>
              <a:ext cx="292725" cy="336950"/>
            </a:xfrm>
            <a:custGeom>
              <a:rect b="b" l="l" r="r" t="t"/>
              <a:pathLst>
                <a:path extrusionOk="0" h="13478" w="11709">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22"/>
            <p:cNvSpPr/>
            <p:nvPr/>
          </p:nvSpPr>
          <p:spPr>
            <a:xfrm>
              <a:off x="8847550" y="822425"/>
              <a:ext cx="322750" cy="712225"/>
            </a:xfrm>
            <a:custGeom>
              <a:rect b="b" l="l" r="r" t="t"/>
              <a:pathLst>
                <a:path extrusionOk="0" h="28489" w="1291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22"/>
            <p:cNvSpPr/>
            <p:nvPr/>
          </p:nvSpPr>
          <p:spPr>
            <a:xfrm>
              <a:off x="8941775" y="616450"/>
              <a:ext cx="206000" cy="237700"/>
            </a:xfrm>
            <a:custGeom>
              <a:rect b="b" l="l" r="r" t="t"/>
              <a:pathLst>
                <a:path extrusionOk="0" h="9508" w="824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22"/>
            <p:cNvSpPr/>
            <p:nvPr/>
          </p:nvSpPr>
          <p:spPr>
            <a:xfrm>
              <a:off x="8873400" y="742625"/>
              <a:ext cx="134275" cy="108450"/>
            </a:xfrm>
            <a:custGeom>
              <a:rect b="b" l="l" r="r" t="t"/>
              <a:pathLst>
                <a:path extrusionOk="0" h="4338" w="5371">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22"/>
            <p:cNvSpPr/>
            <p:nvPr/>
          </p:nvSpPr>
          <p:spPr>
            <a:xfrm>
              <a:off x="8694925" y="469675"/>
              <a:ext cx="321100" cy="314425"/>
            </a:xfrm>
            <a:custGeom>
              <a:rect b="b" l="l" r="r" t="t"/>
              <a:pathLst>
                <a:path extrusionOk="0" h="12577" w="12844">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22"/>
            <p:cNvSpPr/>
            <p:nvPr/>
          </p:nvSpPr>
          <p:spPr>
            <a:xfrm>
              <a:off x="9122750" y="483850"/>
              <a:ext cx="38375" cy="172650"/>
            </a:xfrm>
            <a:custGeom>
              <a:rect b="b" l="l" r="r" t="t"/>
              <a:pathLst>
                <a:path extrusionOk="0" h="6906" w="1535">
                  <a:moveTo>
                    <a:pt x="734" y="1"/>
                  </a:moveTo>
                  <a:lnTo>
                    <a:pt x="0" y="6839"/>
                  </a:lnTo>
                  <a:lnTo>
                    <a:pt x="601" y="6906"/>
                  </a:lnTo>
                  <a:lnTo>
                    <a:pt x="1535" y="435"/>
                  </a:lnTo>
                  <a:lnTo>
                    <a:pt x="734"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22"/>
            <p:cNvSpPr/>
            <p:nvPr/>
          </p:nvSpPr>
          <p:spPr>
            <a:xfrm>
              <a:off x="8991825" y="470525"/>
              <a:ext cx="23375" cy="162625"/>
            </a:xfrm>
            <a:custGeom>
              <a:rect b="b" l="l" r="r" t="t"/>
              <a:pathLst>
                <a:path extrusionOk="0" h="6505" w="935">
                  <a:moveTo>
                    <a:pt x="934" y="0"/>
                  </a:moveTo>
                  <a:lnTo>
                    <a:pt x="0" y="300"/>
                  </a:lnTo>
                  <a:lnTo>
                    <a:pt x="134" y="6438"/>
                  </a:lnTo>
                  <a:lnTo>
                    <a:pt x="767" y="6505"/>
                  </a:lnTo>
                  <a:lnTo>
                    <a:pt x="934"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22"/>
            <p:cNvSpPr/>
            <p:nvPr/>
          </p:nvSpPr>
          <p:spPr>
            <a:xfrm>
              <a:off x="9126925" y="642150"/>
              <a:ext cx="12525" cy="10200"/>
            </a:xfrm>
            <a:custGeom>
              <a:rect b="b" l="l" r="r" t="t"/>
              <a:pathLst>
                <a:path extrusionOk="0" h="408" w="501">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22"/>
            <p:cNvSpPr/>
            <p:nvPr/>
          </p:nvSpPr>
          <p:spPr>
            <a:xfrm>
              <a:off x="8996500" y="621400"/>
              <a:ext cx="13375" cy="8725"/>
            </a:xfrm>
            <a:custGeom>
              <a:rect b="b" l="l" r="r" t="t"/>
              <a:pathLst>
                <a:path extrusionOk="0" h="349" w="535">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22"/>
            <p:cNvSpPr/>
            <p:nvPr/>
          </p:nvSpPr>
          <p:spPr>
            <a:xfrm>
              <a:off x="9014325" y="676175"/>
              <a:ext cx="87600" cy="87875"/>
            </a:xfrm>
            <a:custGeom>
              <a:rect b="b" l="l" r="r" t="t"/>
              <a:pathLst>
                <a:path extrusionOk="0" h="3515" w="3504">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22"/>
            <p:cNvSpPr/>
            <p:nvPr/>
          </p:nvSpPr>
          <p:spPr>
            <a:xfrm>
              <a:off x="9020175" y="695675"/>
              <a:ext cx="77575" cy="12550"/>
            </a:xfrm>
            <a:custGeom>
              <a:rect b="b" l="l" r="r" t="t"/>
              <a:pathLst>
                <a:path extrusionOk="0" h="502" w="3103">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22"/>
            <p:cNvSpPr/>
            <p:nvPr/>
          </p:nvSpPr>
          <p:spPr>
            <a:xfrm>
              <a:off x="9132750" y="850875"/>
              <a:ext cx="31425" cy="53525"/>
            </a:xfrm>
            <a:custGeom>
              <a:rect b="b" l="l" r="r" t="t"/>
              <a:pathLst>
                <a:path extrusionOk="0" h="2141" w="1257">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22"/>
            <p:cNvSpPr/>
            <p:nvPr/>
          </p:nvSpPr>
          <p:spPr>
            <a:xfrm>
              <a:off x="9030175" y="855575"/>
              <a:ext cx="32550" cy="75050"/>
            </a:xfrm>
            <a:custGeom>
              <a:rect b="b" l="l" r="r" t="t"/>
              <a:pathLst>
                <a:path extrusionOk="0" h="3002" w="1302">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22"/>
            <p:cNvSpPr/>
            <p:nvPr/>
          </p:nvSpPr>
          <p:spPr>
            <a:xfrm>
              <a:off x="8904250" y="849925"/>
              <a:ext cx="42800" cy="41750"/>
            </a:xfrm>
            <a:custGeom>
              <a:rect b="b" l="l" r="r" t="t"/>
              <a:pathLst>
                <a:path extrusionOk="0" h="1670" w="1712">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22"/>
            <p:cNvSpPr/>
            <p:nvPr/>
          </p:nvSpPr>
          <p:spPr>
            <a:xfrm>
              <a:off x="8843375" y="1517925"/>
              <a:ext cx="98425" cy="8375"/>
            </a:xfrm>
            <a:custGeom>
              <a:rect b="b" l="l" r="r" t="t"/>
              <a:pathLst>
                <a:path extrusionOk="0" h="335" w="3937">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22"/>
            <p:cNvSpPr/>
            <p:nvPr/>
          </p:nvSpPr>
          <p:spPr>
            <a:xfrm>
              <a:off x="8853475" y="1489700"/>
              <a:ext cx="92500" cy="14075"/>
            </a:xfrm>
            <a:custGeom>
              <a:rect b="b" l="l" r="r" t="t"/>
              <a:pathLst>
                <a:path extrusionOk="0" h="563" w="370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22"/>
            <p:cNvSpPr/>
            <p:nvPr/>
          </p:nvSpPr>
          <p:spPr>
            <a:xfrm>
              <a:off x="8978475" y="1525450"/>
              <a:ext cx="112600" cy="7800"/>
            </a:xfrm>
            <a:custGeom>
              <a:rect b="b" l="l" r="r" t="t"/>
              <a:pathLst>
                <a:path extrusionOk="0" h="312" w="4504">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22"/>
            <p:cNvSpPr/>
            <p:nvPr/>
          </p:nvSpPr>
          <p:spPr>
            <a:xfrm>
              <a:off x="8983475" y="1493750"/>
              <a:ext cx="120950" cy="6700"/>
            </a:xfrm>
            <a:custGeom>
              <a:rect b="b" l="l" r="r" t="t"/>
              <a:pathLst>
                <a:path extrusionOk="0" h="268" w="4838">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22"/>
            <p:cNvSpPr/>
            <p:nvPr/>
          </p:nvSpPr>
          <p:spPr>
            <a:xfrm>
              <a:off x="9066875" y="1198550"/>
              <a:ext cx="48375" cy="10850"/>
            </a:xfrm>
            <a:custGeom>
              <a:rect b="b" l="l" r="r" t="t"/>
              <a:pathLst>
                <a:path extrusionOk="0" h="434" w="1935">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22"/>
            <p:cNvSpPr/>
            <p:nvPr/>
          </p:nvSpPr>
          <p:spPr>
            <a:xfrm>
              <a:off x="8906175" y="1183175"/>
              <a:ext cx="36975" cy="30625"/>
            </a:xfrm>
            <a:custGeom>
              <a:rect b="b" l="l" r="r" t="t"/>
              <a:pathLst>
                <a:path extrusionOk="0" h="1225" w="1479">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22"/>
            <p:cNvSpPr/>
            <p:nvPr/>
          </p:nvSpPr>
          <p:spPr>
            <a:xfrm>
              <a:off x="8981800" y="207725"/>
              <a:ext cx="45075" cy="46825"/>
            </a:xfrm>
            <a:custGeom>
              <a:rect b="b" l="l" r="r" t="t"/>
              <a:pathLst>
                <a:path extrusionOk="0" h="1873" w="1803">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22"/>
            <p:cNvSpPr/>
            <p:nvPr/>
          </p:nvSpPr>
          <p:spPr>
            <a:xfrm>
              <a:off x="8990150" y="229050"/>
              <a:ext cx="42225" cy="27175"/>
            </a:xfrm>
            <a:custGeom>
              <a:rect b="b" l="l" r="r" t="t"/>
              <a:pathLst>
                <a:path extrusionOk="0" h="1087" w="1689">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22"/>
            <p:cNvSpPr/>
            <p:nvPr/>
          </p:nvSpPr>
          <p:spPr>
            <a:xfrm>
              <a:off x="9085475" y="336675"/>
              <a:ext cx="31325" cy="25750"/>
            </a:xfrm>
            <a:custGeom>
              <a:rect b="b" l="l" r="r" t="t"/>
              <a:pathLst>
                <a:path extrusionOk="0" h="1030" w="1253">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7" name="Google Shape;3367;p22"/>
          <p:cNvGrpSpPr/>
          <p:nvPr/>
        </p:nvGrpSpPr>
        <p:grpSpPr>
          <a:xfrm>
            <a:off x="6540250" y="-365125"/>
            <a:ext cx="982400" cy="1809250"/>
            <a:chOff x="6601775" y="1650925"/>
            <a:chExt cx="982400" cy="1809250"/>
          </a:xfrm>
        </p:grpSpPr>
        <p:sp>
          <p:nvSpPr>
            <p:cNvPr id="3368" name="Google Shape;3368;p22"/>
            <p:cNvSpPr/>
            <p:nvPr/>
          </p:nvSpPr>
          <p:spPr>
            <a:xfrm>
              <a:off x="6601775" y="3199975"/>
              <a:ext cx="203500" cy="143450"/>
            </a:xfrm>
            <a:custGeom>
              <a:rect b="b" l="l" r="r" t="t"/>
              <a:pathLst>
                <a:path extrusionOk="0" h="5738" w="814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22"/>
            <p:cNvSpPr/>
            <p:nvPr/>
          </p:nvSpPr>
          <p:spPr>
            <a:xfrm>
              <a:off x="7055425" y="3295875"/>
              <a:ext cx="153475" cy="164300"/>
            </a:xfrm>
            <a:custGeom>
              <a:rect b="b" l="l" r="r" t="t"/>
              <a:pathLst>
                <a:path extrusionOk="0" h="6572" w="6139">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22"/>
            <p:cNvSpPr/>
            <p:nvPr/>
          </p:nvSpPr>
          <p:spPr>
            <a:xfrm>
              <a:off x="6697675" y="2610375"/>
              <a:ext cx="606300" cy="762250"/>
            </a:xfrm>
            <a:custGeom>
              <a:rect b="b" l="l" r="r" t="t"/>
              <a:pathLst>
                <a:path extrusionOk="0" h="30490" w="24252">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22"/>
            <p:cNvSpPr/>
            <p:nvPr/>
          </p:nvSpPr>
          <p:spPr>
            <a:xfrm>
              <a:off x="7021250" y="2271575"/>
              <a:ext cx="407800" cy="476425"/>
            </a:xfrm>
            <a:custGeom>
              <a:rect b="b" l="l" r="r" t="t"/>
              <a:pathLst>
                <a:path extrusionOk="0" h="19057" w="16312">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22"/>
            <p:cNvSpPr/>
            <p:nvPr/>
          </p:nvSpPr>
          <p:spPr>
            <a:xfrm>
              <a:off x="7155500" y="1650925"/>
              <a:ext cx="131800" cy="191425"/>
            </a:xfrm>
            <a:custGeom>
              <a:rect b="b" l="l" r="r" t="t"/>
              <a:pathLst>
                <a:path extrusionOk="0" h="7657" w="5272">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22"/>
            <p:cNvSpPr/>
            <p:nvPr/>
          </p:nvSpPr>
          <p:spPr>
            <a:xfrm>
              <a:off x="7092125" y="1799800"/>
              <a:ext cx="193500" cy="557925"/>
            </a:xfrm>
            <a:custGeom>
              <a:rect b="b" l="l" r="r" t="t"/>
              <a:pathLst>
                <a:path extrusionOk="0" h="22317" w="774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22"/>
            <p:cNvSpPr/>
            <p:nvPr/>
          </p:nvSpPr>
          <p:spPr>
            <a:xfrm>
              <a:off x="7278100" y="2354375"/>
              <a:ext cx="306075" cy="382925"/>
            </a:xfrm>
            <a:custGeom>
              <a:rect b="b" l="l" r="r" t="t"/>
              <a:pathLst>
                <a:path extrusionOk="0" h="15317" w="12243">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22"/>
            <p:cNvSpPr/>
            <p:nvPr/>
          </p:nvSpPr>
          <p:spPr>
            <a:xfrm>
              <a:off x="7315125" y="2451100"/>
              <a:ext cx="87250" cy="252550"/>
            </a:xfrm>
            <a:custGeom>
              <a:rect b="b" l="l" r="r" t="t"/>
              <a:pathLst>
                <a:path extrusionOk="0" h="10102" w="349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22"/>
            <p:cNvSpPr/>
            <p:nvPr/>
          </p:nvSpPr>
          <p:spPr>
            <a:xfrm>
              <a:off x="7163025" y="1820475"/>
              <a:ext cx="83950" cy="25600"/>
            </a:xfrm>
            <a:custGeom>
              <a:rect b="b" l="l" r="r" t="t"/>
              <a:pathLst>
                <a:path extrusionOk="0" h="1024" w="3358">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22"/>
            <p:cNvSpPr/>
            <p:nvPr/>
          </p:nvSpPr>
          <p:spPr>
            <a:xfrm>
              <a:off x="7177175" y="1815650"/>
              <a:ext cx="5050" cy="2525"/>
            </a:xfrm>
            <a:custGeom>
              <a:rect b="b" l="l" r="r" t="t"/>
              <a:pathLst>
                <a:path extrusionOk="0" h="101" w="202">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22"/>
            <p:cNvSpPr/>
            <p:nvPr/>
          </p:nvSpPr>
          <p:spPr>
            <a:xfrm>
              <a:off x="6763875" y="2789675"/>
              <a:ext cx="315775" cy="503800"/>
            </a:xfrm>
            <a:custGeom>
              <a:rect b="b" l="l" r="r" t="t"/>
              <a:pathLst>
                <a:path extrusionOk="0" h="20152" w="12631">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22"/>
            <p:cNvSpPr/>
            <p:nvPr/>
          </p:nvSpPr>
          <p:spPr>
            <a:xfrm>
              <a:off x="7410050" y="2624000"/>
              <a:ext cx="42350" cy="43950"/>
            </a:xfrm>
            <a:custGeom>
              <a:rect b="b" l="l" r="r" t="t"/>
              <a:pathLst>
                <a:path extrusionOk="0" h="1758" w="1694">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22"/>
            <p:cNvSpPr/>
            <p:nvPr/>
          </p:nvSpPr>
          <p:spPr>
            <a:xfrm>
              <a:off x="7415700" y="2628025"/>
              <a:ext cx="16700" cy="32425"/>
            </a:xfrm>
            <a:custGeom>
              <a:rect b="b" l="l" r="r" t="t"/>
              <a:pathLst>
                <a:path extrusionOk="0" h="1297" w="668">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22"/>
            <p:cNvSpPr/>
            <p:nvPr/>
          </p:nvSpPr>
          <p:spPr>
            <a:xfrm>
              <a:off x="7266425" y="2043150"/>
              <a:ext cx="170150" cy="229175"/>
            </a:xfrm>
            <a:custGeom>
              <a:rect b="b" l="l" r="r" t="t"/>
              <a:pathLst>
                <a:path extrusionOk="0" h="9167" w="6806">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22"/>
            <p:cNvSpPr/>
            <p:nvPr/>
          </p:nvSpPr>
          <p:spPr>
            <a:xfrm>
              <a:off x="7407350" y="2139525"/>
              <a:ext cx="5250" cy="4325"/>
            </a:xfrm>
            <a:custGeom>
              <a:rect b="b" l="l" r="r" t="t"/>
              <a:pathLst>
                <a:path extrusionOk="0" h="173" w="21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22"/>
            <p:cNvSpPr/>
            <p:nvPr/>
          </p:nvSpPr>
          <p:spPr>
            <a:xfrm>
              <a:off x="7332625" y="2132600"/>
              <a:ext cx="7050" cy="5175"/>
            </a:xfrm>
            <a:custGeom>
              <a:rect b="b" l="l" r="r" t="t"/>
              <a:pathLst>
                <a:path extrusionOk="0" h="207" w="282">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22"/>
            <p:cNvSpPr/>
            <p:nvPr/>
          </p:nvSpPr>
          <p:spPr>
            <a:xfrm>
              <a:off x="7285600" y="2239275"/>
              <a:ext cx="100925" cy="136800"/>
            </a:xfrm>
            <a:custGeom>
              <a:rect b="b" l="l" r="r" t="t"/>
              <a:pathLst>
                <a:path extrusionOk="0" h="5472" w="4037">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22"/>
            <p:cNvSpPr/>
            <p:nvPr/>
          </p:nvSpPr>
          <p:spPr>
            <a:xfrm>
              <a:off x="7363975" y="2128575"/>
              <a:ext cx="28400" cy="57600"/>
            </a:xfrm>
            <a:custGeom>
              <a:rect b="b" l="l" r="r" t="t"/>
              <a:pathLst>
                <a:path extrusionOk="0" h="2304" w="1136">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22"/>
            <p:cNvSpPr/>
            <p:nvPr/>
          </p:nvSpPr>
          <p:spPr>
            <a:xfrm>
              <a:off x="7244400" y="2124650"/>
              <a:ext cx="47900" cy="58425"/>
            </a:xfrm>
            <a:custGeom>
              <a:rect b="b" l="l" r="r" t="t"/>
              <a:pathLst>
                <a:path extrusionOk="0" h="2337" w="1916">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22"/>
            <p:cNvSpPr/>
            <p:nvPr/>
          </p:nvSpPr>
          <p:spPr>
            <a:xfrm>
              <a:off x="7344350" y="2185175"/>
              <a:ext cx="40300" cy="21425"/>
            </a:xfrm>
            <a:custGeom>
              <a:rect b="b" l="l" r="r" t="t"/>
              <a:pathLst>
                <a:path extrusionOk="0" h="857" w="1612">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22"/>
            <p:cNvSpPr/>
            <p:nvPr/>
          </p:nvSpPr>
          <p:spPr>
            <a:xfrm>
              <a:off x="7335025" y="2181750"/>
              <a:ext cx="21300" cy="11175"/>
            </a:xfrm>
            <a:custGeom>
              <a:rect b="b" l="l" r="r" t="t"/>
              <a:pathLst>
                <a:path extrusionOk="0" h="447" w="852">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22"/>
            <p:cNvSpPr/>
            <p:nvPr/>
          </p:nvSpPr>
          <p:spPr>
            <a:xfrm>
              <a:off x="7281425" y="2033825"/>
              <a:ext cx="160975" cy="109575"/>
            </a:xfrm>
            <a:custGeom>
              <a:rect b="b" l="l" r="r" t="t"/>
              <a:pathLst>
                <a:path extrusionOk="0" h="4383" w="6439">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22"/>
            <p:cNvSpPr/>
            <p:nvPr/>
          </p:nvSpPr>
          <p:spPr>
            <a:xfrm>
              <a:off x="7298950" y="2249300"/>
              <a:ext cx="83400" cy="23850"/>
            </a:xfrm>
            <a:custGeom>
              <a:rect b="b" l="l" r="r" t="t"/>
              <a:pathLst>
                <a:path extrusionOk="0" h="954" w="3336">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22"/>
            <p:cNvSpPr/>
            <p:nvPr/>
          </p:nvSpPr>
          <p:spPr>
            <a:xfrm>
              <a:off x="7348975" y="2216900"/>
              <a:ext cx="30050" cy="34075"/>
            </a:xfrm>
            <a:custGeom>
              <a:rect b="b" l="l" r="r" t="t"/>
              <a:pathLst>
                <a:path extrusionOk="0" h="1363" w="1202">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2" name="Google Shape;3392;p22"/>
          <p:cNvGrpSpPr/>
          <p:nvPr/>
        </p:nvGrpSpPr>
        <p:grpSpPr>
          <a:xfrm>
            <a:off x="7545763" y="599800"/>
            <a:ext cx="742225" cy="1554100"/>
            <a:chOff x="7561625" y="125650"/>
            <a:chExt cx="742225" cy="1554100"/>
          </a:xfrm>
        </p:grpSpPr>
        <p:sp>
          <p:nvSpPr>
            <p:cNvPr id="3393" name="Google Shape;3393;p22"/>
            <p:cNvSpPr/>
            <p:nvPr/>
          </p:nvSpPr>
          <p:spPr>
            <a:xfrm>
              <a:off x="7741750" y="125650"/>
              <a:ext cx="170125" cy="159750"/>
            </a:xfrm>
            <a:custGeom>
              <a:rect b="b" l="l" r="r" t="t"/>
              <a:pathLst>
                <a:path extrusionOk="0" h="6390" w="6805">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22"/>
            <p:cNvSpPr/>
            <p:nvPr/>
          </p:nvSpPr>
          <p:spPr>
            <a:xfrm>
              <a:off x="8016125" y="1526275"/>
              <a:ext cx="194325" cy="146800"/>
            </a:xfrm>
            <a:custGeom>
              <a:rect b="b" l="l" r="r" t="t"/>
              <a:pathLst>
                <a:path extrusionOk="0" h="5872" w="7773">
                  <a:moveTo>
                    <a:pt x="2936" y="0"/>
                  </a:moveTo>
                  <a:lnTo>
                    <a:pt x="0" y="2302"/>
                  </a:lnTo>
                  <a:lnTo>
                    <a:pt x="1635" y="5871"/>
                  </a:lnTo>
                  <a:lnTo>
                    <a:pt x="7772" y="2469"/>
                  </a:lnTo>
                  <a:lnTo>
                    <a:pt x="3970" y="2302"/>
                  </a:lnTo>
                  <a:lnTo>
                    <a:pt x="2936"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22"/>
            <p:cNvSpPr/>
            <p:nvPr/>
          </p:nvSpPr>
          <p:spPr>
            <a:xfrm>
              <a:off x="7561625" y="1505425"/>
              <a:ext cx="145975" cy="174325"/>
            </a:xfrm>
            <a:custGeom>
              <a:rect b="b" l="l" r="r" t="t"/>
              <a:pathLst>
                <a:path extrusionOk="0" h="6973" w="5839">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22"/>
            <p:cNvSpPr/>
            <p:nvPr/>
          </p:nvSpPr>
          <p:spPr>
            <a:xfrm>
              <a:off x="7604050" y="907500"/>
              <a:ext cx="92700" cy="138450"/>
            </a:xfrm>
            <a:custGeom>
              <a:rect b="b" l="l" r="r" t="t"/>
              <a:pathLst>
                <a:path extrusionOk="0" h="5538" w="3708">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22"/>
            <p:cNvSpPr/>
            <p:nvPr/>
          </p:nvSpPr>
          <p:spPr>
            <a:xfrm>
              <a:off x="8178725" y="540725"/>
              <a:ext cx="125125" cy="87425"/>
            </a:xfrm>
            <a:custGeom>
              <a:rect b="b" l="l" r="r" t="t"/>
              <a:pathLst>
                <a:path extrusionOk="0" h="3497" w="5005">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22"/>
            <p:cNvSpPr/>
            <p:nvPr/>
          </p:nvSpPr>
          <p:spPr>
            <a:xfrm>
              <a:off x="8217925" y="565575"/>
              <a:ext cx="16800" cy="43625"/>
            </a:xfrm>
            <a:custGeom>
              <a:rect b="b" l="l" r="r" t="t"/>
              <a:pathLst>
                <a:path extrusionOk="0" h="1745" w="672">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22"/>
            <p:cNvSpPr/>
            <p:nvPr/>
          </p:nvSpPr>
          <p:spPr>
            <a:xfrm>
              <a:off x="7863500" y="390200"/>
              <a:ext cx="351125" cy="313250"/>
            </a:xfrm>
            <a:custGeom>
              <a:rect b="b" l="l" r="r" t="t"/>
              <a:pathLst>
                <a:path extrusionOk="0" h="12530" w="14045">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22"/>
            <p:cNvSpPr/>
            <p:nvPr/>
          </p:nvSpPr>
          <p:spPr>
            <a:xfrm>
              <a:off x="7582475" y="784075"/>
              <a:ext cx="386975" cy="816450"/>
            </a:xfrm>
            <a:custGeom>
              <a:rect b="b" l="l" r="r" t="t"/>
              <a:pathLst>
                <a:path extrusionOk="0" h="32658" w="15479">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22"/>
            <p:cNvSpPr/>
            <p:nvPr/>
          </p:nvSpPr>
          <p:spPr>
            <a:xfrm>
              <a:off x="7697550" y="749050"/>
              <a:ext cx="422825" cy="871475"/>
            </a:xfrm>
            <a:custGeom>
              <a:rect b="b" l="l" r="r" t="t"/>
              <a:pathLst>
                <a:path extrusionOk="0" h="34859" w="16913">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22"/>
            <p:cNvSpPr/>
            <p:nvPr/>
          </p:nvSpPr>
          <p:spPr>
            <a:xfrm>
              <a:off x="7699225" y="386300"/>
              <a:ext cx="269375" cy="432825"/>
            </a:xfrm>
            <a:custGeom>
              <a:rect b="b" l="l" r="r" t="t"/>
              <a:pathLst>
                <a:path extrusionOk="0" h="17313" w="10775">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22"/>
            <p:cNvSpPr/>
            <p:nvPr/>
          </p:nvSpPr>
          <p:spPr>
            <a:xfrm>
              <a:off x="7762600" y="161975"/>
              <a:ext cx="146800" cy="176175"/>
            </a:xfrm>
            <a:custGeom>
              <a:rect b="b" l="l" r="r" t="t"/>
              <a:pathLst>
                <a:path extrusionOk="0" h="7047" w="5872">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22"/>
            <p:cNvSpPr/>
            <p:nvPr/>
          </p:nvSpPr>
          <p:spPr>
            <a:xfrm>
              <a:off x="7790950" y="322925"/>
              <a:ext cx="87600" cy="119075"/>
            </a:xfrm>
            <a:custGeom>
              <a:rect b="b" l="l" r="r" t="t"/>
              <a:pathLst>
                <a:path extrusionOk="0" h="4763" w="3504">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22"/>
            <p:cNvSpPr/>
            <p:nvPr/>
          </p:nvSpPr>
          <p:spPr>
            <a:xfrm>
              <a:off x="7739700" y="248700"/>
              <a:ext cx="37100" cy="50500"/>
            </a:xfrm>
            <a:custGeom>
              <a:rect b="b" l="l" r="r" t="t"/>
              <a:pathLst>
                <a:path extrusionOk="0" h="2020" w="1484">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22"/>
            <p:cNvSpPr/>
            <p:nvPr/>
          </p:nvSpPr>
          <p:spPr>
            <a:xfrm>
              <a:off x="7795025" y="237025"/>
              <a:ext cx="7625" cy="5575"/>
            </a:xfrm>
            <a:custGeom>
              <a:rect b="b" l="l" r="r" t="t"/>
              <a:pathLst>
                <a:path extrusionOk="0" h="223" w="305">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22"/>
            <p:cNvSpPr/>
            <p:nvPr/>
          </p:nvSpPr>
          <p:spPr>
            <a:xfrm>
              <a:off x="7864700" y="226800"/>
              <a:ext cx="7175" cy="5450"/>
            </a:xfrm>
            <a:custGeom>
              <a:rect b="b" l="l" r="r" t="t"/>
              <a:pathLst>
                <a:path extrusionOk="0" h="218" w="287">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22"/>
            <p:cNvSpPr/>
            <p:nvPr/>
          </p:nvSpPr>
          <p:spPr>
            <a:xfrm>
              <a:off x="7806175" y="272325"/>
              <a:ext cx="49650" cy="18650"/>
            </a:xfrm>
            <a:custGeom>
              <a:rect b="b" l="l" r="r" t="t"/>
              <a:pathLst>
                <a:path extrusionOk="0" h="746" w="1986">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22"/>
            <p:cNvSpPr/>
            <p:nvPr/>
          </p:nvSpPr>
          <p:spPr>
            <a:xfrm>
              <a:off x="7801800" y="269000"/>
              <a:ext cx="13375" cy="14325"/>
            </a:xfrm>
            <a:custGeom>
              <a:rect b="b" l="l" r="r" t="t"/>
              <a:pathLst>
                <a:path extrusionOk="0" h="573" w="535">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22"/>
            <p:cNvSpPr/>
            <p:nvPr/>
          </p:nvSpPr>
          <p:spPr>
            <a:xfrm>
              <a:off x="7832650" y="223875"/>
              <a:ext cx="28375" cy="46700"/>
            </a:xfrm>
            <a:custGeom>
              <a:rect b="b" l="l" r="r" t="t"/>
              <a:pathLst>
                <a:path extrusionOk="0" h="1868" w="1135">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22"/>
            <p:cNvSpPr/>
            <p:nvPr/>
          </p:nvSpPr>
          <p:spPr>
            <a:xfrm>
              <a:off x="7631675" y="431800"/>
              <a:ext cx="188475" cy="522425"/>
            </a:xfrm>
            <a:custGeom>
              <a:rect b="b" l="l" r="r" t="t"/>
              <a:pathLst>
                <a:path extrusionOk="0" h="20897" w="7539">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22"/>
            <p:cNvSpPr/>
            <p:nvPr/>
          </p:nvSpPr>
          <p:spPr>
            <a:xfrm>
              <a:off x="7780950" y="870175"/>
              <a:ext cx="287725" cy="714850"/>
            </a:xfrm>
            <a:custGeom>
              <a:rect b="b" l="l" r="r" t="t"/>
              <a:pathLst>
                <a:path extrusionOk="0" h="28594" w="11509">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22"/>
            <p:cNvSpPr/>
            <p:nvPr/>
          </p:nvSpPr>
          <p:spPr>
            <a:xfrm>
              <a:off x="8089500" y="1579425"/>
              <a:ext cx="38225" cy="27925"/>
            </a:xfrm>
            <a:custGeom>
              <a:rect b="b" l="l" r="r" t="t"/>
              <a:pathLst>
                <a:path extrusionOk="0" h="1117" w="1529">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22"/>
            <p:cNvSpPr/>
            <p:nvPr/>
          </p:nvSpPr>
          <p:spPr>
            <a:xfrm>
              <a:off x="8100075" y="1584325"/>
              <a:ext cx="32600" cy="29075"/>
            </a:xfrm>
            <a:custGeom>
              <a:rect b="b" l="l" r="r" t="t"/>
              <a:pathLst>
                <a:path extrusionOk="0" h="1163" w="1304">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22"/>
            <p:cNvSpPr/>
            <p:nvPr/>
          </p:nvSpPr>
          <p:spPr>
            <a:xfrm>
              <a:off x="8087000" y="1543875"/>
              <a:ext cx="55375" cy="44975"/>
            </a:xfrm>
            <a:custGeom>
              <a:rect b="b" l="l" r="r" t="t"/>
              <a:pathLst>
                <a:path extrusionOk="0" h="1799" w="2215">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22"/>
            <p:cNvSpPr/>
            <p:nvPr/>
          </p:nvSpPr>
          <p:spPr>
            <a:xfrm>
              <a:off x="7563300" y="1578800"/>
              <a:ext cx="134050" cy="84600"/>
            </a:xfrm>
            <a:custGeom>
              <a:rect b="b" l="l" r="r" t="t"/>
              <a:pathLst>
                <a:path extrusionOk="0" h="3384" w="5362">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22"/>
            <p:cNvSpPr/>
            <p:nvPr/>
          </p:nvSpPr>
          <p:spPr>
            <a:xfrm>
              <a:off x="7645450" y="1592675"/>
              <a:ext cx="36300" cy="23700"/>
            </a:xfrm>
            <a:custGeom>
              <a:rect b="b" l="l" r="r" t="t"/>
              <a:pathLst>
                <a:path extrusionOk="0" h="948" w="1452">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22"/>
            <p:cNvSpPr/>
            <p:nvPr/>
          </p:nvSpPr>
          <p:spPr>
            <a:xfrm>
              <a:off x="7647775" y="1586800"/>
              <a:ext cx="21450" cy="13725"/>
            </a:xfrm>
            <a:custGeom>
              <a:rect b="b" l="l" r="r" t="t"/>
              <a:pathLst>
                <a:path extrusionOk="0" h="549" w="858">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22"/>
            <p:cNvSpPr/>
            <p:nvPr/>
          </p:nvSpPr>
          <p:spPr>
            <a:xfrm>
              <a:off x="7648350" y="1570175"/>
              <a:ext cx="34225" cy="27075"/>
            </a:xfrm>
            <a:custGeom>
              <a:rect b="b" l="l" r="r" t="t"/>
              <a:pathLst>
                <a:path extrusionOk="0" h="1083" w="1369">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22"/>
            <p:cNvSpPr/>
            <p:nvPr/>
          </p:nvSpPr>
          <p:spPr>
            <a:xfrm>
              <a:off x="8056150" y="1587750"/>
              <a:ext cx="145800" cy="80900"/>
            </a:xfrm>
            <a:custGeom>
              <a:rect b="b" l="l" r="r" t="t"/>
              <a:pathLst>
                <a:path extrusionOk="0" h="3236" w="5832">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22"/>
            <p:cNvSpPr/>
            <p:nvPr/>
          </p:nvSpPr>
          <p:spPr>
            <a:xfrm>
              <a:off x="7632500" y="1179325"/>
              <a:ext cx="174025" cy="387550"/>
            </a:xfrm>
            <a:custGeom>
              <a:rect b="b" l="l" r="r" t="t"/>
              <a:pathLst>
                <a:path extrusionOk="0" h="15502" w="6961">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22"/>
            <p:cNvSpPr/>
            <p:nvPr/>
          </p:nvSpPr>
          <p:spPr>
            <a:xfrm>
              <a:off x="7745925" y="833775"/>
              <a:ext cx="63800" cy="49800"/>
            </a:xfrm>
            <a:custGeom>
              <a:rect b="b" l="l" r="r" t="t"/>
              <a:pathLst>
                <a:path extrusionOk="0" h="1992" w="2552">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22"/>
            <p:cNvSpPr/>
            <p:nvPr/>
          </p:nvSpPr>
          <p:spPr>
            <a:xfrm>
              <a:off x="7792625" y="331250"/>
              <a:ext cx="73400" cy="10475"/>
            </a:xfrm>
            <a:custGeom>
              <a:rect b="b" l="l" r="r" t="t"/>
              <a:pathLst>
                <a:path extrusionOk="0" h="419" w="2936">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22"/>
            <p:cNvSpPr/>
            <p:nvPr/>
          </p:nvSpPr>
          <p:spPr>
            <a:xfrm>
              <a:off x="7713400" y="453000"/>
              <a:ext cx="90100" cy="500400"/>
            </a:xfrm>
            <a:custGeom>
              <a:rect b="b" l="l" r="r" t="t"/>
              <a:pathLst>
                <a:path extrusionOk="0" h="20016" w="3604">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22"/>
            <p:cNvSpPr/>
            <p:nvPr/>
          </p:nvSpPr>
          <p:spPr>
            <a:xfrm>
              <a:off x="7986100" y="590275"/>
              <a:ext cx="28150" cy="51575"/>
            </a:xfrm>
            <a:custGeom>
              <a:rect b="b" l="l" r="r" t="t"/>
              <a:pathLst>
                <a:path extrusionOk="0" h="2063" w="1126">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22"/>
            <p:cNvSpPr/>
            <p:nvPr/>
          </p:nvSpPr>
          <p:spPr>
            <a:xfrm>
              <a:off x="7640875" y="788075"/>
              <a:ext cx="95075" cy="27725"/>
            </a:xfrm>
            <a:custGeom>
              <a:rect b="b" l="l" r="r" t="t"/>
              <a:pathLst>
                <a:path extrusionOk="0" h="1109" w="3803">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22"/>
            <p:cNvSpPr/>
            <p:nvPr/>
          </p:nvSpPr>
          <p:spPr>
            <a:xfrm>
              <a:off x="7631075" y="846450"/>
              <a:ext cx="95350" cy="33725"/>
            </a:xfrm>
            <a:custGeom>
              <a:rect b="b" l="l" r="r" t="t"/>
              <a:pathLst>
                <a:path extrusionOk="0" h="1349" w="3814">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22"/>
            <p:cNvSpPr/>
            <p:nvPr/>
          </p:nvSpPr>
          <p:spPr>
            <a:xfrm>
              <a:off x="7636800" y="818625"/>
              <a:ext cx="95800" cy="30525"/>
            </a:xfrm>
            <a:custGeom>
              <a:rect b="b" l="l" r="r" t="t"/>
              <a:pathLst>
                <a:path extrusionOk="0" h="1221" w="3832">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22"/>
            <p:cNvSpPr/>
            <p:nvPr/>
          </p:nvSpPr>
          <p:spPr>
            <a:xfrm>
              <a:off x="7755100" y="725700"/>
              <a:ext cx="213500" cy="23375"/>
            </a:xfrm>
            <a:custGeom>
              <a:rect b="b" l="l" r="r" t="t"/>
              <a:pathLst>
                <a:path extrusionOk="0" h="935" w="854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22"/>
            <p:cNvSpPr/>
            <p:nvPr/>
          </p:nvSpPr>
          <p:spPr>
            <a:xfrm>
              <a:off x="7764275" y="682325"/>
              <a:ext cx="209350" cy="18375"/>
            </a:xfrm>
            <a:custGeom>
              <a:rect b="b" l="l" r="r" t="t"/>
              <a:pathLst>
                <a:path extrusionOk="0" h="735" w="8374">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22"/>
            <p:cNvSpPr/>
            <p:nvPr/>
          </p:nvSpPr>
          <p:spPr>
            <a:xfrm>
              <a:off x="7747600" y="762400"/>
              <a:ext cx="221850" cy="23375"/>
            </a:xfrm>
            <a:custGeom>
              <a:rect b="b" l="l" r="r" t="t"/>
              <a:pathLst>
                <a:path extrusionOk="0" h="935" w="8874">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22"/>
            <p:cNvSpPr/>
            <p:nvPr/>
          </p:nvSpPr>
          <p:spPr>
            <a:xfrm>
              <a:off x="8107850" y="573925"/>
              <a:ext cx="31725" cy="84600"/>
            </a:xfrm>
            <a:custGeom>
              <a:rect b="b" l="l" r="r" t="t"/>
              <a:pathLst>
                <a:path extrusionOk="0" h="3384" w="1269">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22"/>
            <p:cNvSpPr/>
            <p:nvPr/>
          </p:nvSpPr>
          <p:spPr>
            <a:xfrm>
              <a:off x="8131200" y="562250"/>
              <a:ext cx="45650" cy="87425"/>
            </a:xfrm>
            <a:custGeom>
              <a:rect b="b" l="l" r="r" t="t"/>
              <a:pathLst>
                <a:path extrusionOk="0" h="3497" w="1826">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22"/>
            <p:cNvSpPr/>
            <p:nvPr/>
          </p:nvSpPr>
          <p:spPr>
            <a:xfrm>
              <a:off x="8077000" y="582125"/>
              <a:ext cx="37325" cy="92575"/>
            </a:xfrm>
            <a:custGeom>
              <a:rect b="b" l="l" r="r" t="t"/>
              <a:pathLst>
                <a:path extrusionOk="0" h="3703" w="1493">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5" name="Google Shape;3435;p22"/>
          <p:cNvGrpSpPr/>
          <p:nvPr/>
        </p:nvGrpSpPr>
        <p:grpSpPr>
          <a:xfrm rot="1586216">
            <a:off x="6429292" y="3984770"/>
            <a:ext cx="784728" cy="1674653"/>
            <a:chOff x="5909625" y="3402475"/>
            <a:chExt cx="784750" cy="1674700"/>
          </a:xfrm>
        </p:grpSpPr>
        <p:sp>
          <p:nvSpPr>
            <p:cNvPr id="3436" name="Google Shape;3436;p22"/>
            <p:cNvSpPr/>
            <p:nvPr/>
          </p:nvSpPr>
          <p:spPr>
            <a:xfrm>
              <a:off x="6003850" y="4914525"/>
              <a:ext cx="206000" cy="155975"/>
            </a:xfrm>
            <a:custGeom>
              <a:rect b="b" l="l" r="r" t="t"/>
              <a:pathLst>
                <a:path extrusionOk="0" h="6239" w="8240">
                  <a:moveTo>
                    <a:pt x="5171" y="1"/>
                  </a:moveTo>
                  <a:lnTo>
                    <a:pt x="4037" y="2403"/>
                  </a:lnTo>
                  <a:lnTo>
                    <a:pt x="0" y="2636"/>
                  </a:lnTo>
                  <a:lnTo>
                    <a:pt x="6538" y="6239"/>
                  </a:lnTo>
                  <a:lnTo>
                    <a:pt x="8240" y="2403"/>
                  </a:lnTo>
                  <a:lnTo>
                    <a:pt x="517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22"/>
            <p:cNvSpPr/>
            <p:nvPr/>
          </p:nvSpPr>
          <p:spPr>
            <a:xfrm>
              <a:off x="6538400" y="4892850"/>
              <a:ext cx="155975" cy="184325"/>
            </a:xfrm>
            <a:custGeom>
              <a:rect b="b" l="l" r="r" t="t"/>
              <a:pathLst>
                <a:path extrusionOk="0" h="7373" w="6239">
                  <a:moveTo>
                    <a:pt x="3670" y="1"/>
                  </a:moveTo>
                  <a:lnTo>
                    <a:pt x="67" y="1602"/>
                  </a:lnTo>
                  <a:lnTo>
                    <a:pt x="1702" y="3737"/>
                  </a:lnTo>
                  <a:lnTo>
                    <a:pt x="0" y="7372"/>
                  </a:lnTo>
                  <a:lnTo>
                    <a:pt x="6238" y="3336"/>
                  </a:lnTo>
                  <a:lnTo>
                    <a:pt x="3670"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22"/>
            <p:cNvSpPr/>
            <p:nvPr/>
          </p:nvSpPr>
          <p:spPr>
            <a:xfrm>
              <a:off x="5909625" y="3873125"/>
              <a:ext cx="134275" cy="92425"/>
            </a:xfrm>
            <a:custGeom>
              <a:rect b="b" l="l" r="r" t="t"/>
              <a:pathLst>
                <a:path extrusionOk="0" h="3697" w="5371">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22"/>
            <p:cNvSpPr/>
            <p:nvPr/>
          </p:nvSpPr>
          <p:spPr>
            <a:xfrm>
              <a:off x="5989100" y="3900475"/>
              <a:ext cx="12275" cy="43400"/>
            </a:xfrm>
            <a:custGeom>
              <a:rect b="b" l="l" r="r" t="t"/>
              <a:pathLst>
                <a:path extrusionOk="0" h="1736" w="491">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22"/>
            <p:cNvSpPr/>
            <p:nvPr/>
          </p:nvSpPr>
          <p:spPr>
            <a:xfrm>
              <a:off x="6006350" y="3712575"/>
              <a:ext cx="373625" cy="332950"/>
            </a:xfrm>
            <a:custGeom>
              <a:rect b="b" l="l" r="r" t="t"/>
              <a:pathLst>
                <a:path extrusionOk="0" h="13318" w="14945">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22"/>
            <p:cNvSpPr/>
            <p:nvPr/>
          </p:nvSpPr>
          <p:spPr>
            <a:xfrm>
              <a:off x="6260700" y="4123975"/>
              <a:ext cx="412825" cy="868975"/>
            </a:xfrm>
            <a:custGeom>
              <a:rect b="b" l="l" r="r" t="t"/>
              <a:pathLst>
                <a:path extrusionOk="0" h="34759" w="16513">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22"/>
            <p:cNvSpPr/>
            <p:nvPr/>
          </p:nvSpPr>
          <p:spPr>
            <a:xfrm>
              <a:off x="6099750" y="4088950"/>
              <a:ext cx="450350" cy="926525"/>
            </a:xfrm>
            <a:custGeom>
              <a:rect b="b" l="l" r="r" t="t"/>
              <a:pathLst>
                <a:path extrusionOk="0" h="37061" w="18014">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22"/>
            <p:cNvSpPr/>
            <p:nvPr/>
          </p:nvSpPr>
          <p:spPr>
            <a:xfrm>
              <a:off x="6259875" y="3698675"/>
              <a:ext cx="286875" cy="461175"/>
            </a:xfrm>
            <a:custGeom>
              <a:rect b="b" l="l" r="r" t="t"/>
              <a:pathLst>
                <a:path extrusionOk="0" h="18447" w="11475">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22"/>
            <p:cNvSpPr/>
            <p:nvPr/>
          </p:nvSpPr>
          <p:spPr>
            <a:xfrm>
              <a:off x="6155625" y="4215700"/>
              <a:ext cx="305250" cy="760900"/>
            </a:xfrm>
            <a:custGeom>
              <a:rect b="b" l="l" r="r" t="t"/>
              <a:pathLst>
                <a:path extrusionOk="0" h="30436" w="1221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22"/>
            <p:cNvSpPr/>
            <p:nvPr/>
          </p:nvSpPr>
          <p:spPr>
            <a:xfrm>
              <a:off x="6091600" y="4971525"/>
              <a:ext cx="41525" cy="29750"/>
            </a:xfrm>
            <a:custGeom>
              <a:rect b="b" l="l" r="r" t="t"/>
              <a:pathLst>
                <a:path extrusionOk="0" h="1190" w="1661">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22"/>
            <p:cNvSpPr/>
            <p:nvPr/>
          </p:nvSpPr>
          <p:spPr>
            <a:xfrm>
              <a:off x="6087450" y="4975675"/>
              <a:ext cx="34000" cy="30625"/>
            </a:xfrm>
            <a:custGeom>
              <a:rect b="b" l="l" r="r" t="t"/>
              <a:pathLst>
                <a:path extrusionOk="0" h="1225" w="136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22"/>
            <p:cNvSpPr/>
            <p:nvPr/>
          </p:nvSpPr>
          <p:spPr>
            <a:xfrm>
              <a:off x="6076175" y="4932250"/>
              <a:ext cx="56125" cy="48525"/>
            </a:xfrm>
            <a:custGeom>
              <a:rect b="b" l="l" r="r" t="t"/>
              <a:pathLst>
                <a:path extrusionOk="0" h="1941" w="2245">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22"/>
            <p:cNvSpPr/>
            <p:nvPr/>
          </p:nvSpPr>
          <p:spPr>
            <a:xfrm>
              <a:off x="6550300" y="4969575"/>
              <a:ext cx="143225" cy="90425"/>
            </a:xfrm>
            <a:custGeom>
              <a:rect b="b" l="l" r="r" t="t"/>
              <a:pathLst>
                <a:path extrusionOk="0" h="3617" w="5729">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22"/>
            <p:cNvSpPr/>
            <p:nvPr/>
          </p:nvSpPr>
          <p:spPr>
            <a:xfrm>
              <a:off x="6566800" y="4984025"/>
              <a:ext cx="38125" cy="24500"/>
            </a:xfrm>
            <a:custGeom>
              <a:rect b="b" l="l" r="r" t="t"/>
              <a:pathLst>
                <a:path extrusionOk="0" h="980" w="1525">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22"/>
            <p:cNvSpPr/>
            <p:nvPr/>
          </p:nvSpPr>
          <p:spPr>
            <a:xfrm>
              <a:off x="6579250" y="4978450"/>
              <a:ext cx="23200" cy="16175"/>
            </a:xfrm>
            <a:custGeom>
              <a:rect b="b" l="l" r="r" t="t"/>
              <a:pathLst>
                <a:path extrusionOk="0" h="647" w="928">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22"/>
            <p:cNvSpPr/>
            <p:nvPr/>
          </p:nvSpPr>
          <p:spPr>
            <a:xfrm>
              <a:off x="6564625" y="4961775"/>
              <a:ext cx="37175" cy="29375"/>
            </a:xfrm>
            <a:custGeom>
              <a:rect b="b" l="l" r="r" t="t"/>
              <a:pathLst>
                <a:path extrusionOk="0" h="1175" w="1487">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22"/>
            <p:cNvSpPr/>
            <p:nvPr/>
          </p:nvSpPr>
          <p:spPr>
            <a:xfrm>
              <a:off x="6012200" y="4981250"/>
              <a:ext cx="155950" cy="85075"/>
            </a:xfrm>
            <a:custGeom>
              <a:rect b="b" l="l" r="r" t="t"/>
              <a:pathLst>
                <a:path extrusionOk="0" h="3403" w="6238">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22"/>
            <p:cNvSpPr/>
            <p:nvPr/>
          </p:nvSpPr>
          <p:spPr>
            <a:xfrm>
              <a:off x="6434150" y="4545250"/>
              <a:ext cx="183500" cy="412175"/>
            </a:xfrm>
            <a:custGeom>
              <a:rect b="b" l="l" r="r" t="t"/>
              <a:pathLst>
                <a:path extrusionOk="0" h="16487" w="734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22"/>
            <p:cNvSpPr/>
            <p:nvPr/>
          </p:nvSpPr>
          <p:spPr>
            <a:xfrm>
              <a:off x="6429375" y="4177850"/>
              <a:ext cx="68175" cy="52875"/>
            </a:xfrm>
            <a:custGeom>
              <a:rect b="b" l="l" r="r" t="t"/>
              <a:pathLst>
                <a:path extrusionOk="0" h="2115" w="2727">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22"/>
            <p:cNvSpPr/>
            <p:nvPr/>
          </p:nvSpPr>
          <p:spPr>
            <a:xfrm>
              <a:off x="6218425" y="3925275"/>
              <a:ext cx="29800" cy="55275"/>
            </a:xfrm>
            <a:custGeom>
              <a:rect b="b" l="l" r="r" t="t"/>
              <a:pathLst>
                <a:path extrusionOk="0" h="2211" w="1192">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22"/>
            <p:cNvSpPr/>
            <p:nvPr/>
          </p:nvSpPr>
          <p:spPr>
            <a:xfrm>
              <a:off x="6252350" y="3402475"/>
              <a:ext cx="175150" cy="166950"/>
            </a:xfrm>
            <a:custGeom>
              <a:rect b="b" l="l" r="r" t="t"/>
              <a:pathLst>
                <a:path extrusionOk="0" h="6678" w="7006">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22"/>
            <p:cNvSpPr/>
            <p:nvPr/>
          </p:nvSpPr>
          <p:spPr>
            <a:xfrm>
              <a:off x="6274875" y="3459725"/>
              <a:ext cx="156800" cy="219625"/>
            </a:xfrm>
            <a:custGeom>
              <a:rect b="b" l="l" r="r" t="t"/>
              <a:pathLst>
                <a:path extrusionOk="0" h="8785" w="6272">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22"/>
            <p:cNvSpPr/>
            <p:nvPr/>
          </p:nvSpPr>
          <p:spPr>
            <a:xfrm>
              <a:off x="6298350" y="3549775"/>
              <a:ext cx="4600" cy="4800"/>
            </a:xfrm>
            <a:custGeom>
              <a:rect b="b" l="l" r="r" t="t"/>
              <a:pathLst>
                <a:path extrusionOk="0" h="192" w="184">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22"/>
            <p:cNvSpPr/>
            <p:nvPr/>
          </p:nvSpPr>
          <p:spPr>
            <a:xfrm>
              <a:off x="6365225" y="3539525"/>
              <a:ext cx="6425" cy="4275"/>
            </a:xfrm>
            <a:custGeom>
              <a:rect b="b" l="l" r="r" t="t"/>
              <a:pathLst>
                <a:path extrusionOk="0" h="171" w="257">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22"/>
            <p:cNvSpPr/>
            <p:nvPr/>
          </p:nvSpPr>
          <p:spPr>
            <a:xfrm>
              <a:off x="6321575" y="3651125"/>
              <a:ext cx="91750" cy="125125"/>
            </a:xfrm>
            <a:custGeom>
              <a:rect b="b" l="l" r="r" t="t"/>
              <a:pathLst>
                <a:path extrusionOk="0" h="5005" w="367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22"/>
            <p:cNvSpPr/>
            <p:nvPr/>
          </p:nvSpPr>
          <p:spPr>
            <a:xfrm>
              <a:off x="6314075" y="3584900"/>
              <a:ext cx="58400" cy="35650"/>
            </a:xfrm>
            <a:custGeom>
              <a:rect b="b" l="l" r="r" t="t"/>
              <a:pathLst>
                <a:path extrusionOk="0" h="1426" w="2336">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22"/>
            <p:cNvSpPr/>
            <p:nvPr/>
          </p:nvSpPr>
          <p:spPr>
            <a:xfrm>
              <a:off x="6317400" y="3530500"/>
              <a:ext cx="25050" cy="53550"/>
            </a:xfrm>
            <a:custGeom>
              <a:rect b="b" l="l" r="r" t="t"/>
              <a:pathLst>
                <a:path extrusionOk="0" h="2142" w="1002">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22"/>
            <p:cNvSpPr/>
            <p:nvPr/>
          </p:nvSpPr>
          <p:spPr>
            <a:xfrm>
              <a:off x="6356600" y="3650775"/>
              <a:ext cx="52325" cy="27075"/>
            </a:xfrm>
            <a:custGeom>
              <a:rect b="b" l="l" r="r" t="t"/>
              <a:pathLst>
                <a:path extrusionOk="0" h="1083" w="2093">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22"/>
            <p:cNvSpPr/>
            <p:nvPr/>
          </p:nvSpPr>
          <p:spPr>
            <a:xfrm>
              <a:off x="6275700" y="3450150"/>
              <a:ext cx="147650" cy="120975"/>
            </a:xfrm>
            <a:custGeom>
              <a:rect b="b" l="l" r="r" t="t"/>
              <a:pathLst>
                <a:path extrusionOk="0" h="4839" w="5906">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22"/>
            <p:cNvSpPr/>
            <p:nvPr/>
          </p:nvSpPr>
          <p:spPr>
            <a:xfrm>
              <a:off x="6410800" y="3545600"/>
              <a:ext cx="43000" cy="53350"/>
            </a:xfrm>
            <a:custGeom>
              <a:rect b="b" l="l" r="r" t="t"/>
              <a:pathLst>
                <a:path extrusionOk="0" h="2134" w="172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22"/>
            <p:cNvSpPr/>
            <p:nvPr/>
          </p:nvSpPr>
          <p:spPr>
            <a:xfrm>
              <a:off x="6344850" y="3632450"/>
              <a:ext cx="5950" cy="17775"/>
            </a:xfrm>
            <a:custGeom>
              <a:rect b="b" l="l" r="r" t="t"/>
              <a:pathLst>
                <a:path extrusionOk="0" h="711" w="238">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22"/>
            <p:cNvSpPr/>
            <p:nvPr/>
          </p:nvSpPr>
          <p:spPr>
            <a:xfrm>
              <a:off x="6339100" y="3633825"/>
              <a:ext cx="4175" cy="16075"/>
            </a:xfrm>
            <a:custGeom>
              <a:rect b="b" l="l" r="r" t="t"/>
              <a:pathLst>
                <a:path extrusionOk="0" h="643" w="167">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22"/>
            <p:cNvSpPr/>
            <p:nvPr/>
          </p:nvSpPr>
          <p:spPr>
            <a:xfrm>
              <a:off x="6334075" y="3631625"/>
              <a:ext cx="4200" cy="19025"/>
            </a:xfrm>
            <a:custGeom>
              <a:rect b="b" l="l" r="r" t="t"/>
              <a:pathLst>
                <a:path extrusionOk="0" h="761" w="168">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22"/>
            <p:cNvSpPr/>
            <p:nvPr/>
          </p:nvSpPr>
          <p:spPr>
            <a:xfrm>
              <a:off x="6183150" y="3759550"/>
              <a:ext cx="344425" cy="396125"/>
            </a:xfrm>
            <a:custGeom>
              <a:rect b="b" l="l" r="r" t="t"/>
              <a:pathLst>
                <a:path extrusionOk="0" h="15845" w="13777">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22"/>
            <p:cNvSpPr/>
            <p:nvPr/>
          </p:nvSpPr>
          <p:spPr>
            <a:xfrm>
              <a:off x="6198150" y="3818325"/>
              <a:ext cx="337775" cy="338200"/>
            </a:xfrm>
            <a:custGeom>
              <a:rect b="b" l="l" r="r" t="t"/>
              <a:pathLst>
                <a:path extrusionOk="0" h="13528" w="13511">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22"/>
            <p:cNvSpPr/>
            <p:nvPr/>
          </p:nvSpPr>
          <p:spPr>
            <a:xfrm>
              <a:off x="6259875" y="3776425"/>
              <a:ext cx="173475" cy="266675"/>
            </a:xfrm>
            <a:custGeom>
              <a:rect b="b" l="l" r="r" t="t"/>
              <a:pathLst>
                <a:path extrusionOk="0" h="10667" w="6939">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22"/>
            <p:cNvSpPr/>
            <p:nvPr/>
          </p:nvSpPr>
          <p:spPr>
            <a:xfrm>
              <a:off x="6122275" y="4093950"/>
              <a:ext cx="81750" cy="70900"/>
            </a:xfrm>
            <a:custGeom>
              <a:rect b="b" l="l" r="r" t="t"/>
              <a:pathLst>
                <a:path extrusionOk="0" h="2836" w="327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3" name="Google Shape;3473;p22"/>
          <p:cNvGrpSpPr/>
          <p:nvPr/>
        </p:nvGrpSpPr>
        <p:grpSpPr>
          <a:xfrm rot="-373388">
            <a:off x="239694" y="138541"/>
            <a:ext cx="718870" cy="1429490"/>
            <a:chOff x="4814675" y="3717725"/>
            <a:chExt cx="718875" cy="1429500"/>
          </a:xfrm>
        </p:grpSpPr>
        <p:sp>
          <p:nvSpPr>
            <p:cNvPr id="3474" name="Google Shape;3474;p22"/>
            <p:cNvSpPr/>
            <p:nvPr/>
          </p:nvSpPr>
          <p:spPr>
            <a:xfrm>
              <a:off x="5091525" y="3730125"/>
              <a:ext cx="246875" cy="263300"/>
            </a:xfrm>
            <a:custGeom>
              <a:rect b="b" l="l" r="r" t="t"/>
              <a:pathLst>
                <a:path extrusionOk="0" h="10532" w="9875">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22"/>
            <p:cNvSpPr/>
            <p:nvPr/>
          </p:nvSpPr>
          <p:spPr>
            <a:xfrm>
              <a:off x="5064000" y="3717725"/>
              <a:ext cx="57575" cy="46750"/>
            </a:xfrm>
            <a:custGeom>
              <a:rect b="b" l="l" r="r" t="t"/>
              <a:pathLst>
                <a:path extrusionOk="0" h="1870" w="2303">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22"/>
            <p:cNvSpPr/>
            <p:nvPr/>
          </p:nvSpPr>
          <p:spPr>
            <a:xfrm>
              <a:off x="5057350" y="3982200"/>
              <a:ext cx="271050" cy="389475"/>
            </a:xfrm>
            <a:custGeom>
              <a:rect b="b" l="l" r="r" t="t"/>
              <a:pathLst>
                <a:path extrusionOk="0" h="15579" w="10842">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22"/>
            <p:cNvSpPr/>
            <p:nvPr/>
          </p:nvSpPr>
          <p:spPr>
            <a:xfrm>
              <a:off x="5103200" y="3734525"/>
              <a:ext cx="164325" cy="197850"/>
            </a:xfrm>
            <a:custGeom>
              <a:rect b="b" l="l" r="r" t="t"/>
              <a:pathLst>
                <a:path extrusionOk="0" h="7914" w="6573">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22"/>
            <p:cNvSpPr/>
            <p:nvPr/>
          </p:nvSpPr>
          <p:spPr>
            <a:xfrm>
              <a:off x="5134050" y="3912975"/>
              <a:ext cx="99275" cy="134900"/>
            </a:xfrm>
            <a:custGeom>
              <a:rect b="b" l="l" r="r" t="t"/>
              <a:pathLst>
                <a:path extrusionOk="0" h="5396" w="3971">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22"/>
            <p:cNvSpPr/>
            <p:nvPr/>
          </p:nvSpPr>
          <p:spPr>
            <a:xfrm>
              <a:off x="5076150" y="3831250"/>
              <a:ext cx="41250" cy="56600"/>
            </a:xfrm>
            <a:custGeom>
              <a:rect b="b" l="l" r="r" t="t"/>
              <a:pathLst>
                <a:path extrusionOk="0" h="2264" w="165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22"/>
            <p:cNvSpPr/>
            <p:nvPr/>
          </p:nvSpPr>
          <p:spPr>
            <a:xfrm>
              <a:off x="5138975" y="3817075"/>
              <a:ext cx="7625" cy="6425"/>
            </a:xfrm>
            <a:custGeom>
              <a:rect b="b" l="l" r="r" t="t"/>
              <a:pathLst>
                <a:path extrusionOk="0" h="257" w="305">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22"/>
            <p:cNvSpPr/>
            <p:nvPr/>
          </p:nvSpPr>
          <p:spPr>
            <a:xfrm>
              <a:off x="5216850" y="3806175"/>
              <a:ext cx="7300" cy="5575"/>
            </a:xfrm>
            <a:custGeom>
              <a:rect b="b" l="l" r="r" t="t"/>
              <a:pathLst>
                <a:path extrusionOk="0" h="223" w="292">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22"/>
            <p:cNvSpPr/>
            <p:nvPr/>
          </p:nvSpPr>
          <p:spPr>
            <a:xfrm>
              <a:off x="5129900" y="3922150"/>
              <a:ext cx="82575" cy="14650"/>
            </a:xfrm>
            <a:custGeom>
              <a:rect b="b" l="l" r="r" t="t"/>
              <a:pathLst>
                <a:path extrusionOk="0" h="586" w="3303">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22"/>
            <p:cNvSpPr/>
            <p:nvPr/>
          </p:nvSpPr>
          <p:spPr>
            <a:xfrm>
              <a:off x="5178250" y="3804900"/>
              <a:ext cx="25875" cy="57125"/>
            </a:xfrm>
            <a:custGeom>
              <a:rect b="b" l="l" r="r" t="t"/>
              <a:pathLst>
                <a:path extrusionOk="0" h="2285" w="1035">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22"/>
            <p:cNvSpPr/>
            <p:nvPr/>
          </p:nvSpPr>
          <p:spPr>
            <a:xfrm>
              <a:off x="5162425" y="3851475"/>
              <a:ext cx="55900" cy="27575"/>
            </a:xfrm>
            <a:custGeom>
              <a:rect b="b" l="l" r="r" t="t"/>
              <a:pathLst>
                <a:path extrusionOk="0" h="1103" w="2236">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22"/>
            <p:cNvSpPr/>
            <p:nvPr/>
          </p:nvSpPr>
          <p:spPr>
            <a:xfrm>
              <a:off x="5156575" y="3862225"/>
              <a:ext cx="14200" cy="9700"/>
            </a:xfrm>
            <a:custGeom>
              <a:rect b="b" l="l" r="r" t="t"/>
              <a:pathLst>
                <a:path extrusionOk="0" h="388" w="568">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22"/>
            <p:cNvSpPr/>
            <p:nvPr/>
          </p:nvSpPr>
          <p:spPr>
            <a:xfrm>
              <a:off x="5265825" y="4007225"/>
              <a:ext cx="255200" cy="273550"/>
            </a:xfrm>
            <a:custGeom>
              <a:rect b="b" l="l" r="r" t="t"/>
              <a:pathLst>
                <a:path extrusionOk="0" h="10942" w="10208">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22"/>
            <p:cNvSpPr/>
            <p:nvPr/>
          </p:nvSpPr>
          <p:spPr>
            <a:xfrm>
              <a:off x="4814675" y="4004000"/>
              <a:ext cx="296900" cy="272550"/>
            </a:xfrm>
            <a:custGeom>
              <a:rect b="b" l="l" r="r" t="t"/>
              <a:pathLst>
                <a:path extrusionOk="0" h="10902" w="11876">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22"/>
            <p:cNvSpPr/>
            <p:nvPr/>
          </p:nvSpPr>
          <p:spPr>
            <a:xfrm>
              <a:off x="4896400" y="4991250"/>
              <a:ext cx="123450" cy="155975"/>
            </a:xfrm>
            <a:custGeom>
              <a:rect b="b" l="l" r="r" t="t"/>
              <a:pathLst>
                <a:path extrusionOk="0" h="6239" w="4938">
                  <a:moveTo>
                    <a:pt x="1935" y="1"/>
                  </a:moveTo>
                  <a:lnTo>
                    <a:pt x="0" y="2769"/>
                  </a:lnTo>
                  <a:lnTo>
                    <a:pt x="4470" y="6238"/>
                  </a:lnTo>
                  <a:lnTo>
                    <a:pt x="3803" y="3570"/>
                  </a:lnTo>
                  <a:lnTo>
                    <a:pt x="4937" y="2069"/>
                  </a:lnTo>
                  <a:lnTo>
                    <a:pt x="19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22"/>
            <p:cNvSpPr/>
            <p:nvPr/>
          </p:nvSpPr>
          <p:spPr>
            <a:xfrm>
              <a:off x="5315850" y="4935375"/>
              <a:ext cx="129300" cy="133450"/>
            </a:xfrm>
            <a:custGeom>
              <a:rect b="b" l="l" r="r" t="t"/>
              <a:pathLst>
                <a:path extrusionOk="0" h="5338" w="5172">
                  <a:moveTo>
                    <a:pt x="1168" y="1"/>
                  </a:moveTo>
                  <a:lnTo>
                    <a:pt x="1" y="3136"/>
                  </a:lnTo>
                  <a:lnTo>
                    <a:pt x="5171" y="5338"/>
                  </a:lnTo>
                  <a:lnTo>
                    <a:pt x="3870" y="2903"/>
                  </a:lnTo>
                  <a:lnTo>
                    <a:pt x="4571" y="1202"/>
                  </a:lnTo>
                  <a:lnTo>
                    <a:pt x="116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22"/>
            <p:cNvSpPr/>
            <p:nvPr/>
          </p:nvSpPr>
          <p:spPr>
            <a:xfrm>
              <a:off x="4919750" y="4371650"/>
              <a:ext cx="613800" cy="698850"/>
            </a:xfrm>
            <a:custGeom>
              <a:rect b="b" l="l" r="r" t="t"/>
              <a:pathLst>
                <a:path extrusionOk="0" h="27954" w="24552">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22"/>
            <p:cNvSpPr/>
            <p:nvPr/>
          </p:nvSpPr>
          <p:spPr>
            <a:xfrm>
              <a:off x="5318350" y="5007100"/>
              <a:ext cx="122325" cy="53625"/>
            </a:xfrm>
            <a:custGeom>
              <a:rect b="b" l="l" r="r" t="t"/>
              <a:pathLst>
                <a:path extrusionOk="0" h="2145" w="4893">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22"/>
            <p:cNvSpPr/>
            <p:nvPr/>
          </p:nvSpPr>
          <p:spPr>
            <a:xfrm>
              <a:off x="5395950" y="5006875"/>
              <a:ext cx="20850" cy="8600"/>
            </a:xfrm>
            <a:custGeom>
              <a:rect b="b" l="l" r="r" t="t"/>
              <a:pathLst>
                <a:path extrusionOk="0" h="344" w="834">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22"/>
            <p:cNvSpPr/>
            <p:nvPr/>
          </p:nvSpPr>
          <p:spPr>
            <a:xfrm>
              <a:off x="5397575" y="5002925"/>
              <a:ext cx="16700" cy="6700"/>
            </a:xfrm>
            <a:custGeom>
              <a:rect b="b" l="l" r="r" t="t"/>
              <a:pathLst>
                <a:path extrusionOk="0" h="268" w="668">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22"/>
            <p:cNvSpPr/>
            <p:nvPr/>
          </p:nvSpPr>
          <p:spPr>
            <a:xfrm>
              <a:off x="5399525" y="5020075"/>
              <a:ext cx="22275" cy="3725"/>
            </a:xfrm>
            <a:custGeom>
              <a:rect b="b" l="l" r="r" t="t"/>
              <a:pathLst>
                <a:path extrusionOk="0" h="149" w="891">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22"/>
            <p:cNvSpPr/>
            <p:nvPr/>
          </p:nvSpPr>
          <p:spPr>
            <a:xfrm>
              <a:off x="5397375" y="4984875"/>
              <a:ext cx="31100" cy="25850"/>
            </a:xfrm>
            <a:custGeom>
              <a:rect b="b" l="l" r="r" t="t"/>
              <a:pathLst>
                <a:path extrusionOk="0" h="1034" w="1244">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22"/>
            <p:cNvSpPr/>
            <p:nvPr/>
          </p:nvSpPr>
          <p:spPr>
            <a:xfrm>
              <a:off x="5345050" y="4977375"/>
              <a:ext cx="13850" cy="40075"/>
            </a:xfrm>
            <a:custGeom>
              <a:rect b="b" l="l" r="r" t="t"/>
              <a:pathLst>
                <a:path extrusionOk="0" h="1603" w="554">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22"/>
            <p:cNvSpPr/>
            <p:nvPr/>
          </p:nvSpPr>
          <p:spPr>
            <a:xfrm>
              <a:off x="4901400" y="5055475"/>
              <a:ext cx="101450" cy="76975"/>
            </a:xfrm>
            <a:custGeom>
              <a:rect b="b" l="l" r="r" t="t"/>
              <a:pathLst>
                <a:path extrusionOk="0" h="3079" w="4058">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22"/>
            <p:cNvSpPr/>
            <p:nvPr/>
          </p:nvSpPr>
          <p:spPr>
            <a:xfrm>
              <a:off x="4969775" y="5072150"/>
              <a:ext cx="24700" cy="15500"/>
            </a:xfrm>
            <a:custGeom>
              <a:rect b="b" l="l" r="r" t="t"/>
              <a:pathLst>
                <a:path extrusionOk="0" h="620" w="988">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22"/>
            <p:cNvSpPr/>
            <p:nvPr/>
          </p:nvSpPr>
          <p:spPr>
            <a:xfrm>
              <a:off x="4975200" y="5064025"/>
              <a:ext cx="21900" cy="16650"/>
            </a:xfrm>
            <a:custGeom>
              <a:rect b="b" l="l" r="r" t="t"/>
              <a:pathLst>
                <a:path extrusionOk="0" h="666" w="876">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22"/>
            <p:cNvSpPr/>
            <p:nvPr/>
          </p:nvSpPr>
          <p:spPr>
            <a:xfrm>
              <a:off x="4978950" y="5057125"/>
              <a:ext cx="20050" cy="15875"/>
            </a:xfrm>
            <a:custGeom>
              <a:rect b="b" l="l" r="r" t="t"/>
              <a:pathLst>
                <a:path extrusionOk="0" h="635" w="802">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22"/>
            <p:cNvSpPr/>
            <p:nvPr/>
          </p:nvSpPr>
          <p:spPr>
            <a:xfrm>
              <a:off x="4983950" y="5044625"/>
              <a:ext cx="36600" cy="30500"/>
            </a:xfrm>
            <a:custGeom>
              <a:rect b="b" l="l" r="r" t="t"/>
              <a:pathLst>
                <a:path extrusionOk="0" h="1220" w="1464">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22"/>
            <p:cNvSpPr/>
            <p:nvPr/>
          </p:nvSpPr>
          <p:spPr>
            <a:xfrm>
              <a:off x="4920850" y="5029300"/>
              <a:ext cx="24775" cy="39900"/>
            </a:xfrm>
            <a:custGeom>
              <a:rect b="b" l="l" r="r" t="t"/>
              <a:pathLst>
                <a:path extrusionOk="0" h="1596" w="991">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22"/>
            <p:cNvSpPr/>
            <p:nvPr/>
          </p:nvSpPr>
          <p:spPr>
            <a:xfrm>
              <a:off x="4957625" y="4948600"/>
              <a:ext cx="59700" cy="51500"/>
            </a:xfrm>
            <a:custGeom>
              <a:rect b="b" l="l" r="r" t="t"/>
              <a:pathLst>
                <a:path extrusionOk="0" h="2060" w="2388">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22"/>
            <p:cNvSpPr/>
            <p:nvPr/>
          </p:nvSpPr>
          <p:spPr>
            <a:xfrm>
              <a:off x="5005625" y="4920200"/>
              <a:ext cx="66750" cy="57725"/>
            </a:xfrm>
            <a:custGeom>
              <a:rect b="b" l="l" r="r" t="t"/>
              <a:pathLst>
                <a:path extrusionOk="0" h="2309" w="267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22"/>
            <p:cNvSpPr/>
            <p:nvPr/>
          </p:nvSpPr>
          <p:spPr>
            <a:xfrm>
              <a:off x="5017400" y="4855375"/>
              <a:ext cx="80000" cy="48225"/>
            </a:xfrm>
            <a:custGeom>
              <a:rect b="b" l="l" r="r" t="t"/>
              <a:pathLst>
                <a:path extrusionOk="0" h="1929" w="320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22"/>
            <p:cNvSpPr/>
            <p:nvPr/>
          </p:nvSpPr>
          <p:spPr>
            <a:xfrm>
              <a:off x="5080700" y="4827225"/>
              <a:ext cx="67400" cy="63375"/>
            </a:xfrm>
            <a:custGeom>
              <a:rect b="b" l="l" r="r" t="t"/>
              <a:pathLst>
                <a:path extrusionOk="0" h="2535" w="2696">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22"/>
            <p:cNvSpPr/>
            <p:nvPr/>
          </p:nvSpPr>
          <p:spPr>
            <a:xfrm>
              <a:off x="5076525" y="4753575"/>
              <a:ext cx="80900" cy="57700"/>
            </a:xfrm>
            <a:custGeom>
              <a:rect b="b" l="l" r="r" t="t"/>
              <a:pathLst>
                <a:path extrusionOk="0" h="2308" w="3236">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22"/>
            <p:cNvSpPr/>
            <p:nvPr/>
          </p:nvSpPr>
          <p:spPr>
            <a:xfrm>
              <a:off x="5137400" y="4729500"/>
              <a:ext cx="83425" cy="53125"/>
            </a:xfrm>
            <a:custGeom>
              <a:rect b="b" l="l" r="r" t="t"/>
              <a:pathLst>
                <a:path extrusionOk="0" h="2125" w="3337">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22"/>
            <p:cNvSpPr/>
            <p:nvPr/>
          </p:nvSpPr>
          <p:spPr>
            <a:xfrm>
              <a:off x="5092375" y="4671375"/>
              <a:ext cx="94725" cy="23575"/>
            </a:xfrm>
            <a:custGeom>
              <a:rect b="b" l="l" r="r" t="t"/>
              <a:pathLst>
                <a:path extrusionOk="0" h="943" w="3789">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22"/>
            <p:cNvSpPr/>
            <p:nvPr/>
          </p:nvSpPr>
          <p:spPr>
            <a:xfrm>
              <a:off x="5147400" y="4618525"/>
              <a:ext cx="79250" cy="22050"/>
            </a:xfrm>
            <a:custGeom>
              <a:rect b="b" l="l" r="r" t="t"/>
              <a:pathLst>
                <a:path extrusionOk="0" h="882" w="317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22"/>
            <p:cNvSpPr/>
            <p:nvPr/>
          </p:nvSpPr>
          <p:spPr>
            <a:xfrm>
              <a:off x="5082575" y="4577575"/>
              <a:ext cx="105250" cy="18675"/>
            </a:xfrm>
            <a:custGeom>
              <a:rect b="b" l="l" r="r" t="t"/>
              <a:pathLst>
                <a:path extrusionOk="0" h="747" w="421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22"/>
            <p:cNvSpPr/>
            <p:nvPr/>
          </p:nvSpPr>
          <p:spPr>
            <a:xfrm>
              <a:off x="5129375" y="4509025"/>
              <a:ext cx="104775" cy="27000"/>
            </a:xfrm>
            <a:custGeom>
              <a:rect b="b" l="l" r="r" t="t"/>
              <a:pathLst>
                <a:path extrusionOk="0" h="1080" w="4191">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22"/>
            <p:cNvSpPr/>
            <p:nvPr/>
          </p:nvSpPr>
          <p:spPr>
            <a:xfrm>
              <a:off x="5070675" y="4434725"/>
              <a:ext cx="112400" cy="41850"/>
            </a:xfrm>
            <a:custGeom>
              <a:rect b="b" l="l" r="r" t="t"/>
              <a:pathLst>
                <a:path extrusionOk="0" h="1674" w="4496">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22"/>
            <p:cNvSpPr/>
            <p:nvPr/>
          </p:nvSpPr>
          <p:spPr>
            <a:xfrm>
              <a:off x="5265825" y="4474850"/>
              <a:ext cx="81750" cy="34425"/>
            </a:xfrm>
            <a:custGeom>
              <a:rect b="b" l="l" r="r" t="t"/>
              <a:pathLst>
                <a:path extrusionOk="0" h="1377" w="327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22"/>
            <p:cNvSpPr/>
            <p:nvPr/>
          </p:nvSpPr>
          <p:spPr>
            <a:xfrm>
              <a:off x="5330875" y="4498850"/>
              <a:ext cx="91750" cy="24825"/>
            </a:xfrm>
            <a:custGeom>
              <a:rect b="b" l="l" r="r" t="t"/>
              <a:pathLst>
                <a:path extrusionOk="0" h="993" w="367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22"/>
            <p:cNvSpPr/>
            <p:nvPr/>
          </p:nvSpPr>
          <p:spPr>
            <a:xfrm>
              <a:off x="5325300" y="4553425"/>
              <a:ext cx="105550" cy="30075"/>
            </a:xfrm>
            <a:custGeom>
              <a:rect b="b" l="l" r="r" t="t"/>
              <a:pathLst>
                <a:path extrusionOk="0" h="1203" w="4222">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22"/>
            <p:cNvSpPr/>
            <p:nvPr/>
          </p:nvSpPr>
          <p:spPr>
            <a:xfrm>
              <a:off x="5389650" y="4594300"/>
              <a:ext cx="118025" cy="27725"/>
            </a:xfrm>
            <a:custGeom>
              <a:rect b="b" l="l" r="r" t="t"/>
              <a:pathLst>
                <a:path extrusionOk="0" h="1109" w="4721">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22"/>
            <p:cNvSpPr/>
            <p:nvPr/>
          </p:nvSpPr>
          <p:spPr>
            <a:xfrm>
              <a:off x="5406250" y="4669125"/>
              <a:ext cx="66400" cy="14125"/>
            </a:xfrm>
            <a:custGeom>
              <a:rect b="b" l="l" r="r" t="t"/>
              <a:pathLst>
                <a:path extrusionOk="0" h="565" w="2656">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22"/>
            <p:cNvSpPr/>
            <p:nvPr/>
          </p:nvSpPr>
          <p:spPr>
            <a:xfrm>
              <a:off x="5420100" y="4743250"/>
              <a:ext cx="77575" cy="18275"/>
            </a:xfrm>
            <a:custGeom>
              <a:rect b="b" l="l" r="r" t="t"/>
              <a:pathLst>
                <a:path extrusionOk="0" h="731" w="3103">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22"/>
            <p:cNvSpPr/>
            <p:nvPr/>
          </p:nvSpPr>
          <p:spPr>
            <a:xfrm>
              <a:off x="5372000" y="4768725"/>
              <a:ext cx="73150" cy="44300"/>
            </a:xfrm>
            <a:custGeom>
              <a:rect b="b" l="l" r="r" t="t"/>
              <a:pathLst>
                <a:path extrusionOk="0" h="1772" w="2926">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22"/>
            <p:cNvSpPr/>
            <p:nvPr/>
          </p:nvSpPr>
          <p:spPr>
            <a:xfrm>
              <a:off x="5381200" y="4832675"/>
              <a:ext cx="81450" cy="41025"/>
            </a:xfrm>
            <a:custGeom>
              <a:rect b="b" l="l" r="r" t="t"/>
              <a:pathLst>
                <a:path extrusionOk="0" h="1641" w="3258">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22"/>
            <p:cNvSpPr/>
            <p:nvPr/>
          </p:nvSpPr>
          <p:spPr>
            <a:xfrm>
              <a:off x="5351000" y="4882000"/>
              <a:ext cx="71625" cy="12675"/>
            </a:xfrm>
            <a:custGeom>
              <a:rect b="b" l="l" r="r" t="t"/>
              <a:pathLst>
                <a:path extrusionOk="0" h="507" w="2865">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22"/>
            <p:cNvSpPr/>
            <p:nvPr/>
          </p:nvSpPr>
          <p:spPr>
            <a:xfrm>
              <a:off x="5361725" y="4932275"/>
              <a:ext cx="75750" cy="25050"/>
            </a:xfrm>
            <a:custGeom>
              <a:rect b="b" l="l" r="r" t="t"/>
              <a:pathLst>
                <a:path extrusionOk="0" h="1002" w="303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22"/>
            <p:cNvSpPr/>
            <p:nvPr/>
          </p:nvSpPr>
          <p:spPr>
            <a:xfrm>
              <a:off x="5226125" y="4406625"/>
              <a:ext cx="133125" cy="44250"/>
            </a:xfrm>
            <a:custGeom>
              <a:rect b="b" l="l" r="r" t="t"/>
              <a:pathLst>
                <a:path extrusionOk="0" h="1770" w="5325">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22"/>
            <p:cNvSpPr/>
            <p:nvPr/>
          </p:nvSpPr>
          <p:spPr>
            <a:xfrm>
              <a:off x="5051500" y="4390450"/>
              <a:ext cx="120950" cy="27400"/>
            </a:xfrm>
            <a:custGeom>
              <a:rect b="b" l="l" r="r" t="t"/>
              <a:pathLst>
                <a:path extrusionOk="0" h="1096" w="4838">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22"/>
            <p:cNvSpPr/>
            <p:nvPr/>
          </p:nvSpPr>
          <p:spPr>
            <a:xfrm>
              <a:off x="5208275" y="4373825"/>
              <a:ext cx="100700" cy="31200"/>
            </a:xfrm>
            <a:custGeom>
              <a:rect b="b" l="l" r="r" t="t"/>
              <a:pathLst>
                <a:path extrusionOk="0" h="1248" w="4028">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22"/>
            <p:cNvSpPr/>
            <p:nvPr/>
          </p:nvSpPr>
          <p:spPr>
            <a:xfrm>
              <a:off x="4999800" y="3993875"/>
              <a:ext cx="141800" cy="138450"/>
            </a:xfrm>
            <a:custGeom>
              <a:rect b="b" l="l" r="r" t="t"/>
              <a:pathLst>
                <a:path extrusionOk="0" h="5538" w="5672">
                  <a:moveTo>
                    <a:pt x="5671" y="0"/>
                  </a:moveTo>
                  <a:lnTo>
                    <a:pt x="0" y="267"/>
                  </a:lnTo>
                  <a:lnTo>
                    <a:pt x="0" y="4837"/>
                  </a:lnTo>
                  <a:lnTo>
                    <a:pt x="4470" y="5538"/>
                  </a:lnTo>
                  <a:lnTo>
                    <a:pt x="56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22"/>
            <p:cNvSpPr/>
            <p:nvPr/>
          </p:nvSpPr>
          <p:spPr>
            <a:xfrm>
              <a:off x="5231625" y="3986375"/>
              <a:ext cx="140125" cy="180975"/>
            </a:xfrm>
            <a:custGeom>
              <a:rect b="b" l="l" r="r" t="t"/>
              <a:pathLst>
                <a:path extrusionOk="0" h="7239" w="5605">
                  <a:moveTo>
                    <a:pt x="1" y="0"/>
                  </a:moveTo>
                  <a:lnTo>
                    <a:pt x="3103" y="7239"/>
                  </a:lnTo>
                  <a:lnTo>
                    <a:pt x="5605" y="5337"/>
                  </a:lnTo>
                  <a:cubicBezTo>
                    <a:pt x="4571" y="301"/>
                    <a:pt x="1" y="0"/>
                    <a:pt x="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22"/>
            <p:cNvSpPr/>
            <p:nvPr/>
          </p:nvSpPr>
          <p:spPr>
            <a:xfrm>
              <a:off x="5278325" y="4091025"/>
              <a:ext cx="42550" cy="89700"/>
            </a:xfrm>
            <a:custGeom>
              <a:rect b="b" l="l" r="r" t="t"/>
              <a:pathLst>
                <a:path extrusionOk="0" h="3588" w="1702">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22"/>
            <p:cNvSpPr/>
            <p:nvPr/>
          </p:nvSpPr>
          <p:spPr>
            <a:xfrm>
              <a:off x="5135725" y="4165350"/>
              <a:ext cx="88000" cy="31850"/>
            </a:xfrm>
            <a:custGeom>
              <a:rect b="b" l="l" r="r" t="t"/>
              <a:pathLst>
                <a:path extrusionOk="0" h="1274" w="352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22"/>
            <p:cNvSpPr/>
            <p:nvPr/>
          </p:nvSpPr>
          <p:spPr>
            <a:xfrm>
              <a:off x="4997300" y="3997075"/>
              <a:ext cx="12525" cy="122250"/>
            </a:xfrm>
            <a:custGeom>
              <a:rect b="b" l="l" r="r" t="t"/>
              <a:pathLst>
                <a:path extrusionOk="0" h="4890" w="501">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22"/>
            <p:cNvSpPr/>
            <p:nvPr/>
          </p:nvSpPr>
          <p:spPr>
            <a:xfrm>
              <a:off x="5314200" y="4114575"/>
              <a:ext cx="62400" cy="45275"/>
            </a:xfrm>
            <a:custGeom>
              <a:rect b="b" l="l" r="r" t="t"/>
              <a:pathLst>
                <a:path extrusionOk="0" h="1811" w="2496">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22"/>
            <p:cNvSpPr/>
            <p:nvPr/>
          </p:nvSpPr>
          <p:spPr>
            <a:xfrm>
              <a:off x="5130825" y="3983425"/>
              <a:ext cx="115850" cy="68425"/>
            </a:xfrm>
            <a:custGeom>
              <a:rect b="b" l="l" r="r" t="t"/>
              <a:pathLst>
                <a:path extrusionOk="0" h="2737" w="4634">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22"/>
            <p:cNvSpPr/>
            <p:nvPr/>
          </p:nvSpPr>
          <p:spPr>
            <a:xfrm>
              <a:off x="5118225" y="3725250"/>
              <a:ext cx="126775" cy="67275"/>
            </a:xfrm>
            <a:custGeom>
              <a:rect b="b" l="l" r="r" t="t"/>
              <a:pathLst>
                <a:path extrusionOk="0" h="2691" w="5071">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5" name="Google Shape;3535;p22"/>
          <p:cNvGrpSpPr/>
          <p:nvPr/>
        </p:nvGrpSpPr>
        <p:grpSpPr>
          <a:xfrm>
            <a:off x="8512038" y="1915238"/>
            <a:ext cx="627975" cy="1457875"/>
            <a:chOff x="6277375" y="207700"/>
            <a:chExt cx="627975" cy="1457875"/>
          </a:xfrm>
        </p:grpSpPr>
        <p:sp>
          <p:nvSpPr>
            <p:cNvPr id="3536" name="Google Shape;3536;p22"/>
            <p:cNvSpPr/>
            <p:nvPr/>
          </p:nvSpPr>
          <p:spPr>
            <a:xfrm>
              <a:off x="6338250" y="361025"/>
              <a:ext cx="39225" cy="48950"/>
            </a:xfrm>
            <a:custGeom>
              <a:rect b="b" l="l" r="r" t="t"/>
              <a:pathLst>
                <a:path extrusionOk="0" h="1958" w="1569">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22"/>
            <p:cNvSpPr/>
            <p:nvPr/>
          </p:nvSpPr>
          <p:spPr>
            <a:xfrm>
              <a:off x="6383600" y="339600"/>
              <a:ext cx="8050" cy="5600"/>
            </a:xfrm>
            <a:custGeom>
              <a:rect b="b" l="l" r="r" t="t"/>
              <a:pathLst>
                <a:path extrusionOk="0" h="224" w="322">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22"/>
            <p:cNvSpPr/>
            <p:nvPr/>
          </p:nvSpPr>
          <p:spPr>
            <a:xfrm>
              <a:off x="6397500" y="369575"/>
              <a:ext cx="10000" cy="15900"/>
            </a:xfrm>
            <a:custGeom>
              <a:rect b="b" l="l" r="r" t="t"/>
              <a:pathLst>
                <a:path extrusionOk="0" h="636" w="40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22"/>
            <p:cNvSpPr/>
            <p:nvPr/>
          </p:nvSpPr>
          <p:spPr>
            <a:xfrm>
              <a:off x="6360325" y="557775"/>
              <a:ext cx="33000" cy="44125"/>
            </a:xfrm>
            <a:custGeom>
              <a:rect b="b" l="l" r="r" t="t"/>
              <a:pathLst>
                <a:path extrusionOk="0" h="1765" w="132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22"/>
            <p:cNvSpPr/>
            <p:nvPr/>
          </p:nvSpPr>
          <p:spPr>
            <a:xfrm>
              <a:off x="6365775" y="622350"/>
              <a:ext cx="46725" cy="42200"/>
            </a:xfrm>
            <a:custGeom>
              <a:rect b="b" l="l" r="r" t="t"/>
              <a:pathLst>
                <a:path extrusionOk="0" h="1688" w="1869">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22"/>
            <p:cNvSpPr/>
            <p:nvPr/>
          </p:nvSpPr>
          <p:spPr>
            <a:xfrm>
              <a:off x="6348250" y="696225"/>
              <a:ext cx="45525" cy="29525"/>
            </a:xfrm>
            <a:custGeom>
              <a:rect b="b" l="l" r="r" t="t"/>
              <a:pathLst>
                <a:path extrusionOk="0" h="1181" w="1821">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22"/>
            <p:cNvSpPr/>
            <p:nvPr/>
          </p:nvSpPr>
          <p:spPr>
            <a:xfrm>
              <a:off x="6354925" y="744875"/>
              <a:ext cx="25050" cy="50075"/>
            </a:xfrm>
            <a:custGeom>
              <a:rect b="b" l="l" r="r" t="t"/>
              <a:pathLst>
                <a:path extrusionOk="0" h="2003" w="1002">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22"/>
            <p:cNvSpPr/>
            <p:nvPr/>
          </p:nvSpPr>
          <p:spPr>
            <a:xfrm>
              <a:off x="6379675" y="811125"/>
              <a:ext cx="41425" cy="28025"/>
            </a:xfrm>
            <a:custGeom>
              <a:rect b="b" l="l" r="r" t="t"/>
              <a:pathLst>
                <a:path extrusionOk="0" h="1121" w="1657">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22"/>
            <p:cNvSpPr/>
            <p:nvPr/>
          </p:nvSpPr>
          <p:spPr>
            <a:xfrm>
              <a:off x="6365400" y="850150"/>
              <a:ext cx="34600" cy="54675"/>
            </a:xfrm>
            <a:custGeom>
              <a:rect b="b" l="l" r="r" t="t"/>
              <a:pathLst>
                <a:path extrusionOk="0" h="2187" w="1384">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22"/>
            <p:cNvSpPr/>
            <p:nvPr/>
          </p:nvSpPr>
          <p:spPr>
            <a:xfrm>
              <a:off x="6295725" y="207700"/>
              <a:ext cx="217675" cy="182700"/>
            </a:xfrm>
            <a:custGeom>
              <a:rect b="b" l="l" r="r" t="t"/>
              <a:pathLst>
                <a:path extrusionOk="0" h="7308" w="8707">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22"/>
            <p:cNvSpPr/>
            <p:nvPr/>
          </p:nvSpPr>
          <p:spPr>
            <a:xfrm>
              <a:off x="6277375" y="486375"/>
              <a:ext cx="148475" cy="178425"/>
            </a:xfrm>
            <a:custGeom>
              <a:rect b="b" l="l" r="r" t="t"/>
              <a:pathLst>
                <a:path extrusionOk="0" h="7137" w="5939">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22"/>
            <p:cNvSpPr/>
            <p:nvPr/>
          </p:nvSpPr>
          <p:spPr>
            <a:xfrm>
              <a:off x="6406625" y="995500"/>
              <a:ext cx="74250" cy="141350"/>
            </a:xfrm>
            <a:custGeom>
              <a:rect b="b" l="l" r="r" t="t"/>
              <a:pathLst>
                <a:path extrusionOk="0" h="5654" w="297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22"/>
            <p:cNvSpPr/>
            <p:nvPr/>
          </p:nvSpPr>
          <p:spPr>
            <a:xfrm>
              <a:off x="6663475" y="286850"/>
              <a:ext cx="86775" cy="135575"/>
            </a:xfrm>
            <a:custGeom>
              <a:rect b="b" l="l" r="r" t="t"/>
              <a:pathLst>
                <a:path extrusionOk="0" h="5423" w="3471">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22"/>
            <p:cNvSpPr/>
            <p:nvPr/>
          </p:nvSpPr>
          <p:spPr>
            <a:xfrm>
              <a:off x="6685175" y="362100"/>
              <a:ext cx="48100" cy="21100"/>
            </a:xfrm>
            <a:custGeom>
              <a:rect b="b" l="l" r="r" t="t"/>
              <a:pathLst>
                <a:path extrusionOk="0" h="844" w="1924">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22"/>
            <p:cNvSpPr/>
            <p:nvPr/>
          </p:nvSpPr>
          <p:spPr>
            <a:xfrm>
              <a:off x="6349925" y="468875"/>
              <a:ext cx="346950" cy="458650"/>
            </a:xfrm>
            <a:custGeom>
              <a:rect b="b" l="l" r="r" t="t"/>
              <a:pathLst>
                <a:path extrusionOk="0" h="18346" w="13878">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22"/>
            <p:cNvSpPr/>
            <p:nvPr/>
          </p:nvSpPr>
          <p:spPr>
            <a:xfrm>
              <a:off x="6298225" y="498050"/>
              <a:ext cx="169325" cy="535150"/>
            </a:xfrm>
            <a:custGeom>
              <a:rect b="b" l="l" r="r" t="t"/>
              <a:pathLst>
                <a:path extrusionOk="0" h="21406" w="6773">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22"/>
            <p:cNvSpPr/>
            <p:nvPr/>
          </p:nvSpPr>
          <p:spPr>
            <a:xfrm>
              <a:off x="6506700" y="382125"/>
              <a:ext cx="362800" cy="201950"/>
            </a:xfrm>
            <a:custGeom>
              <a:rect b="b" l="l" r="r" t="t"/>
              <a:pathLst>
                <a:path extrusionOk="0" h="8078" w="14512">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22"/>
            <p:cNvSpPr/>
            <p:nvPr/>
          </p:nvSpPr>
          <p:spPr>
            <a:xfrm>
              <a:off x="6439150" y="848300"/>
              <a:ext cx="384475" cy="761400"/>
            </a:xfrm>
            <a:custGeom>
              <a:rect b="b" l="l" r="r" t="t"/>
              <a:pathLst>
                <a:path extrusionOk="0" h="30456" w="15379">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22"/>
            <p:cNvSpPr/>
            <p:nvPr/>
          </p:nvSpPr>
          <p:spPr>
            <a:xfrm>
              <a:off x="6342425" y="257150"/>
              <a:ext cx="170975" cy="178900"/>
            </a:xfrm>
            <a:custGeom>
              <a:rect b="b" l="l" r="r" t="t"/>
              <a:pathLst>
                <a:path extrusionOk="0" h="7156" w="6839">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22"/>
            <p:cNvSpPr/>
            <p:nvPr/>
          </p:nvSpPr>
          <p:spPr>
            <a:xfrm>
              <a:off x="6399975" y="407150"/>
              <a:ext cx="106750" cy="124675"/>
            </a:xfrm>
            <a:custGeom>
              <a:rect b="b" l="l" r="r" t="t"/>
              <a:pathLst>
                <a:path extrusionOk="0" h="4987" w="427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22"/>
            <p:cNvSpPr/>
            <p:nvPr/>
          </p:nvSpPr>
          <p:spPr>
            <a:xfrm>
              <a:off x="6405800" y="310400"/>
              <a:ext cx="49225" cy="54900"/>
            </a:xfrm>
            <a:custGeom>
              <a:rect b="b" l="l" r="r" t="t"/>
              <a:pathLst>
                <a:path extrusionOk="0" h="2196" w="1969">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22"/>
            <p:cNvSpPr/>
            <p:nvPr/>
          </p:nvSpPr>
          <p:spPr>
            <a:xfrm>
              <a:off x="6448200" y="314575"/>
              <a:ext cx="8500" cy="5825"/>
            </a:xfrm>
            <a:custGeom>
              <a:rect b="b" l="l" r="r" t="t"/>
              <a:pathLst>
                <a:path extrusionOk="0" h="233" w="34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22"/>
            <p:cNvSpPr/>
            <p:nvPr/>
          </p:nvSpPr>
          <p:spPr>
            <a:xfrm>
              <a:off x="6401625" y="371275"/>
              <a:ext cx="50075" cy="12950"/>
            </a:xfrm>
            <a:custGeom>
              <a:rect b="b" l="l" r="r" t="t"/>
              <a:pathLst>
                <a:path extrusionOk="0" h="518" w="2003">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22"/>
            <p:cNvSpPr/>
            <p:nvPr/>
          </p:nvSpPr>
          <p:spPr>
            <a:xfrm>
              <a:off x="6397575" y="417975"/>
              <a:ext cx="71625" cy="24600"/>
            </a:xfrm>
            <a:custGeom>
              <a:rect b="b" l="l" r="r" t="t"/>
              <a:pathLst>
                <a:path extrusionOk="0" h="984" w="2865">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22"/>
            <p:cNvSpPr/>
            <p:nvPr/>
          </p:nvSpPr>
          <p:spPr>
            <a:xfrm>
              <a:off x="6697050" y="395300"/>
              <a:ext cx="72150" cy="44125"/>
            </a:xfrm>
            <a:custGeom>
              <a:rect b="b" l="l" r="r" t="t"/>
              <a:pathLst>
                <a:path extrusionOk="0" h="1765" w="2886">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22"/>
            <p:cNvSpPr/>
            <p:nvPr/>
          </p:nvSpPr>
          <p:spPr>
            <a:xfrm>
              <a:off x="6383275" y="998400"/>
              <a:ext cx="84275" cy="23375"/>
            </a:xfrm>
            <a:custGeom>
              <a:rect b="b" l="l" r="r" t="t"/>
              <a:pathLst>
                <a:path extrusionOk="0" h="935" w="3371">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22"/>
            <p:cNvSpPr/>
            <p:nvPr/>
          </p:nvSpPr>
          <p:spPr>
            <a:xfrm>
              <a:off x="6733525" y="1512100"/>
              <a:ext cx="171825" cy="111775"/>
            </a:xfrm>
            <a:custGeom>
              <a:rect b="b" l="l" r="r" t="t"/>
              <a:pathLst>
                <a:path extrusionOk="0" h="4471" w="6873">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22"/>
            <p:cNvSpPr/>
            <p:nvPr/>
          </p:nvSpPr>
          <p:spPr>
            <a:xfrm>
              <a:off x="6585925" y="1551300"/>
              <a:ext cx="136800" cy="114275"/>
            </a:xfrm>
            <a:custGeom>
              <a:rect b="b" l="l" r="r" t="t"/>
              <a:pathLst>
                <a:path extrusionOk="0" h="4571" w="5472">
                  <a:moveTo>
                    <a:pt x="4838" y="0"/>
                  </a:moveTo>
                  <a:lnTo>
                    <a:pt x="1735" y="567"/>
                  </a:lnTo>
                  <a:lnTo>
                    <a:pt x="2136" y="2335"/>
                  </a:lnTo>
                  <a:lnTo>
                    <a:pt x="1" y="4570"/>
                  </a:lnTo>
                  <a:lnTo>
                    <a:pt x="5471" y="3269"/>
                  </a:lnTo>
                  <a:lnTo>
                    <a:pt x="4838"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22"/>
            <p:cNvSpPr/>
            <p:nvPr/>
          </p:nvSpPr>
          <p:spPr>
            <a:xfrm>
              <a:off x="6477525" y="528900"/>
              <a:ext cx="23375" cy="90950"/>
            </a:xfrm>
            <a:custGeom>
              <a:rect b="b" l="l" r="r" t="t"/>
              <a:pathLst>
                <a:path extrusionOk="0" h="3638" w="935">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22"/>
            <p:cNvSpPr/>
            <p:nvPr/>
          </p:nvSpPr>
          <p:spPr>
            <a:xfrm>
              <a:off x="6492525" y="547625"/>
              <a:ext cx="3375" cy="4025"/>
            </a:xfrm>
            <a:custGeom>
              <a:rect b="b" l="l" r="r" t="t"/>
              <a:pathLst>
                <a:path extrusionOk="0" h="161" w="135">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22"/>
            <p:cNvSpPr/>
            <p:nvPr/>
          </p:nvSpPr>
          <p:spPr>
            <a:xfrm>
              <a:off x="6496700" y="566425"/>
              <a:ext cx="4200" cy="3350"/>
            </a:xfrm>
            <a:custGeom>
              <a:rect b="b" l="l" r="r" t="t"/>
              <a:pathLst>
                <a:path extrusionOk="0" h="134" w="168">
                  <a:moveTo>
                    <a:pt x="67" y="0"/>
                  </a:moveTo>
                  <a:cubicBezTo>
                    <a:pt x="1" y="0"/>
                    <a:pt x="1" y="134"/>
                    <a:pt x="67" y="134"/>
                  </a:cubicBezTo>
                  <a:cubicBezTo>
                    <a:pt x="167" y="134"/>
                    <a:pt x="167"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22"/>
            <p:cNvSpPr/>
            <p:nvPr/>
          </p:nvSpPr>
          <p:spPr>
            <a:xfrm>
              <a:off x="6414975" y="514725"/>
              <a:ext cx="65900" cy="31850"/>
            </a:xfrm>
            <a:custGeom>
              <a:rect b="b" l="l" r="r" t="t"/>
              <a:pathLst>
                <a:path extrusionOk="0" h="1274" w="2636">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22"/>
            <p:cNvSpPr/>
            <p:nvPr/>
          </p:nvSpPr>
          <p:spPr>
            <a:xfrm>
              <a:off x="6493450" y="476025"/>
              <a:ext cx="41625" cy="63725"/>
            </a:xfrm>
            <a:custGeom>
              <a:rect b="b" l="l" r="r" t="t"/>
              <a:pathLst>
                <a:path extrusionOk="0" h="2549" w="1665">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22"/>
            <p:cNvSpPr/>
            <p:nvPr/>
          </p:nvSpPr>
          <p:spPr>
            <a:xfrm>
              <a:off x="6308225" y="496200"/>
              <a:ext cx="117275" cy="70250"/>
            </a:xfrm>
            <a:custGeom>
              <a:rect b="b" l="l" r="r" t="t"/>
              <a:pathLst>
                <a:path extrusionOk="0" h="2810" w="4691">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22"/>
            <p:cNvSpPr/>
            <p:nvPr/>
          </p:nvSpPr>
          <p:spPr>
            <a:xfrm>
              <a:off x="6404125" y="669400"/>
              <a:ext cx="35900" cy="255350"/>
            </a:xfrm>
            <a:custGeom>
              <a:rect b="b" l="l" r="r" t="t"/>
              <a:pathLst>
                <a:path extrusionOk="0" h="10214" w="1436">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22"/>
            <p:cNvSpPr/>
            <p:nvPr/>
          </p:nvSpPr>
          <p:spPr>
            <a:xfrm>
              <a:off x="6579250" y="879150"/>
              <a:ext cx="35050" cy="104600"/>
            </a:xfrm>
            <a:custGeom>
              <a:rect b="b" l="l" r="r" t="t"/>
              <a:pathLst>
                <a:path extrusionOk="0" h="4184" w="1402">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22"/>
            <p:cNvSpPr/>
            <p:nvPr/>
          </p:nvSpPr>
          <p:spPr>
            <a:xfrm>
              <a:off x="6458375" y="778525"/>
              <a:ext cx="65025" cy="83350"/>
            </a:xfrm>
            <a:custGeom>
              <a:rect b="b" l="l" r="r" t="t"/>
              <a:pathLst>
                <a:path extrusionOk="0" h="3334" w="2601">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22"/>
            <p:cNvSpPr/>
            <p:nvPr/>
          </p:nvSpPr>
          <p:spPr>
            <a:xfrm>
              <a:off x="6590600" y="748700"/>
              <a:ext cx="84300" cy="51450"/>
            </a:xfrm>
            <a:custGeom>
              <a:rect b="b" l="l" r="r" t="t"/>
              <a:pathLst>
                <a:path extrusionOk="0" h="2058" w="3372">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22"/>
            <p:cNvSpPr/>
            <p:nvPr/>
          </p:nvSpPr>
          <p:spPr>
            <a:xfrm>
              <a:off x="6458350" y="927525"/>
              <a:ext cx="189000" cy="632200"/>
            </a:xfrm>
            <a:custGeom>
              <a:rect b="b" l="l" r="r" t="t"/>
              <a:pathLst>
                <a:path extrusionOk="0" h="25288" w="756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22"/>
            <p:cNvSpPr/>
            <p:nvPr/>
          </p:nvSpPr>
          <p:spPr>
            <a:xfrm>
              <a:off x="6591775" y="968475"/>
              <a:ext cx="164300" cy="568700"/>
            </a:xfrm>
            <a:custGeom>
              <a:rect b="b" l="l" r="r" t="t"/>
              <a:pathLst>
                <a:path extrusionOk="0" h="22748" w="6572">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22"/>
            <p:cNvSpPr/>
            <p:nvPr/>
          </p:nvSpPr>
          <p:spPr>
            <a:xfrm>
              <a:off x="6801075" y="1564900"/>
              <a:ext cx="29025" cy="19275"/>
            </a:xfrm>
            <a:custGeom>
              <a:rect b="b" l="l" r="r" t="t"/>
              <a:pathLst>
                <a:path extrusionOk="0" h="771" w="1161">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22"/>
            <p:cNvSpPr/>
            <p:nvPr/>
          </p:nvSpPr>
          <p:spPr>
            <a:xfrm>
              <a:off x="6815750" y="1566300"/>
              <a:ext cx="22875" cy="19075"/>
            </a:xfrm>
            <a:custGeom>
              <a:rect b="b" l="l" r="r" t="t"/>
              <a:pathLst>
                <a:path extrusionOk="0" h="763" w="915">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22"/>
            <p:cNvSpPr/>
            <p:nvPr/>
          </p:nvSpPr>
          <p:spPr>
            <a:xfrm>
              <a:off x="6798575" y="1535025"/>
              <a:ext cx="40050" cy="30975"/>
            </a:xfrm>
            <a:custGeom>
              <a:rect b="b" l="l" r="r" t="t"/>
              <a:pathLst>
                <a:path extrusionOk="0" h="1239" w="1602">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22"/>
            <p:cNvSpPr/>
            <p:nvPr/>
          </p:nvSpPr>
          <p:spPr>
            <a:xfrm>
              <a:off x="6744375" y="1538450"/>
              <a:ext cx="28375" cy="78450"/>
            </a:xfrm>
            <a:custGeom>
              <a:rect b="b" l="l" r="r" t="t"/>
              <a:pathLst>
                <a:path extrusionOk="0" h="3138" w="1135">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22"/>
            <p:cNvSpPr/>
            <p:nvPr/>
          </p:nvSpPr>
          <p:spPr>
            <a:xfrm>
              <a:off x="6751050" y="1585850"/>
              <a:ext cx="145925" cy="38025"/>
            </a:xfrm>
            <a:custGeom>
              <a:rect b="b" l="l" r="r" t="t"/>
              <a:pathLst>
                <a:path extrusionOk="0" h="1521" w="5837">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22"/>
            <p:cNvSpPr/>
            <p:nvPr/>
          </p:nvSpPr>
          <p:spPr>
            <a:xfrm>
              <a:off x="6691850" y="1555875"/>
              <a:ext cx="25875" cy="75300"/>
            </a:xfrm>
            <a:custGeom>
              <a:rect b="b" l="l" r="r" t="t"/>
              <a:pathLst>
                <a:path extrusionOk="0" h="3012" w="1035">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22"/>
            <p:cNvSpPr/>
            <p:nvPr/>
          </p:nvSpPr>
          <p:spPr>
            <a:xfrm>
              <a:off x="6584275" y="1624525"/>
              <a:ext cx="135725" cy="41050"/>
            </a:xfrm>
            <a:custGeom>
              <a:rect b="b" l="l" r="r" t="t"/>
              <a:pathLst>
                <a:path extrusionOk="0" h="1642" w="5429">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22"/>
            <p:cNvSpPr/>
            <p:nvPr/>
          </p:nvSpPr>
          <p:spPr>
            <a:xfrm>
              <a:off x="6633475" y="1616350"/>
              <a:ext cx="17525" cy="9175"/>
            </a:xfrm>
            <a:custGeom>
              <a:rect b="b" l="l" r="r" t="t"/>
              <a:pathLst>
                <a:path extrusionOk="0" h="367" w="701">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22"/>
            <p:cNvSpPr/>
            <p:nvPr/>
          </p:nvSpPr>
          <p:spPr>
            <a:xfrm>
              <a:off x="6639300" y="1610500"/>
              <a:ext cx="17550" cy="7525"/>
            </a:xfrm>
            <a:custGeom>
              <a:rect b="b" l="l" r="r" t="t"/>
              <a:pathLst>
                <a:path extrusionOk="0" h="301" w="702">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22"/>
            <p:cNvSpPr/>
            <p:nvPr/>
          </p:nvSpPr>
          <p:spPr>
            <a:xfrm>
              <a:off x="6638475" y="1604675"/>
              <a:ext cx="22525" cy="3350"/>
            </a:xfrm>
            <a:custGeom>
              <a:rect b="b" l="l" r="r" t="t"/>
              <a:pathLst>
                <a:path extrusionOk="0" h="134" w="901">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22"/>
            <p:cNvSpPr/>
            <p:nvPr/>
          </p:nvSpPr>
          <p:spPr>
            <a:xfrm>
              <a:off x="6614275" y="1579025"/>
              <a:ext cx="32150" cy="26825"/>
            </a:xfrm>
            <a:custGeom>
              <a:rect b="b" l="l" r="r" t="t"/>
              <a:pathLst>
                <a:path extrusionOk="0" h="1073" w="1286">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22"/>
            <p:cNvSpPr/>
            <p:nvPr/>
          </p:nvSpPr>
          <p:spPr>
            <a:xfrm>
              <a:off x="6543400" y="691500"/>
              <a:ext cx="33375" cy="52300"/>
            </a:xfrm>
            <a:custGeom>
              <a:rect b="b" l="l" r="r" t="t"/>
              <a:pathLst>
                <a:path extrusionOk="0" h="2092" w="1335">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22"/>
            <p:cNvSpPr/>
            <p:nvPr/>
          </p:nvSpPr>
          <p:spPr>
            <a:xfrm>
              <a:off x="6593425" y="607900"/>
              <a:ext cx="32550" cy="46275"/>
            </a:xfrm>
            <a:custGeom>
              <a:rect b="b" l="l" r="r" t="t"/>
              <a:pathLst>
                <a:path extrusionOk="0" h="1851" w="1302">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22"/>
            <p:cNvSpPr/>
            <p:nvPr/>
          </p:nvSpPr>
          <p:spPr>
            <a:xfrm>
              <a:off x="6537575" y="600450"/>
              <a:ext cx="25025" cy="41300"/>
            </a:xfrm>
            <a:custGeom>
              <a:rect b="b" l="l" r="r" t="t"/>
              <a:pathLst>
                <a:path extrusionOk="0" h="1652" w="1001">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22"/>
            <p:cNvSpPr/>
            <p:nvPr/>
          </p:nvSpPr>
          <p:spPr>
            <a:xfrm>
              <a:off x="6608450" y="690450"/>
              <a:ext cx="31025" cy="37000"/>
            </a:xfrm>
            <a:custGeom>
              <a:rect b="b" l="l" r="r" t="t"/>
              <a:pathLst>
                <a:path extrusionOk="0" h="1480" w="1241">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22"/>
            <p:cNvSpPr/>
            <p:nvPr/>
          </p:nvSpPr>
          <p:spPr>
            <a:xfrm>
              <a:off x="6539225" y="783100"/>
              <a:ext cx="33625" cy="39725"/>
            </a:xfrm>
            <a:custGeom>
              <a:rect b="b" l="l" r="r" t="t"/>
              <a:pathLst>
                <a:path extrusionOk="0" h="1589" w="1345">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22"/>
            <p:cNvSpPr/>
            <p:nvPr/>
          </p:nvSpPr>
          <p:spPr>
            <a:xfrm>
              <a:off x="6471675" y="872325"/>
              <a:ext cx="48825" cy="31150"/>
            </a:xfrm>
            <a:custGeom>
              <a:rect b="b" l="l" r="r" t="t"/>
              <a:pathLst>
                <a:path extrusionOk="0" h="1246" w="1953">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22"/>
            <p:cNvSpPr/>
            <p:nvPr/>
          </p:nvSpPr>
          <p:spPr>
            <a:xfrm>
              <a:off x="6604275" y="826475"/>
              <a:ext cx="51725" cy="29875"/>
            </a:xfrm>
            <a:custGeom>
              <a:rect b="b" l="l" r="r" t="t"/>
              <a:pathLst>
                <a:path extrusionOk="0" h="1195" w="2069">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22"/>
            <p:cNvSpPr/>
            <p:nvPr/>
          </p:nvSpPr>
          <p:spPr>
            <a:xfrm>
              <a:off x="6434700" y="773225"/>
              <a:ext cx="28675" cy="34350"/>
            </a:xfrm>
            <a:custGeom>
              <a:rect b="b" l="l" r="r" t="t"/>
              <a:pathLst>
                <a:path extrusionOk="0" h="1374" w="1147">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22"/>
            <p:cNvSpPr/>
            <p:nvPr/>
          </p:nvSpPr>
          <p:spPr>
            <a:xfrm>
              <a:off x="6435825" y="613025"/>
              <a:ext cx="39225" cy="60175"/>
            </a:xfrm>
            <a:custGeom>
              <a:rect b="b" l="l" r="r" t="t"/>
              <a:pathLst>
                <a:path extrusionOk="0" h="2407" w="1569">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22"/>
            <p:cNvSpPr/>
            <p:nvPr/>
          </p:nvSpPr>
          <p:spPr>
            <a:xfrm>
              <a:off x="6450000" y="693450"/>
              <a:ext cx="55075" cy="36925"/>
            </a:xfrm>
            <a:custGeom>
              <a:rect b="b" l="l" r="r" t="t"/>
              <a:pathLst>
                <a:path extrusionOk="0" h="1477" w="2203">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22"/>
            <p:cNvSpPr/>
            <p:nvPr/>
          </p:nvSpPr>
          <p:spPr>
            <a:xfrm>
              <a:off x="6566750" y="520550"/>
              <a:ext cx="21700" cy="41150"/>
            </a:xfrm>
            <a:custGeom>
              <a:rect b="b" l="l" r="r" t="t"/>
              <a:pathLst>
                <a:path extrusionOk="0" h="1646" w="868">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22"/>
            <p:cNvSpPr/>
            <p:nvPr/>
          </p:nvSpPr>
          <p:spPr>
            <a:xfrm>
              <a:off x="6394125" y="570750"/>
              <a:ext cx="56725" cy="25300"/>
            </a:xfrm>
            <a:custGeom>
              <a:rect b="b" l="l" r="r" t="t"/>
              <a:pathLst>
                <a:path extrusionOk="0" h="1012" w="2269">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22"/>
            <p:cNvSpPr/>
            <p:nvPr/>
          </p:nvSpPr>
          <p:spPr>
            <a:xfrm>
              <a:off x="6515050" y="513250"/>
              <a:ext cx="35050" cy="47525"/>
            </a:xfrm>
            <a:custGeom>
              <a:rect b="b" l="l" r="r" t="t"/>
              <a:pathLst>
                <a:path extrusionOk="0" h="1901" w="1402">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22"/>
            <p:cNvSpPr/>
            <p:nvPr/>
          </p:nvSpPr>
          <p:spPr>
            <a:xfrm>
              <a:off x="6638475" y="505675"/>
              <a:ext cx="51725" cy="21700"/>
            </a:xfrm>
            <a:custGeom>
              <a:rect b="b" l="l" r="r" t="t"/>
              <a:pathLst>
                <a:path extrusionOk="0" h="868" w="2069">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22"/>
            <p:cNvSpPr/>
            <p:nvPr/>
          </p:nvSpPr>
          <p:spPr>
            <a:xfrm>
              <a:off x="6668500" y="551700"/>
              <a:ext cx="47550" cy="24950"/>
            </a:xfrm>
            <a:custGeom>
              <a:rect b="b" l="l" r="r" t="t"/>
              <a:pathLst>
                <a:path extrusionOk="0" h="998" w="1902">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22"/>
            <p:cNvSpPr/>
            <p:nvPr/>
          </p:nvSpPr>
          <p:spPr>
            <a:xfrm>
              <a:off x="6702200" y="509550"/>
              <a:ext cx="45375" cy="20425"/>
            </a:xfrm>
            <a:custGeom>
              <a:rect b="b" l="l" r="r" t="t"/>
              <a:pathLst>
                <a:path extrusionOk="0" h="817" w="1815">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22"/>
            <p:cNvSpPr/>
            <p:nvPr/>
          </p:nvSpPr>
          <p:spPr>
            <a:xfrm>
              <a:off x="6763550" y="504575"/>
              <a:ext cx="37550" cy="46575"/>
            </a:xfrm>
            <a:custGeom>
              <a:rect b="b" l="l" r="r" t="t"/>
              <a:pathLst>
                <a:path extrusionOk="0" h="1863" w="1502">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22"/>
            <p:cNvSpPr/>
            <p:nvPr/>
          </p:nvSpPr>
          <p:spPr>
            <a:xfrm>
              <a:off x="6762725" y="440500"/>
              <a:ext cx="38375" cy="38375"/>
            </a:xfrm>
            <a:custGeom>
              <a:rect b="b" l="l" r="r" t="t"/>
              <a:pathLst>
                <a:path extrusionOk="0" h="1535" w="1535">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22"/>
            <p:cNvSpPr/>
            <p:nvPr/>
          </p:nvSpPr>
          <p:spPr>
            <a:xfrm>
              <a:off x="6729400" y="438775"/>
              <a:ext cx="26675" cy="41775"/>
            </a:xfrm>
            <a:custGeom>
              <a:rect b="b" l="l" r="r" t="t"/>
              <a:pathLst>
                <a:path extrusionOk="0" h="1671" w="1067">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22"/>
            <p:cNvSpPr/>
            <p:nvPr/>
          </p:nvSpPr>
          <p:spPr>
            <a:xfrm>
              <a:off x="6564850" y="483600"/>
              <a:ext cx="52800" cy="27800"/>
            </a:xfrm>
            <a:custGeom>
              <a:rect b="b" l="l" r="r" t="t"/>
              <a:pathLst>
                <a:path extrusionOk="0" h="1112" w="2112">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22"/>
            <p:cNvSpPr/>
            <p:nvPr/>
          </p:nvSpPr>
          <p:spPr>
            <a:xfrm>
              <a:off x="6384950" y="908025"/>
              <a:ext cx="46725" cy="51200"/>
            </a:xfrm>
            <a:custGeom>
              <a:rect b="b" l="l" r="r" t="t"/>
              <a:pathLst>
                <a:path extrusionOk="0" h="2048" w="1869">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22"/>
            <p:cNvSpPr/>
            <p:nvPr/>
          </p:nvSpPr>
          <p:spPr>
            <a:xfrm>
              <a:off x="6389375" y="970975"/>
              <a:ext cx="53775" cy="30850"/>
            </a:xfrm>
            <a:custGeom>
              <a:rect b="b" l="l" r="r" t="t"/>
              <a:pathLst>
                <a:path extrusionOk="0" h="1234" w="2151">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9" name="Google Shape;3609;p22"/>
          <p:cNvGrpSpPr/>
          <p:nvPr/>
        </p:nvGrpSpPr>
        <p:grpSpPr>
          <a:xfrm>
            <a:off x="1346575" y="2461725"/>
            <a:ext cx="880675" cy="1381250"/>
            <a:chOff x="4678725" y="213425"/>
            <a:chExt cx="880675" cy="1381250"/>
          </a:xfrm>
        </p:grpSpPr>
        <p:sp>
          <p:nvSpPr>
            <p:cNvPr id="3610" name="Google Shape;3610;p22"/>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22"/>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22"/>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22"/>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22"/>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22"/>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22"/>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22"/>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22"/>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22"/>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22"/>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22"/>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22"/>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22"/>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22"/>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22"/>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22"/>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22"/>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22"/>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22"/>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22"/>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22"/>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22"/>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22"/>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22"/>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22"/>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22"/>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22"/>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22"/>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22"/>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22"/>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22"/>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22"/>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22"/>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22"/>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22"/>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22"/>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22"/>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22"/>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22"/>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22"/>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22"/>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22"/>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22"/>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22"/>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22"/>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22"/>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22"/>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22"/>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22"/>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22"/>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22"/>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22"/>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22"/>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22"/>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22"/>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22"/>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22"/>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22"/>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22"/>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22"/>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22"/>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22"/>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22"/>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22"/>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22"/>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22"/>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22"/>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22"/>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22"/>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22"/>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22"/>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22"/>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22"/>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22"/>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22"/>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22"/>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22"/>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22"/>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22"/>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22"/>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22"/>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22"/>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22"/>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22"/>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22"/>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22"/>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22"/>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22"/>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22"/>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22"/>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22"/>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22"/>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22"/>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22"/>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22"/>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22"/>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22"/>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8" name="Google Shape;3708;p22"/>
          <p:cNvGrpSpPr/>
          <p:nvPr/>
        </p:nvGrpSpPr>
        <p:grpSpPr>
          <a:xfrm>
            <a:off x="8359850" y="4109363"/>
            <a:ext cx="932350" cy="1637175"/>
            <a:chOff x="8451425" y="3510050"/>
            <a:chExt cx="932350" cy="1637175"/>
          </a:xfrm>
        </p:grpSpPr>
        <p:sp>
          <p:nvSpPr>
            <p:cNvPr id="3709" name="Google Shape;3709;p22"/>
            <p:cNvSpPr/>
            <p:nvPr/>
          </p:nvSpPr>
          <p:spPr>
            <a:xfrm>
              <a:off x="8753300" y="4018900"/>
              <a:ext cx="95100" cy="363600"/>
            </a:xfrm>
            <a:custGeom>
              <a:rect b="b" l="l" r="r" t="t"/>
              <a:pathLst>
                <a:path extrusionOk="0" h="14544" w="3804">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22"/>
            <p:cNvSpPr/>
            <p:nvPr/>
          </p:nvSpPr>
          <p:spPr>
            <a:xfrm>
              <a:off x="8865050" y="4973750"/>
              <a:ext cx="250200" cy="142625"/>
            </a:xfrm>
            <a:custGeom>
              <a:rect b="b" l="l" r="r" t="t"/>
              <a:pathLst>
                <a:path extrusionOk="0" h="5705" w="10008">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22"/>
            <p:cNvSpPr/>
            <p:nvPr/>
          </p:nvSpPr>
          <p:spPr>
            <a:xfrm>
              <a:off x="8782500" y="4366350"/>
              <a:ext cx="74250" cy="143225"/>
            </a:xfrm>
            <a:custGeom>
              <a:rect b="b" l="l" r="r" t="t"/>
              <a:pathLst>
                <a:path extrusionOk="0" h="5729" w="297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22"/>
            <p:cNvSpPr/>
            <p:nvPr/>
          </p:nvSpPr>
          <p:spPr>
            <a:xfrm>
              <a:off x="8789175" y="3779325"/>
              <a:ext cx="326075" cy="507275"/>
            </a:xfrm>
            <a:custGeom>
              <a:rect b="b" l="l" r="r" t="t"/>
              <a:pathLst>
                <a:path extrusionOk="0" h="20291" w="13043">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22"/>
            <p:cNvSpPr/>
            <p:nvPr/>
          </p:nvSpPr>
          <p:spPr>
            <a:xfrm>
              <a:off x="8711625" y="3802900"/>
              <a:ext cx="144275" cy="266875"/>
            </a:xfrm>
            <a:custGeom>
              <a:rect b="b" l="l" r="r" t="t"/>
              <a:pathLst>
                <a:path extrusionOk="0" h="10675" w="5771">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22"/>
            <p:cNvSpPr/>
            <p:nvPr/>
          </p:nvSpPr>
          <p:spPr>
            <a:xfrm>
              <a:off x="8855875" y="3567725"/>
              <a:ext cx="150975" cy="211450"/>
            </a:xfrm>
            <a:custGeom>
              <a:rect b="b" l="l" r="r" t="t"/>
              <a:pathLst>
                <a:path extrusionOk="0" h="8458" w="6039">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22"/>
            <p:cNvSpPr/>
            <p:nvPr/>
          </p:nvSpPr>
          <p:spPr>
            <a:xfrm>
              <a:off x="8860900" y="3731175"/>
              <a:ext cx="175150" cy="232700"/>
            </a:xfrm>
            <a:custGeom>
              <a:rect b="b" l="l" r="r" t="t"/>
              <a:pathLst>
                <a:path extrusionOk="0" h="9308" w="7006">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22"/>
            <p:cNvSpPr/>
            <p:nvPr/>
          </p:nvSpPr>
          <p:spPr>
            <a:xfrm>
              <a:off x="8779525" y="3510050"/>
              <a:ext cx="223750" cy="133600"/>
            </a:xfrm>
            <a:custGeom>
              <a:rect b="b" l="l" r="r" t="t"/>
              <a:pathLst>
                <a:path extrusionOk="0" h="5344" w="895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22"/>
            <p:cNvSpPr/>
            <p:nvPr/>
          </p:nvSpPr>
          <p:spPr>
            <a:xfrm>
              <a:off x="8832525" y="4259900"/>
              <a:ext cx="472050" cy="781425"/>
            </a:xfrm>
            <a:custGeom>
              <a:rect b="b" l="l" r="r" t="t"/>
              <a:pathLst>
                <a:path extrusionOk="0" h="31257" w="18882">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22"/>
            <p:cNvSpPr/>
            <p:nvPr/>
          </p:nvSpPr>
          <p:spPr>
            <a:xfrm>
              <a:off x="9202800" y="5003775"/>
              <a:ext cx="180975" cy="143450"/>
            </a:xfrm>
            <a:custGeom>
              <a:rect b="b" l="l" r="r" t="t"/>
              <a:pathLst>
                <a:path extrusionOk="0" h="5738" w="7239">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22"/>
            <p:cNvSpPr/>
            <p:nvPr/>
          </p:nvSpPr>
          <p:spPr>
            <a:xfrm>
              <a:off x="8987650" y="3638300"/>
              <a:ext cx="28375" cy="38625"/>
            </a:xfrm>
            <a:custGeom>
              <a:rect b="b" l="l" r="r" t="t"/>
              <a:pathLst>
                <a:path extrusionOk="0" h="1545" w="1135">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22"/>
            <p:cNvSpPr/>
            <p:nvPr/>
          </p:nvSpPr>
          <p:spPr>
            <a:xfrm>
              <a:off x="8842550" y="3656300"/>
              <a:ext cx="25875" cy="39725"/>
            </a:xfrm>
            <a:custGeom>
              <a:rect b="b" l="l" r="r" t="t"/>
              <a:pathLst>
                <a:path extrusionOk="0" h="1589" w="1035">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22"/>
            <p:cNvSpPr/>
            <p:nvPr/>
          </p:nvSpPr>
          <p:spPr>
            <a:xfrm>
              <a:off x="8862550" y="3666975"/>
              <a:ext cx="143475" cy="113850"/>
            </a:xfrm>
            <a:custGeom>
              <a:rect b="b" l="l" r="r" t="t"/>
              <a:pathLst>
                <a:path extrusionOk="0" h="4554" w="5739">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22"/>
            <p:cNvSpPr/>
            <p:nvPr/>
          </p:nvSpPr>
          <p:spPr>
            <a:xfrm>
              <a:off x="8906900" y="3639450"/>
              <a:ext cx="24900" cy="46300"/>
            </a:xfrm>
            <a:custGeom>
              <a:rect b="b" l="l" r="r" t="t"/>
              <a:pathLst>
                <a:path extrusionOk="0" h="1852" w="996">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22"/>
            <p:cNvSpPr/>
            <p:nvPr/>
          </p:nvSpPr>
          <p:spPr>
            <a:xfrm>
              <a:off x="8952975" y="3644625"/>
              <a:ext cx="4525" cy="3425"/>
            </a:xfrm>
            <a:custGeom>
              <a:rect b="b" l="l" r="r" t="t"/>
              <a:pathLst>
                <a:path extrusionOk="0" h="137" w="181">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22"/>
            <p:cNvSpPr/>
            <p:nvPr/>
          </p:nvSpPr>
          <p:spPr>
            <a:xfrm>
              <a:off x="8882475" y="3652175"/>
              <a:ext cx="5125" cy="3975"/>
            </a:xfrm>
            <a:custGeom>
              <a:rect b="b" l="l" r="r" t="t"/>
              <a:pathLst>
                <a:path extrusionOk="0" h="159" w="205">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22"/>
            <p:cNvSpPr/>
            <p:nvPr/>
          </p:nvSpPr>
          <p:spPr>
            <a:xfrm>
              <a:off x="8904050" y="3694125"/>
              <a:ext cx="57350" cy="28975"/>
            </a:xfrm>
            <a:custGeom>
              <a:rect b="b" l="l" r="r" t="t"/>
              <a:pathLst>
                <a:path extrusionOk="0" h="1159" w="2294">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22"/>
            <p:cNvSpPr/>
            <p:nvPr/>
          </p:nvSpPr>
          <p:spPr>
            <a:xfrm>
              <a:off x="9133575" y="4675575"/>
              <a:ext cx="65075" cy="22500"/>
            </a:xfrm>
            <a:custGeom>
              <a:rect b="b" l="l" r="r" t="t"/>
              <a:pathLst>
                <a:path extrusionOk="0" h="900" w="2603">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22"/>
            <p:cNvSpPr/>
            <p:nvPr/>
          </p:nvSpPr>
          <p:spPr>
            <a:xfrm>
              <a:off x="8952800" y="4710925"/>
              <a:ext cx="63225" cy="18525"/>
            </a:xfrm>
            <a:custGeom>
              <a:rect b="b" l="l" r="r" t="t"/>
              <a:pathLst>
                <a:path extrusionOk="0" h="741" w="2529">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22"/>
            <p:cNvSpPr/>
            <p:nvPr/>
          </p:nvSpPr>
          <p:spPr>
            <a:xfrm>
              <a:off x="8960950" y="4277375"/>
              <a:ext cx="46725" cy="87825"/>
            </a:xfrm>
            <a:custGeom>
              <a:rect b="b" l="l" r="r" t="t"/>
              <a:pathLst>
                <a:path extrusionOk="0" h="3513" w="1869">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22"/>
            <p:cNvSpPr/>
            <p:nvPr/>
          </p:nvSpPr>
          <p:spPr>
            <a:xfrm>
              <a:off x="8894250" y="5077975"/>
              <a:ext cx="208500" cy="25875"/>
            </a:xfrm>
            <a:custGeom>
              <a:rect b="b" l="l" r="r" t="t"/>
              <a:pathLst>
                <a:path extrusionOk="0" h="1035" w="834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22"/>
            <p:cNvSpPr/>
            <p:nvPr/>
          </p:nvSpPr>
          <p:spPr>
            <a:xfrm>
              <a:off x="8966800" y="5068475"/>
              <a:ext cx="12525" cy="16200"/>
            </a:xfrm>
            <a:custGeom>
              <a:rect b="b" l="l" r="r" t="t"/>
              <a:pathLst>
                <a:path extrusionOk="0" h="648" w="501">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22"/>
            <p:cNvSpPr/>
            <p:nvPr/>
          </p:nvSpPr>
          <p:spPr>
            <a:xfrm>
              <a:off x="8973475" y="5064500"/>
              <a:ext cx="14200" cy="14350"/>
            </a:xfrm>
            <a:custGeom>
              <a:rect b="b" l="l" r="r" t="t"/>
              <a:pathLst>
                <a:path extrusionOk="0" h="574" w="568">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22"/>
            <p:cNvSpPr/>
            <p:nvPr/>
          </p:nvSpPr>
          <p:spPr>
            <a:xfrm>
              <a:off x="8982650" y="5058925"/>
              <a:ext cx="15850" cy="15750"/>
            </a:xfrm>
            <a:custGeom>
              <a:rect b="b" l="l" r="r" t="t"/>
              <a:pathLst>
                <a:path extrusionOk="0" h="630" w="634">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22"/>
            <p:cNvSpPr/>
            <p:nvPr/>
          </p:nvSpPr>
          <p:spPr>
            <a:xfrm>
              <a:off x="8949275" y="5019825"/>
              <a:ext cx="39700" cy="38625"/>
            </a:xfrm>
            <a:custGeom>
              <a:rect b="b" l="l" r="r" t="t"/>
              <a:pathLst>
                <a:path extrusionOk="0" h="1545" w="1588">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22"/>
            <p:cNvSpPr/>
            <p:nvPr/>
          </p:nvSpPr>
          <p:spPr>
            <a:xfrm>
              <a:off x="9307425" y="5088825"/>
              <a:ext cx="26325" cy="15575"/>
            </a:xfrm>
            <a:custGeom>
              <a:rect b="b" l="l" r="r" t="t"/>
              <a:pathLst>
                <a:path extrusionOk="0" h="623" w="1053">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22"/>
            <p:cNvSpPr/>
            <p:nvPr/>
          </p:nvSpPr>
          <p:spPr>
            <a:xfrm>
              <a:off x="9293900" y="5079325"/>
              <a:ext cx="31300" cy="20925"/>
            </a:xfrm>
            <a:custGeom>
              <a:rect b="b" l="l" r="r" t="t"/>
              <a:pathLst>
                <a:path extrusionOk="0" h="837" w="1252">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22"/>
            <p:cNvSpPr/>
            <p:nvPr/>
          </p:nvSpPr>
          <p:spPr>
            <a:xfrm>
              <a:off x="9282350" y="5071575"/>
              <a:ext cx="28475" cy="15000"/>
            </a:xfrm>
            <a:custGeom>
              <a:rect b="b" l="l" r="r" t="t"/>
              <a:pathLst>
                <a:path extrusionOk="0" h="600" w="1139">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22"/>
            <p:cNvSpPr/>
            <p:nvPr/>
          </p:nvSpPr>
          <p:spPr>
            <a:xfrm>
              <a:off x="9257100" y="5034200"/>
              <a:ext cx="39125" cy="38800"/>
            </a:xfrm>
            <a:custGeom>
              <a:rect b="b" l="l" r="r" t="t"/>
              <a:pathLst>
                <a:path extrusionOk="0" h="1552" w="1565">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22"/>
            <p:cNvSpPr/>
            <p:nvPr/>
          </p:nvSpPr>
          <p:spPr>
            <a:xfrm>
              <a:off x="9235600" y="5085950"/>
              <a:ext cx="139325" cy="51600"/>
            </a:xfrm>
            <a:custGeom>
              <a:rect b="b" l="l" r="r" t="t"/>
              <a:pathLst>
                <a:path extrusionOk="0" h="2064" w="5573">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22"/>
            <p:cNvSpPr/>
            <p:nvPr/>
          </p:nvSpPr>
          <p:spPr>
            <a:xfrm>
              <a:off x="8632400" y="3604300"/>
              <a:ext cx="276050" cy="357200"/>
            </a:xfrm>
            <a:custGeom>
              <a:rect b="b" l="l" r="r" t="t"/>
              <a:pathLst>
                <a:path extrusionOk="0" h="14288" w="11042">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22"/>
            <p:cNvSpPr/>
            <p:nvPr/>
          </p:nvSpPr>
          <p:spPr>
            <a:xfrm>
              <a:off x="8451425" y="3890475"/>
              <a:ext cx="269400" cy="480350"/>
            </a:xfrm>
            <a:custGeom>
              <a:rect b="b" l="l" r="r" t="t"/>
              <a:pathLst>
                <a:path extrusionOk="0" h="19214" w="10776">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22"/>
            <p:cNvSpPr/>
            <p:nvPr/>
          </p:nvSpPr>
          <p:spPr>
            <a:xfrm>
              <a:off x="8641575" y="4338050"/>
              <a:ext cx="135950" cy="110125"/>
            </a:xfrm>
            <a:custGeom>
              <a:rect b="b" l="l" r="r" t="t"/>
              <a:pathLst>
                <a:path extrusionOk="0" h="4405" w="5438">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22"/>
            <p:cNvSpPr/>
            <p:nvPr/>
          </p:nvSpPr>
          <p:spPr>
            <a:xfrm>
              <a:off x="8629050" y="3883650"/>
              <a:ext cx="264375" cy="342925"/>
            </a:xfrm>
            <a:custGeom>
              <a:rect b="b" l="l" r="r" t="t"/>
              <a:pathLst>
                <a:path extrusionOk="0" h="13717" w="10575">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22"/>
            <p:cNvSpPr/>
            <p:nvPr/>
          </p:nvSpPr>
          <p:spPr>
            <a:xfrm>
              <a:off x="8697450" y="5007100"/>
              <a:ext cx="152625" cy="109275"/>
            </a:xfrm>
            <a:custGeom>
              <a:rect b="b" l="l" r="r" t="t"/>
              <a:pathLst>
                <a:path extrusionOk="0" h="4371" w="6105">
                  <a:moveTo>
                    <a:pt x="3102" y="0"/>
                  </a:moveTo>
                  <a:lnTo>
                    <a:pt x="0" y="868"/>
                  </a:lnTo>
                  <a:lnTo>
                    <a:pt x="500" y="4370"/>
                  </a:lnTo>
                  <a:lnTo>
                    <a:pt x="6104" y="3770"/>
                  </a:lnTo>
                  <a:lnTo>
                    <a:pt x="3102" y="2202"/>
                  </a:lnTo>
                  <a:lnTo>
                    <a:pt x="3102"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22"/>
            <p:cNvSpPr/>
            <p:nvPr/>
          </p:nvSpPr>
          <p:spPr>
            <a:xfrm>
              <a:off x="8864225" y="4967900"/>
              <a:ext cx="131775" cy="118450"/>
            </a:xfrm>
            <a:custGeom>
              <a:rect b="b" l="l" r="r" t="t"/>
              <a:pathLst>
                <a:path extrusionOk="0" h="4738" w="5271">
                  <a:moveTo>
                    <a:pt x="3336" y="1"/>
                  </a:moveTo>
                  <a:lnTo>
                    <a:pt x="601" y="67"/>
                  </a:lnTo>
                  <a:lnTo>
                    <a:pt x="0" y="3403"/>
                  </a:lnTo>
                  <a:lnTo>
                    <a:pt x="5271" y="4737"/>
                  </a:lnTo>
                  <a:lnTo>
                    <a:pt x="3036" y="2269"/>
                  </a:lnTo>
                  <a:lnTo>
                    <a:pt x="3336"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22"/>
            <p:cNvSpPr/>
            <p:nvPr/>
          </p:nvSpPr>
          <p:spPr>
            <a:xfrm>
              <a:off x="8586525" y="4226550"/>
              <a:ext cx="453675" cy="859800"/>
            </a:xfrm>
            <a:custGeom>
              <a:rect b="b" l="l" r="r" t="t"/>
              <a:pathLst>
                <a:path extrusionOk="0" h="34392" w="18147">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22"/>
            <p:cNvSpPr/>
            <p:nvPr/>
          </p:nvSpPr>
          <p:spPr>
            <a:xfrm>
              <a:off x="8661575" y="3668525"/>
              <a:ext cx="165150" cy="190350"/>
            </a:xfrm>
            <a:custGeom>
              <a:rect b="b" l="l" r="r" t="t"/>
              <a:pathLst>
                <a:path extrusionOk="0" h="7614" w="6606">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22"/>
            <p:cNvSpPr/>
            <p:nvPr/>
          </p:nvSpPr>
          <p:spPr>
            <a:xfrm>
              <a:off x="8701600" y="3837925"/>
              <a:ext cx="100950" cy="130450"/>
            </a:xfrm>
            <a:custGeom>
              <a:rect b="b" l="l" r="r" t="t"/>
              <a:pathLst>
                <a:path extrusionOk="0" h="5218" w="4038">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22"/>
            <p:cNvSpPr/>
            <p:nvPr/>
          </p:nvSpPr>
          <p:spPr>
            <a:xfrm>
              <a:off x="8644200" y="3765375"/>
              <a:ext cx="38250" cy="54500"/>
            </a:xfrm>
            <a:custGeom>
              <a:rect b="b" l="l" r="r" t="t"/>
              <a:pathLst>
                <a:path extrusionOk="0" h="2180" w="153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22"/>
            <p:cNvSpPr/>
            <p:nvPr/>
          </p:nvSpPr>
          <p:spPr>
            <a:xfrm>
              <a:off x="8729125" y="3723775"/>
              <a:ext cx="49225" cy="64600"/>
            </a:xfrm>
            <a:custGeom>
              <a:rect b="b" l="l" r="r" t="t"/>
              <a:pathLst>
                <a:path extrusionOk="0" h="2584" w="1969">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22"/>
            <p:cNvSpPr/>
            <p:nvPr/>
          </p:nvSpPr>
          <p:spPr>
            <a:xfrm>
              <a:off x="8699850" y="3751000"/>
              <a:ext cx="7475" cy="5800"/>
            </a:xfrm>
            <a:custGeom>
              <a:rect b="b" l="l" r="r" t="t"/>
              <a:pathLst>
                <a:path extrusionOk="0" h="232" w="299">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22"/>
            <p:cNvSpPr/>
            <p:nvPr/>
          </p:nvSpPr>
          <p:spPr>
            <a:xfrm>
              <a:off x="8773525" y="3735300"/>
              <a:ext cx="7325" cy="5550"/>
            </a:xfrm>
            <a:custGeom>
              <a:rect b="b" l="l" r="r" t="t"/>
              <a:pathLst>
                <a:path extrusionOk="0" h="222" w="293">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22"/>
            <p:cNvSpPr/>
            <p:nvPr/>
          </p:nvSpPr>
          <p:spPr>
            <a:xfrm>
              <a:off x="8714375" y="3788850"/>
              <a:ext cx="54550" cy="16600"/>
            </a:xfrm>
            <a:custGeom>
              <a:rect b="b" l="l" r="r" t="t"/>
              <a:pathLst>
                <a:path extrusionOk="0" h="664" w="2182">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22"/>
            <p:cNvSpPr/>
            <p:nvPr/>
          </p:nvSpPr>
          <p:spPr>
            <a:xfrm>
              <a:off x="8709950" y="3784350"/>
              <a:ext cx="12525" cy="16000"/>
            </a:xfrm>
            <a:custGeom>
              <a:rect b="b" l="l" r="r" t="t"/>
              <a:pathLst>
                <a:path extrusionOk="0" h="640" w="501">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22"/>
            <p:cNvSpPr/>
            <p:nvPr/>
          </p:nvSpPr>
          <p:spPr>
            <a:xfrm>
              <a:off x="8698275" y="3847925"/>
              <a:ext cx="79250" cy="16950"/>
            </a:xfrm>
            <a:custGeom>
              <a:rect b="b" l="l" r="r" t="t"/>
              <a:pathLst>
                <a:path extrusionOk="0" h="678" w="317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22"/>
            <p:cNvSpPr/>
            <p:nvPr/>
          </p:nvSpPr>
          <p:spPr>
            <a:xfrm>
              <a:off x="8712450" y="3663025"/>
              <a:ext cx="103425" cy="52350"/>
            </a:xfrm>
            <a:custGeom>
              <a:rect b="b" l="l" r="r" t="t"/>
              <a:pathLst>
                <a:path extrusionOk="0" h="2094" w="4137">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22"/>
            <p:cNvSpPr/>
            <p:nvPr/>
          </p:nvSpPr>
          <p:spPr>
            <a:xfrm>
              <a:off x="8590700" y="3994400"/>
              <a:ext cx="303575" cy="1082775"/>
            </a:xfrm>
            <a:custGeom>
              <a:rect b="b" l="l" r="r" t="t"/>
              <a:pathLst>
                <a:path extrusionOk="0" h="43311" w="12143">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22"/>
            <p:cNvSpPr/>
            <p:nvPr/>
          </p:nvSpPr>
          <p:spPr>
            <a:xfrm>
              <a:off x="8764200" y="4143975"/>
              <a:ext cx="5825" cy="5325"/>
            </a:xfrm>
            <a:custGeom>
              <a:rect b="b" l="l" r="r" t="t"/>
              <a:pathLst>
                <a:path extrusionOk="0" h="213" w="233">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22"/>
            <p:cNvSpPr/>
            <p:nvPr/>
          </p:nvSpPr>
          <p:spPr>
            <a:xfrm>
              <a:off x="8804175" y="4090600"/>
              <a:ext cx="7525" cy="5875"/>
            </a:xfrm>
            <a:custGeom>
              <a:rect b="b" l="l" r="r" t="t"/>
              <a:pathLst>
                <a:path extrusionOk="0" h="235" w="301">
                  <a:moveTo>
                    <a:pt x="168" y="1"/>
                  </a:moveTo>
                  <a:cubicBezTo>
                    <a:pt x="1" y="1"/>
                    <a:pt x="67" y="234"/>
                    <a:pt x="168" y="234"/>
                  </a:cubicBezTo>
                  <a:cubicBezTo>
                    <a:pt x="301" y="234"/>
                    <a:pt x="301"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22"/>
            <p:cNvSpPr/>
            <p:nvPr/>
          </p:nvSpPr>
          <p:spPr>
            <a:xfrm>
              <a:off x="8694325" y="4121300"/>
              <a:ext cx="12725" cy="9425"/>
            </a:xfrm>
            <a:custGeom>
              <a:rect b="b" l="l" r="r" t="t"/>
              <a:pathLst>
                <a:path extrusionOk="0" h="377" w="509">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22"/>
            <p:cNvSpPr/>
            <p:nvPr/>
          </p:nvSpPr>
          <p:spPr>
            <a:xfrm>
              <a:off x="8695000" y="4062825"/>
              <a:ext cx="7850" cy="5300"/>
            </a:xfrm>
            <a:custGeom>
              <a:rect b="b" l="l" r="r" t="t"/>
              <a:pathLst>
                <a:path extrusionOk="0" h="212" w="314">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22"/>
            <p:cNvSpPr/>
            <p:nvPr/>
          </p:nvSpPr>
          <p:spPr>
            <a:xfrm>
              <a:off x="8745800" y="4075600"/>
              <a:ext cx="14200" cy="10025"/>
            </a:xfrm>
            <a:custGeom>
              <a:rect b="b" l="l" r="r" t="t"/>
              <a:pathLst>
                <a:path extrusionOk="0" h="401" w="568">
                  <a:moveTo>
                    <a:pt x="268" y="0"/>
                  </a:moveTo>
                  <a:cubicBezTo>
                    <a:pt x="1" y="0"/>
                    <a:pt x="67" y="401"/>
                    <a:pt x="301" y="401"/>
                  </a:cubicBezTo>
                  <a:cubicBezTo>
                    <a:pt x="568" y="401"/>
                    <a:pt x="568"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22"/>
            <p:cNvSpPr/>
            <p:nvPr/>
          </p:nvSpPr>
          <p:spPr>
            <a:xfrm>
              <a:off x="8737475" y="4114800"/>
              <a:ext cx="12525" cy="9200"/>
            </a:xfrm>
            <a:custGeom>
              <a:rect b="b" l="l" r="r" t="t"/>
              <a:pathLst>
                <a:path extrusionOk="0" h="368" w="501">
                  <a:moveTo>
                    <a:pt x="234" y="0"/>
                  </a:moveTo>
                  <a:cubicBezTo>
                    <a:pt x="0" y="34"/>
                    <a:pt x="67" y="367"/>
                    <a:pt x="267" y="367"/>
                  </a:cubicBezTo>
                  <a:cubicBezTo>
                    <a:pt x="501" y="367"/>
                    <a:pt x="4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22"/>
            <p:cNvSpPr/>
            <p:nvPr/>
          </p:nvSpPr>
          <p:spPr>
            <a:xfrm>
              <a:off x="8726625" y="4174000"/>
              <a:ext cx="5875" cy="5875"/>
            </a:xfrm>
            <a:custGeom>
              <a:rect b="b" l="l" r="r" t="t"/>
              <a:pathLst>
                <a:path extrusionOk="0" h="235" w="235">
                  <a:moveTo>
                    <a:pt x="101" y="1"/>
                  </a:moveTo>
                  <a:cubicBezTo>
                    <a:pt x="1" y="1"/>
                    <a:pt x="1" y="234"/>
                    <a:pt x="101" y="234"/>
                  </a:cubicBezTo>
                  <a:cubicBezTo>
                    <a:pt x="234" y="234"/>
                    <a:pt x="234"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22"/>
            <p:cNvSpPr/>
            <p:nvPr/>
          </p:nvSpPr>
          <p:spPr>
            <a:xfrm>
              <a:off x="8660925" y="4093550"/>
              <a:ext cx="8175" cy="7250"/>
            </a:xfrm>
            <a:custGeom>
              <a:rect b="b" l="l" r="r" t="t"/>
              <a:pathLst>
                <a:path extrusionOk="0" h="290" w="327">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22"/>
            <p:cNvSpPr/>
            <p:nvPr/>
          </p:nvSpPr>
          <p:spPr>
            <a:xfrm>
              <a:off x="8703600" y="4087275"/>
              <a:ext cx="8875" cy="6775"/>
            </a:xfrm>
            <a:custGeom>
              <a:rect b="b" l="l" r="r" t="t"/>
              <a:pathLst>
                <a:path extrusionOk="0" h="271" w="355">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22"/>
            <p:cNvSpPr/>
            <p:nvPr/>
          </p:nvSpPr>
          <p:spPr>
            <a:xfrm>
              <a:off x="8718750" y="4037850"/>
              <a:ext cx="9950" cy="7150"/>
            </a:xfrm>
            <a:custGeom>
              <a:rect b="b" l="l" r="r" t="t"/>
              <a:pathLst>
                <a:path extrusionOk="0" h="286" w="398">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22"/>
            <p:cNvSpPr/>
            <p:nvPr/>
          </p:nvSpPr>
          <p:spPr>
            <a:xfrm>
              <a:off x="8652400" y="4056425"/>
              <a:ext cx="8375" cy="6700"/>
            </a:xfrm>
            <a:custGeom>
              <a:rect b="b" l="l" r="r" t="t"/>
              <a:pathLst>
                <a:path extrusionOk="0" h="268" w="335">
                  <a:moveTo>
                    <a:pt x="168" y="0"/>
                  </a:moveTo>
                  <a:cubicBezTo>
                    <a:pt x="1" y="34"/>
                    <a:pt x="1" y="267"/>
                    <a:pt x="168" y="267"/>
                  </a:cubicBezTo>
                  <a:cubicBezTo>
                    <a:pt x="334" y="267"/>
                    <a:pt x="301"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22"/>
            <p:cNvSpPr/>
            <p:nvPr/>
          </p:nvSpPr>
          <p:spPr>
            <a:xfrm>
              <a:off x="8678250" y="4023825"/>
              <a:ext cx="6700" cy="5925"/>
            </a:xfrm>
            <a:custGeom>
              <a:rect b="b" l="l" r="r" t="t"/>
              <a:pathLst>
                <a:path extrusionOk="0" h="237" w="268">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22"/>
            <p:cNvSpPr/>
            <p:nvPr/>
          </p:nvSpPr>
          <p:spPr>
            <a:xfrm>
              <a:off x="8652675" y="4023900"/>
              <a:ext cx="8925" cy="6750"/>
            </a:xfrm>
            <a:custGeom>
              <a:rect b="b" l="l" r="r" t="t"/>
              <a:pathLst>
                <a:path extrusionOk="0" h="270" w="357">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22"/>
            <p:cNvSpPr/>
            <p:nvPr/>
          </p:nvSpPr>
          <p:spPr>
            <a:xfrm>
              <a:off x="8665750" y="4143925"/>
              <a:ext cx="11700" cy="8425"/>
            </a:xfrm>
            <a:custGeom>
              <a:rect b="b" l="l" r="r" t="t"/>
              <a:pathLst>
                <a:path extrusionOk="0" h="337" w="468">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22"/>
            <p:cNvSpPr/>
            <p:nvPr/>
          </p:nvSpPr>
          <p:spPr>
            <a:xfrm>
              <a:off x="8689925" y="4190675"/>
              <a:ext cx="11700" cy="8375"/>
            </a:xfrm>
            <a:custGeom>
              <a:rect b="b" l="l" r="r" t="t"/>
              <a:pathLst>
                <a:path extrusionOk="0" h="335" w="468">
                  <a:moveTo>
                    <a:pt x="201" y="1"/>
                  </a:moveTo>
                  <a:cubicBezTo>
                    <a:pt x="1" y="1"/>
                    <a:pt x="34" y="334"/>
                    <a:pt x="234" y="334"/>
                  </a:cubicBezTo>
                  <a:cubicBezTo>
                    <a:pt x="468" y="334"/>
                    <a:pt x="468"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22"/>
            <p:cNvSpPr/>
            <p:nvPr/>
          </p:nvSpPr>
          <p:spPr>
            <a:xfrm>
              <a:off x="8712450" y="4143150"/>
              <a:ext cx="8375" cy="5850"/>
            </a:xfrm>
            <a:custGeom>
              <a:rect b="b" l="l" r="r" t="t"/>
              <a:pathLst>
                <a:path extrusionOk="0" h="234" w="335">
                  <a:moveTo>
                    <a:pt x="167" y="0"/>
                  </a:moveTo>
                  <a:cubicBezTo>
                    <a:pt x="0" y="0"/>
                    <a:pt x="0" y="234"/>
                    <a:pt x="167" y="234"/>
                  </a:cubicBezTo>
                  <a:cubicBezTo>
                    <a:pt x="334" y="234"/>
                    <a:pt x="301"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22"/>
            <p:cNvSpPr/>
            <p:nvPr/>
          </p:nvSpPr>
          <p:spPr>
            <a:xfrm>
              <a:off x="8741625" y="4203200"/>
              <a:ext cx="14225" cy="10025"/>
            </a:xfrm>
            <a:custGeom>
              <a:rect b="b" l="l" r="r" t="t"/>
              <a:pathLst>
                <a:path extrusionOk="0" h="401" w="569">
                  <a:moveTo>
                    <a:pt x="268" y="0"/>
                  </a:moveTo>
                  <a:cubicBezTo>
                    <a:pt x="1" y="0"/>
                    <a:pt x="68" y="400"/>
                    <a:pt x="301" y="400"/>
                  </a:cubicBezTo>
                  <a:cubicBezTo>
                    <a:pt x="568" y="400"/>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22"/>
            <p:cNvSpPr/>
            <p:nvPr/>
          </p:nvSpPr>
          <p:spPr>
            <a:xfrm>
              <a:off x="8781250" y="4184850"/>
              <a:ext cx="12950" cy="10200"/>
            </a:xfrm>
            <a:custGeom>
              <a:rect b="b" l="l" r="r" t="t"/>
              <a:pathLst>
                <a:path extrusionOk="0" h="408" w="518">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22"/>
            <p:cNvSpPr/>
            <p:nvPr/>
          </p:nvSpPr>
          <p:spPr>
            <a:xfrm>
              <a:off x="8755825" y="4171500"/>
              <a:ext cx="12525" cy="10025"/>
            </a:xfrm>
            <a:custGeom>
              <a:rect b="b" l="l" r="r" t="t"/>
              <a:pathLst>
                <a:path extrusionOk="0" h="401" w="501">
                  <a:moveTo>
                    <a:pt x="200" y="1"/>
                  </a:moveTo>
                  <a:cubicBezTo>
                    <a:pt x="0" y="34"/>
                    <a:pt x="0" y="401"/>
                    <a:pt x="234"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22"/>
            <p:cNvSpPr/>
            <p:nvPr/>
          </p:nvSpPr>
          <p:spPr>
            <a:xfrm>
              <a:off x="8810225" y="4138150"/>
              <a:ext cx="16500" cy="12575"/>
            </a:xfrm>
            <a:custGeom>
              <a:rect b="b" l="l" r="r" t="t"/>
              <a:pathLst>
                <a:path extrusionOk="0" h="503" w="66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22"/>
            <p:cNvSpPr/>
            <p:nvPr/>
          </p:nvSpPr>
          <p:spPr>
            <a:xfrm>
              <a:off x="8777775" y="4103125"/>
              <a:ext cx="15600" cy="11750"/>
            </a:xfrm>
            <a:custGeom>
              <a:rect b="b" l="l" r="r" t="t"/>
              <a:pathLst>
                <a:path extrusionOk="0" h="470" w="624">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22"/>
            <p:cNvSpPr/>
            <p:nvPr/>
          </p:nvSpPr>
          <p:spPr>
            <a:xfrm>
              <a:off x="8799175" y="4046400"/>
              <a:ext cx="11700" cy="8375"/>
            </a:xfrm>
            <a:custGeom>
              <a:rect b="b" l="l" r="r" t="t"/>
              <a:pathLst>
                <a:path extrusionOk="0" h="335" w="468">
                  <a:moveTo>
                    <a:pt x="201" y="1"/>
                  </a:moveTo>
                  <a:cubicBezTo>
                    <a:pt x="1" y="34"/>
                    <a:pt x="34" y="335"/>
                    <a:pt x="267" y="335"/>
                  </a:cubicBezTo>
                  <a:cubicBezTo>
                    <a:pt x="468"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22"/>
            <p:cNvSpPr/>
            <p:nvPr/>
          </p:nvSpPr>
          <p:spPr>
            <a:xfrm>
              <a:off x="8779175" y="4044675"/>
              <a:ext cx="10625" cy="7600"/>
            </a:xfrm>
            <a:custGeom>
              <a:rect b="b" l="l" r="r" t="t"/>
              <a:pathLst>
                <a:path extrusionOk="0" h="304" w="425">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22"/>
            <p:cNvSpPr/>
            <p:nvPr/>
          </p:nvSpPr>
          <p:spPr>
            <a:xfrm>
              <a:off x="8819200" y="4011375"/>
              <a:ext cx="10025" cy="7625"/>
            </a:xfrm>
            <a:custGeom>
              <a:rect b="b" l="l" r="r" t="t"/>
              <a:pathLst>
                <a:path extrusionOk="0" h="305" w="401">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22"/>
            <p:cNvSpPr/>
            <p:nvPr/>
          </p:nvSpPr>
          <p:spPr>
            <a:xfrm>
              <a:off x="8861975" y="4035575"/>
              <a:ext cx="8950" cy="7600"/>
            </a:xfrm>
            <a:custGeom>
              <a:rect b="b" l="l" r="r" t="t"/>
              <a:pathLst>
                <a:path extrusionOk="0" h="304" w="358">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22"/>
            <p:cNvSpPr/>
            <p:nvPr/>
          </p:nvSpPr>
          <p:spPr>
            <a:xfrm>
              <a:off x="8849225" y="4094250"/>
              <a:ext cx="11825" cy="9650"/>
            </a:xfrm>
            <a:custGeom>
              <a:rect b="b" l="l" r="r" t="t"/>
              <a:pathLst>
                <a:path extrusionOk="0" h="386" w="473">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22"/>
            <p:cNvSpPr/>
            <p:nvPr/>
          </p:nvSpPr>
          <p:spPr>
            <a:xfrm>
              <a:off x="8827525" y="4075600"/>
              <a:ext cx="13375" cy="9200"/>
            </a:xfrm>
            <a:custGeom>
              <a:rect b="b" l="l" r="r" t="t"/>
              <a:pathLst>
                <a:path extrusionOk="0" h="368" w="535">
                  <a:moveTo>
                    <a:pt x="234" y="0"/>
                  </a:moveTo>
                  <a:cubicBezTo>
                    <a:pt x="1" y="0"/>
                    <a:pt x="34" y="367"/>
                    <a:pt x="301" y="367"/>
                  </a:cubicBezTo>
                  <a:cubicBezTo>
                    <a:pt x="534"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22"/>
            <p:cNvSpPr/>
            <p:nvPr/>
          </p:nvSpPr>
          <p:spPr>
            <a:xfrm>
              <a:off x="8862550" y="4069750"/>
              <a:ext cx="11700" cy="8375"/>
            </a:xfrm>
            <a:custGeom>
              <a:rect b="b" l="l" r="r" t="t"/>
              <a:pathLst>
                <a:path extrusionOk="0" h="335" w="468">
                  <a:moveTo>
                    <a:pt x="234" y="1"/>
                  </a:moveTo>
                  <a:cubicBezTo>
                    <a:pt x="1" y="1"/>
                    <a:pt x="1" y="335"/>
                    <a:pt x="268" y="335"/>
                  </a:cubicBezTo>
                  <a:cubicBezTo>
                    <a:pt x="468" y="335"/>
                    <a:pt x="468"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22"/>
            <p:cNvSpPr/>
            <p:nvPr/>
          </p:nvSpPr>
          <p:spPr>
            <a:xfrm>
              <a:off x="8828575" y="4044700"/>
              <a:ext cx="12100" cy="10125"/>
            </a:xfrm>
            <a:custGeom>
              <a:rect b="b" l="l" r="r" t="t"/>
              <a:pathLst>
                <a:path extrusionOk="0" h="405" w="484">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22"/>
            <p:cNvSpPr/>
            <p:nvPr/>
          </p:nvSpPr>
          <p:spPr>
            <a:xfrm>
              <a:off x="8851950" y="4008875"/>
              <a:ext cx="13125" cy="10100"/>
            </a:xfrm>
            <a:custGeom>
              <a:rect b="b" l="l" r="r" t="t"/>
              <a:pathLst>
                <a:path extrusionOk="0" h="404" w="525">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22"/>
            <p:cNvSpPr/>
            <p:nvPr/>
          </p:nvSpPr>
          <p:spPr>
            <a:xfrm>
              <a:off x="8844200" y="4125075"/>
              <a:ext cx="10875" cy="11225"/>
            </a:xfrm>
            <a:custGeom>
              <a:rect b="b" l="l" r="r" t="t"/>
              <a:pathLst>
                <a:path extrusionOk="0" h="449" w="435">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22"/>
            <p:cNvSpPr/>
            <p:nvPr/>
          </p:nvSpPr>
          <p:spPr>
            <a:xfrm>
              <a:off x="8833550" y="4181150"/>
              <a:ext cx="1500" cy="375"/>
            </a:xfrm>
            <a:custGeom>
              <a:rect b="b" l="l" r="r" t="t"/>
              <a:pathLst>
                <a:path extrusionOk="0" h="15" w="60">
                  <a:moveTo>
                    <a:pt x="16" y="0"/>
                  </a:moveTo>
                  <a:cubicBezTo>
                    <a:pt x="1" y="0"/>
                    <a:pt x="16" y="15"/>
                    <a:pt x="60" y="15"/>
                  </a:cubicBezTo>
                  <a:cubicBezTo>
                    <a:pt x="38" y="4"/>
                    <a:pt x="23" y="0"/>
                    <a:pt x="1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22"/>
            <p:cNvSpPr/>
            <p:nvPr/>
          </p:nvSpPr>
          <p:spPr>
            <a:xfrm>
              <a:off x="8811675" y="4225700"/>
              <a:ext cx="20050" cy="14200"/>
            </a:xfrm>
            <a:custGeom>
              <a:rect b="b" l="l" r="r" t="t"/>
              <a:pathLst>
                <a:path extrusionOk="0" h="568" w="802">
                  <a:moveTo>
                    <a:pt x="368" y="1"/>
                  </a:moveTo>
                  <a:cubicBezTo>
                    <a:pt x="1" y="1"/>
                    <a:pt x="34" y="568"/>
                    <a:pt x="435" y="568"/>
                  </a:cubicBezTo>
                  <a:cubicBezTo>
                    <a:pt x="802" y="534"/>
                    <a:pt x="768" y="1"/>
                    <a:pt x="3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22"/>
            <p:cNvSpPr/>
            <p:nvPr/>
          </p:nvSpPr>
          <p:spPr>
            <a:xfrm>
              <a:off x="8811675" y="4189850"/>
              <a:ext cx="13375" cy="9200"/>
            </a:xfrm>
            <a:custGeom>
              <a:rect b="b" l="l" r="r" t="t"/>
              <a:pathLst>
                <a:path extrusionOk="0" h="368" w="535">
                  <a:moveTo>
                    <a:pt x="268" y="0"/>
                  </a:moveTo>
                  <a:cubicBezTo>
                    <a:pt x="1" y="0"/>
                    <a:pt x="34" y="367"/>
                    <a:pt x="301" y="367"/>
                  </a:cubicBezTo>
                  <a:cubicBezTo>
                    <a:pt x="535" y="367"/>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22"/>
            <p:cNvSpPr/>
            <p:nvPr/>
          </p:nvSpPr>
          <p:spPr>
            <a:xfrm>
              <a:off x="8776650" y="4248225"/>
              <a:ext cx="10875" cy="8350"/>
            </a:xfrm>
            <a:custGeom>
              <a:rect b="b" l="l" r="r" t="t"/>
              <a:pathLst>
                <a:path extrusionOk="0" h="334" w="435">
                  <a:moveTo>
                    <a:pt x="201" y="0"/>
                  </a:moveTo>
                  <a:cubicBezTo>
                    <a:pt x="1" y="0"/>
                    <a:pt x="34" y="334"/>
                    <a:pt x="234" y="334"/>
                  </a:cubicBezTo>
                  <a:cubicBezTo>
                    <a:pt x="435" y="334"/>
                    <a:pt x="435"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22"/>
            <p:cNvSpPr/>
            <p:nvPr/>
          </p:nvSpPr>
          <p:spPr>
            <a:xfrm>
              <a:off x="8727450" y="4276425"/>
              <a:ext cx="13775" cy="10175"/>
            </a:xfrm>
            <a:custGeom>
              <a:rect b="b" l="l" r="r" t="t"/>
              <a:pathLst>
                <a:path extrusionOk="0" h="407" w="551">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22"/>
            <p:cNvSpPr/>
            <p:nvPr/>
          </p:nvSpPr>
          <p:spPr>
            <a:xfrm>
              <a:off x="8711025" y="4246375"/>
              <a:ext cx="12700" cy="9425"/>
            </a:xfrm>
            <a:custGeom>
              <a:rect b="b" l="l" r="r" t="t"/>
              <a:pathLst>
                <a:path extrusionOk="0" h="377" w="508">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22"/>
            <p:cNvSpPr/>
            <p:nvPr/>
          </p:nvSpPr>
          <p:spPr>
            <a:xfrm>
              <a:off x="8703275" y="4221525"/>
              <a:ext cx="4200" cy="2550"/>
            </a:xfrm>
            <a:custGeom>
              <a:rect b="b" l="l" r="r" t="t"/>
              <a:pathLst>
                <a:path extrusionOk="0" h="102" w="168">
                  <a:moveTo>
                    <a:pt x="101" y="1"/>
                  </a:moveTo>
                  <a:cubicBezTo>
                    <a:pt x="1" y="1"/>
                    <a:pt x="1" y="101"/>
                    <a:pt x="101" y="101"/>
                  </a:cubicBezTo>
                  <a:cubicBezTo>
                    <a:pt x="167" y="101"/>
                    <a:pt x="167"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22"/>
            <p:cNvSpPr/>
            <p:nvPr/>
          </p:nvSpPr>
          <p:spPr>
            <a:xfrm>
              <a:off x="8741225" y="4239050"/>
              <a:ext cx="12950" cy="10200"/>
            </a:xfrm>
            <a:custGeom>
              <a:rect b="b" l="l" r="r" t="t"/>
              <a:pathLst>
                <a:path extrusionOk="0" h="408" w="518">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22"/>
            <p:cNvSpPr/>
            <p:nvPr/>
          </p:nvSpPr>
          <p:spPr>
            <a:xfrm>
              <a:off x="8785500" y="4209025"/>
              <a:ext cx="9525" cy="6950"/>
            </a:xfrm>
            <a:custGeom>
              <a:rect b="b" l="l" r="r" t="t"/>
              <a:pathLst>
                <a:path extrusionOk="0" h="278" w="381">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22"/>
            <p:cNvSpPr/>
            <p:nvPr/>
          </p:nvSpPr>
          <p:spPr>
            <a:xfrm>
              <a:off x="8816700" y="4257350"/>
              <a:ext cx="18100" cy="12575"/>
            </a:xfrm>
            <a:custGeom>
              <a:rect b="b" l="l" r="r" t="t"/>
              <a:pathLst>
                <a:path extrusionOk="0" h="503" w="724">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22"/>
            <p:cNvSpPr/>
            <p:nvPr/>
          </p:nvSpPr>
          <p:spPr>
            <a:xfrm>
              <a:off x="8848375" y="4238050"/>
              <a:ext cx="12050" cy="9375"/>
            </a:xfrm>
            <a:custGeom>
              <a:rect b="b" l="l" r="r" t="t"/>
              <a:pathLst>
                <a:path extrusionOk="0" h="375" w="482">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22"/>
            <p:cNvSpPr/>
            <p:nvPr/>
          </p:nvSpPr>
          <p:spPr>
            <a:xfrm>
              <a:off x="8779175" y="4274075"/>
              <a:ext cx="14200" cy="10025"/>
            </a:xfrm>
            <a:custGeom>
              <a:rect b="b" l="l" r="r" t="t"/>
              <a:pathLst>
                <a:path extrusionOk="0" h="401" w="568">
                  <a:moveTo>
                    <a:pt x="267" y="0"/>
                  </a:moveTo>
                  <a:cubicBezTo>
                    <a:pt x="0" y="0"/>
                    <a:pt x="67" y="401"/>
                    <a:pt x="300" y="401"/>
                  </a:cubicBezTo>
                  <a:cubicBezTo>
                    <a:pt x="567" y="401"/>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22"/>
            <p:cNvSpPr/>
            <p:nvPr/>
          </p:nvSpPr>
          <p:spPr>
            <a:xfrm>
              <a:off x="8674925" y="4244000"/>
              <a:ext cx="10625" cy="7575"/>
            </a:xfrm>
            <a:custGeom>
              <a:rect b="b" l="l" r="r" t="t"/>
              <a:pathLst>
                <a:path extrusionOk="0" h="303" w="425">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22"/>
            <p:cNvSpPr/>
            <p:nvPr/>
          </p:nvSpPr>
          <p:spPr>
            <a:xfrm>
              <a:off x="8837550" y="4154825"/>
              <a:ext cx="15850" cy="10875"/>
            </a:xfrm>
            <a:custGeom>
              <a:rect b="b" l="l" r="r" t="t"/>
              <a:pathLst>
                <a:path extrusionOk="0" h="435" w="634">
                  <a:moveTo>
                    <a:pt x="300" y="0"/>
                  </a:moveTo>
                  <a:cubicBezTo>
                    <a:pt x="0" y="34"/>
                    <a:pt x="67" y="434"/>
                    <a:pt x="334" y="434"/>
                  </a:cubicBezTo>
                  <a:cubicBezTo>
                    <a:pt x="634" y="434"/>
                    <a:pt x="600" y="0"/>
                    <a:pt x="3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22"/>
            <p:cNvSpPr/>
            <p:nvPr/>
          </p:nvSpPr>
          <p:spPr>
            <a:xfrm>
              <a:off x="8707475" y="5102000"/>
              <a:ext cx="140575" cy="16025"/>
            </a:xfrm>
            <a:custGeom>
              <a:rect b="b" l="l" r="r" t="t"/>
              <a:pathLst>
                <a:path extrusionOk="0" h="641" w="5623">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22"/>
            <p:cNvSpPr/>
            <p:nvPr/>
          </p:nvSpPr>
          <p:spPr>
            <a:xfrm>
              <a:off x="8790850" y="5072575"/>
              <a:ext cx="10850" cy="38450"/>
            </a:xfrm>
            <a:custGeom>
              <a:rect b="b" l="l" r="r" t="t"/>
              <a:pathLst>
                <a:path extrusionOk="0" h="1538" w="434">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22"/>
            <p:cNvSpPr/>
            <p:nvPr/>
          </p:nvSpPr>
          <p:spPr>
            <a:xfrm>
              <a:off x="8864225" y="5051300"/>
              <a:ext cx="133025" cy="36275"/>
            </a:xfrm>
            <a:custGeom>
              <a:rect b="b" l="l" r="r" t="t"/>
              <a:pathLst>
                <a:path extrusionOk="0" h="1451" w="5321">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22"/>
            <p:cNvSpPr/>
            <p:nvPr/>
          </p:nvSpPr>
          <p:spPr>
            <a:xfrm>
              <a:off x="8931775" y="5040300"/>
              <a:ext cx="26600" cy="28750"/>
            </a:xfrm>
            <a:custGeom>
              <a:rect b="b" l="l" r="r" t="t"/>
              <a:pathLst>
                <a:path extrusionOk="0" h="1150" w="1064">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22"/>
            <p:cNvSpPr/>
            <p:nvPr/>
          </p:nvSpPr>
          <p:spPr>
            <a:xfrm>
              <a:off x="8826700" y="3912975"/>
              <a:ext cx="206000" cy="381975"/>
            </a:xfrm>
            <a:custGeom>
              <a:rect b="b" l="l" r="r" t="t"/>
              <a:pathLst>
                <a:path extrusionOk="0" h="15279" w="824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22"/>
            <p:cNvSpPr/>
            <p:nvPr/>
          </p:nvSpPr>
          <p:spPr>
            <a:xfrm>
              <a:off x="8701600" y="4261100"/>
              <a:ext cx="144300" cy="100550"/>
            </a:xfrm>
            <a:custGeom>
              <a:rect b="b" l="l" r="r" t="t"/>
              <a:pathLst>
                <a:path extrusionOk="0" h="4022" w="5772">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22"/>
            <p:cNvSpPr/>
            <p:nvPr/>
          </p:nvSpPr>
          <p:spPr>
            <a:xfrm>
              <a:off x="8995975" y="3797900"/>
              <a:ext cx="240150" cy="444525"/>
            </a:xfrm>
            <a:custGeom>
              <a:rect b="b" l="l" r="r" t="t"/>
              <a:pathLst>
                <a:path extrusionOk="0" h="17781" w="9606">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22"/>
            <p:cNvSpPr/>
            <p:nvPr/>
          </p:nvSpPr>
          <p:spPr>
            <a:xfrm>
              <a:off x="8853375" y="4204150"/>
              <a:ext cx="166825" cy="115125"/>
            </a:xfrm>
            <a:custGeom>
              <a:rect b="b" l="l" r="r" t="t"/>
              <a:pathLst>
                <a:path extrusionOk="0" h="4605" w="6673">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22"/>
            <p:cNvSpPr/>
            <p:nvPr/>
          </p:nvSpPr>
          <p:spPr>
            <a:xfrm>
              <a:off x="9036025" y="3784550"/>
              <a:ext cx="183475" cy="266050"/>
            </a:xfrm>
            <a:custGeom>
              <a:rect b="b" l="l" r="r" t="t"/>
              <a:pathLst>
                <a:path extrusionOk="0" h="10642" w="7339">
                  <a:moveTo>
                    <a:pt x="0" y="1"/>
                  </a:moveTo>
                  <a:lnTo>
                    <a:pt x="2535" y="10642"/>
                  </a:lnTo>
                  <a:lnTo>
                    <a:pt x="7339" y="7573"/>
                  </a:lnTo>
                  <a:cubicBezTo>
                    <a:pt x="4203" y="501"/>
                    <a:pt x="0" y="1"/>
                    <a:pt x="0"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22"/>
            <p:cNvSpPr/>
            <p:nvPr/>
          </p:nvSpPr>
          <p:spPr>
            <a:xfrm>
              <a:off x="9083550" y="3893800"/>
              <a:ext cx="27125" cy="167225"/>
            </a:xfrm>
            <a:custGeom>
              <a:rect b="b" l="l" r="r" t="t"/>
              <a:pathLst>
                <a:path extrusionOk="0" h="6689" w="1085">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22"/>
            <p:cNvSpPr/>
            <p:nvPr/>
          </p:nvSpPr>
          <p:spPr>
            <a:xfrm>
              <a:off x="8974300" y="3965350"/>
              <a:ext cx="13275" cy="10325"/>
            </a:xfrm>
            <a:custGeom>
              <a:rect b="b" l="l" r="r" t="t"/>
              <a:pathLst>
                <a:path extrusionOk="0" h="413" w="531">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22"/>
            <p:cNvSpPr/>
            <p:nvPr/>
          </p:nvSpPr>
          <p:spPr>
            <a:xfrm>
              <a:off x="8993500" y="3912975"/>
              <a:ext cx="12525" cy="10100"/>
            </a:xfrm>
            <a:custGeom>
              <a:rect b="b" l="l" r="r" t="t"/>
              <a:pathLst>
                <a:path extrusionOk="0" h="404" w="501">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22"/>
            <p:cNvSpPr/>
            <p:nvPr/>
          </p:nvSpPr>
          <p:spPr>
            <a:xfrm>
              <a:off x="8980975" y="3940500"/>
              <a:ext cx="16700" cy="12525"/>
            </a:xfrm>
            <a:custGeom>
              <a:rect b="b" l="l" r="r" t="t"/>
              <a:pathLst>
                <a:path extrusionOk="0" h="501" w="668">
                  <a:moveTo>
                    <a:pt x="334" y="1"/>
                  </a:moveTo>
                  <a:cubicBezTo>
                    <a:pt x="0" y="67"/>
                    <a:pt x="34" y="501"/>
                    <a:pt x="367" y="501"/>
                  </a:cubicBezTo>
                  <a:cubicBezTo>
                    <a:pt x="668" y="468"/>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22"/>
            <p:cNvSpPr/>
            <p:nvPr/>
          </p:nvSpPr>
          <p:spPr>
            <a:xfrm>
              <a:off x="9006825" y="3930925"/>
              <a:ext cx="5875" cy="6900"/>
            </a:xfrm>
            <a:custGeom>
              <a:rect b="b" l="l" r="r" t="t"/>
              <a:pathLst>
                <a:path extrusionOk="0" h="276" w="235">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22"/>
            <p:cNvSpPr/>
            <p:nvPr/>
          </p:nvSpPr>
          <p:spPr>
            <a:xfrm>
              <a:off x="9008500" y="3888800"/>
              <a:ext cx="9200" cy="7525"/>
            </a:xfrm>
            <a:custGeom>
              <a:rect b="b" l="l" r="r" t="t"/>
              <a:pathLst>
                <a:path extrusionOk="0" h="301" w="368">
                  <a:moveTo>
                    <a:pt x="234" y="0"/>
                  </a:moveTo>
                  <a:cubicBezTo>
                    <a:pt x="0" y="0"/>
                    <a:pt x="67" y="301"/>
                    <a:pt x="234" y="301"/>
                  </a:cubicBezTo>
                  <a:cubicBezTo>
                    <a:pt x="367" y="301"/>
                    <a:pt x="3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22"/>
            <p:cNvSpPr/>
            <p:nvPr/>
          </p:nvSpPr>
          <p:spPr>
            <a:xfrm>
              <a:off x="9015175" y="3867125"/>
              <a:ext cx="11700" cy="8350"/>
            </a:xfrm>
            <a:custGeom>
              <a:rect b="b" l="l" r="r" t="t"/>
              <a:pathLst>
                <a:path extrusionOk="0" h="334" w="468">
                  <a:moveTo>
                    <a:pt x="200" y="0"/>
                  </a:moveTo>
                  <a:cubicBezTo>
                    <a:pt x="0" y="0"/>
                    <a:pt x="33" y="334"/>
                    <a:pt x="234" y="334"/>
                  </a:cubicBezTo>
                  <a:cubicBezTo>
                    <a:pt x="467" y="334"/>
                    <a:pt x="467" y="0"/>
                    <a:pt x="2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22"/>
            <p:cNvSpPr/>
            <p:nvPr/>
          </p:nvSpPr>
          <p:spPr>
            <a:xfrm>
              <a:off x="9036025" y="3835425"/>
              <a:ext cx="5025" cy="4200"/>
            </a:xfrm>
            <a:custGeom>
              <a:rect b="b" l="l" r="r" t="t"/>
              <a:pathLst>
                <a:path extrusionOk="0" h="168" w="201">
                  <a:moveTo>
                    <a:pt x="133" y="1"/>
                  </a:moveTo>
                  <a:cubicBezTo>
                    <a:pt x="0" y="1"/>
                    <a:pt x="0" y="167"/>
                    <a:pt x="133" y="167"/>
                  </a:cubicBezTo>
                  <a:cubicBezTo>
                    <a:pt x="200" y="167"/>
                    <a:pt x="200" y="1"/>
                    <a:pt x="1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22"/>
            <p:cNvSpPr/>
            <p:nvPr/>
          </p:nvSpPr>
          <p:spPr>
            <a:xfrm>
              <a:off x="9032250" y="3860550"/>
              <a:ext cx="7950" cy="9750"/>
            </a:xfrm>
            <a:custGeom>
              <a:rect b="b" l="l" r="r" t="t"/>
              <a:pathLst>
                <a:path extrusionOk="0" h="390" w="318">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22"/>
            <p:cNvSpPr/>
            <p:nvPr/>
          </p:nvSpPr>
          <p:spPr>
            <a:xfrm>
              <a:off x="9023550" y="3837100"/>
              <a:ext cx="11650" cy="7750"/>
            </a:xfrm>
            <a:custGeom>
              <a:rect b="b" l="l" r="r" t="t"/>
              <a:pathLst>
                <a:path extrusionOk="0" h="310" w="466">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22"/>
            <p:cNvSpPr/>
            <p:nvPr/>
          </p:nvSpPr>
          <p:spPr>
            <a:xfrm>
              <a:off x="9041850" y="3806250"/>
              <a:ext cx="6700" cy="5025"/>
            </a:xfrm>
            <a:custGeom>
              <a:rect b="b" l="l" r="r" t="t"/>
              <a:pathLst>
                <a:path extrusionOk="0" h="201" w="268">
                  <a:moveTo>
                    <a:pt x="134" y="0"/>
                  </a:moveTo>
                  <a:cubicBezTo>
                    <a:pt x="1" y="0"/>
                    <a:pt x="1" y="200"/>
                    <a:pt x="134" y="200"/>
                  </a:cubicBezTo>
                  <a:cubicBezTo>
                    <a:pt x="267" y="200"/>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22"/>
            <p:cNvSpPr/>
            <p:nvPr/>
          </p:nvSpPr>
          <p:spPr>
            <a:xfrm>
              <a:off x="9044625" y="3818700"/>
              <a:ext cx="11150" cy="7650"/>
            </a:xfrm>
            <a:custGeom>
              <a:rect b="b" l="l" r="r" t="t"/>
              <a:pathLst>
                <a:path extrusionOk="0" h="306" w="446">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22"/>
            <p:cNvSpPr/>
            <p:nvPr/>
          </p:nvSpPr>
          <p:spPr>
            <a:xfrm>
              <a:off x="9008825" y="3902675"/>
              <a:ext cx="13875" cy="10575"/>
            </a:xfrm>
            <a:custGeom>
              <a:rect b="b" l="l" r="r" t="t"/>
              <a:pathLst>
                <a:path extrusionOk="0" h="423" w="555">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22"/>
            <p:cNvSpPr/>
            <p:nvPr/>
          </p:nvSpPr>
          <p:spPr>
            <a:xfrm>
              <a:off x="9027175" y="3882125"/>
              <a:ext cx="8875" cy="6775"/>
            </a:xfrm>
            <a:custGeom>
              <a:rect b="b" l="l" r="r" t="t"/>
              <a:pathLst>
                <a:path extrusionOk="0" h="271" w="355">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22"/>
            <p:cNvSpPr/>
            <p:nvPr/>
          </p:nvSpPr>
          <p:spPr>
            <a:xfrm>
              <a:off x="8995975" y="3965450"/>
              <a:ext cx="10650" cy="7600"/>
            </a:xfrm>
            <a:custGeom>
              <a:rect b="b" l="l" r="r" t="t"/>
              <a:pathLst>
                <a:path extrusionOk="0" h="304" w="426">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22"/>
            <p:cNvSpPr/>
            <p:nvPr/>
          </p:nvSpPr>
          <p:spPr>
            <a:xfrm>
              <a:off x="8990150" y="3985500"/>
              <a:ext cx="13975" cy="10900"/>
            </a:xfrm>
            <a:custGeom>
              <a:rect b="b" l="l" r="r" t="t"/>
              <a:pathLst>
                <a:path extrusionOk="0" h="436" w="559">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22"/>
            <p:cNvSpPr/>
            <p:nvPr/>
          </p:nvSpPr>
          <p:spPr>
            <a:xfrm>
              <a:off x="8943450" y="3948850"/>
              <a:ext cx="6700" cy="5850"/>
            </a:xfrm>
            <a:custGeom>
              <a:rect b="b" l="l" r="r" t="t"/>
              <a:pathLst>
                <a:path extrusionOk="0" h="234" w="268">
                  <a:moveTo>
                    <a:pt x="167" y="0"/>
                  </a:moveTo>
                  <a:cubicBezTo>
                    <a:pt x="0" y="0"/>
                    <a:pt x="0" y="234"/>
                    <a:pt x="167" y="234"/>
                  </a:cubicBezTo>
                  <a:cubicBezTo>
                    <a:pt x="267" y="234"/>
                    <a:pt x="267"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22"/>
            <p:cNvSpPr/>
            <p:nvPr/>
          </p:nvSpPr>
          <p:spPr>
            <a:xfrm>
              <a:off x="8910100" y="3923775"/>
              <a:ext cx="9775" cy="7575"/>
            </a:xfrm>
            <a:custGeom>
              <a:rect b="b" l="l" r="r" t="t"/>
              <a:pathLst>
                <a:path extrusionOk="0" h="303" w="391">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22"/>
            <p:cNvSpPr/>
            <p:nvPr/>
          </p:nvSpPr>
          <p:spPr>
            <a:xfrm>
              <a:off x="8908425" y="3897150"/>
              <a:ext cx="7525" cy="5650"/>
            </a:xfrm>
            <a:custGeom>
              <a:rect b="b" l="l" r="r" t="t"/>
              <a:pathLst>
                <a:path extrusionOk="0" h="226" w="301">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22"/>
            <p:cNvSpPr/>
            <p:nvPr/>
          </p:nvSpPr>
          <p:spPr>
            <a:xfrm>
              <a:off x="8891950" y="3918775"/>
              <a:ext cx="11725" cy="8200"/>
            </a:xfrm>
            <a:custGeom>
              <a:rect b="b" l="l" r="r" t="t"/>
              <a:pathLst>
                <a:path extrusionOk="0" h="328" w="469">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22"/>
            <p:cNvSpPr/>
            <p:nvPr/>
          </p:nvSpPr>
          <p:spPr>
            <a:xfrm>
              <a:off x="8912175" y="3906525"/>
              <a:ext cx="7125" cy="7650"/>
            </a:xfrm>
            <a:custGeom>
              <a:rect b="b" l="l" r="r" t="t"/>
              <a:pathLst>
                <a:path extrusionOk="0" h="306" w="285">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22"/>
            <p:cNvSpPr/>
            <p:nvPr/>
          </p:nvSpPr>
          <p:spPr>
            <a:xfrm>
              <a:off x="8927625" y="3940400"/>
              <a:ext cx="5825" cy="4300"/>
            </a:xfrm>
            <a:custGeom>
              <a:rect b="b" l="l" r="r" t="t"/>
              <a:pathLst>
                <a:path extrusionOk="0" h="172" w="233">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22"/>
            <p:cNvSpPr/>
            <p:nvPr/>
          </p:nvSpPr>
          <p:spPr>
            <a:xfrm>
              <a:off x="8952625" y="3970825"/>
              <a:ext cx="14200" cy="9725"/>
            </a:xfrm>
            <a:custGeom>
              <a:rect b="b" l="l" r="r" t="t"/>
              <a:pathLst>
                <a:path extrusionOk="0" h="389" w="568">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22"/>
            <p:cNvSpPr/>
            <p:nvPr/>
          </p:nvSpPr>
          <p:spPr>
            <a:xfrm>
              <a:off x="8885900" y="3897050"/>
              <a:ext cx="15725" cy="12650"/>
            </a:xfrm>
            <a:custGeom>
              <a:rect b="b" l="l" r="r" t="t"/>
              <a:pathLst>
                <a:path extrusionOk="0" h="506" w="629">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22"/>
            <p:cNvSpPr/>
            <p:nvPr/>
          </p:nvSpPr>
          <p:spPr>
            <a:xfrm>
              <a:off x="9108575" y="4018850"/>
              <a:ext cx="15850" cy="11750"/>
            </a:xfrm>
            <a:custGeom>
              <a:rect b="b" l="l" r="r" t="t"/>
              <a:pathLst>
                <a:path extrusionOk="0" h="470" w="634">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22"/>
            <p:cNvSpPr/>
            <p:nvPr/>
          </p:nvSpPr>
          <p:spPr>
            <a:xfrm>
              <a:off x="9126925" y="3998875"/>
              <a:ext cx="13350" cy="10875"/>
            </a:xfrm>
            <a:custGeom>
              <a:rect b="b" l="l" r="r" t="t"/>
              <a:pathLst>
                <a:path extrusionOk="0" h="435" w="534">
                  <a:moveTo>
                    <a:pt x="234" y="1"/>
                  </a:moveTo>
                  <a:cubicBezTo>
                    <a:pt x="0" y="1"/>
                    <a:pt x="33" y="434"/>
                    <a:pt x="267" y="434"/>
                  </a:cubicBezTo>
                  <a:cubicBezTo>
                    <a:pt x="534" y="434"/>
                    <a:pt x="534"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22"/>
            <p:cNvSpPr/>
            <p:nvPr/>
          </p:nvSpPr>
          <p:spPr>
            <a:xfrm>
              <a:off x="9135250" y="4010700"/>
              <a:ext cx="10025" cy="8975"/>
            </a:xfrm>
            <a:custGeom>
              <a:rect b="b" l="l" r="r" t="t"/>
              <a:pathLst>
                <a:path extrusionOk="0" h="359" w="401">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22"/>
            <p:cNvSpPr/>
            <p:nvPr/>
          </p:nvSpPr>
          <p:spPr>
            <a:xfrm>
              <a:off x="9106075" y="3998825"/>
              <a:ext cx="10850" cy="8425"/>
            </a:xfrm>
            <a:custGeom>
              <a:rect b="b" l="l" r="r" t="t"/>
              <a:pathLst>
                <a:path extrusionOk="0" h="337" w="434">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22"/>
            <p:cNvSpPr/>
            <p:nvPr/>
          </p:nvSpPr>
          <p:spPr>
            <a:xfrm>
              <a:off x="9140650" y="3984375"/>
              <a:ext cx="9625" cy="10475"/>
            </a:xfrm>
            <a:custGeom>
              <a:rect b="b" l="l" r="r" t="t"/>
              <a:pathLst>
                <a:path extrusionOk="0" h="419" w="385">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22"/>
            <p:cNvSpPr/>
            <p:nvPr/>
          </p:nvSpPr>
          <p:spPr>
            <a:xfrm>
              <a:off x="9151925" y="3998050"/>
              <a:ext cx="8375" cy="7525"/>
            </a:xfrm>
            <a:custGeom>
              <a:rect b="b" l="l" r="r" t="t"/>
              <a:pathLst>
                <a:path extrusionOk="0" h="301" w="335">
                  <a:moveTo>
                    <a:pt x="168" y="0"/>
                  </a:moveTo>
                  <a:cubicBezTo>
                    <a:pt x="1" y="34"/>
                    <a:pt x="1" y="300"/>
                    <a:pt x="168" y="300"/>
                  </a:cubicBezTo>
                  <a:cubicBezTo>
                    <a:pt x="334" y="300"/>
                    <a:pt x="334"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22"/>
            <p:cNvSpPr/>
            <p:nvPr/>
          </p:nvSpPr>
          <p:spPr>
            <a:xfrm>
              <a:off x="9178625" y="3986375"/>
              <a:ext cx="6675" cy="4200"/>
            </a:xfrm>
            <a:custGeom>
              <a:rect b="b" l="l" r="r" t="t"/>
              <a:pathLst>
                <a:path extrusionOk="0" h="168" w="267">
                  <a:moveTo>
                    <a:pt x="134" y="0"/>
                  </a:moveTo>
                  <a:cubicBezTo>
                    <a:pt x="0" y="0"/>
                    <a:pt x="0" y="167"/>
                    <a:pt x="134" y="167"/>
                  </a:cubicBezTo>
                  <a:cubicBezTo>
                    <a:pt x="267" y="167"/>
                    <a:pt x="200"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22"/>
            <p:cNvSpPr/>
            <p:nvPr/>
          </p:nvSpPr>
          <p:spPr>
            <a:xfrm>
              <a:off x="9154075" y="3986175"/>
              <a:ext cx="11225" cy="7075"/>
            </a:xfrm>
            <a:custGeom>
              <a:rect b="b" l="l" r="r" t="t"/>
              <a:pathLst>
                <a:path extrusionOk="0" h="283" w="449">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22"/>
            <p:cNvSpPr/>
            <p:nvPr/>
          </p:nvSpPr>
          <p:spPr>
            <a:xfrm>
              <a:off x="9169450" y="3961250"/>
              <a:ext cx="4175" cy="3450"/>
            </a:xfrm>
            <a:custGeom>
              <a:rect b="b" l="l" r="r" t="t"/>
              <a:pathLst>
                <a:path extrusionOk="0" h="138" w="167">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22"/>
            <p:cNvSpPr/>
            <p:nvPr/>
          </p:nvSpPr>
          <p:spPr>
            <a:xfrm>
              <a:off x="9168600" y="3975350"/>
              <a:ext cx="10850" cy="8550"/>
            </a:xfrm>
            <a:custGeom>
              <a:rect b="b" l="l" r="r" t="t"/>
              <a:pathLst>
                <a:path extrusionOk="0" h="342" w="434">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22"/>
            <p:cNvSpPr/>
            <p:nvPr/>
          </p:nvSpPr>
          <p:spPr>
            <a:xfrm>
              <a:off x="9194450" y="3971175"/>
              <a:ext cx="12950" cy="9375"/>
            </a:xfrm>
            <a:custGeom>
              <a:rect b="b" l="l" r="r" t="t"/>
              <a:pathLst>
                <a:path extrusionOk="0" h="375" w="518">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22"/>
            <p:cNvSpPr/>
            <p:nvPr/>
          </p:nvSpPr>
          <p:spPr>
            <a:xfrm>
              <a:off x="9183625" y="3956350"/>
              <a:ext cx="14200" cy="10875"/>
            </a:xfrm>
            <a:custGeom>
              <a:rect b="b" l="l" r="r" t="t"/>
              <a:pathLst>
                <a:path extrusionOk="0" h="435" w="568">
                  <a:moveTo>
                    <a:pt x="267" y="0"/>
                  </a:moveTo>
                  <a:cubicBezTo>
                    <a:pt x="0" y="34"/>
                    <a:pt x="67" y="434"/>
                    <a:pt x="301" y="434"/>
                  </a:cubicBezTo>
                  <a:cubicBezTo>
                    <a:pt x="567" y="434"/>
                    <a:pt x="5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22"/>
            <p:cNvSpPr/>
            <p:nvPr/>
          </p:nvSpPr>
          <p:spPr>
            <a:xfrm>
              <a:off x="9186125" y="3982125"/>
              <a:ext cx="8125" cy="5925"/>
            </a:xfrm>
            <a:custGeom>
              <a:rect b="b" l="l" r="r" t="t"/>
              <a:pathLst>
                <a:path extrusionOk="0" h="237" w="325">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22"/>
            <p:cNvSpPr/>
            <p:nvPr/>
          </p:nvSpPr>
          <p:spPr>
            <a:xfrm>
              <a:off x="9200625" y="3950500"/>
              <a:ext cx="7200" cy="5125"/>
            </a:xfrm>
            <a:custGeom>
              <a:rect b="b" l="l" r="r" t="t"/>
              <a:pathLst>
                <a:path extrusionOk="0" h="205" w="288">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22"/>
            <p:cNvSpPr/>
            <p:nvPr/>
          </p:nvSpPr>
          <p:spPr>
            <a:xfrm>
              <a:off x="9123575" y="3975075"/>
              <a:ext cx="11700" cy="10700"/>
            </a:xfrm>
            <a:custGeom>
              <a:rect b="b" l="l" r="r" t="t"/>
              <a:pathLst>
                <a:path extrusionOk="0" h="428" w="468">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22"/>
            <p:cNvSpPr/>
            <p:nvPr/>
          </p:nvSpPr>
          <p:spPr>
            <a:xfrm>
              <a:off x="9143600" y="3959675"/>
              <a:ext cx="8350" cy="7600"/>
            </a:xfrm>
            <a:custGeom>
              <a:rect b="b" l="l" r="r" t="t"/>
              <a:pathLst>
                <a:path extrusionOk="0" h="304" w="334">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22"/>
            <p:cNvSpPr/>
            <p:nvPr/>
          </p:nvSpPr>
          <p:spPr>
            <a:xfrm>
              <a:off x="8665750" y="3801650"/>
              <a:ext cx="16275" cy="83625"/>
            </a:xfrm>
            <a:custGeom>
              <a:rect b="b" l="l" r="r" t="t"/>
              <a:pathLst>
                <a:path extrusionOk="0" h="3345" w="651">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2" name="Google Shape;3852;p22"/>
          <p:cNvGrpSpPr/>
          <p:nvPr/>
        </p:nvGrpSpPr>
        <p:grpSpPr>
          <a:xfrm rot="871439">
            <a:off x="7743317" y="2854885"/>
            <a:ext cx="626337" cy="1655148"/>
            <a:chOff x="7905200" y="2089425"/>
            <a:chExt cx="626300" cy="1655050"/>
          </a:xfrm>
        </p:grpSpPr>
        <p:sp>
          <p:nvSpPr>
            <p:cNvPr id="3853" name="Google Shape;3853;p22"/>
            <p:cNvSpPr/>
            <p:nvPr/>
          </p:nvSpPr>
          <p:spPr>
            <a:xfrm>
              <a:off x="8131200" y="2242775"/>
              <a:ext cx="264375" cy="359050"/>
            </a:xfrm>
            <a:custGeom>
              <a:rect b="b" l="l" r="r" t="t"/>
              <a:pathLst>
                <a:path extrusionOk="0" h="14362" w="10575">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22"/>
            <p:cNvSpPr/>
            <p:nvPr/>
          </p:nvSpPr>
          <p:spPr>
            <a:xfrm>
              <a:off x="7905200" y="2211775"/>
              <a:ext cx="260225" cy="443675"/>
            </a:xfrm>
            <a:custGeom>
              <a:rect b="b" l="l" r="r" t="t"/>
              <a:pathLst>
                <a:path extrusionOk="0" h="17747" w="10409">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22"/>
            <p:cNvSpPr/>
            <p:nvPr/>
          </p:nvSpPr>
          <p:spPr>
            <a:xfrm>
              <a:off x="8288825" y="2157550"/>
              <a:ext cx="242675" cy="466200"/>
            </a:xfrm>
            <a:custGeom>
              <a:rect b="b" l="l" r="r" t="t"/>
              <a:pathLst>
                <a:path extrusionOk="0" h="18648" w="9707">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22"/>
            <p:cNvSpPr/>
            <p:nvPr/>
          </p:nvSpPr>
          <p:spPr>
            <a:xfrm>
              <a:off x="8115350" y="2516975"/>
              <a:ext cx="261050" cy="336100"/>
            </a:xfrm>
            <a:custGeom>
              <a:rect b="b" l="l" r="r" t="t"/>
              <a:pathLst>
                <a:path extrusionOk="0" h="13444" w="10442">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22"/>
            <p:cNvSpPr/>
            <p:nvPr/>
          </p:nvSpPr>
          <p:spPr>
            <a:xfrm>
              <a:off x="8111175" y="3638625"/>
              <a:ext cx="148475" cy="105100"/>
            </a:xfrm>
            <a:custGeom>
              <a:rect b="b" l="l" r="r" t="t"/>
              <a:pathLst>
                <a:path extrusionOk="0" h="4204" w="5939">
                  <a:moveTo>
                    <a:pt x="3170" y="0"/>
                  </a:moveTo>
                  <a:lnTo>
                    <a:pt x="1" y="667"/>
                  </a:lnTo>
                  <a:lnTo>
                    <a:pt x="268" y="4203"/>
                  </a:lnTo>
                  <a:lnTo>
                    <a:pt x="5939" y="3970"/>
                  </a:lnTo>
                  <a:lnTo>
                    <a:pt x="3036" y="2202"/>
                  </a:lnTo>
                  <a:lnTo>
                    <a:pt x="3170"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22"/>
            <p:cNvSpPr/>
            <p:nvPr/>
          </p:nvSpPr>
          <p:spPr>
            <a:xfrm>
              <a:off x="8276300" y="3608600"/>
              <a:ext cx="130125" cy="123450"/>
            </a:xfrm>
            <a:custGeom>
              <a:rect b="b" l="l" r="r" t="t"/>
              <a:pathLst>
                <a:path extrusionOk="0" h="4938" w="5205">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22"/>
            <p:cNvSpPr/>
            <p:nvPr/>
          </p:nvSpPr>
          <p:spPr>
            <a:xfrm>
              <a:off x="8047800" y="2853050"/>
              <a:ext cx="432850" cy="860650"/>
            </a:xfrm>
            <a:custGeom>
              <a:rect b="b" l="l" r="r" t="t"/>
              <a:pathLst>
                <a:path extrusionOk="0" h="34426" w="17314">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22"/>
            <p:cNvSpPr/>
            <p:nvPr/>
          </p:nvSpPr>
          <p:spPr>
            <a:xfrm>
              <a:off x="8165400" y="2301000"/>
              <a:ext cx="157625" cy="188675"/>
            </a:xfrm>
            <a:custGeom>
              <a:rect b="b" l="l" r="r" t="t"/>
              <a:pathLst>
                <a:path extrusionOk="0" h="7547" w="6305">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22"/>
            <p:cNvSpPr/>
            <p:nvPr/>
          </p:nvSpPr>
          <p:spPr>
            <a:xfrm>
              <a:off x="8194575" y="2471950"/>
              <a:ext cx="95100" cy="128875"/>
            </a:xfrm>
            <a:custGeom>
              <a:rect b="b" l="l" r="r" t="t"/>
              <a:pathLst>
                <a:path extrusionOk="0" h="5155" w="3804">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22"/>
            <p:cNvSpPr/>
            <p:nvPr/>
          </p:nvSpPr>
          <p:spPr>
            <a:xfrm>
              <a:off x="8140800" y="2392725"/>
              <a:ext cx="39625" cy="53825"/>
            </a:xfrm>
            <a:custGeom>
              <a:rect b="b" l="l" r="r" t="t"/>
              <a:pathLst>
                <a:path extrusionOk="0" h="2153" w="1585">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22"/>
            <p:cNvSpPr/>
            <p:nvPr/>
          </p:nvSpPr>
          <p:spPr>
            <a:xfrm>
              <a:off x="8231275" y="2354850"/>
              <a:ext cx="46725" cy="66400"/>
            </a:xfrm>
            <a:custGeom>
              <a:rect b="b" l="l" r="r" t="t"/>
              <a:pathLst>
                <a:path extrusionOk="0" h="2656" w="1869">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22"/>
            <p:cNvSpPr/>
            <p:nvPr/>
          </p:nvSpPr>
          <p:spPr>
            <a:xfrm>
              <a:off x="8200100" y="2380075"/>
              <a:ext cx="6925" cy="5775"/>
            </a:xfrm>
            <a:custGeom>
              <a:rect b="b" l="l" r="r" t="t"/>
              <a:pathLst>
                <a:path extrusionOk="0" h="231" w="277">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22"/>
            <p:cNvSpPr/>
            <p:nvPr/>
          </p:nvSpPr>
          <p:spPr>
            <a:xfrm>
              <a:off x="8274025" y="2369750"/>
              <a:ext cx="7300" cy="5550"/>
            </a:xfrm>
            <a:custGeom>
              <a:rect b="b" l="l" r="r" t="t"/>
              <a:pathLst>
                <a:path extrusionOk="0" h="222" w="292">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22"/>
            <p:cNvSpPr/>
            <p:nvPr/>
          </p:nvSpPr>
          <p:spPr>
            <a:xfrm>
              <a:off x="8211250" y="2417750"/>
              <a:ext cx="52125" cy="19725"/>
            </a:xfrm>
            <a:custGeom>
              <a:rect b="b" l="l" r="r" t="t"/>
              <a:pathLst>
                <a:path extrusionOk="0" h="789" w="2085">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22"/>
            <p:cNvSpPr/>
            <p:nvPr/>
          </p:nvSpPr>
          <p:spPr>
            <a:xfrm>
              <a:off x="8206250" y="2415075"/>
              <a:ext cx="13375" cy="15000"/>
            </a:xfrm>
            <a:custGeom>
              <a:rect b="b" l="l" r="r" t="t"/>
              <a:pathLst>
                <a:path extrusionOk="0" h="600" w="535">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22"/>
            <p:cNvSpPr/>
            <p:nvPr/>
          </p:nvSpPr>
          <p:spPr>
            <a:xfrm>
              <a:off x="8191250" y="2480300"/>
              <a:ext cx="79250" cy="14700"/>
            </a:xfrm>
            <a:custGeom>
              <a:rect b="b" l="l" r="r" t="t"/>
              <a:pathLst>
                <a:path extrusionOk="0" h="588" w="317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22"/>
            <p:cNvSpPr/>
            <p:nvPr/>
          </p:nvSpPr>
          <p:spPr>
            <a:xfrm>
              <a:off x="8217925" y="2295750"/>
              <a:ext cx="100925" cy="57800"/>
            </a:xfrm>
            <a:custGeom>
              <a:rect b="b" l="l" r="r" t="t"/>
              <a:pathLst>
                <a:path extrusionOk="0" h="2312" w="4037">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22"/>
            <p:cNvSpPr/>
            <p:nvPr/>
          </p:nvSpPr>
          <p:spPr>
            <a:xfrm>
              <a:off x="8056150" y="2632400"/>
              <a:ext cx="316075" cy="1072125"/>
            </a:xfrm>
            <a:custGeom>
              <a:rect b="b" l="l" r="r" t="t"/>
              <a:pathLst>
                <a:path extrusionOk="0" h="42885" w="12643">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22"/>
            <p:cNvSpPr/>
            <p:nvPr/>
          </p:nvSpPr>
          <p:spPr>
            <a:xfrm>
              <a:off x="8236275" y="2777175"/>
              <a:ext cx="6700" cy="5850"/>
            </a:xfrm>
            <a:custGeom>
              <a:rect b="b" l="l" r="r" t="t"/>
              <a:pathLst>
                <a:path extrusionOk="0" h="234" w="268">
                  <a:moveTo>
                    <a:pt x="134" y="0"/>
                  </a:moveTo>
                  <a:cubicBezTo>
                    <a:pt x="1" y="0"/>
                    <a:pt x="1" y="234"/>
                    <a:pt x="134" y="234"/>
                  </a:cubicBezTo>
                  <a:cubicBezTo>
                    <a:pt x="267" y="234"/>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22"/>
            <p:cNvSpPr/>
            <p:nvPr/>
          </p:nvSpPr>
          <p:spPr>
            <a:xfrm>
              <a:off x="8282150" y="2726300"/>
              <a:ext cx="6700" cy="5025"/>
            </a:xfrm>
            <a:custGeom>
              <a:rect b="b" l="l" r="r" t="t"/>
              <a:pathLst>
                <a:path extrusionOk="0" h="201" w="268">
                  <a:moveTo>
                    <a:pt x="134" y="1"/>
                  </a:moveTo>
                  <a:cubicBezTo>
                    <a:pt x="0" y="1"/>
                    <a:pt x="0" y="201"/>
                    <a:pt x="134" y="201"/>
                  </a:cubicBezTo>
                  <a:cubicBezTo>
                    <a:pt x="267" y="201"/>
                    <a:pt x="267"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22"/>
            <p:cNvSpPr/>
            <p:nvPr/>
          </p:nvSpPr>
          <p:spPr>
            <a:xfrm>
              <a:off x="8169575" y="2749600"/>
              <a:ext cx="12525" cy="9250"/>
            </a:xfrm>
            <a:custGeom>
              <a:rect b="b" l="l" r="r" t="t"/>
              <a:pathLst>
                <a:path extrusionOk="0" h="370" w="501">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22"/>
            <p:cNvSpPr/>
            <p:nvPr/>
          </p:nvSpPr>
          <p:spPr>
            <a:xfrm>
              <a:off x="8173775" y="2691000"/>
              <a:ext cx="8325" cy="5300"/>
            </a:xfrm>
            <a:custGeom>
              <a:rect b="b" l="l" r="r" t="t"/>
              <a:pathLst>
                <a:path extrusionOk="0" h="212" w="333">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22"/>
            <p:cNvSpPr/>
            <p:nvPr/>
          </p:nvSpPr>
          <p:spPr>
            <a:xfrm>
              <a:off x="8223775" y="2706275"/>
              <a:ext cx="13350" cy="10875"/>
            </a:xfrm>
            <a:custGeom>
              <a:rect b="b" l="l" r="r" t="t"/>
              <a:pathLst>
                <a:path extrusionOk="0" h="435" w="534">
                  <a:moveTo>
                    <a:pt x="300" y="1"/>
                  </a:moveTo>
                  <a:cubicBezTo>
                    <a:pt x="0" y="1"/>
                    <a:pt x="0" y="435"/>
                    <a:pt x="300" y="435"/>
                  </a:cubicBezTo>
                  <a:cubicBezTo>
                    <a:pt x="534" y="435"/>
                    <a:pt x="534" y="1"/>
                    <a:pt x="3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22"/>
            <p:cNvSpPr/>
            <p:nvPr/>
          </p:nvSpPr>
          <p:spPr>
            <a:xfrm>
              <a:off x="8213750" y="2745475"/>
              <a:ext cx="12550" cy="9200"/>
            </a:xfrm>
            <a:custGeom>
              <a:rect b="b" l="l" r="r" t="t"/>
              <a:pathLst>
                <a:path extrusionOk="0" h="368" w="502">
                  <a:moveTo>
                    <a:pt x="234" y="1"/>
                  </a:moveTo>
                  <a:cubicBezTo>
                    <a:pt x="1" y="34"/>
                    <a:pt x="1"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22"/>
            <p:cNvSpPr/>
            <p:nvPr/>
          </p:nvSpPr>
          <p:spPr>
            <a:xfrm>
              <a:off x="8197925" y="2803850"/>
              <a:ext cx="5850" cy="5025"/>
            </a:xfrm>
            <a:custGeom>
              <a:rect b="b" l="l" r="r" t="t"/>
              <a:pathLst>
                <a:path extrusionOk="0" h="201" w="234">
                  <a:moveTo>
                    <a:pt x="134" y="1"/>
                  </a:moveTo>
                  <a:cubicBezTo>
                    <a:pt x="0" y="34"/>
                    <a:pt x="0" y="201"/>
                    <a:pt x="134" y="201"/>
                  </a:cubicBezTo>
                  <a:cubicBezTo>
                    <a:pt x="234" y="201"/>
                    <a:pt x="234"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22"/>
            <p:cNvSpPr/>
            <p:nvPr/>
          </p:nvSpPr>
          <p:spPr>
            <a:xfrm>
              <a:off x="8138050" y="2719175"/>
              <a:ext cx="8025" cy="6900"/>
            </a:xfrm>
            <a:custGeom>
              <a:rect b="b" l="l" r="r" t="t"/>
              <a:pathLst>
                <a:path extrusionOk="0" h="276" w="321">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22"/>
            <p:cNvSpPr/>
            <p:nvPr/>
          </p:nvSpPr>
          <p:spPr>
            <a:xfrm>
              <a:off x="8181225" y="2717125"/>
              <a:ext cx="8375" cy="5875"/>
            </a:xfrm>
            <a:custGeom>
              <a:rect b="b" l="l" r="r" t="t"/>
              <a:pathLst>
                <a:path extrusionOk="0" h="235" w="335">
                  <a:moveTo>
                    <a:pt x="168" y="1"/>
                  </a:moveTo>
                  <a:cubicBezTo>
                    <a:pt x="1" y="1"/>
                    <a:pt x="1" y="234"/>
                    <a:pt x="168" y="234"/>
                  </a:cubicBezTo>
                  <a:cubicBezTo>
                    <a:pt x="335" y="234"/>
                    <a:pt x="335"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22"/>
            <p:cNvSpPr/>
            <p:nvPr/>
          </p:nvSpPr>
          <p:spPr>
            <a:xfrm>
              <a:off x="8198750" y="2667875"/>
              <a:ext cx="10875" cy="7575"/>
            </a:xfrm>
            <a:custGeom>
              <a:rect b="b" l="l" r="r" t="t"/>
              <a:pathLst>
                <a:path extrusionOk="0" h="303" w="435">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22"/>
            <p:cNvSpPr/>
            <p:nvPr/>
          </p:nvSpPr>
          <p:spPr>
            <a:xfrm>
              <a:off x="8132025" y="2681275"/>
              <a:ext cx="7550" cy="6700"/>
            </a:xfrm>
            <a:custGeom>
              <a:rect b="b" l="l" r="r" t="t"/>
              <a:pathLst>
                <a:path extrusionOk="0" h="268" w="302">
                  <a:moveTo>
                    <a:pt x="134" y="0"/>
                  </a:moveTo>
                  <a:cubicBezTo>
                    <a:pt x="1" y="0"/>
                    <a:pt x="1" y="267"/>
                    <a:pt x="134" y="267"/>
                  </a:cubicBezTo>
                  <a:cubicBezTo>
                    <a:pt x="301" y="267"/>
                    <a:pt x="301"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22"/>
            <p:cNvSpPr/>
            <p:nvPr/>
          </p:nvSpPr>
          <p:spPr>
            <a:xfrm>
              <a:off x="8159550" y="2651250"/>
              <a:ext cx="6700" cy="5025"/>
            </a:xfrm>
            <a:custGeom>
              <a:rect b="b" l="l" r="r" t="t"/>
              <a:pathLst>
                <a:path extrusionOk="0" h="201" w="268">
                  <a:moveTo>
                    <a:pt x="167" y="0"/>
                  </a:moveTo>
                  <a:cubicBezTo>
                    <a:pt x="1" y="0"/>
                    <a:pt x="1" y="201"/>
                    <a:pt x="167" y="201"/>
                  </a:cubicBezTo>
                  <a:cubicBezTo>
                    <a:pt x="268" y="201"/>
                    <a:pt x="268"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22"/>
            <p:cNvSpPr/>
            <p:nvPr/>
          </p:nvSpPr>
          <p:spPr>
            <a:xfrm>
              <a:off x="8134575" y="2650425"/>
              <a:ext cx="9150" cy="6100"/>
            </a:xfrm>
            <a:custGeom>
              <a:rect b="b" l="l" r="r" t="t"/>
              <a:pathLst>
                <a:path extrusionOk="0" h="244" w="366">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22"/>
            <p:cNvSpPr/>
            <p:nvPr/>
          </p:nvSpPr>
          <p:spPr>
            <a:xfrm>
              <a:off x="8139550" y="2769625"/>
              <a:ext cx="10025" cy="9250"/>
            </a:xfrm>
            <a:custGeom>
              <a:rect b="b" l="l" r="r" t="t"/>
              <a:pathLst>
                <a:path extrusionOk="0" h="370" w="401">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22"/>
            <p:cNvSpPr/>
            <p:nvPr/>
          </p:nvSpPr>
          <p:spPr>
            <a:xfrm>
              <a:off x="8160400" y="2818025"/>
              <a:ext cx="11700" cy="8375"/>
            </a:xfrm>
            <a:custGeom>
              <a:rect b="b" l="l" r="r" t="t"/>
              <a:pathLst>
                <a:path extrusionOk="0" h="335" w="468">
                  <a:moveTo>
                    <a:pt x="234" y="1"/>
                  </a:moveTo>
                  <a:cubicBezTo>
                    <a:pt x="0" y="1"/>
                    <a:pt x="0" y="334"/>
                    <a:pt x="234" y="334"/>
                  </a:cubicBezTo>
                  <a:cubicBezTo>
                    <a:pt x="467" y="334"/>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22"/>
            <p:cNvSpPr/>
            <p:nvPr/>
          </p:nvSpPr>
          <p:spPr>
            <a:xfrm>
              <a:off x="8186250" y="2772175"/>
              <a:ext cx="8350" cy="6700"/>
            </a:xfrm>
            <a:custGeom>
              <a:rect b="b" l="l" r="r" t="t"/>
              <a:pathLst>
                <a:path extrusionOk="0" h="268" w="334">
                  <a:moveTo>
                    <a:pt x="167" y="0"/>
                  </a:moveTo>
                  <a:cubicBezTo>
                    <a:pt x="0" y="0"/>
                    <a:pt x="0" y="267"/>
                    <a:pt x="167" y="267"/>
                  </a:cubicBezTo>
                  <a:cubicBezTo>
                    <a:pt x="334" y="267"/>
                    <a:pt x="334"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22"/>
            <p:cNvSpPr/>
            <p:nvPr/>
          </p:nvSpPr>
          <p:spPr>
            <a:xfrm>
              <a:off x="8212100" y="2834700"/>
              <a:ext cx="11700" cy="9200"/>
            </a:xfrm>
            <a:custGeom>
              <a:rect b="b" l="l" r="r" t="t"/>
              <a:pathLst>
                <a:path extrusionOk="0" h="368" w="468">
                  <a:moveTo>
                    <a:pt x="234" y="1"/>
                  </a:moveTo>
                  <a:cubicBezTo>
                    <a:pt x="0" y="1"/>
                    <a:pt x="0" y="368"/>
                    <a:pt x="234" y="368"/>
                  </a:cubicBezTo>
                  <a:cubicBezTo>
                    <a:pt x="467" y="368"/>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22"/>
            <p:cNvSpPr/>
            <p:nvPr/>
          </p:nvSpPr>
          <p:spPr>
            <a:xfrm>
              <a:off x="8251275" y="2818875"/>
              <a:ext cx="13375" cy="10850"/>
            </a:xfrm>
            <a:custGeom>
              <a:rect b="b" l="l" r="r" t="t"/>
              <a:pathLst>
                <a:path extrusionOk="0" h="434" w="535">
                  <a:moveTo>
                    <a:pt x="268" y="0"/>
                  </a:moveTo>
                  <a:cubicBezTo>
                    <a:pt x="1" y="0"/>
                    <a:pt x="1" y="434"/>
                    <a:pt x="268" y="434"/>
                  </a:cubicBezTo>
                  <a:cubicBezTo>
                    <a:pt x="535" y="434"/>
                    <a:pt x="535"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22"/>
            <p:cNvSpPr/>
            <p:nvPr/>
          </p:nvSpPr>
          <p:spPr>
            <a:xfrm>
              <a:off x="8227100" y="2803850"/>
              <a:ext cx="12525" cy="10050"/>
            </a:xfrm>
            <a:custGeom>
              <a:rect b="b" l="l" r="r" t="t"/>
              <a:pathLst>
                <a:path extrusionOk="0" h="402" w="501">
                  <a:moveTo>
                    <a:pt x="234" y="1"/>
                  </a:moveTo>
                  <a:cubicBezTo>
                    <a:pt x="1" y="1"/>
                    <a:pt x="1" y="401"/>
                    <a:pt x="234" y="401"/>
                  </a:cubicBezTo>
                  <a:cubicBezTo>
                    <a:pt x="501" y="401"/>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22"/>
            <p:cNvSpPr/>
            <p:nvPr/>
          </p:nvSpPr>
          <p:spPr>
            <a:xfrm>
              <a:off x="8282975" y="2774675"/>
              <a:ext cx="16700" cy="12525"/>
            </a:xfrm>
            <a:custGeom>
              <a:rect b="b" l="l" r="r" t="t"/>
              <a:pathLst>
                <a:path extrusionOk="0" h="501" w="668">
                  <a:moveTo>
                    <a:pt x="334" y="0"/>
                  </a:moveTo>
                  <a:cubicBezTo>
                    <a:pt x="1" y="0"/>
                    <a:pt x="1" y="501"/>
                    <a:pt x="334" y="501"/>
                  </a:cubicBezTo>
                  <a:cubicBezTo>
                    <a:pt x="668" y="501"/>
                    <a:pt x="668" y="0"/>
                    <a:pt x="3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22"/>
            <p:cNvSpPr/>
            <p:nvPr/>
          </p:nvSpPr>
          <p:spPr>
            <a:xfrm>
              <a:off x="8252950" y="2737975"/>
              <a:ext cx="15050" cy="10875"/>
            </a:xfrm>
            <a:custGeom>
              <a:rect b="b" l="l" r="r" t="t"/>
              <a:pathLst>
                <a:path extrusionOk="0" h="435" w="602">
                  <a:moveTo>
                    <a:pt x="301" y="1"/>
                  </a:moveTo>
                  <a:cubicBezTo>
                    <a:pt x="1" y="1"/>
                    <a:pt x="1" y="434"/>
                    <a:pt x="301" y="434"/>
                  </a:cubicBezTo>
                  <a:cubicBezTo>
                    <a:pt x="601" y="434"/>
                    <a:pt x="601"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22"/>
            <p:cNvSpPr/>
            <p:nvPr/>
          </p:nvSpPr>
          <p:spPr>
            <a:xfrm>
              <a:off x="8278800" y="2681275"/>
              <a:ext cx="10875" cy="8350"/>
            </a:xfrm>
            <a:custGeom>
              <a:rect b="b" l="l" r="r" t="t"/>
              <a:pathLst>
                <a:path extrusionOk="0" h="334" w="435">
                  <a:moveTo>
                    <a:pt x="234" y="0"/>
                  </a:moveTo>
                  <a:cubicBezTo>
                    <a:pt x="1" y="0"/>
                    <a:pt x="1" y="334"/>
                    <a:pt x="234" y="334"/>
                  </a:cubicBezTo>
                  <a:cubicBezTo>
                    <a:pt x="434" y="334"/>
                    <a:pt x="434"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22"/>
            <p:cNvSpPr/>
            <p:nvPr/>
          </p:nvSpPr>
          <p:spPr>
            <a:xfrm>
              <a:off x="8259625" y="2678775"/>
              <a:ext cx="10025" cy="6675"/>
            </a:xfrm>
            <a:custGeom>
              <a:rect b="b" l="l" r="r" t="t"/>
              <a:pathLst>
                <a:path extrusionOk="0" h="267"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22"/>
            <p:cNvSpPr/>
            <p:nvPr/>
          </p:nvSpPr>
          <p:spPr>
            <a:xfrm>
              <a:off x="8301325" y="2649575"/>
              <a:ext cx="10025" cy="6700"/>
            </a:xfrm>
            <a:custGeom>
              <a:rect b="b" l="l" r="r" t="t"/>
              <a:pathLst>
                <a:path extrusionOk="0" h="268" w="401">
                  <a:moveTo>
                    <a:pt x="201" y="1"/>
                  </a:moveTo>
                  <a:cubicBezTo>
                    <a:pt x="0" y="1"/>
                    <a:pt x="0" y="268"/>
                    <a:pt x="201" y="268"/>
                  </a:cubicBezTo>
                  <a:cubicBezTo>
                    <a:pt x="401" y="268"/>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22"/>
            <p:cNvSpPr/>
            <p:nvPr/>
          </p:nvSpPr>
          <p:spPr>
            <a:xfrm>
              <a:off x="8343025" y="2675425"/>
              <a:ext cx="7525" cy="7525"/>
            </a:xfrm>
            <a:custGeom>
              <a:rect b="b" l="l" r="r" t="t"/>
              <a:pathLst>
                <a:path extrusionOk="0" h="301" w="301">
                  <a:moveTo>
                    <a:pt x="167" y="1"/>
                  </a:moveTo>
                  <a:cubicBezTo>
                    <a:pt x="0" y="34"/>
                    <a:pt x="0" y="301"/>
                    <a:pt x="167" y="301"/>
                  </a:cubicBezTo>
                  <a:cubicBezTo>
                    <a:pt x="300" y="301"/>
                    <a:pt x="3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22"/>
            <p:cNvSpPr/>
            <p:nvPr/>
          </p:nvSpPr>
          <p:spPr>
            <a:xfrm>
              <a:off x="8326350" y="2733375"/>
              <a:ext cx="12000" cy="9800"/>
            </a:xfrm>
            <a:custGeom>
              <a:rect b="b" l="l" r="r" t="t"/>
              <a:pathLst>
                <a:path extrusionOk="0" h="392" w="48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22"/>
            <p:cNvSpPr/>
            <p:nvPr/>
          </p:nvSpPr>
          <p:spPr>
            <a:xfrm>
              <a:off x="8305500" y="2712950"/>
              <a:ext cx="12525" cy="9200"/>
            </a:xfrm>
            <a:custGeom>
              <a:rect b="b" l="l" r="r" t="t"/>
              <a:pathLst>
                <a:path extrusionOk="0" h="368" w="501">
                  <a:moveTo>
                    <a:pt x="234" y="1"/>
                  </a:moveTo>
                  <a:cubicBezTo>
                    <a:pt x="0" y="1"/>
                    <a:pt x="0"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22"/>
            <p:cNvSpPr/>
            <p:nvPr/>
          </p:nvSpPr>
          <p:spPr>
            <a:xfrm>
              <a:off x="8340525" y="2709625"/>
              <a:ext cx="11700" cy="8350"/>
            </a:xfrm>
            <a:custGeom>
              <a:rect b="b" l="l" r="r" t="t"/>
              <a:pathLst>
                <a:path extrusionOk="0" h="334" w="468">
                  <a:moveTo>
                    <a:pt x="267" y="0"/>
                  </a:moveTo>
                  <a:cubicBezTo>
                    <a:pt x="0" y="0"/>
                    <a:pt x="0" y="334"/>
                    <a:pt x="267" y="334"/>
                  </a:cubicBezTo>
                  <a:cubicBezTo>
                    <a:pt x="467" y="334"/>
                    <a:pt x="4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22"/>
            <p:cNvSpPr/>
            <p:nvPr/>
          </p:nvSpPr>
          <p:spPr>
            <a:xfrm>
              <a:off x="8308000" y="2682925"/>
              <a:ext cx="12525" cy="9200"/>
            </a:xfrm>
            <a:custGeom>
              <a:rect b="b" l="l" r="r" t="t"/>
              <a:pathLst>
                <a:path extrusionOk="0" h="368" w="501">
                  <a:moveTo>
                    <a:pt x="267" y="1"/>
                  </a:moveTo>
                  <a:cubicBezTo>
                    <a:pt x="0" y="1"/>
                    <a:pt x="0" y="368"/>
                    <a:pt x="267" y="368"/>
                  </a:cubicBezTo>
                  <a:cubicBezTo>
                    <a:pt x="501" y="368"/>
                    <a:pt x="501" y="1"/>
                    <a:pt x="2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22"/>
            <p:cNvSpPr/>
            <p:nvPr/>
          </p:nvSpPr>
          <p:spPr>
            <a:xfrm>
              <a:off x="8334675" y="2647900"/>
              <a:ext cx="12550" cy="10875"/>
            </a:xfrm>
            <a:custGeom>
              <a:rect b="b" l="l" r="r" t="t"/>
              <a:pathLst>
                <a:path extrusionOk="0" h="435" w="502">
                  <a:moveTo>
                    <a:pt x="234" y="1"/>
                  </a:moveTo>
                  <a:cubicBezTo>
                    <a:pt x="1" y="1"/>
                    <a:pt x="1" y="435"/>
                    <a:pt x="234" y="435"/>
                  </a:cubicBezTo>
                  <a:cubicBezTo>
                    <a:pt x="501" y="435"/>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22"/>
            <p:cNvSpPr/>
            <p:nvPr/>
          </p:nvSpPr>
          <p:spPr>
            <a:xfrm>
              <a:off x="8318400" y="2763825"/>
              <a:ext cx="11250" cy="10900"/>
            </a:xfrm>
            <a:custGeom>
              <a:rect b="b" l="l" r="r" t="t"/>
              <a:pathLst>
                <a:path extrusionOk="0" h="436" w="45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22"/>
            <p:cNvSpPr/>
            <p:nvPr/>
          </p:nvSpPr>
          <p:spPr>
            <a:xfrm>
              <a:off x="8303825" y="2818025"/>
              <a:ext cx="1700" cy="25"/>
            </a:xfrm>
            <a:custGeom>
              <a:rect b="b" l="l" r="r" t="t"/>
              <a:pathLst>
                <a:path extrusionOk="0" h="1" w="68">
                  <a:moveTo>
                    <a:pt x="67" y="1"/>
                  </a:moveTo>
                  <a:lnTo>
                    <a:pt x="67" y="1"/>
                  </a:lnTo>
                  <a:cubicBezTo>
                    <a:pt x="0" y="1"/>
                    <a:pt x="0" y="1"/>
                    <a:pt x="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22"/>
            <p:cNvSpPr/>
            <p:nvPr/>
          </p:nvSpPr>
          <p:spPr>
            <a:xfrm>
              <a:off x="8280475" y="2860575"/>
              <a:ext cx="18375" cy="15025"/>
            </a:xfrm>
            <a:custGeom>
              <a:rect b="b" l="l" r="r" t="t"/>
              <a:pathLst>
                <a:path extrusionOk="0" h="601" w="735">
                  <a:moveTo>
                    <a:pt x="367" y="0"/>
                  </a:moveTo>
                  <a:cubicBezTo>
                    <a:pt x="0" y="0"/>
                    <a:pt x="0" y="600"/>
                    <a:pt x="367" y="600"/>
                  </a:cubicBezTo>
                  <a:cubicBezTo>
                    <a:pt x="734" y="600"/>
                    <a:pt x="734" y="0"/>
                    <a:pt x="3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22"/>
            <p:cNvSpPr/>
            <p:nvPr/>
          </p:nvSpPr>
          <p:spPr>
            <a:xfrm>
              <a:off x="8282150" y="2825550"/>
              <a:ext cx="12525" cy="9175"/>
            </a:xfrm>
            <a:custGeom>
              <a:rect b="b" l="l" r="r" t="t"/>
              <a:pathLst>
                <a:path extrusionOk="0" h="367" w="501">
                  <a:moveTo>
                    <a:pt x="267" y="0"/>
                  </a:moveTo>
                  <a:cubicBezTo>
                    <a:pt x="0" y="0"/>
                    <a:pt x="0" y="367"/>
                    <a:pt x="267" y="367"/>
                  </a:cubicBezTo>
                  <a:cubicBezTo>
                    <a:pt x="501" y="367"/>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22"/>
            <p:cNvSpPr/>
            <p:nvPr/>
          </p:nvSpPr>
          <p:spPr>
            <a:xfrm>
              <a:off x="8242950" y="2881400"/>
              <a:ext cx="10025" cy="8375"/>
            </a:xfrm>
            <a:custGeom>
              <a:rect b="b" l="l" r="r" t="t"/>
              <a:pathLst>
                <a:path extrusionOk="0" h="335" w="401">
                  <a:moveTo>
                    <a:pt x="201" y="1"/>
                  </a:moveTo>
                  <a:cubicBezTo>
                    <a:pt x="0" y="1"/>
                    <a:pt x="0" y="335"/>
                    <a:pt x="201" y="335"/>
                  </a:cubicBezTo>
                  <a:cubicBezTo>
                    <a:pt x="401"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22"/>
            <p:cNvSpPr/>
            <p:nvPr/>
          </p:nvSpPr>
          <p:spPr>
            <a:xfrm>
              <a:off x="8192900" y="2905600"/>
              <a:ext cx="13375" cy="10025"/>
            </a:xfrm>
            <a:custGeom>
              <a:rect b="b" l="l" r="r" t="t"/>
              <a:pathLst>
                <a:path extrusionOk="0" h="401" w="535">
                  <a:moveTo>
                    <a:pt x="234" y="0"/>
                  </a:moveTo>
                  <a:cubicBezTo>
                    <a:pt x="1" y="0"/>
                    <a:pt x="1" y="401"/>
                    <a:pt x="234" y="401"/>
                  </a:cubicBezTo>
                  <a:cubicBezTo>
                    <a:pt x="535" y="401"/>
                    <a:pt x="535"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22"/>
            <p:cNvSpPr/>
            <p:nvPr/>
          </p:nvSpPr>
          <p:spPr>
            <a:xfrm>
              <a:off x="8177075" y="2875575"/>
              <a:ext cx="12525" cy="9200"/>
            </a:xfrm>
            <a:custGeom>
              <a:rect b="b" l="l" r="r" t="t"/>
              <a:pathLst>
                <a:path extrusionOk="0" h="368" w="501">
                  <a:moveTo>
                    <a:pt x="234" y="0"/>
                  </a:moveTo>
                  <a:cubicBezTo>
                    <a:pt x="0" y="0"/>
                    <a:pt x="0" y="367"/>
                    <a:pt x="234" y="367"/>
                  </a:cubicBezTo>
                  <a:cubicBezTo>
                    <a:pt x="501"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22"/>
            <p:cNvSpPr/>
            <p:nvPr/>
          </p:nvSpPr>
          <p:spPr>
            <a:xfrm>
              <a:off x="8172075" y="2849725"/>
              <a:ext cx="4175" cy="2525"/>
            </a:xfrm>
            <a:custGeom>
              <a:rect b="b" l="l" r="r" t="t"/>
              <a:pathLst>
                <a:path extrusionOk="0" h="101" w="167">
                  <a:moveTo>
                    <a:pt x="67" y="0"/>
                  </a:moveTo>
                  <a:cubicBezTo>
                    <a:pt x="0" y="0"/>
                    <a:pt x="0" y="100"/>
                    <a:pt x="67" y="100"/>
                  </a:cubicBezTo>
                  <a:cubicBezTo>
                    <a:pt x="167" y="100"/>
                    <a:pt x="167" y="0"/>
                    <a:pt x="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22"/>
            <p:cNvSpPr/>
            <p:nvPr/>
          </p:nvSpPr>
          <p:spPr>
            <a:xfrm>
              <a:off x="8207925" y="2870575"/>
              <a:ext cx="12525" cy="10025"/>
            </a:xfrm>
            <a:custGeom>
              <a:rect b="b" l="l" r="r" t="t"/>
              <a:pathLst>
                <a:path extrusionOk="0" h="401" w="501">
                  <a:moveTo>
                    <a:pt x="267" y="0"/>
                  </a:moveTo>
                  <a:cubicBezTo>
                    <a:pt x="0" y="0"/>
                    <a:pt x="0" y="401"/>
                    <a:pt x="267" y="401"/>
                  </a:cubicBezTo>
                  <a:cubicBezTo>
                    <a:pt x="501" y="401"/>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22"/>
            <p:cNvSpPr/>
            <p:nvPr/>
          </p:nvSpPr>
          <p:spPr>
            <a:xfrm>
              <a:off x="8253800" y="2843050"/>
              <a:ext cx="10025" cy="7525"/>
            </a:xfrm>
            <a:custGeom>
              <a:rect b="b" l="l" r="r" t="t"/>
              <a:pathLst>
                <a:path extrusionOk="0" h="301" w="401">
                  <a:moveTo>
                    <a:pt x="167" y="1"/>
                  </a:moveTo>
                  <a:cubicBezTo>
                    <a:pt x="0" y="1"/>
                    <a:pt x="0" y="301"/>
                    <a:pt x="167" y="301"/>
                  </a:cubicBezTo>
                  <a:cubicBezTo>
                    <a:pt x="400" y="301"/>
                    <a:pt x="4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22"/>
            <p:cNvSpPr/>
            <p:nvPr/>
          </p:nvSpPr>
          <p:spPr>
            <a:xfrm>
              <a:off x="8282975" y="2893075"/>
              <a:ext cx="16700" cy="12550"/>
            </a:xfrm>
            <a:custGeom>
              <a:rect b="b" l="l" r="r" t="t"/>
              <a:pathLst>
                <a:path extrusionOk="0" h="502" w="668">
                  <a:moveTo>
                    <a:pt x="334" y="1"/>
                  </a:moveTo>
                  <a:cubicBezTo>
                    <a:pt x="1" y="1"/>
                    <a:pt x="1" y="501"/>
                    <a:pt x="334" y="501"/>
                  </a:cubicBezTo>
                  <a:cubicBezTo>
                    <a:pt x="668" y="501"/>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22"/>
            <p:cNvSpPr/>
            <p:nvPr/>
          </p:nvSpPr>
          <p:spPr>
            <a:xfrm>
              <a:off x="8314675" y="2876350"/>
              <a:ext cx="12525" cy="9250"/>
            </a:xfrm>
            <a:custGeom>
              <a:rect b="b" l="l" r="r" t="t"/>
              <a:pathLst>
                <a:path extrusionOk="0" h="370" w="501">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22"/>
            <p:cNvSpPr/>
            <p:nvPr/>
          </p:nvSpPr>
          <p:spPr>
            <a:xfrm>
              <a:off x="8244625" y="2908100"/>
              <a:ext cx="12525" cy="9200"/>
            </a:xfrm>
            <a:custGeom>
              <a:rect b="b" l="l" r="r" t="t"/>
              <a:pathLst>
                <a:path extrusionOk="0" h="368" w="501">
                  <a:moveTo>
                    <a:pt x="267" y="0"/>
                  </a:moveTo>
                  <a:cubicBezTo>
                    <a:pt x="0" y="0"/>
                    <a:pt x="0" y="367"/>
                    <a:pt x="267" y="367"/>
                  </a:cubicBezTo>
                  <a:cubicBezTo>
                    <a:pt x="500" y="367"/>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22"/>
            <p:cNvSpPr/>
            <p:nvPr/>
          </p:nvSpPr>
          <p:spPr>
            <a:xfrm>
              <a:off x="8142875" y="2870575"/>
              <a:ext cx="10025" cy="6700"/>
            </a:xfrm>
            <a:custGeom>
              <a:rect b="b" l="l" r="r" t="t"/>
              <a:pathLst>
                <a:path extrusionOk="0" h="268"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22"/>
            <p:cNvSpPr/>
            <p:nvPr/>
          </p:nvSpPr>
          <p:spPr>
            <a:xfrm>
              <a:off x="8310500" y="2792175"/>
              <a:ext cx="14200" cy="11700"/>
            </a:xfrm>
            <a:custGeom>
              <a:rect b="b" l="l" r="r" t="t"/>
              <a:pathLst>
                <a:path extrusionOk="0" h="468" w="568">
                  <a:moveTo>
                    <a:pt x="301" y="1"/>
                  </a:moveTo>
                  <a:cubicBezTo>
                    <a:pt x="0" y="1"/>
                    <a:pt x="0" y="468"/>
                    <a:pt x="301" y="468"/>
                  </a:cubicBezTo>
                  <a:cubicBezTo>
                    <a:pt x="567" y="468"/>
                    <a:pt x="567"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22"/>
            <p:cNvSpPr/>
            <p:nvPr/>
          </p:nvSpPr>
          <p:spPr>
            <a:xfrm>
              <a:off x="8115350" y="3736050"/>
              <a:ext cx="140925" cy="8425"/>
            </a:xfrm>
            <a:custGeom>
              <a:rect b="b" l="l" r="r" t="t"/>
              <a:pathLst>
                <a:path extrusionOk="0" h="337" w="5637">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22"/>
            <p:cNvSpPr/>
            <p:nvPr/>
          </p:nvSpPr>
          <p:spPr>
            <a:xfrm>
              <a:off x="8198750" y="3705750"/>
              <a:ext cx="12525" cy="37500"/>
            </a:xfrm>
            <a:custGeom>
              <a:rect b="b" l="l" r="r" t="t"/>
              <a:pathLst>
                <a:path extrusionOk="0" h="1500" w="501">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22"/>
            <p:cNvSpPr/>
            <p:nvPr/>
          </p:nvSpPr>
          <p:spPr>
            <a:xfrm>
              <a:off x="8276350" y="3689250"/>
              <a:ext cx="129850" cy="45400"/>
            </a:xfrm>
            <a:custGeom>
              <a:rect b="b" l="l" r="r" t="t"/>
              <a:pathLst>
                <a:path extrusionOk="0" h="1816" w="5194">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22"/>
            <p:cNvSpPr/>
            <p:nvPr/>
          </p:nvSpPr>
          <p:spPr>
            <a:xfrm>
              <a:off x="8343175" y="3684325"/>
              <a:ext cx="28825" cy="26250"/>
            </a:xfrm>
            <a:custGeom>
              <a:rect b="b" l="l" r="r" t="t"/>
              <a:pathLst>
                <a:path extrusionOk="0" h="1050" w="1153">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22"/>
            <p:cNvSpPr/>
            <p:nvPr/>
          </p:nvSpPr>
          <p:spPr>
            <a:xfrm>
              <a:off x="8191250" y="2089425"/>
              <a:ext cx="140950" cy="104650"/>
            </a:xfrm>
            <a:custGeom>
              <a:rect b="b" l="l" r="r" t="t"/>
              <a:pathLst>
                <a:path extrusionOk="0" h="4186" w="5638">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22"/>
            <p:cNvSpPr/>
            <p:nvPr/>
          </p:nvSpPr>
          <p:spPr>
            <a:xfrm>
              <a:off x="7981925" y="2094875"/>
              <a:ext cx="79250" cy="148875"/>
            </a:xfrm>
            <a:custGeom>
              <a:rect b="b" l="l" r="r" t="t"/>
              <a:pathLst>
                <a:path extrusionOk="0" h="5955" w="317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2" name="Google Shape;3922;p22"/>
          <p:cNvGrpSpPr/>
          <p:nvPr/>
        </p:nvGrpSpPr>
        <p:grpSpPr>
          <a:xfrm rot="518340">
            <a:off x="-18321" y="1747503"/>
            <a:ext cx="819730" cy="1691432"/>
            <a:chOff x="8941775" y="1754475"/>
            <a:chExt cx="819775" cy="1691525"/>
          </a:xfrm>
        </p:grpSpPr>
        <p:sp>
          <p:nvSpPr>
            <p:cNvPr id="3923" name="Google Shape;3923;p22"/>
            <p:cNvSpPr/>
            <p:nvPr/>
          </p:nvSpPr>
          <p:spPr>
            <a:xfrm>
              <a:off x="9195300" y="1758700"/>
              <a:ext cx="308575" cy="311150"/>
            </a:xfrm>
            <a:custGeom>
              <a:rect b="b" l="l" r="r" t="t"/>
              <a:pathLst>
                <a:path extrusionOk="0" h="12446" w="12343">
                  <a:moveTo>
                    <a:pt x="8323" y="0"/>
                  </a:moveTo>
                  <a:cubicBezTo>
                    <a:pt x="7468" y="0"/>
                    <a:pt x="6628" y="372"/>
                    <a:pt x="6038" y="844"/>
                  </a:cubicBezTo>
                  <a:cubicBezTo>
                    <a:pt x="5137" y="1611"/>
                    <a:pt x="4504" y="2612"/>
                    <a:pt x="3736" y="3446"/>
                  </a:cubicBezTo>
                  <a:cubicBezTo>
                    <a:pt x="3369" y="3846"/>
                    <a:pt x="2902" y="4280"/>
                    <a:pt x="2769" y="4780"/>
                  </a:cubicBezTo>
                  <a:cubicBezTo>
                    <a:pt x="2469" y="5547"/>
                    <a:pt x="2802" y="6515"/>
                    <a:pt x="2269" y="7149"/>
                  </a:cubicBezTo>
                  <a:cubicBezTo>
                    <a:pt x="1968" y="7482"/>
                    <a:pt x="1468" y="7649"/>
                    <a:pt x="1034" y="7849"/>
                  </a:cubicBezTo>
                  <a:cubicBezTo>
                    <a:pt x="601" y="8049"/>
                    <a:pt x="167" y="8349"/>
                    <a:pt x="100" y="8750"/>
                  </a:cubicBezTo>
                  <a:cubicBezTo>
                    <a:pt x="0" y="9150"/>
                    <a:pt x="267" y="9550"/>
                    <a:pt x="601" y="9817"/>
                  </a:cubicBezTo>
                  <a:cubicBezTo>
                    <a:pt x="934" y="10084"/>
                    <a:pt x="1335" y="10251"/>
                    <a:pt x="1768" y="10418"/>
                  </a:cubicBezTo>
                  <a:cubicBezTo>
                    <a:pt x="2435" y="10751"/>
                    <a:pt x="3002" y="11085"/>
                    <a:pt x="3670" y="11385"/>
                  </a:cubicBezTo>
                  <a:cubicBezTo>
                    <a:pt x="4870" y="11919"/>
                    <a:pt x="6205" y="12186"/>
                    <a:pt x="7539" y="12352"/>
                  </a:cubicBezTo>
                  <a:cubicBezTo>
                    <a:pt x="7855" y="12407"/>
                    <a:pt x="8183" y="12445"/>
                    <a:pt x="8505" y="12445"/>
                  </a:cubicBezTo>
                  <a:cubicBezTo>
                    <a:pt x="8965" y="12445"/>
                    <a:pt x="9415" y="12368"/>
                    <a:pt x="9807" y="12152"/>
                  </a:cubicBezTo>
                  <a:cubicBezTo>
                    <a:pt x="10474" y="11785"/>
                    <a:pt x="10808" y="11051"/>
                    <a:pt x="11042" y="10384"/>
                  </a:cubicBezTo>
                  <a:cubicBezTo>
                    <a:pt x="11775" y="8450"/>
                    <a:pt x="12276" y="6381"/>
                    <a:pt x="12309" y="4313"/>
                  </a:cubicBezTo>
                  <a:cubicBezTo>
                    <a:pt x="12342" y="3346"/>
                    <a:pt x="12209" y="2312"/>
                    <a:pt x="11609" y="1511"/>
                  </a:cubicBezTo>
                  <a:cubicBezTo>
                    <a:pt x="10841" y="611"/>
                    <a:pt x="10208" y="210"/>
                    <a:pt x="9374" y="210"/>
                  </a:cubicBezTo>
                  <a:cubicBezTo>
                    <a:pt x="9032" y="64"/>
                    <a:pt x="8676" y="0"/>
                    <a:pt x="8323"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22"/>
            <p:cNvSpPr/>
            <p:nvPr/>
          </p:nvSpPr>
          <p:spPr>
            <a:xfrm>
              <a:off x="9035175" y="2506150"/>
              <a:ext cx="405325" cy="870650"/>
            </a:xfrm>
            <a:custGeom>
              <a:rect b="b" l="l" r="r" t="t"/>
              <a:pathLst>
                <a:path extrusionOk="0" h="34826" w="16213">
                  <a:moveTo>
                    <a:pt x="3537" y="0"/>
                  </a:moveTo>
                  <a:lnTo>
                    <a:pt x="1" y="33524"/>
                  </a:lnTo>
                  <a:lnTo>
                    <a:pt x="2936" y="34025"/>
                  </a:lnTo>
                  <a:cubicBezTo>
                    <a:pt x="2936" y="34025"/>
                    <a:pt x="8540" y="5604"/>
                    <a:pt x="8840" y="5171"/>
                  </a:cubicBezTo>
                  <a:cubicBezTo>
                    <a:pt x="8913" y="5074"/>
                    <a:pt x="8982" y="5043"/>
                    <a:pt x="9039" y="5043"/>
                  </a:cubicBezTo>
                  <a:cubicBezTo>
                    <a:pt x="9140" y="5043"/>
                    <a:pt x="9207" y="5137"/>
                    <a:pt x="9207" y="5137"/>
                  </a:cubicBezTo>
                  <a:lnTo>
                    <a:pt x="4904" y="34158"/>
                  </a:lnTo>
                  <a:lnTo>
                    <a:pt x="8407" y="34825"/>
                  </a:lnTo>
                  <a:cubicBezTo>
                    <a:pt x="8407" y="34825"/>
                    <a:pt x="16212" y="7606"/>
                    <a:pt x="16112" y="1334"/>
                  </a:cubicBezTo>
                  <a:lnTo>
                    <a:pt x="3537"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22"/>
            <p:cNvSpPr/>
            <p:nvPr/>
          </p:nvSpPr>
          <p:spPr>
            <a:xfrm>
              <a:off x="9056025" y="2516975"/>
              <a:ext cx="87600" cy="768925"/>
            </a:xfrm>
            <a:custGeom>
              <a:rect b="b" l="l" r="r" t="t"/>
              <a:pathLst>
                <a:path extrusionOk="0" h="30757" w="3504">
                  <a:moveTo>
                    <a:pt x="3503" y="1"/>
                  </a:moveTo>
                  <a:lnTo>
                    <a:pt x="1" y="30756"/>
                  </a:lnTo>
                  <a:cubicBezTo>
                    <a:pt x="1702" y="20582"/>
                    <a:pt x="2869" y="10308"/>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22"/>
            <p:cNvSpPr/>
            <p:nvPr/>
          </p:nvSpPr>
          <p:spPr>
            <a:xfrm>
              <a:off x="9184450" y="2622050"/>
              <a:ext cx="85100" cy="688850"/>
            </a:xfrm>
            <a:custGeom>
              <a:rect b="b" l="l" r="r" t="t"/>
              <a:pathLst>
                <a:path extrusionOk="0" h="27554" w="3404">
                  <a:moveTo>
                    <a:pt x="3403" y="1"/>
                  </a:moveTo>
                  <a:lnTo>
                    <a:pt x="1" y="27554"/>
                  </a:lnTo>
                  <a:cubicBezTo>
                    <a:pt x="1368" y="18047"/>
                    <a:pt x="2603" y="9608"/>
                    <a:pt x="34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22"/>
            <p:cNvSpPr/>
            <p:nvPr/>
          </p:nvSpPr>
          <p:spPr>
            <a:xfrm>
              <a:off x="9020400" y="2578700"/>
              <a:ext cx="88200" cy="167650"/>
            </a:xfrm>
            <a:custGeom>
              <a:rect b="b" l="l" r="r" t="t"/>
              <a:pathLst>
                <a:path extrusionOk="0" h="6706" w="3528">
                  <a:moveTo>
                    <a:pt x="1192" y="0"/>
                  </a:moveTo>
                  <a:cubicBezTo>
                    <a:pt x="1192" y="0"/>
                    <a:pt x="158" y="2535"/>
                    <a:pt x="91" y="3936"/>
                  </a:cubicBezTo>
                  <a:cubicBezTo>
                    <a:pt x="1" y="5207"/>
                    <a:pt x="349" y="6066"/>
                    <a:pt x="489" y="6066"/>
                  </a:cubicBezTo>
                  <a:cubicBezTo>
                    <a:pt x="503" y="6066"/>
                    <a:pt x="516" y="6057"/>
                    <a:pt x="525" y="6038"/>
                  </a:cubicBezTo>
                  <a:cubicBezTo>
                    <a:pt x="656" y="5841"/>
                    <a:pt x="271" y="3935"/>
                    <a:pt x="671" y="3935"/>
                  </a:cubicBezTo>
                  <a:cubicBezTo>
                    <a:pt x="678" y="3935"/>
                    <a:pt x="685" y="3935"/>
                    <a:pt x="692" y="3936"/>
                  </a:cubicBezTo>
                  <a:cubicBezTo>
                    <a:pt x="1123" y="4069"/>
                    <a:pt x="664" y="6705"/>
                    <a:pt x="1444" y="6705"/>
                  </a:cubicBezTo>
                  <a:cubicBezTo>
                    <a:pt x="1449" y="6705"/>
                    <a:pt x="1454" y="6705"/>
                    <a:pt x="1459" y="6705"/>
                  </a:cubicBezTo>
                  <a:cubicBezTo>
                    <a:pt x="1459" y="6705"/>
                    <a:pt x="1492" y="6105"/>
                    <a:pt x="1459" y="5538"/>
                  </a:cubicBezTo>
                  <a:cubicBezTo>
                    <a:pt x="1427" y="4967"/>
                    <a:pt x="1366" y="4096"/>
                    <a:pt x="1645" y="4096"/>
                  </a:cubicBezTo>
                  <a:cubicBezTo>
                    <a:pt x="1660" y="4096"/>
                    <a:pt x="1676" y="4098"/>
                    <a:pt x="1692" y="4103"/>
                  </a:cubicBezTo>
                  <a:cubicBezTo>
                    <a:pt x="2026" y="4237"/>
                    <a:pt x="1592" y="6271"/>
                    <a:pt x="1859" y="6271"/>
                  </a:cubicBezTo>
                  <a:cubicBezTo>
                    <a:pt x="2159" y="6271"/>
                    <a:pt x="2426" y="4737"/>
                    <a:pt x="2493" y="3703"/>
                  </a:cubicBezTo>
                  <a:cubicBezTo>
                    <a:pt x="2551" y="3128"/>
                    <a:pt x="2652" y="2938"/>
                    <a:pt x="2735" y="2938"/>
                  </a:cubicBezTo>
                  <a:cubicBezTo>
                    <a:pt x="2795" y="2938"/>
                    <a:pt x="2846" y="3042"/>
                    <a:pt x="2860" y="3169"/>
                  </a:cubicBezTo>
                  <a:cubicBezTo>
                    <a:pt x="2893" y="3436"/>
                    <a:pt x="2660" y="4437"/>
                    <a:pt x="2860" y="4437"/>
                  </a:cubicBezTo>
                  <a:cubicBezTo>
                    <a:pt x="3127" y="4437"/>
                    <a:pt x="3527" y="3069"/>
                    <a:pt x="3527" y="2369"/>
                  </a:cubicBezTo>
                  <a:cubicBezTo>
                    <a:pt x="3527" y="1668"/>
                    <a:pt x="2960" y="601"/>
                    <a:pt x="3094" y="267"/>
                  </a:cubicBezTo>
                  <a:cubicBezTo>
                    <a:pt x="3160" y="0"/>
                    <a:pt x="1192" y="0"/>
                    <a:pt x="119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22"/>
            <p:cNvSpPr/>
            <p:nvPr/>
          </p:nvSpPr>
          <p:spPr>
            <a:xfrm>
              <a:off x="9123575" y="2031150"/>
              <a:ext cx="386975" cy="509200"/>
            </a:xfrm>
            <a:custGeom>
              <a:rect b="b" l="l" r="r" t="t"/>
              <a:pathLst>
                <a:path extrusionOk="0" h="20368" w="15479">
                  <a:moveTo>
                    <a:pt x="9144" y="1"/>
                  </a:moveTo>
                  <a:cubicBezTo>
                    <a:pt x="7382" y="1"/>
                    <a:pt x="3568" y="544"/>
                    <a:pt x="2703" y="5124"/>
                  </a:cubicBezTo>
                  <a:cubicBezTo>
                    <a:pt x="1568" y="11128"/>
                    <a:pt x="1" y="19000"/>
                    <a:pt x="1" y="19000"/>
                  </a:cubicBezTo>
                  <a:lnTo>
                    <a:pt x="12643" y="20368"/>
                  </a:lnTo>
                  <a:lnTo>
                    <a:pt x="14911" y="6825"/>
                  </a:lnTo>
                  <a:cubicBezTo>
                    <a:pt x="15478" y="3689"/>
                    <a:pt x="13410" y="720"/>
                    <a:pt x="10341" y="120"/>
                  </a:cubicBezTo>
                  <a:cubicBezTo>
                    <a:pt x="10241" y="87"/>
                    <a:pt x="10141" y="53"/>
                    <a:pt x="10041" y="53"/>
                  </a:cubicBezTo>
                  <a:cubicBezTo>
                    <a:pt x="10041" y="53"/>
                    <a:pt x="9692" y="1"/>
                    <a:pt x="9144" y="1"/>
                  </a:cubicBez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22"/>
            <p:cNvSpPr/>
            <p:nvPr/>
          </p:nvSpPr>
          <p:spPr>
            <a:xfrm>
              <a:off x="9020175" y="2034975"/>
              <a:ext cx="286900" cy="582250"/>
            </a:xfrm>
            <a:custGeom>
              <a:rect b="b" l="l" r="r" t="t"/>
              <a:pathLst>
                <a:path extrusionOk="0" h="23290" w="11476">
                  <a:moveTo>
                    <a:pt x="11475" y="0"/>
                  </a:moveTo>
                  <a:lnTo>
                    <a:pt x="11475" y="0"/>
                  </a:lnTo>
                  <a:cubicBezTo>
                    <a:pt x="11475" y="0"/>
                    <a:pt x="4837" y="67"/>
                    <a:pt x="2502" y="10942"/>
                  </a:cubicBezTo>
                  <a:cubicBezTo>
                    <a:pt x="167" y="21783"/>
                    <a:pt x="0" y="22516"/>
                    <a:pt x="0" y="22516"/>
                  </a:cubicBezTo>
                  <a:cubicBezTo>
                    <a:pt x="0" y="22516"/>
                    <a:pt x="1304" y="23290"/>
                    <a:pt x="2725" y="23290"/>
                  </a:cubicBezTo>
                  <a:cubicBezTo>
                    <a:pt x="3049" y="23290"/>
                    <a:pt x="3380" y="23250"/>
                    <a:pt x="3703" y="23150"/>
                  </a:cubicBezTo>
                  <a:lnTo>
                    <a:pt x="6705" y="5604"/>
                  </a:lnTo>
                  <a:lnTo>
                    <a:pt x="11475"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22"/>
            <p:cNvSpPr/>
            <p:nvPr/>
          </p:nvSpPr>
          <p:spPr>
            <a:xfrm>
              <a:off x="9608925" y="2187575"/>
              <a:ext cx="152625" cy="137625"/>
            </a:xfrm>
            <a:custGeom>
              <a:rect b="b" l="l" r="r" t="t"/>
              <a:pathLst>
                <a:path extrusionOk="0" h="5505" w="6105">
                  <a:moveTo>
                    <a:pt x="5438" y="1"/>
                  </a:moveTo>
                  <a:cubicBezTo>
                    <a:pt x="5438" y="1"/>
                    <a:pt x="5071" y="468"/>
                    <a:pt x="4704" y="968"/>
                  </a:cubicBezTo>
                  <a:cubicBezTo>
                    <a:pt x="4424" y="1388"/>
                    <a:pt x="4027" y="1972"/>
                    <a:pt x="3788" y="1972"/>
                  </a:cubicBezTo>
                  <a:cubicBezTo>
                    <a:pt x="3742" y="1972"/>
                    <a:pt x="3702" y="1950"/>
                    <a:pt x="3670" y="1902"/>
                  </a:cubicBezTo>
                  <a:cubicBezTo>
                    <a:pt x="3503" y="1635"/>
                    <a:pt x="5104" y="234"/>
                    <a:pt x="4837" y="67"/>
                  </a:cubicBezTo>
                  <a:cubicBezTo>
                    <a:pt x="4821" y="56"/>
                    <a:pt x="4801" y="51"/>
                    <a:pt x="4777" y="51"/>
                  </a:cubicBezTo>
                  <a:cubicBezTo>
                    <a:pt x="4450" y="51"/>
                    <a:pt x="3424" y="1056"/>
                    <a:pt x="2802" y="1802"/>
                  </a:cubicBezTo>
                  <a:cubicBezTo>
                    <a:pt x="2490" y="2161"/>
                    <a:pt x="2295" y="2279"/>
                    <a:pt x="2199" y="2279"/>
                  </a:cubicBezTo>
                  <a:cubicBezTo>
                    <a:pt x="2091" y="2279"/>
                    <a:pt x="2111" y="2126"/>
                    <a:pt x="2235" y="2002"/>
                  </a:cubicBezTo>
                  <a:cubicBezTo>
                    <a:pt x="2402" y="1735"/>
                    <a:pt x="3169" y="1068"/>
                    <a:pt x="2969" y="968"/>
                  </a:cubicBezTo>
                  <a:cubicBezTo>
                    <a:pt x="2955" y="954"/>
                    <a:pt x="2933" y="947"/>
                    <a:pt x="2905" y="947"/>
                  </a:cubicBezTo>
                  <a:cubicBezTo>
                    <a:pt x="2603" y="947"/>
                    <a:pt x="1565" y="1714"/>
                    <a:pt x="1168" y="2202"/>
                  </a:cubicBezTo>
                  <a:cubicBezTo>
                    <a:pt x="768" y="2803"/>
                    <a:pt x="601" y="3970"/>
                    <a:pt x="301" y="4170"/>
                  </a:cubicBezTo>
                  <a:cubicBezTo>
                    <a:pt x="0" y="4371"/>
                    <a:pt x="1635" y="5505"/>
                    <a:pt x="1635" y="5505"/>
                  </a:cubicBezTo>
                  <a:cubicBezTo>
                    <a:pt x="1635" y="5505"/>
                    <a:pt x="4003" y="4070"/>
                    <a:pt x="4904" y="3003"/>
                  </a:cubicBezTo>
                  <a:cubicBezTo>
                    <a:pt x="5742" y="1939"/>
                    <a:pt x="5988" y="1031"/>
                    <a:pt x="5793" y="1031"/>
                  </a:cubicBezTo>
                  <a:cubicBezTo>
                    <a:pt x="5786" y="1031"/>
                    <a:pt x="5779" y="1033"/>
                    <a:pt x="5771" y="1035"/>
                  </a:cubicBezTo>
                  <a:cubicBezTo>
                    <a:pt x="5527" y="1127"/>
                    <a:pt x="4805" y="2676"/>
                    <a:pt x="4456" y="2676"/>
                  </a:cubicBezTo>
                  <a:cubicBezTo>
                    <a:pt x="4424" y="2676"/>
                    <a:pt x="4395" y="2664"/>
                    <a:pt x="4370" y="2636"/>
                  </a:cubicBezTo>
                  <a:cubicBezTo>
                    <a:pt x="4103" y="2302"/>
                    <a:pt x="6105" y="401"/>
                    <a:pt x="543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22"/>
            <p:cNvSpPr/>
            <p:nvPr/>
          </p:nvSpPr>
          <p:spPr>
            <a:xfrm>
              <a:off x="9658950" y="2235125"/>
              <a:ext cx="20050" cy="58825"/>
            </a:xfrm>
            <a:custGeom>
              <a:rect b="b" l="l" r="r" t="t"/>
              <a:pathLst>
                <a:path extrusionOk="0" h="2353" w="802">
                  <a:moveTo>
                    <a:pt x="435" y="0"/>
                  </a:moveTo>
                  <a:lnTo>
                    <a:pt x="435" y="0"/>
                  </a:lnTo>
                  <a:cubicBezTo>
                    <a:pt x="396" y="38"/>
                    <a:pt x="353" y="90"/>
                    <a:pt x="313" y="149"/>
                  </a:cubicBezTo>
                  <a:lnTo>
                    <a:pt x="313" y="149"/>
                  </a:lnTo>
                  <a:cubicBezTo>
                    <a:pt x="340" y="122"/>
                    <a:pt x="369" y="95"/>
                    <a:pt x="401" y="67"/>
                  </a:cubicBezTo>
                  <a:cubicBezTo>
                    <a:pt x="401" y="33"/>
                    <a:pt x="409" y="33"/>
                    <a:pt x="418" y="33"/>
                  </a:cubicBezTo>
                  <a:cubicBezTo>
                    <a:pt x="426" y="33"/>
                    <a:pt x="435" y="33"/>
                    <a:pt x="435" y="0"/>
                  </a:cubicBezTo>
                  <a:close/>
                  <a:moveTo>
                    <a:pt x="313" y="149"/>
                  </a:moveTo>
                  <a:cubicBezTo>
                    <a:pt x="148" y="315"/>
                    <a:pt x="87" y="466"/>
                    <a:pt x="1" y="667"/>
                  </a:cubicBezTo>
                  <a:cubicBezTo>
                    <a:pt x="1" y="734"/>
                    <a:pt x="1" y="767"/>
                    <a:pt x="68" y="767"/>
                  </a:cubicBezTo>
                  <a:cubicBezTo>
                    <a:pt x="801" y="934"/>
                    <a:pt x="501" y="1768"/>
                    <a:pt x="334" y="2268"/>
                  </a:cubicBezTo>
                  <a:cubicBezTo>
                    <a:pt x="313" y="2311"/>
                    <a:pt x="372" y="2353"/>
                    <a:pt x="418" y="2353"/>
                  </a:cubicBezTo>
                  <a:cubicBezTo>
                    <a:pt x="445" y="2353"/>
                    <a:pt x="468" y="2339"/>
                    <a:pt x="468" y="2302"/>
                  </a:cubicBezTo>
                  <a:cubicBezTo>
                    <a:pt x="635" y="1968"/>
                    <a:pt x="768" y="1468"/>
                    <a:pt x="635" y="1101"/>
                  </a:cubicBezTo>
                  <a:cubicBezTo>
                    <a:pt x="601" y="967"/>
                    <a:pt x="501" y="834"/>
                    <a:pt x="435" y="701"/>
                  </a:cubicBezTo>
                  <a:cubicBezTo>
                    <a:pt x="401" y="667"/>
                    <a:pt x="268" y="667"/>
                    <a:pt x="234" y="601"/>
                  </a:cubicBezTo>
                  <a:cubicBezTo>
                    <a:pt x="139" y="481"/>
                    <a:pt x="214" y="294"/>
                    <a:pt x="313" y="14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22"/>
            <p:cNvSpPr/>
            <p:nvPr/>
          </p:nvSpPr>
          <p:spPr>
            <a:xfrm>
              <a:off x="9405450" y="2095025"/>
              <a:ext cx="276050" cy="367450"/>
            </a:xfrm>
            <a:custGeom>
              <a:rect b="b" l="l" r="r" t="t"/>
              <a:pathLst>
                <a:path extrusionOk="0" h="14698" w="11042">
                  <a:moveTo>
                    <a:pt x="2736" y="0"/>
                  </a:moveTo>
                  <a:lnTo>
                    <a:pt x="0" y="6605"/>
                  </a:lnTo>
                  <a:cubicBezTo>
                    <a:pt x="0" y="6605"/>
                    <a:pt x="1268" y="12442"/>
                    <a:pt x="4237" y="14377"/>
                  </a:cubicBezTo>
                  <a:cubicBezTo>
                    <a:pt x="4584" y="14600"/>
                    <a:pt x="4943" y="14698"/>
                    <a:pt x="5307" y="14698"/>
                  </a:cubicBezTo>
                  <a:cubicBezTo>
                    <a:pt x="8051" y="14698"/>
                    <a:pt x="11042" y="9107"/>
                    <a:pt x="11042" y="9107"/>
                  </a:cubicBezTo>
                  <a:lnTo>
                    <a:pt x="8206" y="6538"/>
                  </a:lnTo>
                  <a:lnTo>
                    <a:pt x="5938" y="9740"/>
                  </a:lnTo>
                  <a:lnTo>
                    <a:pt x="273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22"/>
            <p:cNvSpPr/>
            <p:nvPr/>
          </p:nvSpPr>
          <p:spPr>
            <a:xfrm>
              <a:off x="9591575" y="2281600"/>
              <a:ext cx="79700" cy="59625"/>
            </a:xfrm>
            <a:custGeom>
              <a:rect b="b" l="l" r="r" t="t"/>
              <a:pathLst>
                <a:path extrusionOk="0" h="2385" w="3188">
                  <a:moveTo>
                    <a:pt x="42" y="0"/>
                  </a:moveTo>
                  <a:cubicBezTo>
                    <a:pt x="17" y="0"/>
                    <a:pt x="0" y="49"/>
                    <a:pt x="27" y="76"/>
                  </a:cubicBezTo>
                  <a:cubicBezTo>
                    <a:pt x="1028" y="876"/>
                    <a:pt x="2029" y="1610"/>
                    <a:pt x="3029" y="2377"/>
                  </a:cubicBezTo>
                  <a:cubicBezTo>
                    <a:pt x="3043" y="2382"/>
                    <a:pt x="3056" y="2384"/>
                    <a:pt x="3068" y="2384"/>
                  </a:cubicBezTo>
                  <a:cubicBezTo>
                    <a:pt x="3145" y="2384"/>
                    <a:pt x="3187" y="2302"/>
                    <a:pt x="3130" y="2244"/>
                  </a:cubicBezTo>
                  <a:cubicBezTo>
                    <a:pt x="2129" y="1477"/>
                    <a:pt x="1128" y="743"/>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22"/>
            <p:cNvSpPr/>
            <p:nvPr/>
          </p:nvSpPr>
          <p:spPr>
            <a:xfrm>
              <a:off x="9019375" y="2582300"/>
              <a:ext cx="100050" cy="15950"/>
            </a:xfrm>
            <a:custGeom>
              <a:rect b="b" l="l" r="r" t="t"/>
              <a:pathLst>
                <a:path extrusionOk="0" h="638" w="4002">
                  <a:moveTo>
                    <a:pt x="29" y="1"/>
                  </a:moveTo>
                  <a:cubicBezTo>
                    <a:pt x="1" y="1"/>
                    <a:pt x="7" y="64"/>
                    <a:pt x="32" y="90"/>
                  </a:cubicBezTo>
                  <a:cubicBezTo>
                    <a:pt x="1121" y="462"/>
                    <a:pt x="2209" y="638"/>
                    <a:pt x="3339" y="638"/>
                  </a:cubicBezTo>
                  <a:cubicBezTo>
                    <a:pt x="3526" y="638"/>
                    <a:pt x="3713" y="633"/>
                    <a:pt x="3902" y="623"/>
                  </a:cubicBezTo>
                  <a:cubicBezTo>
                    <a:pt x="4002" y="623"/>
                    <a:pt x="4002" y="523"/>
                    <a:pt x="3902" y="523"/>
                  </a:cubicBezTo>
                  <a:cubicBezTo>
                    <a:pt x="3805" y="526"/>
                    <a:pt x="3709" y="527"/>
                    <a:pt x="3613" y="527"/>
                  </a:cubicBezTo>
                  <a:cubicBezTo>
                    <a:pt x="2388" y="527"/>
                    <a:pt x="1241" y="332"/>
                    <a:pt x="66" y="23"/>
                  </a:cubicBezTo>
                  <a:cubicBezTo>
                    <a:pt x="50" y="7"/>
                    <a:pt x="37"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22"/>
            <p:cNvSpPr/>
            <p:nvPr/>
          </p:nvSpPr>
          <p:spPr>
            <a:xfrm>
              <a:off x="9146100" y="3310050"/>
              <a:ext cx="174300" cy="135950"/>
            </a:xfrm>
            <a:custGeom>
              <a:rect b="b" l="l" r="r" t="t"/>
              <a:pathLst>
                <a:path extrusionOk="0" h="5438" w="6972">
                  <a:moveTo>
                    <a:pt x="501" y="1"/>
                  </a:moveTo>
                  <a:lnTo>
                    <a:pt x="665" y="12"/>
                  </a:lnTo>
                  <a:lnTo>
                    <a:pt x="665" y="12"/>
                  </a:lnTo>
                  <a:lnTo>
                    <a:pt x="667" y="1"/>
                  </a:lnTo>
                  <a:close/>
                  <a:moveTo>
                    <a:pt x="665" y="12"/>
                  </a:moveTo>
                  <a:lnTo>
                    <a:pt x="0" y="3870"/>
                  </a:lnTo>
                  <a:lnTo>
                    <a:pt x="6972" y="5438"/>
                  </a:lnTo>
                  <a:lnTo>
                    <a:pt x="4237" y="2769"/>
                  </a:lnTo>
                  <a:lnTo>
                    <a:pt x="4970" y="301"/>
                  </a:lnTo>
                  <a:lnTo>
                    <a:pt x="665" y="12"/>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22"/>
            <p:cNvSpPr/>
            <p:nvPr/>
          </p:nvSpPr>
          <p:spPr>
            <a:xfrm>
              <a:off x="8943450" y="3285875"/>
              <a:ext cx="183475" cy="116775"/>
            </a:xfrm>
            <a:custGeom>
              <a:rect b="b" l="l" r="r" t="t"/>
              <a:pathLst>
                <a:path extrusionOk="0" h="4671" w="7339">
                  <a:moveTo>
                    <a:pt x="3670" y="0"/>
                  </a:moveTo>
                  <a:lnTo>
                    <a:pt x="3336" y="2168"/>
                  </a:lnTo>
                  <a:lnTo>
                    <a:pt x="0" y="3603"/>
                  </a:lnTo>
                  <a:lnTo>
                    <a:pt x="6505" y="4670"/>
                  </a:lnTo>
                  <a:lnTo>
                    <a:pt x="7339" y="834"/>
                  </a:lnTo>
                  <a:lnTo>
                    <a:pt x="3670" y="0"/>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22"/>
            <p:cNvSpPr/>
            <p:nvPr/>
          </p:nvSpPr>
          <p:spPr>
            <a:xfrm>
              <a:off x="9328725" y="2092975"/>
              <a:ext cx="20875" cy="108400"/>
            </a:xfrm>
            <a:custGeom>
              <a:rect b="b" l="l" r="r" t="t"/>
              <a:pathLst>
                <a:path extrusionOk="0" h="4336" w="835">
                  <a:moveTo>
                    <a:pt x="778" y="1"/>
                  </a:moveTo>
                  <a:cubicBezTo>
                    <a:pt x="771" y="1"/>
                    <a:pt x="768" y="4"/>
                    <a:pt x="768" y="15"/>
                  </a:cubicBezTo>
                  <a:cubicBezTo>
                    <a:pt x="467" y="1450"/>
                    <a:pt x="201" y="2851"/>
                    <a:pt x="0" y="4285"/>
                  </a:cubicBezTo>
                  <a:cubicBezTo>
                    <a:pt x="0" y="4318"/>
                    <a:pt x="17" y="4335"/>
                    <a:pt x="42" y="4335"/>
                  </a:cubicBezTo>
                  <a:cubicBezTo>
                    <a:pt x="67" y="4335"/>
                    <a:pt x="101" y="4318"/>
                    <a:pt x="134" y="4285"/>
                  </a:cubicBezTo>
                  <a:cubicBezTo>
                    <a:pt x="367" y="2851"/>
                    <a:pt x="634" y="1450"/>
                    <a:pt x="834" y="15"/>
                  </a:cubicBezTo>
                  <a:cubicBezTo>
                    <a:pt x="812" y="15"/>
                    <a:pt x="790" y="1"/>
                    <a:pt x="7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22"/>
            <p:cNvSpPr/>
            <p:nvPr/>
          </p:nvSpPr>
          <p:spPr>
            <a:xfrm>
              <a:off x="9353750" y="2120450"/>
              <a:ext cx="3775" cy="3975"/>
            </a:xfrm>
            <a:custGeom>
              <a:rect b="b" l="l" r="r" t="t"/>
              <a:pathLst>
                <a:path extrusionOk="0" h="159" w="151">
                  <a:moveTo>
                    <a:pt x="92" y="0"/>
                  </a:moveTo>
                  <a:cubicBezTo>
                    <a:pt x="59" y="0"/>
                    <a:pt x="17" y="17"/>
                    <a:pt x="0" y="51"/>
                  </a:cubicBezTo>
                  <a:lnTo>
                    <a:pt x="0" y="84"/>
                  </a:lnTo>
                  <a:cubicBezTo>
                    <a:pt x="0" y="134"/>
                    <a:pt x="25" y="159"/>
                    <a:pt x="54" y="159"/>
                  </a:cubicBezTo>
                  <a:cubicBezTo>
                    <a:pt x="84" y="159"/>
                    <a:pt x="117" y="134"/>
                    <a:pt x="134" y="84"/>
                  </a:cubicBezTo>
                  <a:lnTo>
                    <a:pt x="134" y="51"/>
                  </a:lnTo>
                  <a:cubicBezTo>
                    <a:pt x="150" y="17"/>
                    <a:pt x="125"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22"/>
            <p:cNvSpPr/>
            <p:nvPr/>
          </p:nvSpPr>
          <p:spPr>
            <a:xfrm>
              <a:off x="9349575" y="2142550"/>
              <a:ext cx="5025" cy="3350"/>
            </a:xfrm>
            <a:custGeom>
              <a:rect b="b" l="l" r="r" t="t"/>
              <a:pathLst>
                <a:path extrusionOk="0" h="134" w="201">
                  <a:moveTo>
                    <a:pt x="134" y="0"/>
                  </a:moveTo>
                  <a:cubicBezTo>
                    <a:pt x="0" y="0"/>
                    <a:pt x="0" y="134"/>
                    <a:pt x="100" y="134"/>
                  </a:cubicBezTo>
                  <a:cubicBezTo>
                    <a:pt x="167" y="134"/>
                    <a:pt x="20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22"/>
            <p:cNvSpPr/>
            <p:nvPr/>
          </p:nvSpPr>
          <p:spPr>
            <a:xfrm>
              <a:off x="9277025" y="2049425"/>
              <a:ext cx="65075" cy="62300"/>
            </a:xfrm>
            <a:custGeom>
              <a:rect b="b" l="l" r="r" t="t"/>
              <a:pathLst>
                <a:path extrusionOk="0" h="2492" w="2603">
                  <a:moveTo>
                    <a:pt x="380" y="1"/>
                  </a:moveTo>
                  <a:cubicBezTo>
                    <a:pt x="373" y="1"/>
                    <a:pt x="367" y="9"/>
                    <a:pt x="367" y="23"/>
                  </a:cubicBezTo>
                  <a:cubicBezTo>
                    <a:pt x="0" y="1357"/>
                    <a:pt x="1501" y="2191"/>
                    <a:pt x="2535" y="2491"/>
                  </a:cubicBezTo>
                  <a:cubicBezTo>
                    <a:pt x="2569" y="2491"/>
                    <a:pt x="2602" y="2391"/>
                    <a:pt x="2569" y="2391"/>
                  </a:cubicBezTo>
                  <a:cubicBezTo>
                    <a:pt x="1501" y="2024"/>
                    <a:pt x="234" y="1424"/>
                    <a:pt x="401" y="56"/>
                  </a:cubicBezTo>
                  <a:cubicBezTo>
                    <a:pt x="401" y="17"/>
                    <a:pt x="389" y="1"/>
                    <a:pt x="3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22"/>
            <p:cNvSpPr/>
            <p:nvPr/>
          </p:nvSpPr>
          <p:spPr>
            <a:xfrm>
              <a:off x="9360425" y="2057000"/>
              <a:ext cx="63400" cy="53500"/>
            </a:xfrm>
            <a:custGeom>
              <a:rect b="b" l="l" r="r" t="t"/>
              <a:pathLst>
                <a:path extrusionOk="0" h="2140" w="2536">
                  <a:moveTo>
                    <a:pt x="2469" y="1"/>
                  </a:moveTo>
                  <a:cubicBezTo>
                    <a:pt x="2450" y="1"/>
                    <a:pt x="2435" y="14"/>
                    <a:pt x="2435" y="53"/>
                  </a:cubicBezTo>
                  <a:cubicBezTo>
                    <a:pt x="2235" y="1288"/>
                    <a:pt x="1334" y="2088"/>
                    <a:pt x="0" y="2122"/>
                  </a:cubicBezTo>
                  <a:cubicBezTo>
                    <a:pt x="91" y="2134"/>
                    <a:pt x="181" y="2140"/>
                    <a:pt x="272" y="2140"/>
                  </a:cubicBezTo>
                  <a:cubicBezTo>
                    <a:pt x="1405" y="2140"/>
                    <a:pt x="2442" y="1197"/>
                    <a:pt x="2535" y="53"/>
                  </a:cubicBezTo>
                  <a:cubicBezTo>
                    <a:pt x="2535" y="33"/>
                    <a:pt x="2498" y="1"/>
                    <a:pt x="246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22"/>
            <p:cNvSpPr/>
            <p:nvPr/>
          </p:nvSpPr>
          <p:spPr>
            <a:xfrm>
              <a:off x="9121075" y="2212525"/>
              <a:ext cx="84450" cy="291775"/>
            </a:xfrm>
            <a:custGeom>
              <a:rect b="b" l="l" r="r" t="t"/>
              <a:pathLst>
                <a:path extrusionOk="0" h="11671" w="3378">
                  <a:moveTo>
                    <a:pt x="3301" y="0"/>
                  </a:moveTo>
                  <a:cubicBezTo>
                    <a:pt x="3276" y="0"/>
                    <a:pt x="3249" y="11"/>
                    <a:pt x="3236" y="37"/>
                  </a:cubicBezTo>
                  <a:cubicBezTo>
                    <a:pt x="1802" y="3806"/>
                    <a:pt x="668" y="7676"/>
                    <a:pt x="1" y="11645"/>
                  </a:cubicBezTo>
                  <a:cubicBezTo>
                    <a:pt x="34" y="11662"/>
                    <a:pt x="67" y="11670"/>
                    <a:pt x="92" y="11670"/>
                  </a:cubicBezTo>
                  <a:cubicBezTo>
                    <a:pt x="117" y="11670"/>
                    <a:pt x="134" y="11662"/>
                    <a:pt x="134" y="11645"/>
                  </a:cubicBezTo>
                  <a:cubicBezTo>
                    <a:pt x="901" y="7676"/>
                    <a:pt x="1902" y="3840"/>
                    <a:pt x="3336" y="70"/>
                  </a:cubicBezTo>
                  <a:cubicBezTo>
                    <a:pt x="3377" y="29"/>
                    <a:pt x="3342" y="0"/>
                    <a:pt x="33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22"/>
            <p:cNvSpPr/>
            <p:nvPr/>
          </p:nvSpPr>
          <p:spPr>
            <a:xfrm>
              <a:off x="9173625" y="2378075"/>
              <a:ext cx="91750" cy="70225"/>
            </a:xfrm>
            <a:custGeom>
              <a:rect b="b" l="l" r="r" t="t"/>
              <a:pathLst>
                <a:path extrusionOk="0" h="2809" w="3670">
                  <a:moveTo>
                    <a:pt x="3603" y="0"/>
                  </a:moveTo>
                  <a:cubicBezTo>
                    <a:pt x="3585" y="0"/>
                    <a:pt x="3569" y="14"/>
                    <a:pt x="3569" y="53"/>
                  </a:cubicBezTo>
                  <a:cubicBezTo>
                    <a:pt x="3513" y="1633"/>
                    <a:pt x="2311" y="2735"/>
                    <a:pt x="852" y="2735"/>
                  </a:cubicBezTo>
                  <a:cubicBezTo>
                    <a:pt x="586" y="2735"/>
                    <a:pt x="311" y="2699"/>
                    <a:pt x="33" y="2621"/>
                  </a:cubicBezTo>
                  <a:cubicBezTo>
                    <a:pt x="0" y="2621"/>
                    <a:pt x="0" y="2688"/>
                    <a:pt x="0" y="2688"/>
                  </a:cubicBezTo>
                  <a:cubicBezTo>
                    <a:pt x="277" y="2770"/>
                    <a:pt x="553" y="2809"/>
                    <a:pt x="822" y="2809"/>
                  </a:cubicBezTo>
                  <a:cubicBezTo>
                    <a:pt x="2305" y="2809"/>
                    <a:pt x="3585" y="1634"/>
                    <a:pt x="3669" y="53"/>
                  </a:cubicBezTo>
                  <a:cubicBezTo>
                    <a:pt x="3669" y="33"/>
                    <a:pt x="3632" y="0"/>
                    <a:pt x="360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22"/>
            <p:cNvSpPr/>
            <p:nvPr/>
          </p:nvSpPr>
          <p:spPr>
            <a:xfrm>
              <a:off x="9356250" y="2383775"/>
              <a:ext cx="80900" cy="87375"/>
            </a:xfrm>
            <a:custGeom>
              <a:rect b="b" l="l" r="r" t="t"/>
              <a:pathLst>
                <a:path extrusionOk="0" h="3495" w="3236">
                  <a:moveTo>
                    <a:pt x="534" y="0"/>
                  </a:moveTo>
                  <a:cubicBezTo>
                    <a:pt x="517" y="0"/>
                    <a:pt x="501" y="8"/>
                    <a:pt x="501" y="25"/>
                  </a:cubicBezTo>
                  <a:cubicBezTo>
                    <a:pt x="0" y="1826"/>
                    <a:pt x="1368" y="3494"/>
                    <a:pt x="3136" y="3494"/>
                  </a:cubicBezTo>
                  <a:cubicBezTo>
                    <a:pt x="3236" y="3494"/>
                    <a:pt x="3236" y="3361"/>
                    <a:pt x="3136" y="3361"/>
                  </a:cubicBezTo>
                  <a:cubicBezTo>
                    <a:pt x="1368" y="3327"/>
                    <a:pt x="234" y="1726"/>
                    <a:pt x="567" y="25"/>
                  </a:cubicBezTo>
                  <a:cubicBezTo>
                    <a:pt x="567" y="8"/>
                    <a:pt x="551" y="0"/>
                    <a:pt x="5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22"/>
            <p:cNvSpPr/>
            <p:nvPr/>
          </p:nvSpPr>
          <p:spPr>
            <a:xfrm>
              <a:off x="9213400" y="3376775"/>
              <a:ext cx="40300" cy="9750"/>
            </a:xfrm>
            <a:custGeom>
              <a:rect b="b" l="l" r="r" t="t"/>
              <a:pathLst>
                <a:path extrusionOk="0" h="390" w="1612">
                  <a:moveTo>
                    <a:pt x="1578" y="0"/>
                  </a:moveTo>
                  <a:cubicBezTo>
                    <a:pt x="1078" y="0"/>
                    <a:pt x="544" y="134"/>
                    <a:pt x="77" y="267"/>
                  </a:cubicBezTo>
                  <a:cubicBezTo>
                    <a:pt x="0" y="318"/>
                    <a:pt x="22" y="389"/>
                    <a:pt x="51" y="389"/>
                  </a:cubicBezTo>
                  <a:cubicBezTo>
                    <a:pt x="60" y="389"/>
                    <a:pt x="69" y="383"/>
                    <a:pt x="77" y="367"/>
                  </a:cubicBezTo>
                  <a:cubicBezTo>
                    <a:pt x="577" y="200"/>
                    <a:pt x="1078" y="167"/>
                    <a:pt x="1578" y="100"/>
                  </a:cubicBezTo>
                  <a:cubicBezTo>
                    <a:pt x="1611" y="100"/>
                    <a:pt x="1611" y="0"/>
                    <a:pt x="157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22"/>
            <p:cNvSpPr/>
            <p:nvPr/>
          </p:nvSpPr>
          <p:spPr>
            <a:xfrm>
              <a:off x="9228650" y="3383425"/>
              <a:ext cx="31725" cy="10050"/>
            </a:xfrm>
            <a:custGeom>
              <a:rect b="b" l="l" r="r" t="t"/>
              <a:pathLst>
                <a:path extrusionOk="0" h="402" w="1269">
                  <a:moveTo>
                    <a:pt x="1201" y="1"/>
                  </a:moveTo>
                  <a:cubicBezTo>
                    <a:pt x="801" y="34"/>
                    <a:pt x="434" y="134"/>
                    <a:pt x="34" y="335"/>
                  </a:cubicBezTo>
                  <a:cubicBezTo>
                    <a:pt x="1" y="368"/>
                    <a:pt x="1" y="401"/>
                    <a:pt x="34" y="401"/>
                  </a:cubicBezTo>
                  <a:cubicBezTo>
                    <a:pt x="434" y="234"/>
                    <a:pt x="801" y="201"/>
                    <a:pt x="1201" y="68"/>
                  </a:cubicBezTo>
                  <a:cubicBezTo>
                    <a:pt x="1268" y="68"/>
                    <a:pt x="1268" y="1"/>
                    <a:pt x="12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22"/>
            <p:cNvSpPr/>
            <p:nvPr/>
          </p:nvSpPr>
          <p:spPr>
            <a:xfrm>
              <a:off x="9223650" y="3346750"/>
              <a:ext cx="47025" cy="29425"/>
            </a:xfrm>
            <a:custGeom>
              <a:rect b="b" l="l" r="r" t="t"/>
              <a:pathLst>
                <a:path extrusionOk="0" h="1177" w="1881">
                  <a:moveTo>
                    <a:pt x="1713" y="112"/>
                  </a:moveTo>
                  <a:cubicBezTo>
                    <a:pt x="1753" y="522"/>
                    <a:pt x="1465" y="903"/>
                    <a:pt x="1109" y="1003"/>
                  </a:cubicBezTo>
                  <a:lnTo>
                    <a:pt x="1109" y="1003"/>
                  </a:lnTo>
                  <a:cubicBezTo>
                    <a:pt x="1110" y="991"/>
                    <a:pt x="1098" y="978"/>
                    <a:pt x="1070" y="968"/>
                  </a:cubicBezTo>
                  <a:lnTo>
                    <a:pt x="1070" y="968"/>
                  </a:lnTo>
                  <a:cubicBezTo>
                    <a:pt x="1176" y="617"/>
                    <a:pt x="1378" y="300"/>
                    <a:pt x="1713" y="112"/>
                  </a:cubicBezTo>
                  <a:close/>
                  <a:moveTo>
                    <a:pt x="370" y="115"/>
                  </a:moveTo>
                  <a:cubicBezTo>
                    <a:pt x="420" y="115"/>
                    <a:pt x="484" y="140"/>
                    <a:pt x="568" y="200"/>
                  </a:cubicBezTo>
                  <a:cubicBezTo>
                    <a:pt x="668" y="234"/>
                    <a:pt x="701" y="401"/>
                    <a:pt x="701" y="467"/>
                  </a:cubicBezTo>
                  <a:cubicBezTo>
                    <a:pt x="800" y="665"/>
                    <a:pt x="801" y="862"/>
                    <a:pt x="961" y="1028"/>
                  </a:cubicBezTo>
                  <a:lnTo>
                    <a:pt x="961" y="1028"/>
                  </a:lnTo>
                  <a:cubicBezTo>
                    <a:pt x="950" y="1028"/>
                    <a:pt x="939" y="1028"/>
                    <a:pt x="929" y="1028"/>
                  </a:cubicBezTo>
                  <a:cubicBezTo>
                    <a:pt x="785" y="1028"/>
                    <a:pt x="637" y="980"/>
                    <a:pt x="501" y="868"/>
                  </a:cubicBezTo>
                  <a:cubicBezTo>
                    <a:pt x="367" y="767"/>
                    <a:pt x="301" y="667"/>
                    <a:pt x="234" y="501"/>
                  </a:cubicBezTo>
                  <a:cubicBezTo>
                    <a:pt x="208" y="398"/>
                    <a:pt x="202" y="115"/>
                    <a:pt x="370" y="115"/>
                  </a:cubicBezTo>
                  <a:close/>
                  <a:moveTo>
                    <a:pt x="1735" y="0"/>
                  </a:moveTo>
                  <a:cubicBezTo>
                    <a:pt x="1375" y="166"/>
                    <a:pt x="1107" y="493"/>
                    <a:pt x="1008" y="866"/>
                  </a:cubicBezTo>
                  <a:lnTo>
                    <a:pt x="1008" y="866"/>
                  </a:lnTo>
                  <a:cubicBezTo>
                    <a:pt x="882" y="581"/>
                    <a:pt x="847" y="12"/>
                    <a:pt x="494" y="12"/>
                  </a:cubicBezTo>
                  <a:cubicBezTo>
                    <a:pt x="456" y="12"/>
                    <a:pt x="414" y="19"/>
                    <a:pt x="367" y="34"/>
                  </a:cubicBezTo>
                  <a:cubicBezTo>
                    <a:pt x="0" y="167"/>
                    <a:pt x="201" y="701"/>
                    <a:pt x="367" y="868"/>
                  </a:cubicBezTo>
                  <a:cubicBezTo>
                    <a:pt x="546" y="1065"/>
                    <a:pt x="746" y="1149"/>
                    <a:pt x="940" y="1149"/>
                  </a:cubicBezTo>
                  <a:cubicBezTo>
                    <a:pt x="951" y="1149"/>
                    <a:pt x="963" y="1148"/>
                    <a:pt x="974" y="1148"/>
                  </a:cubicBezTo>
                  <a:lnTo>
                    <a:pt x="974" y="1148"/>
                  </a:lnTo>
                  <a:cubicBezTo>
                    <a:pt x="981" y="1167"/>
                    <a:pt x="991" y="1176"/>
                    <a:pt x="1001" y="1176"/>
                  </a:cubicBezTo>
                  <a:cubicBezTo>
                    <a:pt x="1012" y="1176"/>
                    <a:pt x="1023" y="1165"/>
                    <a:pt x="1030" y="1143"/>
                  </a:cubicBezTo>
                  <a:lnTo>
                    <a:pt x="1030" y="1143"/>
                  </a:lnTo>
                  <a:cubicBezTo>
                    <a:pt x="1486" y="1082"/>
                    <a:pt x="1880" y="573"/>
                    <a:pt x="1835" y="34"/>
                  </a:cubicBezTo>
                  <a:cubicBezTo>
                    <a:pt x="1835" y="0"/>
                    <a:pt x="1802" y="0"/>
                    <a:pt x="17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22"/>
            <p:cNvSpPr/>
            <p:nvPr/>
          </p:nvSpPr>
          <p:spPr>
            <a:xfrm>
              <a:off x="9165275" y="3311100"/>
              <a:ext cx="9200" cy="95500"/>
            </a:xfrm>
            <a:custGeom>
              <a:rect b="b" l="l" r="r" t="t"/>
              <a:pathLst>
                <a:path extrusionOk="0" h="3820" w="368">
                  <a:moveTo>
                    <a:pt x="347" y="0"/>
                  </a:moveTo>
                  <a:cubicBezTo>
                    <a:pt x="334" y="0"/>
                    <a:pt x="317" y="9"/>
                    <a:pt x="301" y="25"/>
                  </a:cubicBezTo>
                  <a:cubicBezTo>
                    <a:pt x="167" y="1293"/>
                    <a:pt x="34" y="2527"/>
                    <a:pt x="0" y="3795"/>
                  </a:cubicBezTo>
                  <a:cubicBezTo>
                    <a:pt x="0" y="3811"/>
                    <a:pt x="17" y="3820"/>
                    <a:pt x="34" y="3820"/>
                  </a:cubicBezTo>
                  <a:cubicBezTo>
                    <a:pt x="50" y="3820"/>
                    <a:pt x="67" y="3811"/>
                    <a:pt x="67" y="3795"/>
                  </a:cubicBezTo>
                  <a:cubicBezTo>
                    <a:pt x="234" y="2527"/>
                    <a:pt x="301" y="1293"/>
                    <a:pt x="367" y="25"/>
                  </a:cubicBezTo>
                  <a:cubicBezTo>
                    <a:pt x="367" y="9"/>
                    <a:pt x="359" y="0"/>
                    <a:pt x="34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22"/>
            <p:cNvSpPr/>
            <p:nvPr/>
          </p:nvSpPr>
          <p:spPr>
            <a:xfrm>
              <a:off x="9141100" y="3404275"/>
              <a:ext cx="175975" cy="29225"/>
            </a:xfrm>
            <a:custGeom>
              <a:rect b="b" l="l" r="r" t="t"/>
              <a:pathLst>
                <a:path extrusionOk="0" h="1169" w="7039">
                  <a:moveTo>
                    <a:pt x="33" y="1"/>
                  </a:moveTo>
                  <a:cubicBezTo>
                    <a:pt x="0" y="1"/>
                    <a:pt x="0" y="34"/>
                    <a:pt x="33" y="34"/>
                  </a:cubicBezTo>
                  <a:cubicBezTo>
                    <a:pt x="2335" y="435"/>
                    <a:pt x="4637" y="768"/>
                    <a:pt x="6972" y="1168"/>
                  </a:cubicBezTo>
                  <a:cubicBezTo>
                    <a:pt x="7038" y="1168"/>
                    <a:pt x="7038" y="1068"/>
                    <a:pt x="6972" y="1068"/>
                  </a:cubicBezTo>
                  <a:cubicBezTo>
                    <a:pt x="4670" y="701"/>
                    <a:pt x="2368" y="334"/>
                    <a:pt x="3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22"/>
            <p:cNvSpPr/>
            <p:nvPr/>
          </p:nvSpPr>
          <p:spPr>
            <a:xfrm>
              <a:off x="9098550" y="3305250"/>
              <a:ext cx="10050" cy="93025"/>
            </a:xfrm>
            <a:custGeom>
              <a:rect b="b" l="l" r="r" t="t"/>
              <a:pathLst>
                <a:path extrusionOk="0" h="3721" w="402">
                  <a:moveTo>
                    <a:pt x="368" y="1"/>
                  </a:moveTo>
                  <a:cubicBezTo>
                    <a:pt x="351" y="1"/>
                    <a:pt x="334" y="9"/>
                    <a:pt x="334" y="26"/>
                  </a:cubicBezTo>
                  <a:cubicBezTo>
                    <a:pt x="201" y="1227"/>
                    <a:pt x="68" y="2494"/>
                    <a:pt x="1" y="3695"/>
                  </a:cubicBezTo>
                  <a:cubicBezTo>
                    <a:pt x="1" y="3712"/>
                    <a:pt x="18" y="3720"/>
                    <a:pt x="34" y="3720"/>
                  </a:cubicBezTo>
                  <a:cubicBezTo>
                    <a:pt x="51" y="3720"/>
                    <a:pt x="68" y="3712"/>
                    <a:pt x="68" y="3695"/>
                  </a:cubicBezTo>
                  <a:cubicBezTo>
                    <a:pt x="201" y="2494"/>
                    <a:pt x="334" y="1227"/>
                    <a:pt x="401" y="26"/>
                  </a:cubicBezTo>
                  <a:cubicBezTo>
                    <a:pt x="401" y="9"/>
                    <a:pt x="384" y="1"/>
                    <a:pt x="3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22"/>
            <p:cNvSpPr/>
            <p:nvPr/>
          </p:nvSpPr>
          <p:spPr>
            <a:xfrm>
              <a:off x="8941775" y="3372600"/>
              <a:ext cx="164325" cy="21700"/>
            </a:xfrm>
            <a:custGeom>
              <a:rect b="b" l="l" r="r" t="t"/>
              <a:pathLst>
                <a:path extrusionOk="0" h="868" w="6573">
                  <a:moveTo>
                    <a:pt x="101" y="0"/>
                  </a:moveTo>
                  <a:cubicBezTo>
                    <a:pt x="1" y="0"/>
                    <a:pt x="1" y="67"/>
                    <a:pt x="67" y="67"/>
                  </a:cubicBezTo>
                  <a:cubicBezTo>
                    <a:pt x="2169" y="501"/>
                    <a:pt x="4337" y="701"/>
                    <a:pt x="6472" y="868"/>
                  </a:cubicBezTo>
                  <a:cubicBezTo>
                    <a:pt x="6572" y="868"/>
                    <a:pt x="6572" y="734"/>
                    <a:pt x="6505" y="734"/>
                  </a:cubicBezTo>
                  <a:cubicBezTo>
                    <a:pt x="4337" y="534"/>
                    <a:pt x="2236" y="234"/>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22"/>
            <p:cNvSpPr/>
            <p:nvPr/>
          </p:nvSpPr>
          <p:spPr>
            <a:xfrm>
              <a:off x="9016275" y="3343050"/>
              <a:ext cx="15600" cy="17900"/>
            </a:xfrm>
            <a:custGeom>
              <a:rect b="b" l="l" r="r" t="t"/>
              <a:pathLst>
                <a:path extrusionOk="0" h="716" w="624">
                  <a:moveTo>
                    <a:pt x="15" y="0"/>
                  </a:moveTo>
                  <a:cubicBezTo>
                    <a:pt x="8" y="0"/>
                    <a:pt x="1" y="15"/>
                    <a:pt x="23" y="15"/>
                  </a:cubicBezTo>
                  <a:cubicBezTo>
                    <a:pt x="23" y="4"/>
                    <a:pt x="19" y="0"/>
                    <a:pt x="15" y="0"/>
                  </a:cubicBezTo>
                  <a:close/>
                  <a:moveTo>
                    <a:pt x="23" y="15"/>
                  </a:moveTo>
                  <a:lnTo>
                    <a:pt x="23" y="15"/>
                  </a:lnTo>
                  <a:cubicBezTo>
                    <a:pt x="190" y="282"/>
                    <a:pt x="423" y="515"/>
                    <a:pt x="590" y="715"/>
                  </a:cubicBezTo>
                  <a:lnTo>
                    <a:pt x="623" y="715"/>
                  </a:lnTo>
                  <a:cubicBezTo>
                    <a:pt x="423" y="482"/>
                    <a:pt x="256" y="2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22"/>
            <p:cNvSpPr/>
            <p:nvPr/>
          </p:nvSpPr>
          <p:spPr>
            <a:xfrm>
              <a:off x="9025175" y="3341750"/>
              <a:ext cx="15025" cy="14425"/>
            </a:xfrm>
            <a:custGeom>
              <a:rect b="b" l="l" r="r" t="t"/>
              <a:pathLst>
                <a:path extrusionOk="0" h="577" w="601">
                  <a:moveTo>
                    <a:pt x="0" y="0"/>
                  </a:moveTo>
                  <a:lnTo>
                    <a:pt x="0" y="0"/>
                  </a:lnTo>
                  <a:cubicBezTo>
                    <a:pt x="134" y="200"/>
                    <a:pt x="334" y="400"/>
                    <a:pt x="501" y="567"/>
                  </a:cubicBezTo>
                  <a:cubicBezTo>
                    <a:pt x="513" y="573"/>
                    <a:pt x="524" y="576"/>
                    <a:pt x="534" y="576"/>
                  </a:cubicBezTo>
                  <a:cubicBezTo>
                    <a:pt x="579" y="576"/>
                    <a:pt x="601" y="522"/>
                    <a:pt x="601" y="467"/>
                  </a:cubicBezTo>
                  <a:cubicBezTo>
                    <a:pt x="434" y="334"/>
                    <a:pt x="267" y="100"/>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22"/>
            <p:cNvSpPr/>
            <p:nvPr/>
          </p:nvSpPr>
          <p:spPr>
            <a:xfrm>
              <a:off x="9027700" y="3333175"/>
              <a:ext cx="24175" cy="13600"/>
            </a:xfrm>
            <a:custGeom>
              <a:rect b="b" l="l" r="r" t="t"/>
              <a:pathLst>
                <a:path extrusionOk="0" h="544" w="967">
                  <a:moveTo>
                    <a:pt x="35" y="0"/>
                  </a:moveTo>
                  <a:cubicBezTo>
                    <a:pt x="1" y="0"/>
                    <a:pt x="6" y="49"/>
                    <a:pt x="33" y="76"/>
                  </a:cubicBezTo>
                  <a:cubicBezTo>
                    <a:pt x="333" y="243"/>
                    <a:pt x="633" y="443"/>
                    <a:pt x="900" y="543"/>
                  </a:cubicBezTo>
                  <a:cubicBezTo>
                    <a:pt x="967" y="543"/>
                    <a:pt x="967" y="510"/>
                    <a:pt x="967" y="510"/>
                  </a:cubicBezTo>
                  <a:cubicBezTo>
                    <a:pt x="700" y="276"/>
                    <a:pt x="366" y="176"/>
                    <a:pt x="66" y="10"/>
                  </a:cubicBezTo>
                  <a:cubicBezTo>
                    <a:pt x="53" y="3"/>
                    <a:pt x="43"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22"/>
            <p:cNvSpPr/>
            <p:nvPr/>
          </p:nvSpPr>
          <p:spPr>
            <a:xfrm>
              <a:off x="9006825" y="3303500"/>
              <a:ext cx="37450" cy="30425"/>
            </a:xfrm>
            <a:custGeom>
              <a:rect b="b" l="l" r="r" t="t"/>
              <a:pathLst>
                <a:path extrusionOk="0" h="1217" w="1498">
                  <a:moveTo>
                    <a:pt x="1298" y="256"/>
                  </a:moveTo>
                  <a:cubicBezTo>
                    <a:pt x="1273" y="497"/>
                    <a:pt x="1096" y="725"/>
                    <a:pt x="858" y="788"/>
                  </a:cubicBezTo>
                  <a:lnTo>
                    <a:pt x="858" y="788"/>
                  </a:lnTo>
                  <a:cubicBezTo>
                    <a:pt x="915" y="555"/>
                    <a:pt x="1059" y="359"/>
                    <a:pt x="1298" y="256"/>
                  </a:cubicBezTo>
                  <a:close/>
                  <a:moveTo>
                    <a:pt x="64" y="153"/>
                  </a:moveTo>
                  <a:cubicBezTo>
                    <a:pt x="286" y="356"/>
                    <a:pt x="490" y="561"/>
                    <a:pt x="657" y="800"/>
                  </a:cubicBezTo>
                  <a:lnTo>
                    <a:pt x="657" y="800"/>
                  </a:lnTo>
                  <a:cubicBezTo>
                    <a:pt x="650" y="799"/>
                    <a:pt x="642" y="798"/>
                    <a:pt x="634" y="796"/>
                  </a:cubicBezTo>
                  <a:cubicBezTo>
                    <a:pt x="270" y="766"/>
                    <a:pt x="72" y="459"/>
                    <a:pt x="64" y="153"/>
                  </a:cubicBezTo>
                  <a:close/>
                  <a:moveTo>
                    <a:pt x="130" y="1"/>
                  </a:moveTo>
                  <a:cubicBezTo>
                    <a:pt x="99" y="1"/>
                    <a:pt x="67" y="39"/>
                    <a:pt x="67" y="62"/>
                  </a:cubicBezTo>
                  <a:cubicBezTo>
                    <a:pt x="34" y="62"/>
                    <a:pt x="1" y="96"/>
                    <a:pt x="1" y="96"/>
                  </a:cubicBezTo>
                  <a:cubicBezTo>
                    <a:pt x="20" y="113"/>
                    <a:pt x="39" y="131"/>
                    <a:pt x="59" y="148"/>
                  </a:cubicBezTo>
                  <a:lnTo>
                    <a:pt x="59" y="148"/>
                  </a:lnTo>
                  <a:cubicBezTo>
                    <a:pt x="44" y="525"/>
                    <a:pt x="327" y="927"/>
                    <a:pt x="697" y="930"/>
                  </a:cubicBezTo>
                  <a:lnTo>
                    <a:pt x="697" y="930"/>
                  </a:lnTo>
                  <a:cubicBezTo>
                    <a:pt x="692" y="1018"/>
                    <a:pt x="703" y="1108"/>
                    <a:pt x="734" y="1197"/>
                  </a:cubicBezTo>
                  <a:cubicBezTo>
                    <a:pt x="734" y="1209"/>
                    <a:pt x="752" y="1217"/>
                    <a:pt x="773" y="1217"/>
                  </a:cubicBezTo>
                  <a:cubicBezTo>
                    <a:pt x="810" y="1217"/>
                    <a:pt x="856" y="1193"/>
                    <a:pt x="834" y="1130"/>
                  </a:cubicBezTo>
                  <a:cubicBezTo>
                    <a:pt x="833" y="1117"/>
                    <a:pt x="833" y="1104"/>
                    <a:pt x="832" y="1091"/>
                  </a:cubicBezTo>
                  <a:lnTo>
                    <a:pt x="832" y="1091"/>
                  </a:lnTo>
                  <a:cubicBezTo>
                    <a:pt x="833" y="1093"/>
                    <a:pt x="834" y="1095"/>
                    <a:pt x="834" y="1096"/>
                  </a:cubicBezTo>
                  <a:cubicBezTo>
                    <a:pt x="968" y="1096"/>
                    <a:pt x="1001" y="1063"/>
                    <a:pt x="968" y="1063"/>
                  </a:cubicBezTo>
                  <a:cubicBezTo>
                    <a:pt x="938" y="1016"/>
                    <a:pt x="907" y="968"/>
                    <a:pt x="876" y="920"/>
                  </a:cubicBezTo>
                  <a:lnTo>
                    <a:pt x="876" y="920"/>
                  </a:lnTo>
                  <a:cubicBezTo>
                    <a:pt x="1228" y="853"/>
                    <a:pt x="1497" y="512"/>
                    <a:pt x="1468" y="196"/>
                  </a:cubicBezTo>
                  <a:cubicBezTo>
                    <a:pt x="1468" y="129"/>
                    <a:pt x="1402" y="129"/>
                    <a:pt x="1368" y="129"/>
                  </a:cubicBezTo>
                  <a:cubicBezTo>
                    <a:pt x="1106" y="195"/>
                    <a:pt x="845" y="431"/>
                    <a:pt x="741" y="718"/>
                  </a:cubicBezTo>
                  <a:lnTo>
                    <a:pt x="741" y="718"/>
                  </a:lnTo>
                  <a:cubicBezTo>
                    <a:pt x="566" y="461"/>
                    <a:pt x="375" y="213"/>
                    <a:pt x="167" y="29"/>
                  </a:cubicBezTo>
                  <a:cubicBezTo>
                    <a:pt x="157" y="8"/>
                    <a:pt x="143" y="1"/>
                    <a:pt x="13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22"/>
            <p:cNvSpPr/>
            <p:nvPr/>
          </p:nvSpPr>
          <p:spPr>
            <a:xfrm>
              <a:off x="9294525" y="1770450"/>
              <a:ext cx="192675" cy="209375"/>
            </a:xfrm>
            <a:custGeom>
              <a:rect b="b" l="l" r="r" t="t"/>
              <a:pathLst>
                <a:path extrusionOk="0" h="8375" w="7707">
                  <a:moveTo>
                    <a:pt x="4063" y="1"/>
                  </a:moveTo>
                  <a:cubicBezTo>
                    <a:pt x="1610" y="1"/>
                    <a:pt x="683" y="2921"/>
                    <a:pt x="401" y="4110"/>
                  </a:cubicBezTo>
                  <a:cubicBezTo>
                    <a:pt x="168" y="5411"/>
                    <a:pt x="1" y="7412"/>
                    <a:pt x="3670" y="8280"/>
                  </a:cubicBezTo>
                  <a:cubicBezTo>
                    <a:pt x="3931" y="8344"/>
                    <a:pt x="4173" y="8374"/>
                    <a:pt x="4399" y="8374"/>
                  </a:cubicBezTo>
                  <a:cubicBezTo>
                    <a:pt x="6391" y="8374"/>
                    <a:pt x="7046" y="6004"/>
                    <a:pt x="7406" y="3877"/>
                  </a:cubicBezTo>
                  <a:cubicBezTo>
                    <a:pt x="7706" y="2042"/>
                    <a:pt x="6505" y="341"/>
                    <a:pt x="4671" y="41"/>
                  </a:cubicBezTo>
                  <a:lnTo>
                    <a:pt x="4571" y="41"/>
                  </a:lnTo>
                  <a:cubicBezTo>
                    <a:pt x="4395" y="14"/>
                    <a:pt x="4226" y="1"/>
                    <a:pt x="406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22"/>
            <p:cNvSpPr/>
            <p:nvPr/>
          </p:nvSpPr>
          <p:spPr>
            <a:xfrm>
              <a:off x="9307875" y="1947400"/>
              <a:ext cx="120950" cy="147525"/>
            </a:xfrm>
            <a:custGeom>
              <a:rect b="b" l="l" r="r" t="t"/>
              <a:pathLst>
                <a:path extrusionOk="0" h="5901" w="4838">
                  <a:moveTo>
                    <a:pt x="1101" y="1"/>
                  </a:moveTo>
                  <a:lnTo>
                    <a:pt x="267" y="3603"/>
                  </a:lnTo>
                  <a:cubicBezTo>
                    <a:pt x="1" y="4571"/>
                    <a:pt x="534" y="5505"/>
                    <a:pt x="1468" y="5805"/>
                  </a:cubicBezTo>
                  <a:cubicBezTo>
                    <a:pt x="1668" y="5870"/>
                    <a:pt x="1871" y="5900"/>
                    <a:pt x="2069" y="5900"/>
                  </a:cubicBezTo>
                  <a:cubicBezTo>
                    <a:pt x="2897" y="5900"/>
                    <a:pt x="3655" y="5365"/>
                    <a:pt x="3870" y="4504"/>
                  </a:cubicBezTo>
                  <a:lnTo>
                    <a:pt x="4837" y="968"/>
                  </a:lnTo>
                  <a:lnTo>
                    <a:pt x="110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22"/>
            <p:cNvSpPr/>
            <p:nvPr/>
          </p:nvSpPr>
          <p:spPr>
            <a:xfrm>
              <a:off x="9452975" y="1886125"/>
              <a:ext cx="43400" cy="57750"/>
            </a:xfrm>
            <a:custGeom>
              <a:rect b="b" l="l" r="r" t="t"/>
              <a:pathLst>
                <a:path extrusionOk="0" h="2310" w="1736">
                  <a:moveTo>
                    <a:pt x="925" y="0"/>
                  </a:moveTo>
                  <a:cubicBezTo>
                    <a:pt x="651" y="0"/>
                    <a:pt x="234" y="139"/>
                    <a:pt x="234" y="417"/>
                  </a:cubicBezTo>
                  <a:lnTo>
                    <a:pt x="1" y="2185"/>
                  </a:lnTo>
                  <a:cubicBezTo>
                    <a:pt x="166" y="2271"/>
                    <a:pt x="332" y="2310"/>
                    <a:pt x="493" y="2310"/>
                  </a:cubicBezTo>
                  <a:cubicBezTo>
                    <a:pt x="1145" y="2310"/>
                    <a:pt x="1708" y="1673"/>
                    <a:pt x="1735" y="951"/>
                  </a:cubicBezTo>
                  <a:cubicBezTo>
                    <a:pt x="1735" y="551"/>
                    <a:pt x="1535" y="50"/>
                    <a:pt x="1068" y="17"/>
                  </a:cubicBezTo>
                  <a:cubicBezTo>
                    <a:pt x="1029" y="6"/>
                    <a:pt x="980" y="0"/>
                    <a:pt x="92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22"/>
            <p:cNvSpPr/>
            <p:nvPr/>
          </p:nvSpPr>
          <p:spPr>
            <a:xfrm>
              <a:off x="9354575" y="1832325"/>
              <a:ext cx="57575" cy="65625"/>
            </a:xfrm>
            <a:custGeom>
              <a:rect b="b" l="l" r="r" t="t"/>
              <a:pathLst>
                <a:path extrusionOk="0" h="2625" w="2303">
                  <a:moveTo>
                    <a:pt x="2302" y="1"/>
                  </a:moveTo>
                  <a:cubicBezTo>
                    <a:pt x="2302" y="1"/>
                    <a:pt x="2235" y="1"/>
                    <a:pt x="2235" y="34"/>
                  </a:cubicBezTo>
                  <a:cubicBezTo>
                    <a:pt x="2102" y="334"/>
                    <a:pt x="1535" y="1702"/>
                    <a:pt x="1268" y="1702"/>
                  </a:cubicBezTo>
                  <a:cubicBezTo>
                    <a:pt x="1201" y="1702"/>
                    <a:pt x="1101" y="1435"/>
                    <a:pt x="1001" y="1402"/>
                  </a:cubicBezTo>
                  <a:cubicBezTo>
                    <a:pt x="935" y="1368"/>
                    <a:pt x="834" y="1335"/>
                    <a:pt x="701" y="1335"/>
                  </a:cubicBezTo>
                  <a:cubicBezTo>
                    <a:pt x="1" y="1402"/>
                    <a:pt x="334" y="2336"/>
                    <a:pt x="668" y="2602"/>
                  </a:cubicBezTo>
                  <a:cubicBezTo>
                    <a:pt x="676" y="2618"/>
                    <a:pt x="689" y="2625"/>
                    <a:pt x="705" y="2625"/>
                  </a:cubicBezTo>
                  <a:cubicBezTo>
                    <a:pt x="754" y="2625"/>
                    <a:pt x="818" y="2561"/>
                    <a:pt x="768" y="2536"/>
                  </a:cubicBezTo>
                  <a:cubicBezTo>
                    <a:pt x="601" y="2336"/>
                    <a:pt x="367" y="2102"/>
                    <a:pt x="434" y="1835"/>
                  </a:cubicBezTo>
                  <a:cubicBezTo>
                    <a:pt x="463" y="1587"/>
                    <a:pt x="569" y="1492"/>
                    <a:pt x="696" y="1492"/>
                  </a:cubicBezTo>
                  <a:cubicBezTo>
                    <a:pt x="859" y="1492"/>
                    <a:pt x="1056" y="1648"/>
                    <a:pt x="1168" y="1835"/>
                  </a:cubicBezTo>
                  <a:cubicBezTo>
                    <a:pt x="1185" y="1852"/>
                    <a:pt x="1210" y="1860"/>
                    <a:pt x="1235" y="1860"/>
                  </a:cubicBezTo>
                  <a:cubicBezTo>
                    <a:pt x="1260" y="1860"/>
                    <a:pt x="1285" y="1852"/>
                    <a:pt x="1301" y="1835"/>
                  </a:cubicBezTo>
                  <a:cubicBezTo>
                    <a:pt x="1768" y="1335"/>
                    <a:pt x="2002" y="668"/>
                    <a:pt x="23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22"/>
            <p:cNvSpPr/>
            <p:nvPr/>
          </p:nvSpPr>
          <p:spPr>
            <a:xfrm>
              <a:off x="9432975" y="1864025"/>
              <a:ext cx="7300" cy="6500"/>
            </a:xfrm>
            <a:custGeom>
              <a:rect b="b" l="l" r="r" t="t"/>
              <a:pathLst>
                <a:path extrusionOk="0" h="260" w="292">
                  <a:moveTo>
                    <a:pt x="134" y="0"/>
                  </a:moveTo>
                  <a:cubicBezTo>
                    <a:pt x="33" y="0"/>
                    <a:pt x="0" y="100"/>
                    <a:pt x="0" y="134"/>
                  </a:cubicBezTo>
                  <a:cubicBezTo>
                    <a:pt x="33" y="167"/>
                    <a:pt x="33" y="167"/>
                    <a:pt x="33" y="234"/>
                  </a:cubicBezTo>
                  <a:cubicBezTo>
                    <a:pt x="60" y="252"/>
                    <a:pt x="92" y="260"/>
                    <a:pt x="123" y="260"/>
                  </a:cubicBezTo>
                  <a:cubicBezTo>
                    <a:pt x="209" y="260"/>
                    <a:pt x="291" y="198"/>
                    <a:pt x="267" y="100"/>
                  </a:cubicBezTo>
                  <a:cubicBezTo>
                    <a:pt x="200" y="67"/>
                    <a:pt x="200"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22"/>
            <p:cNvSpPr/>
            <p:nvPr/>
          </p:nvSpPr>
          <p:spPr>
            <a:xfrm>
              <a:off x="9353750" y="1839000"/>
              <a:ext cx="8700" cy="6100"/>
            </a:xfrm>
            <a:custGeom>
              <a:rect b="b" l="l" r="r" t="t"/>
              <a:pathLst>
                <a:path extrusionOk="0" h="244" w="348">
                  <a:moveTo>
                    <a:pt x="167" y="0"/>
                  </a:moveTo>
                  <a:cubicBezTo>
                    <a:pt x="34" y="0"/>
                    <a:pt x="0" y="167"/>
                    <a:pt x="134" y="234"/>
                  </a:cubicBezTo>
                  <a:lnTo>
                    <a:pt x="167" y="234"/>
                  </a:lnTo>
                  <a:cubicBezTo>
                    <a:pt x="184" y="241"/>
                    <a:pt x="199" y="244"/>
                    <a:pt x="213" y="244"/>
                  </a:cubicBezTo>
                  <a:cubicBezTo>
                    <a:pt x="338" y="244"/>
                    <a:pt x="347"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22"/>
            <p:cNvSpPr/>
            <p:nvPr/>
          </p:nvSpPr>
          <p:spPr>
            <a:xfrm>
              <a:off x="9362925" y="1904525"/>
              <a:ext cx="58400" cy="15475"/>
            </a:xfrm>
            <a:custGeom>
              <a:rect b="b" l="l" r="r" t="t"/>
              <a:pathLst>
                <a:path extrusionOk="0" h="619" w="2336">
                  <a:moveTo>
                    <a:pt x="2297" y="1"/>
                  </a:moveTo>
                  <a:cubicBezTo>
                    <a:pt x="2288" y="1"/>
                    <a:pt x="2278" y="5"/>
                    <a:pt x="2268" y="15"/>
                  </a:cubicBezTo>
                  <a:cubicBezTo>
                    <a:pt x="1901" y="315"/>
                    <a:pt x="1501" y="482"/>
                    <a:pt x="1068" y="482"/>
                  </a:cubicBezTo>
                  <a:cubicBezTo>
                    <a:pt x="767" y="482"/>
                    <a:pt x="334" y="448"/>
                    <a:pt x="134" y="181"/>
                  </a:cubicBezTo>
                  <a:cubicBezTo>
                    <a:pt x="124" y="172"/>
                    <a:pt x="108" y="168"/>
                    <a:pt x="91" y="168"/>
                  </a:cubicBezTo>
                  <a:cubicBezTo>
                    <a:pt x="50" y="168"/>
                    <a:pt x="0" y="191"/>
                    <a:pt x="0" y="215"/>
                  </a:cubicBezTo>
                  <a:cubicBezTo>
                    <a:pt x="100" y="548"/>
                    <a:pt x="734" y="615"/>
                    <a:pt x="1001" y="615"/>
                  </a:cubicBezTo>
                  <a:cubicBezTo>
                    <a:pt x="1042" y="617"/>
                    <a:pt x="1081" y="619"/>
                    <a:pt x="1120" y="619"/>
                  </a:cubicBezTo>
                  <a:cubicBezTo>
                    <a:pt x="1625" y="619"/>
                    <a:pt x="1994" y="420"/>
                    <a:pt x="2335" y="48"/>
                  </a:cubicBezTo>
                  <a:cubicBezTo>
                    <a:pt x="2335" y="24"/>
                    <a:pt x="2318"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22"/>
            <p:cNvSpPr/>
            <p:nvPr/>
          </p:nvSpPr>
          <p:spPr>
            <a:xfrm>
              <a:off x="9413775" y="1898900"/>
              <a:ext cx="13275" cy="18600"/>
            </a:xfrm>
            <a:custGeom>
              <a:rect b="b" l="l" r="r" t="t"/>
              <a:pathLst>
                <a:path extrusionOk="0" h="744" w="531">
                  <a:moveTo>
                    <a:pt x="132" y="0"/>
                  </a:moveTo>
                  <a:cubicBezTo>
                    <a:pt x="112" y="0"/>
                    <a:pt x="90" y="2"/>
                    <a:pt x="68" y="6"/>
                  </a:cubicBezTo>
                  <a:cubicBezTo>
                    <a:pt x="1" y="6"/>
                    <a:pt x="1" y="73"/>
                    <a:pt x="68" y="73"/>
                  </a:cubicBezTo>
                  <a:cubicBezTo>
                    <a:pt x="201" y="106"/>
                    <a:pt x="301" y="173"/>
                    <a:pt x="368" y="273"/>
                  </a:cubicBezTo>
                  <a:cubicBezTo>
                    <a:pt x="401" y="406"/>
                    <a:pt x="435" y="540"/>
                    <a:pt x="401" y="673"/>
                  </a:cubicBezTo>
                  <a:cubicBezTo>
                    <a:pt x="401" y="715"/>
                    <a:pt x="427" y="743"/>
                    <a:pt x="446" y="743"/>
                  </a:cubicBezTo>
                  <a:cubicBezTo>
                    <a:pt x="458" y="743"/>
                    <a:pt x="468" y="732"/>
                    <a:pt x="468" y="707"/>
                  </a:cubicBezTo>
                  <a:cubicBezTo>
                    <a:pt x="530" y="456"/>
                    <a:pt x="446" y="0"/>
                    <a:pt x="1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22"/>
            <p:cNvSpPr/>
            <p:nvPr/>
          </p:nvSpPr>
          <p:spPr>
            <a:xfrm>
              <a:off x="9345400" y="1766825"/>
              <a:ext cx="130125" cy="77050"/>
            </a:xfrm>
            <a:custGeom>
              <a:rect b="b" l="l" r="r" t="t"/>
              <a:pathLst>
                <a:path extrusionOk="0" h="3082" w="5205">
                  <a:moveTo>
                    <a:pt x="2150" y="0"/>
                  </a:moveTo>
                  <a:cubicBezTo>
                    <a:pt x="1943" y="0"/>
                    <a:pt x="1737" y="17"/>
                    <a:pt x="1535" y="52"/>
                  </a:cubicBezTo>
                  <a:cubicBezTo>
                    <a:pt x="801" y="186"/>
                    <a:pt x="101" y="719"/>
                    <a:pt x="34" y="1486"/>
                  </a:cubicBezTo>
                  <a:cubicBezTo>
                    <a:pt x="1" y="1820"/>
                    <a:pt x="167" y="2220"/>
                    <a:pt x="501" y="2354"/>
                  </a:cubicBezTo>
                  <a:cubicBezTo>
                    <a:pt x="585" y="2396"/>
                    <a:pt x="675" y="2414"/>
                    <a:pt x="767" y="2414"/>
                  </a:cubicBezTo>
                  <a:cubicBezTo>
                    <a:pt x="967" y="2414"/>
                    <a:pt x="1175" y="2324"/>
                    <a:pt x="1335" y="2187"/>
                  </a:cubicBezTo>
                  <a:cubicBezTo>
                    <a:pt x="1535" y="2020"/>
                    <a:pt x="1702" y="1720"/>
                    <a:pt x="1869" y="1486"/>
                  </a:cubicBezTo>
                  <a:lnTo>
                    <a:pt x="1869" y="1486"/>
                  </a:lnTo>
                  <a:cubicBezTo>
                    <a:pt x="1769" y="1753"/>
                    <a:pt x="1635" y="2120"/>
                    <a:pt x="1802" y="2354"/>
                  </a:cubicBezTo>
                  <a:cubicBezTo>
                    <a:pt x="1897" y="2526"/>
                    <a:pt x="2070" y="2599"/>
                    <a:pt x="2249" y="2599"/>
                  </a:cubicBezTo>
                  <a:cubicBezTo>
                    <a:pt x="2384" y="2599"/>
                    <a:pt x="2522" y="2558"/>
                    <a:pt x="2636" y="2487"/>
                  </a:cubicBezTo>
                  <a:cubicBezTo>
                    <a:pt x="2936" y="2320"/>
                    <a:pt x="3036" y="2020"/>
                    <a:pt x="3203" y="1720"/>
                  </a:cubicBezTo>
                  <a:lnTo>
                    <a:pt x="3203" y="1720"/>
                  </a:lnTo>
                  <a:cubicBezTo>
                    <a:pt x="3136" y="2154"/>
                    <a:pt x="3036" y="2621"/>
                    <a:pt x="3336" y="2887"/>
                  </a:cubicBezTo>
                  <a:cubicBezTo>
                    <a:pt x="3470" y="3021"/>
                    <a:pt x="3650" y="3082"/>
                    <a:pt x="3835" y="3082"/>
                  </a:cubicBezTo>
                  <a:cubicBezTo>
                    <a:pt x="4065" y="3082"/>
                    <a:pt x="4304" y="2987"/>
                    <a:pt x="4470" y="2821"/>
                  </a:cubicBezTo>
                  <a:cubicBezTo>
                    <a:pt x="4804" y="2521"/>
                    <a:pt x="4937" y="2120"/>
                    <a:pt x="5038" y="1720"/>
                  </a:cubicBezTo>
                  <a:lnTo>
                    <a:pt x="5204" y="2020"/>
                  </a:lnTo>
                  <a:cubicBezTo>
                    <a:pt x="5171" y="1653"/>
                    <a:pt x="4971" y="1320"/>
                    <a:pt x="4671" y="1053"/>
                  </a:cubicBezTo>
                  <a:cubicBezTo>
                    <a:pt x="4370" y="819"/>
                    <a:pt x="4170" y="519"/>
                    <a:pt x="3837" y="352"/>
                  </a:cubicBezTo>
                  <a:cubicBezTo>
                    <a:pt x="3320" y="131"/>
                    <a:pt x="2732" y="0"/>
                    <a:pt x="2150"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22"/>
            <p:cNvSpPr/>
            <p:nvPr/>
          </p:nvSpPr>
          <p:spPr>
            <a:xfrm>
              <a:off x="9481325" y="1754475"/>
              <a:ext cx="57575" cy="53300"/>
            </a:xfrm>
            <a:custGeom>
              <a:rect b="b" l="l" r="r" t="t"/>
              <a:pathLst>
                <a:path extrusionOk="0" h="2132" w="2303">
                  <a:moveTo>
                    <a:pt x="1510" y="0"/>
                  </a:moveTo>
                  <a:cubicBezTo>
                    <a:pt x="1463" y="0"/>
                    <a:pt x="1416" y="4"/>
                    <a:pt x="1368" y="12"/>
                  </a:cubicBezTo>
                  <a:cubicBezTo>
                    <a:pt x="701" y="146"/>
                    <a:pt x="101" y="846"/>
                    <a:pt x="1" y="1647"/>
                  </a:cubicBezTo>
                  <a:lnTo>
                    <a:pt x="101" y="1880"/>
                  </a:lnTo>
                  <a:cubicBezTo>
                    <a:pt x="374" y="2017"/>
                    <a:pt x="693" y="2131"/>
                    <a:pt x="1001" y="2131"/>
                  </a:cubicBezTo>
                  <a:cubicBezTo>
                    <a:pt x="1068" y="2131"/>
                    <a:pt x="1136" y="2126"/>
                    <a:pt x="1202" y="2114"/>
                  </a:cubicBezTo>
                  <a:cubicBezTo>
                    <a:pt x="1569" y="2014"/>
                    <a:pt x="1936" y="1780"/>
                    <a:pt x="2102" y="1347"/>
                  </a:cubicBezTo>
                  <a:cubicBezTo>
                    <a:pt x="2302" y="946"/>
                    <a:pt x="2236" y="379"/>
                    <a:pt x="1936" y="146"/>
                  </a:cubicBezTo>
                  <a:cubicBezTo>
                    <a:pt x="1808" y="44"/>
                    <a:pt x="1661" y="0"/>
                    <a:pt x="1510"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22"/>
            <p:cNvSpPr/>
            <p:nvPr/>
          </p:nvSpPr>
          <p:spPr>
            <a:xfrm>
              <a:off x="9125250" y="2184750"/>
              <a:ext cx="61725" cy="22450"/>
            </a:xfrm>
            <a:custGeom>
              <a:rect b="b" l="l" r="r" t="t"/>
              <a:pathLst>
                <a:path extrusionOk="0" h="898" w="2469">
                  <a:moveTo>
                    <a:pt x="26" y="1"/>
                  </a:moveTo>
                  <a:cubicBezTo>
                    <a:pt x="0" y="1"/>
                    <a:pt x="0" y="32"/>
                    <a:pt x="0" y="80"/>
                  </a:cubicBezTo>
                  <a:cubicBezTo>
                    <a:pt x="501" y="114"/>
                    <a:pt x="901" y="347"/>
                    <a:pt x="1335" y="514"/>
                  </a:cubicBezTo>
                  <a:cubicBezTo>
                    <a:pt x="1468" y="581"/>
                    <a:pt x="2402" y="814"/>
                    <a:pt x="2402" y="848"/>
                  </a:cubicBezTo>
                  <a:cubicBezTo>
                    <a:pt x="2402" y="881"/>
                    <a:pt x="2419" y="898"/>
                    <a:pt x="2435" y="898"/>
                  </a:cubicBezTo>
                  <a:cubicBezTo>
                    <a:pt x="2452" y="898"/>
                    <a:pt x="2469" y="881"/>
                    <a:pt x="2469" y="848"/>
                  </a:cubicBezTo>
                  <a:lnTo>
                    <a:pt x="2469" y="781"/>
                  </a:lnTo>
                  <a:cubicBezTo>
                    <a:pt x="2469" y="748"/>
                    <a:pt x="2435" y="748"/>
                    <a:pt x="2435" y="748"/>
                  </a:cubicBezTo>
                  <a:cubicBezTo>
                    <a:pt x="1535" y="681"/>
                    <a:pt x="901" y="114"/>
                    <a:pt x="67" y="14"/>
                  </a:cubicBezTo>
                  <a:cubicBezTo>
                    <a:pt x="49" y="5"/>
                    <a:pt x="36" y="1"/>
                    <a:pt x="26"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22"/>
            <p:cNvSpPr/>
            <p:nvPr/>
          </p:nvSpPr>
          <p:spPr>
            <a:xfrm>
              <a:off x="9149525" y="2154675"/>
              <a:ext cx="104175" cy="47100"/>
            </a:xfrm>
            <a:custGeom>
              <a:rect b="b" l="l" r="r" t="t"/>
              <a:pathLst>
                <a:path extrusionOk="0" h="1884" w="4167">
                  <a:moveTo>
                    <a:pt x="8" y="1"/>
                  </a:moveTo>
                  <a:cubicBezTo>
                    <a:pt x="0" y="1"/>
                    <a:pt x="8" y="16"/>
                    <a:pt x="30" y="16"/>
                  </a:cubicBezTo>
                  <a:cubicBezTo>
                    <a:pt x="19" y="5"/>
                    <a:pt x="11" y="1"/>
                    <a:pt x="8" y="1"/>
                  </a:cubicBezTo>
                  <a:close/>
                  <a:moveTo>
                    <a:pt x="246" y="5"/>
                  </a:moveTo>
                  <a:cubicBezTo>
                    <a:pt x="175" y="5"/>
                    <a:pt x="103" y="8"/>
                    <a:pt x="30" y="16"/>
                  </a:cubicBezTo>
                  <a:cubicBezTo>
                    <a:pt x="59" y="15"/>
                    <a:pt x="88" y="14"/>
                    <a:pt x="117" y="14"/>
                  </a:cubicBezTo>
                  <a:cubicBezTo>
                    <a:pt x="1695" y="14"/>
                    <a:pt x="2527" y="1786"/>
                    <a:pt x="4100" y="1884"/>
                  </a:cubicBezTo>
                  <a:cubicBezTo>
                    <a:pt x="4166" y="1884"/>
                    <a:pt x="4166" y="1784"/>
                    <a:pt x="4100" y="1784"/>
                  </a:cubicBezTo>
                  <a:cubicBezTo>
                    <a:pt x="2602" y="1624"/>
                    <a:pt x="1744" y="5"/>
                    <a:pt x="246" y="5"/>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22"/>
            <p:cNvSpPr/>
            <p:nvPr/>
          </p:nvSpPr>
          <p:spPr>
            <a:xfrm>
              <a:off x="9182075" y="2114450"/>
              <a:ext cx="65375" cy="30375"/>
            </a:xfrm>
            <a:custGeom>
              <a:rect b="b" l="l" r="r" t="t"/>
              <a:pathLst>
                <a:path extrusionOk="0" h="1215" w="2615">
                  <a:moveTo>
                    <a:pt x="363" y="0"/>
                  </a:moveTo>
                  <a:cubicBezTo>
                    <a:pt x="254" y="0"/>
                    <a:pt x="145" y="37"/>
                    <a:pt x="29" y="124"/>
                  </a:cubicBezTo>
                  <a:cubicBezTo>
                    <a:pt x="0" y="152"/>
                    <a:pt x="21" y="231"/>
                    <a:pt x="48" y="231"/>
                  </a:cubicBezTo>
                  <a:cubicBezTo>
                    <a:pt x="53" y="231"/>
                    <a:pt x="58" y="228"/>
                    <a:pt x="62" y="224"/>
                  </a:cubicBezTo>
                  <a:cubicBezTo>
                    <a:pt x="147" y="181"/>
                    <a:pt x="233" y="163"/>
                    <a:pt x="319" y="163"/>
                  </a:cubicBezTo>
                  <a:cubicBezTo>
                    <a:pt x="707" y="163"/>
                    <a:pt x="1096" y="533"/>
                    <a:pt x="1397" y="724"/>
                  </a:cubicBezTo>
                  <a:cubicBezTo>
                    <a:pt x="1764" y="924"/>
                    <a:pt x="2164" y="1091"/>
                    <a:pt x="2531" y="1191"/>
                  </a:cubicBezTo>
                  <a:cubicBezTo>
                    <a:pt x="2539" y="1208"/>
                    <a:pt x="2549" y="1214"/>
                    <a:pt x="2559" y="1214"/>
                  </a:cubicBezTo>
                  <a:cubicBezTo>
                    <a:pt x="2589" y="1214"/>
                    <a:pt x="2614" y="1158"/>
                    <a:pt x="2564" y="1158"/>
                  </a:cubicBezTo>
                  <a:cubicBezTo>
                    <a:pt x="1964" y="924"/>
                    <a:pt x="1363" y="491"/>
                    <a:pt x="796" y="157"/>
                  </a:cubicBezTo>
                  <a:cubicBezTo>
                    <a:pt x="645" y="63"/>
                    <a:pt x="505" y="0"/>
                    <a:pt x="363"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22"/>
            <p:cNvSpPr/>
            <p:nvPr/>
          </p:nvSpPr>
          <p:spPr>
            <a:xfrm>
              <a:off x="9214475" y="2083350"/>
              <a:ext cx="80075" cy="26700"/>
            </a:xfrm>
            <a:custGeom>
              <a:rect b="b" l="l" r="r" t="t"/>
              <a:pathLst>
                <a:path extrusionOk="0" h="1068" w="3203">
                  <a:moveTo>
                    <a:pt x="1" y="0"/>
                  </a:moveTo>
                  <a:lnTo>
                    <a:pt x="1" y="0"/>
                  </a:lnTo>
                  <a:cubicBezTo>
                    <a:pt x="1001" y="500"/>
                    <a:pt x="2002" y="834"/>
                    <a:pt x="3069" y="1068"/>
                  </a:cubicBezTo>
                  <a:cubicBezTo>
                    <a:pt x="3169" y="1068"/>
                    <a:pt x="3203" y="967"/>
                    <a:pt x="3103" y="967"/>
                  </a:cubicBezTo>
                  <a:cubicBezTo>
                    <a:pt x="2069" y="701"/>
                    <a:pt x="1035" y="367"/>
                    <a:pt x="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22"/>
            <p:cNvSpPr/>
            <p:nvPr/>
          </p:nvSpPr>
          <p:spPr>
            <a:xfrm>
              <a:off x="9308700" y="2221875"/>
              <a:ext cx="165975" cy="29375"/>
            </a:xfrm>
            <a:custGeom>
              <a:rect b="b" l="l" r="r" t="t"/>
              <a:pathLst>
                <a:path extrusionOk="0" h="1175" w="6639">
                  <a:moveTo>
                    <a:pt x="1733" y="1"/>
                  </a:moveTo>
                  <a:cubicBezTo>
                    <a:pt x="1164" y="1"/>
                    <a:pt x="604" y="105"/>
                    <a:pt x="68" y="363"/>
                  </a:cubicBezTo>
                  <a:cubicBezTo>
                    <a:pt x="1" y="430"/>
                    <a:pt x="1" y="463"/>
                    <a:pt x="68" y="463"/>
                  </a:cubicBezTo>
                  <a:cubicBezTo>
                    <a:pt x="559" y="225"/>
                    <a:pt x="1086" y="128"/>
                    <a:pt x="1626" y="128"/>
                  </a:cubicBezTo>
                  <a:cubicBezTo>
                    <a:pt x="2443" y="128"/>
                    <a:pt x="3287" y="349"/>
                    <a:pt x="4070" y="630"/>
                  </a:cubicBezTo>
                  <a:cubicBezTo>
                    <a:pt x="4779" y="903"/>
                    <a:pt x="5353" y="1175"/>
                    <a:pt x="6067" y="1175"/>
                  </a:cubicBezTo>
                  <a:cubicBezTo>
                    <a:pt x="6227" y="1175"/>
                    <a:pt x="6395" y="1161"/>
                    <a:pt x="6572" y="1131"/>
                  </a:cubicBezTo>
                  <a:cubicBezTo>
                    <a:pt x="6639" y="1131"/>
                    <a:pt x="6639" y="997"/>
                    <a:pt x="6572" y="997"/>
                  </a:cubicBezTo>
                  <a:cubicBezTo>
                    <a:pt x="6461" y="1009"/>
                    <a:pt x="6351" y="1014"/>
                    <a:pt x="6242" y="1014"/>
                  </a:cubicBezTo>
                  <a:cubicBezTo>
                    <a:pt x="5077" y="1014"/>
                    <a:pt x="4032" y="404"/>
                    <a:pt x="2903" y="130"/>
                  </a:cubicBezTo>
                  <a:cubicBezTo>
                    <a:pt x="2512" y="49"/>
                    <a:pt x="2120" y="1"/>
                    <a:pt x="1733"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22"/>
            <p:cNvSpPr/>
            <p:nvPr/>
          </p:nvSpPr>
          <p:spPr>
            <a:xfrm>
              <a:off x="9364575" y="2184250"/>
              <a:ext cx="113450" cy="19200"/>
            </a:xfrm>
            <a:custGeom>
              <a:rect b="b" l="l" r="r" t="t"/>
              <a:pathLst>
                <a:path extrusionOk="0" h="768" w="4538">
                  <a:moveTo>
                    <a:pt x="68" y="0"/>
                  </a:moveTo>
                  <a:cubicBezTo>
                    <a:pt x="1" y="0"/>
                    <a:pt x="1" y="34"/>
                    <a:pt x="34" y="34"/>
                  </a:cubicBezTo>
                  <a:cubicBezTo>
                    <a:pt x="1502" y="301"/>
                    <a:pt x="2936" y="534"/>
                    <a:pt x="4404" y="768"/>
                  </a:cubicBezTo>
                  <a:cubicBezTo>
                    <a:pt x="4504" y="768"/>
                    <a:pt x="4537" y="634"/>
                    <a:pt x="4437" y="634"/>
                  </a:cubicBezTo>
                  <a:cubicBezTo>
                    <a:pt x="3003" y="367"/>
                    <a:pt x="1535" y="200"/>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22"/>
            <p:cNvSpPr/>
            <p:nvPr/>
          </p:nvSpPr>
          <p:spPr>
            <a:xfrm>
              <a:off x="9256350" y="2150025"/>
              <a:ext cx="215000" cy="16725"/>
            </a:xfrm>
            <a:custGeom>
              <a:rect b="b" l="l" r="r" t="t"/>
              <a:pathLst>
                <a:path extrusionOk="0" h="669" w="8600">
                  <a:moveTo>
                    <a:pt x="4472" y="1"/>
                  </a:moveTo>
                  <a:cubicBezTo>
                    <a:pt x="3534" y="1"/>
                    <a:pt x="2441" y="331"/>
                    <a:pt x="1439" y="331"/>
                  </a:cubicBezTo>
                  <a:cubicBezTo>
                    <a:pt x="961" y="331"/>
                    <a:pt x="504" y="256"/>
                    <a:pt x="93" y="35"/>
                  </a:cubicBezTo>
                  <a:cubicBezTo>
                    <a:pt x="86" y="31"/>
                    <a:pt x="79" y="30"/>
                    <a:pt x="73" y="30"/>
                  </a:cubicBezTo>
                  <a:cubicBezTo>
                    <a:pt x="21" y="30"/>
                    <a:pt x="1" y="139"/>
                    <a:pt x="60" y="168"/>
                  </a:cubicBezTo>
                  <a:cubicBezTo>
                    <a:pt x="480" y="403"/>
                    <a:pt x="904" y="482"/>
                    <a:pt x="1333" y="482"/>
                  </a:cubicBezTo>
                  <a:cubicBezTo>
                    <a:pt x="2063" y="482"/>
                    <a:pt x="2806" y="253"/>
                    <a:pt x="3563" y="168"/>
                  </a:cubicBezTo>
                  <a:cubicBezTo>
                    <a:pt x="3869" y="138"/>
                    <a:pt x="4176" y="124"/>
                    <a:pt x="4483" y="124"/>
                  </a:cubicBezTo>
                  <a:cubicBezTo>
                    <a:pt x="5853" y="124"/>
                    <a:pt x="7232" y="396"/>
                    <a:pt x="8566" y="669"/>
                  </a:cubicBezTo>
                  <a:cubicBezTo>
                    <a:pt x="8600" y="669"/>
                    <a:pt x="8600" y="569"/>
                    <a:pt x="8566" y="569"/>
                  </a:cubicBezTo>
                  <a:cubicBezTo>
                    <a:pt x="7232" y="302"/>
                    <a:pt x="5931" y="2"/>
                    <a:pt x="4563" y="2"/>
                  </a:cubicBezTo>
                  <a:cubicBezTo>
                    <a:pt x="4533" y="1"/>
                    <a:pt x="4503" y="1"/>
                    <a:pt x="4472"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22"/>
            <p:cNvSpPr/>
            <p:nvPr/>
          </p:nvSpPr>
          <p:spPr>
            <a:xfrm>
              <a:off x="9411275" y="2125875"/>
              <a:ext cx="74250" cy="7525"/>
            </a:xfrm>
            <a:custGeom>
              <a:rect b="b" l="l" r="r" t="t"/>
              <a:pathLst>
                <a:path extrusionOk="0" h="301" w="2970">
                  <a:moveTo>
                    <a:pt x="68" y="0"/>
                  </a:moveTo>
                  <a:cubicBezTo>
                    <a:pt x="1" y="0"/>
                    <a:pt x="1" y="34"/>
                    <a:pt x="34" y="100"/>
                  </a:cubicBezTo>
                  <a:cubicBezTo>
                    <a:pt x="1002" y="200"/>
                    <a:pt x="1902" y="301"/>
                    <a:pt x="2870" y="301"/>
                  </a:cubicBezTo>
                  <a:cubicBezTo>
                    <a:pt x="2970" y="301"/>
                    <a:pt x="2970" y="167"/>
                    <a:pt x="2870" y="167"/>
                  </a:cubicBezTo>
                  <a:cubicBezTo>
                    <a:pt x="1902" y="167"/>
                    <a:pt x="1002" y="134"/>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22"/>
            <p:cNvSpPr/>
            <p:nvPr/>
          </p:nvSpPr>
          <p:spPr>
            <a:xfrm>
              <a:off x="9100300" y="2263025"/>
              <a:ext cx="36650" cy="5475"/>
            </a:xfrm>
            <a:custGeom>
              <a:rect b="b" l="l" r="r" t="t"/>
              <a:pathLst>
                <a:path extrusionOk="0" h="219" w="1466">
                  <a:moveTo>
                    <a:pt x="481" y="1"/>
                  </a:moveTo>
                  <a:cubicBezTo>
                    <a:pt x="339" y="1"/>
                    <a:pt x="198" y="8"/>
                    <a:pt x="64" y="18"/>
                  </a:cubicBezTo>
                  <a:cubicBezTo>
                    <a:pt x="51" y="12"/>
                    <a:pt x="40" y="9"/>
                    <a:pt x="32" y="9"/>
                  </a:cubicBezTo>
                  <a:cubicBezTo>
                    <a:pt x="0" y="9"/>
                    <a:pt x="11" y="52"/>
                    <a:pt x="64" y="52"/>
                  </a:cubicBezTo>
                  <a:cubicBezTo>
                    <a:pt x="498" y="52"/>
                    <a:pt x="932" y="152"/>
                    <a:pt x="1399" y="218"/>
                  </a:cubicBezTo>
                  <a:cubicBezTo>
                    <a:pt x="1432" y="218"/>
                    <a:pt x="1465" y="152"/>
                    <a:pt x="1432" y="152"/>
                  </a:cubicBezTo>
                  <a:cubicBezTo>
                    <a:pt x="1132" y="36"/>
                    <a:pt x="801" y="1"/>
                    <a:pt x="481"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22"/>
            <p:cNvSpPr/>
            <p:nvPr/>
          </p:nvSpPr>
          <p:spPr>
            <a:xfrm>
              <a:off x="9114400" y="2226775"/>
              <a:ext cx="81750" cy="19200"/>
            </a:xfrm>
            <a:custGeom>
              <a:rect b="b" l="l" r="r" t="t"/>
              <a:pathLst>
                <a:path extrusionOk="0" h="768" w="3270">
                  <a:moveTo>
                    <a:pt x="377" y="1"/>
                  </a:moveTo>
                  <a:cubicBezTo>
                    <a:pt x="253" y="1"/>
                    <a:pt x="127" y="11"/>
                    <a:pt x="1" y="34"/>
                  </a:cubicBezTo>
                  <a:cubicBezTo>
                    <a:pt x="1" y="101"/>
                    <a:pt x="1" y="134"/>
                    <a:pt x="34" y="134"/>
                  </a:cubicBezTo>
                  <a:cubicBezTo>
                    <a:pt x="86" y="131"/>
                    <a:pt x="137" y="129"/>
                    <a:pt x="187" y="129"/>
                  </a:cubicBezTo>
                  <a:cubicBezTo>
                    <a:pt x="1253" y="129"/>
                    <a:pt x="2152" y="768"/>
                    <a:pt x="3203" y="768"/>
                  </a:cubicBezTo>
                  <a:cubicBezTo>
                    <a:pt x="3270" y="768"/>
                    <a:pt x="3270" y="634"/>
                    <a:pt x="3203" y="634"/>
                  </a:cubicBezTo>
                  <a:cubicBezTo>
                    <a:pt x="2229" y="605"/>
                    <a:pt x="1333" y="1"/>
                    <a:pt x="377"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22"/>
            <p:cNvSpPr/>
            <p:nvPr/>
          </p:nvSpPr>
          <p:spPr>
            <a:xfrm>
              <a:off x="9121900" y="2311925"/>
              <a:ext cx="47575" cy="10775"/>
            </a:xfrm>
            <a:custGeom>
              <a:rect b="b" l="l" r="r" t="t"/>
              <a:pathLst>
                <a:path extrusionOk="0" h="431" w="1903">
                  <a:moveTo>
                    <a:pt x="1285" y="0"/>
                  </a:moveTo>
                  <a:cubicBezTo>
                    <a:pt x="840" y="0"/>
                    <a:pt x="390" y="111"/>
                    <a:pt x="68" y="364"/>
                  </a:cubicBezTo>
                  <a:cubicBezTo>
                    <a:pt x="1" y="397"/>
                    <a:pt x="68" y="431"/>
                    <a:pt x="101" y="431"/>
                  </a:cubicBezTo>
                  <a:cubicBezTo>
                    <a:pt x="401" y="364"/>
                    <a:pt x="635" y="230"/>
                    <a:pt x="968" y="197"/>
                  </a:cubicBezTo>
                  <a:cubicBezTo>
                    <a:pt x="1118" y="180"/>
                    <a:pt x="1268" y="172"/>
                    <a:pt x="1419" y="172"/>
                  </a:cubicBezTo>
                  <a:cubicBezTo>
                    <a:pt x="1569" y="172"/>
                    <a:pt x="1719" y="180"/>
                    <a:pt x="1869" y="197"/>
                  </a:cubicBezTo>
                  <a:cubicBezTo>
                    <a:pt x="1902" y="164"/>
                    <a:pt x="1902" y="64"/>
                    <a:pt x="1869" y="64"/>
                  </a:cubicBezTo>
                  <a:cubicBezTo>
                    <a:pt x="1683" y="22"/>
                    <a:pt x="1485" y="0"/>
                    <a:pt x="1285"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22"/>
            <p:cNvSpPr/>
            <p:nvPr/>
          </p:nvSpPr>
          <p:spPr>
            <a:xfrm>
              <a:off x="9071475" y="2355700"/>
              <a:ext cx="55400" cy="24550"/>
            </a:xfrm>
            <a:custGeom>
              <a:rect b="b" l="l" r="r" t="t"/>
              <a:pathLst>
                <a:path extrusionOk="0" h="982" w="2216">
                  <a:moveTo>
                    <a:pt x="80" y="1"/>
                  </a:moveTo>
                  <a:cubicBezTo>
                    <a:pt x="41" y="1"/>
                    <a:pt x="1" y="32"/>
                    <a:pt x="50" y="81"/>
                  </a:cubicBezTo>
                  <a:cubicBezTo>
                    <a:pt x="150" y="448"/>
                    <a:pt x="383" y="681"/>
                    <a:pt x="717" y="848"/>
                  </a:cubicBezTo>
                  <a:cubicBezTo>
                    <a:pt x="884" y="948"/>
                    <a:pt x="984" y="981"/>
                    <a:pt x="1151" y="981"/>
                  </a:cubicBezTo>
                  <a:cubicBezTo>
                    <a:pt x="1389" y="981"/>
                    <a:pt x="1610" y="896"/>
                    <a:pt x="1839" y="896"/>
                  </a:cubicBezTo>
                  <a:cubicBezTo>
                    <a:pt x="1930" y="896"/>
                    <a:pt x="2023" y="910"/>
                    <a:pt x="2118" y="948"/>
                  </a:cubicBezTo>
                  <a:cubicBezTo>
                    <a:pt x="2136" y="954"/>
                    <a:pt x="2151" y="957"/>
                    <a:pt x="2163" y="957"/>
                  </a:cubicBezTo>
                  <a:cubicBezTo>
                    <a:pt x="2216" y="957"/>
                    <a:pt x="2206" y="902"/>
                    <a:pt x="2151" y="848"/>
                  </a:cubicBezTo>
                  <a:cubicBezTo>
                    <a:pt x="2062" y="792"/>
                    <a:pt x="1970" y="774"/>
                    <a:pt x="1875" y="774"/>
                  </a:cubicBezTo>
                  <a:cubicBezTo>
                    <a:pt x="1684" y="774"/>
                    <a:pt x="1484" y="848"/>
                    <a:pt x="1284" y="848"/>
                  </a:cubicBezTo>
                  <a:cubicBezTo>
                    <a:pt x="1245" y="853"/>
                    <a:pt x="1206" y="855"/>
                    <a:pt x="1167" y="855"/>
                  </a:cubicBezTo>
                  <a:cubicBezTo>
                    <a:pt x="683" y="855"/>
                    <a:pt x="271" y="477"/>
                    <a:pt x="116" y="14"/>
                  </a:cubicBezTo>
                  <a:cubicBezTo>
                    <a:pt x="108" y="5"/>
                    <a:pt x="94" y="1"/>
                    <a:pt x="80"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22"/>
            <p:cNvSpPr/>
            <p:nvPr/>
          </p:nvSpPr>
          <p:spPr>
            <a:xfrm>
              <a:off x="9095275" y="2419625"/>
              <a:ext cx="45000" cy="8725"/>
            </a:xfrm>
            <a:custGeom>
              <a:rect b="b" l="l" r="r" t="t"/>
              <a:pathLst>
                <a:path extrusionOk="0" h="349" w="1800">
                  <a:moveTo>
                    <a:pt x="887" y="0"/>
                  </a:moveTo>
                  <a:cubicBezTo>
                    <a:pt x="566" y="0"/>
                    <a:pt x="249" y="75"/>
                    <a:pt x="32" y="259"/>
                  </a:cubicBezTo>
                  <a:cubicBezTo>
                    <a:pt x="6" y="284"/>
                    <a:pt x="0" y="348"/>
                    <a:pt x="43" y="348"/>
                  </a:cubicBezTo>
                  <a:cubicBezTo>
                    <a:pt x="56" y="348"/>
                    <a:pt x="74" y="342"/>
                    <a:pt x="99" y="326"/>
                  </a:cubicBezTo>
                  <a:cubicBezTo>
                    <a:pt x="332" y="292"/>
                    <a:pt x="599" y="159"/>
                    <a:pt x="866" y="159"/>
                  </a:cubicBezTo>
                  <a:cubicBezTo>
                    <a:pt x="908" y="154"/>
                    <a:pt x="950" y="152"/>
                    <a:pt x="991" y="152"/>
                  </a:cubicBezTo>
                  <a:cubicBezTo>
                    <a:pt x="1250" y="152"/>
                    <a:pt x="1508" y="230"/>
                    <a:pt x="1766" y="259"/>
                  </a:cubicBezTo>
                  <a:cubicBezTo>
                    <a:pt x="1766" y="259"/>
                    <a:pt x="1800" y="192"/>
                    <a:pt x="1766" y="192"/>
                  </a:cubicBezTo>
                  <a:cubicBezTo>
                    <a:pt x="1533" y="75"/>
                    <a:pt x="1208" y="0"/>
                    <a:pt x="887"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22"/>
            <p:cNvSpPr/>
            <p:nvPr/>
          </p:nvSpPr>
          <p:spPr>
            <a:xfrm>
              <a:off x="9046500" y="2463750"/>
              <a:ext cx="57925" cy="19275"/>
            </a:xfrm>
            <a:custGeom>
              <a:rect b="b" l="l" r="r" t="t"/>
              <a:pathLst>
                <a:path extrusionOk="0" h="771" w="2317">
                  <a:moveTo>
                    <a:pt x="74" y="1"/>
                  </a:moveTo>
                  <a:cubicBezTo>
                    <a:pt x="37" y="1"/>
                    <a:pt x="1" y="48"/>
                    <a:pt x="48" y="95"/>
                  </a:cubicBezTo>
                  <a:cubicBezTo>
                    <a:pt x="501" y="661"/>
                    <a:pt x="1193" y="771"/>
                    <a:pt x="1882" y="771"/>
                  </a:cubicBezTo>
                  <a:cubicBezTo>
                    <a:pt x="2005" y="771"/>
                    <a:pt x="2128" y="767"/>
                    <a:pt x="2250" y="762"/>
                  </a:cubicBezTo>
                  <a:cubicBezTo>
                    <a:pt x="2316" y="762"/>
                    <a:pt x="2316" y="562"/>
                    <a:pt x="2250" y="562"/>
                  </a:cubicBezTo>
                  <a:cubicBezTo>
                    <a:pt x="2110" y="562"/>
                    <a:pt x="1968" y="564"/>
                    <a:pt x="1827" y="564"/>
                  </a:cubicBezTo>
                  <a:cubicBezTo>
                    <a:pt x="1189" y="564"/>
                    <a:pt x="551" y="520"/>
                    <a:pt x="115" y="28"/>
                  </a:cubicBezTo>
                  <a:cubicBezTo>
                    <a:pt x="105" y="9"/>
                    <a:pt x="90" y="1"/>
                    <a:pt x="74"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22"/>
            <p:cNvSpPr/>
            <p:nvPr/>
          </p:nvSpPr>
          <p:spPr>
            <a:xfrm>
              <a:off x="9090225" y="2509475"/>
              <a:ext cx="38375" cy="15875"/>
            </a:xfrm>
            <a:custGeom>
              <a:rect b="b" l="l" r="r" t="t"/>
              <a:pathLst>
                <a:path extrusionOk="0" h="635" w="1535">
                  <a:moveTo>
                    <a:pt x="1535" y="1"/>
                  </a:moveTo>
                  <a:cubicBezTo>
                    <a:pt x="1268" y="34"/>
                    <a:pt x="1034" y="134"/>
                    <a:pt x="801" y="267"/>
                  </a:cubicBezTo>
                  <a:cubicBezTo>
                    <a:pt x="534" y="334"/>
                    <a:pt x="234" y="434"/>
                    <a:pt x="34" y="534"/>
                  </a:cubicBezTo>
                  <a:cubicBezTo>
                    <a:pt x="0" y="601"/>
                    <a:pt x="34" y="634"/>
                    <a:pt x="67" y="634"/>
                  </a:cubicBezTo>
                  <a:cubicBezTo>
                    <a:pt x="334" y="634"/>
                    <a:pt x="567" y="468"/>
                    <a:pt x="834" y="368"/>
                  </a:cubicBezTo>
                  <a:cubicBezTo>
                    <a:pt x="1068" y="301"/>
                    <a:pt x="1335" y="167"/>
                    <a:pt x="1535" y="34"/>
                  </a:cubicBezTo>
                  <a:lnTo>
                    <a:pt x="1535" y="1"/>
                  </a:ln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22"/>
            <p:cNvSpPr/>
            <p:nvPr/>
          </p:nvSpPr>
          <p:spPr>
            <a:xfrm>
              <a:off x="9037675" y="2539500"/>
              <a:ext cx="60900" cy="19525"/>
            </a:xfrm>
            <a:custGeom>
              <a:rect b="b" l="l" r="r" t="t"/>
              <a:pathLst>
                <a:path extrusionOk="0" h="781" w="2436">
                  <a:moveTo>
                    <a:pt x="101" y="0"/>
                  </a:moveTo>
                  <a:cubicBezTo>
                    <a:pt x="67" y="0"/>
                    <a:pt x="1" y="67"/>
                    <a:pt x="67" y="67"/>
                  </a:cubicBezTo>
                  <a:cubicBezTo>
                    <a:pt x="565" y="565"/>
                    <a:pt x="1346" y="780"/>
                    <a:pt x="2048" y="780"/>
                  </a:cubicBezTo>
                  <a:cubicBezTo>
                    <a:pt x="2146" y="780"/>
                    <a:pt x="2242" y="776"/>
                    <a:pt x="2336" y="768"/>
                  </a:cubicBezTo>
                  <a:cubicBezTo>
                    <a:pt x="2436" y="768"/>
                    <a:pt x="2436" y="601"/>
                    <a:pt x="2336" y="601"/>
                  </a:cubicBezTo>
                  <a:cubicBezTo>
                    <a:pt x="2281" y="603"/>
                    <a:pt x="2227" y="604"/>
                    <a:pt x="2174" y="604"/>
                  </a:cubicBezTo>
                  <a:cubicBezTo>
                    <a:pt x="1388" y="604"/>
                    <a:pt x="788" y="375"/>
                    <a:pt x="10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22"/>
            <p:cNvSpPr/>
            <p:nvPr/>
          </p:nvSpPr>
          <p:spPr>
            <a:xfrm>
              <a:off x="9186125" y="2284200"/>
              <a:ext cx="154025" cy="33825"/>
            </a:xfrm>
            <a:custGeom>
              <a:rect b="b" l="l" r="r" t="t"/>
              <a:pathLst>
                <a:path extrusionOk="0" h="1353" w="6161">
                  <a:moveTo>
                    <a:pt x="841" y="0"/>
                  </a:moveTo>
                  <a:cubicBezTo>
                    <a:pt x="568" y="0"/>
                    <a:pt x="289" y="41"/>
                    <a:pt x="3" y="138"/>
                  </a:cubicBezTo>
                  <a:lnTo>
                    <a:pt x="3" y="138"/>
                  </a:lnTo>
                  <a:cubicBezTo>
                    <a:pt x="2" y="133"/>
                    <a:pt x="1" y="129"/>
                    <a:pt x="1" y="129"/>
                  </a:cubicBezTo>
                  <a:cubicBezTo>
                    <a:pt x="0" y="129"/>
                    <a:pt x="0" y="132"/>
                    <a:pt x="0" y="139"/>
                  </a:cubicBezTo>
                  <a:cubicBezTo>
                    <a:pt x="1" y="138"/>
                    <a:pt x="2" y="138"/>
                    <a:pt x="3" y="138"/>
                  </a:cubicBezTo>
                  <a:lnTo>
                    <a:pt x="3" y="138"/>
                  </a:lnTo>
                  <a:cubicBezTo>
                    <a:pt x="6" y="150"/>
                    <a:pt x="15" y="172"/>
                    <a:pt x="34" y="172"/>
                  </a:cubicBezTo>
                  <a:cubicBezTo>
                    <a:pt x="257" y="117"/>
                    <a:pt x="476" y="93"/>
                    <a:pt x="691" y="93"/>
                  </a:cubicBezTo>
                  <a:cubicBezTo>
                    <a:pt x="2241" y="93"/>
                    <a:pt x="3585" y="1352"/>
                    <a:pt x="5110" y="1352"/>
                  </a:cubicBezTo>
                  <a:cubicBezTo>
                    <a:pt x="5422" y="1352"/>
                    <a:pt x="5741" y="1300"/>
                    <a:pt x="6071" y="1173"/>
                  </a:cubicBezTo>
                  <a:cubicBezTo>
                    <a:pt x="6160" y="1143"/>
                    <a:pt x="6144" y="1034"/>
                    <a:pt x="6068" y="1034"/>
                  </a:cubicBezTo>
                  <a:cubicBezTo>
                    <a:pt x="6059" y="1034"/>
                    <a:pt x="6049" y="1036"/>
                    <a:pt x="6038" y="1039"/>
                  </a:cubicBezTo>
                  <a:cubicBezTo>
                    <a:pt x="5723" y="1162"/>
                    <a:pt x="5416" y="1214"/>
                    <a:pt x="5115" y="1214"/>
                  </a:cubicBezTo>
                  <a:cubicBezTo>
                    <a:pt x="3650" y="1214"/>
                    <a:pt x="2329" y="0"/>
                    <a:pt x="84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22"/>
            <p:cNvSpPr/>
            <p:nvPr/>
          </p:nvSpPr>
          <p:spPr>
            <a:xfrm>
              <a:off x="9365425" y="2287700"/>
              <a:ext cx="105100" cy="15825"/>
            </a:xfrm>
            <a:custGeom>
              <a:rect b="b" l="l" r="r" t="t"/>
              <a:pathLst>
                <a:path extrusionOk="0" h="633" w="4204">
                  <a:moveTo>
                    <a:pt x="894" y="0"/>
                  </a:moveTo>
                  <a:cubicBezTo>
                    <a:pt x="606" y="0"/>
                    <a:pt x="318" y="11"/>
                    <a:pt x="34" y="32"/>
                  </a:cubicBezTo>
                  <a:cubicBezTo>
                    <a:pt x="0" y="32"/>
                    <a:pt x="0" y="132"/>
                    <a:pt x="34" y="132"/>
                  </a:cubicBezTo>
                  <a:cubicBezTo>
                    <a:pt x="1468" y="132"/>
                    <a:pt x="2802" y="299"/>
                    <a:pt x="4136" y="632"/>
                  </a:cubicBezTo>
                  <a:cubicBezTo>
                    <a:pt x="4203" y="632"/>
                    <a:pt x="4203" y="532"/>
                    <a:pt x="4170" y="499"/>
                  </a:cubicBezTo>
                  <a:cubicBezTo>
                    <a:pt x="3113" y="156"/>
                    <a:pt x="1994" y="0"/>
                    <a:pt x="89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22"/>
            <p:cNvSpPr/>
            <p:nvPr/>
          </p:nvSpPr>
          <p:spPr>
            <a:xfrm>
              <a:off x="9461325" y="2200925"/>
              <a:ext cx="20025" cy="210375"/>
            </a:xfrm>
            <a:custGeom>
              <a:rect b="b" l="l" r="r" t="t"/>
              <a:pathLst>
                <a:path extrusionOk="0" h="8415" w="801">
                  <a:moveTo>
                    <a:pt x="801" y="0"/>
                  </a:moveTo>
                  <a:lnTo>
                    <a:pt x="801" y="0"/>
                  </a:lnTo>
                  <a:cubicBezTo>
                    <a:pt x="801" y="1"/>
                    <a:pt x="801" y="1"/>
                    <a:pt x="801" y="2"/>
                  </a:cubicBezTo>
                  <a:lnTo>
                    <a:pt x="801" y="2"/>
                  </a:lnTo>
                  <a:cubicBezTo>
                    <a:pt x="801" y="1"/>
                    <a:pt x="801" y="1"/>
                    <a:pt x="801" y="0"/>
                  </a:cubicBezTo>
                  <a:close/>
                  <a:moveTo>
                    <a:pt x="801" y="2"/>
                  </a:moveTo>
                  <a:cubicBezTo>
                    <a:pt x="799" y="34"/>
                    <a:pt x="734" y="34"/>
                    <a:pt x="734" y="34"/>
                  </a:cubicBezTo>
                  <a:cubicBezTo>
                    <a:pt x="567" y="2836"/>
                    <a:pt x="367" y="5604"/>
                    <a:pt x="0" y="8340"/>
                  </a:cubicBezTo>
                  <a:cubicBezTo>
                    <a:pt x="0" y="8390"/>
                    <a:pt x="17" y="8415"/>
                    <a:pt x="42" y="8415"/>
                  </a:cubicBezTo>
                  <a:cubicBezTo>
                    <a:pt x="67" y="8415"/>
                    <a:pt x="100" y="8390"/>
                    <a:pt x="134" y="8340"/>
                  </a:cubicBezTo>
                  <a:cubicBezTo>
                    <a:pt x="501" y="5605"/>
                    <a:pt x="734" y="2803"/>
                    <a:pt x="801" y="2"/>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22"/>
            <p:cNvSpPr/>
            <p:nvPr/>
          </p:nvSpPr>
          <p:spPr>
            <a:xfrm>
              <a:off x="9285625" y="2258925"/>
              <a:ext cx="55625" cy="16975"/>
            </a:xfrm>
            <a:custGeom>
              <a:rect b="b" l="l" r="r" t="t"/>
              <a:pathLst>
                <a:path extrusionOk="0" h="679" w="2225">
                  <a:moveTo>
                    <a:pt x="16" y="1"/>
                  </a:moveTo>
                  <a:cubicBezTo>
                    <a:pt x="8" y="1"/>
                    <a:pt x="1" y="15"/>
                    <a:pt x="23" y="15"/>
                  </a:cubicBezTo>
                  <a:cubicBezTo>
                    <a:pt x="23" y="4"/>
                    <a:pt x="20" y="1"/>
                    <a:pt x="16" y="1"/>
                  </a:cubicBezTo>
                  <a:close/>
                  <a:moveTo>
                    <a:pt x="23" y="15"/>
                  </a:moveTo>
                  <a:cubicBezTo>
                    <a:pt x="469" y="409"/>
                    <a:pt x="1059" y="679"/>
                    <a:pt x="1680" y="679"/>
                  </a:cubicBezTo>
                  <a:cubicBezTo>
                    <a:pt x="1849" y="679"/>
                    <a:pt x="2020" y="659"/>
                    <a:pt x="2191" y="616"/>
                  </a:cubicBezTo>
                  <a:cubicBezTo>
                    <a:pt x="2221" y="616"/>
                    <a:pt x="2224" y="510"/>
                    <a:pt x="2178" y="510"/>
                  </a:cubicBezTo>
                  <a:cubicBezTo>
                    <a:pt x="2172" y="510"/>
                    <a:pt x="2165" y="512"/>
                    <a:pt x="2158" y="516"/>
                  </a:cubicBezTo>
                  <a:cubicBezTo>
                    <a:pt x="1975" y="548"/>
                    <a:pt x="1793" y="564"/>
                    <a:pt x="1614" y="564"/>
                  </a:cubicBezTo>
                  <a:cubicBezTo>
                    <a:pt x="1045" y="564"/>
                    <a:pt x="505" y="396"/>
                    <a:pt x="23" y="15"/>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22"/>
            <p:cNvSpPr/>
            <p:nvPr/>
          </p:nvSpPr>
          <p:spPr>
            <a:xfrm>
              <a:off x="9308700" y="2355725"/>
              <a:ext cx="137425" cy="20350"/>
            </a:xfrm>
            <a:custGeom>
              <a:rect b="b" l="l" r="r" t="t"/>
              <a:pathLst>
                <a:path extrusionOk="0" h="814" w="5497">
                  <a:moveTo>
                    <a:pt x="2748" y="1"/>
                  </a:moveTo>
                  <a:cubicBezTo>
                    <a:pt x="2643" y="1"/>
                    <a:pt x="2538" y="5"/>
                    <a:pt x="2436" y="13"/>
                  </a:cubicBezTo>
                  <a:cubicBezTo>
                    <a:pt x="1535" y="80"/>
                    <a:pt x="768" y="313"/>
                    <a:pt x="34" y="780"/>
                  </a:cubicBezTo>
                  <a:cubicBezTo>
                    <a:pt x="1" y="780"/>
                    <a:pt x="68" y="813"/>
                    <a:pt x="101" y="813"/>
                  </a:cubicBezTo>
                  <a:cubicBezTo>
                    <a:pt x="840" y="375"/>
                    <a:pt x="1690" y="128"/>
                    <a:pt x="2564" y="128"/>
                  </a:cubicBezTo>
                  <a:cubicBezTo>
                    <a:pt x="2953" y="128"/>
                    <a:pt x="3346" y="177"/>
                    <a:pt x="3737" y="280"/>
                  </a:cubicBezTo>
                  <a:cubicBezTo>
                    <a:pt x="4146" y="400"/>
                    <a:pt x="4573" y="642"/>
                    <a:pt x="4992" y="642"/>
                  </a:cubicBezTo>
                  <a:cubicBezTo>
                    <a:pt x="5153" y="642"/>
                    <a:pt x="5314" y="606"/>
                    <a:pt x="5471" y="513"/>
                  </a:cubicBezTo>
                  <a:cubicBezTo>
                    <a:pt x="5497" y="488"/>
                    <a:pt x="5484" y="424"/>
                    <a:pt x="5461" y="424"/>
                  </a:cubicBezTo>
                  <a:cubicBezTo>
                    <a:pt x="5454" y="424"/>
                    <a:pt x="5446" y="431"/>
                    <a:pt x="5438" y="447"/>
                  </a:cubicBezTo>
                  <a:cubicBezTo>
                    <a:pt x="5314" y="488"/>
                    <a:pt x="5191" y="505"/>
                    <a:pt x="5070" y="505"/>
                  </a:cubicBezTo>
                  <a:cubicBezTo>
                    <a:pt x="4606" y="505"/>
                    <a:pt x="4167" y="252"/>
                    <a:pt x="3770" y="146"/>
                  </a:cubicBezTo>
                  <a:cubicBezTo>
                    <a:pt x="3439" y="44"/>
                    <a:pt x="3088" y="1"/>
                    <a:pt x="2748"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22"/>
            <p:cNvSpPr/>
            <p:nvPr/>
          </p:nvSpPr>
          <p:spPr>
            <a:xfrm>
              <a:off x="9206125" y="2351925"/>
              <a:ext cx="64075" cy="10100"/>
            </a:xfrm>
            <a:custGeom>
              <a:rect b="b" l="l" r="r" t="t"/>
              <a:pathLst>
                <a:path extrusionOk="0" h="404" w="2563">
                  <a:moveTo>
                    <a:pt x="984" y="0"/>
                  </a:moveTo>
                  <a:cubicBezTo>
                    <a:pt x="669" y="0"/>
                    <a:pt x="352" y="35"/>
                    <a:pt x="34" y="98"/>
                  </a:cubicBezTo>
                  <a:cubicBezTo>
                    <a:pt x="1" y="98"/>
                    <a:pt x="1" y="165"/>
                    <a:pt x="68" y="165"/>
                  </a:cubicBezTo>
                  <a:cubicBezTo>
                    <a:pt x="339" y="111"/>
                    <a:pt x="604" y="85"/>
                    <a:pt x="864" y="85"/>
                  </a:cubicBezTo>
                  <a:cubicBezTo>
                    <a:pt x="1401" y="85"/>
                    <a:pt x="1919" y="196"/>
                    <a:pt x="2436" y="398"/>
                  </a:cubicBezTo>
                  <a:cubicBezTo>
                    <a:pt x="2447" y="402"/>
                    <a:pt x="2457" y="404"/>
                    <a:pt x="2467" y="404"/>
                  </a:cubicBezTo>
                  <a:cubicBezTo>
                    <a:pt x="2542" y="404"/>
                    <a:pt x="2562" y="298"/>
                    <a:pt x="2503" y="298"/>
                  </a:cubicBezTo>
                  <a:cubicBezTo>
                    <a:pt x="2007" y="92"/>
                    <a:pt x="1498" y="0"/>
                    <a:pt x="98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22"/>
            <p:cNvSpPr/>
            <p:nvPr/>
          </p:nvSpPr>
          <p:spPr>
            <a:xfrm>
              <a:off x="9228225" y="2454975"/>
              <a:ext cx="149725" cy="22025"/>
            </a:xfrm>
            <a:custGeom>
              <a:rect b="b" l="l" r="r" t="t"/>
              <a:pathLst>
                <a:path extrusionOk="0" h="881" w="5989">
                  <a:moveTo>
                    <a:pt x="1620" y="0"/>
                  </a:moveTo>
                  <a:cubicBezTo>
                    <a:pt x="1080" y="0"/>
                    <a:pt x="554" y="125"/>
                    <a:pt x="51" y="479"/>
                  </a:cubicBezTo>
                  <a:cubicBezTo>
                    <a:pt x="0" y="505"/>
                    <a:pt x="27" y="569"/>
                    <a:pt x="71" y="569"/>
                  </a:cubicBezTo>
                  <a:cubicBezTo>
                    <a:pt x="86" y="569"/>
                    <a:pt x="102" y="562"/>
                    <a:pt x="118" y="546"/>
                  </a:cubicBezTo>
                  <a:cubicBezTo>
                    <a:pt x="586" y="239"/>
                    <a:pt x="1066" y="128"/>
                    <a:pt x="1553" y="128"/>
                  </a:cubicBezTo>
                  <a:cubicBezTo>
                    <a:pt x="2820" y="128"/>
                    <a:pt x="4135" y="881"/>
                    <a:pt x="5429" y="881"/>
                  </a:cubicBezTo>
                  <a:cubicBezTo>
                    <a:pt x="5582" y="881"/>
                    <a:pt x="5736" y="870"/>
                    <a:pt x="5888" y="846"/>
                  </a:cubicBezTo>
                  <a:cubicBezTo>
                    <a:pt x="5989" y="846"/>
                    <a:pt x="5989" y="713"/>
                    <a:pt x="5888" y="713"/>
                  </a:cubicBezTo>
                  <a:cubicBezTo>
                    <a:pt x="5795" y="721"/>
                    <a:pt x="5700" y="725"/>
                    <a:pt x="5606" y="725"/>
                  </a:cubicBezTo>
                  <a:cubicBezTo>
                    <a:pt x="4295" y="725"/>
                    <a:pt x="2919" y="0"/>
                    <a:pt x="1620"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22"/>
            <p:cNvSpPr/>
            <p:nvPr/>
          </p:nvSpPr>
          <p:spPr>
            <a:xfrm>
              <a:off x="9303700" y="2416900"/>
              <a:ext cx="28375" cy="5875"/>
            </a:xfrm>
            <a:custGeom>
              <a:rect b="b" l="l" r="r" t="t"/>
              <a:pathLst>
                <a:path extrusionOk="0" h="235" w="1135">
                  <a:moveTo>
                    <a:pt x="34" y="1"/>
                  </a:moveTo>
                  <a:cubicBezTo>
                    <a:pt x="1" y="1"/>
                    <a:pt x="1" y="68"/>
                    <a:pt x="34" y="134"/>
                  </a:cubicBezTo>
                  <a:cubicBezTo>
                    <a:pt x="368" y="168"/>
                    <a:pt x="701" y="234"/>
                    <a:pt x="1035" y="234"/>
                  </a:cubicBezTo>
                  <a:cubicBezTo>
                    <a:pt x="1135" y="234"/>
                    <a:pt x="1135" y="134"/>
                    <a:pt x="1035" y="134"/>
                  </a:cubicBezTo>
                  <a:lnTo>
                    <a:pt x="34" y="1"/>
                  </a:ln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22"/>
            <p:cNvSpPr/>
            <p:nvPr/>
          </p:nvSpPr>
          <p:spPr>
            <a:xfrm>
              <a:off x="9132750" y="2492300"/>
              <a:ext cx="173075" cy="19025"/>
            </a:xfrm>
            <a:custGeom>
              <a:rect b="b" l="l" r="r" t="t"/>
              <a:pathLst>
                <a:path extrusionOk="0" h="761" w="6923">
                  <a:moveTo>
                    <a:pt x="2344" y="0"/>
                  </a:moveTo>
                  <a:cubicBezTo>
                    <a:pt x="1576" y="0"/>
                    <a:pt x="817" y="102"/>
                    <a:pt x="101" y="287"/>
                  </a:cubicBezTo>
                  <a:cubicBezTo>
                    <a:pt x="1" y="287"/>
                    <a:pt x="34" y="354"/>
                    <a:pt x="101" y="354"/>
                  </a:cubicBezTo>
                  <a:cubicBezTo>
                    <a:pt x="784" y="191"/>
                    <a:pt x="1484" y="108"/>
                    <a:pt x="2184" y="108"/>
                  </a:cubicBezTo>
                  <a:cubicBezTo>
                    <a:pt x="2918" y="108"/>
                    <a:pt x="3653" y="200"/>
                    <a:pt x="4370" y="387"/>
                  </a:cubicBezTo>
                  <a:cubicBezTo>
                    <a:pt x="4955" y="539"/>
                    <a:pt x="5484" y="761"/>
                    <a:pt x="6011" y="761"/>
                  </a:cubicBezTo>
                  <a:cubicBezTo>
                    <a:pt x="6295" y="761"/>
                    <a:pt x="6580" y="696"/>
                    <a:pt x="6872" y="521"/>
                  </a:cubicBezTo>
                  <a:cubicBezTo>
                    <a:pt x="6923" y="496"/>
                    <a:pt x="6896" y="432"/>
                    <a:pt x="6866" y="432"/>
                  </a:cubicBezTo>
                  <a:cubicBezTo>
                    <a:pt x="6857" y="432"/>
                    <a:pt x="6847" y="438"/>
                    <a:pt x="6839" y="454"/>
                  </a:cubicBezTo>
                  <a:cubicBezTo>
                    <a:pt x="6568" y="578"/>
                    <a:pt x="6277" y="626"/>
                    <a:pt x="5975" y="626"/>
                  </a:cubicBezTo>
                  <a:cubicBezTo>
                    <a:pt x="4977" y="626"/>
                    <a:pt x="3858" y="97"/>
                    <a:pt x="2936" y="20"/>
                  </a:cubicBezTo>
                  <a:cubicBezTo>
                    <a:pt x="2738" y="7"/>
                    <a:pt x="2541" y="0"/>
                    <a:pt x="234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22"/>
            <p:cNvSpPr/>
            <p:nvPr/>
          </p:nvSpPr>
          <p:spPr>
            <a:xfrm>
              <a:off x="9490500" y="2410075"/>
              <a:ext cx="120825" cy="16025"/>
            </a:xfrm>
            <a:custGeom>
              <a:rect b="b" l="l" r="r" t="t"/>
              <a:pathLst>
                <a:path extrusionOk="0" h="641" w="4833">
                  <a:moveTo>
                    <a:pt x="4721" y="0"/>
                  </a:moveTo>
                  <a:cubicBezTo>
                    <a:pt x="4715" y="0"/>
                    <a:pt x="4709" y="2"/>
                    <a:pt x="4704" y="7"/>
                  </a:cubicBezTo>
                  <a:cubicBezTo>
                    <a:pt x="4421" y="279"/>
                    <a:pt x="4092" y="366"/>
                    <a:pt x="3746" y="366"/>
                  </a:cubicBezTo>
                  <a:cubicBezTo>
                    <a:pt x="3115" y="366"/>
                    <a:pt x="2429" y="74"/>
                    <a:pt x="1869" y="74"/>
                  </a:cubicBezTo>
                  <a:cubicBezTo>
                    <a:pt x="1202" y="74"/>
                    <a:pt x="568" y="274"/>
                    <a:pt x="1" y="574"/>
                  </a:cubicBezTo>
                  <a:cubicBezTo>
                    <a:pt x="1" y="574"/>
                    <a:pt x="1" y="641"/>
                    <a:pt x="34" y="641"/>
                  </a:cubicBezTo>
                  <a:cubicBezTo>
                    <a:pt x="612" y="336"/>
                    <a:pt x="1128" y="232"/>
                    <a:pt x="1645" y="232"/>
                  </a:cubicBezTo>
                  <a:cubicBezTo>
                    <a:pt x="2203" y="232"/>
                    <a:pt x="2763" y="353"/>
                    <a:pt x="3403" y="474"/>
                  </a:cubicBezTo>
                  <a:cubicBezTo>
                    <a:pt x="3553" y="501"/>
                    <a:pt x="3694" y="515"/>
                    <a:pt x="3828" y="515"/>
                  </a:cubicBezTo>
                  <a:cubicBezTo>
                    <a:pt x="4198" y="515"/>
                    <a:pt x="4510" y="401"/>
                    <a:pt x="4804" y="107"/>
                  </a:cubicBezTo>
                  <a:cubicBezTo>
                    <a:pt x="4833" y="78"/>
                    <a:pt x="4763" y="0"/>
                    <a:pt x="472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22"/>
            <p:cNvSpPr/>
            <p:nvPr/>
          </p:nvSpPr>
          <p:spPr>
            <a:xfrm>
              <a:off x="9498000" y="2375225"/>
              <a:ext cx="134300" cy="9925"/>
            </a:xfrm>
            <a:custGeom>
              <a:rect b="b" l="l" r="r" t="t"/>
              <a:pathLst>
                <a:path extrusionOk="0" h="397" w="5372">
                  <a:moveTo>
                    <a:pt x="68" y="0"/>
                  </a:moveTo>
                  <a:cubicBezTo>
                    <a:pt x="34" y="33"/>
                    <a:pt x="1" y="67"/>
                    <a:pt x="34" y="67"/>
                  </a:cubicBezTo>
                  <a:cubicBezTo>
                    <a:pt x="1417" y="253"/>
                    <a:pt x="2821" y="397"/>
                    <a:pt x="4212" y="397"/>
                  </a:cubicBezTo>
                  <a:cubicBezTo>
                    <a:pt x="4566" y="397"/>
                    <a:pt x="4919" y="387"/>
                    <a:pt x="5271" y="367"/>
                  </a:cubicBezTo>
                  <a:cubicBezTo>
                    <a:pt x="5371" y="367"/>
                    <a:pt x="5338" y="234"/>
                    <a:pt x="5271" y="234"/>
                  </a:cubicBezTo>
                  <a:cubicBezTo>
                    <a:pt x="3537" y="234"/>
                    <a:pt x="1769" y="167"/>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22"/>
            <p:cNvSpPr/>
            <p:nvPr/>
          </p:nvSpPr>
          <p:spPr>
            <a:xfrm>
              <a:off x="9591400" y="2341025"/>
              <a:ext cx="70925" cy="10875"/>
            </a:xfrm>
            <a:custGeom>
              <a:rect b="b" l="l" r="r" t="t"/>
              <a:pathLst>
                <a:path extrusionOk="0" h="435" w="2837">
                  <a:moveTo>
                    <a:pt x="34" y="0"/>
                  </a:moveTo>
                  <a:cubicBezTo>
                    <a:pt x="34" y="34"/>
                    <a:pt x="1" y="101"/>
                    <a:pt x="101" y="101"/>
                  </a:cubicBezTo>
                  <a:cubicBezTo>
                    <a:pt x="968" y="234"/>
                    <a:pt x="1869" y="401"/>
                    <a:pt x="2770" y="434"/>
                  </a:cubicBezTo>
                  <a:cubicBezTo>
                    <a:pt x="2836" y="434"/>
                    <a:pt x="2836" y="367"/>
                    <a:pt x="2770" y="334"/>
                  </a:cubicBezTo>
                  <a:cubicBezTo>
                    <a:pt x="1869" y="167"/>
                    <a:pt x="968" y="101"/>
                    <a:pt x="3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22"/>
            <p:cNvSpPr/>
            <p:nvPr/>
          </p:nvSpPr>
          <p:spPr>
            <a:xfrm>
              <a:off x="9474650" y="2304325"/>
              <a:ext cx="48400" cy="5875"/>
            </a:xfrm>
            <a:custGeom>
              <a:rect b="b" l="l" r="r" t="t"/>
              <a:pathLst>
                <a:path extrusionOk="0" h="235" w="1936">
                  <a:moveTo>
                    <a:pt x="1836" y="1"/>
                  </a:moveTo>
                  <a:cubicBezTo>
                    <a:pt x="1269" y="1"/>
                    <a:pt x="668" y="134"/>
                    <a:pt x="101" y="168"/>
                  </a:cubicBezTo>
                  <a:cubicBezTo>
                    <a:pt x="1" y="168"/>
                    <a:pt x="34" y="234"/>
                    <a:pt x="101" y="234"/>
                  </a:cubicBezTo>
                  <a:cubicBezTo>
                    <a:pt x="668" y="201"/>
                    <a:pt x="1269" y="201"/>
                    <a:pt x="1836" y="134"/>
                  </a:cubicBezTo>
                  <a:cubicBezTo>
                    <a:pt x="1936" y="134"/>
                    <a:pt x="1936" y="1"/>
                    <a:pt x="1836"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5" name="Google Shape;3995;p22"/>
          <p:cNvGrpSpPr/>
          <p:nvPr/>
        </p:nvGrpSpPr>
        <p:grpSpPr>
          <a:xfrm flipH="1">
            <a:off x="1187575" y="539500"/>
            <a:ext cx="784750" cy="1674700"/>
            <a:chOff x="5909625" y="3402475"/>
            <a:chExt cx="784750" cy="1674700"/>
          </a:xfrm>
        </p:grpSpPr>
        <p:sp>
          <p:nvSpPr>
            <p:cNvPr id="3996" name="Google Shape;3996;p22"/>
            <p:cNvSpPr/>
            <p:nvPr/>
          </p:nvSpPr>
          <p:spPr>
            <a:xfrm>
              <a:off x="6003850" y="4914525"/>
              <a:ext cx="206000" cy="155975"/>
            </a:xfrm>
            <a:custGeom>
              <a:rect b="b" l="l" r="r" t="t"/>
              <a:pathLst>
                <a:path extrusionOk="0" h="6239" w="8240">
                  <a:moveTo>
                    <a:pt x="5171" y="1"/>
                  </a:moveTo>
                  <a:lnTo>
                    <a:pt x="4037" y="2403"/>
                  </a:lnTo>
                  <a:lnTo>
                    <a:pt x="0" y="2636"/>
                  </a:lnTo>
                  <a:lnTo>
                    <a:pt x="6538" y="6239"/>
                  </a:lnTo>
                  <a:lnTo>
                    <a:pt x="8240" y="2403"/>
                  </a:lnTo>
                  <a:lnTo>
                    <a:pt x="517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22"/>
            <p:cNvSpPr/>
            <p:nvPr/>
          </p:nvSpPr>
          <p:spPr>
            <a:xfrm>
              <a:off x="6538400" y="4892850"/>
              <a:ext cx="155975" cy="184325"/>
            </a:xfrm>
            <a:custGeom>
              <a:rect b="b" l="l" r="r" t="t"/>
              <a:pathLst>
                <a:path extrusionOk="0" h="7373" w="6239">
                  <a:moveTo>
                    <a:pt x="3670" y="1"/>
                  </a:moveTo>
                  <a:lnTo>
                    <a:pt x="67" y="1602"/>
                  </a:lnTo>
                  <a:lnTo>
                    <a:pt x="1702" y="3737"/>
                  </a:lnTo>
                  <a:lnTo>
                    <a:pt x="0" y="7372"/>
                  </a:lnTo>
                  <a:lnTo>
                    <a:pt x="6238" y="3336"/>
                  </a:lnTo>
                  <a:lnTo>
                    <a:pt x="3670"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22"/>
            <p:cNvSpPr/>
            <p:nvPr/>
          </p:nvSpPr>
          <p:spPr>
            <a:xfrm>
              <a:off x="5909625" y="3873125"/>
              <a:ext cx="134275" cy="92425"/>
            </a:xfrm>
            <a:custGeom>
              <a:rect b="b" l="l" r="r" t="t"/>
              <a:pathLst>
                <a:path extrusionOk="0" h="3697" w="5371">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22"/>
            <p:cNvSpPr/>
            <p:nvPr/>
          </p:nvSpPr>
          <p:spPr>
            <a:xfrm>
              <a:off x="5989100" y="3900475"/>
              <a:ext cx="12275" cy="43400"/>
            </a:xfrm>
            <a:custGeom>
              <a:rect b="b" l="l" r="r" t="t"/>
              <a:pathLst>
                <a:path extrusionOk="0" h="1736" w="491">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22"/>
            <p:cNvSpPr/>
            <p:nvPr/>
          </p:nvSpPr>
          <p:spPr>
            <a:xfrm>
              <a:off x="6006350" y="3712575"/>
              <a:ext cx="373625" cy="332950"/>
            </a:xfrm>
            <a:custGeom>
              <a:rect b="b" l="l" r="r" t="t"/>
              <a:pathLst>
                <a:path extrusionOk="0" h="13318" w="14945">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22"/>
            <p:cNvSpPr/>
            <p:nvPr/>
          </p:nvSpPr>
          <p:spPr>
            <a:xfrm>
              <a:off x="6260700" y="4123975"/>
              <a:ext cx="412825" cy="868975"/>
            </a:xfrm>
            <a:custGeom>
              <a:rect b="b" l="l" r="r" t="t"/>
              <a:pathLst>
                <a:path extrusionOk="0" h="34759" w="16513">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22"/>
            <p:cNvSpPr/>
            <p:nvPr/>
          </p:nvSpPr>
          <p:spPr>
            <a:xfrm>
              <a:off x="6099750" y="4088950"/>
              <a:ext cx="450350" cy="926525"/>
            </a:xfrm>
            <a:custGeom>
              <a:rect b="b" l="l" r="r" t="t"/>
              <a:pathLst>
                <a:path extrusionOk="0" h="37061" w="18014">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22"/>
            <p:cNvSpPr/>
            <p:nvPr/>
          </p:nvSpPr>
          <p:spPr>
            <a:xfrm>
              <a:off x="6259875" y="3698675"/>
              <a:ext cx="286875" cy="461175"/>
            </a:xfrm>
            <a:custGeom>
              <a:rect b="b" l="l" r="r" t="t"/>
              <a:pathLst>
                <a:path extrusionOk="0" h="18447" w="11475">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22"/>
            <p:cNvSpPr/>
            <p:nvPr/>
          </p:nvSpPr>
          <p:spPr>
            <a:xfrm>
              <a:off x="6155625" y="4215700"/>
              <a:ext cx="305250" cy="760900"/>
            </a:xfrm>
            <a:custGeom>
              <a:rect b="b" l="l" r="r" t="t"/>
              <a:pathLst>
                <a:path extrusionOk="0" h="30436" w="1221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22"/>
            <p:cNvSpPr/>
            <p:nvPr/>
          </p:nvSpPr>
          <p:spPr>
            <a:xfrm>
              <a:off x="6091600" y="4971525"/>
              <a:ext cx="41525" cy="29750"/>
            </a:xfrm>
            <a:custGeom>
              <a:rect b="b" l="l" r="r" t="t"/>
              <a:pathLst>
                <a:path extrusionOk="0" h="1190" w="1661">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22"/>
            <p:cNvSpPr/>
            <p:nvPr/>
          </p:nvSpPr>
          <p:spPr>
            <a:xfrm>
              <a:off x="6087450" y="4975675"/>
              <a:ext cx="34000" cy="30625"/>
            </a:xfrm>
            <a:custGeom>
              <a:rect b="b" l="l" r="r" t="t"/>
              <a:pathLst>
                <a:path extrusionOk="0" h="1225" w="136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22"/>
            <p:cNvSpPr/>
            <p:nvPr/>
          </p:nvSpPr>
          <p:spPr>
            <a:xfrm>
              <a:off x="6076175" y="4932250"/>
              <a:ext cx="56125" cy="48525"/>
            </a:xfrm>
            <a:custGeom>
              <a:rect b="b" l="l" r="r" t="t"/>
              <a:pathLst>
                <a:path extrusionOk="0" h="1941" w="2245">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22"/>
            <p:cNvSpPr/>
            <p:nvPr/>
          </p:nvSpPr>
          <p:spPr>
            <a:xfrm>
              <a:off x="6550300" y="4969575"/>
              <a:ext cx="143225" cy="90425"/>
            </a:xfrm>
            <a:custGeom>
              <a:rect b="b" l="l" r="r" t="t"/>
              <a:pathLst>
                <a:path extrusionOk="0" h="3617" w="5729">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22"/>
            <p:cNvSpPr/>
            <p:nvPr/>
          </p:nvSpPr>
          <p:spPr>
            <a:xfrm>
              <a:off x="6566800" y="4984025"/>
              <a:ext cx="38125" cy="24500"/>
            </a:xfrm>
            <a:custGeom>
              <a:rect b="b" l="l" r="r" t="t"/>
              <a:pathLst>
                <a:path extrusionOk="0" h="980" w="1525">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22"/>
            <p:cNvSpPr/>
            <p:nvPr/>
          </p:nvSpPr>
          <p:spPr>
            <a:xfrm>
              <a:off x="6579250" y="4978450"/>
              <a:ext cx="23200" cy="16175"/>
            </a:xfrm>
            <a:custGeom>
              <a:rect b="b" l="l" r="r" t="t"/>
              <a:pathLst>
                <a:path extrusionOk="0" h="647" w="928">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22"/>
            <p:cNvSpPr/>
            <p:nvPr/>
          </p:nvSpPr>
          <p:spPr>
            <a:xfrm>
              <a:off x="6564625" y="4961775"/>
              <a:ext cx="37175" cy="29375"/>
            </a:xfrm>
            <a:custGeom>
              <a:rect b="b" l="l" r="r" t="t"/>
              <a:pathLst>
                <a:path extrusionOk="0" h="1175" w="1487">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22"/>
            <p:cNvSpPr/>
            <p:nvPr/>
          </p:nvSpPr>
          <p:spPr>
            <a:xfrm>
              <a:off x="6012200" y="4981250"/>
              <a:ext cx="155950" cy="85075"/>
            </a:xfrm>
            <a:custGeom>
              <a:rect b="b" l="l" r="r" t="t"/>
              <a:pathLst>
                <a:path extrusionOk="0" h="3403" w="6238">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22"/>
            <p:cNvSpPr/>
            <p:nvPr/>
          </p:nvSpPr>
          <p:spPr>
            <a:xfrm>
              <a:off x="6434150" y="4545250"/>
              <a:ext cx="183500" cy="412175"/>
            </a:xfrm>
            <a:custGeom>
              <a:rect b="b" l="l" r="r" t="t"/>
              <a:pathLst>
                <a:path extrusionOk="0" h="16487" w="734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22"/>
            <p:cNvSpPr/>
            <p:nvPr/>
          </p:nvSpPr>
          <p:spPr>
            <a:xfrm>
              <a:off x="6429375" y="4177850"/>
              <a:ext cx="68175" cy="52875"/>
            </a:xfrm>
            <a:custGeom>
              <a:rect b="b" l="l" r="r" t="t"/>
              <a:pathLst>
                <a:path extrusionOk="0" h="2115" w="2727">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22"/>
            <p:cNvSpPr/>
            <p:nvPr/>
          </p:nvSpPr>
          <p:spPr>
            <a:xfrm>
              <a:off x="6218425" y="3925275"/>
              <a:ext cx="29800" cy="55275"/>
            </a:xfrm>
            <a:custGeom>
              <a:rect b="b" l="l" r="r" t="t"/>
              <a:pathLst>
                <a:path extrusionOk="0" h="2211" w="1192">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22"/>
            <p:cNvSpPr/>
            <p:nvPr/>
          </p:nvSpPr>
          <p:spPr>
            <a:xfrm>
              <a:off x="6252350" y="3402475"/>
              <a:ext cx="175150" cy="166950"/>
            </a:xfrm>
            <a:custGeom>
              <a:rect b="b" l="l" r="r" t="t"/>
              <a:pathLst>
                <a:path extrusionOk="0" h="6678" w="7006">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22"/>
            <p:cNvSpPr/>
            <p:nvPr/>
          </p:nvSpPr>
          <p:spPr>
            <a:xfrm>
              <a:off x="6274875" y="3459725"/>
              <a:ext cx="156800" cy="219625"/>
            </a:xfrm>
            <a:custGeom>
              <a:rect b="b" l="l" r="r" t="t"/>
              <a:pathLst>
                <a:path extrusionOk="0" h="8785" w="6272">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22"/>
            <p:cNvSpPr/>
            <p:nvPr/>
          </p:nvSpPr>
          <p:spPr>
            <a:xfrm>
              <a:off x="6298350" y="3549775"/>
              <a:ext cx="4600" cy="4800"/>
            </a:xfrm>
            <a:custGeom>
              <a:rect b="b" l="l" r="r" t="t"/>
              <a:pathLst>
                <a:path extrusionOk="0" h="192" w="184">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22"/>
            <p:cNvSpPr/>
            <p:nvPr/>
          </p:nvSpPr>
          <p:spPr>
            <a:xfrm>
              <a:off x="6365225" y="3539525"/>
              <a:ext cx="6425" cy="4275"/>
            </a:xfrm>
            <a:custGeom>
              <a:rect b="b" l="l" r="r" t="t"/>
              <a:pathLst>
                <a:path extrusionOk="0" h="171" w="257">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22"/>
            <p:cNvSpPr/>
            <p:nvPr/>
          </p:nvSpPr>
          <p:spPr>
            <a:xfrm>
              <a:off x="6321575" y="3651125"/>
              <a:ext cx="91750" cy="125125"/>
            </a:xfrm>
            <a:custGeom>
              <a:rect b="b" l="l" r="r" t="t"/>
              <a:pathLst>
                <a:path extrusionOk="0" h="5005" w="367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22"/>
            <p:cNvSpPr/>
            <p:nvPr/>
          </p:nvSpPr>
          <p:spPr>
            <a:xfrm>
              <a:off x="6314075" y="3584900"/>
              <a:ext cx="58400" cy="35650"/>
            </a:xfrm>
            <a:custGeom>
              <a:rect b="b" l="l" r="r" t="t"/>
              <a:pathLst>
                <a:path extrusionOk="0" h="1426" w="2336">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22"/>
            <p:cNvSpPr/>
            <p:nvPr/>
          </p:nvSpPr>
          <p:spPr>
            <a:xfrm>
              <a:off x="6317400" y="3530500"/>
              <a:ext cx="25050" cy="53550"/>
            </a:xfrm>
            <a:custGeom>
              <a:rect b="b" l="l" r="r" t="t"/>
              <a:pathLst>
                <a:path extrusionOk="0" h="2142" w="1002">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22"/>
            <p:cNvSpPr/>
            <p:nvPr/>
          </p:nvSpPr>
          <p:spPr>
            <a:xfrm>
              <a:off x="6356600" y="3650775"/>
              <a:ext cx="52325" cy="27075"/>
            </a:xfrm>
            <a:custGeom>
              <a:rect b="b" l="l" r="r" t="t"/>
              <a:pathLst>
                <a:path extrusionOk="0" h="1083" w="2093">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22"/>
            <p:cNvSpPr/>
            <p:nvPr/>
          </p:nvSpPr>
          <p:spPr>
            <a:xfrm>
              <a:off x="6275700" y="3450150"/>
              <a:ext cx="147650" cy="120975"/>
            </a:xfrm>
            <a:custGeom>
              <a:rect b="b" l="l" r="r" t="t"/>
              <a:pathLst>
                <a:path extrusionOk="0" h="4839" w="5906">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22"/>
            <p:cNvSpPr/>
            <p:nvPr/>
          </p:nvSpPr>
          <p:spPr>
            <a:xfrm>
              <a:off x="6410800" y="3545600"/>
              <a:ext cx="43000" cy="53350"/>
            </a:xfrm>
            <a:custGeom>
              <a:rect b="b" l="l" r="r" t="t"/>
              <a:pathLst>
                <a:path extrusionOk="0" h="2134" w="172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22"/>
            <p:cNvSpPr/>
            <p:nvPr/>
          </p:nvSpPr>
          <p:spPr>
            <a:xfrm>
              <a:off x="6344850" y="3632450"/>
              <a:ext cx="5950" cy="17775"/>
            </a:xfrm>
            <a:custGeom>
              <a:rect b="b" l="l" r="r" t="t"/>
              <a:pathLst>
                <a:path extrusionOk="0" h="711" w="238">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22"/>
            <p:cNvSpPr/>
            <p:nvPr/>
          </p:nvSpPr>
          <p:spPr>
            <a:xfrm>
              <a:off x="6339100" y="3633825"/>
              <a:ext cx="4175" cy="16075"/>
            </a:xfrm>
            <a:custGeom>
              <a:rect b="b" l="l" r="r" t="t"/>
              <a:pathLst>
                <a:path extrusionOk="0" h="643" w="167">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22"/>
            <p:cNvSpPr/>
            <p:nvPr/>
          </p:nvSpPr>
          <p:spPr>
            <a:xfrm>
              <a:off x="6334075" y="3631625"/>
              <a:ext cx="4200" cy="19025"/>
            </a:xfrm>
            <a:custGeom>
              <a:rect b="b" l="l" r="r" t="t"/>
              <a:pathLst>
                <a:path extrusionOk="0" h="761" w="168">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22"/>
            <p:cNvSpPr/>
            <p:nvPr/>
          </p:nvSpPr>
          <p:spPr>
            <a:xfrm>
              <a:off x="6183150" y="3759550"/>
              <a:ext cx="344425" cy="396125"/>
            </a:xfrm>
            <a:custGeom>
              <a:rect b="b" l="l" r="r" t="t"/>
              <a:pathLst>
                <a:path extrusionOk="0" h="15845" w="13777">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22"/>
            <p:cNvSpPr/>
            <p:nvPr/>
          </p:nvSpPr>
          <p:spPr>
            <a:xfrm>
              <a:off x="6198150" y="3818325"/>
              <a:ext cx="337775" cy="338200"/>
            </a:xfrm>
            <a:custGeom>
              <a:rect b="b" l="l" r="r" t="t"/>
              <a:pathLst>
                <a:path extrusionOk="0" h="13528" w="13511">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22"/>
            <p:cNvSpPr/>
            <p:nvPr/>
          </p:nvSpPr>
          <p:spPr>
            <a:xfrm>
              <a:off x="6259875" y="3776425"/>
              <a:ext cx="173475" cy="266675"/>
            </a:xfrm>
            <a:custGeom>
              <a:rect b="b" l="l" r="r" t="t"/>
              <a:pathLst>
                <a:path extrusionOk="0" h="10667" w="6939">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22"/>
            <p:cNvSpPr/>
            <p:nvPr/>
          </p:nvSpPr>
          <p:spPr>
            <a:xfrm>
              <a:off x="6122275" y="4093950"/>
              <a:ext cx="81750" cy="70900"/>
            </a:xfrm>
            <a:custGeom>
              <a:rect b="b" l="l" r="r" t="t"/>
              <a:pathLst>
                <a:path extrusionOk="0" h="2836" w="327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3" name="Google Shape;4033;p22"/>
          <p:cNvGrpSpPr/>
          <p:nvPr/>
        </p:nvGrpSpPr>
        <p:grpSpPr>
          <a:xfrm flipH="1">
            <a:off x="325125" y="3373125"/>
            <a:ext cx="932350" cy="1637175"/>
            <a:chOff x="8451425" y="3510050"/>
            <a:chExt cx="932350" cy="1637175"/>
          </a:xfrm>
        </p:grpSpPr>
        <p:sp>
          <p:nvSpPr>
            <p:cNvPr id="4034" name="Google Shape;4034;p22"/>
            <p:cNvSpPr/>
            <p:nvPr/>
          </p:nvSpPr>
          <p:spPr>
            <a:xfrm>
              <a:off x="8753300" y="4018900"/>
              <a:ext cx="95100" cy="363600"/>
            </a:xfrm>
            <a:custGeom>
              <a:rect b="b" l="l" r="r" t="t"/>
              <a:pathLst>
                <a:path extrusionOk="0" h="14544" w="3804">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22"/>
            <p:cNvSpPr/>
            <p:nvPr/>
          </p:nvSpPr>
          <p:spPr>
            <a:xfrm>
              <a:off x="8865050" y="4973750"/>
              <a:ext cx="250200" cy="142625"/>
            </a:xfrm>
            <a:custGeom>
              <a:rect b="b" l="l" r="r" t="t"/>
              <a:pathLst>
                <a:path extrusionOk="0" h="5705" w="10008">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22"/>
            <p:cNvSpPr/>
            <p:nvPr/>
          </p:nvSpPr>
          <p:spPr>
            <a:xfrm>
              <a:off x="8782500" y="4366350"/>
              <a:ext cx="74250" cy="143225"/>
            </a:xfrm>
            <a:custGeom>
              <a:rect b="b" l="l" r="r" t="t"/>
              <a:pathLst>
                <a:path extrusionOk="0" h="5729" w="297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22"/>
            <p:cNvSpPr/>
            <p:nvPr/>
          </p:nvSpPr>
          <p:spPr>
            <a:xfrm>
              <a:off x="8789175" y="3779325"/>
              <a:ext cx="326075" cy="507275"/>
            </a:xfrm>
            <a:custGeom>
              <a:rect b="b" l="l" r="r" t="t"/>
              <a:pathLst>
                <a:path extrusionOk="0" h="20291" w="13043">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22"/>
            <p:cNvSpPr/>
            <p:nvPr/>
          </p:nvSpPr>
          <p:spPr>
            <a:xfrm>
              <a:off x="8711625" y="3802900"/>
              <a:ext cx="144275" cy="266875"/>
            </a:xfrm>
            <a:custGeom>
              <a:rect b="b" l="l" r="r" t="t"/>
              <a:pathLst>
                <a:path extrusionOk="0" h="10675" w="5771">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22"/>
            <p:cNvSpPr/>
            <p:nvPr/>
          </p:nvSpPr>
          <p:spPr>
            <a:xfrm>
              <a:off x="8855875" y="3567725"/>
              <a:ext cx="150975" cy="211450"/>
            </a:xfrm>
            <a:custGeom>
              <a:rect b="b" l="l" r="r" t="t"/>
              <a:pathLst>
                <a:path extrusionOk="0" h="8458" w="6039">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22"/>
            <p:cNvSpPr/>
            <p:nvPr/>
          </p:nvSpPr>
          <p:spPr>
            <a:xfrm>
              <a:off x="8860900" y="3731175"/>
              <a:ext cx="175150" cy="232700"/>
            </a:xfrm>
            <a:custGeom>
              <a:rect b="b" l="l" r="r" t="t"/>
              <a:pathLst>
                <a:path extrusionOk="0" h="9308" w="7006">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22"/>
            <p:cNvSpPr/>
            <p:nvPr/>
          </p:nvSpPr>
          <p:spPr>
            <a:xfrm>
              <a:off x="8779525" y="3510050"/>
              <a:ext cx="223750" cy="133600"/>
            </a:xfrm>
            <a:custGeom>
              <a:rect b="b" l="l" r="r" t="t"/>
              <a:pathLst>
                <a:path extrusionOk="0" h="5344" w="895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22"/>
            <p:cNvSpPr/>
            <p:nvPr/>
          </p:nvSpPr>
          <p:spPr>
            <a:xfrm>
              <a:off x="8832525" y="4259900"/>
              <a:ext cx="472050" cy="781425"/>
            </a:xfrm>
            <a:custGeom>
              <a:rect b="b" l="l" r="r" t="t"/>
              <a:pathLst>
                <a:path extrusionOk="0" h="31257" w="18882">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22"/>
            <p:cNvSpPr/>
            <p:nvPr/>
          </p:nvSpPr>
          <p:spPr>
            <a:xfrm>
              <a:off x="9202800" y="5003775"/>
              <a:ext cx="180975" cy="143450"/>
            </a:xfrm>
            <a:custGeom>
              <a:rect b="b" l="l" r="r" t="t"/>
              <a:pathLst>
                <a:path extrusionOk="0" h="5738" w="7239">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22"/>
            <p:cNvSpPr/>
            <p:nvPr/>
          </p:nvSpPr>
          <p:spPr>
            <a:xfrm>
              <a:off x="8987650" y="3638300"/>
              <a:ext cx="28375" cy="38625"/>
            </a:xfrm>
            <a:custGeom>
              <a:rect b="b" l="l" r="r" t="t"/>
              <a:pathLst>
                <a:path extrusionOk="0" h="1545" w="1135">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22"/>
            <p:cNvSpPr/>
            <p:nvPr/>
          </p:nvSpPr>
          <p:spPr>
            <a:xfrm>
              <a:off x="8842550" y="3656300"/>
              <a:ext cx="25875" cy="39725"/>
            </a:xfrm>
            <a:custGeom>
              <a:rect b="b" l="l" r="r" t="t"/>
              <a:pathLst>
                <a:path extrusionOk="0" h="1589" w="1035">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22"/>
            <p:cNvSpPr/>
            <p:nvPr/>
          </p:nvSpPr>
          <p:spPr>
            <a:xfrm>
              <a:off x="8862550" y="3666975"/>
              <a:ext cx="143475" cy="113850"/>
            </a:xfrm>
            <a:custGeom>
              <a:rect b="b" l="l" r="r" t="t"/>
              <a:pathLst>
                <a:path extrusionOk="0" h="4554" w="5739">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22"/>
            <p:cNvSpPr/>
            <p:nvPr/>
          </p:nvSpPr>
          <p:spPr>
            <a:xfrm>
              <a:off x="8906900" y="3639450"/>
              <a:ext cx="24900" cy="46300"/>
            </a:xfrm>
            <a:custGeom>
              <a:rect b="b" l="l" r="r" t="t"/>
              <a:pathLst>
                <a:path extrusionOk="0" h="1852" w="996">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22"/>
            <p:cNvSpPr/>
            <p:nvPr/>
          </p:nvSpPr>
          <p:spPr>
            <a:xfrm>
              <a:off x="8952975" y="3644625"/>
              <a:ext cx="4525" cy="3425"/>
            </a:xfrm>
            <a:custGeom>
              <a:rect b="b" l="l" r="r" t="t"/>
              <a:pathLst>
                <a:path extrusionOk="0" h="137" w="181">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22"/>
            <p:cNvSpPr/>
            <p:nvPr/>
          </p:nvSpPr>
          <p:spPr>
            <a:xfrm>
              <a:off x="8882475" y="3652175"/>
              <a:ext cx="5125" cy="3975"/>
            </a:xfrm>
            <a:custGeom>
              <a:rect b="b" l="l" r="r" t="t"/>
              <a:pathLst>
                <a:path extrusionOk="0" h="159" w="205">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22"/>
            <p:cNvSpPr/>
            <p:nvPr/>
          </p:nvSpPr>
          <p:spPr>
            <a:xfrm>
              <a:off x="8904050" y="3694125"/>
              <a:ext cx="57350" cy="28975"/>
            </a:xfrm>
            <a:custGeom>
              <a:rect b="b" l="l" r="r" t="t"/>
              <a:pathLst>
                <a:path extrusionOk="0" h="1159" w="2294">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22"/>
            <p:cNvSpPr/>
            <p:nvPr/>
          </p:nvSpPr>
          <p:spPr>
            <a:xfrm>
              <a:off x="9133575" y="4675575"/>
              <a:ext cx="65075" cy="22500"/>
            </a:xfrm>
            <a:custGeom>
              <a:rect b="b" l="l" r="r" t="t"/>
              <a:pathLst>
                <a:path extrusionOk="0" h="900" w="2603">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22"/>
            <p:cNvSpPr/>
            <p:nvPr/>
          </p:nvSpPr>
          <p:spPr>
            <a:xfrm>
              <a:off x="8952800" y="4710925"/>
              <a:ext cx="63225" cy="18525"/>
            </a:xfrm>
            <a:custGeom>
              <a:rect b="b" l="l" r="r" t="t"/>
              <a:pathLst>
                <a:path extrusionOk="0" h="741" w="2529">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22"/>
            <p:cNvSpPr/>
            <p:nvPr/>
          </p:nvSpPr>
          <p:spPr>
            <a:xfrm>
              <a:off x="8960950" y="4277375"/>
              <a:ext cx="46725" cy="87825"/>
            </a:xfrm>
            <a:custGeom>
              <a:rect b="b" l="l" r="r" t="t"/>
              <a:pathLst>
                <a:path extrusionOk="0" h="3513" w="1869">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22"/>
            <p:cNvSpPr/>
            <p:nvPr/>
          </p:nvSpPr>
          <p:spPr>
            <a:xfrm>
              <a:off x="8894250" y="5077975"/>
              <a:ext cx="208500" cy="25875"/>
            </a:xfrm>
            <a:custGeom>
              <a:rect b="b" l="l" r="r" t="t"/>
              <a:pathLst>
                <a:path extrusionOk="0" h="1035" w="834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22"/>
            <p:cNvSpPr/>
            <p:nvPr/>
          </p:nvSpPr>
          <p:spPr>
            <a:xfrm>
              <a:off x="8966800" y="5068475"/>
              <a:ext cx="12525" cy="16200"/>
            </a:xfrm>
            <a:custGeom>
              <a:rect b="b" l="l" r="r" t="t"/>
              <a:pathLst>
                <a:path extrusionOk="0" h="648" w="501">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22"/>
            <p:cNvSpPr/>
            <p:nvPr/>
          </p:nvSpPr>
          <p:spPr>
            <a:xfrm>
              <a:off x="8973475" y="5064500"/>
              <a:ext cx="14200" cy="14350"/>
            </a:xfrm>
            <a:custGeom>
              <a:rect b="b" l="l" r="r" t="t"/>
              <a:pathLst>
                <a:path extrusionOk="0" h="574" w="568">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22"/>
            <p:cNvSpPr/>
            <p:nvPr/>
          </p:nvSpPr>
          <p:spPr>
            <a:xfrm>
              <a:off x="8982650" y="5058925"/>
              <a:ext cx="15850" cy="15750"/>
            </a:xfrm>
            <a:custGeom>
              <a:rect b="b" l="l" r="r" t="t"/>
              <a:pathLst>
                <a:path extrusionOk="0" h="630" w="634">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22"/>
            <p:cNvSpPr/>
            <p:nvPr/>
          </p:nvSpPr>
          <p:spPr>
            <a:xfrm>
              <a:off x="8949275" y="5019825"/>
              <a:ext cx="39700" cy="38625"/>
            </a:xfrm>
            <a:custGeom>
              <a:rect b="b" l="l" r="r" t="t"/>
              <a:pathLst>
                <a:path extrusionOk="0" h="1545" w="1588">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22"/>
            <p:cNvSpPr/>
            <p:nvPr/>
          </p:nvSpPr>
          <p:spPr>
            <a:xfrm>
              <a:off x="9307425" y="5088825"/>
              <a:ext cx="26325" cy="15575"/>
            </a:xfrm>
            <a:custGeom>
              <a:rect b="b" l="l" r="r" t="t"/>
              <a:pathLst>
                <a:path extrusionOk="0" h="623" w="1053">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22"/>
            <p:cNvSpPr/>
            <p:nvPr/>
          </p:nvSpPr>
          <p:spPr>
            <a:xfrm>
              <a:off x="9293900" y="5079325"/>
              <a:ext cx="31300" cy="20925"/>
            </a:xfrm>
            <a:custGeom>
              <a:rect b="b" l="l" r="r" t="t"/>
              <a:pathLst>
                <a:path extrusionOk="0" h="837" w="1252">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22"/>
            <p:cNvSpPr/>
            <p:nvPr/>
          </p:nvSpPr>
          <p:spPr>
            <a:xfrm>
              <a:off x="9282350" y="5071575"/>
              <a:ext cx="28475" cy="15000"/>
            </a:xfrm>
            <a:custGeom>
              <a:rect b="b" l="l" r="r" t="t"/>
              <a:pathLst>
                <a:path extrusionOk="0" h="600" w="1139">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22"/>
            <p:cNvSpPr/>
            <p:nvPr/>
          </p:nvSpPr>
          <p:spPr>
            <a:xfrm>
              <a:off x="9257100" y="5034200"/>
              <a:ext cx="39125" cy="38800"/>
            </a:xfrm>
            <a:custGeom>
              <a:rect b="b" l="l" r="r" t="t"/>
              <a:pathLst>
                <a:path extrusionOk="0" h="1552" w="1565">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22"/>
            <p:cNvSpPr/>
            <p:nvPr/>
          </p:nvSpPr>
          <p:spPr>
            <a:xfrm>
              <a:off x="9235600" y="5085950"/>
              <a:ext cx="139325" cy="51600"/>
            </a:xfrm>
            <a:custGeom>
              <a:rect b="b" l="l" r="r" t="t"/>
              <a:pathLst>
                <a:path extrusionOk="0" h="2064" w="5573">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22"/>
            <p:cNvSpPr/>
            <p:nvPr/>
          </p:nvSpPr>
          <p:spPr>
            <a:xfrm>
              <a:off x="8632400" y="3604300"/>
              <a:ext cx="276050" cy="357200"/>
            </a:xfrm>
            <a:custGeom>
              <a:rect b="b" l="l" r="r" t="t"/>
              <a:pathLst>
                <a:path extrusionOk="0" h="14288" w="11042">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22"/>
            <p:cNvSpPr/>
            <p:nvPr/>
          </p:nvSpPr>
          <p:spPr>
            <a:xfrm>
              <a:off x="8451425" y="3890475"/>
              <a:ext cx="269400" cy="480350"/>
            </a:xfrm>
            <a:custGeom>
              <a:rect b="b" l="l" r="r" t="t"/>
              <a:pathLst>
                <a:path extrusionOk="0" h="19214" w="10776">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22"/>
            <p:cNvSpPr/>
            <p:nvPr/>
          </p:nvSpPr>
          <p:spPr>
            <a:xfrm>
              <a:off x="8641575" y="4338050"/>
              <a:ext cx="135950" cy="110125"/>
            </a:xfrm>
            <a:custGeom>
              <a:rect b="b" l="l" r="r" t="t"/>
              <a:pathLst>
                <a:path extrusionOk="0" h="4405" w="5438">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22"/>
            <p:cNvSpPr/>
            <p:nvPr/>
          </p:nvSpPr>
          <p:spPr>
            <a:xfrm>
              <a:off x="8629050" y="3883650"/>
              <a:ext cx="264375" cy="342925"/>
            </a:xfrm>
            <a:custGeom>
              <a:rect b="b" l="l" r="r" t="t"/>
              <a:pathLst>
                <a:path extrusionOk="0" h="13717" w="10575">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22"/>
            <p:cNvSpPr/>
            <p:nvPr/>
          </p:nvSpPr>
          <p:spPr>
            <a:xfrm>
              <a:off x="8697450" y="5007100"/>
              <a:ext cx="152625" cy="109275"/>
            </a:xfrm>
            <a:custGeom>
              <a:rect b="b" l="l" r="r" t="t"/>
              <a:pathLst>
                <a:path extrusionOk="0" h="4371" w="6105">
                  <a:moveTo>
                    <a:pt x="3102" y="0"/>
                  </a:moveTo>
                  <a:lnTo>
                    <a:pt x="0" y="868"/>
                  </a:lnTo>
                  <a:lnTo>
                    <a:pt x="500" y="4370"/>
                  </a:lnTo>
                  <a:lnTo>
                    <a:pt x="6104" y="3770"/>
                  </a:lnTo>
                  <a:lnTo>
                    <a:pt x="3102" y="2202"/>
                  </a:lnTo>
                  <a:lnTo>
                    <a:pt x="3102"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22"/>
            <p:cNvSpPr/>
            <p:nvPr/>
          </p:nvSpPr>
          <p:spPr>
            <a:xfrm>
              <a:off x="8864225" y="4967900"/>
              <a:ext cx="131775" cy="118450"/>
            </a:xfrm>
            <a:custGeom>
              <a:rect b="b" l="l" r="r" t="t"/>
              <a:pathLst>
                <a:path extrusionOk="0" h="4738" w="5271">
                  <a:moveTo>
                    <a:pt x="3336" y="1"/>
                  </a:moveTo>
                  <a:lnTo>
                    <a:pt x="601" y="67"/>
                  </a:lnTo>
                  <a:lnTo>
                    <a:pt x="0" y="3403"/>
                  </a:lnTo>
                  <a:lnTo>
                    <a:pt x="5271" y="4737"/>
                  </a:lnTo>
                  <a:lnTo>
                    <a:pt x="3036" y="2269"/>
                  </a:lnTo>
                  <a:lnTo>
                    <a:pt x="3336"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22"/>
            <p:cNvSpPr/>
            <p:nvPr/>
          </p:nvSpPr>
          <p:spPr>
            <a:xfrm>
              <a:off x="8586525" y="4226550"/>
              <a:ext cx="453675" cy="859800"/>
            </a:xfrm>
            <a:custGeom>
              <a:rect b="b" l="l" r="r" t="t"/>
              <a:pathLst>
                <a:path extrusionOk="0" h="34392" w="18147">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22"/>
            <p:cNvSpPr/>
            <p:nvPr/>
          </p:nvSpPr>
          <p:spPr>
            <a:xfrm>
              <a:off x="8661575" y="3668525"/>
              <a:ext cx="165150" cy="190350"/>
            </a:xfrm>
            <a:custGeom>
              <a:rect b="b" l="l" r="r" t="t"/>
              <a:pathLst>
                <a:path extrusionOk="0" h="7614" w="6606">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22"/>
            <p:cNvSpPr/>
            <p:nvPr/>
          </p:nvSpPr>
          <p:spPr>
            <a:xfrm>
              <a:off x="8701600" y="3837925"/>
              <a:ext cx="100950" cy="130450"/>
            </a:xfrm>
            <a:custGeom>
              <a:rect b="b" l="l" r="r" t="t"/>
              <a:pathLst>
                <a:path extrusionOk="0" h="5218" w="4038">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22"/>
            <p:cNvSpPr/>
            <p:nvPr/>
          </p:nvSpPr>
          <p:spPr>
            <a:xfrm>
              <a:off x="8644200" y="3765375"/>
              <a:ext cx="38250" cy="54500"/>
            </a:xfrm>
            <a:custGeom>
              <a:rect b="b" l="l" r="r" t="t"/>
              <a:pathLst>
                <a:path extrusionOk="0" h="2180" w="153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22"/>
            <p:cNvSpPr/>
            <p:nvPr/>
          </p:nvSpPr>
          <p:spPr>
            <a:xfrm>
              <a:off x="8729125" y="3723775"/>
              <a:ext cx="49225" cy="64600"/>
            </a:xfrm>
            <a:custGeom>
              <a:rect b="b" l="l" r="r" t="t"/>
              <a:pathLst>
                <a:path extrusionOk="0" h="2584" w="1969">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22"/>
            <p:cNvSpPr/>
            <p:nvPr/>
          </p:nvSpPr>
          <p:spPr>
            <a:xfrm>
              <a:off x="8699850" y="3751000"/>
              <a:ext cx="7475" cy="5800"/>
            </a:xfrm>
            <a:custGeom>
              <a:rect b="b" l="l" r="r" t="t"/>
              <a:pathLst>
                <a:path extrusionOk="0" h="232" w="299">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22"/>
            <p:cNvSpPr/>
            <p:nvPr/>
          </p:nvSpPr>
          <p:spPr>
            <a:xfrm>
              <a:off x="8773525" y="3735300"/>
              <a:ext cx="7325" cy="5550"/>
            </a:xfrm>
            <a:custGeom>
              <a:rect b="b" l="l" r="r" t="t"/>
              <a:pathLst>
                <a:path extrusionOk="0" h="222" w="293">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22"/>
            <p:cNvSpPr/>
            <p:nvPr/>
          </p:nvSpPr>
          <p:spPr>
            <a:xfrm>
              <a:off x="8714375" y="3788850"/>
              <a:ext cx="54550" cy="16600"/>
            </a:xfrm>
            <a:custGeom>
              <a:rect b="b" l="l" r="r" t="t"/>
              <a:pathLst>
                <a:path extrusionOk="0" h="664" w="2182">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22"/>
            <p:cNvSpPr/>
            <p:nvPr/>
          </p:nvSpPr>
          <p:spPr>
            <a:xfrm>
              <a:off x="8709950" y="3784350"/>
              <a:ext cx="12525" cy="16000"/>
            </a:xfrm>
            <a:custGeom>
              <a:rect b="b" l="l" r="r" t="t"/>
              <a:pathLst>
                <a:path extrusionOk="0" h="640" w="501">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22"/>
            <p:cNvSpPr/>
            <p:nvPr/>
          </p:nvSpPr>
          <p:spPr>
            <a:xfrm>
              <a:off x="8698275" y="3847925"/>
              <a:ext cx="79250" cy="16950"/>
            </a:xfrm>
            <a:custGeom>
              <a:rect b="b" l="l" r="r" t="t"/>
              <a:pathLst>
                <a:path extrusionOk="0" h="678" w="317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22"/>
            <p:cNvSpPr/>
            <p:nvPr/>
          </p:nvSpPr>
          <p:spPr>
            <a:xfrm>
              <a:off x="8712450" y="3663025"/>
              <a:ext cx="103425" cy="52350"/>
            </a:xfrm>
            <a:custGeom>
              <a:rect b="b" l="l" r="r" t="t"/>
              <a:pathLst>
                <a:path extrusionOk="0" h="2094" w="4137">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22"/>
            <p:cNvSpPr/>
            <p:nvPr/>
          </p:nvSpPr>
          <p:spPr>
            <a:xfrm>
              <a:off x="8590700" y="3994400"/>
              <a:ext cx="303575" cy="1082775"/>
            </a:xfrm>
            <a:custGeom>
              <a:rect b="b" l="l" r="r" t="t"/>
              <a:pathLst>
                <a:path extrusionOk="0" h="43311" w="12143">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22"/>
            <p:cNvSpPr/>
            <p:nvPr/>
          </p:nvSpPr>
          <p:spPr>
            <a:xfrm>
              <a:off x="8764200" y="4143975"/>
              <a:ext cx="5825" cy="5325"/>
            </a:xfrm>
            <a:custGeom>
              <a:rect b="b" l="l" r="r" t="t"/>
              <a:pathLst>
                <a:path extrusionOk="0" h="213" w="233">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22"/>
            <p:cNvSpPr/>
            <p:nvPr/>
          </p:nvSpPr>
          <p:spPr>
            <a:xfrm>
              <a:off x="8804175" y="4090600"/>
              <a:ext cx="7525" cy="5875"/>
            </a:xfrm>
            <a:custGeom>
              <a:rect b="b" l="l" r="r" t="t"/>
              <a:pathLst>
                <a:path extrusionOk="0" h="235" w="301">
                  <a:moveTo>
                    <a:pt x="168" y="1"/>
                  </a:moveTo>
                  <a:cubicBezTo>
                    <a:pt x="1" y="1"/>
                    <a:pt x="67" y="234"/>
                    <a:pt x="168" y="234"/>
                  </a:cubicBezTo>
                  <a:cubicBezTo>
                    <a:pt x="301" y="234"/>
                    <a:pt x="301"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22"/>
            <p:cNvSpPr/>
            <p:nvPr/>
          </p:nvSpPr>
          <p:spPr>
            <a:xfrm>
              <a:off x="8694325" y="4121300"/>
              <a:ext cx="12725" cy="9425"/>
            </a:xfrm>
            <a:custGeom>
              <a:rect b="b" l="l" r="r" t="t"/>
              <a:pathLst>
                <a:path extrusionOk="0" h="377" w="509">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22"/>
            <p:cNvSpPr/>
            <p:nvPr/>
          </p:nvSpPr>
          <p:spPr>
            <a:xfrm>
              <a:off x="8695000" y="4062825"/>
              <a:ext cx="7850" cy="5300"/>
            </a:xfrm>
            <a:custGeom>
              <a:rect b="b" l="l" r="r" t="t"/>
              <a:pathLst>
                <a:path extrusionOk="0" h="212" w="314">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22"/>
            <p:cNvSpPr/>
            <p:nvPr/>
          </p:nvSpPr>
          <p:spPr>
            <a:xfrm>
              <a:off x="8745800" y="4075600"/>
              <a:ext cx="14200" cy="10025"/>
            </a:xfrm>
            <a:custGeom>
              <a:rect b="b" l="l" r="r" t="t"/>
              <a:pathLst>
                <a:path extrusionOk="0" h="401" w="568">
                  <a:moveTo>
                    <a:pt x="268" y="0"/>
                  </a:moveTo>
                  <a:cubicBezTo>
                    <a:pt x="1" y="0"/>
                    <a:pt x="67" y="401"/>
                    <a:pt x="301" y="401"/>
                  </a:cubicBezTo>
                  <a:cubicBezTo>
                    <a:pt x="568" y="401"/>
                    <a:pt x="568"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22"/>
            <p:cNvSpPr/>
            <p:nvPr/>
          </p:nvSpPr>
          <p:spPr>
            <a:xfrm>
              <a:off x="8737475" y="4114800"/>
              <a:ext cx="12525" cy="9200"/>
            </a:xfrm>
            <a:custGeom>
              <a:rect b="b" l="l" r="r" t="t"/>
              <a:pathLst>
                <a:path extrusionOk="0" h="368" w="501">
                  <a:moveTo>
                    <a:pt x="234" y="0"/>
                  </a:moveTo>
                  <a:cubicBezTo>
                    <a:pt x="0" y="34"/>
                    <a:pt x="67" y="367"/>
                    <a:pt x="267" y="367"/>
                  </a:cubicBezTo>
                  <a:cubicBezTo>
                    <a:pt x="501" y="367"/>
                    <a:pt x="4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22"/>
            <p:cNvSpPr/>
            <p:nvPr/>
          </p:nvSpPr>
          <p:spPr>
            <a:xfrm>
              <a:off x="8726625" y="4174000"/>
              <a:ext cx="5875" cy="5875"/>
            </a:xfrm>
            <a:custGeom>
              <a:rect b="b" l="l" r="r" t="t"/>
              <a:pathLst>
                <a:path extrusionOk="0" h="235" w="235">
                  <a:moveTo>
                    <a:pt x="101" y="1"/>
                  </a:moveTo>
                  <a:cubicBezTo>
                    <a:pt x="1" y="1"/>
                    <a:pt x="1" y="234"/>
                    <a:pt x="101" y="234"/>
                  </a:cubicBezTo>
                  <a:cubicBezTo>
                    <a:pt x="234" y="234"/>
                    <a:pt x="234"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22"/>
            <p:cNvSpPr/>
            <p:nvPr/>
          </p:nvSpPr>
          <p:spPr>
            <a:xfrm>
              <a:off x="8660925" y="4093550"/>
              <a:ext cx="8175" cy="7250"/>
            </a:xfrm>
            <a:custGeom>
              <a:rect b="b" l="l" r="r" t="t"/>
              <a:pathLst>
                <a:path extrusionOk="0" h="290" w="327">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22"/>
            <p:cNvSpPr/>
            <p:nvPr/>
          </p:nvSpPr>
          <p:spPr>
            <a:xfrm>
              <a:off x="8703600" y="4087275"/>
              <a:ext cx="8875" cy="6775"/>
            </a:xfrm>
            <a:custGeom>
              <a:rect b="b" l="l" r="r" t="t"/>
              <a:pathLst>
                <a:path extrusionOk="0" h="271" w="355">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22"/>
            <p:cNvSpPr/>
            <p:nvPr/>
          </p:nvSpPr>
          <p:spPr>
            <a:xfrm>
              <a:off x="8718750" y="4037850"/>
              <a:ext cx="9950" cy="7150"/>
            </a:xfrm>
            <a:custGeom>
              <a:rect b="b" l="l" r="r" t="t"/>
              <a:pathLst>
                <a:path extrusionOk="0" h="286" w="398">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22"/>
            <p:cNvSpPr/>
            <p:nvPr/>
          </p:nvSpPr>
          <p:spPr>
            <a:xfrm>
              <a:off x="8652400" y="4056425"/>
              <a:ext cx="8375" cy="6700"/>
            </a:xfrm>
            <a:custGeom>
              <a:rect b="b" l="l" r="r" t="t"/>
              <a:pathLst>
                <a:path extrusionOk="0" h="268" w="335">
                  <a:moveTo>
                    <a:pt x="168" y="0"/>
                  </a:moveTo>
                  <a:cubicBezTo>
                    <a:pt x="1" y="34"/>
                    <a:pt x="1" y="267"/>
                    <a:pt x="168" y="267"/>
                  </a:cubicBezTo>
                  <a:cubicBezTo>
                    <a:pt x="334" y="267"/>
                    <a:pt x="301"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22"/>
            <p:cNvSpPr/>
            <p:nvPr/>
          </p:nvSpPr>
          <p:spPr>
            <a:xfrm>
              <a:off x="8678250" y="4023825"/>
              <a:ext cx="6700" cy="5925"/>
            </a:xfrm>
            <a:custGeom>
              <a:rect b="b" l="l" r="r" t="t"/>
              <a:pathLst>
                <a:path extrusionOk="0" h="237" w="268">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22"/>
            <p:cNvSpPr/>
            <p:nvPr/>
          </p:nvSpPr>
          <p:spPr>
            <a:xfrm>
              <a:off x="8652675" y="4023900"/>
              <a:ext cx="8925" cy="6750"/>
            </a:xfrm>
            <a:custGeom>
              <a:rect b="b" l="l" r="r" t="t"/>
              <a:pathLst>
                <a:path extrusionOk="0" h="270" w="357">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22"/>
            <p:cNvSpPr/>
            <p:nvPr/>
          </p:nvSpPr>
          <p:spPr>
            <a:xfrm>
              <a:off x="8665750" y="4143925"/>
              <a:ext cx="11700" cy="8425"/>
            </a:xfrm>
            <a:custGeom>
              <a:rect b="b" l="l" r="r" t="t"/>
              <a:pathLst>
                <a:path extrusionOk="0" h="337" w="468">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22"/>
            <p:cNvSpPr/>
            <p:nvPr/>
          </p:nvSpPr>
          <p:spPr>
            <a:xfrm>
              <a:off x="8689925" y="4190675"/>
              <a:ext cx="11700" cy="8375"/>
            </a:xfrm>
            <a:custGeom>
              <a:rect b="b" l="l" r="r" t="t"/>
              <a:pathLst>
                <a:path extrusionOk="0" h="335" w="468">
                  <a:moveTo>
                    <a:pt x="201" y="1"/>
                  </a:moveTo>
                  <a:cubicBezTo>
                    <a:pt x="1" y="1"/>
                    <a:pt x="34" y="334"/>
                    <a:pt x="234" y="334"/>
                  </a:cubicBezTo>
                  <a:cubicBezTo>
                    <a:pt x="468" y="334"/>
                    <a:pt x="468"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22"/>
            <p:cNvSpPr/>
            <p:nvPr/>
          </p:nvSpPr>
          <p:spPr>
            <a:xfrm>
              <a:off x="8712450" y="4143150"/>
              <a:ext cx="8375" cy="5850"/>
            </a:xfrm>
            <a:custGeom>
              <a:rect b="b" l="l" r="r" t="t"/>
              <a:pathLst>
                <a:path extrusionOk="0" h="234" w="335">
                  <a:moveTo>
                    <a:pt x="167" y="0"/>
                  </a:moveTo>
                  <a:cubicBezTo>
                    <a:pt x="0" y="0"/>
                    <a:pt x="0" y="234"/>
                    <a:pt x="167" y="234"/>
                  </a:cubicBezTo>
                  <a:cubicBezTo>
                    <a:pt x="334" y="234"/>
                    <a:pt x="301"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22"/>
            <p:cNvSpPr/>
            <p:nvPr/>
          </p:nvSpPr>
          <p:spPr>
            <a:xfrm>
              <a:off x="8741625" y="4203200"/>
              <a:ext cx="14225" cy="10025"/>
            </a:xfrm>
            <a:custGeom>
              <a:rect b="b" l="l" r="r" t="t"/>
              <a:pathLst>
                <a:path extrusionOk="0" h="401" w="569">
                  <a:moveTo>
                    <a:pt x="268" y="0"/>
                  </a:moveTo>
                  <a:cubicBezTo>
                    <a:pt x="1" y="0"/>
                    <a:pt x="68" y="400"/>
                    <a:pt x="301" y="400"/>
                  </a:cubicBezTo>
                  <a:cubicBezTo>
                    <a:pt x="568" y="400"/>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22"/>
            <p:cNvSpPr/>
            <p:nvPr/>
          </p:nvSpPr>
          <p:spPr>
            <a:xfrm>
              <a:off x="8781250" y="4184850"/>
              <a:ext cx="12950" cy="10200"/>
            </a:xfrm>
            <a:custGeom>
              <a:rect b="b" l="l" r="r" t="t"/>
              <a:pathLst>
                <a:path extrusionOk="0" h="408" w="518">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22"/>
            <p:cNvSpPr/>
            <p:nvPr/>
          </p:nvSpPr>
          <p:spPr>
            <a:xfrm>
              <a:off x="8755825" y="4171500"/>
              <a:ext cx="12525" cy="10025"/>
            </a:xfrm>
            <a:custGeom>
              <a:rect b="b" l="l" r="r" t="t"/>
              <a:pathLst>
                <a:path extrusionOk="0" h="401" w="501">
                  <a:moveTo>
                    <a:pt x="200" y="1"/>
                  </a:moveTo>
                  <a:cubicBezTo>
                    <a:pt x="0" y="34"/>
                    <a:pt x="0" y="401"/>
                    <a:pt x="234"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22"/>
            <p:cNvSpPr/>
            <p:nvPr/>
          </p:nvSpPr>
          <p:spPr>
            <a:xfrm>
              <a:off x="8810225" y="4138150"/>
              <a:ext cx="16500" cy="12575"/>
            </a:xfrm>
            <a:custGeom>
              <a:rect b="b" l="l" r="r" t="t"/>
              <a:pathLst>
                <a:path extrusionOk="0" h="503" w="66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22"/>
            <p:cNvSpPr/>
            <p:nvPr/>
          </p:nvSpPr>
          <p:spPr>
            <a:xfrm>
              <a:off x="8777775" y="4103125"/>
              <a:ext cx="15600" cy="11750"/>
            </a:xfrm>
            <a:custGeom>
              <a:rect b="b" l="l" r="r" t="t"/>
              <a:pathLst>
                <a:path extrusionOk="0" h="470" w="624">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22"/>
            <p:cNvSpPr/>
            <p:nvPr/>
          </p:nvSpPr>
          <p:spPr>
            <a:xfrm>
              <a:off x="8799175" y="4046400"/>
              <a:ext cx="11700" cy="8375"/>
            </a:xfrm>
            <a:custGeom>
              <a:rect b="b" l="l" r="r" t="t"/>
              <a:pathLst>
                <a:path extrusionOk="0" h="335" w="468">
                  <a:moveTo>
                    <a:pt x="201" y="1"/>
                  </a:moveTo>
                  <a:cubicBezTo>
                    <a:pt x="1" y="34"/>
                    <a:pt x="34" y="335"/>
                    <a:pt x="267" y="335"/>
                  </a:cubicBezTo>
                  <a:cubicBezTo>
                    <a:pt x="468"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22"/>
            <p:cNvSpPr/>
            <p:nvPr/>
          </p:nvSpPr>
          <p:spPr>
            <a:xfrm>
              <a:off x="8779175" y="4044675"/>
              <a:ext cx="10625" cy="7600"/>
            </a:xfrm>
            <a:custGeom>
              <a:rect b="b" l="l" r="r" t="t"/>
              <a:pathLst>
                <a:path extrusionOk="0" h="304" w="425">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22"/>
            <p:cNvSpPr/>
            <p:nvPr/>
          </p:nvSpPr>
          <p:spPr>
            <a:xfrm>
              <a:off x="8819200" y="4011375"/>
              <a:ext cx="10025" cy="7625"/>
            </a:xfrm>
            <a:custGeom>
              <a:rect b="b" l="l" r="r" t="t"/>
              <a:pathLst>
                <a:path extrusionOk="0" h="305" w="401">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22"/>
            <p:cNvSpPr/>
            <p:nvPr/>
          </p:nvSpPr>
          <p:spPr>
            <a:xfrm>
              <a:off x="8861975" y="4035575"/>
              <a:ext cx="8950" cy="7600"/>
            </a:xfrm>
            <a:custGeom>
              <a:rect b="b" l="l" r="r" t="t"/>
              <a:pathLst>
                <a:path extrusionOk="0" h="304" w="358">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22"/>
            <p:cNvSpPr/>
            <p:nvPr/>
          </p:nvSpPr>
          <p:spPr>
            <a:xfrm>
              <a:off x="8849225" y="4094250"/>
              <a:ext cx="11825" cy="9650"/>
            </a:xfrm>
            <a:custGeom>
              <a:rect b="b" l="l" r="r" t="t"/>
              <a:pathLst>
                <a:path extrusionOk="0" h="386" w="473">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22"/>
            <p:cNvSpPr/>
            <p:nvPr/>
          </p:nvSpPr>
          <p:spPr>
            <a:xfrm>
              <a:off x="8827525" y="4075600"/>
              <a:ext cx="13375" cy="9200"/>
            </a:xfrm>
            <a:custGeom>
              <a:rect b="b" l="l" r="r" t="t"/>
              <a:pathLst>
                <a:path extrusionOk="0" h="368" w="535">
                  <a:moveTo>
                    <a:pt x="234" y="0"/>
                  </a:moveTo>
                  <a:cubicBezTo>
                    <a:pt x="1" y="0"/>
                    <a:pt x="34" y="367"/>
                    <a:pt x="301" y="367"/>
                  </a:cubicBezTo>
                  <a:cubicBezTo>
                    <a:pt x="534"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22"/>
            <p:cNvSpPr/>
            <p:nvPr/>
          </p:nvSpPr>
          <p:spPr>
            <a:xfrm>
              <a:off x="8862550" y="4069750"/>
              <a:ext cx="11700" cy="8375"/>
            </a:xfrm>
            <a:custGeom>
              <a:rect b="b" l="l" r="r" t="t"/>
              <a:pathLst>
                <a:path extrusionOk="0" h="335" w="468">
                  <a:moveTo>
                    <a:pt x="234" y="1"/>
                  </a:moveTo>
                  <a:cubicBezTo>
                    <a:pt x="1" y="1"/>
                    <a:pt x="1" y="335"/>
                    <a:pt x="268" y="335"/>
                  </a:cubicBezTo>
                  <a:cubicBezTo>
                    <a:pt x="468" y="335"/>
                    <a:pt x="468"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22"/>
            <p:cNvSpPr/>
            <p:nvPr/>
          </p:nvSpPr>
          <p:spPr>
            <a:xfrm>
              <a:off x="8828575" y="4044700"/>
              <a:ext cx="12100" cy="10125"/>
            </a:xfrm>
            <a:custGeom>
              <a:rect b="b" l="l" r="r" t="t"/>
              <a:pathLst>
                <a:path extrusionOk="0" h="405" w="484">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22"/>
            <p:cNvSpPr/>
            <p:nvPr/>
          </p:nvSpPr>
          <p:spPr>
            <a:xfrm>
              <a:off x="8851950" y="4008875"/>
              <a:ext cx="13125" cy="10100"/>
            </a:xfrm>
            <a:custGeom>
              <a:rect b="b" l="l" r="r" t="t"/>
              <a:pathLst>
                <a:path extrusionOk="0" h="404" w="525">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22"/>
            <p:cNvSpPr/>
            <p:nvPr/>
          </p:nvSpPr>
          <p:spPr>
            <a:xfrm>
              <a:off x="8844200" y="4125075"/>
              <a:ext cx="10875" cy="11225"/>
            </a:xfrm>
            <a:custGeom>
              <a:rect b="b" l="l" r="r" t="t"/>
              <a:pathLst>
                <a:path extrusionOk="0" h="449" w="435">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22"/>
            <p:cNvSpPr/>
            <p:nvPr/>
          </p:nvSpPr>
          <p:spPr>
            <a:xfrm>
              <a:off x="8833550" y="4181150"/>
              <a:ext cx="1500" cy="375"/>
            </a:xfrm>
            <a:custGeom>
              <a:rect b="b" l="l" r="r" t="t"/>
              <a:pathLst>
                <a:path extrusionOk="0" h="15" w="60">
                  <a:moveTo>
                    <a:pt x="16" y="0"/>
                  </a:moveTo>
                  <a:cubicBezTo>
                    <a:pt x="1" y="0"/>
                    <a:pt x="16" y="15"/>
                    <a:pt x="60" y="15"/>
                  </a:cubicBezTo>
                  <a:cubicBezTo>
                    <a:pt x="38" y="4"/>
                    <a:pt x="23" y="0"/>
                    <a:pt x="1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22"/>
            <p:cNvSpPr/>
            <p:nvPr/>
          </p:nvSpPr>
          <p:spPr>
            <a:xfrm>
              <a:off x="8811675" y="4225700"/>
              <a:ext cx="20050" cy="14200"/>
            </a:xfrm>
            <a:custGeom>
              <a:rect b="b" l="l" r="r" t="t"/>
              <a:pathLst>
                <a:path extrusionOk="0" h="568" w="802">
                  <a:moveTo>
                    <a:pt x="368" y="1"/>
                  </a:moveTo>
                  <a:cubicBezTo>
                    <a:pt x="1" y="1"/>
                    <a:pt x="34" y="568"/>
                    <a:pt x="435" y="568"/>
                  </a:cubicBezTo>
                  <a:cubicBezTo>
                    <a:pt x="802" y="534"/>
                    <a:pt x="768" y="1"/>
                    <a:pt x="3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22"/>
            <p:cNvSpPr/>
            <p:nvPr/>
          </p:nvSpPr>
          <p:spPr>
            <a:xfrm>
              <a:off x="8811675" y="4189850"/>
              <a:ext cx="13375" cy="9200"/>
            </a:xfrm>
            <a:custGeom>
              <a:rect b="b" l="l" r="r" t="t"/>
              <a:pathLst>
                <a:path extrusionOk="0" h="368" w="535">
                  <a:moveTo>
                    <a:pt x="268" y="0"/>
                  </a:moveTo>
                  <a:cubicBezTo>
                    <a:pt x="1" y="0"/>
                    <a:pt x="34" y="367"/>
                    <a:pt x="301" y="367"/>
                  </a:cubicBezTo>
                  <a:cubicBezTo>
                    <a:pt x="535" y="367"/>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22"/>
            <p:cNvSpPr/>
            <p:nvPr/>
          </p:nvSpPr>
          <p:spPr>
            <a:xfrm>
              <a:off x="8776650" y="4248225"/>
              <a:ext cx="10875" cy="8350"/>
            </a:xfrm>
            <a:custGeom>
              <a:rect b="b" l="l" r="r" t="t"/>
              <a:pathLst>
                <a:path extrusionOk="0" h="334" w="435">
                  <a:moveTo>
                    <a:pt x="201" y="0"/>
                  </a:moveTo>
                  <a:cubicBezTo>
                    <a:pt x="1" y="0"/>
                    <a:pt x="34" y="334"/>
                    <a:pt x="234" y="334"/>
                  </a:cubicBezTo>
                  <a:cubicBezTo>
                    <a:pt x="435" y="334"/>
                    <a:pt x="435"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22"/>
            <p:cNvSpPr/>
            <p:nvPr/>
          </p:nvSpPr>
          <p:spPr>
            <a:xfrm>
              <a:off x="8727450" y="4276425"/>
              <a:ext cx="13775" cy="10175"/>
            </a:xfrm>
            <a:custGeom>
              <a:rect b="b" l="l" r="r" t="t"/>
              <a:pathLst>
                <a:path extrusionOk="0" h="407" w="551">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22"/>
            <p:cNvSpPr/>
            <p:nvPr/>
          </p:nvSpPr>
          <p:spPr>
            <a:xfrm>
              <a:off x="8711025" y="4246375"/>
              <a:ext cx="12700" cy="9425"/>
            </a:xfrm>
            <a:custGeom>
              <a:rect b="b" l="l" r="r" t="t"/>
              <a:pathLst>
                <a:path extrusionOk="0" h="377" w="508">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22"/>
            <p:cNvSpPr/>
            <p:nvPr/>
          </p:nvSpPr>
          <p:spPr>
            <a:xfrm>
              <a:off x="8703275" y="4221525"/>
              <a:ext cx="4200" cy="2550"/>
            </a:xfrm>
            <a:custGeom>
              <a:rect b="b" l="l" r="r" t="t"/>
              <a:pathLst>
                <a:path extrusionOk="0" h="102" w="168">
                  <a:moveTo>
                    <a:pt x="101" y="1"/>
                  </a:moveTo>
                  <a:cubicBezTo>
                    <a:pt x="1" y="1"/>
                    <a:pt x="1" y="101"/>
                    <a:pt x="101" y="101"/>
                  </a:cubicBezTo>
                  <a:cubicBezTo>
                    <a:pt x="167" y="101"/>
                    <a:pt x="167"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22"/>
            <p:cNvSpPr/>
            <p:nvPr/>
          </p:nvSpPr>
          <p:spPr>
            <a:xfrm>
              <a:off x="8741225" y="4239050"/>
              <a:ext cx="12950" cy="10200"/>
            </a:xfrm>
            <a:custGeom>
              <a:rect b="b" l="l" r="r" t="t"/>
              <a:pathLst>
                <a:path extrusionOk="0" h="408" w="518">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22"/>
            <p:cNvSpPr/>
            <p:nvPr/>
          </p:nvSpPr>
          <p:spPr>
            <a:xfrm>
              <a:off x="8785500" y="4209025"/>
              <a:ext cx="9525" cy="6950"/>
            </a:xfrm>
            <a:custGeom>
              <a:rect b="b" l="l" r="r" t="t"/>
              <a:pathLst>
                <a:path extrusionOk="0" h="278" w="381">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22"/>
            <p:cNvSpPr/>
            <p:nvPr/>
          </p:nvSpPr>
          <p:spPr>
            <a:xfrm>
              <a:off x="8816700" y="4257350"/>
              <a:ext cx="18100" cy="12575"/>
            </a:xfrm>
            <a:custGeom>
              <a:rect b="b" l="l" r="r" t="t"/>
              <a:pathLst>
                <a:path extrusionOk="0" h="503" w="724">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22"/>
            <p:cNvSpPr/>
            <p:nvPr/>
          </p:nvSpPr>
          <p:spPr>
            <a:xfrm>
              <a:off x="8848375" y="4238050"/>
              <a:ext cx="12050" cy="9375"/>
            </a:xfrm>
            <a:custGeom>
              <a:rect b="b" l="l" r="r" t="t"/>
              <a:pathLst>
                <a:path extrusionOk="0" h="375" w="482">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22"/>
            <p:cNvSpPr/>
            <p:nvPr/>
          </p:nvSpPr>
          <p:spPr>
            <a:xfrm>
              <a:off x="8779175" y="4274075"/>
              <a:ext cx="14200" cy="10025"/>
            </a:xfrm>
            <a:custGeom>
              <a:rect b="b" l="l" r="r" t="t"/>
              <a:pathLst>
                <a:path extrusionOk="0" h="401" w="568">
                  <a:moveTo>
                    <a:pt x="267" y="0"/>
                  </a:moveTo>
                  <a:cubicBezTo>
                    <a:pt x="0" y="0"/>
                    <a:pt x="67" y="401"/>
                    <a:pt x="300" y="401"/>
                  </a:cubicBezTo>
                  <a:cubicBezTo>
                    <a:pt x="567" y="401"/>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22"/>
            <p:cNvSpPr/>
            <p:nvPr/>
          </p:nvSpPr>
          <p:spPr>
            <a:xfrm>
              <a:off x="8674925" y="4244000"/>
              <a:ext cx="10625" cy="7575"/>
            </a:xfrm>
            <a:custGeom>
              <a:rect b="b" l="l" r="r" t="t"/>
              <a:pathLst>
                <a:path extrusionOk="0" h="303" w="425">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22"/>
            <p:cNvSpPr/>
            <p:nvPr/>
          </p:nvSpPr>
          <p:spPr>
            <a:xfrm>
              <a:off x="8837550" y="4154825"/>
              <a:ext cx="15850" cy="10875"/>
            </a:xfrm>
            <a:custGeom>
              <a:rect b="b" l="l" r="r" t="t"/>
              <a:pathLst>
                <a:path extrusionOk="0" h="435" w="634">
                  <a:moveTo>
                    <a:pt x="300" y="0"/>
                  </a:moveTo>
                  <a:cubicBezTo>
                    <a:pt x="0" y="34"/>
                    <a:pt x="67" y="434"/>
                    <a:pt x="334" y="434"/>
                  </a:cubicBezTo>
                  <a:cubicBezTo>
                    <a:pt x="634" y="434"/>
                    <a:pt x="600" y="0"/>
                    <a:pt x="3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22"/>
            <p:cNvSpPr/>
            <p:nvPr/>
          </p:nvSpPr>
          <p:spPr>
            <a:xfrm>
              <a:off x="8707475" y="5102000"/>
              <a:ext cx="140575" cy="16025"/>
            </a:xfrm>
            <a:custGeom>
              <a:rect b="b" l="l" r="r" t="t"/>
              <a:pathLst>
                <a:path extrusionOk="0" h="641" w="5623">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22"/>
            <p:cNvSpPr/>
            <p:nvPr/>
          </p:nvSpPr>
          <p:spPr>
            <a:xfrm>
              <a:off x="8790850" y="5072575"/>
              <a:ext cx="10850" cy="38450"/>
            </a:xfrm>
            <a:custGeom>
              <a:rect b="b" l="l" r="r" t="t"/>
              <a:pathLst>
                <a:path extrusionOk="0" h="1538" w="434">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22"/>
            <p:cNvSpPr/>
            <p:nvPr/>
          </p:nvSpPr>
          <p:spPr>
            <a:xfrm>
              <a:off x="8864225" y="5051300"/>
              <a:ext cx="133025" cy="36275"/>
            </a:xfrm>
            <a:custGeom>
              <a:rect b="b" l="l" r="r" t="t"/>
              <a:pathLst>
                <a:path extrusionOk="0" h="1451" w="5321">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22"/>
            <p:cNvSpPr/>
            <p:nvPr/>
          </p:nvSpPr>
          <p:spPr>
            <a:xfrm>
              <a:off x="8931775" y="5040300"/>
              <a:ext cx="26600" cy="28750"/>
            </a:xfrm>
            <a:custGeom>
              <a:rect b="b" l="l" r="r" t="t"/>
              <a:pathLst>
                <a:path extrusionOk="0" h="1150" w="1064">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22"/>
            <p:cNvSpPr/>
            <p:nvPr/>
          </p:nvSpPr>
          <p:spPr>
            <a:xfrm>
              <a:off x="8826700" y="3912975"/>
              <a:ext cx="206000" cy="381975"/>
            </a:xfrm>
            <a:custGeom>
              <a:rect b="b" l="l" r="r" t="t"/>
              <a:pathLst>
                <a:path extrusionOk="0" h="15279" w="824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22"/>
            <p:cNvSpPr/>
            <p:nvPr/>
          </p:nvSpPr>
          <p:spPr>
            <a:xfrm>
              <a:off x="8701600" y="4261100"/>
              <a:ext cx="144300" cy="100550"/>
            </a:xfrm>
            <a:custGeom>
              <a:rect b="b" l="l" r="r" t="t"/>
              <a:pathLst>
                <a:path extrusionOk="0" h="4022" w="5772">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22"/>
            <p:cNvSpPr/>
            <p:nvPr/>
          </p:nvSpPr>
          <p:spPr>
            <a:xfrm>
              <a:off x="8995975" y="3797900"/>
              <a:ext cx="240150" cy="444525"/>
            </a:xfrm>
            <a:custGeom>
              <a:rect b="b" l="l" r="r" t="t"/>
              <a:pathLst>
                <a:path extrusionOk="0" h="17781" w="9606">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22"/>
            <p:cNvSpPr/>
            <p:nvPr/>
          </p:nvSpPr>
          <p:spPr>
            <a:xfrm>
              <a:off x="8853375" y="4204150"/>
              <a:ext cx="166825" cy="115125"/>
            </a:xfrm>
            <a:custGeom>
              <a:rect b="b" l="l" r="r" t="t"/>
              <a:pathLst>
                <a:path extrusionOk="0" h="4605" w="6673">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22"/>
            <p:cNvSpPr/>
            <p:nvPr/>
          </p:nvSpPr>
          <p:spPr>
            <a:xfrm>
              <a:off x="9036025" y="3784550"/>
              <a:ext cx="183475" cy="266050"/>
            </a:xfrm>
            <a:custGeom>
              <a:rect b="b" l="l" r="r" t="t"/>
              <a:pathLst>
                <a:path extrusionOk="0" h="10642" w="7339">
                  <a:moveTo>
                    <a:pt x="0" y="1"/>
                  </a:moveTo>
                  <a:lnTo>
                    <a:pt x="2535" y="10642"/>
                  </a:lnTo>
                  <a:lnTo>
                    <a:pt x="7339" y="7573"/>
                  </a:lnTo>
                  <a:cubicBezTo>
                    <a:pt x="4203" y="501"/>
                    <a:pt x="0" y="1"/>
                    <a:pt x="0"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22"/>
            <p:cNvSpPr/>
            <p:nvPr/>
          </p:nvSpPr>
          <p:spPr>
            <a:xfrm>
              <a:off x="9083550" y="3893800"/>
              <a:ext cx="27125" cy="167225"/>
            </a:xfrm>
            <a:custGeom>
              <a:rect b="b" l="l" r="r" t="t"/>
              <a:pathLst>
                <a:path extrusionOk="0" h="6689" w="1085">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22"/>
            <p:cNvSpPr/>
            <p:nvPr/>
          </p:nvSpPr>
          <p:spPr>
            <a:xfrm>
              <a:off x="8974300" y="3965350"/>
              <a:ext cx="13275" cy="10325"/>
            </a:xfrm>
            <a:custGeom>
              <a:rect b="b" l="l" r="r" t="t"/>
              <a:pathLst>
                <a:path extrusionOk="0" h="413" w="531">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22"/>
            <p:cNvSpPr/>
            <p:nvPr/>
          </p:nvSpPr>
          <p:spPr>
            <a:xfrm>
              <a:off x="8993500" y="3912975"/>
              <a:ext cx="12525" cy="10100"/>
            </a:xfrm>
            <a:custGeom>
              <a:rect b="b" l="l" r="r" t="t"/>
              <a:pathLst>
                <a:path extrusionOk="0" h="404" w="501">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22"/>
            <p:cNvSpPr/>
            <p:nvPr/>
          </p:nvSpPr>
          <p:spPr>
            <a:xfrm>
              <a:off x="8980975" y="3940500"/>
              <a:ext cx="16700" cy="12525"/>
            </a:xfrm>
            <a:custGeom>
              <a:rect b="b" l="l" r="r" t="t"/>
              <a:pathLst>
                <a:path extrusionOk="0" h="501" w="668">
                  <a:moveTo>
                    <a:pt x="334" y="1"/>
                  </a:moveTo>
                  <a:cubicBezTo>
                    <a:pt x="0" y="67"/>
                    <a:pt x="34" y="501"/>
                    <a:pt x="367" y="501"/>
                  </a:cubicBezTo>
                  <a:cubicBezTo>
                    <a:pt x="668" y="468"/>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22"/>
            <p:cNvSpPr/>
            <p:nvPr/>
          </p:nvSpPr>
          <p:spPr>
            <a:xfrm>
              <a:off x="9006825" y="3930925"/>
              <a:ext cx="5875" cy="6900"/>
            </a:xfrm>
            <a:custGeom>
              <a:rect b="b" l="l" r="r" t="t"/>
              <a:pathLst>
                <a:path extrusionOk="0" h="276" w="235">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22"/>
            <p:cNvSpPr/>
            <p:nvPr/>
          </p:nvSpPr>
          <p:spPr>
            <a:xfrm>
              <a:off x="9008500" y="3888800"/>
              <a:ext cx="9200" cy="7525"/>
            </a:xfrm>
            <a:custGeom>
              <a:rect b="b" l="l" r="r" t="t"/>
              <a:pathLst>
                <a:path extrusionOk="0" h="301" w="368">
                  <a:moveTo>
                    <a:pt x="234" y="0"/>
                  </a:moveTo>
                  <a:cubicBezTo>
                    <a:pt x="0" y="0"/>
                    <a:pt x="67" y="301"/>
                    <a:pt x="234" y="301"/>
                  </a:cubicBezTo>
                  <a:cubicBezTo>
                    <a:pt x="367" y="301"/>
                    <a:pt x="3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22"/>
            <p:cNvSpPr/>
            <p:nvPr/>
          </p:nvSpPr>
          <p:spPr>
            <a:xfrm>
              <a:off x="9015175" y="3867125"/>
              <a:ext cx="11700" cy="8350"/>
            </a:xfrm>
            <a:custGeom>
              <a:rect b="b" l="l" r="r" t="t"/>
              <a:pathLst>
                <a:path extrusionOk="0" h="334" w="468">
                  <a:moveTo>
                    <a:pt x="200" y="0"/>
                  </a:moveTo>
                  <a:cubicBezTo>
                    <a:pt x="0" y="0"/>
                    <a:pt x="33" y="334"/>
                    <a:pt x="234" y="334"/>
                  </a:cubicBezTo>
                  <a:cubicBezTo>
                    <a:pt x="467" y="334"/>
                    <a:pt x="467" y="0"/>
                    <a:pt x="2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22"/>
            <p:cNvSpPr/>
            <p:nvPr/>
          </p:nvSpPr>
          <p:spPr>
            <a:xfrm>
              <a:off x="9036025" y="3835425"/>
              <a:ext cx="5025" cy="4200"/>
            </a:xfrm>
            <a:custGeom>
              <a:rect b="b" l="l" r="r" t="t"/>
              <a:pathLst>
                <a:path extrusionOk="0" h="168" w="201">
                  <a:moveTo>
                    <a:pt x="133" y="1"/>
                  </a:moveTo>
                  <a:cubicBezTo>
                    <a:pt x="0" y="1"/>
                    <a:pt x="0" y="167"/>
                    <a:pt x="133" y="167"/>
                  </a:cubicBezTo>
                  <a:cubicBezTo>
                    <a:pt x="200" y="167"/>
                    <a:pt x="200" y="1"/>
                    <a:pt x="1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22"/>
            <p:cNvSpPr/>
            <p:nvPr/>
          </p:nvSpPr>
          <p:spPr>
            <a:xfrm>
              <a:off x="9032250" y="3860550"/>
              <a:ext cx="7950" cy="9750"/>
            </a:xfrm>
            <a:custGeom>
              <a:rect b="b" l="l" r="r" t="t"/>
              <a:pathLst>
                <a:path extrusionOk="0" h="390" w="318">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22"/>
            <p:cNvSpPr/>
            <p:nvPr/>
          </p:nvSpPr>
          <p:spPr>
            <a:xfrm>
              <a:off x="9023550" y="3837100"/>
              <a:ext cx="11650" cy="7750"/>
            </a:xfrm>
            <a:custGeom>
              <a:rect b="b" l="l" r="r" t="t"/>
              <a:pathLst>
                <a:path extrusionOk="0" h="310" w="466">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22"/>
            <p:cNvSpPr/>
            <p:nvPr/>
          </p:nvSpPr>
          <p:spPr>
            <a:xfrm>
              <a:off x="9041850" y="3806250"/>
              <a:ext cx="6700" cy="5025"/>
            </a:xfrm>
            <a:custGeom>
              <a:rect b="b" l="l" r="r" t="t"/>
              <a:pathLst>
                <a:path extrusionOk="0" h="201" w="268">
                  <a:moveTo>
                    <a:pt x="134" y="0"/>
                  </a:moveTo>
                  <a:cubicBezTo>
                    <a:pt x="1" y="0"/>
                    <a:pt x="1" y="200"/>
                    <a:pt x="134" y="200"/>
                  </a:cubicBezTo>
                  <a:cubicBezTo>
                    <a:pt x="267" y="200"/>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22"/>
            <p:cNvSpPr/>
            <p:nvPr/>
          </p:nvSpPr>
          <p:spPr>
            <a:xfrm>
              <a:off x="9044625" y="3818700"/>
              <a:ext cx="11150" cy="7650"/>
            </a:xfrm>
            <a:custGeom>
              <a:rect b="b" l="l" r="r" t="t"/>
              <a:pathLst>
                <a:path extrusionOk="0" h="306" w="446">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22"/>
            <p:cNvSpPr/>
            <p:nvPr/>
          </p:nvSpPr>
          <p:spPr>
            <a:xfrm>
              <a:off x="9008825" y="3902675"/>
              <a:ext cx="13875" cy="10575"/>
            </a:xfrm>
            <a:custGeom>
              <a:rect b="b" l="l" r="r" t="t"/>
              <a:pathLst>
                <a:path extrusionOk="0" h="423" w="555">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22"/>
            <p:cNvSpPr/>
            <p:nvPr/>
          </p:nvSpPr>
          <p:spPr>
            <a:xfrm>
              <a:off x="9027175" y="3882125"/>
              <a:ext cx="8875" cy="6775"/>
            </a:xfrm>
            <a:custGeom>
              <a:rect b="b" l="l" r="r" t="t"/>
              <a:pathLst>
                <a:path extrusionOk="0" h="271" w="355">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22"/>
            <p:cNvSpPr/>
            <p:nvPr/>
          </p:nvSpPr>
          <p:spPr>
            <a:xfrm>
              <a:off x="8995975" y="3965450"/>
              <a:ext cx="10650" cy="7600"/>
            </a:xfrm>
            <a:custGeom>
              <a:rect b="b" l="l" r="r" t="t"/>
              <a:pathLst>
                <a:path extrusionOk="0" h="304" w="426">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22"/>
            <p:cNvSpPr/>
            <p:nvPr/>
          </p:nvSpPr>
          <p:spPr>
            <a:xfrm>
              <a:off x="8990150" y="3985500"/>
              <a:ext cx="13975" cy="10900"/>
            </a:xfrm>
            <a:custGeom>
              <a:rect b="b" l="l" r="r" t="t"/>
              <a:pathLst>
                <a:path extrusionOk="0" h="436" w="559">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22"/>
            <p:cNvSpPr/>
            <p:nvPr/>
          </p:nvSpPr>
          <p:spPr>
            <a:xfrm>
              <a:off x="8943450" y="3948850"/>
              <a:ext cx="6700" cy="5850"/>
            </a:xfrm>
            <a:custGeom>
              <a:rect b="b" l="l" r="r" t="t"/>
              <a:pathLst>
                <a:path extrusionOk="0" h="234" w="268">
                  <a:moveTo>
                    <a:pt x="167" y="0"/>
                  </a:moveTo>
                  <a:cubicBezTo>
                    <a:pt x="0" y="0"/>
                    <a:pt x="0" y="234"/>
                    <a:pt x="167" y="234"/>
                  </a:cubicBezTo>
                  <a:cubicBezTo>
                    <a:pt x="267" y="234"/>
                    <a:pt x="267"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22"/>
            <p:cNvSpPr/>
            <p:nvPr/>
          </p:nvSpPr>
          <p:spPr>
            <a:xfrm>
              <a:off x="8910100" y="3923775"/>
              <a:ext cx="9775" cy="7575"/>
            </a:xfrm>
            <a:custGeom>
              <a:rect b="b" l="l" r="r" t="t"/>
              <a:pathLst>
                <a:path extrusionOk="0" h="303" w="391">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22"/>
            <p:cNvSpPr/>
            <p:nvPr/>
          </p:nvSpPr>
          <p:spPr>
            <a:xfrm>
              <a:off x="8908425" y="3897150"/>
              <a:ext cx="7525" cy="5650"/>
            </a:xfrm>
            <a:custGeom>
              <a:rect b="b" l="l" r="r" t="t"/>
              <a:pathLst>
                <a:path extrusionOk="0" h="226" w="301">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22"/>
            <p:cNvSpPr/>
            <p:nvPr/>
          </p:nvSpPr>
          <p:spPr>
            <a:xfrm>
              <a:off x="8891950" y="3918775"/>
              <a:ext cx="11725" cy="8200"/>
            </a:xfrm>
            <a:custGeom>
              <a:rect b="b" l="l" r="r" t="t"/>
              <a:pathLst>
                <a:path extrusionOk="0" h="328" w="469">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22"/>
            <p:cNvSpPr/>
            <p:nvPr/>
          </p:nvSpPr>
          <p:spPr>
            <a:xfrm>
              <a:off x="8912175" y="3906525"/>
              <a:ext cx="7125" cy="7650"/>
            </a:xfrm>
            <a:custGeom>
              <a:rect b="b" l="l" r="r" t="t"/>
              <a:pathLst>
                <a:path extrusionOk="0" h="306" w="285">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22"/>
            <p:cNvSpPr/>
            <p:nvPr/>
          </p:nvSpPr>
          <p:spPr>
            <a:xfrm>
              <a:off x="8927625" y="3940400"/>
              <a:ext cx="5825" cy="4300"/>
            </a:xfrm>
            <a:custGeom>
              <a:rect b="b" l="l" r="r" t="t"/>
              <a:pathLst>
                <a:path extrusionOk="0" h="172" w="233">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22"/>
            <p:cNvSpPr/>
            <p:nvPr/>
          </p:nvSpPr>
          <p:spPr>
            <a:xfrm>
              <a:off x="8952625" y="3970825"/>
              <a:ext cx="14200" cy="9725"/>
            </a:xfrm>
            <a:custGeom>
              <a:rect b="b" l="l" r="r" t="t"/>
              <a:pathLst>
                <a:path extrusionOk="0" h="389" w="568">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22"/>
            <p:cNvSpPr/>
            <p:nvPr/>
          </p:nvSpPr>
          <p:spPr>
            <a:xfrm>
              <a:off x="8885900" y="3897050"/>
              <a:ext cx="15725" cy="12650"/>
            </a:xfrm>
            <a:custGeom>
              <a:rect b="b" l="l" r="r" t="t"/>
              <a:pathLst>
                <a:path extrusionOk="0" h="506" w="629">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22"/>
            <p:cNvSpPr/>
            <p:nvPr/>
          </p:nvSpPr>
          <p:spPr>
            <a:xfrm>
              <a:off x="9108575" y="4018850"/>
              <a:ext cx="15850" cy="11750"/>
            </a:xfrm>
            <a:custGeom>
              <a:rect b="b" l="l" r="r" t="t"/>
              <a:pathLst>
                <a:path extrusionOk="0" h="470" w="634">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22"/>
            <p:cNvSpPr/>
            <p:nvPr/>
          </p:nvSpPr>
          <p:spPr>
            <a:xfrm>
              <a:off x="9126925" y="3998875"/>
              <a:ext cx="13350" cy="10875"/>
            </a:xfrm>
            <a:custGeom>
              <a:rect b="b" l="l" r="r" t="t"/>
              <a:pathLst>
                <a:path extrusionOk="0" h="435" w="534">
                  <a:moveTo>
                    <a:pt x="234" y="1"/>
                  </a:moveTo>
                  <a:cubicBezTo>
                    <a:pt x="0" y="1"/>
                    <a:pt x="33" y="434"/>
                    <a:pt x="267" y="434"/>
                  </a:cubicBezTo>
                  <a:cubicBezTo>
                    <a:pt x="534" y="434"/>
                    <a:pt x="534"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22"/>
            <p:cNvSpPr/>
            <p:nvPr/>
          </p:nvSpPr>
          <p:spPr>
            <a:xfrm>
              <a:off x="9135250" y="4010700"/>
              <a:ext cx="10025" cy="8975"/>
            </a:xfrm>
            <a:custGeom>
              <a:rect b="b" l="l" r="r" t="t"/>
              <a:pathLst>
                <a:path extrusionOk="0" h="359" w="401">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22"/>
            <p:cNvSpPr/>
            <p:nvPr/>
          </p:nvSpPr>
          <p:spPr>
            <a:xfrm>
              <a:off x="9106075" y="3998825"/>
              <a:ext cx="10850" cy="8425"/>
            </a:xfrm>
            <a:custGeom>
              <a:rect b="b" l="l" r="r" t="t"/>
              <a:pathLst>
                <a:path extrusionOk="0" h="337" w="434">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22"/>
            <p:cNvSpPr/>
            <p:nvPr/>
          </p:nvSpPr>
          <p:spPr>
            <a:xfrm>
              <a:off x="9140650" y="3984375"/>
              <a:ext cx="9625" cy="10475"/>
            </a:xfrm>
            <a:custGeom>
              <a:rect b="b" l="l" r="r" t="t"/>
              <a:pathLst>
                <a:path extrusionOk="0" h="419" w="385">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22"/>
            <p:cNvSpPr/>
            <p:nvPr/>
          </p:nvSpPr>
          <p:spPr>
            <a:xfrm>
              <a:off x="9151925" y="3998050"/>
              <a:ext cx="8375" cy="7525"/>
            </a:xfrm>
            <a:custGeom>
              <a:rect b="b" l="l" r="r" t="t"/>
              <a:pathLst>
                <a:path extrusionOk="0" h="301" w="335">
                  <a:moveTo>
                    <a:pt x="168" y="0"/>
                  </a:moveTo>
                  <a:cubicBezTo>
                    <a:pt x="1" y="34"/>
                    <a:pt x="1" y="300"/>
                    <a:pt x="168" y="300"/>
                  </a:cubicBezTo>
                  <a:cubicBezTo>
                    <a:pt x="334" y="300"/>
                    <a:pt x="334"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22"/>
            <p:cNvSpPr/>
            <p:nvPr/>
          </p:nvSpPr>
          <p:spPr>
            <a:xfrm>
              <a:off x="9178625" y="3986375"/>
              <a:ext cx="6675" cy="4200"/>
            </a:xfrm>
            <a:custGeom>
              <a:rect b="b" l="l" r="r" t="t"/>
              <a:pathLst>
                <a:path extrusionOk="0" h="168" w="267">
                  <a:moveTo>
                    <a:pt x="134" y="0"/>
                  </a:moveTo>
                  <a:cubicBezTo>
                    <a:pt x="0" y="0"/>
                    <a:pt x="0" y="167"/>
                    <a:pt x="134" y="167"/>
                  </a:cubicBezTo>
                  <a:cubicBezTo>
                    <a:pt x="267" y="167"/>
                    <a:pt x="200"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22"/>
            <p:cNvSpPr/>
            <p:nvPr/>
          </p:nvSpPr>
          <p:spPr>
            <a:xfrm>
              <a:off x="9154075" y="3986175"/>
              <a:ext cx="11225" cy="7075"/>
            </a:xfrm>
            <a:custGeom>
              <a:rect b="b" l="l" r="r" t="t"/>
              <a:pathLst>
                <a:path extrusionOk="0" h="283" w="449">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22"/>
            <p:cNvSpPr/>
            <p:nvPr/>
          </p:nvSpPr>
          <p:spPr>
            <a:xfrm>
              <a:off x="9169450" y="3961250"/>
              <a:ext cx="4175" cy="3450"/>
            </a:xfrm>
            <a:custGeom>
              <a:rect b="b" l="l" r="r" t="t"/>
              <a:pathLst>
                <a:path extrusionOk="0" h="138" w="167">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22"/>
            <p:cNvSpPr/>
            <p:nvPr/>
          </p:nvSpPr>
          <p:spPr>
            <a:xfrm>
              <a:off x="9168600" y="3975350"/>
              <a:ext cx="10850" cy="8550"/>
            </a:xfrm>
            <a:custGeom>
              <a:rect b="b" l="l" r="r" t="t"/>
              <a:pathLst>
                <a:path extrusionOk="0" h="342" w="434">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22"/>
            <p:cNvSpPr/>
            <p:nvPr/>
          </p:nvSpPr>
          <p:spPr>
            <a:xfrm>
              <a:off x="9194450" y="3971175"/>
              <a:ext cx="12950" cy="9375"/>
            </a:xfrm>
            <a:custGeom>
              <a:rect b="b" l="l" r="r" t="t"/>
              <a:pathLst>
                <a:path extrusionOk="0" h="375" w="518">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22"/>
            <p:cNvSpPr/>
            <p:nvPr/>
          </p:nvSpPr>
          <p:spPr>
            <a:xfrm>
              <a:off x="9183625" y="3956350"/>
              <a:ext cx="14200" cy="10875"/>
            </a:xfrm>
            <a:custGeom>
              <a:rect b="b" l="l" r="r" t="t"/>
              <a:pathLst>
                <a:path extrusionOk="0" h="435" w="568">
                  <a:moveTo>
                    <a:pt x="267" y="0"/>
                  </a:moveTo>
                  <a:cubicBezTo>
                    <a:pt x="0" y="34"/>
                    <a:pt x="67" y="434"/>
                    <a:pt x="301" y="434"/>
                  </a:cubicBezTo>
                  <a:cubicBezTo>
                    <a:pt x="567" y="434"/>
                    <a:pt x="5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22"/>
            <p:cNvSpPr/>
            <p:nvPr/>
          </p:nvSpPr>
          <p:spPr>
            <a:xfrm>
              <a:off x="9186125" y="3982125"/>
              <a:ext cx="8125" cy="5925"/>
            </a:xfrm>
            <a:custGeom>
              <a:rect b="b" l="l" r="r" t="t"/>
              <a:pathLst>
                <a:path extrusionOk="0" h="237" w="325">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22"/>
            <p:cNvSpPr/>
            <p:nvPr/>
          </p:nvSpPr>
          <p:spPr>
            <a:xfrm>
              <a:off x="9200625" y="3950500"/>
              <a:ext cx="7200" cy="5125"/>
            </a:xfrm>
            <a:custGeom>
              <a:rect b="b" l="l" r="r" t="t"/>
              <a:pathLst>
                <a:path extrusionOk="0" h="205" w="288">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22"/>
            <p:cNvSpPr/>
            <p:nvPr/>
          </p:nvSpPr>
          <p:spPr>
            <a:xfrm>
              <a:off x="9123575" y="3975075"/>
              <a:ext cx="11700" cy="10700"/>
            </a:xfrm>
            <a:custGeom>
              <a:rect b="b" l="l" r="r" t="t"/>
              <a:pathLst>
                <a:path extrusionOk="0" h="428" w="468">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22"/>
            <p:cNvSpPr/>
            <p:nvPr/>
          </p:nvSpPr>
          <p:spPr>
            <a:xfrm>
              <a:off x="9143600" y="3959675"/>
              <a:ext cx="8350" cy="7600"/>
            </a:xfrm>
            <a:custGeom>
              <a:rect b="b" l="l" r="r" t="t"/>
              <a:pathLst>
                <a:path extrusionOk="0" h="304" w="334">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22"/>
            <p:cNvSpPr/>
            <p:nvPr/>
          </p:nvSpPr>
          <p:spPr>
            <a:xfrm>
              <a:off x="8665750" y="3801650"/>
              <a:ext cx="16275" cy="83625"/>
            </a:xfrm>
            <a:custGeom>
              <a:rect b="b" l="l" r="r" t="t"/>
              <a:pathLst>
                <a:path extrusionOk="0" h="3345" w="651">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77" name="Google Shape;4177;p22"/>
          <p:cNvGrpSpPr/>
          <p:nvPr/>
        </p:nvGrpSpPr>
        <p:grpSpPr>
          <a:xfrm flipH="1" rot="-670505">
            <a:off x="1626452" y="3960952"/>
            <a:ext cx="811267" cy="1615185"/>
            <a:chOff x="7198025" y="3729625"/>
            <a:chExt cx="811300" cy="1615250"/>
          </a:xfrm>
        </p:grpSpPr>
        <p:sp>
          <p:nvSpPr>
            <p:cNvPr id="4178" name="Google Shape;4178;p22"/>
            <p:cNvSpPr/>
            <p:nvPr/>
          </p:nvSpPr>
          <p:spPr>
            <a:xfrm>
              <a:off x="7480725" y="3926900"/>
              <a:ext cx="324425" cy="381450"/>
            </a:xfrm>
            <a:custGeom>
              <a:rect b="b" l="l" r="r" t="t"/>
              <a:pathLst>
                <a:path extrusionOk="0" h="15258" w="12977">
                  <a:moveTo>
                    <a:pt x="4145" y="0"/>
                  </a:moveTo>
                  <a:cubicBezTo>
                    <a:pt x="4064" y="0"/>
                    <a:pt x="3984" y="4"/>
                    <a:pt x="3904" y="11"/>
                  </a:cubicBezTo>
                  <a:cubicBezTo>
                    <a:pt x="2387" y="110"/>
                    <a:pt x="1065" y="1318"/>
                    <a:pt x="681" y="2763"/>
                  </a:cubicBezTo>
                  <a:lnTo>
                    <a:pt x="681" y="2763"/>
                  </a:lnTo>
                  <a:cubicBezTo>
                    <a:pt x="449" y="3351"/>
                    <a:pt x="791" y="3888"/>
                    <a:pt x="635" y="4514"/>
                  </a:cubicBezTo>
                  <a:cubicBezTo>
                    <a:pt x="301" y="5682"/>
                    <a:pt x="1" y="6949"/>
                    <a:pt x="301" y="8117"/>
                  </a:cubicBezTo>
                  <a:cubicBezTo>
                    <a:pt x="535" y="9017"/>
                    <a:pt x="1135" y="9818"/>
                    <a:pt x="1836" y="10485"/>
                  </a:cubicBezTo>
                  <a:cubicBezTo>
                    <a:pt x="2536" y="11119"/>
                    <a:pt x="3337" y="11653"/>
                    <a:pt x="4071" y="12220"/>
                  </a:cubicBezTo>
                  <a:cubicBezTo>
                    <a:pt x="5171" y="13054"/>
                    <a:pt x="6172" y="14054"/>
                    <a:pt x="7406" y="14688"/>
                  </a:cubicBezTo>
                  <a:cubicBezTo>
                    <a:pt x="8090" y="15039"/>
                    <a:pt x="8876" y="15257"/>
                    <a:pt x="9639" y="15257"/>
                  </a:cubicBezTo>
                  <a:cubicBezTo>
                    <a:pt x="10254" y="15257"/>
                    <a:pt x="10855" y="15116"/>
                    <a:pt x="11376" y="14788"/>
                  </a:cubicBezTo>
                  <a:cubicBezTo>
                    <a:pt x="12076" y="14321"/>
                    <a:pt x="12543" y="13621"/>
                    <a:pt x="12743" y="12820"/>
                  </a:cubicBezTo>
                  <a:cubicBezTo>
                    <a:pt x="12977" y="12019"/>
                    <a:pt x="12877" y="11052"/>
                    <a:pt x="12343" y="10385"/>
                  </a:cubicBezTo>
                  <a:cubicBezTo>
                    <a:pt x="11576" y="9484"/>
                    <a:pt x="10242" y="9318"/>
                    <a:pt x="9141" y="8851"/>
                  </a:cubicBezTo>
                  <a:cubicBezTo>
                    <a:pt x="8907" y="8784"/>
                    <a:pt x="8674" y="8650"/>
                    <a:pt x="8640" y="8384"/>
                  </a:cubicBezTo>
                  <a:cubicBezTo>
                    <a:pt x="8540" y="8017"/>
                    <a:pt x="8974" y="7716"/>
                    <a:pt x="9208" y="7450"/>
                  </a:cubicBezTo>
                  <a:cubicBezTo>
                    <a:pt x="9574" y="6983"/>
                    <a:pt x="9541" y="6282"/>
                    <a:pt x="9174" y="5848"/>
                  </a:cubicBezTo>
                  <a:cubicBezTo>
                    <a:pt x="8741" y="5381"/>
                    <a:pt x="8073" y="5315"/>
                    <a:pt x="7673" y="4881"/>
                  </a:cubicBezTo>
                  <a:cubicBezTo>
                    <a:pt x="7106" y="4281"/>
                    <a:pt x="7340" y="3347"/>
                    <a:pt x="7206" y="2546"/>
                  </a:cubicBezTo>
                  <a:cubicBezTo>
                    <a:pt x="7016" y="1123"/>
                    <a:pt x="5598" y="0"/>
                    <a:pt x="4145"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22"/>
            <p:cNvSpPr/>
            <p:nvPr/>
          </p:nvSpPr>
          <p:spPr>
            <a:xfrm>
              <a:off x="7569125" y="5070475"/>
              <a:ext cx="121775" cy="170975"/>
            </a:xfrm>
            <a:custGeom>
              <a:rect b="b" l="l" r="r" t="t"/>
              <a:pathLst>
                <a:path extrusionOk="0" h="6839" w="4871">
                  <a:moveTo>
                    <a:pt x="2469" y="1"/>
                  </a:moveTo>
                  <a:lnTo>
                    <a:pt x="1" y="2302"/>
                  </a:lnTo>
                  <a:lnTo>
                    <a:pt x="1435" y="3670"/>
                  </a:lnTo>
                  <a:lnTo>
                    <a:pt x="768" y="6839"/>
                  </a:lnTo>
                  <a:lnTo>
                    <a:pt x="768" y="6839"/>
                  </a:lnTo>
                  <a:lnTo>
                    <a:pt x="4871" y="2569"/>
                  </a:lnTo>
                  <a:lnTo>
                    <a:pt x="2469" y="1"/>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22"/>
            <p:cNvSpPr/>
            <p:nvPr/>
          </p:nvSpPr>
          <p:spPr>
            <a:xfrm>
              <a:off x="7400675" y="5249775"/>
              <a:ext cx="155150" cy="95100"/>
            </a:xfrm>
            <a:custGeom>
              <a:rect b="b" l="l" r="r" t="t"/>
              <a:pathLst>
                <a:path extrusionOk="0" h="3804" w="6206">
                  <a:moveTo>
                    <a:pt x="2803" y="0"/>
                  </a:moveTo>
                  <a:lnTo>
                    <a:pt x="2769" y="1969"/>
                  </a:lnTo>
                  <a:lnTo>
                    <a:pt x="1" y="3670"/>
                  </a:lnTo>
                  <a:lnTo>
                    <a:pt x="5938" y="3803"/>
                  </a:lnTo>
                  <a:lnTo>
                    <a:pt x="6205" y="301"/>
                  </a:lnTo>
                  <a:lnTo>
                    <a:pt x="2803"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22"/>
            <p:cNvSpPr/>
            <p:nvPr/>
          </p:nvSpPr>
          <p:spPr>
            <a:xfrm>
              <a:off x="7293925" y="4204850"/>
              <a:ext cx="475375" cy="580450"/>
            </a:xfrm>
            <a:custGeom>
              <a:rect b="b" l="l" r="r" t="t"/>
              <a:pathLst>
                <a:path extrusionOk="0" h="23218" w="19015">
                  <a:moveTo>
                    <a:pt x="5305" y="1"/>
                  </a:moveTo>
                  <a:lnTo>
                    <a:pt x="1" y="21716"/>
                  </a:lnTo>
                  <a:cubicBezTo>
                    <a:pt x="1" y="21716"/>
                    <a:pt x="4167" y="23198"/>
                    <a:pt x="7140" y="23198"/>
                  </a:cubicBezTo>
                  <a:cubicBezTo>
                    <a:pt x="7873" y="23198"/>
                    <a:pt x="8533" y="23108"/>
                    <a:pt x="9041" y="22884"/>
                  </a:cubicBezTo>
                  <a:cubicBezTo>
                    <a:pt x="9775" y="22568"/>
                    <a:pt x="10738" y="22454"/>
                    <a:pt x="11744" y="22454"/>
                  </a:cubicBezTo>
                  <a:cubicBezTo>
                    <a:pt x="14348" y="22454"/>
                    <a:pt x="17247" y="23217"/>
                    <a:pt x="17247" y="23217"/>
                  </a:cubicBezTo>
                  <a:lnTo>
                    <a:pt x="19015" y="20249"/>
                  </a:lnTo>
                  <a:lnTo>
                    <a:pt x="13411" y="601"/>
                  </a:lnTo>
                  <a:lnTo>
                    <a:pt x="5305"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22"/>
            <p:cNvSpPr/>
            <p:nvPr/>
          </p:nvSpPr>
          <p:spPr>
            <a:xfrm>
              <a:off x="7251400" y="3729625"/>
              <a:ext cx="93425" cy="143975"/>
            </a:xfrm>
            <a:custGeom>
              <a:rect b="b" l="l" r="r" t="t"/>
              <a:pathLst>
                <a:path extrusionOk="0" h="5759" w="3737">
                  <a:moveTo>
                    <a:pt x="3245" y="0"/>
                  </a:moveTo>
                  <a:cubicBezTo>
                    <a:pt x="2713" y="0"/>
                    <a:pt x="1919" y="1770"/>
                    <a:pt x="1568" y="1770"/>
                  </a:cubicBezTo>
                  <a:cubicBezTo>
                    <a:pt x="1556" y="1770"/>
                    <a:pt x="1546" y="1768"/>
                    <a:pt x="1535" y="1764"/>
                  </a:cubicBezTo>
                  <a:cubicBezTo>
                    <a:pt x="1168" y="1664"/>
                    <a:pt x="2469" y="397"/>
                    <a:pt x="2402" y="163"/>
                  </a:cubicBezTo>
                  <a:cubicBezTo>
                    <a:pt x="2397" y="116"/>
                    <a:pt x="2370" y="93"/>
                    <a:pt x="2326" y="93"/>
                  </a:cubicBezTo>
                  <a:cubicBezTo>
                    <a:pt x="2123" y="93"/>
                    <a:pt x="1556" y="592"/>
                    <a:pt x="1035" y="1497"/>
                  </a:cubicBezTo>
                  <a:cubicBezTo>
                    <a:pt x="401" y="2565"/>
                    <a:pt x="1" y="5033"/>
                    <a:pt x="1" y="5033"/>
                  </a:cubicBezTo>
                  <a:cubicBezTo>
                    <a:pt x="1" y="5033"/>
                    <a:pt x="1126" y="5758"/>
                    <a:pt x="1428" y="5758"/>
                  </a:cubicBezTo>
                  <a:cubicBezTo>
                    <a:pt x="1475" y="5758"/>
                    <a:pt x="1502" y="5741"/>
                    <a:pt x="1502" y="5700"/>
                  </a:cubicBezTo>
                  <a:cubicBezTo>
                    <a:pt x="1569" y="5367"/>
                    <a:pt x="2536" y="4833"/>
                    <a:pt x="2869" y="4333"/>
                  </a:cubicBezTo>
                  <a:cubicBezTo>
                    <a:pt x="3203" y="3766"/>
                    <a:pt x="3537" y="2531"/>
                    <a:pt x="3370" y="2398"/>
                  </a:cubicBezTo>
                  <a:cubicBezTo>
                    <a:pt x="3360" y="2392"/>
                    <a:pt x="3351" y="2390"/>
                    <a:pt x="3341" y="2390"/>
                  </a:cubicBezTo>
                  <a:cubicBezTo>
                    <a:pt x="3170" y="2390"/>
                    <a:pt x="2893" y="3147"/>
                    <a:pt x="2736" y="3399"/>
                  </a:cubicBezTo>
                  <a:cubicBezTo>
                    <a:pt x="2680" y="3466"/>
                    <a:pt x="2612" y="3511"/>
                    <a:pt x="2562" y="3511"/>
                  </a:cubicBezTo>
                  <a:cubicBezTo>
                    <a:pt x="2465" y="3511"/>
                    <a:pt x="2438" y="3339"/>
                    <a:pt x="2703" y="2832"/>
                  </a:cubicBezTo>
                  <a:cubicBezTo>
                    <a:pt x="3170" y="2031"/>
                    <a:pt x="3737" y="730"/>
                    <a:pt x="3503" y="563"/>
                  </a:cubicBezTo>
                  <a:cubicBezTo>
                    <a:pt x="3494" y="556"/>
                    <a:pt x="3484" y="552"/>
                    <a:pt x="3473" y="552"/>
                  </a:cubicBezTo>
                  <a:cubicBezTo>
                    <a:pt x="3248" y="552"/>
                    <a:pt x="2646" y="2100"/>
                    <a:pt x="2353" y="2100"/>
                  </a:cubicBezTo>
                  <a:cubicBezTo>
                    <a:pt x="2347" y="2100"/>
                    <a:pt x="2341" y="2099"/>
                    <a:pt x="2336" y="2098"/>
                  </a:cubicBezTo>
                  <a:cubicBezTo>
                    <a:pt x="2036" y="2064"/>
                    <a:pt x="2536" y="1364"/>
                    <a:pt x="2836" y="930"/>
                  </a:cubicBezTo>
                  <a:cubicBezTo>
                    <a:pt x="3170" y="530"/>
                    <a:pt x="3403" y="63"/>
                    <a:pt x="3403" y="63"/>
                  </a:cubicBezTo>
                  <a:cubicBezTo>
                    <a:pt x="3354" y="20"/>
                    <a:pt x="3301" y="0"/>
                    <a:pt x="3245"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22"/>
            <p:cNvSpPr/>
            <p:nvPr/>
          </p:nvSpPr>
          <p:spPr>
            <a:xfrm>
              <a:off x="7929400" y="3806200"/>
              <a:ext cx="79925" cy="150175"/>
            </a:xfrm>
            <a:custGeom>
              <a:rect b="b" l="l" r="r" t="t"/>
              <a:pathLst>
                <a:path extrusionOk="0" h="6007" w="3197">
                  <a:moveTo>
                    <a:pt x="1961" y="1"/>
                  </a:moveTo>
                  <a:cubicBezTo>
                    <a:pt x="1953" y="1"/>
                    <a:pt x="1944" y="1"/>
                    <a:pt x="1935" y="2"/>
                  </a:cubicBezTo>
                  <a:cubicBezTo>
                    <a:pt x="1935" y="2"/>
                    <a:pt x="1901" y="502"/>
                    <a:pt x="1935" y="1036"/>
                  </a:cubicBezTo>
                  <a:cubicBezTo>
                    <a:pt x="1966" y="1562"/>
                    <a:pt x="1997" y="2318"/>
                    <a:pt x="1788" y="2318"/>
                  </a:cubicBezTo>
                  <a:cubicBezTo>
                    <a:pt x="1772" y="2318"/>
                    <a:pt x="1754" y="2313"/>
                    <a:pt x="1735" y="2304"/>
                  </a:cubicBezTo>
                  <a:cubicBezTo>
                    <a:pt x="1434" y="2170"/>
                    <a:pt x="1835" y="336"/>
                    <a:pt x="1568" y="336"/>
                  </a:cubicBezTo>
                  <a:cubicBezTo>
                    <a:pt x="1268" y="336"/>
                    <a:pt x="1101" y="1770"/>
                    <a:pt x="1001" y="2671"/>
                  </a:cubicBezTo>
                  <a:cubicBezTo>
                    <a:pt x="982" y="3197"/>
                    <a:pt x="900" y="3374"/>
                    <a:pt x="819" y="3374"/>
                  </a:cubicBezTo>
                  <a:cubicBezTo>
                    <a:pt x="757" y="3374"/>
                    <a:pt x="696" y="3269"/>
                    <a:pt x="667" y="3138"/>
                  </a:cubicBezTo>
                  <a:cubicBezTo>
                    <a:pt x="667" y="2837"/>
                    <a:pt x="901" y="1970"/>
                    <a:pt x="634" y="1970"/>
                  </a:cubicBezTo>
                  <a:cubicBezTo>
                    <a:pt x="434" y="1970"/>
                    <a:pt x="0" y="3204"/>
                    <a:pt x="67" y="3838"/>
                  </a:cubicBezTo>
                  <a:cubicBezTo>
                    <a:pt x="100" y="4472"/>
                    <a:pt x="601" y="5439"/>
                    <a:pt x="467" y="5706"/>
                  </a:cubicBezTo>
                  <a:cubicBezTo>
                    <a:pt x="400" y="6006"/>
                    <a:pt x="2135" y="6006"/>
                    <a:pt x="2135" y="6006"/>
                  </a:cubicBezTo>
                  <a:cubicBezTo>
                    <a:pt x="2135" y="6006"/>
                    <a:pt x="3069" y="3705"/>
                    <a:pt x="3136" y="2471"/>
                  </a:cubicBezTo>
                  <a:cubicBezTo>
                    <a:pt x="3196" y="1319"/>
                    <a:pt x="2926" y="580"/>
                    <a:pt x="2776" y="580"/>
                  </a:cubicBezTo>
                  <a:cubicBezTo>
                    <a:pt x="2761" y="580"/>
                    <a:pt x="2748" y="587"/>
                    <a:pt x="2735" y="603"/>
                  </a:cubicBezTo>
                  <a:cubicBezTo>
                    <a:pt x="2604" y="799"/>
                    <a:pt x="2955" y="2472"/>
                    <a:pt x="2622" y="2472"/>
                  </a:cubicBezTo>
                  <a:cubicBezTo>
                    <a:pt x="2616" y="2472"/>
                    <a:pt x="2609" y="2472"/>
                    <a:pt x="2602" y="2471"/>
                  </a:cubicBezTo>
                  <a:cubicBezTo>
                    <a:pt x="2240" y="2372"/>
                    <a:pt x="2592" y="1"/>
                    <a:pt x="1961"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22"/>
            <p:cNvSpPr/>
            <p:nvPr/>
          </p:nvSpPr>
          <p:spPr>
            <a:xfrm>
              <a:off x="7401525" y="4153150"/>
              <a:ext cx="271875" cy="382800"/>
            </a:xfrm>
            <a:custGeom>
              <a:rect b="b" l="l" r="r" t="t"/>
              <a:pathLst>
                <a:path extrusionOk="0" h="15312" w="10875">
                  <a:moveTo>
                    <a:pt x="5637" y="1"/>
                  </a:moveTo>
                  <a:cubicBezTo>
                    <a:pt x="5637" y="1"/>
                    <a:pt x="734" y="67"/>
                    <a:pt x="467" y="5571"/>
                  </a:cubicBezTo>
                  <a:cubicBezTo>
                    <a:pt x="334" y="7673"/>
                    <a:pt x="2135" y="9074"/>
                    <a:pt x="2035" y="10742"/>
                  </a:cubicBezTo>
                  <a:lnTo>
                    <a:pt x="0" y="15145"/>
                  </a:lnTo>
                  <a:lnTo>
                    <a:pt x="10407" y="15312"/>
                  </a:lnTo>
                  <a:lnTo>
                    <a:pt x="10874" y="2969"/>
                  </a:lnTo>
                  <a:cubicBezTo>
                    <a:pt x="10874" y="2669"/>
                    <a:pt x="8740" y="234"/>
                    <a:pt x="5904" y="67"/>
                  </a:cubicBezTo>
                  <a:cubicBezTo>
                    <a:pt x="5804" y="67"/>
                    <a:pt x="5704" y="1"/>
                    <a:pt x="5637" y="1"/>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22"/>
            <p:cNvSpPr/>
            <p:nvPr/>
          </p:nvSpPr>
          <p:spPr>
            <a:xfrm>
              <a:off x="7198025" y="3833750"/>
              <a:ext cx="278575" cy="413675"/>
            </a:xfrm>
            <a:custGeom>
              <a:rect b="b" l="l" r="r" t="t"/>
              <a:pathLst>
                <a:path extrusionOk="0" h="16547" w="11143">
                  <a:moveTo>
                    <a:pt x="2036" y="1"/>
                  </a:moveTo>
                  <a:cubicBezTo>
                    <a:pt x="2036" y="1"/>
                    <a:pt x="1" y="8774"/>
                    <a:pt x="1702" y="10108"/>
                  </a:cubicBezTo>
                  <a:cubicBezTo>
                    <a:pt x="5805" y="13344"/>
                    <a:pt x="9441" y="16546"/>
                    <a:pt x="9441" y="16546"/>
                  </a:cubicBezTo>
                  <a:lnTo>
                    <a:pt x="11142" y="12643"/>
                  </a:lnTo>
                  <a:lnTo>
                    <a:pt x="4771" y="7440"/>
                  </a:lnTo>
                  <a:lnTo>
                    <a:pt x="4504" y="1235"/>
                  </a:lnTo>
                  <a:lnTo>
                    <a:pt x="2036"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22"/>
            <p:cNvSpPr/>
            <p:nvPr/>
          </p:nvSpPr>
          <p:spPr>
            <a:xfrm>
              <a:off x="7679200" y="3933825"/>
              <a:ext cx="314425" cy="355275"/>
            </a:xfrm>
            <a:custGeom>
              <a:rect b="b" l="l" r="r" t="t"/>
              <a:pathLst>
                <a:path extrusionOk="0" h="14211" w="12577">
                  <a:moveTo>
                    <a:pt x="9741" y="1"/>
                  </a:moveTo>
                  <a:cubicBezTo>
                    <a:pt x="9641" y="168"/>
                    <a:pt x="8707" y="8940"/>
                    <a:pt x="8707" y="8940"/>
                  </a:cubicBezTo>
                  <a:cubicBezTo>
                    <a:pt x="7706" y="9441"/>
                    <a:pt x="902" y="10442"/>
                    <a:pt x="902" y="10442"/>
                  </a:cubicBezTo>
                  <a:lnTo>
                    <a:pt x="1" y="14211"/>
                  </a:lnTo>
                  <a:cubicBezTo>
                    <a:pt x="1" y="14211"/>
                    <a:pt x="10308" y="13444"/>
                    <a:pt x="11409" y="11943"/>
                  </a:cubicBezTo>
                  <a:cubicBezTo>
                    <a:pt x="12443" y="10442"/>
                    <a:pt x="12577" y="568"/>
                    <a:pt x="12577" y="568"/>
                  </a:cubicBezTo>
                  <a:lnTo>
                    <a:pt x="9741"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22"/>
            <p:cNvSpPr/>
            <p:nvPr/>
          </p:nvSpPr>
          <p:spPr>
            <a:xfrm>
              <a:off x="7327300" y="4531750"/>
              <a:ext cx="342775" cy="630200"/>
            </a:xfrm>
            <a:custGeom>
              <a:rect b="b" l="l" r="r" t="t"/>
              <a:pathLst>
                <a:path extrusionOk="0" h="25208" w="13711">
                  <a:moveTo>
                    <a:pt x="2936" y="1"/>
                  </a:moveTo>
                  <a:cubicBezTo>
                    <a:pt x="2936" y="1"/>
                    <a:pt x="0" y="10475"/>
                    <a:pt x="2369" y="14478"/>
                  </a:cubicBezTo>
                  <a:cubicBezTo>
                    <a:pt x="4695" y="18387"/>
                    <a:pt x="10119" y="25207"/>
                    <a:pt x="10306" y="25207"/>
                  </a:cubicBezTo>
                  <a:cubicBezTo>
                    <a:pt x="10312" y="25207"/>
                    <a:pt x="10313" y="25200"/>
                    <a:pt x="10308" y="25186"/>
                  </a:cubicBezTo>
                  <a:cubicBezTo>
                    <a:pt x="10174" y="24719"/>
                    <a:pt x="13710" y="22317"/>
                    <a:pt x="13710" y="22317"/>
                  </a:cubicBezTo>
                  <a:cubicBezTo>
                    <a:pt x="13710" y="22317"/>
                    <a:pt x="6205" y="12110"/>
                    <a:pt x="6472" y="10675"/>
                  </a:cubicBezTo>
                  <a:cubicBezTo>
                    <a:pt x="6672" y="9274"/>
                    <a:pt x="8640" y="201"/>
                    <a:pt x="8640" y="201"/>
                  </a:cubicBezTo>
                  <a:lnTo>
                    <a:pt x="2936" y="1"/>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22"/>
            <p:cNvSpPr/>
            <p:nvPr/>
          </p:nvSpPr>
          <p:spPr>
            <a:xfrm>
              <a:off x="7460725" y="4532600"/>
              <a:ext cx="211000" cy="764725"/>
            </a:xfrm>
            <a:custGeom>
              <a:rect b="b" l="l" r="r" t="t"/>
              <a:pathLst>
                <a:path extrusionOk="0" h="30589" w="8440">
                  <a:moveTo>
                    <a:pt x="8440" y="0"/>
                  </a:moveTo>
                  <a:lnTo>
                    <a:pt x="2836" y="167"/>
                  </a:lnTo>
                  <a:lnTo>
                    <a:pt x="0" y="30322"/>
                  </a:lnTo>
                  <a:lnTo>
                    <a:pt x="4103" y="30589"/>
                  </a:lnTo>
                  <a:lnTo>
                    <a:pt x="8440"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22"/>
            <p:cNvSpPr/>
            <p:nvPr/>
          </p:nvSpPr>
          <p:spPr>
            <a:xfrm>
              <a:off x="7544125" y="4167325"/>
              <a:ext cx="284375" cy="617150"/>
            </a:xfrm>
            <a:custGeom>
              <a:rect b="b" l="l" r="r" t="t"/>
              <a:pathLst>
                <a:path extrusionOk="0" h="24686" w="11375">
                  <a:moveTo>
                    <a:pt x="2535" y="1"/>
                  </a:moveTo>
                  <a:lnTo>
                    <a:pt x="2535" y="1"/>
                  </a:lnTo>
                  <a:cubicBezTo>
                    <a:pt x="2635" y="268"/>
                    <a:pt x="0" y="14411"/>
                    <a:pt x="7272" y="24685"/>
                  </a:cubicBezTo>
                  <a:lnTo>
                    <a:pt x="11375" y="20649"/>
                  </a:lnTo>
                  <a:cubicBezTo>
                    <a:pt x="11375" y="20649"/>
                    <a:pt x="7972" y="11876"/>
                    <a:pt x="7339" y="9307"/>
                  </a:cubicBezTo>
                  <a:cubicBezTo>
                    <a:pt x="6705" y="6739"/>
                    <a:pt x="7005" y="1135"/>
                    <a:pt x="7005" y="1135"/>
                  </a:cubicBezTo>
                  <a:lnTo>
                    <a:pt x="25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22"/>
            <p:cNvSpPr/>
            <p:nvPr/>
          </p:nvSpPr>
          <p:spPr>
            <a:xfrm>
              <a:off x="7210550" y="4117300"/>
              <a:ext cx="311900" cy="631300"/>
            </a:xfrm>
            <a:custGeom>
              <a:rect b="b" l="l" r="r" t="t"/>
              <a:pathLst>
                <a:path extrusionOk="0" h="25252" w="12476">
                  <a:moveTo>
                    <a:pt x="8506" y="0"/>
                  </a:moveTo>
                  <a:cubicBezTo>
                    <a:pt x="8373" y="267"/>
                    <a:pt x="834" y="19181"/>
                    <a:pt x="0" y="24718"/>
                  </a:cubicBezTo>
                  <a:lnTo>
                    <a:pt x="3336" y="25252"/>
                  </a:lnTo>
                  <a:cubicBezTo>
                    <a:pt x="3336" y="25252"/>
                    <a:pt x="8640" y="4670"/>
                    <a:pt x="12476" y="1368"/>
                  </a:cubicBezTo>
                  <a:lnTo>
                    <a:pt x="850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22"/>
            <p:cNvSpPr/>
            <p:nvPr/>
          </p:nvSpPr>
          <p:spPr>
            <a:xfrm>
              <a:off x="7493250" y="3945950"/>
              <a:ext cx="163475" cy="185100"/>
            </a:xfrm>
            <a:custGeom>
              <a:rect b="b" l="l" r="r" t="t"/>
              <a:pathLst>
                <a:path extrusionOk="0" h="7404" w="6539">
                  <a:moveTo>
                    <a:pt x="3462" y="0"/>
                  </a:moveTo>
                  <a:cubicBezTo>
                    <a:pt x="2036" y="0"/>
                    <a:pt x="768" y="1028"/>
                    <a:pt x="501" y="2451"/>
                  </a:cubicBezTo>
                  <a:cubicBezTo>
                    <a:pt x="134" y="4586"/>
                    <a:pt x="0" y="7088"/>
                    <a:pt x="2335" y="7355"/>
                  </a:cubicBezTo>
                  <a:cubicBezTo>
                    <a:pt x="2643" y="7388"/>
                    <a:pt x="2926" y="7404"/>
                    <a:pt x="3187" y="7404"/>
                  </a:cubicBezTo>
                  <a:cubicBezTo>
                    <a:pt x="5787" y="7404"/>
                    <a:pt x="6187" y="5847"/>
                    <a:pt x="6338" y="4786"/>
                  </a:cubicBezTo>
                  <a:cubicBezTo>
                    <a:pt x="6505" y="3585"/>
                    <a:pt x="6538" y="583"/>
                    <a:pt x="4037" y="83"/>
                  </a:cubicBezTo>
                  <a:cubicBezTo>
                    <a:pt x="4037" y="49"/>
                    <a:pt x="4003" y="49"/>
                    <a:pt x="4003" y="49"/>
                  </a:cubicBezTo>
                  <a:cubicBezTo>
                    <a:pt x="3822" y="16"/>
                    <a:pt x="3641" y="0"/>
                    <a:pt x="3462"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22"/>
            <p:cNvSpPr/>
            <p:nvPr/>
          </p:nvSpPr>
          <p:spPr>
            <a:xfrm>
              <a:off x="7509925" y="4111450"/>
              <a:ext cx="95925" cy="236025"/>
            </a:xfrm>
            <a:custGeom>
              <a:rect b="b" l="l" r="r" t="t"/>
              <a:pathLst>
                <a:path extrusionOk="0" h="9441" w="3837">
                  <a:moveTo>
                    <a:pt x="334" y="1"/>
                  </a:moveTo>
                  <a:lnTo>
                    <a:pt x="67" y="3303"/>
                  </a:lnTo>
                  <a:cubicBezTo>
                    <a:pt x="0" y="4271"/>
                    <a:pt x="367" y="9441"/>
                    <a:pt x="1368" y="9441"/>
                  </a:cubicBezTo>
                  <a:cubicBezTo>
                    <a:pt x="2235" y="9441"/>
                    <a:pt x="3370" y="4504"/>
                    <a:pt x="3436" y="3637"/>
                  </a:cubicBezTo>
                  <a:lnTo>
                    <a:pt x="3837" y="334"/>
                  </a:lnTo>
                  <a:lnTo>
                    <a:pt x="33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22"/>
            <p:cNvSpPr/>
            <p:nvPr/>
          </p:nvSpPr>
          <p:spPr>
            <a:xfrm>
              <a:off x="7471175" y="4022850"/>
              <a:ext cx="46275" cy="54775"/>
            </a:xfrm>
            <a:custGeom>
              <a:rect b="b" l="l" r="r" t="t"/>
              <a:pathLst>
                <a:path extrusionOk="0" h="2191" w="1851">
                  <a:moveTo>
                    <a:pt x="1014" y="0"/>
                  </a:moveTo>
                  <a:cubicBezTo>
                    <a:pt x="660" y="0"/>
                    <a:pt x="371" y="308"/>
                    <a:pt x="250" y="643"/>
                  </a:cubicBezTo>
                  <a:cubicBezTo>
                    <a:pt x="0" y="1329"/>
                    <a:pt x="450" y="2190"/>
                    <a:pt x="1219" y="2190"/>
                  </a:cubicBezTo>
                  <a:cubicBezTo>
                    <a:pt x="1272" y="2190"/>
                    <a:pt x="1327" y="2186"/>
                    <a:pt x="1384" y="2177"/>
                  </a:cubicBezTo>
                  <a:lnTo>
                    <a:pt x="1717" y="609"/>
                  </a:lnTo>
                  <a:cubicBezTo>
                    <a:pt x="1851" y="309"/>
                    <a:pt x="1384" y="42"/>
                    <a:pt x="1117" y="9"/>
                  </a:cubicBezTo>
                  <a:cubicBezTo>
                    <a:pt x="1082" y="3"/>
                    <a:pt x="1048" y="0"/>
                    <a:pt x="1014"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22"/>
            <p:cNvSpPr/>
            <p:nvPr/>
          </p:nvSpPr>
          <p:spPr>
            <a:xfrm>
              <a:off x="7574125" y="3998050"/>
              <a:ext cx="40075" cy="67725"/>
            </a:xfrm>
            <a:custGeom>
              <a:rect b="b" l="l" r="r" t="t"/>
              <a:pathLst>
                <a:path extrusionOk="0" h="2709" w="1603">
                  <a:moveTo>
                    <a:pt x="134" y="0"/>
                  </a:moveTo>
                  <a:cubicBezTo>
                    <a:pt x="34" y="0"/>
                    <a:pt x="1" y="0"/>
                    <a:pt x="1" y="34"/>
                  </a:cubicBezTo>
                  <a:cubicBezTo>
                    <a:pt x="68" y="667"/>
                    <a:pt x="68" y="1301"/>
                    <a:pt x="301" y="1868"/>
                  </a:cubicBezTo>
                  <a:cubicBezTo>
                    <a:pt x="301" y="1902"/>
                    <a:pt x="326" y="1918"/>
                    <a:pt x="355" y="1918"/>
                  </a:cubicBezTo>
                  <a:cubicBezTo>
                    <a:pt x="385" y="1918"/>
                    <a:pt x="418" y="1902"/>
                    <a:pt x="435" y="1868"/>
                  </a:cubicBezTo>
                  <a:cubicBezTo>
                    <a:pt x="535" y="1768"/>
                    <a:pt x="693" y="1685"/>
                    <a:pt x="827" y="1685"/>
                  </a:cubicBezTo>
                  <a:cubicBezTo>
                    <a:pt x="960" y="1685"/>
                    <a:pt x="1068" y="1768"/>
                    <a:pt x="1068" y="2002"/>
                  </a:cubicBezTo>
                  <a:cubicBezTo>
                    <a:pt x="1068" y="2302"/>
                    <a:pt x="802" y="2469"/>
                    <a:pt x="601" y="2602"/>
                  </a:cubicBezTo>
                  <a:cubicBezTo>
                    <a:pt x="515" y="2631"/>
                    <a:pt x="577" y="2709"/>
                    <a:pt x="639" y="2709"/>
                  </a:cubicBezTo>
                  <a:cubicBezTo>
                    <a:pt x="649" y="2709"/>
                    <a:pt x="659" y="2707"/>
                    <a:pt x="668" y="2702"/>
                  </a:cubicBezTo>
                  <a:cubicBezTo>
                    <a:pt x="1035" y="2535"/>
                    <a:pt x="1602" y="1835"/>
                    <a:pt x="1002" y="1601"/>
                  </a:cubicBezTo>
                  <a:cubicBezTo>
                    <a:pt x="935" y="1535"/>
                    <a:pt x="868" y="1535"/>
                    <a:pt x="802" y="1535"/>
                  </a:cubicBezTo>
                  <a:cubicBezTo>
                    <a:pt x="735" y="1535"/>
                    <a:pt x="501" y="1701"/>
                    <a:pt x="468" y="1701"/>
                  </a:cubicBezTo>
                  <a:cubicBezTo>
                    <a:pt x="201" y="1668"/>
                    <a:pt x="168" y="234"/>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22"/>
            <p:cNvSpPr/>
            <p:nvPr/>
          </p:nvSpPr>
          <p:spPr>
            <a:xfrm>
              <a:off x="7538950" y="4018050"/>
              <a:ext cx="8525" cy="5450"/>
            </a:xfrm>
            <a:custGeom>
              <a:rect b="b" l="l" r="r" t="t"/>
              <a:pathLst>
                <a:path extrusionOk="0" h="218" w="341">
                  <a:moveTo>
                    <a:pt x="207" y="1"/>
                  </a:moveTo>
                  <a:cubicBezTo>
                    <a:pt x="174" y="1"/>
                    <a:pt x="140" y="1"/>
                    <a:pt x="74" y="34"/>
                  </a:cubicBezTo>
                  <a:cubicBezTo>
                    <a:pt x="0" y="108"/>
                    <a:pt x="71" y="217"/>
                    <a:pt x="153" y="217"/>
                  </a:cubicBezTo>
                  <a:cubicBezTo>
                    <a:pt x="183" y="217"/>
                    <a:pt x="214" y="203"/>
                    <a:pt x="240" y="168"/>
                  </a:cubicBezTo>
                  <a:cubicBezTo>
                    <a:pt x="341" y="68"/>
                    <a:pt x="240" y="1"/>
                    <a:pt x="2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22"/>
            <p:cNvSpPr/>
            <p:nvPr/>
          </p:nvSpPr>
          <p:spPr>
            <a:xfrm>
              <a:off x="7611525" y="4019500"/>
              <a:ext cx="8500" cy="6150"/>
            </a:xfrm>
            <a:custGeom>
              <a:rect b="b" l="l" r="r" t="t"/>
              <a:pathLst>
                <a:path extrusionOk="0" h="246" w="340">
                  <a:moveTo>
                    <a:pt x="221" y="1"/>
                  </a:moveTo>
                  <a:cubicBezTo>
                    <a:pt x="66" y="1"/>
                    <a:pt x="1" y="245"/>
                    <a:pt x="175" y="245"/>
                  </a:cubicBezTo>
                  <a:cubicBezTo>
                    <a:pt x="185" y="245"/>
                    <a:pt x="195" y="245"/>
                    <a:pt x="206" y="243"/>
                  </a:cubicBezTo>
                  <a:cubicBezTo>
                    <a:pt x="340" y="243"/>
                    <a:pt x="340" y="76"/>
                    <a:pt x="273" y="10"/>
                  </a:cubicBezTo>
                  <a:cubicBezTo>
                    <a:pt x="255" y="3"/>
                    <a:pt x="237" y="1"/>
                    <a:pt x="2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22"/>
            <p:cNvSpPr/>
            <p:nvPr/>
          </p:nvSpPr>
          <p:spPr>
            <a:xfrm>
              <a:off x="7543675" y="4056725"/>
              <a:ext cx="49350" cy="26375"/>
            </a:xfrm>
            <a:custGeom>
              <a:rect b="b" l="l" r="r" t="t"/>
              <a:pathLst>
                <a:path extrusionOk="0" h="1055" w="1974">
                  <a:moveTo>
                    <a:pt x="30" y="0"/>
                  </a:moveTo>
                  <a:cubicBezTo>
                    <a:pt x="11" y="0"/>
                    <a:pt x="0" y="35"/>
                    <a:pt x="18" y="88"/>
                  </a:cubicBezTo>
                  <a:cubicBezTo>
                    <a:pt x="218" y="489"/>
                    <a:pt x="552" y="789"/>
                    <a:pt x="1019" y="956"/>
                  </a:cubicBezTo>
                  <a:cubicBezTo>
                    <a:pt x="1153" y="994"/>
                    <a:pt x="1376" y="1054"/>
                    <a:pt x="1572" y="1054"/>
                  </a:cubicBezTo>
                  <a:cubicBezTo>
                    <a:pt x="1718" y="1054"/>
                    <a:pt x="1849" y="1021"/>
                    <a:pt x="1919" y="922"/>
                  </a:cubicBezTo>
                  <a:cubicBezTo>
                    <a:pt x="1974" y="868"/>
                    <a:pt x="1917" y="813"/>
                    <a:pt x="1876" y="813"/>
                  </a:cubicBezTo>
                  <a:cubicBezTo>
                    <a:pt x="1867" y="813"/>
                    <a:pt x="1859" y="816"/>
                    <a:pt x="1853" y="822"/>
                  </a:cubicBezTo>
                  <a:cubicBezTo>
                    <a:pt x="1758" y="881"/>
                    <a:pt x="1651" y="903"/>
                    <a:pt x="1542" y="903"/>
                  </a:cubicBezTo>
                  <a:cubicBezTo>
                    <a:pt x="1342" y="903"/>
                    <a:pt x="1136" y="832"/>
                    <a:pt x="985" y="789"/>
                  </a:cubicBezTo>
                  <a:cubicBezTo>
                    <a:pt x="585" y="655"/>
                    <a:pt x="318" y="422"/>
                    <a:pt x="85" y="88"/>
                  </a:cubicBezTo>
                  <a:cubicBezTo>
                    <a:pt x="69" y="26"/>
                    <a:pt x="47" y="0"/>
                    <a:pt x="3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22"/>
            <p:cNvSpPr/>
            <p:nvPr/>
          </p:nvSpPr>
          <p:spPr>
            <a:xfrm>
              <a:off x="7536600" y="4053250"/>
              <a:ext cx="15875" cy="13525"/>
            </a:xfrm>
            <a:custGeom>
              <a:rect b="b" l="l" r="r" t="t"/>
              <a:pathLst>
                <a:path extrusionOk="0" h="541" w="635">
                  <a:moveTo>
                    <a:pt x="426" y="0"/>
                  </a:moveTo>
                  <a:cubicBezTo>
                    <a:pt x="346" y="0"/>
                    <a:pt x="273" y="36"/>
                    <a:pt x="234" y="94"/>
                  </a:cubicBezTo>
                  <a:cubicBezTo>
                    <a:pt x="101" y="161"/>
                    <a:pt x="68" y="327"/>
                    <a:pt x="1" y="461"/>
                  </a:cubicBezTo>
                  <a:cubicBezTo>
                    <a:pt x="1" y="516"/>
                    <a:pt x="21" y="541"/>
                    <a:pt x="45" y="541"/>
                  </a:cubicBezTo>
                  <a:cubicBezTo>
                    <a:pt x="64" y="541"/>
                    <a:pt x="86" y="524"/>
                    <a:pt x="101" y="494"/>
                  </a:cubicBezTo>
                  <a:cubicBezTo>
                    <a:pt x="134" y="394"/>
                    <a:pt x="168" y="294"/>
                    <a:pt x="268" y="227"/>
                  </a:cubicBezTo>
                  <a:cubicBezTo>
                    <a:pt x="334" y="127"/>
                    <a:pt x="435" y="127"/>
                    <a:pt x="535" y="127"/>
                  </a:cubicBezTo>
                  <a:cubicBezTo>
                    <a:pt x="601" y="127"/>
                    <a:pt x="635" y="61"/>
                    <a:pt x="601" y="61"/>
                  </a:cubicBezTo>
                  <a:cubicBezTo>
                    <a:pt x="545" y="19"/>
                    <a:pt x="484" y="0"/>
                    <a:pt x="4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22"/>
            <p:cNvSpPr/>
            <p:nvPr/>
          </p:nvSpPr>
          <p:spPr>
            <a:xfrm>
              <a:off x="7514100" y="4114450"/>
              <a:ext cx="75900" cy="19425"/>
            </a:xfrm>
            <a:custGeom>
              <a:rect b="b" l="l" r="r" t="t"/>
              <a:pathLst>
                <a:path extrusionOk="0" h="777" w="3036">
                  <a:moveTo>
                    <a:pt x="39" y="0"/>
                  </a:moveTo>
                  <a:cubicBezTo>
                    <a:pt x="17" y="0"/>
                    <a:pt x="0" y="24"/>
                    <a:pt x="0" y="48"/>
                  </a:cubicBezTo>
                  <a:cubicBezTo>
                    <a:pt x="384" y="632"/>
                    <a:pt x="938" y="777"/>
                    <a:pt x="1530" y="777"/>
                  </a:cubicBezTo>
                  <a:cubicBezTo>
                    <a:pt x="2019" y="777"/>
                    <a:pt x="2535" y="678"/>
                    <a:pt x="3002" y="648"/>
                  </a:cubicBezTo>
                  <a:cubicBezTo>
                    <a:pt x="3036" y="648"/>
                    <a:pt x="3036" y="548"/>
                    <a:pt x="3002" y="548"/>
                  </a:cubicBezTo>
                  <a:cubicBezTo>
                    <a:pt x="2966" y="545"/>
                    <a:pt x="2931" y="544"/>
                    <a:pt x="2895" y="544"/>
                  </a:cubicBezTo>
                  <a:cubicBezTo>
                    <a:pt x="2464" y="544"/>
                    <a:pt x="2032" y="715"/>
                    <a:pt x="1601" y="715"/>
                  </a:cubicBezTo>
                  <a:cubicBezTo>
                    <a:pt x="1068" y="715"/>
                    <a:pt x="434" y="448"/>
                    <a:pt x="67" y="14"/>
                  </a:cubicBezTo>
                  <a:cubicBezTo>
                    <a:pt x="57" y="4"/>
                    <a:pt x="47" y="0"/>
                    <a:pt x="3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22"/>
            <p:cNvSpPr/>
            <p:nvPr/>
          </p:nvSpPr>
          <p:spPr>
            <a:xfrm>
              <a:off x="7597775" y="4169000"/>
              <a:ext cx="38100" cy="266075"/>
            </a:xfrm>
            <a:custGeom>
              <a:rect b="b" l="l" r="r" t="t"/>
              <a:pathLst>
                <a:path extrusionOk="0" h="10643" w="1524">
                  <a:moveTo>
                    <a:pt x="556" y="0"/>
                  </a:moveTo>
                  <a:cubicBezTo>
                    <a:pt x="423" y="501"/>
                    <a:pt x="656" y="968"/>
                    <a:pt x="890" y="1435"/>
                  </a:cubicBezTo>
                  <a:cubicBezTo>
                    <a:pt x="1257" y="2169"/>
                    <a:pt x="1457" y="2802"/>
                    <a:pt x="1056" y="3536"/>
                  </a:cubicBezTo>
                  <a:cubicBezTo>
                    <a:pt x="890" y="3870"/>
                    <a:pt x="723" y="4137"/>
                    <a:pt x="656" y="4504"/>
                  </a:cubicBezTo>
                  <a:cubicBezTo>
                    <a:pt x="423" y="5304"/>
                    <a:pt x="823" y="6172"/>
                    <a:pt x="756" y="6972"/>
                  </a:cubicBezTo>
                  <a:cubicBezTo>
                    <a:pt x="723" y="8173"/>
                    <a:pt x="356" y="9374"/>
                    <a:pt x="22" y="10541"/>
                  </a:cubicBezTo>
                  <a:cubicBezTo>
                    <a:pt x="1" y="10606"/>
                    <a:pt x="63" y="10643"/>
                    <a:pt x="109" y="10643"/>
                  </a:cubicBezTo>
                  <a:cubicBezTo>
                    <a:pt x="135" y="10643"/>
                    <a:pt x="156" y="10632"/>
                    <a:pt x="156" y="10608"/>
                  </a:cubicBezTo>
                  <a:cubicBezTo>
                    <a:pt x="423" y="9641"/>
                    <a:pt x="723" y="8673"/>
                    <a:pt x="856" y="7706"/>
                  </a:cubicBezTo>
                  <a:cubicBezTo>
                    <a:pt x="990" y="6605"/>
                    <a:pt x="489" y="5171"/>
                    <a:pt x="890" y="4170"/>
                  </a:cubicBezTo>
                  <a:cubicBezTo>
                    <a:pt x="1156" y="3603"/>
                    <a:pt x="1523" y="3103"/>
                    <a:pt x="1390" y="2436"/>
                  </a:cubicBezTo>
                  <a:cubicBezTo>
                    <a:pt x="1290" y="1502"/>
                    <a:pt x="689" y="868"/>
                    <a:pt x="55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22"/>
            <p:cNvSpPr/>
            <p:nvPr/>
          </p:nvSpPr>
          <p:spPr>
            <a:xfrm>
              <a:off x="7397350" y="4155650"/>
              <a:ext cx="103425" cy="216225"/>
            </a:xfrm>
            <a:custGeom>
              <a:rect b="b" l="l" r="r" t="t"/>
              <a:pathLst>
                <a:path extrusionOk="0" h="8649" w="4137">
                  <a:moveTo>
                    <a:pt x="4070" y="1"/>
                  </a:moveTo>
                  <a:cubicBezTo>
                    <a:pt x="3403" y="234"/>
                    <a:pt x="2669" y="501"/>
                    <a:pt x="2168" y="1068"/>
                  </a:cubicBezTo>
                  <a:cubicBezTo>
                    <a:pt x="1535" y="1835"/>
                    <a:pt x="1902" y="2569"/>
                    <a:pt x="1802" y="3470"/>
                  </a:cubicBezTo>
                  <a:cubicBezTo>
                    <a:pt x="1568" y="4504"/>
                    <a:pt x="567" y="5004"/>
                    <a:pt x="234" y="5972"/>
                  </a:cubicBezTo>
                  <a:cubicBezTo>
                    <a:pt x="0" y="6806"/>
                    <a:pt x="34" y="7740"/>
                    <a:pt x="134" y="8574"/>
                  </a:cubicBezTo>
                  <a:cubicBezTo>
                    <a:pt x="134" y="8624"/>
                    <a:pt x="159" y="8649"/>
                    <a:pt x="184" y="8649"/>
                  </a:cubicBezTo>
                  <a:cubicBezTo>
                    <a:pt x="209" y="8649"/>
                    <a:pt x="234" y="8624"/>
                    <a:pt x="234" y="8574"/>
                  </a:cubicBezTo>
                  <a:cubicBezTo>
                    <a:pt x="200" y="7706"/>
                    <a:pt x="134" y="6839"/>
                    <a:pt x="367" y="6005"/>
                  </a:cubicBezTo>
                  <a:cubicBezTo>
                    <a:pt x="634" y="5204"/>
                    <a:pt x="1301" y="4871"/>
                    <a:pt x="1668" y="4204"/>
                  </a:cubicBezTo>
                  <a:cubicBezTo>
                    <a:pt x="2002" y="3670"/>
                    <a:pt x="1835" y="3070"/>
                    <a:pt x="1835" y="2469"/>
                  </a:cubicBezTo>
                  <a:cubicBezTo>
                    <a:pt x="1868" y="1035"/>
                    <a:pt x="2869" y="501"/>
                    <a:pt x="4036" y="67"/>
                  </a:cubicBezTo>
                  <a:cubicBezTo>
                    <a:pt x="4137" y="34"/>
                    <a:pt x="4137" y="1"/>
                    <a:pt x="407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22"/>
            <p:cNvSpPr/>
            <p:nvPr/>
          </p:nvSpPr>
          <p:spPr>
            <a:xfrm>
              <a:off x="7577475" y="4167625"/>
              <a:ext cx="165650" cy="601450"/>
            </a:xfrm>
            <a:custGeom>
              <a:rect b="b" l="l" r="r" t="t"/>
              <a:pathLst>
                <a:path extrusionOk="0" h="24058" w="6626">
                  <a:moveTo>
                    <a:pt x="1340" y="0"/>
                  </a:moveTo>
                  <a:cubicBezTo>
                    <a:pt x="1329" y="0"/>
                    <a:pt x="1315" y="8"/>
                    <a:pt x="1301" y="22"/>
                  </a:cubicBezTo>
                  <a:cubicBezTo>
                    <a:pt x="0" y="3992"/>
                    <a:pt x="134" y="8595"/>
                    <a:pt x="1001" y="12598"/>
                  </a:cubicBezTo>
                  <a:cubicBezTo>
                    <a:pt x="1868" y="16767"/>
                    <a:pt x="3770" y="20704"/>
                    <a:pt x="6438" y="24039"/>
                  </a:cubicBezTo>
                  <a:cubicBezTo>
                    <a:pt x="6451" y="24052"/>
                    <a:pt x="6466" y="24058"/>
                    <a:pt x="6482" y="24058"/>
                  </a:cubicBezTo>
                  <a:cubicBezTo>
                    <a:pt x="6549" y="24058"/>
                    <a:pt x="6626" y="23960"/>
                    <a:pt x="6572" y="23906"/>
                  </a:cubicBezTo>
                  <a:cubicBezTo>
                    <a:pt x="3937" y="20604"/>
                    <a:pt x="2069" y="16734"/>
                    <a:pt x="1168" y="12598"/>
                  </a:cubicBezTo>
                  <a:cubicBezTo>
                    <a:pt x="267" y="8361"/>
                    <a:pt x="534" y="4258"/>
                    <a:pt x="1368" y="55"/>
                  </a:cubicBezTo>
                  <a:cubicBezTo>
                    <a:pt x="1368" y="16"/>
                    <a:pt x="1357" y="0"/>
                    <a:pt x="134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22"/>
            <p:cNvSpPr/>
            <p:nvPr/>
          </p:nvSpPr>
          <p:spPr>
            <a:xfrm>
              <a:off x="7291425" y="4148125"/>
              <a:ext cx="219075" cy="597875"/>
            </a:xfrm>
            <a:custGeom>
              <a:rect b="b" l="l" r="r" t="t"/>
              <a:pathLst>
                <a:path extrusionOk="0" h="23915" w="8763">
                  <a:moveTo>
                    <a:pt x="8668" y="0"/>
                  </a:moveTo>
                  <a:cubicBezTo>
                    <a:pt x="8643" y="0"/>
                    <a:pt x="8619" y="11"/>
                    <a:pt x="8607" y="35"/>
                  </a:cubicBezTo>
                  <a:cubicBezTo>
                    <a:pt x="5171" y="7707"/>
                    <a:pt x="2102" y="15780"/>
                    <a:pt x="1" y="23885"/>
                  </a:cubicBezTo>
                  <a:cubicBezTo>
                    <a:pt x="23" y="23885"/>
                    <a:pt x="45" y="23915"/>
                    <a:pt x="68" y="23915"/>
                  </a:cubicBezTo>
                  <a:cubicBezTo>
                    <a:pt x="79" y="23915"/>
                    <a:pt x="90" y="23908"/>
                    <a:pt x="101" y="23885"/>
                  </a:cubicBezTo>
                  <a:cubicBezTo>
                    <a:pt x="1402" y="19849"/>
                    <a:pt x="2603" y="15813"/>
                    <a:pt x="4004" y="11843"/>
                  </a:cubicBezTo>
                  <a:cubicBezTo>
                    <a:pt x="5438" y="7874"/>
                    <a:pt x="7073" y="3971"/>
                    <a:pt x="8740" y="102"/>
                  </a:cubicBezTo>
                  <a:cubicBezTo>
                    <a:pt x="8762" y="37"/>
                    <a:pt x="8714" y="0"/>
                    <a:pt x="866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22"/>
            <p:cNvSpPr/>
            <p:nvPr/>
          </p:nvSpPr>
          <p:spPr>
            <a:xfrm>
              <a:off x="7917725" y="3960525"/>
              <a:ext cx="81750" cy="16700"/>
            </a:xfrm>
            <a:custGeom>
              <a:rect b="b" l="l" r="r" t="t"/>
              <a:pathLst>
                <a:path extrusionOk="0" h="668" w="3270">
                  <a:moveTo>
                    <a:pt x="0" y="0"/>
                  </a:moveTo>
                  <a:lnTo>
                    <a:pt x="0" y="100"/>
                  </a:lnTo>
                  <a:cubicBezTo>
                    <a:pt x="1034" y="367"/>
                    <a:pt x="2102" y="501"/>
                    <a:pt x="3202" y="667"/>
                  </a:cubicBezTo>
                  <a:cubicBezTo>
                    <a:pt x="3236" y="667"/>
                    <a:pt x="3269" y="601"/>
                    <a:pt x="3202" y="534"/>
                  </a:cubicBezTo>
                  <a:cubicBezTo>
                    <a:pt x="2168" y="334"/>
                    <a:pt x="1068" y="134"/>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22"/>
            <p:cNvSpPr/>
            <p:nvPr/>
          </p:nvSpPr>
          <p:spPr>
            <a:xfrm>
              <a:off x="7889600" y="4155300"/>
              <a:ext cx="15625" cy="48000"/>
            </a:xfrm>
            <a:custGeom>
              <a:rect b="b" l="l" r="r" t="t"/>
              <a:pathLst>
                <a:path extrusionOk="0" h="1920" w="625">
                  <a:moveTo>
                    <a:pt x="68" y="1"/>
                  </a:moveTo>
                  <a:cubicBezTo>
                    <a:pt x="27" y="1"/>
                    <a:pt x="1" y="25"/>
                    <a:pt x="24" y="48"/>
                  </a:cubicBezTo>
                  <a:cubicBezTo>
                    <a:pt x="191" y="682"/>
                    <a:pt x="325" y="1316"/>
                    <a:pt x="491" y="1883"/>
                  </a:cubicBezTo>
                  <a:cubicBezTo>
                    <a:pt x="491" y="1908"/>
                    <a:pt x="511" y="1919"/>
                    <a:pt x="535" y="1919"/>
                  </a:cubicBezTo>
                  <a:cubicBezTo>
                    <a:pt x="574" y="1919"/>
                    <a:pt x="625" y="1891"/>
                    <a:pt x="625" y="1849"/>
                  </a:cubicBezTo>
                  <a:cubicBezTo>
                    <a:pt x="458" y="1216"/>
                    <a:pt x="291" y="615"/>
                    <a:pt x="124" y="15"/>
                  </a:cubicBezTo>
                  <a:cubicBezTo>
                    <a:pt x="105" y="5"/>
                    <a:pt x="85" y="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22"/>
            <p:cNvSpPr/>
            <p:nvPr/>
          </p:nvSpPr>
          <p:spPr>
            <a:xfrm>
              <a:off x="7889350" y="4151475"/>
              <a:ext cx="34850" cy="32875"/>
            </a:xfrm>
            <a:custGeom>
              <a:rect b="b" l="l" r="r" t="t"/>
              <a:pathLst>
                <a:path extrusionOk="0" h="1315" w="1394">
                  <a:moveTo>
                    <a:pt x="68" y="1"/>
                  </a:moveTo>
                  <a:cubicBezTo>
                    <a:pt x="34" y="1"/>
                    <a:pt x="1" y="68"/>
                    <a:pt x="34" y="68"/>
                  </a:cubicBezTo>
                  <a:cubicBezTo>
                    <a:pt x="301" y="234"/>
                    <a:pt x="535" y="468"/>
                    <a:pt x="735" y="668"/>
                  </a:cubicBezTo>
                  <a:cubicBezTo>
                    <a:pt x="968" y="868"/>
                    <a:pt x="1135" y="1135"/>
                    <a:pt x="1302" y="1302"/>
                  </a:cubicBezTo>
                  <a:cubicBezTo>
                    <a:pt x="1310" y="1310"/>
                    <a:pt x="1321" y="1314"/>
                    <a:pt x="1331" y="1314"/>
                  </a:cubicBezTo>
                  <a:cubicBezTo>
                    <a:pt x="1362" y="1314"/>
                    <a:pt x="1394" y="1277"/>
                    <a:pt x="1369" y="1202"/>
                  </a:cubicBezTo>
                  <a:cubicBezTo>
                    <a:pt x="1135" y="668"/>
                    <a:pt x="535" y="3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22"/>
            <p:cNvSpPr/>
            <p:nvPr/>
          </p:nvSpPr>
          <p:spPr>
            <a:xfrm>
              <a:off x="7243225" y="3846875"/>
              <a:ext cx="70625" cy="37125"/>
            </a:xfrm>
            <a:custGeom>
              <a:rect b="b" l="l" r="r" t="t"/>
              <a:pathLst>
                <a:path extrusionOk="0" h="1485" w="2825">
                  <a:moveTo>
                    <a:pt x="42" y="1"/>
                  </a:moveTo>
                  <a:cubicBezTo>
                    <a:pt x="17" y="1"/>
                    <a:pt x="1" y="49"/>
                    <a:pt x="28" y="76"/>
                  </a:cubicBezTo>
                  <a:cubicBezTo>
                    <a:pt x="895" y="577"/>
                    <a:pt x="1829" y="1044"/>
                    <a:pt x="2729" y="1477"/>
                  </a:cubicBezTo>
                  <a:cubicBezTo>
                    <a:pt x="2739" y="1482"/>
                    <a:pt x="2747" y="1484"/>
                    <a:pt x="2755" y="1484"/>
                  </a:cubicBezTo>
                  <a:cubicBezTo>
                    <a:pt x="2804" y="1484"/>
                    <a:pt x="2825" y="1406"/>
                    <a:pt x="2796" y="1377"/>
                  </a:cubicBezTo>
                  <a:cubicBezTo>
                    <a:pt x="1896" y="877"/>
                    <a:pt x="995" y="410"/>
                    <a:pt x="61" y="10"/>
                  </a:cubicBezTo>
                  <a:cubicBezTo>
                    <a:pt x="55" y="3"/>
                    <a:pt x="48" y="1"/>
                    <a:pt x="4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22"/>
            <p:cNvSpPr/>
            <p:nvPr/>
          </p:nvSpPr>
          <p:spPr>
            <a:xfrm>
              <a:off x="7273925" y="4018675"/>
              <a:ext cx="41700" cy="20250"/>
            </a:xfrm>
            <a:custGeom>
              <a:rect b="b" l="l" r="r" t="t"/>
              <a:pathLst>
                <a:path extrusionOk="0" h="810" w="1668">
                  <a:moveTo>
                    <a:pt x="1632" y="0"/>
                  </a:moveTo>
                  <a:cubicBezTo>
                    <a:pt x="1624" y="0"/>
                    <a:pt x="1614" y="3"/>
                    <a:pt x="1602" y="9"/>
                  </a:cubicBezTo>
                  <a:cubicBezTo>
                    <a:pt x="1034" y="176"/>
                    <a:pt x="534" y="476"/>
                    <a:pt x="34" y="776"/>
                  </a:cubicBezTo>
                  <a:cubicBezTo>
                    <a:pt x="0" y="776"/>
                    <a:pt x="67" y="810"/>
                    <a:pt x="100" y="810"/>
                  </a:cubicBezTo>
                  <a:cubicBezTo>
                    <a:pt x="601" y="610"/>
                    <a:pt x="1168" y="376"/>
                    <a:pt x="1635" y="109"/>
                  </a:cubicBezTo>
                  <a:cubicBezTo>
                    <a:pt x="1662" y="55"/>
                    <a:pt x="1667" y="0"/>
                    <a:pt x="16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22"/>
            <p:cNvSpPr/>
            <p:nvPr/>
          </p:nvSpPr>
          <p:spPr>
            <a:xfrm>
              <a:off x="7296650" y="4014875"/>
              <a:ext cx="28525" cy="32725"/>
            </a:xfrm>
            <a:custGeom>
              <a:rect b="b" l="l" r="r" t="t"/>
              <a:pathLst>
                <a:path extrusionOk="0" h="1309" w="1141">
                  <a:moveTo>
                    <a:pt x="1065" y="1"/>
                  </a:moveTo>
                  <a:cubicBezTo>
                    <a:pt x="1050" y="1"/>
                    <a:pt x="1035" y="9"/>
                    <a:pt x="1026" y="28"/>
                  </a:cubicBezTo>
                  <a:cubicBezTo>
                    <a:pt x="693" y="395"/>
                    <a:pt x="359" y="828"/>
                    <a:pt x="25" y="1229"/>
                  </a:cubicBezTo>
                  <a:cubicBezTo>
                    <a:pt x="1" y="1277"/>
                    <a:pt x="12" y="1308"/>
                    <a:pt x="33" y="1308"/>
                  </a:cubicBezTo>
                  <a:cubicBezTo>
                    <a:pt x="41" y="1308"/>
                    <a:pt x="50" y="1304"/>
                    <a:pt x="59" y="1295"/>
                  </a:cubicBezTo>
                  <a:cubicBezTo>
                    <a:pt x="392" y="928"/>
                    <a:pt x="759" y="528"/>
                    <a:pt x="1093" y="128"/>
                  </a:cubicBezTo>
                  <a:cubicBezTo>
                    <a:pt x="1141" y="56"/>
                    <a:pt x="1102" y="1"/>
                    <a:pt x="106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22"/>
            <p:cNvSpPr/>
            <p:nvPr/>
          </p:nvSpPr>
          <p:spPr>
            <a:xfrm>
              <a:off x="7675875" y="4537875"/>
              <a:ext cx="91150" cy="43100"/>
            </a:xfrm>
            <a:custGeom>
              <a:rect b="b" l="l" r="r" t="t"/>
              <a:pathLst>
                <a:path extrusionOk="0" h="1724" w="3646">
                  <a:moveTo>
                    <a:pt x="3568" y="0"/>
                  </a:moveTo>
                  <a:cubicBezTo>
                    <a:pt x="3556" y="0"/>
                    <a:pt x="3544" y="7"/>
                    <a:pt x="3536" y="23"/>
                  </a:cubicBezTo>
                  <a:cubicBezTo>
                    <a:pt x="2336" y="456"/>
                    <a:pt x="1035" y="1023"/>
                    <a:pt x="1" y="1724"/>
                  </a:cubicBezTo>
                  <a:cubicBezTo>
                    <a:pt x="1201" y="1357"/>
                    <a:pt x="2436" y="723"/>
                    <a:pt x="3570" y="89"/>
                  </a:cubicBezTo>
                  <a:cubicBezTo>
                    <a:pt x="3646" y="64"/>
                    <a:pt x="3606" y="0"/>
                    <a:pt x="356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22"/>
            <p:cNvSpPr/>
            <p:nvPr/>
          </p:nvSpPr>
          <p:spPr>
            <a:xfrm>
              <a:off x="7268925" y="4522575"/>
              <a:ext cx="42425" cy="21900"/>
            </a:xfrm>
            <a:custGeom>
              <a:rect b="b" l="l" r="r" t="t"/>
              <a:pathLst>
                <a:path extrusionOk="0" h="876" w="1697">
                  <a:moveTo>
                    <a:pt x="100" y="1"/>
                  </a:moveTo>
                  <a:cubicBezTo>
                    <a:pt x="0" y="1"/>
                    <a:pt x="0" y="34"/>
                    <a:pt x="0" y="34"/>
                  </a:cubicBezTo>
                  <a:cubicBezTo>
                    <a:pt x="501" y="335"/>
                    <a:pt x="1034" y="568"/>
                    <a:pt x="1601" y="868"/>
                  </a:cubicBezTo>
                  <a:cubicBezTo>
                    <a:pt x="1611" y="873"/>
                    <a:pt x="1620" y="875"/>
                    <a:pt x="1628" y="875"/>
                  </a:cubicBezTo>
                  <a:cubicBezTo>
                    <a:pt x="1676" y="875"/>
                    <a:pt x="1697" y="802"/>
                    <a:pt x="1668" y="802"/>
                  </a:cubicBezTo>
                  <a:cubicBezTo>
                    <a:pt x="1134" y="535"/>
                    <a:pt x="634" y="234"/>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22"/>
            <p:cNvSpPr/>
            <p:nvPr/>
          </p:nvSpPr>
          <p:spPr>
            <a:xfrm>
              <a:off x="7489075" y="4540300"/>
              <a:ext cx="39225" cy="113250"/>
            </a:xfrm>
            <a:custGeom>
              <a:rect b="b" l="l" r="r" t="t"/>
              <a:pathLst>
                <a:path extrusionOk="0" h="4530" w="1569">
                  <a:moveTo>
                    <a:pt x="855" y="1"/>
                  </a:moveTo>
                  <a:cubicBezTo>
                    <a:pt x="843" y="1"/>
                    <a:pt x="834" y="9"/>
                    <a:pt x="834" y="26"/>
                  </a:cubicBezTo>
                  <a:cubicBezTo>
                    <a:pt x="668" y="1093"/>
                    <a:pt x="334" y="2361"/>
                    <a:pt x="501" y="3428"/>
                  </a:cubicBezTo>
                  <a:cubicBezTo>
                    <a:pt x="568" y="3995"/>
                    <a:pt x="868" y="4429"/>
                    <a:pt x="1468" y="4529"/>
                  </a:cubicBezTo>
                  <a:cubicBezTo>
                    <a:pt x="1535" y="4529"/>
                    <a:pt x="1568" y="4429"/>
                    <a:pt x="1502" y="4429"/>
                  </a:cubicBezTo>
                  <a:cubicBezTo>
                    <a:pt x="1" y="4095"/>
                    <a:pt x="801" y="1093"/>
                    <a:pt x="901" y="26"/>
                  </a:cubicBezTo>
                  <a:cubicBezTo>
                    <a:pt x="885" y="9"/>
                    <a:pt x="868" y="1"/>
                    <a:pt x="8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22"/>
            <p:cNvSpPr/>
            <p:nvPr/>
          </p:nvSpPr>
          <p:spPr>
            <a:xfrm>
              <a:off x="7497700" y="4827425"/>
              <a:ext cx="117125" cy="182525"/>
            </a:xfrm>
            <a:custGeom>
              <a:rect b="b" l="l" r="r" t="t"/>
              <a:pathLst>
                <a:path extrusionOk="0" h="7301" w="4685">
                  <a:moveTo>
                    <a:pt x="15" y="1"/>
                  </a:moveTo>
                  <a:cubicBezTo>
                    <a:pt x="8" y="1"/>
                    <a:pt x="0" y="16"/>
                    <a:pt x="22" y="16"/>
                  </a:cubicBezTo>
                  <a:cubicBezTo>
                    <a:pt x="22" y="5"/>
                    <a:pt x="19" y="1"/>
                    <a:pt x="15" y="1"/>
                  </a:cubicBezTo>
                  <a:close/>
                  <a:moveTo>
                    <a:pt x="22" y="16"/>
                  </a:moveTo>
                  <a:cubicBezTo>
                    <a:pt x="1323" y="2517"/>
                    <a:pt x="2824" y="5019"/>
                    <a:pt x="4559" y="7288"/>
                  </a:cubicBezTo>
                  <a:cubicBezTo>
                    <a:pt x="4576" y="7296"/>
                    <a:pt x="4592" y="7300"/>
                    <a:pt x="4608" y="7300"/>
                  </a:cubicBezTo>
                  <a:cubicBezTo>
                    <a:pt x="4653" y="7300"/>
                    <a:pt x="4684" y="7263"/>
                    <a:pt x="4659" y="7187"/>
                  </a:cubicBezTo>
                  <a:cubicBezTo>
                    <a:pt x="3025" y="4852"/>
                    <a:pt x="1490" y="2517"/>
                    <a:pt x="22"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22"/>
            <p:cNvSpPr/>
            <p:nvPr/>
          </p:nvSpPr>
          <p:spPr>
            <a:xfrm>
              <a:off x="7455725" y="5002300"/>
              <a:ext cx="130725" cy="171925"/>
            </a:xfrm>
            <a:custGeom>
              <a:rect b="b" l="l" r="r" t="t"/>
              <a:pathLst>
                <a:path extrusionOk="0" h="6877" w="5229">
                  <a:moveTo>
                    <a:pt x="13" y="1"/>
                  </a:moveTo>
                  <a:cubicBezTo>
                    <a:pt x="9" y="1"/>
                    <a:pt x="0" y="9"/>
                    <a:pt x="0" y="26"/>
                  </a:cubicBezTo>
                  <a:cubicBezTo>
                    <a:pt x="17" y="9"/>
                    <a:pt x="17" y="1"/>
                    <a:pt x="13" y="1"/>
                  </a:cubicBezTo>
                  <a:close/>
                  <a:moveTo>
                    <a:pt x="0" y="26"/>
                  </a:moveTo>
                  <a:cubicBezTo>
                    <a:pt x="1501" y="2461"/>
                    <a:pt x="3203" y="4796"/>
                    <a:pt x="5137" y="6864"/>
                  </a:cubicBezTo>
                  <a:cubicBezTo>
                    <a:pt x="5146" y="6873"/>
                    <a:pt x="5158" y="6877"/>
                    <a:pt x="5169" y="6877"/>
                  </a:cubicBezTo>
                  <a:cubicBezTo>
                    <a:pt x="5199" y="6877"/>
                    <a:pt x="5228" y="6846"/>
                    <a:pt x="5204" y="6797"/>
                  </a:cubicBezTo>
                  <a:cubicBezTo>
                    <a:pt x="3403" y="4562"/>
                    <a:pt x="1668" y="2361"/>
                    <a:pt x="0" y="2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22"/>
            <p:cNvSpPr/>
            <p:nvPr/>
          </p:nvSpPr>
          <p:spPr>
            <a:xfrm>
              <a:off x="7723400" y="4619525"/>
              <a:ext cx="4200" cy="36925"/>
            </a:xfrm>
            <a:custGeom>
              <a:rect b="b" l="l" r="r" t="t"/>
              <a:pathLst>
                <a:path extrusionOk="0" h="1477" w="168">
                  <a:moveTo>
                    <a:pt x="84" y="1"/>
                  </a:moveTo>
                  <a:cubicBezTo>
                    <a:pt x="59" y="1"/>
                    <a:pt x="34" y="9"/>
                    <a:pt x="34" y="26"/>
                  </a:cubicBezTo>
                  <a:cubicBezTo>
                    <a:pt x="34" y="493"/>
                    <a:pt x="1" y="960"/>
                    <a:pt x="34" y="1427"/>
                  </a:cubicBezTo>
                  <a:cubicBezTo>
                    <a:pt x="34" y="1460"/>
                    <a:pt x="59" y="1477"/>
                    <a:pt x="84" y="1477"/>
                  </a:cubicBezTo>
                  <a:cubicBezTo>
                    <a:pt x="109" y="1477"/>
                    <a:pt x="134" y="1460"/>
                    <a:pt x="134" y="1427"/>
                  </a:cubicBezTo>
                  <a:cubicBezTo>
                    <a:pt x="168" y="960"/>
                    <a:pt x="134" y="493"/>
                    <a:pt x="134" y="26"/>
                  </a:cubicBezTo>
                  <a:cubicBezTo>
                    <a:pt x="134" y="9"/>
                    <a:pt x="109"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22"/>
            <p:cNvSpPr/>
            <p:nvPr/>
          </p:nvSpPr>
          <p:spPr>
            <a:xfrm>
              <a:off x="7755100" y="4605150"/>
              <a:ext cx="20050" cy="19925"/>
            </a:xfrm>
            <a:custGeom>
              <a:rect b="b" l="l" r="r" t="t"/>
              <a:pathLst>
                <a:path extrusionOk="0" h="797" w="802">
                  <a:moveTo>
                    <a:pt x="67" y="0"/>
                  </a:moveTo>
                  <a:cubicBezTo>
                    <a:pt x="34" y="0"/>
                    <a:pt x="0" y="67"/>
                    <a:pt x="34" y="67"/>
                  </a:cubicBezTo>
                  <a:cubicBezTo>
                    <a:pt x="201" y="167"/>
                    <a:pt x="301" y="267"/>
                    <a:pt x="434" y="401"/>
                  </a:cubicBezTo>
                  <a:cubicBezTo>
                    <a:pt x="568" y="534"/>
                    <a:pt x="601" y="701"/>
                    <a:pt x="734" y="768"/>
                  </a:cubicBezTo>
                  <a:cubicBezTo>
                    <a:pt x="745" y="788"/>
                    <a:pt x="755" y="796"/>
                    <a:pt x="764" y="796"/>
                  </a:cubicBezTo>
                  <a:cubicBezTo>
                    <a:pt x="785" y="796"/>
                    <a:pt x="801" y="757"/>
                    <a:pt x="801" y="734"/>
                  </a:cubicBezTo>
                  <a:cubicBezTo>
                    <a:pt x="768" y="567"/>
                    <a:pt x="668" y="434"/>
                    <a:pt x="534" y="334"/>
                  </a:cubicBezTo>
                  <a:cubicBezTo>
                    <a:pt x="401" y="200"/>
                    <a:pt x="234" y="67"/>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22"/>
            <p:cNvSpPr/>
            <p:nvPr/>
          </p:nvSpPr>
          <p:spPr>
            <a:xfrm>
              <a:off x="7756250" y="4645000"/>
              <a:ext cx="5425" cy="3750"/>
            </a:xfrm>
            <a:custGeom>
              <a:rect b="b" l="l" r="r" t="t"/>
              <a:pathLst>
                <a:path extrusionOk="0" h="150" w="217">
                  <a:moveTo>
                    <a:pt x="137" y="1"/>
                  </a:moveTo>
                  <a:cubicBezTo>
                    <a:pt x="131" y="1"/>
                    <a:pt x="126" y="3"/>
                    <a:pt x="121" y="7"/>
                  </a:cubicBezTo>
                  <a:cubicBezTo>
                    <a:pt x="55" y="7"/>
                    <a:pt x="55" y="74"/>
                    <a:pt x="55" y="74"/>
                  </a:cubicBezTo>
                  <a:cubicBezTo>
                    <a:pt x="1" y="101"/>
                    <a:pt x="34" y="150"/>
                    <a:pt x="102" y="150"/>
                  </a:cubicBezTo>
                  <a:cubicBezTo>
                    <a:pt x="118" y="150"/>
                    <a:pt x="136" y="147"/>
                    <a:pt x="155" y="141"/>
                  </a:cubicBezTo>
                  <a:cubicBezTo>
                    <a:pt x="188" y="141"/>
                    <a:pt x="188" y="108"/>
                    <a:pt x="188" y="108"/>
                  </a:cubicBezTo>
                  <a:cubicBezTo>
                    <a:pt x="217" y="79"/>
                    <a:pt x="171" y="1"/>
                    <a:pt x="13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22"/>
            <p:cNvSpPr/>
            <p:nvPr/>
          </p:nvSpPr>
          <p:spPr>
            <a:xfrm>
              <a:off x="7748450" y="4689375"/>
              <a:ext cx="20850" cy="8500"/>
            </a:xfrm>
            <a:custGeom>
              <a:rect b="b" l="l" r="r" t="t"/>
              <a:pathLst>
                <a:path extrusionOk="0" h="340" w="834">
                  <a:moveTo>
                    <a:pt x="733" y="0"/>
                  </a:moveTo>
                  <a:cubicBezTo>
                    <a:pt x="633" y="0"/>
                    <a:pt x="533" y="34"/>
                    <a:pt x="400" y="67"/>
                  </a:cubicBezTo>
                  <a:cubicBezTo>
                    <a:pt x="300" y="134"/>
                    <a:pt x="166" y="167"/>
                    <a:pt x="66" y="201"/>
                  </a:cubicBezTo>
                  <a:cubicBezTo>
                    <a:pt x="7" y="230"/>
                    <a:pt x="0" y="339"/>
                    <a:pt x="70" y="339"/>
                  </a:cubicBezTo>
                  <a:cubicBezTo>
                    <a:pt x="79" y="339"/>
                    <a:pt x="89" y="338"/>
                    <a:pt x="100" y="334"/>
                  </a:cubicBezTo>
                  <a:cubicBezTo>
                    <a:pt x="200" y="301"/>
                    <a:pt x="333" y="234"/>
                    <a:pt x="467" y="234"/>
                  </a:cubicBezTo>
                  <a:cubicBezTo>
                    <a:pt x="567" y="201"/>
                    <a:pt x="667" y="201"/>
                    <a:pt x="800" y="134"/>
                  </a:cubicBezTo>
                  <a:cubicBezTo>
                    <a:pt x="834" y="67"/>
                    <a:pt x="834" y="0"/>
                    <a:pt x="73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22"/>
            <p:cNvSpPr/>
            <p:nvPr/>
          </p:nvSpPr>
          <p:spPr>
            <a:xfrm>
              <a:off x="7787475" y="4662000"/>
              <a:ext cx="7475" cy="10200"/>
            </a:xfrm>
            <a:custGeom>
              <a:rect b="b" l="l" r="r" t="t"/>
              <a:pathLst>
                <a:path extrusionOk="0" h="408" w="299">
                  <a:moveTo>
                    <a:pt x="61" y="1"/>
                  </a:moveTo>
                  <a:cubicBezTo>
                    <a:pt x="30" y="1"/>
                    <a:pt x="1" y="37"/>
                    <a:pt x="40" y="95"/>
                  </a:cubicBezTo>
                  <a:cubicBezTo>
                    <a:pt x="73" y="161"/>
                    <a:pt x="140" y="295"/>
                    <a:pt x="207" y="395"/>
                  </a:cubicBezTo>
                  <a:cubicBezTo>
                    <a:pt x="215" y="403"/>
                    <a:pt x="225" y="407"/>
                    <a:pt x="236" y="407"/>
                  </a:cubicBezTo>
                  <a:cubicBezTo>
                    <a:pt x="267" y="407"/>
                    <a:pt x="298" y="370"/>
                    <a:pt x="273" y="295"/>
                  </a:cubicBezTo>
                  <a:cubicBezTo>
                    <a:pt x="240" y="228"/>
                    <a:pt x="207" y="128"/>
                    <a:pt x="106" y="61"/>
                  </a:cubicBezTo>
                  <a:cubicBezTo>
                    <a:pt x="106" y="19"/>
                    <a:pt x="83" y="1"/>
                    <a:pt x="6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22"/>
            <p:cNvSpPr/>
            <p:nvPr/>
          </p:nvSpPr>
          <p:spPr>
            <a:xfrm>
              <a:off x="7671700" y="4605975"/>
              <a:ext cx="5025" cy="3375"/>
            </a:xfrm>
            <a:custGeom>
              <a:rect b="b" l="l" r="r" t="t"/>
              <a:pathLst>
                <a:path extrusionOk="0" h="135" w="201">
                  <a:moveTo>
                    <a:pt x="67" y="1"/>
                  </a:moveTo>
                  <a:cubicBezTo>
                    <a:pt x="1" y="1"/>
                    <a:pt x="1" y="134"/>
                    <a:pt x="67" y="134"/>
                  </a:cubicBezTo>
                  <a:lnTo>
                    <a:pt x="101" y="134"/>
                  </a:lnTo>
                  <a:cubicBezTo>
                    <a:pt x="201" y="134"/>
                    <a:pt x="201"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22"/>
            <p:cNvSpPr/>
            <p:nvPr/>
          </p:nvSpPr>
          <p:spPr>
            <a:xfrm>
              <a:off x="7745100" y="4571800"/>
              <a:ext cx="4175" cy="4175"/>
            </a:xfrm>
            <a:custGeom>
              <a:rect b="b" l="l" r="r" t="t"/>
              <a:pathLst>
                <a:path extrusionOk="0" h="167" w="167">
                  <a:moveTo>
                    <a:pt x="100" y="0"/>
                  </a:moveTo>
                  <a:cubicBezTo>
                    <a:pt x="0" y="0"/>
                    <a:pt x="0" y="167"/>
                    <a:pt x="100" y="167"/>
                  </a:cubicBezTo>
                  <a:cubicBezTo>
                    <a:pt x="167" y="167"/>
                    <a:pt x="167" y="33"/>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22"/>
            <p:cNvSpPr/>
            <p:nvPr/>
          </p:nvSpPr>
          <p:spPr>
            <a:xfrm>
              <a:off x="7663525" y="4519025"/>
              <a:ext cx="28075" cy="21325"/>
            </a:xfrm>
            <a:custGeom>
              <a:rect b="b" l="l" r="r" t="t"/>
              <a:pathLst>
                <a:path extrusionOk="0" h="853" w="1123">
                  <a:moveTo>
                    <a:pt x="43" y="1"/>
                  </a:moveTo>
                  <a:cubicBezTo>
                    <a:pt x="18" y="1"/>
                    <a:pt x="0" y="55"/>
                    <a:pt x="28" y="110"/>
                  </a:cubicBezTo>
                  <a:lnTo>
                    <a:pt x="528" y="477"/>
                  </a:lnTo>
                  <a:cubicBezTo>
                    <a:pt x="695" y="610"/>
                    <a:pt x="861" y="743"/>
                    <a:pt x="1028" y="843"/>
                  </a:cubicBezTo>
                  <a:cubicBezTo>
                    <a:pt x="1034" y="850"/>
                    <a:pt x="1042" y="852"/>
                    <a:pt x="1049" y="852"/>
                  </a:cubicBezTo>
                  <a:cubicBezTo>
                    <a:pt x="1083" y="852"/>
                    <a:pt x="1122" y="798"/>
                    <a:pt x="1095" y="743"/>
                  </a:cubicBezTo>
                  <a:cubicBezTo>
                    <a:pt x="962" y="643"/>
                    <a:pt x="761" y="510"/>
                    <a:pt x="595" y="376"/>
                  </a:cubicBezTo>
                  <a:cubicBezTo>
                    <a:pt x="428" y="243"/>
                    <a:pt x="228" y="143"/>
                    <a:pt x="61" y="10"/>
                  </a:cubicBezTo>
                  <a:cubicBezTo>
                    <a:pt x="55" y="3"/>
                    <a:pt x="49" y="1"/>
                    <a:pt x="4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22"/>
            <p:cNvSpPr/>
            <p:nvPr/>
          </p:nvSpPr>
          <p:spPr>
            <a:xfrm>
              <a:off x="7722575" y="4483175"/>
              <a:ext cx="6700" cy="27550"/>
            </a:xfrm>
            <a:custGeom>
              <a:rect b="b" l="l" r="r" t="t"/>
              <a:pathLst>
                <a:path extrusionOk="0" h="1102" w="268">
                  <a:moveTo>
                    <a:pt x="226" y="1"/>
                  </a:moveTo>
                  <a:cubicBezTo>
                    <a:pt x="201" y="1"/>
                    <a:pt x="167" y="26"/>
                    <a:pt x="167" y="76"/>
                  </a:cubicBezTo>
                  <a:cubicBezTo>
                    <a:pt x="101" y="243"/>
                    <a:pt x="101" y="443"/>
                    <a:pt x="67" y="610"/>
                  </a:cubicBezTo>
                  <a:cubicBezTo>
                    <a:pt x="34" y="776"/>
                    <a:pt x="1" y="943"/>
                    <a:pt x="34" y="1077"/>
                  </a:cubicBezTo>
                  <a:cubicBezTo>
                    <a:pt x="34" y="1093"/>
                    <a:pt x="51" y="1102"/>
                    <a:pt x="67" y="1102"/>
                  </a:cubicBezTo>
                  <a:cubicBezTo>
                    <a:pt x="84" y="1102"/>
                    <a:pt x="101" y="1093"/>
                    <a:pt x="101" y="1077"/>
                  </a:cubicBezTo>
                  <a:cubicBezTo>
                    <a:pt x="201" y="943"/>
                    <a:pt x="167" y="743"/>
                    <a:pt x="201" y="610"/>
                  </a:cubicBezTo>
                  <a:cubicBezTo>
                    <a:pt x="201" y="443"/>
                    <a:pt x="234" y="243"/>
                    <a:pt x="234" y="76"/>
                  </a:cubicBezTo>
                  <a:cubicBezTo>
                    <a:pt x="267" y="26"/>
                    <a:pt x="251" y="1"/>
                    <a:pt x="22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4" name="Google Shape;4224;p22"/>
            <p:cNvSpPr/>
            <p:nvPr/>
          </p:nvSpPr>
          <p:spPr>
            <a:xfrm>
              <a:off x="7665025" y="4475875"/>
              <a:ext cx="5050" cy="2525"/>
            </a:xfrm>
            <a:custGeom>
              <a:rect b="b" l="l" r="r" t="t"/>
              <a:pathLst>
                <a:path extrusionOk="0" h="101" w="202">
                  <a:moveTo>
                    <a:pt x="101" y="1"/>
                  </a:moveTo>
                  <a:cubicBezTo>
                    <a:pt x="1" y="1"/>
                    <a:pt x="1" y="101"/>
                    <a:pt x="101" y="101"/>
                  </a:cubicBezTo>
                  <a:lnTo>
                    <a:pt x="134" y="101"/>
                  </a:lnTo>
                  <a:cubicBezTo>
                    <a:pt x="201" y="101"/>
                    <a:pt x="201" y="1"/>
                    <a:pt x="1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22"/>
            <p:cNvSpPr/>
            <p:nvPr/>
          </p:nvSpPr>
          <p:spPr>
            <a:xfrm>
              <a:off x="7699875" y="4433275"/>
              <a:ext cx="5850" cy="4000"/>
            </a:xfrm>
            <a:custGeom>
              <a:rect b="b" l="l" r="r" t="t"/>
              <a:pathLst>
                <a:path extrusionOk="0" h="160" w="234">
                  <a:moveTo>
                    <a:pt x="100" y="1"/>
                  </a:moveTo>
                  <a:cubicBezTo>
                    <a:pt x="54" y="1"/>
                    <a:pt x="1" y="79"/>
                    <a:pt x="75" y="104"/>
                  </a:cubicBezTo>
                  <a:lnTo>
                    <a:pt x="108" y="137"/>
                  </a:lnTo>
                  <a:cubicBezTo>
                    <a:pt x="132" y="153"/>
                    <a:pt x="152" y="160"/>
                    <a:pt x="169" y="160"/>
                  </a:cubicBezTo>
                  <a:cubicBezTo>
                    <a:pt x="220" y="160"/>
                    <a:pt x="233" y="96"/>
                    <a:pt x="208" y="70"/>
                  </a:cubicBezTo>
                  <a:lnTo>
                    <a:pt x="141" y="37"/>
                  </a:lnTo>
                  <a:cubicBezTo>
                    <a:pt x="133" y="11"/>
                    <a:pt x="11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6" name="Google Shape;4226;p22"/>
            <p:cNvSpPr/>
            <p:nvPr/>
          </p:nvSpPr>
          <p:spPr>
            <a:xfrm>
              <a:off x="7635850" y="4444200"/>
              <a:ext cx="25875" cy="3350"/>
            </a:xfrm>
            <a:custGeom>
              <a:rect b="b" l="l" r="r" t="t"/>
              <a:pathLst>
                <a:path extrusionOk="0" h="134" w="1035">
                  <a:moveTo>
                    <a:pt x="1001" y="0"/>
                  </a:moveTo>
                  <a:cubicBezTo>
                    <a:pt x="668" y="0"/>
                    <a:pt x="367" y="34"/>
                    <a:pt x="34" y="34"/>
                  </a:cubicBezTo>
                  <a:cubicBezTo>
                    <a:pt x="0" y="34"/>
                    <a:pt x="0" y="134"/>
                    <a:pt x="34" y="134"/>
                  </a:cubicBezTo>
                  <a:cubicBezTo>
                    <a:pt x="367" y="134"/>
                    <a:pt x="701" y="134"/>
                    <a:pt x="1001" y="100"/>
                  </a:cubicBezTo>
                  <a:cubicBezTo>
                    <a:pt x="1034" y="100"/>
                    <a:pt x="1034" y="0"/>
                    <a:pt x="10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7" name="Google Shape;4227;p22"/>
            <p:cNvSpPr/>
            <p:nvPr/>
          </p:nvSpPr>
          <p:spPr>
            <a:xfrm>
              <a:off x="7660025" y="4388525"/>
              <a:ext cx="3375" cy="22125"/>
            </a:xfrm>
            <a:custGeom>
              <a:rect b="b" l="l" r="r" t="t"/>
              <a:pathLst>
                <a:path extrusionOk="0" h="885" w="135">
                  <a:moveTo>
                    <a:pt x="34" y="1"/>
                  </a:moveTo>
                  <a:cubicBezTo>
                    <a:pt x="17" y="1"/>
                    <a:pt x="1" y="9"/>
                    <a:pt x="1" y="26"/>
                  </a:cubicBezTo>
                  <a:cubicBezTo>
                    <a:pt x="1" y="326"/>
                    <a:pt x="1" y="593"/>
                    <a:pt x="34" y="860"/>
                  </a:cubicBezTo>
                  <a:cubicBezTo>
                    <a:pt x="34" y="876"/>
                    <a:pt x="59" y="885"/>
                    <a:pt x="84" y="885"/>
                  </a:cubicBezTo>
                  <a:cubicBezTo>
                    <a:pt x="109" y="885"/>
                    <a:pt x="134" y="876"/>
                    <a:pt x="134" y="860"/>
                  </a:cubicBezTo>
                  <a:cubicBezTo>
                    <a:pt x="134" y="560"/>
                    <a:pt x="67" y="326"/>
                    <a:pt x="67" y="26"/>
                  </a:cubicBezTo>
                  <a:cubicBezTo>
                    <a:pt x="67" y="9"/>
                    <a:pt x="51"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8" name="Google Shape;4228;p22"/>
            <p:cNvSpPr/>
            <p:nvPr/>
          </p:nvSpPr>
          <p:spPr>
            <a:xfrm>
              <a:off x="7697550" y="4374575"/>
              <a:ext cx="4200" cy="18150"/>
            </a:xfrm>
            <a:custGeom>
              <a:rect b="b" l="l" r="r" t="t"/>
              <a:pathLst>
                <a:path extrusionOk="0" h="726" w="168">
                  <a:moveTo>
                    <a:pt x="118" y="0"/>
                  </a:moveTo>
                  <a:cubicBezTo>
                    <a:pt x="93" y="0"/>
                    <a:pt x="68" y="17"/>
                    <a:pt x="68" y="50"/>
                  </a:cubicBezTo>
                  <a:cubicBezTo>
                    <a:pt x="34" y="250"/>
                    <a:pt x="1" y="450"/>
                    <a:pt x="1" y="651"/>
                  </a:cubicBezTo>
                  <a:cubicBezTo>
                    <a:pt x="1" y="701"/>
                    <a:pt x="18" y="726"/>
                    <a:pt x="43" y="726"/>
                  </a:cubicBezTo>
                  <a:cubicBezTo>
                    <a:pt x="68" y="726"/>
                    <a:pt x="101" y="701"/>
                    <a:pt x="134" y="651"/>
                  </a:cubicBezTo>
                  <a:cubicBezTo>
                    <a:pt x="168" y="450"/>
                    <a:pt x="168" y="250"/>
                    <a:pt x="168" y="50"/>
                  </a:cubicBezTo>
                  <a:cubicBezTo>
                    <a:pt x="168" y="17"/>
                    <a:pt x="143" y="0"/>
                    <a:pt x="11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22"/>
            <p:cNvSpPr/>
            <p:nvPr/>
          </p:nvSpPr>
          <p:spPr>
            <a:xfrm>
              <a:off x="7645500" y="4338900"/>
              <a:ext cx="25925" cy="17150"/>
            </a:xfrm>
            <a:custGeom>
              <a:rect b="b" l="l" r="r" t="t"/>
              <a:pathLst>
                <a:path extrusionOk="0" h="686" w="1037">
                  <a:moveTo>
                    <a:pt x="108" y="0"/>
                  </a:moveTo>
                  <a:cubicBezTo>
                    <a:pt x="50" y="0"/>
                    <a:pt x="0" y="49"/>
                    <a:pt x="81" y="76"/>
                  </a:cubicBezTo>
                  <a:cubicBezTo>
                    <a:pt x="315" y="310"/>
                    <a:pt x="615" y="510"/>
                    <a:pt x="915" y="677"/>
                  </a:cubicBezTo>
                  <a:cubicBezTo>
                    <a:pt x="921" y="683"/>
                    <a:pt x="930" y="685"/>
                    <a:pt x="939" y="685"/>
                  </a:cubicBezTo>
                  <a:cubicBezTo>
                    <a:pt x="980" y="685"/>
                    <a:pt x="1037" y="631"/>
                    <a:pt x="982" y="576"/>
                  </a:cubicBezTo>
                  <a:cubicBezTo>
                    <a:pt x="749" y="376"/>
                    <a:pt x="448" y="210"/>
                    <a:pt x="148" y="9"/>
                  </a:cubicBezTo>
                  <a:cubicBezTo>
                    <a:pt x="135" y="3"/>
                    <a:pt x="121" y="0"/>
                    <a:pt x="10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22"/>
            <p:cNvSpPr/>
            <p:nvPr/>
          </p:nvSpPr>
          <p:spPr>
            <a:xfrm>
              <a:off x="7679200" y="4317450"/>
              <a:ext cx="5050" cy="2525"/>
            </a:xfrm>
            <a:custGeom>
              <a:rect b="b" l="l" r="r" t="t"/>
              <a:pathLst>
                <a:path extrusionOk="0" h="101" w="202">
                  <a:moveTo>
                    <a:pt x="101" y="0"/>
                  </a:moveTo>
                  <a:cubicBezTo>
                    <a:pt x="1" y="0"/>
                    <a:pt x="1" y="100"/>
                    <a:pt x="101" y="100"/>
                  </a:cubicBezTo>
                  <a:cubicBezTo>
                    <a:pt x="201" y="100"/>
                    <a:pt x="201"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1" name="Google Shape;4231;p22"/>
            <p:cNvSpPr/>
            <p:nvPr/>
          </p:nvSpPr>
          <p:spPr>
            <a:xfrm>
              <a:off x="7647675" y="4293975"/>
              <a:ext cx="4875" cy="4300"/>
            </a:xfrm>
            <a:custGeom>
              <a:rect b="b" l="l" r="r" t="t"/>
              <a:pathLst>
                <a:path extrusionOk="0" h="172" w="195">
                  <a:moveTo>
                    <a:pt x="135" y="1"/>
                  </a:moveTo>
                  <a:cubicBezTo>
                    <a:pt x="50" y="1"/>
                    <a:pt x="0" y="142"/>
                    <a:pt x="61" y="172"/>
                  </a:cubicBezTo>
                  <a:cubicBezTo>
                    <a:pt x="95" y="172"/>
                    <a:pt x="122" y="164"/>
                    <a:pt x="141" y="151"/>
                  </a:cubicBezTo>
                  <a:lnTo>
                    <a:pt x="141" y="151"/>
                  </a:lnTo>
                  <a:cubicBezTo>
                    <a:pt x="177" y="149"/>
                    <a:pt x="195" y="112"/>
                    <a:pt x="195" y="38"/>
                  </a:cubicBezTo>
                  <a:cubicBezTo>
                    <a:pt x="195" y="5"/>
                    <a:pt x="161" y="5"/>
                    <a:pt x="161" y="5"/>
                  </a:cubicBezTo>
                  <a:cubicBezTo>
                    <a:pt x="152" y="2"/>
                    <a:pt x="143" y="1"/>
                    <a:pt x="135"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2" name="Google Shape;4232;p22"/>
            <p:cNvSpPr/>
            <p:nvPr/>
          </p:nvSpPr>
          <p:spPr>
            <a:xfrm>
              <a:off x="7686725" y="4257400"/>
              <a:ext cx="20875" cy="12525"/>
            </a:xfrm>
            <a:custGeom>
              <a:rect b="b" l="l" r="r" t="t"/>
              <a:pathLst>
                <a:path extrusionOk="0" h="501" w="835">
                  <a:moveTo>
                    <a:pt x="767" y="0"/>
                  </a:moveTo>
                  <a:cubicBezTo>
                    <a:pt x="634" y="67"/>
                    <a:pt x="501" y="134"/>
                    <a:pt x="434" y="234"/>
                  </a:cubicBezTo>
                  <a:cubicBezTo>
                    <a:pt x="300" y="301"/>
                    <a:pt x="167" y="401"/>
                    <a:pt x="67" y="434"/>
                  </a:cubicBezTo>
                  <a:cubicBezTo>
                    <a:pt x="0" y="434"/>
                    <a:pt x="67" y="501"/>
                    <a:pt x="100" y="501"/>
                  </a:cubicBezTo>
                  <a:cubicBezTo>
                    <a:pt x="234" y="434"/>
                    <a:pt x="334" y="401"/>
                    <a:pt x="467" y="301"/>
                  </a:cubicBezTo>
                  <a:cubicBezTo>
                    <a:pt x="601" y="267"/>
                    <a:pt x="734" y="167"/>
                    <a:pt x="801" y="100"/>
                  </a:cubicBezTo>
                  <a:cubicBezTo>
                    <a:pt x="834" y="67"/>
                    <a:pt x="801" y="0"/>
                    <a:pt x="7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22"/>
            <p:cNvSpPr/>
            <p:nvPr/>
          </p:nvSpPr>
          <p:spPr>
            <a:xfrm>
              <a:off x="7658375" y="4215375"/>
              <a:ext cx="17025" cy="29050"/>
            </a:xfrm>
            <a:custGeom>
              <a:rect b="b" l="l" r="r" t="t"/>
              <a:pathLst>
                <a:path extrusionOk="0" h="1162" w="681">
                  <a:moveTo>
                    <a:pt x="55" y="0"/>
                  </a:moveTo>
                  <a:cubicBezTo>
                    <a:pt x="36" y="0"/>
                    <a:pt x="0" y="31"/>
                    <a:pt x="0" y="80"/>
                  </a:cubicBezTo>
                  <a:cubicBezTo>
                    <a:pt x="133" y="247"/>
                    <a:pt x="267" y="414"/>
                    <a:pt x="367" y="614"/>
                  </a:cubicBezTo>
                  <a:cubicBezTo>
                    <a:pt x="434" y="781"/>
                    <a:pt x="467" y="981"/>
                    <a:pt x="567" y="1148"/>
                  </a:cubicBezTo>
                  <a:cubicBezTo>
                    <a:pt x="577" y="1157"/>
                    <a:pt x="592" y="1161"/>
                    <a:pt x="608" y="1161"/>
                  </a:cubicBezTo>
                  <a:cubicBezTo>
                    <a:pt x="645" y="1161"/>
                    <a:pt x="681" y="1138"/>
                    <a:pt x="634" y="1114"/>
                  </a:cubicBezTo>
                  <a:cubicBezTo>
                    <a:pt x="567" y="747"/>
                    <a:pt x="300" y="314"/>
                    <a:pt x="67" y="13"/>
                  </a:cubicBezTo>
                  <a:cubicBezTo>
                    <a:pt x="67" y="5"/>
                    <a:pt x="62" y="0"/>
                    <a:pt x="5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22"/>
            <p:cNvSpPr/>
            <p:nvPr/>
          </p:nvSpPr>
          <p:spPr>
            <a:xfrm>
              <a:off x="7701950" y="4213700"/>
              <a:ext cx="4800" cy="3700"/>
            </a:xfrm>
            <a:custGeom>
              <a:rect b="b" l="l" r="r" t="t"/>
              <a:pathLst>
                <a:path extrusionOk="0" h="148" w="192">
                  <a:moveTo>
                    <a:pt x="73" y="1"/>
                  </a:moveTo>
                  <a:cubicBezTo>
                    <a:pt x="30" y="1"/>
                    <a:pt x="1" y="32"/>
                    <a:pt x="25" y="80"/>
                  </a:cubicBezTo>
                  <a:cubicBezTo>
                    <a:pt x="58" y="147"/>
                    <a:pt x="58" y="147"/>
                    <a:pt x="125" y="147"/>
                  </a:cubicBezTo>
                  <a:cubicBezTo>
                    <a:pt x="158" y="147"/>
                    <a:pt x="192" y="147"/>
                    <a:pt x="158" y="80"/>
                  </a:cubicBezTo>
                  <a:cubicBezTo>
                    <a:pt x="158" y="47"/>
                    <a:pt x="158" y="47"/>
                    <a:pt x="125" y="14"/>
                  </a:cubicBezTo>
                  <a:cubicBezTo>
                    <a:pt x="107" y="5"/>
                    <a:pt x="89" y="1"/>
                    <a:pt x="7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22"/>
            <p:cNvSpPr/>
            <p:nvPr/>
          </p:nvSpPr>
          <p:spPr>
            <a:xfrm>
              <a:off x="7748425" y="4249800"/>
              <a:ext cx="4600" cy="4000"/>
            </a:xfrm>
            <a:custGeom>
              <a:rect b="b" l="l" r="r" t="t"/>
              <a:pathLst>
                <a:path extrusionOk="0" h="160" w="184">
                  <a:moveTo>
                    <a:pt x="90" y="1"/>
                  </a:moveTo>
                  <a:cubicBezTo>
                    <a:pt x="72" y="1"/>
                    <a:pt x="52" y="11"/>
                    <a:pt x="34" y="37"/>
                  </a:cubicBezTo>
                  <a:lnTo>
                    <a:pt x="1" y="71"/>
                  </a:lnTo>
                  <a:cubicBezTo>
                    <a:pt x="1" y="96"/>
                    <a:pt x="20" y="160"/>
                    <a:pt x="58" y="160"/>
                  </a:cubicBezTo>
                  <a:cubicBezTo>
                    <a:pt x="71" y="160"/>
                    <a:pt x="85" y="154"/>
                    <a:pt x="101" y="138"/>
                  </a:cubicBezTo>
                  <a:lnTo>
                    <a:pt x="134" y="104"/>
                  </a:lnTo>
                  <a:cubicBezTo>
                    <a:pt x="183" y="80"/>
                    <a:pt x="142" y="1"/>
                    <a:pt x="9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22"/>
            <p:cNvSpPr/>
            <p:nvPr/>
          </p:nvSpPr>
          <p:spPr>
            <a:xfrm>
              <a:off x="7726025" y="4211300"/>
              <a:ext cx="37125" cy="24600"/>
            </a:xfrm>
            <a:custGeom>
              <a:rect b="b" l="l" r="r" t="t"/>
              <a:pathLst>
                <a:path extrusionOk="0" h="984" w="1485">
                  <a:moveTo>
                    <a:pt x="1400" y="1"/>
                  </a:moveTo>
                  <a:cubicBezTo>
                    <a:pt x="1388" y="1"/>
                    <a:pt x="1376" y="4"/>
                    <a:pt x="1364" y="10"/>
                  </a:cubicBezTo>
                  <a:cubicBezTo>
                    <a:pt x="897" y="243"/>
                    <a:pt x="430" y="610"/>
                    <a:pt x="29" y="910"/>
                  </a:cubicBezTo>
                  <a:cubicBezTo>
                    <a:pt x="1" y="910"/>
                    <a:pt x="46" y="984"/>
                    <a:pt x="80" y="984"/>
                  </a:cubicBezTo>
                  <a:cubicBezTo>
                    <a:pt x="86" y="984"/>
                    <a:pt x="91" y="982"/>
                    <a:pt x="96" y="977"/>
                  </a:cubicBezTo>
                  <a:cubicBezTo>
                    <a:pt x="563" y="677"/>
                    <a:pt x="1063" y="443"/>
                    <a:pt x="1430" y="110"/>
                  </a:cubicBezTo>
                  <a:cubicBezTo>
                    <a:pt x="1485" y="55"/>
                    <a:pt x="1450" y="1"/>
                    <a:pt x="14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22"/>
            <p:cNvSpPr/>
            <p:nvPr/>
          </p:nvSpPr>
          <p:spPr>
            <a:xfrm>
              <a:off x="7777050" y="4192100"/>
              <a:ext cx="19775" cy="27575"/>
            </a:xfrm>
            <a:custGeom>
              <a:rect b="b" l="l" r="r" t="t"/>
              <a:pathLst>
                <a:path extrusionOk="0" h="1103" w="791">
                  <a:moveTo>
                    <a:pt x="27" y="1"/>
                  </a:moveTo>
                  <a:cubicBezTo>
                    <a:pt x="9" y="1"/>
                    <a:pt x="0" y="54"/>
                    <a:pt x="23" y="77"/>
                  </a:cubicBezTo>
                  <a:cubicBezTo>
                    <a:pt x="190" y="211"/>
                    <a:pt x="357" y="377"/>
                    <a:pt x="457" y="578"/>
                  </a:cubicBezTo>
                  <a:cubicBezTo>
                    <a:pt x="523" y="744"/>
                    <a:pt x="557" y="911"/>
                    <a:pt x="690" y="1078"/>
                  </a:cubicBezTo>
                  <a:cubicBezTo>
                    <a:pt x="707" y="1095"/>
                    <a:pt x="732" y="1103"/>
                    <a:pt x="753" y="1103"/>
                  </a:cubicBezTo>
                  <a:cubicBezTo>
                    <a:pt x="774" y="1103"/>
                    <a:pt x="790" y="1095"/>
                    <a:pt x="790" y="1078"/>
                  </a:cubicBezTo>
                  <a:cubicBezTo>
                    <a:pt x="790" y="678"/>
                    <a:pt x="390" y="244"/>
                    <a:pt x="56" y="44"/>
                  </a:cubicBezTo>
                  <a:cubicBezTo>
                    <a:pt x="46" y="12"/>
                    <a:pt x="35" y="1"/>
                    <a:pt x="2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22"/>
            <p:cNvSpPr/>
            <p:nvPr/>
          </p:nvSpPr>
          <p:spPr>
            <a:xfrm>
              <a:off x="7783450" y="4255725"/>
              <a:ext cx="5025" cy="3375"/>
            </a:xfrm>
            <a:custGeom>
              <a:rect b="b" l="l" r="r" t="t"/>
              <a:pathLst>
                <a:path extrusionOk="0" h="135" w="201">
                  <a:moveTo>
                    <a:pt x="101" y="1"/>
                  </a:moveTo>
                  <a:cubicBezTo>
                    <a:pt x="1" y="1"/>
                    <a:pt x="1" y="134"/>
                    <a:pt x="101" y="134"/>
                  </a:cubicBezTo>
                  <a:cubicBezTo>
                    <a:pt x="201" y="134"/>
                    <a:pt x="201"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9" name="Google Shape;4239;p22"/>
            <p:cNvSpPr/>
            <p:nvPr/>
          </p:nvSpPr>
          <p:spPr>
            <a:xfrm>
              <a:off x="7820150" y="4198175"/>
              <a:ext cx="3350" cy="3375"/>
            </a:xfrm>
            <a:custGeom>
              <a:rect b="b" l="l" r="r" t="t"/>
              <a:pathLst>
                <a:path extrusionOk="0" h="135" w="134">
                  <a:moveTo>
                    <a:pt x="67" y="1"/>
                  </a:moveTo>
                  <a:cubicBezTo>
                    <a:pt x="0" y="1"/>
                    <a:pt x="0" y="134"/>
                    <a:pt x="67" y="134"/>
                  </a:cubicBezTo>
                  <a:cubicBezTo>
                    <a:pt x="134" y="134"/>
                    <a:pt x="134" y="34"/>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22"/>
            <p:cNvSpPr/>
            <p:nvPr/>
          </p:nvSpPr>
          <p:spPr>
            <a:xfrm>
              <a:off x="7810150" y="4234875"/>
              <a:ext cx="24850" cy="27275"/>
            </a:xfrm>
            <a:custGeom>
              <a:rect b="b" l="l" r="r" t="t"/>
              <a:pathLst>
                <a:path extrusionOk="0" h="1091" w="994">
                  <a:moveTo>
                    <a:pt x="133" y="1"/>
                  </a:moveTo>
                  <a:cubicBezTo>
                    <a:pt x="67" y="1"/>
                    <a:pt x="0" y="34"/>
                    <a:pt x="33" y="67"/>
                  </a:cubicBezTo>
                  <a:cubicBezTo>
                    <a:pt x="234" y="401"/>
                    <a:pt x="500" y="868"/>
                    <a:pt x="867" y="1068"/>
                  </a:cubicBezTo>
                  <a:cubicBezTo>
                    <a:pt x="891" y="1084"/>
                    <a:pt x="910" y="1090"/>
                    <a:pt x="926" y="1090"/>
                  </a:cubicBezTo>
                  <a:cubicBezTo>
                    <a:pt x="979" y="1090"/>
                    <a:pt x="993" y="1019"/>
                    <a:pt x="967" y="968"/>
                  </a:cubicBezTo>
                  <a:cubicBezTo>
                    <a:pt x="834" y="835"/>
                    <a:pt x="667" y="701"/>
                    <a:pt x="500" y="534"/>
                  </a:cubicBezTo>
                  <a:cubicBezTo>
                    <a:pt x="334" y="368"/>
                    <a:pt x="200" y="201"/>
                    <a:pt x="13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22"/>
            <p:cNvSpPr/>
            <p:nvPr/>
          </p:nvSpPr>
          <p:spPr>
            <a:xfrm>
              <a:off x="7852825" y="4216800"/>
              <a:ext cx="19675" cy="19175"/>
            </a:xfrm>
            <a:custGeom>
              <a:rect b="b" l="l" r="r" t="t"/>
              <a:pathLst>
                <a:path extrusionOk="0" h="767" w="787">
                  <a:moveTo>
                    <a:pt x="694" y="1"/>
                  </a:moveTo>
                  <a:cubicBezTo>
                    <a:pt x="681" y="1"/>
                    <a:pt x="669" y="7"/>
                    <a:pt x="661" y="23"/>
                  </a:cubicBezTo>
                  <a:cubicBezTo>
                    <a:pt x="461" y="223"/>
                    <a:pt x="261" y="457"/>
                    <a:pt x="28" y="690"/>
                  </a:cubicBezTo>
                  <a:cubicBezTo>
                    <a:pt x="1" y="717"/>
                    <a:pt x="17" y="766"/>
                    <a:pt x="60" y="766"/>
                  </a:cubicBezTo>
                  <a:cubicBezTo>
                    <a:pt x="70" y="766"/>
                    <a:pt x="82" y="763"/>
                    <a:pt x="94" y="757"/>
                  </a:cubicBezTo>
                  <a:cubicBezTo>
                    <a:pt x="294" y="557"/>
                    <a:pt x="528" y="357"/>
                    <a:pt x="761" y="90"/>
                  </a:cubicBezTo>
                  <a:cubicBezTo>
                    <a:pt x="787" y="65"/>
                    <a:pt x="735" y="1"/>
                    <a:pt x="69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22"/>
            <p:cNvSpPr/>
            <p:nvPr/>
          </p:nvSpPr>
          <p:spPr>
            <a:xfrm>
              <a:off x="7856000" y="4180450"/>
              <a:ext cx="15550" cy="8600"/>
            </a:xfrm>
            <a:custGeom>
              <a:rect b="b" l="l" r="r" t="t"/>
              <a:pathLst>
                <a:path extrusionOk="0" h="344" w="622">
                  <a:moveTo>
                    <a:pt x="556" y="0"/>
                  </a:moveTo>
                  <a:cubicBezTo>
                    <a:pt x="548" y="0"/>
                    <a:pt x="541" y="3"/>
                    <a:pt x="534" y="9"/>
                  </a:cubicBezTo>
                  <a:cubicBezTo>
                    <a:pt x="368" y="76"/>
                    <a:pt x="234" y="176"/>
                    <a:pt x="67" y="243"/>
                  </a:cubicBezTo>
                  <a:cubicBezTo>
                    <a:pt x="1" y="243"/>
                    <a:pt x="34" y="343"/>
                    <a:pt x="134" y="343"/>
                  </a:cubicBezTo>
                  <a:cubicBezTo>
                    <a:pt x="301" y="243"/>
                    <a:pt x="401" y="176"/>
                    <a:pt x="568" y="76"/>
                  </a:cubicBezTo>
                  <a:cubicBezTo>
                    <a:pt x="622" y="49"/>
                    <a:pt x="588" y="0"/>
                    <a:pt x="55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22"/>
            <p:cNvSpPr/>
            <p:nvPr/>
          </p:nvSpPr>
          <p:spPr>
            <a:xfrm>
              <a:off x="7889350" y="4235725"/>
              <a:ext cx="4200" cy="3350"/>
            </a:xfrm>
            <a:custGeom>
              <a:rect b="b" l="l" r="r" t="t"/>
              <a:pathLst>
                <a:path extrusionOk="0" h="134" w="168">
                  <a:moveTo>
                    <a:pt x="68" y="0"/>
                  </a:moveTo>
                  <a:cubicBezTo>
                    <a:pt x="1" y="0"/>
                    <a:pt x="1" y="133"/>
                    <a:pt x="68" y="133"/>
                  </a:cubicBezTo>
                  <a:cubicBezTo>
                    <a:pt x="168" y="133"/>
                    <a:pt x="168" y="0"/>
                    <a:pt x="6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22"/>
            <p:cNvSpPr/>
            <p:nvPr/>
          </p:nvSpPr>
          <p:spPr>
            <a:xfrm>
              <a:off x="7931900" y="4213925"/>
              <a:ext cx="5000" cy="3475"/>
            </a:xfrm>
            <a:custGeom>
              <a:rect b="b" l="l" r="r" t="t"/>
              <a:pathLst>
                <a:path extrusionOk="0" h="139" w="200">
                  <a:moveTo>
                    <a:pt x="150" y="0"/>
                  </a:moveTo>
                  <a:cubicBezTo>
                    <a:pt x="145" y="0"/>
                    <a:pt x="140" y="2"/>
                    <a:pt x="134" y="5"/>
                  </a:cubicBezTo>
                  <a:lnTo>
                    <a:pt x="100" y="5"/>
                  </a:lnTo>
                  <a:cubicBezTo>
                    <a:pt x="0" y="5"/>
                    <a:pt x="0" y="71"/>
                    <a:pt x="100" y="138"/>
                  </a:cubicBezTo>
                  <a:lnTo>
                    <a:pt x="134" y="138"/>
                  </a:lnTo>
                  <a:cubicBezTo>
                    <a:pt x="194" y="138"/>
                    <a:pt x="200" y="0"/>
                    <a:pt x="15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22"/>
            <p:cNvSpPr/>
            <p:nvPr/>
          </p:nvSpPr>
          <p:spPr>
            <a:xfrm>
              <a:off x="7941075" y="4137875"/>
              <a:ext cx="13075" cy="42850"/>
            </a:xfrm>
            <a:custGeom>
              <a:rect b="b" l="l" r="r" t="t"/>
              <a:pathLst>
                <a:path extrusionOk="0" h="1714" w="523">
                  <a:moveTo>
                    <a:pt x="68" y="1"/>
                  </a:moveTo>
                  <a:cubicBezTo>
                    <a:pt x="33" y="1"/>
                    <a:pt x="0" y="39"/>
                    <a:pt x="0" y="78"/>
                  </a:cubicBezTo>
                  <a:cubicBezTo>
                    <a:pt x="100" y="578"/>
                    <a:pt x="134" y="1212"/>
                    <a:pt x="400" y="1679"/>
                  </a:cubicBezTo>
                  <a:cubicBezTo>
                    <a:pt x="412" y="1703"/>
                    <a:pt x="432" y="1714"/>
                    <a:pt x="452" y="1714"/>
                  </a:cubicBezTo>
                  <a:cubicBezTo>
                    <a:pt x="488" y="1714"/>
                    <a:pt x="522" y="1677"/>
                    <a:pt x="500" y="1612"/>
                  </a:cubicBezTo>
                  <a:cubicBezTo>
                    <a:pt x="400" y="1079"/>
                    <a:pt x="167" y="612"/>
                    <a:pt x="134" y="78"/>
                  </a:cubicBezTo>
                  <a:cubicBezTo>
                    <a:pt x="119" y="22"/>
                    <a:pt x="93"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22"/>
            <p:cNvSpPr/>
            <p:nvPr/>
          </p:nvSpPr>
          <p:spPr>
            <a:xfrm>
              <a:off x="7970250" y="4115425"/>
              <a:ext cx="5875" cy="28175"/>
            </a:xfrm>
            <a:custGeom>
              <a:rect b="b" l="l" r="r" t="t"/>
              <a:pathLst>
                <a:path extrusionOk="0" h="1127" w="235">
                  <a:moveTo>
                    <a:pt x="167" y="0"/>
                  </a:moveTo>
                  <a:cubicBezTo>
                    <a:pt x="134" y="0"/>
                    <a:pt x="101" y="25"/>
                    <a:pt x="101" y="75"/>
                  </a:cubicBezTo>
                  <a:cubicBezTo>
                    <a:pt x="67" y="409"/>
                    <a:pt x="1" y="742"/>
                    <a:pt x="1" y="1076"/>
                  </a:cubicBezTo>
                  <a:cubicBezTo>
                    <a:pt x="1" y="1109"/>
                    <a:pt x="34" y="1126"/>
                    <a:pt x="67" y="1126"/>
                  </a:cubicBezTo>
                  <a:cubicBezTo>
                    <a:pt x="101" y="1126"/>
                    <a:pt x="134" y="1109"/>
                    <a:pt x="134" y="1076"/>
                  </a:cubicBezTo>
                  <a:cubicBezTo>
                    <a:pt x="167" y="742"/>
                    <a:pt x="167" y="409"/>
                    <a:pt x="234" y="75"/>
                  </a:cubicBezTo>
                  <a:cubicBezTo>
                    <a:pt x="234" y="25"/>
                    <a:pt x="201" y="0"/>
                    <a:pt x="1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22"/>
            <p:cNvSpPr/>
            <p:nvPr/>
          </p:nvSpPr>
          <p:spPr>
            <a:xfrm>
              <a:off x="7915575" y="4111625"/>
              <a:ext cx="4675" cy="7450"/>
            </a:xfrm>
            <a:custGeom>
              <a:rect b="b" l="l" r="r" t="t"/>
              <a:pathLst>
                <a:path extrusionOk="0" h="298" w="187">
                  <a:moveTo>
                    <a:pt x="78" y="0"/>
                  </a:moveTo>
                  <a:cubicBezTo>
                    <a:pt x="37" y="0"/>
                    <a:pt x="0" y="36"/>
                    <a:pt x="19" y="94"/>
                  </a:cubicBezTo>
                  <a:cubicBezTo>
                    <a:pt x="19" y="127"/>
                    <a:pt x="86" y="227"/>
                    <a:pt x="86" y="261"/>
                  </a:cubicBezTo>
                  <a:cubicBezTo>
                    <a:pt x="86" y="286"/>
                    <a:pt x="101" y="297"/>
                    <a:pt x="119" y="297"/>
                  </a:cubicBezTo>
                  <a:cubicBezTo>
                    <a:pt x="148" y="297"/>
                    <a:pt x="186" y="269"/>
                    <a:pt x="186" y="227"/>
                  </a:cubicBezTo>
                  <a:cubicBezTo>
                    <a:pt x="186" y="161"/>
                    <a:pt x="153" y="94"/>
                    <a:pt x="153" y="61"/>
                  </a:cubicBezTo>
                  <a:cubicBezTo>
                    <a:pt x="139" y="19"/>
                    <a:pt x="107" y="0"/>
                    <a:pt x="7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22"/>
            <p:cNvSpPr/>
            <p:nvPr/>
          </p:nvSpPr>
          <p:spPr>
            <a:xfrm>
              <a:off x="7948575" y="4089025"/>
              <a:ext cx="4200" cy="4725"/>
            </a:xfrm>
            <a:custGeom>
              <a:rect b="b" l="l" r="r" t="t"/>
              <a:pathLst>
                <a:path extrusionOk="0" h="189" w="168">
                  <a:moveTo>
                    <a:pt x="60" y="1"/>
                  </a:moveTo>
                  <a:cubicBezTo>
                    <a:pt x="28" y="1"/>
                    <a:pt x="0" y="19"/>
                    <a:pt x="0" y="64"/>
                  </a:cubicBezTo>
                  <a:cubicBezTo>
                    <a:pt x="0" y="131"/>
                    <a:pt x="0" y="131"/>
                    <a:pt x="34" y="164"/>
                  </a:cubicBezTo>
                  <a:cubicBezTo>
                    <a:pt x="34" y="181"/>
                    <a:pt x="50" y="189"/>
                    <a:pt x="71" y="189"/>
                  </a:cubicBezTo>
                  <a:cubicBezTo>
                    <a:pt x="92" y="189"/>
                    <a:pt x="117" y="181"/>
                    <a:pt x="134" y="164"/>
                  </a:cubicBezTo>
                  <a:cubicBezTo>
                    <a:pt x="167" y="131"/>
                    <a:pt x="167" y="131"/>
                    <a:pt x="167" y="64"/>
                  </a:cubicBezTo>
                  <a:cubicBezTo>
                    <a:pt x="149" y="27"/>
                    <a:pt x="100" y="1"/>
                    <a:pt x="6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22"/>
            <p:cNvSpPr/>
            <p:nvPr/>
          </p:nvSpPr>
          <p:spPr>
            <a:xfrm>
              <a:off x="7923100" y="4054200"/>
              <a:ext cx="13525" cy="9975"/>
            </a:xfrm>
            <a:custGeom>
              <a:rect b="b" l="l" r="r" t="t"/>
              <a:pathLst>
                <a:path extrusionOk="0" h="399" w="541">
                  <a:moveTo>
                    <a:pt x="74" y="1"/>
                  </a:moveTo>
                  <a:cubicBezTo>
                    <a:pt x="28" y="1"/>
                    <a:pt x="1" y="71"/>
                    <a:pt x="52" y="123"/>
                  </a:cubicBezTo>
                  <a:cubicBezTo>
                    <a:pt x="185" y="223"/>
                    <a:pt x="285" y="289"/>
                    <a:pt x="386" y="389"/>
                  </a:cubicBezTo>
                  <a:cubicBezTo>
                    <a:pt x="403" y="395"/>
                    <a:pt x="420" y="398"/>
                    <a:pt x="435" y="398"/>
                  </a:cubicBezTo>
                  <a:cubicBezTo>
                    <a:pt x="505" y="398"/>
                    <a:pt x="541" y="338"/>
                    <a:pt x="486" y="256"/>
                  </a:cubicBezTo>
                  <a:lnTo>
                    <a:pt x="119" y="23"/>
                  </a:lnTo>
                  <a:cubicBezTo>
                    <a:pt x="103" y="7"/>
                    <a:pt x="88" y="1"/>
                    <a:pt x="7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22"/>
            <p:cNvSpPr/>
            <p:nvPr/>
          </p:nvSpPr>
          <p:spPr>
            <a:xfrm>
              <a:off x="7970250" y="4028075"/>
              <a:ext cx="7525" cy="3350"/>
            </a:xfrm>
            <a:custGeom>
              <a:rect b="b" l="l" r="r" t="t"/>
              <a:pathLst>
                <a:path extrusionOk="0" h="134" w="301">
                  <a:moveTo>
                    <a:pt x="67" y="0"/>
                  </a:moveTo>
                  <a:cubicBezTo>
                    <a:pt x="1" y="67"/>
                    <a:pt x="1" y="134"/>
                    <a:pt x="67" y="134"/>
                  </a:cubicBezTo>
                  <a:lnTo>
                    <a:pt x="201" y="134"/>
                  </a:lnTo>
                  <a:cubicBezTo>
                    <a:pt x="301" y="134"/>
                    <a:pt x="301" y="0"/>
                    <a:pt x="2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22"/>
            <p:cNvSpPr/>
            <p:nvPr/>
          </p:nvSpPr>
          <p:spPr>
            <a:xfrm>
              <a:off x="7928550" y="4006375"/>
              <a:ext cx="25050" cy="9200"/>
            </a:xfrm>
            <a:custGeom>
              <a:rect b="b" l="l" r="r" t="t"/>
              <a:pathLst>
                <a:path extrusionOk="0" h="368" w="1002">
                  <a:moveTo>
                    <a:pt x="67" y="1"/>
                  </a:moveTo>
                  <a:cubicBezTo>
                    <a:pt x="1" y="1"/>
                    <a:pt x="1" y="101"/>
                    <a:pt x="67" y="134"/>
                  </a:cubicBezTo>
                  <a:cubicBezTo>
                    <a:pt x="334" y="201"/>
                    <a:pt x="635" y="334"/>
                    <a:pt x="935" y="368"/>
                  </a:cubicBezTo>
                  <a:cubicBezTo>
                    <a:pt x="1001" y="368"/>
                    <a:pt x="1001" y="301"/>
                    <a:pt x="935" y="268"/>
                  </a:cubicBezTo>
                  <a:cubicBezTo>
                    <a:pt x="635" y="134"/>
                    <a:pt x="334" y="10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22"/>
            <p:cNvSpPr/>
            <p:nvPr/>
          </p:nvSpPr>
          <p:spPr>
            <a:xfrm>
              <a:off x="7966125" y="3992875"/>
              <a:ext cx="7500" cy="1850"/>
            </a:xfrm>
            <a:custGeom>
              <a:rect b="b" l="l" r="r" t="t"/>
              <a:pathLst>
                <a:path extrusionOk="0" h="74" w="300">
                  <a:moveTo>
                    <a:pt x="62" y="0"/>
                  </a:moveTo>
                  <a:cubicBezTo>
                    <a:pt x="0" y="0"/>
                    <a:pt x="8" y="74"/>
                    <a:pt x="66" y="74"/>
                  </a:cubicBezTo>
                  <a:lnTo>
                    <a:pt x="266" y="74"/>
                  </a:lnTo>
                  <a:cubicBezTo>
                    <a:pt x="299" y="74"/>
                    <a:pt x="299" y="7"/>
                    <a:pt x="266" y="7"/>
                  </a:cubicBezTo>
                  <a:lnTo>
                    <a:pt x="99" y="7"/>
                  </a:lnTo>
                  <a:cubicBezTo>
                    <a:pt x="85" y="2"/>
                    <a:pt x="72" y="0"/>
                    <a:pt x="6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22"/>
            <p:cNvSpPr/>
            <p:nvPr/>
          </p:nvSpPr>
          <p:spPr>
            <a:xfrm>
              <a:off x="7965250" y="4056425"/>
              <a:ext cx="2525" cy="2525"/>
            </a:xfrm>
            <a:custGeom>
              <a:rect b="b" l="l" r="r" t="t"/>
              <a:pathLst>
                <a:path extrusionOk="0" h="101" w="101">
                  <a:moveTo>
                    <a:pt x="34" y="0"/>
                  </a:moveTo>
                  <a:cubicBezTo>
                    <a:pt x="0" y="0"/>
                    <a:pt x="0" y="100"/>
                    <a:pt x="34" y="100"/>
                  </a:cubicBezTo>
                  <a:cubicBezTo>
                    <a:pt x="101" y="100"/>
                    <a:pt x="101"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4" name="Google Shape;4254;p22"/>
            <p:cNvSpPr/>
            <p:nvPr/>
          </p:nvSpPr>
          <p:spPr>
            <a:xfrm>
              <a:off x="7322300" y="4403850"/>
              <a:ext cx="13350" cy="51550"/>
            </a:xfrm>
            <a:custGeom>
              <a:rect b="b" l="l" r="r" t="t"/>
              <a:pathLst>
                <a:path extrusionOk="0" h="2062" w="534">
                  <a:moveTo>
                    <a:pt x="515" y="0"/>
                  </a:moveTo>
                  <a:cubicBezTo>
                    <a:pt x="507" y="0"/>
                    <a:pt x="500" y="17"/>
                    <a:pt x="500" y="47"/>
                  </a:cubicBezTo>
                  <a:cubicBezTo>
                    <a:pt x="334" y="647"/>
                    <a:pt x="134" y="1314"/>
                    <a:pt x="0" y="1981"/>
                  </a:cubicBezTo>
                  <a:cubicBezTo>
                    <a:pt x="0" y="2030"/>
                    <a:pt x="36" y="2061"/>
                    <a:pt x="55" y="2061"/>
                  </a:cubicBezTo>
                  <a:cubicBezTo>
                    <a:pt x="62" y="2061"/>
                    <a:pt x="67" y="2057"/>
                    <a:pt x="67" y="2048"/>
                  </a:cubicBezTo>
                  <a:cubicBezTo>
                    <a:pt x="300" y="1414"/>
                    <a:pt x="400" y="747"/>
                    <a:pt x="534" y="80"/>
                  </a:cubicBezTo>
                  <a:cubicBezTo>
                    <a:pt x="534" y="25"/>
                    <a:pt x="524" y="0"/>
                    <a:pt x="51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22"/>
            <p:cNvSpPr/>
            <p:nvPr/>
          </p:nvSpPr>
          <p:spPr>
            <a:xfrm>
              <a:off x="7365650" y="4417500"/>
              <a:ext cx="4200" cy="2525"/>
            </a:xfrm>
            <a:custGeom>
              <a:rect b="b" l="l" r="r" t="t"/>
              <a:pathLst>
                <a:path extrusionOk="0" h="101" w="168">
                  <a:moveTo>
                    <a:pt x="101" y="1"/>
                  </a:moveTo>
                  <a:cubicBezTo>
                    <a:pt x="1" y="1"/>
                    <a:pt x="1" y="101"/>
                    <a:pt x="101" y="101"/>
                  </a:cubicBezTo>
                  <a:cubicBezTo>
                    <a:pt x="167" y="101"/>
                    <a:pt x="167"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p22"/>
            <p:cNvSpPr/>
            <p:nvPr/>
          </p:nvSpPr>
          <p:spPr>
            <a:xfrm>
              <a:off x="7359200" y="4373825"/>
              <a:ext cx="16475" cy="21900"/>
            </a:xfrm>
            <a:custGeom>
              <a:rect b="b" l="l" r="r" t="t"/>
              <a:pathLst>
                <a:path extrusionOk="0" h="876" w="659">
                  <a:moveTo>
                    <a:pt x="60" y="0"/>
                  </a:moveTo>
                  <a:cubicBezTo>
                    <a:pt x="30" y="0"/>
                    <a:pt x="1" y="31"/>
                    <a:pt x="25" y="80"/>
                  </a:cubicBezTo>
                  <a:cubicBezTo>
                    <a:pt x="92" y="180"/>
                    <a:pt x="192" y="347"/>
                    <a:pt x="292" y="480"/>
                  </a:cubicBezTo>
                  <a:cubicBezTo>
                    <a:pt x="392" y="614"/>
                    <a:pt x="459" y="781"/>
                    <a:pt x="559" y="847"/>
                  </a:cubicBezTo>
                  <a:cubicBezTo>
                    <a:pt x="569" y="868"/>
                    <a:pt x="583" y="876"/>
                    <a:pt x="597" y="876"/>
                  </a:cubicBezTo>
                  <a:cubicBezTo>
                    <a:pt x="627" y="876"/>
                    <a:pt x="659" y="837"/>
                    <a:pt x="659" y="814"/>
                  </a:cubicBezTo>
                  <a:cubicBezTo>
                    <a:pt x="592" y="681"/>
                    <a:pt x="492" y="547"/>
                    <a:pt x="392" y="447"/>
                  </a:cubicBezTo>
                  <a:cubicBezTo>
                    <a:pt x="292" y="314"/>
                    <a:pt x="192" y="147"/>
                    <a:pt x="92" y="13"/>
                  </a:cubicBezTo>
                  <a:cubicBezTo>
                    <a:pt x="83" y="4"/>
                    <a:pt x="72" y="0"/>
                    <a:pt x="6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7" name="Google Shape;4257;p22"/>
            <p:cNvSpPr/>
            <p:nvPr/>
          </p:nvSpPr>
          <p:spPr>
            <a:xfrm>
              <a:off x="7336925" y="4476500"/>
              <a:ext cx="25925" cy="22250"/>
            </a:xfrm>
            <a:custGeom>
              <a:rect b="b" l="l" r="r" t="t"/>
              <a:pathLst>
                <a:path extrusionOk="0" h="890" w="1037">
                  <a:moveTo>
                    <a:pt x="953" y="0"/>
                  </a:moveTo>
                  <a:cubicBezTo>
                    <a:pt x="942" y="0"/>
                    <a:pt x="929" y="3"/>
                    <a:pt x="916" y="9"/>
                  </a:cubicBezTo>
                  <a:cubicBezTo>
                    <a:pt x="616" y="209"/>
                    <a:pt x="316" y="543"/>
                    <a:pt x="49" y="810"/>
                  </a:cubicBezTo>
                  <a:cubicBezTo>
                    <a:pt x="0" y="859"/>
                    <a:pt x="41" y="890"/>
                    <a:pt x="79" y="890"/>
                  </a:cubicBezTo>
                  <a:cubicBezTo>
                    <a:pt x="93" y="890"/>
                    <a:pt x="107" y="886"/>
                    <a:pt x="116" y="877"/>
                  </a:cubicBezTo>
                  <a:cubicBezTo>
                    <a:pt x="416" y="643"/>
                    <a:pt x="749" y="376"/>
                    <a:pt x="983" y="76"/>
                  </a:cubicBezTo>
                  <a:cubicBezTo>
                    <a:pt x="1037" y="49"/>
                    <a:pt x="1004" y="0"/>
                    <a:pt x="95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22"/>
            <p:cNvSpPr/>
            <p:nvPr/>
          </p:nvSpPr>
          <p:spPr>
            <a:xfrm>
              <a:off x="7300600" y="4501750"/>
              <a:ext cx="3375" cy="3350"/>
            </a:xfrm>
            <a:custGeom>
              <a:rect b="b" l="l" r="r" t="t"/>
              <a:pathLst>
                <a:path extrusionOk="0" h="134" w="135">
                  <a:moveTo>
                    <a:pt x="68" y="0"/>
                  </a:moveTo>
                  <a:cubicBezTo>
                    <a:pt x="1" y="0"/>
                    <a:pt x="1" y="133"/>
                    <a:pt x="68" y="133"/>
                  </a:cubicBezTo>
                  <a:cubicBezTo>
                    <a:pt x="134" y="133"/>
                    <a:pt x="134" y="0"/>
                    <a:pt x="6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22"/>
            <p:cNvSpPr/>
            <p:nvPr/>
          </p:nvSpPr>
          <p:spPr>
            <a:xfrm>
              <a:off x="7316450" y="4546350"/>
              <a:ext cx="5025" cy="5875"/>
            </a:xfrm>
            <a:custGeom>
              <a:rect b="b" l="l" r="r" t="t"/>
              <a:pathLst>
                <a:path extrusionOk="0" h="235" w="201">
                  <a:moveTo>
                    <a:pt x="122" y="1"/>
                  </a:moveTo>
                  <a:cubicBezTo>
                    <a:pt x="101" y="1"/>
                    <a:pt x="84" y="17"/>
                    <a:pt x="67" y="51"/>
                  </a:cubicBezTo>
                  <a:cubicBezTo>
                    <a:pt x="1" y="84"/>
                    <a:pt x="1" y="117"/>
                    <a:pt x="67" y="184"/>
                  </a:cubicBezTo>
                  <a:cubicBezTo>
                    <a:pt x="51" y="217"/>
                    <a:pt x="67" y="234"/>
                    <a:pt x="97" y="234"/>
                  </a:cubicBezTo>
                  <a:cubicBezTo>
                    <a:pt x="126" y="234"/>
                    <a:pt x="167" y="217"/>
                    <a:pt x="201" y="184"/>
                  </a:cubicBezTo>
                  <a:lnTo>
                    <a:pt x="201" y="51"/>
                  </a:lnTo>
                  <a:cubicBezTo>
                    <a:pt x="167" y="17"/>
                    <a:pt x="142" y="1"/>
                    <a:pt x="122"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22"/>
            <p:cNvSpPr/>
            <p:nvPr/>
          </p:nvSpPr>
          <p:spPr>
            <a:xfrm>
              <a:off x="7271725" y="4567550"/>
              <a:ext cx="15750" cy="13650"/>
            </a:xfrm>
            <a:custGeom>
              <a:rect b="b" l="l" r="r" t="t"/>
              <a:pathLst>
                <a:path extrusionOk="0" h="546" w="630">
                  <a:moveTo>
                    <a:pt x="530" y="0"/>
                  </a:moveTo>
                  <a:cubicBezTo>
                    <a:pt x="513" y="0"/>
                    <a:pt x="497" y="10"/>
                    <a:pt x="489" y="37"/>
                  </a:cubicBezTo>
                  <a:cubicBezTo>
                    <a:pt x="355" y="170"/>
                    <a:pt x="188" y="270"/>
                    <a:pt x="55" y="404"/>
                  </a:cubicBezTo>
                  <a:cubicBezTo>
                    <a:pt x="0" y="486"/>
                    <a:pt x="36" y="546"/>
                    <a:pt x="106" y="546"/>
                  </a:cubicBezTo>
                  <a:cubicBezTo>
                    <a:pt x="121" y="546"/>
                    <a:pt x="137" y="543"/>
                    <a:pt x="155" y="537"/>
                  </a:cubicBezTo>
                  <a:cubicBezTo>
                    <a:pt x="255" y="404"/>
                    <a:pt x="422" y="270"/>
                    <a:pt x="555" y="103"/>
                  </a:cubicBezTo>
                  <a:cubicBezTo>
                    <a:pt x="629" y="79"/>
                    <a:pt x="576" y="0"/>
                    <a:pt x="53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22"/>
            <p:cNvSpPr/>
            <p:nvPr/>
          </p:nvSpPr>
          <p:spPr>
            <a:xfrm>
              <a:off x="7289775" y="4610150"/>
              <a:ext cx="4175" cy="4200"/>
            </a:xfrm>
            <a:custGeom>
              <a:rect b="b" l="l" r="r" t="t"/>
              <a:pathLst>
                <a:path extrusionOk="0" h="168" w="167">
                  <a:moveTo>
                    <a:pt x="100" y="0"/>
                  </a:moveTo>
                  <a:cubicBezTo>
                    <a:pt x="0" y="0"/>
                    <a:pt x="0" y="167"/>
                    <a:pt x="100" y="167"/>
                  </a:cubicBezTo>
                  <a:cubicBezTo>
                    <a:pt x="167" y="167"/>
                    <a:pt x="167" y="34"/>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22"/>
            <p:cNvSpPr/>
            <p:nvPr/>
          </p:nvSpPr>
          <p:spPr>
            <a:xfrm>
              <a:off x="7247475" y="4632000"/>
              <a:ext cx="17075" cy="32700"/>
            </a:xfrm>
            <a:custGeom>
              <a:rect b="b" l="l" r="r" t="t"/>
              <a:pathLst>
                <a:path extrusionOk="0" h="1308" w="683">
                  <a:moveTo>
                    <a:pt x="75" y="0"/>
                  </a:moveTo>
                  <a:cubicBezTo>
                    <a:pt x="63" y="0"/>
                    <a:pt x="0" y="55"/>
                    <a:pt x="24" y="127"/>
                  </a:cubicBezTo>
                  <a:cubicBezTo>
                    <a:pt x="158" y="294"/>
                    <a:pt x="291" y="494"/>
                    <a:pt x="358" y="694"/>
                  </a:cubicBezTo>
                  <a:cubicBezTo>
                    <a:pt x="458" y="861"/>
                    <a:pt x="491" y="1095"/>
                    <a:pt x="558" y="1295"/>
                  </a:cubicBezTo>
                  <a:cubicBezTo>
                    <a:pt x="576" y="1304"/>
                    <a:pt x="594" y="1308"/>
                    <a:pt x="610" y="1308"/>
                  </a:cubicBezTo>
                  <a:cubicBezTo>
                    <a:pt x="653" y="1308"/>
                    <a:pt x="683" y="1277"/>
                    <a:pt x="658" y="1228"/>
                  </a:cubicBezTo>
                  <a:cubicBezTo>
                    <a:pt x="591" y="828"/>
                    <a:pt x="325" y="394"/>
                    <a:pt x="58" y="27"/>
                  </a:cubicBezTo>
                  <a:cubicBezTo>
                    <a:pt x="76" y="8"/>
                    <a:pt x="79" y="0"/>
                    <a:pt x="7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22"/>
            <p:cNvSpPr/>
            <p:nvPr/>
          </p:nvSpPr>
          <p:spPr>
            <a:xfrm>
              <a:off x="7273000" y="4697475"/>
              <a:ext cx="7450" cy="4975"/>
            </a:xfrm>
            <a:custGeom>
              <a:rect b="b" l="l" r="r" t="t"/>
              <a:pathLst>
                <a:path extrusionOk="0" h="199" w="298">
                  <a:moveTo>
                    <a:pt x="196" y="1"/>
                  </a:moveTo>
                  <a:cubicBezTo>
                    <a:pt x="186" y="1"/>
                    <a:pt x="177" y="4"/>
                    <a:pt x="171" y="10"/>
                  </a:cubicBezTo>
                  <a:cubicBezTo>
                    <a:pt x="137" y="10"/>
                    <a:pt x="137" y="43"/>
                    <a:pt x="104" y="43"/>
                  </a:cubicBezTo>
                  <a:cubicBezTo>
                    <a:pt x="1" y="121"/>
                    <a:pt x="58" y="198"/>
                    <a:pt x="119" y="198"/>
                  </a:cubicBezTo>
                  <a:cubicBezTo>
                    <a:pt x="137" y="198"/>
                    <a:pt x="156" y="192"/>
                    <a:pt x="171" y="177"/>
                  </a:cubicBezTo>
                  <a:lnTo>
                    <a:pt x="271" y="77"/>
                  </a:lnTo>
                  <a:cubicBezTo>
                    <a:pt x="298" y="50"/>
                    <a:pt x="238" y="1"/>
                    <a:pt x="19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22"/>
            <p:cNvSpPr/>
            <p:nvPr/>
          </p:nvSpPr>
          <p:spPr>
            <a:xfrm>
              <a:off x="7233900" y="4714400"/>
              <a:ext cx="6700" cy="3350"/>
            </a:xfrm>
            <a:custGeom>
              <a:rect b="b" l="l" r="r" t="t"/>
              <a:pathLst>
                <a:path extrusionOk="0" h="134" w="268">
                  <a:moveTo>
                    <a:pt x="100" y="0"/>
                  </a:moveTo>
                  <a:cubicBezTo>
                    <a:pt x="34" y="0"/>
                    <a:pt x="0" y="134"/>
                    <a:pt x="100" y="134"/>
                  </a:cubicBezTo>
                  <a:lnTo>
                    <a:pt x="234" y="134"/>
                  </a:lnTo>
                  <a:cubicBezTo>
                    <a:pt x="267" y="134"/>
                    <a:pt x="267" y="33"/>
                    <a:pt x="234" y="33"/>
                  </a:cubicBezTo>
                  <a:cubicBezTo>
                    <a:pt x="200" y="0"/>
                    <a:pt x="167" y="0"/>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22"/>
            <p:cNvSpPr/>
            <p:nvPr/>
          </p:nvSpPr>
          <p:spPr>
            <a:xfrm>
              <a:off x="7371500" y="4342675"/>
              <a:ext cx="2525" cy="4175"/>
            </a:xfrm>
            <a:custGeom>
              <a:rect b="b" l="l" r="r" t="t"/>
              <a:pathLst>
                <a:path extrusionOk="0" h="167" w="101">
                  <a:moveTo>
                    <a:pt x="67" y="0"/>
                  </a:moveTo>
                  <a:cubicBezTo>
                    <a:pt x="50" y="0"/>
                    <a:pt x="34" y="8"/>
                    <a:pt x="34" y="25"/>
                  </a:cubicBezTo>
                  <a:cubicBezTo>
                    <a:pt x="34" y="59"/>
                    <a:pt x="0" y="59"/>
                    <a:pt x="34" y="92"/>
                  </a:cubicBezTo>
                  <a:cubicBezTo>
                    <a:pt x="34" y="142"/>
                    <a:pt x="50" y="167"/>
                    <a:pt x="67" y="167"/>
                  </a:cubicBezTo>
                  <a:cubicBezTo>
                    <a:pt x="84" y="167"/>
                    <a:pt x="100" y="142"/>
                    <a:pt x="100" y="92"/>
                  </a:cubicBezTo>
                  <a:lnTo>
                    <a:pt x="100" y="25"/>
                  </a:lnTo>
                  <a:cubicBezTo>
                    <a:pt x="100" y="8"/>
                    <a:pt x="84"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22"/>
            <p:cNvSpPr/>
            <p:nvPr/>
          </p:nvSpPr>
          <p:spPr>
            <a:xfrm>
              <a:off x="7377325" y="4285750"/>
              <a:ext cx="7525" cy="3350"/>
            </a:xfrm>
            <a:custGeom>
              <a:rect b="b" l="l" r="r" t="t"/>
              <a:pathLst>
                <a:path extrusionOk="0" h="134" w="301">
                  <a:moveTo>
                    <a:pt x="101" y="0"/>
                  </a:moveTo>
                  <a:cubicBezTo>
                    <a:pt x="1" y="0"/>
                    <a:pt x="1" y="101"/>
                    <a:pt x="101" y="134"/>
                  </a:cubicBezTo>
                  <a:lnTo>
                    <a:pt x="167" y="134"/>
                  </a:lnTo>
                  <a:cubicBezTo>
                    <a:pt x="268" y="134"/>
                    <a:pt x="301" y="0"/>
                    <a:pt x="1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22"/>
            <p:cNvSpPr/>
            <p:nvPr/>
          </p:nvSpPr>
          <p:spPr>
            <a:xfrm>
              <a:off x="7405675" y="4221950"/>
              <a:ext cx="7550" cy="41100"/>
            </a:xfrm>
            <a:custGeom>
              <a:rect b="b" l="l" r="r" t="t"/>
              <a:pathLst>
                <a:path extrusionOk="0" h="1644" w="302">
                  <a:moveTo>
                    <a:pt x="84" y="1"/>
                  </a:moveTo>
                  <a:cubicBezTo>
                    <a:pt x="43" y="1"/>
                    <a:pt x="1" y="17"/>
                    <a:pt x="1" y="51"/>
                  </a:cubicBezTo>
                  <a:cubicBezTo>
                    <a:pt x="34" y="551"/>
                    <a:pt x="134" y="1051"/>
                    <a:pt x="168" y="1552"/>
                  </a:cubicBezTo>
                  <a:cubicBezTo>
                    <a:pt x="168" y="1618"/>
                    <a:pt x="201" y="1644"/>
                    <a:pt x="234" y="1644"/>
                  </a:cubicBezTo>
                  <a:cubicBezTo>
                    <a:pt x="268" y="1644"/>
                    <a:pt x="301" y="1618"/>
                    <a:pt x="301" y="1585"/>
                  </a:cubicBezTo>
                  <a:cubicBezTo>
                    <a:pt x="234" y="1085"/>
                    <a:pt x="201" y="584"/>
                    <a:pt x="168" y="51"/>
                  </a:cubicBezTo>
                  <a:cubicBezTo>
                    <a:pt x="168" y="17"/>
                    <a:pt x="126"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22"/>
            <p:cNvSpPr/>
            <p:nvPr/>
          </p:nvSpPr>
          <p:spPr>
            <a:xfrm>
              <a:off x="7454875" y="4204850"/>
              <a:ext cx="2525" cy="2525"/>
            </a:xfrm>
            <a:custGeom>
              <a:rect b="b" l="l" r="r" t="t"/>
              <a:pathLst>
                <a:path extrusionOk="0" h="101" w="101">
                  <a:moveTo>
                    <a:pt x="34" y="1"/>
                  </a:moveTo>
                  <a:cubicBezTo>
                    <a:pt x="1" y="34"/>
                    <a:pt x="1" y="101"/>
                    <a:pt x="34" y="101"/>
                  </a:cubicBezTo>
                  <a:cubicBezTo>
                    <a:pt x="101" y="101"/>
                    <a:pt x="101"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22"/>
            <p:cNvSpPr/>
            <p:nvPr/>
          </p:nvSpPr>
          <p:spPr>
            <a:xfrm>
              <a:off x="7419850" y="4176925"/>
              <a:ext cx="6300" cy="26075"/>
            </a:xfrm>
            <a:custGeom>
              <a:rect b="b" l="l" r="r" t="t"/>
              <a:pathLst>
                <a:path extrusionOk="0" h="1043" w="252">
                  <a:moveTo>
                    <a:pt x="209" y="0"/>
                  </a:moveTo>
                  <a:cubicBezTo>
                    <a:pt x="184" y="0"/>
                    <a:pt x="151" y="17"/>
                    <a:pt x="134" y="50"/>
                  </a:cubicBezTo>
                  <a:cubicBezTo>
                    <a:pt x="101" y="351"/>
                    <a:pt x="1" y="684"/>
                    <a:pt x="68" y="1018"/>
                  </a:cubicBezTo>
                  <a:cubicBezTo>
                    <a:pt x="68" y="1034"/>
                    <a:pt x="84" y="1043"/>
                    <a:pt x="101" y="1043"/>
                  </a:cubicBezTo>
                  <a:cubicBezTo>
                    <a:pt x="118" y="1043"/>
                    <a:pt x="134" y="1034"/>
                    <a:pt x="134" y="1018"/>
                  </a:cubicBezTo>
                  <a:cubicBezTo>
                    <a:pt x="234" y="718"/>
                    <a:pt x="234" y="384"/>
                    <a:pt x="234" y="50"/>
                  </a:cubicBezTo>
                  <a:cubicBezTo>
                    <a:pt x="251" y="17"/>
                    <a:pt x="234" y="0"/>
                    <a:pt x="209"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22"/>
            <p:cNvSpPr/>
            <p:nvPr/>
          </p:nvSpPr>
          <p:spPr>
            <a:xfrm>
              <a:off x="7448225" y="4153150"/>
              <a:ext cx="3775" cy="4000"/>
            </a:xfrm>
            <a:custGeom>
              <a:rect b="b" l="l" r="r" t="t"/>
              <a:pathLst>
                <a:path extrusionOk="0" h="160" w="151">
                  <a:moveTo>
                    <a:pt x="79" y="1"/>
                  </a:moveTo>
                  <a:cubicBezTo>
                    <a:pt x="42" y="1"/>
                    <a:pt x="0" y="34"/>
                    <a:pt x="0" y="101"/>
                  </a:cubicBezTo>
                  <a:lnTo>
                    <a:pt x="0" y="134"/>
                  </a:lnTo>
                  <a:cubicBezTo>
                    <a:pt x="0" y="151"/>
                    <a:pt x="17" y="159"/>
                    <a:pt x="42" y="159"/>
                  </a:cubicBezTo>
                  <a:cubicBezTo>
                    <a:pt x="67" y="159"/>
                    <a:pt x="100" y="151"/>
                    <a:pt x="133" y="134"/>
                  </a:cubicBezTo>
                  <a:lnTo>
                    <a:pt x="133" y="101"/>
                  </a:lnTo>
                  <a:cubicBezTo>
                    <a:pt x="150" y="34"/>
                    <a:pt x="117" y="1"/>
                    <a:pt x="7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1" name="Google Shape;4271;p22"/>
            <p:cNvSpPr/>
            <p:nvPr/>
          </p:nvSpPr>
          <p:spPr>
            <a:xfrm>
              <a:off x="7374225" y="4148975"/>
              <a:ext cx="23975" cy="18550"/>
            </a:xfrm>
            <a:custGeom>
              <a:rect b="b" l="l" r="r" t="t"/>
              <a:pathLst>
                <a:path extrusionOk="0" h="742" w="959">
                  <a:moveTo>
                    <a:pt x="825" y="1"/>
                  </a:moveTo>
                  <a:cubicBezTo>
                    <a:pt x="692" y="68"/>
                    <a:pt x="592" y="234"/>
                    <a:pt x="458" y="301"/>
                  </a:cubicBezTo>
                  <a:cubicBezTo>
                    <a:pt x="325" y="435"/>
                    <a:pt x="158" y="501"/>
                    <a:pt x="58" y="635"/>
                  </a:cubicBezTo>
                  <a:cubicBezTo>
                    <a:pt x="1" y="663"/>
                    <a:pt x="42" y="741"/>
                    <a:pt x="97" y="741"/>
                  </a:cubicBezTo>
                  <a:cubicBezTo>
                    <a:pt x="106" y="741"/>
                    <a:pt x="115" y="739"/>
                    <a:pt x="125" y="735"/>
                  </a:cubicBezTo>
                  <a:cubicBezTo>
                    <a:pt x="258" y="635"/>
                    <a:pt x="425" y="501"/>
                    <a:pt x="525" y="435"/>
                  </a:cubicBezTo>
                  <a:cubicBezTo>
                    <a:pt x="658" y="334"/>
                    <a:pt x="825" y="268"/>
                    <a:pt x="925" y="134"/>
                  </a:cubicBezTo>
                  <a:cubicBezTo>
                    <a:pt x="959" y="101"/>
                    <a:pt x="925" y="1"/>
                    <a:pt x="825"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22"/>
            <p:cNvSpPr/>
            <p:nvPr/>
          </p:nvSpPr>
          <p:spPr>
            <a:xfrm>
              <a:off x="7374000" y="4115625"/>
              <a:ext cx="4200" cy="3375"/>
            </a:xfrm>
            <a:custGeom>
              <a:rect b="b" l="l" r="r" t="t"/>
              <a:pathLst>
                <a:path extrusionOk="0" h="135" w="168">
                  <a:moveTo>
                    <a:pt x="100" y="1"/>
                  </a:moveTo>
                  <a:cubicBezTo>
                    <a:pt x="67" y="1"/>
                    <a:pt x="0" y="134"/>
                    <a:pt x="100" y="134"/>
                  </a:cubicBezTo>
                  <a:cubicBezTo>
                    <a:pt x="167" y="134"/>
                    <a:pt x="16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22"/>
            <p:cNvSpPr/>
            <p:nvPr/>
          </p:nvSpPr>
          <p:spPr>
            <a:xfrm>
              <a:off x="7347300" y="4077475"/>
              <a:ext cx="10875" cy="31825"/>
            </a:xfrm>
            <a:custGeom>
              <a:rect b="b" l="l" r="r" t="t"/>
              <a:pathLst>
                <a:path extrusionOk="0" h="1273" w="435">
                  <a:moveTo>
                    <a:pt x="409" y="1"/>
                  </a:moveTo>
                  <a:cubicBezTo>
                    <a:pt x="393" y="1"/>
                    <a:pt x="368" y="9"/>
                    <a:pt x="368" y="26"/>
                  </a:cubicBezTo>
                  <a:cubicBezTo>
                    <a:pt x="334" y="459"/>
                    <a:pt x="168" y="793"/>
                    <a:pt x="1" y="1193"/>
                  </a:cubicBezTo>
                  <a:cubicBezTo>
                    <a:pt x="1" y="1242"/>
                    <a:pt x="19" y="1273"/>
                    <a:pt x="41" y="1273"/>
                  </a:cubicBezTo>
                  <a:cubicBezTo>
                    <a:pt x="50" y="1273"/>
                    <a:pt x="59" y="1269"/>
                    <a:pt x="68" y="1260"/>
                  </a:cubicBezTo>
                  <a:cubicBezTo>
                    <a:pt x="334" y="926"/>
                    <a:pt x="401" y="459"/>
                    <a:pt x="401" y="26"/>
                  </a:cubicBezTo>
                  <a:cubicBezTo>
                    <a:pt x="434" y="9"/>
                    <a:pt x="426" y="1"/>
                    <a:pt x="40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22"/>
            <p:cNvSpPr/>
            <p:nvPr/>
          </p:nvSpPr>
          <p:spPr>
            <a:xfrm>
              <a:off x="7394000" y="4114800"/>
              <a:ext cx="4200" cy="3350"/>
            </a:xfrm>
            <a:custGeom>
              <a:rect b="b" l="l" r="r" t="t"/>
              <a:pathLst>
                <a:path extrusionOk="0" h="134" w="168">
                  <a:moveTo>
                    <a:pt x="101" y="0"/>
                  </a:moveTo>
                  <a:cubicBezTo>
                    <a:pt x="1" y="0"/>
                    <a:pt x="1" y="134"/>
                    <a:pt x="101" y="134"/>
                  </a:cubicBezTo>
                  <a:cubicBezTo>
                    <a:pt x="168" y="134"/>
                    <a:pt x="168"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22"/>
            <p:cNvSpPr/>
            <p:nvPr/>
          </p:nvSpPr>
          <p:spPr>
            <a:xfrm>
              <a:off x="7323950" y="4113950"/>
              <a:ext cx="28825" cy="18950"/>
            </a:xfrm>
            <a:custGeom>
              <a:rect b="b" l="l" r="r" t="t"/>
              <a:pathLst>
                <a:path extrusionOk="0" h="758" w="1153">
                  <a:moveTo>
                    <a:pt x="101" y="1"/>
                  </a:moveTo>
                  <a:cubicBezTo>
                    <a:pt x="1" y="1"/>
                    <a:pt x="1" y="68"/>
                    <a:pt x="34" y="134"/>
                  </a:cubicBezTo>
                  <a:lnTo>
                    <a:pt x="535" y="368"/>
                  </a:lnTo>
                  <a:cubicBezTo>
                    <a:pt x="701" y="501"/>
                    <a:pt x="868" y="635"/>
                    <a:pt x="1002" y="735"/>
                  </a:cubicBezTo>
                  <a:cubicBezTo>
                    <a:pt x="1018" y="751"/>
                    <a:pt x="1036" y="757"/>
                    <a:pt x="1053" y="757"/>
                  </a:cubicBezTo>
                  <a:cubicBezTo>
                    <a:pt x="1107" y="757"/>
                    <a:pt x="1152" y="693"/>
                    <a:pt x="1102" y="668"/>
                  </a:cubicBezTo>
                  <a:cubicBezTo>
                    <a:pt x="835" y="368"/>
                    <a:pt x="468" y="34"/>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6" name="Google Shape;4276;p22"/>
            <p:cNvSpPr/>
            <p:nvPr/>
          </p:nvSpPr>
          <p:spPr>
            <a:xfrm>
              <a:off x="7305600" y="4088525"/>
              <a:ext cx="3375" cy="3975"/>
            </a:xfrm>
            <a:custGeom>
              <a:rect b="b" l="l" r="r" t="t"/>
              <a:pathLst>
                <a:path extrusionOk="0" h="159" w="135">
                  <a:moveTo>
                    <a:pt x="68" y="1"/>
                  </a:moveTo>
                  <a:cubicBezTo>
                    <a:pt x="34" y="1"/>
                    <a:pt x="1" y="17"/>
                    <a:pt x="1" y="51"/>
                  </a:cubicBezTo>
                  <a:lnTo>
                    <a:pt x="1" y="84"/>
                  </a:lnTo>
                  <a:cubicBezTo>
                    <a:pt x="1" y="134"/>
                    <a:pt x="34" y="159"/>
                    <a:pt x="68" y="159"/>
                  </a:cubicBezTo>
                  <a:cubicBezTo>
                    <a:pt x="101" y="159"/>
                    <a:pt x="134" y="134"/>
                    <a:pt x="134" y="84"/>
                  </a:cubicBezTo>
                  <a:lnTo>
                    <a:pt x="134" y="51"/>
                  </a:lnTo>
                  <a:cubicBezTo>
                    <a:pt x="134" y="17"/>
                    <a:pt x="101"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22"/>
            <p:cNvSpPr/>
            <p:nvPr/>
          </p:nvSpPr>
          <p:spPr>
            <a:xfrm>
              <a:off x="7343150" y="4064750"/>
              <a:ext cx="4175" cy="3375"/>
            </a:xfrm>
            <a:custGeom>
              <a:rect b="b" l="l" r="r" t="t"/>
              <a:pathLst>
                <a:path extrusionOk="0" h="135" w="167">
                  <a:moveTo>
                    <a:pt x="67" y="1"/>
                  </a:moveTo>
                  <a:cubicBezTo>
                    <a:pt x="0" y="1"/>
                    <a:pt x="0"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22"/>
            <p:cNvSpPr/>
            <p:nvPr/>
          </p:nvSpPr>
          <p:spPr>
            <a:xfrm>
              <a:off x="7315625" y="4056750"/>
              <a:ext cx="5850" cy="25325"/>
            </a:xfrm>
            <a:custGeom>
              <a:rect b="b" l="l" r="r" t="t"/>
              <a:pathLst>
                <a:path extrusionOk="0" h="1013" w="234">
                  <a:moveTo>
                    <a:pt x="70" y="1"/>
                  </a:moveTo>
                  <a:cubicBezTo>
                    <a:pt x="40" y="1"/>
                    <a:pt x="0" y="24"/>
                    <a:pt x="0" y="87"/>
                  </a:cubicBezTo>
                  <a:cubicBezTo>
                    <a:pt x="0" y="254"/>
                    <a:pt x="67" y="354"/>
                    <a:pt x="67" y="521"/>
                  </a:cubicBezTo>
                  <a:cubicBezTo>
                    <a:pt x="67" y="688"/>
                    <a:pt x="67" y="855"/>
                    <a:pt x="134" y="988"/>
                  </a:cubicBezTo>
                  <a:cubicBezTo>
                    <a:pt x="134" y="1005"/>
                    <a:pt x="159" y="1013"/>
                    <a:pt x="184" y="1013"/>
                  </a:cubicBezTo>
                  <a:cubicBezTo>
                    <a:pt x="209" y="1013"/>
                    <a:pt x="234" y="1005"/>
                    <a:pt x="234" y="988"/>
                  </a:cubicBezTo>
                  <a:cubicBezTo>
                    <a:pt x="234" y="821"/>
                    <a:pt x="167" y="688"/>
                    <a:pt x="167" y="521"/>
                  </a:cubicBezTo>
                  <a:cubicBezTo>
                    <a:pt x="134" y="354"/>
                    <a:pt x="134" y="187"/>
                    <a:pt x="100" y="21"/>
                  </a:cubicBezTo>
                  <a:cubicBezTo>
                    <a:pt x="100" y="8"/>
                    <a:pt x="87" y="1"/>
                    <a:pt x="7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22"/>
            <p:cNvSpPr/>
            <p:nvPr/>
          </p:nvSpPr>
          <p:spPr>
            <a:xfrm>
              <a:off x="7267475" y="4084650"/>
              <a:ext cx="5650" cy="3475"/>
            </a:xfrm>
            <a:custGeom>
              <a:rect b="b" l="l" r="r" t="t"/>
              <a:pathLst>
                <a:path extrusionOk="0" h="139" w="226">
                  <a:moveTo>
                    <a:pt x="124" y="1"/>
                  </a:moveTo>
                  <a:cubicBezTo>
                    <a:pt x="20" y="1"/>
                    <a:pt x="1" y="139"/>
                    <a:pt x="92" y="139"/>
                  </a:cubicBezTo>
                  <a:lnTo>
                    <a:pt x="158" y="139"/>
                  </a:lnTo>
                  <a:cubicBezTo>
                    <a:pt x="225" y="139"/>
                    <a:pt x="225" y="5"/>
                    <a:pt x="158" y="5"/>
                  </a:cubicBezTo>
                  <a:cubicBezTo>
                    <a:pt x="146" y="2"/>
                    <a:pt x="135" y="1"/>
                    <a:pt x="12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22"/>
            <p:cNvSpPr/>
            <p:nvPr/>
          </p:nvSpPr>
          <p:spPr>
            <a:xfrm>
              <a:off x="7240575" y="4027575"/>
              <a:ext cx="20625" cy="40900"/>
            </a:xfrm>
            <a:custGeom>
              <a:rect b="b" l="l" r="r" t="t"/>
              <a:pathLst>
                <a:path extrusionOk="0" h="1636" w="825">
                  <a:moveTo>
                    <a:pt x="78" y="0"/>
                  </a:moveTo>
                  <a:cubicBezTo>
                    <a:pt x="40" y="0"/>
                    <a:pt x="0" y="23"/>
                    <a:pt x="0" y="87"/>
                  </a:cubicBezTo>
                  <a:cubicBezTo>
                    <a:pt x="67" y="621"/>
                    <a:pt x="434" y="1188"/>
                    <a:pt x="734" y="1621"/>
                  </a:cubicBezTo>
                  <a:cubicBezTo>
                    <a:pt x="744" y="1631"/>
                    <a:pt x="756" y="1635"/>
                    <a:pt x="769" y="1635"/>
                  </a:cubicBezTo>
                  <a:cubicBezTo>
                    <a:pt x="798" y="1635"/>
                    <a:pt x="824" y="1611"/>
                    <a:pt x="801" y="1588"/>
                  </a:cubicBezTo>
                  <a:cubicBezTo>
                    <a:pt x="667" y="1321"/>
                    <a:pt x="500" y="1088"/>
                    <a:pt x="434" y="821"/>
                  </a:cubicBezTo>
                  <a:cubicBezTo>
                    <a:pt x="300" y="587"/>
                    <a:pt x="267" y="287"/>
                    <a:pt x="134" y="20"/>
                  </a:cubicBezTo>
                  <a:cubicBezTo>
                    <a:pt x="121" y="8"/>
                    <a:pt x="100" y="0"/>
                    <a:pt x="7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22"/>
            <p:cNvSpPr/>
            <p:nvPr/>
          </p:nvSpPr>
          <p:spPr>
            <a:xfrm>
              <a:off x="7257150" y="3990375"/>
              <a:ext cx="29200" cy="35900"/>
            </a:xfrm>
            <a:custGeom>
              <a:rect b="b" l="l" r="r" t="t"/>
              <a:pathLst>
                <a:path extrusionOk="0" h="1436" w="1168">
                  <a:moveTo>
                    <a:pt x="1066" y="0"/>
                  </a:moveTo>
                  <a:cubicBezTo>
                    <a:pt x="1057" y="0"/>
                    <a:pt x="1048" y="2"/>
                    <a:pt x="1038" y="7"/>
                  </a:cubicBezTo>
                  <a:cubicBezTo>
                    <a:pt x="671" y="407"/>
                    <a:pt x="371" y="908"/>
                    <a:pt x="71" y="1341"/>
                  </a:cubicBezTo>
                  <a:cubicBezTo>
                    <a:pt x="0" y="1389"/>
                    <a:pt x="46" y="1436"/>
                    <a:pt x="91" y="1436"/>
                  </a:cubicBezTo>
                  <a:cubicBezTo>
                    <a:pt x="110" y="1436"/>
                    <a:pt x="128" y="1428"/>
                    <a:pt x="138" y="1408"/>
                  </a:cubicBezTo>
                  <a:cubicBezTo>
                    <a:pt x="471" y="974"/>
                    <a:pt x="905" y="574"/>
                    <a:pt x="1138" y="107"/>
                  </a:cubicBezTo>
                  <a:cubicBezTo>
                    <a:pt x="1167" y="78"/>
                    <a:pt x="1122" y="0"/>
                    <a:pt x="106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22"/>
            <p:cNvSpPr/>
            <p:nvPr/>
          </p:nvSpPr>
          <p:spPr>
            <a:xfrm>
              <a:off x="7243475" y="3984275"/>
              <a:ext cx="3775" cy="4000"/>
            </a:xfrm>
            <a:custGeom>
              <a:rect b="b" l="l" r="r" t="t"/>
              <a:pathLst>
                <a:path extrusionOk="0" h="160" w="151">
                  <a:moveTo>
                    <a:pt x="84" y="1"/>
                  </a:moveTo>
                  <a:cubicBezTo>
                    <a:pt x="51" y="1"/>
                    <a:pt x="18" y="18"/>
                    <a:pt x="18" y="51"/>
                  </a:cubicBezTo>
                  <a:lnTo>
                    <a:pt x="18" y="84"/>
                  </a:lnTo>
                  <a:cubicBezTo>
                    <a:pt x="1" y="134"/>
                    <a:pt x="26" y="159"/>
                    <a:pt x="59" y="159"/>
                  </a:cubicBezTo>
                  <a:cubicBezTo>
                    <a:pt x="93" y="159"/>
                    <a:pt x="134" y="134"/>
                    <a:pt x="151" y="84"/>
                  </a:cubicBezTo>
                  <a:lnTo>
                    <a:pt x="151" y="51"/>
                  </a:lnTo>
                  <a:cubicBezTo>
                    <a:pt x="151" y="18"/>
                    <a:pt x="118"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3" name="Google Shape;4283;p22"/>
            <p:cNvSpPr/>
            <p:nvPr/>
          </p:nvSpPr>
          <p:spPr>
            <a:xfrm>
              <a:off x="7298100" y="3989700"/>
              <a:ext cx="4200" cy="3375"/>
            </a:xfrm>
            <a:custGeom>
              <a:rect b="b" l="l" r="r" t="t"/>
              <a:pathLst>
                <a:path extrusionOk="0" h="135" w="168">
                  <a:moveTo>
                    <a:pt x="101" y="1"/>
                  </a:moveTo>
                  <a:cubicBezTo>
                    <a:pt x="1" y="1"/>
                    <a:pt x="1" y="134"/>
                    <a:pt x="101" y="134"/>
                  </a:cubicBezTo>
                  <a:cubicBezTo>
                    <a:pt x="168" y="134"/>
                    <a:pt x="168"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22"/>
            <p:cNvSpPr/>
            <p:nvPr/>
          </p:nvSpPr>
          <p:spPr>
            <a:xfrm>
              <a:off x="7265975" y="3954125"/>
              <a:ext cx="20475" cy="22425"/>
            </a:xfrm>
            <a:custGeom>
              <a:rect b="b" l="l" r="r" t="t"/>
              <a:pathLst>
                <a:path extrusionOk="0" h="897" w="819">
                  <a:moveTo>
                    <a:pt x="86" y="0"/>
                  </a:moveTo>
                  <a:cubicBezTo>
                    <a:pt x="46" y="0"/>
                    <a:pt x="1" y="64"/>
                    <a:pt x="52" y="89"/>
                  </a:cubicBezTo>
                  <a:cubicBezTo>
                    <a:pt x="152" y="223"/>
                    <a:pt x="285" y="390"/>
                    <a:pt x="418" y="523"/>
                  </a:cubicBezTo>
                  <a:cubicBezTo>
                    <a:pt x="552" y="623"/>
                    <a:pt x="619" y="790"/>
                    <a:pt x="752" y="890"/>
                  </a:cubicBezTo>
                  <a:cubicBezTo>
                    <a:pt x="757" y="895"/>
                    <a:pt x="761" y="897"/>
                    <a:pt x="766" y="897"/>
                  </a:cubicBezTo>
                  <a:cubicBezTo>
                    <a:pt x="794" y="897"/>
                    <a:pt x="819" y="819"/>
                    <a:pt x="819" y="790"/>
                  </a:cubicBezTo>
                  <a:cubicBezTo>
                    <a:pt x="752" y="623"/>
                    <a:pt x="619" y="556"/>
                    <a:pt x="485" y="423"/>
                  </a:cubicBezTo>
                  <a:cubicBezTo>
                    <a:pt x="352" y="290"/>
                    <a:pt x="252" y="123"/>
                    <a:pt x="118" y="23"/>
                  </a:cubicBezTo>
                  <a:cubicBezTo>
                    <a:pt x="110" y="7"/>
                    <a:pt x="98" y="0"/>
                    <a:pt x="8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5" name="Google Shape;4285;p22"/>
            <p:cNvSpPr/>
            <p:nvPr/>
          </p:nvSpPr>
          <p:spPr>
            <a:xfrm>
              <a:off x="7288925" y="3940300"/>
              <a:ext cx="2525" cy="5650"/>
            </a:xfrm>
            <a:custGeom>
              <a:rect b="b" l="l" r="r" t="t"/>
              <a:pathLst>
                <a:path extrusionOk="0" h="226" w="101">
                  <a:moveTo>
                    <a:pt x="72" y="0"/>
                  </a:moveTo>
                  <a:cubicBezTo>
                    <a:pt x="51" y="0"/>
                    <a:pt x="18" y="25"/>
                    <a:pt x="1" y="75"/>
                  </a:cubicBezTo>
                  <a:lnTo>
                    <a:pt x="1" y="175"/>
                  </a:lnTo>
                  <a:cubicBezTo>
                    <a:pt x="1" y="209"/>
                    <a:pt x="18" y="225"/>
                    <a:pt x="34" y="225"/>
                  </a:cubicBezTo>
                  <a:cubicBezTo>
                    <a:pt x="51" y="225"/>
                    <a:pt x="68" y="209"/>
                    <a:pt x="68" y="175"/>
                  </a:cubicBezTo>
                  <a:lnTo>
                    <a:pt x="68" y="75"/>
                  </a:lnTo>
                  <a:cubicBezTo>
                    <a:pt x="101" y="25"/>
                    <a:pt x="93" y="0"/>
                    <a:pt x="7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6" name="Google Shape;4286;p22"/>
            <p:cNvSpPr/>
            <p:nvPr/>
          </p:nvSpPr>
          <p:spPr>
            <a:xfrm>
              <a:off x="7243900" y="3926325"/>
              <a:ext cx="6700" cy="4200"/>
            </a:xfrm>
            <a:custGeom>
              <a:rect b="b" l="l" r="r" t="t"/>
              <a:pathLst>
                <a:path extrusionOk="0" h="168" w="268">
                  <a:moveTo>
                    <a:pt x="101" y="1"/>
                  </a:moveTo>
                  <a:cubicBezTo>
                    <a:pt x="34" y="1"/>
                    <a:pt x="1" y="134"/>
                    <a:pt x="34" y="134"/>
                  </a:cubicBezTo>
                  <a:cubicBezTo>
                    <a:pt x="101" y="167"/>
                    <a:pt x="134" y="167"/>
                    <a:pt x="167" y="167"/>
                  </a:cubicBezTo>
                  <a:cubicBezTo>
                    <a:pt x="201" y="167"/>
                    <a:pt x="267" y="134"/>
                    <a:pt x="201" y="67"/>
                  </a:cubicBezTo>
                  <a:cubicBezTo>
                    <a:pt x="167" y="34"/>
                    <a:pt x="134" y="34"/>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22"/>
            <p:cNvSpPr/>
            <p:nvPr/>
          </p:nvSpPr>
          <p:spPr>
            <a:xfrm>
              <a:off x="7272250" y="3883800"/>
              <a:ext cx="2525" cy="1700"/>
            </a:xfrm>
            <a:custGeom>
              <a:rect b="b" l="l" r="r" t="t"/>
              <a:pathLst>
                <a:path extrusionOk="0" h="68" w="101">
                  <a:moveTo>
                    <a:pt x="34" y="0"/>
                  </a:moveTo>
                  <a:cubicBezTo>
                    <a:pt x="1" y="0"/>
                    <a:pt x="1" y="67"/>
                    <a:pt x="34" y="67"/>
                  </a:cubicBezTo>
                  <a:cubicBezTo>
                    <a:pt x="67" y="67"/>
                    <a:pt x="101"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22"/>
            <p:cNvSpPr/>
            <p:nvPr/>
          </p:nvSpPr>
          <p:spPr>
            <a:xfrm>
              <a:off x="7271525" y="3902675"/>
              <a:ext cx="25775" cy="27175"/>
            </a:xfrm>
            <a:custGeom>
              <a:rect b="b" l="l" r="r" t="t"/>
              <a:pathLst>
                <a:path extrusionOk="0" h="1087" w="1031">
                  <a:moveTo>
                    <a:pt x="974" y="0"/>
                  </a:moveTo>
                  <a:cubicBezTo>
                    <a:pt x="962" y="0"/>
                    <a:pt x="947" y="4"/>
                    <a:pt x="930" y="13"/>
                  </a:cubicBezTo>
                  <a:cubicBezTo>
                    <a:pt x="663" y="313"/>
                    <a:pt x="263" y="613"/>
                    <a:pt x="30" y="980"/>
                  </a:cubicBezTo>
                  <a:cubicBezTo>
                    <a:pt x="1" y="1009"/>
                    <a:pt x="46" y="1087"/>
                    <a:pt x="81" y="1087"/>
                  </a:cubicBezTo>
                  <a:cubicBezTo>
                    <a:pt x="86" y="1087"/>
                    <a:pt x="92" y="1085"/>
                    <a:pt x="96" y="1080"/>
                  </a:cubicBezTo>
                  <a:cubicBezTo>
                    <a:pt x="430" y="780"/>
                    <a:pt x="730" y="446"/>
                    <a:pt x="1030" y="113"/>
                  </a:cubicBezTo>
                  <a:cubicBezTo>
                    <a:pt x="1030" y="38"/>
                    <a:pt x="1012" y="0"/>
                    <a:pt x="97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22"/>
            <p:cNvSpPr/>
            <p:nvPr/>
          </p:nvSpPr>
          <p:spPr>
            <a:xfrm>
              <a:off x="7250825" y="3899400"/>
              <a:ext cx="14775" cy="17950"/>
            </a:xfrm>
            <a:custGeom>
              <a:rect b="b" l="l" r="r" t="t"/>
              <a:pathLst>
                <a:path extrusionOk="0" h="718" w="591">
                  <a:moveTo>
                    <a:pt x="53" y="0"/>
                  </a:moveTo>
                  <a:cubicBezTo>
                    <a:pt x="25" y="0"/>
                    <a:pt x="1" y="54"/>
                    <a:pt x="24" y="77"/>
                  </a:cubicBezTo>
                  <a:cubicBezTo>
                    <a:pt x="90" y="144"/>
                    <a:pt x="191" y="277"/>
                    <a:pt x="257" y="410"/>
                  </a:cubicBezTo>
                  <a:cubicBezTo>
                    <a:pt x="357" y="477"/>
                    <a:pt x="391" y="611"/>
                    <a:pt x="524" y="711"/>
                  </a:cubicBezTo>
                  <a:cubicBezTo>
                    <a:pt x="529" y="715"/>
                    <a:pt x="533" y="717"/>
                    <a:pt x="538" y="717"/>
                  </a:cubicBezTo>
                  <a:cubicBezTo>
                    <a:pt x="566" y="717"/>
                    <a:pt x="591" y="639"/>
                    <a:pt x="591" y="611"/>
                  </a:cubicBezTo>
                  <a:cubicBezTo>
                    <a:pt x="557" y="477"/>
                    <a:pt x="424" y="410"/>
                    <a:pt x="357" y="310"/>
                  </a:cubicBezTo>
                  <a:cubicBezTo>
                    <a:pt x="257" y="244"/>
                    <a:pt x="191" y="110"/>
                    <a:pt x="90" y="43"/>
                  </a:cubicBezTo>
                  <a:cubicBezTo>
                    <a:pt x="80" y="12"/>
                    <a:pt x="66" y="0"/>
                    <a:pt x="5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22"/>
            <p:cNvSpPr/>
            <p:nvPr/>
          </p:nvSpPr>
          <p:spPr>
            <a:xfrm>
              <a:off x="7401725" y="4683675"/>
              <a:ext cx="30675" cy="55250"/>
            </a:xfrm>
            <a:custGeom>
              <a:rect b="b" l="l" r="r" t="t"/>
              <a:pathLst>
                <a:path extrusionOk="0" h="2210" w="1227">
                  <a:moveTo>
                    <a:pt x="1173" y="1"/>
                  </a:moveTo>
                  <a:cubicBezTo>
                    <a:pt x="1165" y="1"/>
                    <a:pt x="1160" y="9"/>
                    <a:pt x="1160" y="28"/>
                  </a:cubicBezTo>
                  <a:cubicBezTo>
                    <a:pt x="793" y="729"/>
                    <a:pt x="326" y="1396"/>
                    <a:pt x="25" y="2130"/>
                  </a:cubicBezTo>
                  <a:cubicBezTo>
                    <a:pt x="1" y="2179"/>
                    <a:pt x="30" y="2210"/>
                    <a:pt x="74" y="2210"/>
                  </a:cubicBezTo>
                  <a:cubicBezTo>
                    <a:pt x="90" y="2210"/>
                    <a:pt x="108" y="2205"/>
                    <a:pt x="125" y="2196"/>
                  </a:cubicBezTo>
                  <a:cubicBezTo>
                    <a:pt x="526" y="1529"/>
                    <a:pt x="859" y="762"/>
                    <a:pt x="1226" y="95"/>
                  </a:cubicBezTo>
                  <a:cubicBezTo>
                    <a:pt x="1226" y="48"/>
                    <a:pt x="1193" y="1"/>
                    <a:pt x="117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22"/>
            <p:cNvSpPr/>
            <p:nvPr/>
          </p:nvSpPr>
          <p:spPr>
            <a:xfrm>
              <a:off x="7447375" y="4706050"/>
              <a:ext cx="4200" cy="3350"/>
            </a:xfrm>
            <a:custGeom>
              <a:rect b="b" l="l" r="r" t="t"/>
              <a:pathLst>
                <a:path extrusionOk="0" h="134" w="168">
                  <a:moveTo>
                    <a:pt x="67" y="1"/>
                  </a:moveTo>
                  <a:cubicBezTo>
                    <a:pt x="1" y="34"/>
                    <a:pt x="1"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22"/>
            <p:cNvSpPr/>
            <p:nvPr/>
          </p:nvSpPr>
          <p:spPr>
            <a:xfrm>
              <a:off x="7394900" y="4651675"/>
              <a:ext cx="6650" cy="1875"/>
            </a:xfrm>
            <a:custGeom>
              <a:rect b="b" l="l" r="r" t="t"/>
              <a:pathLst>
                <a:path extrusionOk="0" h="75" w="266">
                  <a:moveTo>
                    <a:pt x="83" y="1"/>
                  </a:moveTo>
                  <a:cubicBezTo>
                    <a:pt x="1" y="1"/>
                    <a:pt x="17" y="74"/>
                    <a:pt x="132" y="74"/>
                  </a:cubicBezTo>
                  <a:lnTo>
                    <a:pt x="198" y="74"/>
                  </a:lnTo>
                  <a:cubicBezTo>
                    <a:pt x="265" y="74"/>
                    <a:pt x="265" y="7"/>
                    <a:pt x="198" y="7"/>
                  </a:cubicBezTo>
                  <a:lnTo>
                    <a:pt x="132" y="7"/>
                  </a:lnTo>
                  <a:cubicBezTo>
                    <a:pt x="113" y="3"/>
                    <a:pt x="96" y="1"/>
                    <a:pt x="8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22"/>
            <p:cNvSpPr/>
            <p:nvPr/>
          </p:nvSpPr>
          <p:spPr>
            <a:xfrm>
              <a:off x="7419275" y="4635650"/>
              <a:ext cx="24650" cy="20600"/>
            </a:xfrm>
            <a:custGeom>
              <a:rect b="b" l="l" r="r" t="t"/>
              <a:pathLst>
                <a:path extrusionOk="0" h="824" w="986">
                  <a:moveTo>
                    <a:pt x="30" y="1"/>
                  </a:moveTo>
                  <a:cubicBezTo>
                    <a:pt x="10" y="1"/>
                    <a:pt x="0" y="24"/>
                    <a:pt x="24" y="48"/>
                  </a:cubicBezTo>
                  <a:cubicBezTo>
                    <a:pt x="324" y="315"/>
                    <a:pt x="591" y="548"/>
                    <a:pt x="858" y="815"/>
                  </a:cubicBezTo>
                  <a:cubicBezTo>
                    <a:pt x="870" y="821"/>
                    <a:pt x="882" y="824"/>
                    <a:pt x="894" y="824"/>
                  </a:cubicBezTo>
                  <a:cubicBezTo>
                    <a:pt x="946" y="824"/>
                    <a:pt x="985" y="769"/>
                    <a:pt x="958" y="715"/>
                  </a:cubicBezTo>
                  <a:cubicBezTo>
                    <a:pt x="691" y="482"/>
                    <a:pt x="357" y="281"/>
                    <a:pt x="57" y="15"/>
                  </a:cubicBezTo>
                  <a:cubicBezTo>
                    <a:pt x="47" y="5"/>
                    <a:pt x="38" y="1"/>
                    <a:pt x="3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22"/>
            <p:cNvSpPr/>
            <p:nvPr/>
          </p:nvSpPr>
          <p:spPr>
            <a:xfrm>
              <a:off x="7453225" y="4592625"/>
              <a:ext cx="3350" cy="1700"/>
            </a:xfrm>
            <a:custGeom>
              <a:rect b="b" l="l" r="r" t="t"/>
              <a:pathLst>
                <a:path extrusionOk="0" h="68" w="134">
                  <a:moveTo>
                    <a:pt x="100" y="1"/>
                  </a:moveTo>
                  <a:cubicBezTo>
                    <a:pt x="0" y="34"/>
                    <a:pt x="0" y="68"/>
                    <a:pt x="100" y="68"/>
                  </a:cubicBezTo>
                  <a:cubicBezTo>
                    <a:pt x="134" y="68"/>
                    <a:pt x="134"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22"/>
            <p:cNvSpPr/>
            <p:nvPr/>
          </p:nvSpPr>
          <p:spPr>
            <a:xfrm>
              <a:off x="7398200" y="4598350"/>
              <a:ext cx="5000" cy="2650"/>
            </a:xfrm>
            <a:custGeom>
              <a:rect b="b" l="l" r="r" t="t"/>
              <a:pathLst>
                <a:path extrusionOk="0" h="106" w="200">
                  <a:moveTo>
                    <a:pt x="23" y="0"/>
                  </a:moveTo>
                  <a:cubicBezTo>
                    <a:pt x="0" y="0"/>
                    <a:pt x="3" y="106"/>
                    <a:pt x="33" y="106"/>
                  </a:cubicBezTo>
                  <a:lnTo>
                    <a:pt x="133" y="106"/>
                  </a:lnTo>
                  <a:cubicBezTo>
                    <a:pt x="200" y="106"/>
                    <a:pt x="200" y="5"/>
                    <a:pt x="133" y="5"/>
                  </a:cubicBezTo>
                  <a:lnTo>
                    <a:pt x="33" y="5"/>
                  </a:lnTo>
                  <a:cubicBezTo>
                    <a:pt x="29" y="2"/>
                    <a:pt x="26" y="0"/>
                    <a:pt x="2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22"/>
            <p:cNvSpPr/>
            <p:nvPr/>
          </p:nvSpPr>
          <p:spPr>
            <a:xfrm>
              <a:off x="7423200" y="4555100"/>
              <a:ext cx="11700" cy="28050"/>
            </a:xfrm>
            <a:custGeom>
              <a:rect b="b" l="l" r="r" t="t"/>
              <a:pathLst>
                <a:path extrusionOk="0" h="1122" w="468">
                  <a:moveTo>
                    <a:pt x="100" y="1"/>
                  </a:moveTo>
                  <a:cubicBezTo>
                    <a:pt x="100" y="1"/>
                    <a:pt x="0" y="34"/>
                    <a:pt x="34" y="68"/>
                  </a:cubicBezTo>
                  <a:cubicBezTo>
                    <a:pt x="234" y="368"/>
                    <a:pt x="367" y="701"/>
                    <a:pt x="367" y="1068"/>
                  </a:cubicBezTo>
                  <a:cubicBezTo>
                    <a:pt x="367" y="1089"/>
                    <a:pt x="404" y="1121"/>
                    <a:pt x="433" y="1121"/>
                  </a:cubicBezTo>
                  <a:cubicBezTo>
                    <a:pt x="452" y="1121"/>
                    <a:pt x="467" y="1108"/>
                    <a:pt x="467" y="1068"/>
                  </a:cubicBezTo>
                  <a:cubicBezTo>
                    <a:pt x="467" y="701"/>
                    <a:pt x="334" y="334"/>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7" name="Google Shape;4297;p22"/>
            <p:cNvSpPr/>
            <p:nvPr/>
          </p:nvSpPr>
          <p:spPr>
            <a:xfrm>
              <a:off x="7475725" y="4547175"/>
              <a:ext cx="2525" cy="4750"/>
            </a:xfrm>
            <a:custGeom>
              <a:rect b="b" l="l" r="r" t="t"/>
              <a:pathLst>
                <a:path extrusionOk="0" h="190" w="101">
                  <a:moveTo>
                    <a:pt x="51" y="1"/>
                  </a:moveTo>
                  <a:cubicBezTo>
                    <a:pt x="26" y="1"/>
                    <a:pt x="1" y="18"/>
                    <a:pt x="1" y="51"/>
                  </a:cubicBezTo>
                  <a:lnTo>
                    <a:pt x="1" y="151"/>
                  </a:lnTo>
                  <a:cubicBezTo>
                    <a:pt x="1" y="170"/>
                    <a:pt x="34" y="190"/>
                    <a:pt x="62" y="190"/>
                  </a:cubicBezTo>
                  <a:cubicBezTo>
                    <a:pt x="83" y="190"/>
                    <a:pt x="101" y="179"/>
                    <a:pt x="101" y="151"/>
                  </a:cubicBezTo>
                  <a:lnTo>
                    <a:pt x="101" y="51"/>
                  </a:lnTo>
                  <a:cubicBezTo>
                    <a:pt x="101" y="18"/>
                    <a:pt x="76" y="1"/>
                    <a:pt x="5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8" name="Google Shape;4298;p22"/>
            <p:cNvSpPr/>
            <p:nvPr/>
          </p:nvSpPr>
          <p:spPr>
            <a:xfrm>
              <a:off x="7468450" y="4624150"/>
              <a:ext cx="20650" cy="22200"/>
            </a:xfrm>
            <a:custGeom>
              <a:rect b="b" l="l" r="r" t="t"/>
              <a:pathLst>
                <a:path extrusionOk="0" h="888" w="826">
                  <a:moveTo>
                    <a:pt x="119" y="1"/>
                  </a:moveTo>
                  <a:cubicBezTo>
                    <a:pt x="42" y="1"/>
                    <a:pt x="1" y="79"/>
                    <a:pt x="58" y="108"/>
                  </a:cubicBezTo>
                  <a:cubicBezTo>
                    <a:pt x="192" y="174"/>
                    <a:pt x="325" y="308"/>
                    <a:pt x="459" y="441"/>
                  </a:cubicBezTo>
                  <a:cubicBezTo>
                    <a:pt x="559" y="575"/>
                    <a:pt x="592" y="741"/>
                    <a:pt x="692" y="841"/>
                  </a:cubicBezTo>
                  <a:cubicBezTo>
                    <a:pt x="707" y="871"/>
                    <a:pt x="736" y="888"/>
                    <a:pt x="762" y="888"/>
                  </a:cubicBezTo>
                  <a:cubicBezTo>
                    <a:pt x="795" y="888"/>
                    <a:pt x="826" y="863"/>
                    <a:pt x="826" y="808"/>
                  </a:cubicBezTo>
                  <a:cubicBezTo>
                    <a:pt x="792" y="475"/>
                    <a:pt x="459" y="174"/>
                    <a:pt x="158" y="8"/>
                  </a:cubicBezTo>
                  <a:cubicBezTo>
                    <a:pt x="144" y="3"/>
                    <a:pt x="131" y="1"/>
                    <a:pt x="11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9" name="Google Shape;4299;p22"/>
            <p:cNvSpPr/>
            <p:nvPr/>
          </p:nvSpPr>
          <p:spPr>
            <a:xfrm>
              <a:off x="7457150" y="4681525"/>
              <a:ext cx="36950" cy="43450"/>
            </a:xfrm>
            <a:custGeom>
              <a:rect b="b" l="l" r="r" t="t"/>
              <a:pathLst>
                <a:path extrusionOk="0" h="1738" w="1478">
                  <a:moveTo>
                    <a:pt x="1428" y="0"/>
                  </a:moveTo>
                  <a:cubicBezTo>
                    <a:pt x="1414" y="0"/>
                    <a:pt x="1397" y="4"/>
                    <a:pt x="1378" y="14"/>
                  </a:cubicBezTo>
                  <a:cubicBezTo>
                    <a:pt x="1177" y="281"/>
                    <a:pt x="1044" y="548"/>
                    <a:pt x="844" y="815"/>
                  </a:cubicBezTo>
                  <a:cubicBezTo>
                    <a:pt x="610" y="1082"/>
                    <a:pt x="344" y="1382"/>
                    <a:pt x="77" y="1649"/>
                  </a:cubicBezTo>
                  <a:cubicBezTo>
                    <a:pt x="1" y="1674"/>
                    <a:pt x="40" y="1738"/>
                    <a:pt x="93" y="1738"/>
                  </a:cubicBezTo>
                  <a:cubicBezTo>
                    <a:pt x="109" y="1738"/>
                    <a:pt x="127" y="1731"/>
                    <a:pt x="143" y="1715"/>
                  </a:cubicBezTo>
                  <a:cubicBezTo>
                    <a:pt x="644" y="1315"/>
                    <a:pt x="1278" y="681"/>
                    <a:pt x="1478" y="48"/>
                  </a:cubicBezTo>
                  <a:cubicBezTo>
                    <a:pt x="1478" y="24"/>
                    <a:pt x="1461" y="0"/>
                    <a:pt x="142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0" name="Google Shape;4300;p22"/>
            <p:cNvSpPr/>
            <p:nvPr/>
          </p:nvSpPr>
          <p:spPr>
            <a:xfrm>
              <a:off x="7464900" y="4795275"/>
              <a:ext cx="4175" cy="3375"/>
            </a:xfrm>
            <a:custGeom>
              <a:rect b="b" l="l" r="r" t="t"/>
              <a:pathLst>
                <a:path extrusionOk="0" h="135" w="167">
                  <a:moveTo>
                    <a:pt x="100" y="1"/>
                  </a:moveTo>
                  <a:cubicBezTo>
                    <a:pt x="0" y="1"/>
                    <a:pt x="0" y="134"/>
                    <a:pt x="100" y="134"/>
                  </a:cubicBezTo>
                  <a:cubicBezTo>
                    <a:pt x="167" y="134"/>
                    <a:pt x="16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22"/>
            <p:cNvSpPr/>
            <p:nvPr/>
          </p:nvSpPr>
          <p:spPr>
            <a:xfrm>
              <a:off x="7435700" y="4765125"/>
              <a:ext cx="7525" cy="46650"/>
            </a:xfrm>
            <a:custGeom>
              <a:rect b="b" l="l" r="r" t="t"/>
              <a:pathLst>
                <a:path extrusionOk="0" h="1866" w="301">
                  <a:moveTo>
                    <a:pt x="52" y="1"/>
                  </a:moveTo>
                  <a:cubicBezTo>
                    <a:pt x="25" y="1"/>
                    <a:pt x="1" y="11"/>
                    <a:pt x="1" y="39"/>
                  </a:cubicBezTo>
                  <a:cubicBezTo>
                    <a:pt x="34" y="640"/>
                    <a:pt x="34" y="1240"/>
                    <a:pt x="167" y="1841"/>
                  </a:cubicBezTo>
                  <a:cubicBezTo>
                    <a:pt x="167" y="1857"/>
                    <a:pt x="184" y="1866"/>
                    <a:pt x="201" y="1866"/>
                  </a:cubicBezTo>
                  <a:cubicBezTo>
                    <a:pt x="218" y="1866"/>
                    <a:pt x="234" y="1857"/>
                    <a:pt x="234" y="1841"/>
                  </a:cubicBezTo>
                  <a:cubicBezTo>
                    <a:pt x="301" y="1273"/>
                    <a:pt x="167" y="640"/>
                    <a:pt x="134" y="39"/>
                  </a:cubicBezTo>
                  <a:cubicBezTo>
                    <a:pt x="134" y="20"/>
                    <a:pt x="90" y="1"/>
                    <a:pt x="52"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22"/>
            <p:cNvSpPr/>
            <p:nvPr/>
          </p:nvSpPr>
          <p:spPr>
            <a:xfrm>
              <a:off x="7387325" y="4796950"/>
              <a:ext cx="5050" cy="2525"/>
            </a:xfrm>
            <a:custGeom>
              <a:rect b="b" l="l" r="r" t="t"/>
              <a:pathLst>
                <a:path extrusionOk="0" h="101" w="202">
                  <a:moveTo>
                    <a:pt x="101" y="0"/>
                  </a:moveTo>
                  <a:cubicBezTo>
                    <a:pt x="1" y="0"/>
                    <a:pt x="1" y="101"/>
                    <a:pt x="101" y="101"/>
                  </a:cubicBezTo>
                  <a:cubicBezTo>
                    <a:pt x="201" y="101"/>
                    <a:pt x="201"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22"/>
            <p:cNvSpPr/>
            <p:nvPr/>
          </p:nvSpPr>
          <p:spPr>
            <a:xfrm>
              <a:off x="7397350" y="4767750"/>
              <a:ext cx="2525" cy="2550"/>
            </a:xfrm>
            <a:custGeom>
              <a:rect b="b" l="l" r="r" t="t"/>
              <a:pathLst>
                <a:path extrusionOk="0" h="102" w="101">
                  <a:moveTo>
                    <a:pt x="34" y="1"/>
                  </a:moveTo>
                  <a:cubicBezTo>
                    <a:pt x="0" y="1"/>
                    <a:pt x="0" y="101"/>
                    <a:pt x="34" y="101"/>
                  </a:cubicBezTo>
                  <a:cubicBezTo>
                    <a:pt x="100" y="101"/>
                    <a:pt x="100"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4" name="Google Shape;4304;p22"/>
            <p:cNvSpPr/>
            <p:nvPr/>
          </p:nvSpPr>
          <p:spPr>
            <a:xfrm>
              <a:off x="7400725" y="4850750"/>
              <a:ext cx="4150" cy="2925"/>
            </a:xfrm>
            <a:custGeom>
              <a:rect b="b" l="l" r="r" t="t"/>
              <a:pathLst>
                <a:path extrusionOk="0" h="117" w="166">
                  <a:moveTo>
                    <a:pt x="38" y="1"/>
                  </a:moveTo>
                  <a:cubicBezTo>
                    <a:pt x="1" y="1"/>
                    <a:pt x="10" y="117"/>
                    <a:pt x="65" y="117"/>
                  </a:cubicBezTo>
                  <a:cubicBezTo>
                    <a:pt x="165" y="117"/>
                    <a:pt x="165" y="17"/>
                    <a:pt x="65" y="17"/>
                  </a:cubicBezTo>
                  <a:cubicBezTo>
                    <a:pt x="54" y="6"/>
                    <a:pt x="45" y="1"/>
                    <a:pt x="3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5" name="Google Shape;4305;p22"/>
            <p:cNvSpPr/>
            <p:nvPr/>
          </p:nvSpPr>
          <p:spPr>
            <a:xfrm>
              <a:off x="7406525" y="4843650"/>
              <a:ext cx="39200" cy="23250"/>
            </a:xfrm>
            <a:custGeom>
              <a:rect b="b" l="l" r="r" t="t"/>
              <a:pathLst>
                <a:path extrusionOk="0" h="930" w="1568">
                  <a:moveTo>
                    <a:pt x="67" y="0"/>
                  </a:moveTo>
                  <a:cubicBezTo>
                    <a:pt x="34" y="0"/>
                    <a:pt x="0" y="67"/>
                    <a:pt x="67" y="67"/>
                  </a:cubicBezTo>
                  <a:cubicBezTo>
                    <a:pt x="367" y="134"/>
                    <a:pt x="667" y="201"/>
                    <a:pt x="901" y="367"/>
                  </a:cubicBezTo>
                  <a:cubicBezTo>
                    <a:pt x="1168" y="534"/>
                    <a:pt x="1301" y="734"/>
                    <a:pt x="1501" y="901"/>
                  </a:cubicBezTo>
                  <a:cubicBezTo>
                    <a:pt x="1512" y="922"/>
                    <a:pt x="1522" y="930"/>
                    <a:pt x="1531" y="930"/>
                  </a:cubicBezTo>
                  <a:cubicBezTo>
                    <a:pt x="1552" y="930"/>
                    <a:pt x="1568" y="891"/>
                    <a:pt x="1568" y="868"/>
                  </a:cubicBezTo>
                  <a:cubicBezTo>
                    <a:pt x="1334" y="334"/>
                    <a:pt x="667" y="34"/>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6" name="Google Shape;4306;p22"/>
            <p:cNvSpPr/>
            <p:nvPr/>
          </p:nvSpPr>
          <p:spPr>
            <a:xfrm>
              <a:off x="7420175" y="4891025"/>
              <a:ext cx="28775" cy="20425"/>
            </a:xfrm>
            <a:custGeom>
              <a:rect b="b" l="l" r="r" t="t"/>
              <a:pathLst>
                <a:path extrusionOk="0" h="817" w="1151">
                  <a:moveTo>
                    <a:pt x="1081" y="0"/>
                  </a:moveTo>
                  <a:cubicBezTo>
                    <a:pt x="1073" y="0"/>
                    <a:pt x="1065" y="2"/>
                    <a:pt x="1055" y="7"/>
                  </a:cubicBezTo>
                  <a:cubicBezTo>
                    <a:pt x="655" y="240"/>
                    <a:pt x="355" y="474"/>
                    <a:pt x="55" y="741"/>
                  </a:cubicBezTo>
                  <a:cubicBezTo>
                    <a:pt x="1" y="768"/>
                    <a:pt x="56" y="816"/>
                    <a:pt x="97" y="816"/>
                  </a:cubicBezTo>
                  <a:cubicBezTo>
                    <a:pt x="106" y="816"/>
                    <a:pt x="115" y="814"/>
                    <a:pt x="121" y="807"/>
                  </a:cubicBezTo>
                  <a:cubicBezTo>
                    <a:pt x="455" y="607"/>
                    <a:pt x="822" y="340"/>
                    <a:pt x="1122" y="107"/>
                  </a:cubicBezTo>
                  <a:cubicBezTo>
                    <a:pt x="1151" y="78"/>
                    <a:pt x="1130" y="0"/>
                    <a:pt x="108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7" name="Google Shape;4307;p22"/>
            <p:cNvSpPr/>
            <p:nvPr/>
          </p:nvSpPr>
          <p:spPr>
            <a:xfrm>
              <a:off x="7476575" y="4851875"/>
              <a:ext cx="4175" cy="3475"/>
            </a:xfrm>
            <a:custGeom>
              <a:rect b="b" l="l" r="r" t="t"/>
              <a:pathLst>
                <a:path extrusionOk="0" h="139" w="167">
                  <a:moveTo>
                    <a:pt x="50" y="1"/>
                  </a:moveTo>
                  <a:cubicBezTo>
                    <a:pt x="1" y="1"/>
                    <a:pt x="6" y="138"/>
                    <a:pt x="67" y="138"/>
                  </a:cubicBezTo>
                  <a:cubicBezTo>
                    <a:pt x="167" y="138"/>
                    <a:pt x="167" y="5"/>
                    <a:pt x="67" y="5"/>
                  </a:cubicBezTo>
                  <a:cubicBezTo>
                    <a:pt x="61" y="2"/>
                    <a:pt x="55" y="1"/>
                    <a:pt x="5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22"/>
            <p:cNvSpPr/>
            <p:nvPr/>
          </p:nvSpPr>
          <p:spPr>
            <a:xfrm>
              <a:off x="7458000" y="4935900"/>
              <a:ext cx="6750" cy="4725"/>
            </a:xfrm>
            <a:custGeom>
              <a:rect b="b" l="l" r="r" t="t"/>
              <a:pathLst>
                <a:path extrusionOk="0" h="189" w="270">
                  <a:moveTo>
                    <a:pt x="90" y="1"/>
                  </a:moveTo>
                  <a:cubicBezTo>
                    <a:pt x="39" y="1"/>
                    <a:pt x="1" y="38"/>
                    <a:pt x="76" y="113"/>
                  </a:cubicBezTo>
                  <a:lnTo>
                    <a:pt x="143" y="180"/>
                  </a:lnTo>
                  <a:cubicBezTo>
                    <a:pt x="156" y="186"/>
                    <a:pt x="168" y="189"/>
                    <a:pt x="180" y="189"/>
                  </a:cubicBezTo>
                  <a:cubicBezTo>
                    <a:pt x="231" y="189"/>
                    <a:pt x="270" y="140"/>
                    <a:pt x="243" y="113"/>
                  </a:cubicBezTo>
                  <a:lnTo>
                    <a:pt x="143" y="13"/>
                  </a:lnTo>
                  <a:cubicBezTo>
                    <a:pt x="126" y="5"/>
                    <a:pt x="107" y="1"/>
                    <a:pt x="9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22"/>
            <p:cNvSpPr/>
            <p:nvPr/>
          </p:nvSpPr>
          <p:spPr>
            <a:xfrm>
              <a:off x="7497425" y="4902450"/>
              <a:ext cx="5850" cy="49000"/>
            </a:xfrm>
            <a:custGeom>
              <a:rect b="b" l="l" r="r" t="t"/>
              <a:pathLst>
                <a:path extrusionOk="0" h="1960" w="234">
                  <a:moveTo>
                    <a:pt x="200" y="0"/>
                  </a:moveTo>
                  <a:cubicBezTo>
                    <a:pt x="184" y="0"/>
                    <a:pt x="167" y="17"/>
                    <a:pt x="167" y="50"/>
                  </a:cubicBezTo>
                  <a:cubicBezTo>
                    <a:pt x="134" y="684"/>
                    <a:pt x="33" y="1284"/>
                    <a:pt x="0" y="1885"/>
                  </a:cubicBezTo>
                  <a:cubicBezTo>
                    <a:pt x="0" y="1935"/>
                    <a:pt x="17" y="1960"/>
                    <a:pt x="42" y="1960"/>
                  </a:cubicBezTo>
                  <a:cubicBezTo>
                    <a:pt x="67" y="1960"/>
                    <a:pt x="100" y="1935"/>
                    <a:pt x="134" y="1885"/>
                  </a:cubicBezTo>
                  <a:cubicBezTo>
                    <a:pt x="200" y="1284"/>
                    <a:pt x="200" y="684"/>
                    <a:pt x="234" y="50"/>
                  </a:cubicBezTo>
                  <a:cubicBezTo>
                    <a:pt x="234" y="17"/>
                    <a:pt x="217" y="0"/>
                    <a:pt x="2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22"/>
            <p:cNvSpPr/>
            <p:nvPr/>
          </p:nvSpPr>
          <p:spPr>
            <a:xfrm>
              <a:off x="7463375" y="4910125"/>
              <a:ext cx="10325" cy="6650"/>
            </a:xfrm>
            <a:custGeom>
              <a:rect b="b" l="l" r="r" t="t"/>
              <a:pathLst>
                <a:path extrusionOk="0" h="266" w="413">
                  <a:moveTo>
                    <a:pt x="43" y="1"/>
                  </a:moveTo>
                  <a:cubicBezTo>
                    <a:pt x="18" y="1"/>
                    <a:pt x="1" y="50"/>
                    <a:pt x="28" y="77"/>
                  </a:cubicBezTo>
                  <a:cubicBezTo>
                    <a:pt x="95" y="143"/>
                    <a:pt x="228" y="210"/>
                    <a:pt x="295" y="244"/>
                  </a:cubicBezTo>
                  <a:cubicBezTo>
                    <a:pt x="319" y="260"/>
                    <a:pt x="339" y="266"/>
                    <a:pt x="355" y="266"/>
                  </a:cubicBezTo>
                  <a:cubicBezTo>
                    <a:pt x="405" y="266"/>
                    <a:pt x="412" y="202"/>
                    <a:pt x="361" y="177"/>
                  </a:cubicBezTo>
                  <a:cubicBezTo>
                    <a:pt x="261" y="110"/>
                    <a:pt x="161" y="77"/>
                    <a:pt x="61" y="10"/>
                  </a:cubicBezTo>
                  <a:cubicBezTo>
                    <a:pt x="55" y="4"/>
                    <a:pt x="48" y="1"/>
                    <a:pt x="4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22"/>
            <p:cNvSpPr/>
            <p:nvPr/>
          </p:nvSpPr>
          <p:spPr>
            <a:xfrm>
              <a:off x="7531600" y="4945400"/>
              <a:ext cx="4200" cy="3350"/>
            </a:xfrm>
            <a:custGeom>
              <a:rect b="b" l="l" r="r" t="t"/>
              <a:pathLst>
                <a:path extrusionOk="0" h="134" w="168">
                  <a:moveTo>
                    <a:pt x="67" y="0"/>
                  </a:moveTo>
                  <a:cubicBezTo>
                    <a:pt x="1" y="0"/>
                    <a:pt x="1" y="133"/>
                    <a:pt x="67" y="133"/>
                  </a:cubicBezTo>
                  <a:cubicBezTo>
                    <a:pt x="168" y="133"/>
                    <a:pt x="168"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22"/>
            <p:cNvSpPr/>
            <p:nvPr/>
          </p:nvSpPr>
          <p:spPr>
            <a:xfrm>
              <a:off x="7490175" y="4981375"/>
              <a:ext cx="25450" cy="21800"/>
            </a:xfrm>
            <a:custGeom>
              <a:rect b="b" l="l" r="r" t="t"/>
              <a:pathLst>
                <a:path extrusionOk="0" h="872" w="1018">
                  <a:moveTo>
                    <a:pt x="64" y="0"/>
                  </a:moveTo>
                  <a:cubicBezTo>
                    <a:pt x="25" y="0"/>
                    <a:pt x="0" y="39"/>
                    <a:pt x="23" y="62"/>
                  </a:cubicBezTo>
                  <a:cubicBezTo>
                    <a:pt x="323" y="329"/>
                    <a:pt x="590" y="629"/>
                    <a:pt x="924" y="863"/>
                  </a:cubicBezTo>
                  <a:cubicBezTo>
                    <a:pt x="930" y="869"/>
                    <a:pt x="938" y="872"/>
                    <a:pt x="946" y="872"/>
                  </a:cubicBezTo>
                  <a:cubicBezTo>
                    <a:pt x="979" y="872"/>
                    <a:pt x="1018" y="823"/>
                    <a:pt x="991" y="796"/>
                  </a:cubicBezTo>
                  <a:cubicBezTo>
                    <a:pt x="757" y="496"/>
                    <a:pt x="424" y="296"/>
                    <a:pt x="123" y="29"/>
                  </a:cubicBezTo>
                  <a:cubicBezTo>
                    <a:pt x="103" y="8"/>
                    <a:pt x="82" y="0"/>
                    <a:pt x="6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22"/>
            <p:cNvSpPr/>
            <p:nvPr/>
          </p:nvSpPr>
          <p:spPr>
            <a:xfrm>
              <a:off x="7543700" y="4985000"/>
              <a:ext cx="3775" cy="5025"/>
            </a:xfrm>
            <a:custGeom>
              <a:rect b="b" l="l" r="r" t="t"/>
              <a:pathLst>
                <a:path extrusionOk="0" h="201" w="151">
                  <a:moveTo>
                    <a:pt x="84" y="1"/>
                  </a:moveTo>
                  <a:cubicBezTo>
                    <a:pt x="50" y="1"/>
                    <a:pt x="17" y="17"/>
                    <a:pt x="17" y="51"/>
                  </a:cubicBezTo>
                  <a:lnTo>
                    <a:pt x="17" y="151"/>
                  </a:lnTo>
                  <a:cubicBezTo>
                    <a:pt x="0" y="184"/>
                    <a:pt x="25" y="201"/>
                    <a:pt x="59" y="201"/>
                  </a:cubicBezTo>
                  <a:cubicBezTo>
                    <a:pt x="92" y="201"/>
                    <a:pt x="134" y="184"/>
                    <a:pt x="151" y="151"/>
                  </a:cubicBezTo>
                  <a:lnTo>
                    <a:pt x="151" y="51"/>
                  </a:lnTo>
                  <a:cubicBezTo>
                    <a:pt x="151" y="17"/>
                    <a:pt x="117"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4" name="Google Shape;4314;p22"/>
            <p:cNvSpPr/>
            <p:nvPr/>
          </p:nvSpPr>
          <p:spPr>
            <a:xfrm>
              <a:off x="7531600" y="5041600"/>
              <a:ext cx="4200" cy="5750"/>
            </a:xfrm>
            <a:custGeom>
              <a:rect b="b" l="l" r="r" t="t"/>
              <a:pathLst>
                <a:path extrusionOk="0" h="230" w="168">
                  <a:moveTo>
                    <a:pt x="75" y="0"/>
                  </a:moveTo>
                  <a:cubicBezTo>
                    <a:pt x="37" y="0"/>
                    <a:pt x="1" y="26"/>
                    <a:pt x="1" y="88"/>
                  </a:cubicBezTo>
                  <a:lnTo>
                    <a:pt x="1" y="155"/>
                  </a:lnTo>
                  <a:cubicBezTo>
                    <a:pt x="1" y="205"/>
                    <a:pt x="42" y="230"/>
                    <a:pt x="84" y="230"/>
                  </a:cubicBezTo>
                  <a:cubicBezTo>
                    <a:pt x="126" y="230"/>
                    <a:pt x="168" y="205"/>
                    <a:pt x="168" y="155"/>
                  </a:cubicBezTo>
                  <a:lnTo>
                    <a:pt x="168" y="88"/>
                  </a:lnTo>
                  <a:cubicBezTo>
                    <a:pt x="168" y="35"/>
                    <a:pt x="120" y="0"/>
                    <a:pt x="7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5" name="Google Shape;4315;p22"/>
            <p:cNvSpPr/>
            <p:nvPr/>
          </p:nvSpPr>
          <p:spPr>
            <a:xfrm>
              <a:off x="7535775" y="5022950"/>
              <a:ext cx="36725" cy="18375"/>
            </a:xfrm>
            <a:custGeom>
              <a:rect b="b" l="l" r="r" t="t"/>
              <a:pathLst>
                <a:path extrusionOk="0" h="735" w="1469">
                  <a:moveTo>
                    <a:pt x="134" y="0"/>
                  </a:moveTo>
                  <a:cubicBezTo>
                    <a:pt x="34" y="0"/>
                    <a:pt x="1" y="134"/>
                    <a:pt x="34" y="134"/>
                  </a:cubicBezTo>
                  <a:cubicBezTo>
                    <a:pt x="301" y="234"/>
                    <a:pt x="501" y="367"/>
                    <a:pt x="734" y="467"/>
                  </a:cubicBezTo>
                  <a:cubicBezTo>
                    <a:pt x="968" y="534"/>
                    <a:pt x="1168" y="701"/>
                    <a:pt x="1368" y="734"/>
                  </a:cubicBezTo>
                  <a:cubicBezTo>
                    <a:pt x="1435" y="734"/>
                    <a:pt x="1468" y="701"/>
                    <a:pt x="1435" y="667"/>
                  </a:cubicBezTo>
                  <a:cubicBezTo>
                    <a:pt x="1268" y="534"/>
                    <a:pt x="1001" y="401"/>
                    <a:pt x="801" y="334"/>
                  </a:cubicBezTo>
                  <a:cubicBezTo>
                    <a:pt x="601" y="200"/>
                    <a:pt x="367" y="134"/>
                    <a:pt x="1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22"/>
            <p:cNvSpPr/>
            <p:nvPr/>
          </p:nvSpPr>
          <p:spPr>
            <a:xfrm>
              <a:off x="7599150" y="5012100"/>
              <a:ext cx="6650" cy="3525"/>
            </a:xfrm>
            <a:custGeom>
              <a:rect b="b" l="l" r="r" t="t"/>
              <a:pathLst>
                <a:path extrusionOk="0" h="141" w="266">
                  <a:moveTo>
                    <a:pt x="101" y="1"/>
                  </a:moveTo>
                  <a:cubicBezTo>
                    <a:pt x="1" y="1"/>
                    <a:pt x="1" y="134"/>
                    <a:pt x="101" y="134"/>
                  </a:cubicBezTo>
                  <a:lnTo>
                    <a:pt x="167" y="134"/>
                  </a:lnTo>
                  <a:cubicBezTo>
                    <a:pt x="181" y="139"/>
                    <a:pt x="193" y="141"/>
                    <a:pt x="203" y="141"/>
                  </a:cubicBezTo>
                  <a:cubicBezTo>
                    <a:pt x="266" y="141"/>
                    <a:pt x="254" y="58"/>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7" name="Google Shape;4317;p22"/>
            <p:cNvSpPr/>
            <p:nvPr/>
          </p:nvSpPr>
          <p:spPr>
            <a:xfrm>
              <a:off x="7564975" y="5086950"/>
              <a:ext cx="4175" cy="5450"/>
            </a:xfrm>
            <a:custGeom>
              <a:rect b="b" l="l" r="r" t="t"/>
              <a:pathLst>
                <a:path extrusionOk="0" h="218" w="167">
                  <a:moveTo>
                    <a:pt x="83" y="0"/>
                  </a:moveTo>
                  <a:cubicBezTo>
                    <a:pt x="42" y="0"/>
                    <a:pt x="0" y="25"/>
                    <a:pt x="0" y="75"/>
                  </a:cubicBezTo>
                  <a:lnTo>
                    <a:pt x="0" y="142"/>
                  </a:lnTo>
                  <a:cubicBezTo>
                    <a:pt x="0" y="192"/>
                    <a:pt x="33" y="217"/>
                    <a:pt x="71" y="217"/>
                  </a:cubicBezTo>
                  <a:cubicBezTo>
                    <a:pt x="108" y="217"/>
                    <a:pt x="150" y="192"/>
                    <a:pt x="167" y="142"/>
                  </a:cubicBezTo>
                  <a:lnTo>
                    <a:pt x="167" y="75"/>
                  </a:lnTo>
                  <a:cubicBezTo>
                    <a:pt x="167" y="25"/>
                    <a:pt x="125" y="0"/>
                    <a:pt x="8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8" name="Google Shape;4318;p22"/>
            <p:cNvSpPr/>
            <p:nvPr/>
          </p:nvSpPr>
          <p:spPr>
            <a:xfrm>
              <a:off x="7605825" y="5052425"/>
              <a:ext cx="8375" cy="37675"/>
            </a:xfrm>
            <a:custGeom>
              <a:rect b="b" l="l" r="r" t="t"/>
              <a:pathLst>
                <a:path extrusionOk="0" h="1507" w="335">
                  <a:moveTo>
                    <a:pt x="284" y="0"/>
                  </a:moveTo>
                  <a:cubicBezTo>
                    <a:pt x="246" y="0"/>
                    <a:pt x="201" y="16"/>
                    <a:pt x="201" y="55"/>
                  </a:cubicBezTo>
                  <a:cubicBezTo>
                    <a:pt x="134" y="522"/>
                    <a:pt x="1" y="989"/>
                    <a:pt x="1" y="1456"/>
                  </a:cubicBezTo>
                  <a:cubicBezTo>
                    <a:pt x="1" y="1490"/>
                    <a:pt x="17" y="1507"/>
                    <a:pt x="42" y="1507"/>
                  </a:cubicBezTo>
                  <a:cubicBezTo>
                    <a:pt x="67" y="1507"/>
                    <a:pt x="101" y="1490"/>
                    <a:pt x="134" y="1456"/>
                  </a:cubicBezTo>
                  <a:cubicBezTo>
                    <a:pt x="234" y="989"/>
                    <a:pt x="301" y="489"/>
                    <a:pt x="334" y="22"/>
                  </a:cubicBezTo>
                  <a:cubicBezTo>
                    <a:pt x="334" y="8"/>
                    <a:pt x="311" y="0"/>
                    <a:pt x="28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22"/>
            <p:cNvSpPr/>
            <p:nvPr/>
          </p:nvSpPr>
          <p:spPr>
            <a:xfrm>
              <a:off x="7554125" y="5066300"/>
              <a:ext cx="7525" cy="3375"/>
            </a:xfrm>
            <a:custGeom>
              <a:rect b="b" l="l" r="r" t="t"/>
              <a:pathLst>
                <a:path extrusionOk="0" h="135" w="301">
                  <a:moveTo>
                    <a:pt x="100" y="1"/>
                  </a:moveTo>
                  <a:cubicBezTo>
                    <a:pt x="0" y="1"/>
                    <a:pt x="0" y="134"/>
                    <a:pt x="100" y="134"/>
                  </a:cubicBezTo>
                  <a:lnTo>
                    <a:pt x="267" y="134"/>
                  </a:lnTo>
                  <a:cubicBezTo>
                    <a:pt x="301" y="134"/>
                    <a:pt x="301" y="68"/>
                    <a:pt x="2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22"/>
            <p:cNvSpPr/>
            <p:nvPr/>
          </p:nvSpPr>
          <p:spPr>
            <a:xfrm>
              <a:off x="7568300" y="5121025"/>
              <a:ext cx="5025" cy="27450"/>
            </a:xfrm>
            <a:custGeom>
              <a:rect b="b" l="l" r="r" t="t"/>
              <a:pathLst>
                <a:path extrusionOk="0" h="1098" w="201">
                  <a:moveTo>
                    <a:pt x="29" y="0"/>
                  </a:moveTo>
                  <a:cubicBezTo>
                    <a:pt x="14" y="0"/>
                    <a:pt x="0" y="17"/>
                    <a:pt x="0" y="47"/>
                  </a:cubicBezTo>
                  <a:cubicBezTo>
                    <a:pt x="34" y="380"/>
                    <a:pt x="34" y="714"/>
                    <a:pt x="67" y="1047"/>
                  </a:cubicBezTo>
                  <a:cubicBezTo>
                    <a:pt x="67" y="1081"/>
                    <a:pt x="101" y="1098"/>
                    <a:pt x="134" y="1098"/>
                  </a:cubicBezTo>
                  <a:cubicBezTo>
                    <a:pt x="167" y="1098"/>
                    <a:pt x="201" y="1081"/>
                    <a:pt x="201" y="1047"/>
                  </a:cubicBezTo>
                  <a:cubicBezTo>
                    <a:pt x="201" y="714"/>
                    <a:pt x="134" y="347"/>
                    <a:pt x="67" y="80"/>
                  </a:cubicBezTo>
                  <a:cubicBezTo>
                    <a:pt x="67" y="25"/>
                    <a:pt x="47" y="0"/>
                    <a:pt x="29"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22"/>
            <p:cNvSpPr/>
            <p:nvPr/>
          </p:nvSpPr>
          <p:spPr>
            <a:xfrm>
              <a:off x="7552025" y="4819250"/>
              <a:ext cx="37000" cy="30825"/>
            </a:xfrm>
            <a:custGeom>
              <a:rect b="b" l="l" r="r" t="t"/>
              <a:pathLst>
                <a:path extrusionOk="0" h="1233" w="1480">
                  <a:moveTo>
                    <a:pt x="1418" y="0"/>
                  </a:moveTo>
                  <a:cubicBezTo>
                    <a:pt x="1409" y="0"/>
                    <a:pt x="1398" y="3"/>
                    <a:pt x="1385" y="9"/>
                  </a:cubicBezTo>
                  <a:cubicBezTo>
                    <a:pt x="918" y="309"/>
                    <a:pt x="518" y="776"/>
                    <a:pt x="51" y="1143"/>
                  </a:cubicBezTo>
                  <a:cubicBezTo>
                    <a:pt x="0" y="1169"/>
                    <a:pt x="27" y="1232"/>
                    <a:pt x="86" y="1232"/>
                  </a:cubicBezTo>
                  <a:cubicBezTo>
                    <a:pt x="105" y="1232"/>
                    <a:pt x="127" y="1226"/>
                    <a:pt x="151" y="1210"/>
                  </a:cubicBezTo>
                  <a:cubicBezTo>
                    <a:pt x="551" y="843"/>
                    <a:pt x="1052" y="509"/>
                    <a:pt x="1452" y="109"/>
                  </a:cubicBezTo>
                  <a:cubicBezTo>
                    <a:pt x="1479" y="55"/>
                    <a:pt x="1462" y="0"/>
                    <a:pt x="141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22"/>
            <p:cNvSpPr/>
            <p:nvPr/>
          </p:nvSpPr>
          <p:spPr>
            <a:xfrm>
              <a:off x="7525775" y="4806950"/>
              <a:ext cx="4200" cy="3375"/>
            </a:xfrm>
            <a:custGeom>
              <a:rect b="b" l="l" r="r" t="t"/>
              <a:pathLst>
                <a:path extrusionOk="0" h="135" w="168">
                  <a:moveTo>
                    <a:pt x="67" y="1"/>
                  </a:moveTo>
                  <a:cubicBezTo>
                    <a:pt x="34" y="1"/>
                    <a:pt x="0"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3" name="Google Shape;4323;p22"/>
            <p:cNvSpPr/>
            <p:nvPr/>
          </p:nvSpPr>
          <p:spPr>
            <a:xfrm>
              <a:off x="7595825" y="4769425"/>
              <a:ext cx="5850" cy="3375"/>
            </a:xfrm>
            <a:custGeom>
              <a:rect b="b" l="l" r="r" t="t"/>
              <a:pathLst>
                <a:path extrusionOk="0" h="135" w="234">
                  <a:moveTo>
                    <a:pt x="67" y="1"/>
                  </a:moveTo>
                  <a:cubicBezTo>
                    <a:pt x="0" y="1"/>
                    <a:pt x="0" y="134"/>
                    <a:pt x="67" y="134"/>
                  </a:cubicBezTo>
                  <a:lnTo>
                    <a:pt x="134" y="134"/>
                  </a:lnTo>
                  <a:cubicBezTo>
                    <a:pt x="234" y="134"/>
                    <a:pt x="234" y="1"/>
                    <a:pt x="1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4" name="Google Shape;4324;p22"/>
            <p:cNvSpPr/>
            <p:nvPr/>
          </p:nvSpPr>
          <p:spPr>
            <a:xfrm>
              <a:off x="7554125" y="4734825"/>
              <a:ext cx="3350" cy="5025"/>
            </a:xfrm>
            <a:custGeom>
              <a:rect b="b" l="l" r="r" t="t"/>
              <a:pathLst>
                <a:path extrusionOk="0" h="201" w="134">
                  <a:moveTo>
                    <a:pt x="67" y="0"/>
                  </a:moveTo>
                  <a:cubicBezTo>
                    <a:pt x="34" y="0"/>
                    <a:pt x="0" y="17"/>
                    <a:pt x="0" y="50"/>
                  </a:cubicBezTo>
                  <a:lnTo>
                    <a:pt x="0" y="150"/>
                  </a:lnTo>
                  <a:cubicBezTo>
                    <a:pt x="0" y="184"/>
                    <a:pt x="34" y="200"/>
                    <a:pt x="67" y="200"/>
                  </a:cubicBezTo>
                  <a:cubicBezTo>
                    <a:pt x="100" y="200"/>
                    <a:pt x="134" y="184"/>
                    <a:pt x="134" y="150"/>
                  </a:cubicBezTo>
                  <a:lnTo>
                    <a:pt x="134" y="50"/>
                  </a:lnTo>
                  <a:cubicBezTo>
                    <a:pt x="134" y="17"/>
                    <a:pt x="100"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22"/>
            <p:cNvSpPr/>
            <p:nvPr/>
          </p:nvSpPr>
          <p:spPr>
            <a:xfrm>
              <a:off x="7531800" y="4767200"/>
              <a:ext cx="33825" cy="28675"/>
            </a:xfrm>
            <a:custGeom>
              <a:rect b="b" l="l" r="r" t="t"/>
              <a:pathLst>
                <a:path extrusionOk="0" h="1147" w="1353">
                  <a:moveTo>
                    <a:pt x="36" y="1"/>
                  </a:moveTo>
                  <a:cubicBezTo>
                    <a:pt x="14" y="1"/>
                    <a:pt x="1" y="64"/>
                    <a:pt x="26" y="90"/>
                  </a:cubicBezTo>
                  <a:cubicBezTo>
                    <a:pt x="260" y="256"/>
                    <a:pt x="460" y="457"/>
                    <a:pt x="660" y="623"/>
                  </a:cubicBezTo>
                  <a:cubicBezTo>
                    <a:pt x="827" y="790"/>
                    <a:pt x="1027" y="1024"/>
                    <a:pt x="1260" y="1124"/>
                  </a:cubicBezTo>
                  <a:cubicBezTo>
                    <a:pt x="1268" y="1140"/>
                    <a:pt x="1278" y="1146"/>
                    <a:pt x="1288" y="1146"/>
                  </a:cubicBezTo>
                  <a:cubicBezTo>
                    <a:pt x="1320" y="1146"/>
                    <a:pt x="1352" y="1082"/>
                    <a:pt x="1327" y="1057"/>
                  </a:cubicBezTo>
                  <a:cubicBezTo>
                    <a:pt x="1160" y="857"/>
                    <a:pt x="960" y="723"/>
                    <a:pt x="760" y="557"/>
                  </a:cubicBezTo>
                  <a:cubicBezTo>
                    <a:pt x="526" y="390"/>
                    <a:pt x="326" y="223"/>
                    <a:pt x="59" y="23"/>
                  </a:cubicBezTo>
                  <a:cubicBezTo>
                    <a:pt x="51" y="7"/>
                    <a:pt x="43" y="1"/>
                    <a:pt x="3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22"/>
            <p:cNvSpPr/>
            <p:nvPr/>
          </p:nvSpPr>
          <p:spPr>
            <a:xfrm>
              <a:off x="7601200" y="4703425"/>
              <a:ext cx="25400" cy="21550"/>
            </a:xfrm>
            <a:custGeom>
              <a:rect b="b" l="l" r="r" t="t"/>
              <a:pathLst>
                <a:path extrusionOk="0" h="862" w="1016">
                  <a:moveTo>
                    <a:pt x="917" y="0"/>
                  </a:moveTo>
                  <a:cubicBezTo>
                    <a:pt x="907" y="0"/>
                    <a:pt x="897" y="2"/>
                    <a:pt x="886" y="5"/>
                  </a:cubicBezTo>
                  <a:cubicBezTo>
                    <a:pt x="719" y="106"/>
                    <a:pt x="586" y="239"/>
                    <a:pt x="486" y="339"/>
                  </a:cubicBezTo>
                  <a:cubicBezTo>
                    <a:pt x="319" y="472"/>
                    <a:pt x="186" y="606"/>
                    <a:pt x="52" y="739"/>
                  </a:cubicBezTo>
                  <a:cubicBezTo>
                    <a:pt x="1" y="791"/>
                    <a:pt x="28" y="861"/>
                    <a:pt x="89" y="861"/>
                  </a:cubicBezTo>
                  <a:cubicBezTo>
                    <a:pt x="107" y="861"/>
                    <a:pt x="129" y="855"/>
                    <a:pt x="152" y="839"/>
                  </a:cubicBezTo>
                  <a:cubicBezTo>
                    <a:pt x="252" y="739"/>
                    <a:pt x="419" y="639"/>
                    <a:pt x="552" y="506"/>
                  </a:cubicBezTo>
                  <a:cubicBezTo>
                    <a:pt x="686" y="372"/>
                    <a:pt x="853" y="306"/>
                    <a:pt x="986" y="139"/>
                  </a:cubicBezTo>
                  <a:cubicBezTo>
                    <a:pt x="1016" y="109"/>
                    <a:pt x="993" y="0"/>
                    <a:pt x="91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22"/>
            <p:cNvSpPr/>
            <p:nvPr/>
          </p:nvSpPr>
          <p:spPr>
            <a:xfrm>
              <a:off x="7556625" y="4673525"/>
              <a:ext cx="6425" cy="2675"/>
            </a:xfrm>
            <a:custGeom>
              <a:rect b="b" l="l" r="r" t="t"/>
              <a:pathLst>
                <a:path extrusionOk="0" h="107" w="257">
                  <a:moveTo>
                    <a:pt x="101" y="1"/>
                  </a:moveTo>
                  <a:cubicBezTo>
                    <a:pt x="34" y="1"/>
                    <a:pt x="0" y="101"/>
                    <a:pt x="101" y="101"/>
                  </a:cubicBezTo>
                  <a:lnTo>
                    <a:pt x="167" y="101"/>
                  </a:lnTo>
                  <a:cubicBezTo>
                    <a:pt x="171" y="104"/>
                    <a:pt x="175" y="106"/>
                    <a:pt x="179" y="106"/>
                  </a:cubicBezTo>
                  <a:cubicBezTo>
                    <a:pt x="213" y="106"/>
                    <a:pt x="256" y="1"/>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22"/>
            <p:cNvSpPr/>
            <p:nvPr/>
          </p:nvSpPr>
          <p:spPr>
            <a:xfrm>
              <a:off x="7607600" y="4650550"/>
              <a:ext cx="4100" cy="2150"/>
            </a:xfrm>
            <a:custGeom>
              <a:rect b="b" l="l" r="r" t="t"/>
              <a:pathLst>
                <a:path extrusionOk="0" h="86" w="164">
                  <a:moveTo>
                    <a:pt x="48" y="0"/>
                  </a:moveTo>
                  <a:cubicBezTo>
                    <a:pt x="0" y="0"/>
                    <a:pt x="16" y="86"/>
                    <a:pt x="96" y="86"/>
                  </a:cubicBezTo>
                  <a:cubicBezTo>
                    <a:pt x="163" y="86"/>
                    <a:pt x="163" y="19"/>
                    <a:pt x="96" y="19"/>
                  </a:cubicBezTo>
                  <a:cubicBezTo>
                    <a:pt x="76" y="6"/>
                    <a:pt x="60" y="0"/>
                    <a:pt x="4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22"/>
            <p:cNvSpPr/>
            <p:nvPr/>
          </p:nvSpPr>
          <p:spPr>
            <a:xfrm>
              <a:off x="7564125" y="4606400"/>
              <a:ext cx="21475" cy="55000"/>
            </a:xfrm>
            <a:custGeom>
              <a:rect b="b" l="l" r="r" t="t"/>
              <a:pathLst>
                <a:path extrusionOk="0" h="2200" w="859">
                  <a:moveTo>
                    <a:pt x="42" y="0"/>
                  </a:moveTo>
                  <a:cubicBezTo>
                    <a:pt x="17" y="0"/>
                    <a:pt x="1" y="17"/>
                    <a:pt x="1" y="50"/>
                  </a:cubicBezTo>
                  <a:cubicBezTo>
                    <a:pt x="134" y="784"/>
                    <a:pt x="334" y="1551"/>
                    <a:pt x="735" y="2185"/>
                  </a:cubicBezTo>
                  <a:cubicBezTo>
                    <a:pt x="754" y="2195"/>
                    <a:pt x="774" y="2199"/>
                    <a:pt x="791" y="2199"/>
                  </a:cubicBezTo>
                  <a:cubicBezTo>
                    <a:pt x="832" y="2199"/>
                    <a:pt x="858" y="2175"/>
                    <a:pt x="835" y="2152"/>
                  </a:cubicBezTo>
                  <a:cubicBezTo>
                    <a:pt x="534" y="1451"/>
                    <a:pt x="234" y="818"/>
                    <a:pt x="134" y="50"/>
                  </a:cubicBezTo>
                  <a:cubicBezTo>
                    <a:pt x="101" y="17"/>
                    <a:pt x="67" y="0"/>
                    <a:pt x="4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22"/>
            <p:cNvSpPr/>
            <p:nvPr/>
          </p:nvSpPr>
          <p:spPr>
            <a:xfrm>
              <a:off x="7523275" y="4627650"/>
              <a:ext cx="6700" cy="3375"/>
            </a:xfrm>
            <a:custGeom>
              <a:rect b="b" l="l" r="r" t="t"/>
              <a:pathLst>
                <a:path extrusionOk="0" h="135" w="268">
                  <a:moveTo>
                    <a:pt x="100" y="1"/>
                  </a:moveTo>
                  <a:cubicBezTo>
                    <a:pt x="34" y="1"/>
                    <a:pt x="0" y="134"/>
                    <a:pt x="100" y="134"/>
                  </a:cubicBezTo>
                  <a:lnTo>
                    <a:pt x="167" y="134"/>
                  </a:lnTo>
                  <a:cubicBezTo>
                    <a:pt x="267" y="134"/>
                    <a:pt x="267" y="34"/>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22"/>
            <p:cNvSpPr/>
            <p:nvPr/>
          </p:nvSpPr>
          <p:spPr>
            <a:xfrm>
              <a:off x="7536600" y="4565950"/>
              <a:ext cx="4200" cy="3350"/>
            </a:xfrm>
            <a:custGeom>
              <a:rect b="b" l="l" r="r" t="t"/>
              <a:pathLst>
                <a:path extrusionOk="0" h="134" w="168">
                  <a:moveTo>
                    <a:pt x="101" y="1"/>
                  </a:moveTo>
                  <a:cubicBezTo>
                    <a:pt x="1" y="1"/>
                    <a:pt x="1" y="134"/>
                    <a:pt x="101" y="134"/>
                  </a:cubicBezTo>
                  <a:cubicBezTo>
                    <a:pt x="168" y="134"/>
                    <a:pt x="168"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22"/>
            <p:cNvSpPr/>
            <p:nvPr/>
          </p:nvSpPr>
          <p:spPr>
            <a:xfrm>
              <a:off x="7596650" y="4569250"/>
              <a:ext cx="14200" cy="43750"/>
            </a:xfrm>
            <a:custGeom>
              <a:rect b="b" l="l" r="r" t="t"/>
              <a:pathLst>
                <a:path extrusionOk="0" h="1750" w="568">
                  <a:moveTo>
                    <a:pt x="520" y="1"/>
                  </a:moveTo>
                  <a:cubicBezTo>
                    <a:pt x="509" y="1"/>
                    <a:pt x="501" y="12"/>
                    <a:pt x="501" y="35"/>
                  </a:cubicBezTo>
                  <a:cubicBezTo>
                    <a:pt x="334" y="602"/>
                    <a:pt x="101" y="1136"/>
                    <a:pt x="1" y="1670"/>
                  </a:cubicBezTo>
                  <a:cubicBezTo>
                    <a:pt x="1" y="1725"/>
                    <a:pt x="21" y="1750"/>
                    <a:pt x="39" y="1750"/>
                  </a:cubicBezTo>
                  <a:cubicBezTo>
                    <a:pt x="54" y="1750"/>
                    <a:pt x="67" y="1733"/>
                    <a:pt x="67" y="1703"/>
                  </a:cubicBezTo>
                  <a:cubicBezTo>
                    <a:pt x="267" y="1169"/>
                    <a:pt x="401" y="636"/>
                    <a:pt x="568" y="102"/>
                  </a:cubicBezTo>
                  <a:cubicBezTo>
                    <a:pt x="568" y="37"/>
                    <a:pt x="540" y="1"/>
                    <a:pt x="52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22"/>
            <p:cNvSpPr/>
            <p:nvPr/>
          </p:nvSpPr>
          <p:spPr>
            <a:xfrm>
              <a:off x="7561950" y="4564050"/>
              <a:ext cx="22900" cy="18000"/>
            </a:xfrm>
            <a:custGeom>
              <a:rect b="b" l="l" r="r" t="t"/>
              <a:pathLst>
                <a:path extrusionOk="0" h="720" w="916">
                  <a:moveTo>
                    <a:pt x="66" y="1"/>
                  </a:moveTo>
                  <a:cubicBezTo>
                    <a:pt x="34" y="1"/>
                    <a:pt x="0" y="50"/>
                    <a:pt x="54" y="77"/>
                  </a:cubicBezTo>
                  <a:cubicBezTo>
                    <a:pt x="288" y="310"/>
                    <a:pt x="521" y="544"/>
                    <a:pt x="822" y="710"/>
                  </a:cubicBezTo>
                  <a:cubicBezTo>
                    <a:pt x="834" y="717"/>
                    <a:pt x="846" y="719"/>
                    <a:pt x="856" y="719"/>
                  </a:cubicBezTo>
                  <a:cubicBezTo>
                    <a:pt x="899" y="719"/>
                    <a:pt x="915" y="671"/>
                    <a:pt x="888" y="644"/>
                  </a:cubicBezTo>
                  <a:cubicBezTo>
                    <a:pt x="621" y="377"/>
                    <a:pt x="321" y="210"/>
                    <a:pt x="88" y="10"/>
                  </a:cubicBezTo>
                  <a:cubicBezTo>
                    <a:pt x="81" y="3"/>
                    <a:pt x="74" y="1"/>
                    <a:pt x="6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22"/>
            <p:cNvSpPr/>
            <p:nvPr/>
          </p:nvSpPr>
          <p:spPr>
            <a:xfrm>
              <a:off x="7592475" y="4872300"/>
              <a:ext cx="13025" cy="43425"/>
            </a:xfrm>
            <a:custGeom>
              <a:rect b="b" l="l" r="r" t="t"/>
              <a:pathLst>
                <a:path extrusionOk="0" h="1737" w="521">
                  <a:moveTo>
                    <a:pt x="498" y="0"/>
                  </a:moveTo>
                  <a:cubicBezTo>
                    <a:pt x="484" y="0"/>
                    <a:pt x="462" y="8"/>
                    <a:pt x="434" y="22"/>
                  </a:cubicBezTo>
                  <a:cubicBezTo>
                    <a:pt x="268" y="556"/>
                    <a:pt x="101" y="1156"/>
                    <a:pt x="1" y="1690"/>
                  </a:cubicBezTo>
                  <a:cubicBezTo>
                    <a:pt x="1" y="1713"/>
                    <a:pt x="34" y="1737"/>
                    <a:pt x="54" y="1737"/>
                  </a:cubicBezTo>
                  <a:cubicBezTo>
                    <a:pt x="62" y="1737"/>
                    <a:pt x="68" y="1733"/>
                    <a:pt x="68" y="1723"/>
                  </a:cubicBezTo>
                  <a:cubicBezTo>
                    <a:pt x="234" y="1189"/>
                    <a:pt x="368" y="589"/>
                    <a:pt x="501" y="55"/>
                  </a:cubicBezTo>
                  <a:cubicBezTo>
                    <a:pt x="521" y="16"/>
                    <a:pt x="517" y="0"/>
                    <a:pt x="49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22"/>
            <p:cNvSpPr/>
            <p:nvPr/>
          </p:nvSpPr>
          <p:spPr>
            <a:xfrm>
              <a:off x="7560800" y="4881175"/>
              <a:ext cx="2525" cy="1700"/>
            </a:xfrm>
            <a:custGeom>
              <a:rect b="b" l="l" r="r" t="t"/>
              <a:pathLst>
                <a:path extrusionOk="0" h="68" w="101">
                  <a:moveTo>
                    <a:pt x="34" y="1"/>
                  </a:moveTo>
                  <a:cubicBezTo>
                    <a:pt x="0" y="1"/>
                    <a:pt x="0" y="67"/>
                    <a:pt x="34" y="67"/>
                  </a:cubicBezTo>
                  <a:cubicBezTo>
                    <a:pt x="100" y="67"/>
                    <a:pt x="100"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22"/>
            <p:cNvSpPr/>
            <p:nvPr/>
          </p:nvSpPr>
          <p:spPr>
            <a:xfrm>
              <a:off x="7585800" y="4931625"/>
              <a:ext cx="3375" cy="4400"/>
            </a:xfrm>
            <a:custGeom>
              <a:rect b="b" l="l" r="r" t="t"/>
              <a:pathLst>
                <a:path extrusionOk="0" h="176" w="135">
                  <a:moveTo>
                    <a:pt x="68" y="1"/>
                  </a:moveTo>
                  <a:cubicBezTo>
                    <a:pt x="34" y="1"/>
                    <a:pt x="1" y="17"/>
                    <a:pt x="1" y="51"/>
                  </a:cubicBezTo>
                  <a:lnTo>
                    <a:pt x="1" y="151"/>
                  </a:lnTo>
                  <a:cubicBezTo>
                    <a:pt x="1" y="167"/>
                    <a:pt x="34" y="176"/>
                    <a:pt x="68" y="176"/>
                  </a:cubicBezTo>
                  <a:cubicBezTo>
                    <a:pt x="101" y="176"/>
                    <a:pt x="134" y="167"/>
                    <a:pt x="134" y="151"/>
                  </a:cubicBezTo>
                  <a:lnTo>
                    <a:pt x="134" y="51"/>
                  </a:lnTo>
                  <a:cubicBezTo>
                    <a:pt x="134" y="17"/>
                    <a:pt x="101"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22"/>
            <p:cNvSpPr/>
            <p:nvPr/>
          </p:nvSpPr>
          <p:spPr>
            <a:xfrm>
              <a:off x="7478725" y="5172700"/>
              <a:ext cx="12050" cy="53950"/>
            </a:xfrm>
            <a:custGeom>
              <a:rect b="b" l="l" r="r" t="t"/>
              <a:pathLst>
                <a:path extrusionOk="0" h="2158" w="482">
                  <a:moveTo>
                    <a:pt x="100" y="1"/>
                  </a:moveTo>
                  <a:cubicBezTo>
                    <a:pt x="53" y="1"/>
                    <a:pt x="0" y="24"/>
                    <a:pt x="48" y="48"/>
                  </a:cubicBezTo>
                  <a:cubicBezTo>
                    <a:pt x="181" y="748"/>
                    <a:pt x="248" y="1382"/>
                    <a:pt x="248" y="2083"/>
                  </a:cubicBezTo>
                  <a:cubicBezTo>
                    <a:pt x="248" y="2133"/>
                    <a:pt x="281" y="2158"/>
                    <a:pt x="314" y="2158"/>
                  </a:cubicBezTo>
                  <a:cubicBezTo>
                    <a:pt x="348" y="2158"/>
                    <a:pt x="381" y="2133"/>
                    <a:pt x="381" y="2083"/>
                  </a:cubicBezTo>
                  <a:cubicBezTo>
                    <a:pt x="481" y="1382"/>
                    <a:pt x="314" y="682"/>
                    <a:pt x="148" y="15"/>
                  </a:cubicBezTo>
                  <a:cubicBezTo>
                    <a:pt x="138" y="5"/>
                    <a:pt x="120"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22"/>
            <p:cNvSpPr/>
            <p:nvPr/>
          </p:nvSpPr>
          <p:spPr>
            <a:xfrm>
              <a:off x="7511600" y="5144700"/>
              <a:ext cx="3350" cy="2525"/>
            </a:xfrm>
            <a:custGeom>
              <a:rect b="b" l="l" r="r" t="t"/>
              <a:pathLst>
                <a:path extrusionOk="0" h="101" w="134">
                  <a:moveTo>
                    <a:pt x="34" y="0"/>
                  </a:moveTo>
                  <a:cubicBezTo>
                    <a:pt x="0" y="0"/>
                    <a:pt x="0" y="100"/>
                    <a:pt x="34" y="100"/>
                  </a:cubicBezTo>
                  <a:cubicBezTo>
                    <a:pt x="134" y="100"/>
                    <a:pt x="134"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22"/>
            <p:cNvSpPr/>
            <p:nvPr/>
          </p:nvSpPr>
          <p:spPr>
            <a:xfrm>
              <a:off x="7515625" y="5214525"/>
              <a:ext cx="6675" cy="5100"/>
            </a:xfrm>
            <a:custGeom>
              <a:rect b="b" l="l" r="r" t="t"/>
              <a:pathLst>
                <a:path extrusionOk="0" h="204" w="267">
                  <a:moveTo>
                    <a:pt x="164" y="0"/>
                  </a:moveTo>
                  <a:cubicBezTo>
                    <a:pt x="155" y="0"/>
                    <a:pt x="146" y="3"/>
                    <a:pt x="139" y="9"/>
                  </a:cubicBezTo>
                  <a:cubicBezTo>
                    <a:pt x="106" y="43"/>
                    <a:pt x="73" y="43"/>
                    <a:pt x="73" y="76"/>
                  </a:cubicBezTo>
                  <a:cubicBezTo>
                    <a:pt x="1" y="148"/>
                    <a:pt x="32" y="203"/>
                    <a:pt x="81" y="203"/>
                  </a:cubicBezTo>
                  <a:cubicBezTo>
                    <a:pt x="100" y="203"/>
                    <a:pt x="121" y="195"/>
                    <a:pt x="139" y="176"/>
                  </a:cubicBezTo>
                  <a:lnTo>
                    <a:pt x="239" y="76"/>
                  </a:lnTo>
                  <a:cubicBezTo>
                    <a:pt x="266" y="49"/>
                    <a:pt x="206" y="0"/>
                    <a:pt x="16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22"/>
            <p:cNvSpPr/>
            <p:nvPr/>
          </p:nvSpPr>
          <p:spPr>
            <a:xfrm>
              <a:off x="7500750" y="5257275"/>
              <a:ext cx="42550" cy="5025"/>
            </a:xfrm>
            <a:custGeom>
              <a:rect b="b" l="l" r="r" t="t"/>
              <a:pathLst>
                <a:path extrusionOk="0" h="201" w="1702">
                  <a:moveTo>
                    <a:pt x="34" y="1"/>
                  </a:moveTo>
                  <a:cubicBezTo>
                    <a:pt x="1" y="34"/>
                    <a:pt x="1" y="101"/>
                    <a:pt x="34" y="101"/>
                  </a:cubicBezTo>
                  <a:cubicBezTo>
                    <a:pt x="534" y="167"/>
                    <a:pt x="1068" y="201"/>
                    <a:pt x="1568" y="201"/>
                  </a:cubicBezTo>
                  <a:cubicBezTo>
                    <a:pt x="1702" y="201"/>
                    <a:pt x="1702" y="34"/>
                    <a:pt x="1568" y="34"/>
                  </a:cubicBezTo>
                  <a:cubicBezTo>
                    <a:pt x="1068" y="1"/>
                    <a:pt x="534"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22"/>
            <p:cNvSpPr/>
            <p:nvPr/>
          </p:nvSpPr>
          <p:spPr>
            <a:xfrm>
              <a:off x="7554125" y="5197225"/>
              <a:ext cx="5025" cy="4200"/>
            </a:xfrm>
            <a:custGeom>
              <a:rect b="b" l="l" r="r" t="t"/>
              <a:pathLst>
                <a:path extrusionOk="0" h="168" w="201">
                  <a:moveTo>
                    <a:pt x="100" y="1"/>
                  </a:moveTo>
                  <a:cubicBezTo>
                    <a:pt x="0" y="1"/>
                    <a:pt x="0" y="168"/>
                    <a:pt x="100" y="168"/>
                  </a:cubicBezTo>
                  <a:cubicBezTo>
                    <a:pt x="201" y="168"/>
                    <a:pt x="201" y="34"/>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22"/>
            <p:cNvSpPr/>
            <p:nvPr/>
          </p:nvSpPr>
          <p:spPr>
            <a:xfrm>
              <a:off x="7518300" y="5177000"/>
              <a:ext cx="35025" cy="5425"/>
            </a:xfrm>
            <a:custGeom>
              <a:rect b="b" l="l" r="r" t="t"/>
              <a:pathLst>
                <a:path extrusionOk="0" h="217" w="1401">
                  <a:moveTo>
                    <a:pt x="17" y="0"/>
                  </a:moveTo>
                  <a:cubicBezTo>
                    <a:pt x="0" y="0"/>
                    <a:pt x="5" y="49"/>
                    <a:pt x="32" y="76"/>
                  </a:cubicBezTo>
                  <a:cubicBezTo>
                    <a:pt x="407" y="134"/>
                    <a:pt x="831" y="216"/>
                    <a:pt x="1197" y="216"/>
                  </a:cubicBezTo>
                  <a:cubicBezTo>
                    <a:pt x="1255" y="216"/>
                    <a:pt x="1312" y="214"/>
                    <a:pt x="1367" y="209"/>
                  </a:cubicBezTo>
                  <a:cubicBezTo>
                    <a:pt x="1400" y="209"/>
                    <a:pt x="1400" y="143"/>
                    <a:pt x="1367" y="143"/>
                  </a:cubicBezTo>
                  <a:cubicBezTo>
                    <a:pt x="966" y="9"/>
                    <a:pt x="466" y="43"/>
                    <a:pt x="32" y="9"/>
                  </a:cubicBezTo>
                  <a:cubicBezTo>
                    <a:pt x="26" y="3"/>
                    <a:pt x="21" y="0"/>
                    <a:pt x="1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22"/>
            <p:cNvSpPr/>
            <p:nvPr/>
          </p:nvSpPr>
          <p:spPr>
            <a:xfrm>
              <a:off x="7492075" y="5100875"/>
              <a:ext cx="13700" cy="18425"/>
            </a:xfrm>
            <a:custGeom>
              <a:rect b="b" l="l" r="r" t="t"/>
              <a:pathLst>
                <a:path extrusionOk="0" h="737" w="548">
                  <a:moveTo>
                    <a:pt x="124" y="0"/>
                  </a:moveTo>
                  <a:cubicBezTo>
                    <a:pt x="49" y="0"/>
                    <a:pt x="0" y="92"/>
                    <a:pt x="81" y="119"/>
                  </a:cubicBezTo>
                  <a:cubicBezTo>
                    <a:pt x="281" y="252"/>
                    <a:pt x="348" y="452"/>
                    <a:pt x="348" y="686"/>
                  </a:cubicBezTo>
                  <a:cubicBezTo>
                    <a:pt x="348" y="719"/>
                    <a:pt x="364" y="736"/>
                    <a:pt x="385" y="736"/>
                  </a:cubicBezTo>
                  <a:cubicBezTo>
                    <a:pt x="406" y="736"/>
                    <a:pt x="431" y="719"/>
                    <a:pt x="448" y="686"/>
                  </a:cubicBezTo>
                  <a:cubicBezTo>
                    <a:pt x="548" y="419"/>
                    <a:pt x="381" y="119"/>
                    <a:pt x="181" y="19"/>
                  </a:cubicBezTo>
                  <a:cubicBezTo>
                    <a:pt x="161" y="6"/>
                    <a:pt x="142" y="0"/>
                    <a:pt x="12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22"/>
            <p:cNvSpPr/>
            <p:nvPr/>
          </p:nvSpPr>
          <p:spPr>
            <a:xfrm>
              <a:off x="7526600" y="3937200"/>
              <a:ext cx="133450" cy="103400"/>
            </a:xfrm>
            <a:custGeom>
              <a:rect b="b" l="l" r="r" t="t"/>
              <a:pathLst>
                <a:path extrusionOk="0" h="4136" w="5338">
                  <a:moveTo>
                    <a:pt x="2081" y="1"/>
                  </a:moveTo>
                  <a:cubicBezTo>
                    <a:pt x="1666" y="1"/>
                    <a:pt x="1252" y="87"/>
                    <a:pt x="868" y="266"/>
                  </a:cubicBezTo>
                  <a:cubicBezTo>
                    <a:pt x="468" y="466"/>
                    <a:pt x="67" y="766"/>
                    <a:pt x="1" y="1233"/>
                  </a:cubicBezTo>
                  <a:lnTo>
                    <a:pt x="134" y="1067"/>
                  </a:lnTo>
                  <a:cubicBezTo>
                    <a:pt x="468" y="800"/>
                    <a:pt x="835" y="533"/>
                    <a:pt x="1235" y="433"/>
                  </a:cubicBezTo>
                  <a:cubicBezTo>
                    <a:pt x="1290" y="424"/>
                    <a:pt x="1346" y="420"/>
                    <a:pt x="1402" y="420"/>
                  </a:cubicBezTo>
                  <a:cubicBezTo>
                    <a:pt x="1790" y="420"/>
                    <a:pt x="2186" y="617"/>
                    <a:pt x="2302" y="967"/>
                  </a:cubicBezTo>
                  <a:cubicBezTo>
                    <a:pt x="2336" y="1200"/>
                    <a:pt x="2336" y="1400"/>
                    <a:pt x="2402" y="1600"/>
                  </a:cubicBezTo>
                  <a:cubicBezTo>
                    <a:pt x="2528" y="1852"/>
                    <a:pt x="2825" y="1971"/>
                    <a:pt x="3150" y="1971"/>
                  </a:cubicBezTo>
                  <a:cubicBezTo>
                    <a:pt x="3255" y="1971"/>
                    <a:pt x="3364" y="1958"/>
                    <a:pt x="3470" y="1934"/>
                  </a:cubicBezTo>
                  <a:cubicBezTo>
                    <a:pt x="3604" y="1915"/>
                    <a:pt x="3760" y="1874"/>
                    <a:pt x="3906" y="1874"/>
                  </a:cubicBezTo>
                  <a:cubicBezTo>
                    <a:pt x="4015" y="1874"/>
                    <a:pt x="4118" y="1896"/>
                    <a:pt x="4204" y="1967"/>
                  </a:cubicBezTo>
                  <a:cubicBezTo>
                    <a:pt x="4404" y="2134"/>
                    <a:pt x="4370" y="2434"/>
                    <a:pt x="4370" y="2734"/>
                  </a:cubicBezTo>
                  <a:cubicBezTo>
                    <a:pt x="4370" y="3068"/>
                    <a:pt x="4404" y="3402"/>
                    <a:pt x="4504" y="3735"/>
                  </a:cubicBezTo>
                  <a:cubicBezTo>
                    <a:pt x="4571" y="3935"/>
                    <a:pt x="4704" y="4135"/>
                    <a:pt x="4904" y="4135"/>
                  </a:cubicBezTo>
                  <a:cubicBezTo>
                    <a:pt x="5038" y="4135"/>
                    <a:pt x="5204" y="4069"/>
                    <a:pt x="5238" y="3902"/>
                  </a:cubicBezTo>
                  <a:cubicBezTo>
                    <a:pt x="5338" y="3769"/>
                    <a:pt x="5338" y="3602"/>
                    <a:pt x="5338" y="3468"/>
                  </a:cubicBezTo>
                  <a:cubicBezTo>
                    <a:pt x="5338" y="2401"/>
                    <a:pt x="4837" y="1300"/>
                    <a:pt x="3970" y="633"/>
                  </a:cubicBezTo>
                  <a:cubicBezTo>
                    <a:pt x="3415" y="222"/>
                    <a:pt x="2746" y="1"/>
                    <a:pt x="208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22"/>
            <p:cNvSpPr/>
            <p:nvPr/>
          </p:nvSpPr>
          <p:spPr>
            <a:xfrm>
              <a:off x="7585100" y="5126850"/>
              <a:ext cx="109725" cy="103950"/>
            </a:xfrm>
            <a:custGeom>
              <a:rect b="b" l="l" r="r" t="t"/>
              <a:pathLst>
                <a:path extrusionOk="0" h="4158" w="4389">
                  <a:moveTo>
                    <a:pt x="4360" y="0"/>
                  </a:moveTo>
                  <a:cubicBezTo>
                    <a:pt x="4352" y="0"/>
                    <a:pt x="4342" y="4"/>
                    <a:pt x="4332" y="14"/>
                  </a:cubicBezTo>
                  <a:cubicBezTo>
                    <a:pt x="4054" y="292"/>
                    <a:pt x="3773" y="566"/>
                    <a:pt x="3491" y="838"/>
                  </a:cubicBezTo>
                  <a:lnTo>
                    <a:pt x="3491" y="838"/>
                  </a:lnTo>
                  <a:cubicBezTo>
                    <a:pt x="3777" y="569"/>
                    <a:pt x="4068" y="305"/>
                    <a:pt x="4365" y="47"/>
                  </a:cubicBezTo>
                  <a:cubicBezTo>
                    <a:pt x="4389" y="24"/>
                    <a:pt x="4379" y="0"/>
                    <a:pt x="4360" y="0"/>
                  </a:cubicBezTo>
                  <a:close/>
                  <a:moveTo>
                    <a:pt x="3491" y="838"/>
                  </a:moveTo>
                  <a:cubicBezTo>
                    <a:pt x="3316" y="1002"/>
                    <a:pt x="3142" y="1167"/>
                    <a:pt x="2970" y="1333"/>
                  </a:cubicBezTo>
                  <a:lnTo>
                    <a:pt x="2970" y="1333"/>
                  </a:lnTo>
                  <a:cubicBezTo>
                    <a:pt x="3144" y="1169"/>
                    <a:pt x="3318" y="1004"/>
                    <a:pt x="3491" y="838"/>
                  </a:cubicBezTo>
                  <a:close/>
                  <a:moveTo>
                    <a:pt x="2970" y="1333"/>
                  </a:moveTo>
                  <a:cubicBezTo>
                    <a:pt x="1995" y="2254"/>
                    <a:pt x="1004" y="3153"/>
                    <a:pt x="29" y="4084"/>
                  </a:cubicBezTo>
                  <a:cubicBezTo>
                    <a:pt x="0" y="4084"/>
                    <a:pt x="21" y="4157"/>
                    <a:pt x="48" y="4157"/>
                  </a:cubicBezTo>
                  <a:cubicBezTo>
                    <a:pt x="53" y="4157"/>
                    <a:pt x="58" y="4155"/>
                    <a:pt x="62" y="4150"/>
                  </a:cubicBezTo>
                  <a:cubicBezTo>
                    <a:pt x="1062" y="3242"/>
                    <a:pt x="2000" y="2271"/>
                    <a:pt x="2970" y="133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22"/>
            <p:cNvSpPr/>
            <p:nvPr/>
          </p:nvSpPr>
          <p:spPr>
            <a:xfrm>
              <a:off x="7601300" y="5166050"/>
              <a:ext cx="21000" cy="15700"/>
            </a:xfrm>
            <a:custGeom>
              <a:rect b="b" l="l" r="r" t="t"/>
              <a:pathLst>
                <a:path extrusionOk="0" h="628" w="840">
                  <a:moveTo>
                    <a:pt x="794" y="1"/>
                  </a:moveTo>
                  <a:cubicBezTo>
                    <a:pt x="782" y="1"/>
                    <a:pt x="766" y="5"/>
                    <a:pt x="749" y="14"/>
                  </a:cubicBezTo>
                  <a:cubicBezTo>
                    <a:pt x="615" y="80"/>
                    <a:pt x="515" y="180"/>
                    <a:pt x="415" y="281"/>
                  </a:cubicBezTo>
                  <a:cubicBezTo>
                    <a:pt x="282" y="347"/>
                    <a:pt x="182" y="481"/>
                    <a:pt x="48" y="581"/>
                  </a:cubicBezTo>
                  <a:cubicBezTo>
                    <a:pt x="1" y="604"/>
                    <a:pt x="4" y="628"/>
                    <a:pt x="21" y="628"/>
                  </a:cubicBezTo>
                  <a:cubicBezTo>
                    <a:pt x="29" y="628"/>
                    <a:pt x="38" y="624"/>
                    <a:pt x="48" y="614"/>
                  </a:cubicBezTo>
                  <a:cubicBezTo>
                    <a:pt x="182" y="514"/>
                    <a:pt x="315" y="414"/>
                    <a:pt x="482" y="314"/>
                  </a:cubicBezTo>
                  <a:cubicBezTo>
                    <a:pt x="582" y="247"/>
                    <a:pt x="682" y="180"/>
                    <a:pt x="815" y="80"/>
                  </a:cubicBezTo>
                  <a:cubicBezTo>
                    <a:pt x="840" y="32"/>
                    <a:pt x="828" y="1"/>
                    <a:pt x="7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22"/>
            <p:cNvSpPr/>
            <p:nvPr/>
          </p:nvSpPr>
          <p:spPr>
            <a:xfrm>
              <a:off x="7602850" y="5159000"/>
              <a:ext cx="18000" cy="13250"/>
            </a:xfrm>
            <a:custGeom>
              <a:rect b="b" l="l" r="r" t="t"/>
              <a:pathLst>
                <a:path extrusionOk="0" h="530" w="720">
                  <a:moveTo>
                    <a:pt x="709" y="0"/>
                  </a:moveTo>
                  <a:cubicBezTo>
                    <a:pt x="704" y="0"/>
                    <a:pt x="697" y="8"/>
                    <a:pt x="687" y="29"/>
                  </a:cubicBezTo>
                  <a:cubicBezTo>
                    <a:pt x="553" y="62"/>
                    <a:pt x="486" y="129"/>
                    <a:pt x="386" y="229"/>
                  </a:cubicBezTo>
                  <a:cubicBezTo>
                    <a:pt x="286" y="296"/>
                    <a:pt x="153" y="429"/>
                    <a:pt x="19" y="496"/>
                  </a:cubicBezTo>
                  <a:cubicBezTo>
                    <a:pt x="13" y="489"/>
                    <a:pt x="9" y="487"/>
                    <a:pt x="7" y="487"/>
                  </a:cubicBezTo>
                  <a:cubicBezTo>
                    <a:pt x="1" y="487"/>
                    <a:pt x="33" y="529"/>
                    <a:pt x="86" y="529"/>
                  </a:cubicBezTo>
                  <a:lnTo>
                    <a:pt x="453" y="262"/>
                  </a:lnTo>
                  <a:cubicBezTo>
                    <a:pt x="520" y="196"/>
                    <a:pt x="653" y="129"/>
                    <a:pt x="720" y="62"/>
                  </a:cubicBezTo>
                  <a:cubicBezTo>
                    <a:pt x="720" y="39"/>
                    <a:pt x="720" y="0"/>
                    <a:pt x="7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22"/>
            <p:cNvSpPr/>
            <p:nvPr/>
          </p:nvSpPr>
          <p:spPr>
            <a:xfrm>
              <a:off x="7591650" y="5136575"/>
              <a:ext cx="30875" cy="24225"/>
            </a:xfrm>
            <a:custGeom>
              <a:rect b="b" l="l" r="r" t="t"/>
              <a:pathLst>
                <a:path extrusionOk="0" h="969" w="1235">
                  <a:moveTo>
                    <a:pt x="962" y="156"/>
                  </a:moveTo>
                  <a:lnTo>
                    <a:pt x="962" y="156"/>
                  </a:lnTo>
                  <a:cubicBezTo>
                    <a:pt x="1041" y="377"/>
                    <a:pt x="970" y="614"/>
                    <a:pt x="804" y="738"/>
                  </a:cubicBezTo>
                  <a:lnTo>
                    <a:pt x="804" y="738"/>
                  </a:lnTo>
                  <a:cubicBezTo>
                    <a:pt x="817" y="500"/>
                    <a:pt x="870" y="316"/>
                    <a:pt x="962" y="156"/>
                  </a:cubicBezTo>
                  <a:close/>
                  <a:moveTo>
                    <a:pt x="304" y="579"/>
                  </a:moveTo>
                  <a:cubicBezTo>
                    <a:pt x="369" y="579"/>
                    <a:pt x="452" y="610"/>
                    <a:pt x="467" y="626"/>
                  </a:cubicBezTo>
                  <a:cubicBezTo>
                    <a:pt x="547" y="665"/>
                    <a:pt x="591" y="740"/>
                    <a:pt x="634" y="815"/>
                  </a:cubicBezTo>
                  <a:lnTo>
                    <a:pt x="634" y="815"/>
                  </a:lnTo>
                  <a:cubicBezTo>
                    <a:pt x="602" y="822"/>
                    <a:pt x="569" y="826"/>
                    <a:pt x="534" y="826"/>
                  </a:cubicBezTo>
                  <a:cubicBezTo>
                    <a:pt x="434" y="826"/>
                    <a:pt x="301" y="826"/>
                    <a:pt x="267" y="759"/>
                  </a:cubicBezTo>
                  <a:cubicBezTo>
                    <a:pt x="179" y="618"/>
                    <a:pt x="231" y="579"/>
                    <a:pt x="304" y="579"/>
                  </a:cubicBezTo>
                  <a:close/>
                  <a:moveTo>
                    <a:pt x="993" y="0"/>
                  </a:moveTo>
                  <a:cubicBezTo>
                    <a:pt x="976" y="0"/>
                    <a:pt x="968" y="9"/>
                    <a:pt x="968" y="25"/>
                  </a:cubicBezTo>
                  <a:cubicBezTo>
                    <a:pt x="823" y="257"/>
                    <a:pt x="703" y="514"/>
                    <a:pt x="718" y="752"/>
                  </a:cubicBezTo>
                  <a:lnTo>
                    <a:pt x="718" y="752"/>
                  </a:lnTo>
                  <a:cubicBezTo>
                    <a:pt x="619" y="600"/>
                    <a:pt x="539" y="408"/>
                    <a:pt x="364" y="408"/>
                  </a:cubicBezTo>
                  <a:cubicBezTo>
                    <a:pt x="334" y="408"/>
                    <a:pt x="302" y="414"/>
                    <a:pt x="267" y="425"/>
                  </a:cubicBezTo>
                  <a:cubicBezTo>
                    <a:pt x="0" y="459"/>
                    <a:pt x="101" y="759"/>
                    <a:pt x="267" y="859"/>
                  </a:cubicBezTo>
                  <a:cubicBezTo>
                    <a:pt x="351" y="915"/>
                    <a:pt x="452" y="941"/>
                    <a:pt x="556" y="941"/>
                  </a:cubicBezTo>
                  <a:cubicBezTo>
                    <a:pt x="605" y="941"/>
                    <a:pt x="655" y="936"/>
                    <a:pt x="703" y="924"/>
                  </a:cubicBezTo>
                  <a:lnTo>
                    <a:pt x="703" y="924"/>
                  </a:lnTo>
                  <a:cubicBezTo>
                    <a:pt x="713" y="936"/>
                    <a:pt x="723" y="948"/>
                    <a:pt x="734" y="959"/>
                  </a:cubicBezTo>
                  <a:cubicBezTo>
                    <a:pt x="740" y="965"/>
                    <a:pt x="749" y="968"/>
                    <a:pt x="758" y="968"/>
                  </a:cubicBezTo>
                  <a:cubicBezTo>
                    <a:pt x="792" y="968"/>
                    <a:pt x="838" y="929"/>
                    <a:pt x="819" y="885"/>
                  </a:cubicBezTo>
                  <a:lnTo>
                    <a:pt x="819" y="885"/>
                  </a:lnTo>
                  <a:cubicBezTo>
                    <a:pt x="872" y="861"/>
                    <a:pt x="923" y="830"/>
                    <a:pt x="968" y="792"/>
                  </a:cubicBezTo>
                  <a:cubicBezTo>
                    <a:pt x="1168" y="592"/>
                    <a:pt x="1235" y="292"/>
                    <a:pt x="1068" y="25"/>
                  </a:cubicBezTo>
                  <a:cubicBezTo>
                    <a:pt x="1035" y="9"/>
                    <a:pt x="1010" y="0"/>
                    <a:pt x="99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22"/>
            <p:cNvSpPr/>
            <p:nvPr/>
          </p:nvSpPr>
          <p:spPr>
            <a:xfrm>
              <a:off x="7627775" y="5115975"/>
              <a:ext cx="32925" cy="30150"/>
            </a:xfrm>
            <a:custGeom>
              <a:rect b="b" l="l" r="r" t="t"/>
              <a:pathLst>
                <a:path extrusionOk="0" h="1206" w="1317">
                  <a:moveTo>
                    <a:pt x="16" y="0"/>
                  </a:moveTo>
                  <a:cubicBezTo>
                    <a:pt x="8" y="0"/>
                    <a:pt x="1" y="15"/>
                    <a:pt x="23" y="15"/>
                  </a:cubicBezTo>
                  <a:cubicBezTo>
                    <a:pt x="23" y="4"/>
                    <a:pt x="19" y="0"/>
                    <a:pt x="16" y="0"/>
                  </a:cubicBezTo>
                  <a:close/>
                  <a:moveTo>
                    <a:pt x="23" y="15"/>
                  </a:moveTo>
                  <a:lnTo>
                    <a:pt x="23" y="15"/>
                  </a:lnTo>
                  <a:cubicBezTo>
                    <a:pt x="390" y="449"/>
                    <a:pt x="790" y="816"/>
                    <a:pt x="1191" y="1183"/>
                  </a:cubicBezTo>
                  <a:cubicBezTo>
                    <a:pt x="1207" y="1199"/>
                    <a:pt x="1223" y="1205"/>
                    <a:pt x="1237" y="1205"/>
                  </a:cubicBezTo>
                  <a:cubicBezTo>
                    <a:pt x="1284" y="1205"/>
                    <a:pt x="1316" y="1141"/>
                    <a:pt x="1291" y="1116"/>
                  </a:cubicBezTo>
                  <a:cubicBezTo>
                    <a:pt x="857" y="749"/>
                    <a:pt x="457" y="349"/>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22"/>
            <p:cNvSpPr/>
            <p:nvPr/>
          </p:nvSpPr>
          <p:spPr>
            <a:xfrm>
              <a:off x="7401525" y="5333175"/>
              <a:ext cx="147625" cy="7525"/>
            </a:xfrm>
            <a:custGeom>
              <a:rect b="b" l="l" r="r" t="t"/>
              <a:pathLst>
                <a:path extrusionOk="0" h="301" w="5905">
                  <a:moveTo>
                    <a:pt x="2923" y="0"/>
                  </a:moveTo>
                  <a:cubicBezTo>
                    <a:pt x="1951" y="0"/>
                    <a:pt x="984" y="50"/>
                    <a:pt x="33" y="167"/>
                  </a:cubicBezTo>
                  <a:cubicBezTo>
                    <a:pt x="0" y="234"/>
                    <a:pt x="0" y="300"/>
                    <a:pt x="33" y="300"/>
                  </a:cubicBezTo>
                  <a:cubicBezTo>
                    <a:pt x="1294" y="258"/>
                    <a:pt x="2513" y="201"/>
                    <a:pt x="3744" y="201"/>
                  </a:cubicBezTo>
                  <a:cubicBezTo>
                    <a:pt x="4435" y="201"/>
                    <a:pt x="5130" y="219"/>
                    <a:pt x="5838" y="267"/>
                  </a:cubicBezTo>
                  <a:cubicBezTo>
                    <a:pt x="5904" y="267"/>
                    <a:pt x="5904" y="167"/>
                    <a:pt x="5838" y="134"/>
                  </a:cubicBezTo>
                  <a:cubicBezTo>
                    <a:pt x="4870" y="50"/>
                    <a:pt x="3894" y="0"/>
                    <a:pt x="29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22"/>
            <p:cNvSpPr/>
            <p:nvPr/>
          </p:nvSpPr>
          <p:spPr>
            <a:xfrm>
              <a:off x="7519925" y="5295425"/>
              <a:ext cx="6700" cy="40825"/>
            </a:xfrm>
            <a:custGeom>
              <a:rect b="b" l="l" r="r" t="t"/>
              <a:pathLst>
                <a:path extrusionOk="0" h="1633" w="268">
                  <a:moveTo>
                    <a:pt x="168" y="1"/>
                  </a:moveTo>
                  <a:cubicBezTo>
                    <a:pt x="134" y="1"/>
                    <a:pt x="101" y="26"/>
                    <a:pt x="101" y="76"/>
                  </a:cubicBezTo>
                  <a:cubicBezTo>
                    <a:pt x="101" y="576"/>
                    <a:pt x="1" y="1077"/>
                    <a:pt x="1" y="1577"/>
                  </a:cubicBezTo>
                  <a:cubicBezTo>
                    <a:pt x="1" y="1616"/>
                    <a:pt x="35" y="1632"/>
                    <a:pt x="64" y="1632"/>
                  </a:cubicBezTo>
                  <a:cubicBezTo>
                    <a:pt x="84" y="1632"/>
                    <a:pt x="101" y="1624"/>
                    <a:pt x="101" y="1610"/>
                  </a:cubicBezTo>
                  <a:cubicBezTo>
                    <a:pt x="268" y="1110"/>
                    <a:pt x="268" y="576"/>
                    <a:pt x="234" y="76"/>
                  </a:cubicBezTo>
                  <a:cubicBezTo>
                    <a:pt x="234" y="26"/>
                    <a:pt x="201" y="1"/>
                    <a:pt x="1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22"/>
            <p:cNvSpPr/>
            <p:nvPr/>
          </p:nvSpPr>
          <p:spPr>
            <a:xfrm>
              <a:off x="7453225" y="5313975"/>
              <a:ext cx="10850" cy="8375"/>
            </a:xfrm>
            <a:custGeom>
              <a:rect b="b" l="l" r="r" t="t"/>
              <a:pathLst>
                <a:path extrusionOk="0" h="335" w="434">
                  <a:moveTo>
                    <a:pt x="0" y="1"/>
                  </a:moveTo>
                  <a:cubicBezTo>
                    <a:pt x="134" y="101"/>
                    <a:pt x="267" y="234"/>
                    <a:pt x="367" y="335"/>
                  </a:cubicBezTo>
                  <a:cubicBezTo>
                    <a:pt x="434" y="335"/>
                    <a:pt x="434" y="335"/>
                    <a:pt x="434" y="268"/>
                  </a:cubicBezTo>
                  <a:cubicBezTo>
                    <a:pt x="300" y="201"/>
                    <a:pt x="167" y="68"/>
                    <a:pt x="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22"/>
            <p:cNvSpPr/>
            <p:nvPr/>
          </p:nvSpPr>
          <p:spPr>
            <a:xfrm>
              <a:off x="7454875" y="5306975"/>
              <a:ext cx="14200" cy="12875"/>
            </a:xfrm>
            <a:custGeom>
              <a:rect b="b" l="l" r="r" t="t"/>
              <a:pathLst>
                <a:path extrusionOk="0" h="515" w="568">
                  <a:moveTo>
                    <a:pt x="27" y="0"/>
                  </a:moveTo>
                  <a:cubicBezTo>
                    <a:pt x="18" y="0"/>
                    <a:pt x="1" y="24"/>
                    <a:pt x="1" y="47"/>
                  </a:cubicBezTo>
                  <a:cubicBezTo>
                    <a:pt x="68" y="148"/>
                    <a:pt x="168" y="214"/>
                    <a:pt x="268" y="314"/>
                  </a:cubicBezTo>
                  <a:cubicBezTo>
                    <a:pt x="368" y="381"/>
                    <a:pt x="435" y="481"/>
                    <a:pt x="535" y="514"/>
                  </a:cubicBezTo>
                  <a:cubicBezTo>
                    <a:pt x="568" y="514"/>
                    <a:pt x="568" y="514"/>
                    <a:pt x="568" y="481"/>
                  </a:cubicBezTo>
                  <a:cubicBezTo>
                    <a:pt x="501" y="381"/>
                    <a:pt x="401" y="314"/>
                    <a:pt x="334" y="281"/>
                  </a:cubicBezTo>
                  <a:cubicBezTo>
                    <a:pt x="234" y="181"/>
                    <a:pt x="101" y="114"/>
                    <a:pt x="34" y="14"/>
                  </a:cubicBezTo>
                  <a:cubicBezTo>
                    <a:pt x="34" y="4"/>
                    <a:pt x="31" y="0"/>
                    <a:pt x="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22"/>
            <p:cNvSpPr/>
            <p:nvPr/>
          </p:nvSpPr>
          <p:spPr>
            <a:xfrm>
              <a:off x="7462300" y="5304075"/>
              <a:ext cx="11625" cy="11825"/>
            </a:xfrm>
            <a:custGeom>
              <a:rect b="b" l="l" r="r" t="t"/>
              <a:pathLst>
                <a:path extrusionOk="0" h="473" w="465">
                  <a:moveTo>
                    <a:pt x="15" y="0"/>
                  </a:moveTo>
                  <a:cubicBezTo>
                    <a:pt x="4" y="0"/>
                    <a:pt x="1" y="27"/>
                    <a:pt x="37" y="63"/>
                  </a:cubicBezTo>
                  <a:cubicBezTo>
                    <a:pt x="37" y="18"/>
                    <a:pt x="24" y="0"/>
                    <a:pt x="15" y="0"/>
                  </a:cubicBezTo>
                  <a:close/>
                  <a:moveTo>
                    <a:pt x="37" y="63"/>
                  </a:moveTo>
                  <a:lnTo>
                    <a:pt x="37" y="63"/>
                  </a:lnTo>
                  <a:cubicBezTo>
                    <a:pt x="138" y="163"/>
                    <a:pt x="271" y="330"/>
                    <a:pt x="404" y="464"/>
                  </a:cubicBezTo>
                  <a:cubicBezTo>
                    <a:pt x="411" y="470"/>
                    <a:pt x="418" y="473"/>
                    <a:pt x="424" y="473"/>
                  </a:cubicBezTo>
                  <a:cubicBezTo>
                    <a:pt x="448" y="473"/>
                    <a:pt x="464" y="430"/>
                    <a:pt x="438" y="430"/>
                  </a:cubicBezTo>
                  <a:cubicBezTo>
                    <a:pt x="304" y="264"/>
                    <a:pt x="204" y="130"/>
                    <a:pt x="37" y="6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22"/>
            <p:cNvSpPr/>
            <p:nvPr/>
          </p:nvSpPr>
          <p:spPr>
            <a:xfrm>
              <a:off x="7446550" y="5285275"/>
              <a:ext cx="33350" cy="19450"/>
            </a:xfrm>
            <a:custGeom>
              <a:rect b="b" l="l" r="r" t="t"/>
              <a:pathLst>
                <a:path extrusionOk="0" h="778" w="1334">
                  <a:moveTo>
                    <a:pt x="83" y="144"/>
                  </a:moveTo>
                  <a:cubicBezTo>
                    <a:pt x="269" y="295"/>
                    <a:pt x="431" y="490"/>
                    <a:pt x="547" y="709"/>
                  </a:cubicBezTo>
                  <a:lnTo>
                    <a:pt x="547" y="709"/>
                  </a:lnTo>
                  <a:cubicBezTo>
                    <a:pt x="496" y="693"/>
                    <a:pt x="447" y="672"/>
                    <a:pt x="401" y="649"/>
                  </a:cubicBezTo>
                  <a:cubicBezTo>
                    <a:pt x="225" y="532"/>
                    <a:pt x="127" y="363"/>
                    <a:pt x="83" y="144"/>
                  </a:cubicBezTo>
                  <a:close/>
                  <a:moveTo>
                    <a:pt x="872" y="714"/>
                  </a:moveTo>
                  <a:cubicBezTo>
                    <a:pt x="870" y="715"/>
                    <a:pt x="869" y="715"/>
                    <a:pt x="868" y="715"/>
                  </a:cubicBezTo>
                  <a:cubicBezTo>
                    <a:pt x="823" y="728"/>
                    <a:pt x="779" y="736"/>
                    <a:pt x="737" y="740"/>
                  </a:cubicBezTo>
                  <a:lnTo>
                    <a:pt x="737" y="740"/>
                  </a:lnTo>
                  <a:cubicBezTo>
                    <a:pt x="783" y="740"/>
                    <a:pt x="829" y="732"/>
                    <a:pt x="872" y="714"/>
                  </a:cubicBezTo>
                  <a:close/>
                  <a:moveTo>
                    <a:pt x="39" y="1"/>
                  </a:moveTo>
                  <a:cubicBezTo>
                    <a:pt x="17" y="1"/>
                    <a:pt x="0" y="25"/>
                    <a:pt x="0" y="48"/>
                  </a:cubicBezTo>
                  <a:cubicBezTo>
                    <a:pt x="2" y="59"/>
                    <a:pt x="4" y="70"/>
                    <a:pt x="6" y="81"/>
                  </a:cubicBezTo>
                  <a:lnTo>
                    <a:pt x="6" y="81"/>
                  </a:lnTo>
                  <a:cubicBezTo>
                    <a:pt x="4" y="81"/>
                    <a:pt x="2" y="82"/>
                    <a:pt x="0" y="82"/>
                  </a:cubicBezTo>
                  <a:cubicBezTo>
                    <a:pt x="3" y="83"/>
                    <a:pt x="5" y="85"/>
                    <a:pt x="7" y="86"/>
                  </a:cubicBezTo>
                  <a:lnTo>
                    <a:pt x="7" y="86"/>
                  </a:lnTo>
                  <a:cubicBezTo>
                    <a:pt x="67" y="401"/>
                    <a:pt x="269" y="673"/>
                    <a:pt x="559" y="731"/>
                  </a:cubicBezTo>
                  <a:lnTo>
                    <a:pt x="559" y="731"/>
                  </a:lnTo>
                  <a:cubicBezTo>
                    <a:pt x="562" y="737"/>
                    <a:pt x="565" y="743"/>
                    <a:pt x="567" y="749"/>
                  </a:cubicBezTo>
                  <a:cubicBezTo>
                    <a:pt x="578" y="769"/>
                    <a:pt x="591" y="777"/>
                    <a:pt x="605" y="777"/>
                  </a:cubicBezTo>
                  <a:cubicBezTo>
                    <a:pt x="625" y="777"/>
                    <a:pt x="646" y="761"/>
                    <a:pt x="657" y="743"/>
                  </a:cubicBezTo>
                  <a:lnTo>
                    <a:pt x="657" y="743"/>
                  </a:lnTo>
                  <a:cubicBezTo>
                    <a:pt x="664" y="743"/>
                    <a:pt x="670" y="743"/>
                    <a:pt x="677" y="743"/>
                  </a:cubicBezTo>
                  <a:cubicBezTo>
                    <a:pt x="697" y="743"/>
                    <a:pt x="717" y="742"/>
                    <a:pt x="737" y="740"/>
                  </a:cubicBezTo>
                  <a:lnTo>
                    <a:pt x="737" y="740"/>
                  </a:lnTo>
                  <a:cubicBezTo>
                    <a:pt x="735" y="740"/>
                    <a:pt x="732" y="740"/>
                    <a:pt x="730" y="740"/>
                  </a:cubicBezTo>
                  <a:cubicBezTo>
                    <a:pt x="723" y="740"/>
                    <a:pt x="715" y="740"/>
                    <a:pt x="708" y="740"/>
                  </a:cubicBezTo>
                  <a:lnTo>
                    <a:pt x="708" y="740"/>
                  </a:lnTo>
                  <a:cubicBezTo>
                    <a:pt x="722" y="738"/>
                    <a:pt x="734" y="730"/>
                    <a:pt x="734" y="715"/>
                  </a:cubicBezTo>
                  <a:cubicBezTo>
                    <a:pt x="768" y="549"/>
                    <a:pt x="834" y="248"/>
                    <a:pt x="1001" y="182"/>
                  </a:cubicBezTo>
                  <a:cubicBezTo>
                    <a:pt x="1018" y="148"/>
                    <a:pt x="1026" y="132"/>
                    <a:pt x="1034" y="132"/>
                  </a:cubicBezTo>
                  <a:cubicBezTo>
                    <a:pt x="1043" y="132"/>
                    <a:pt x="1051" y="148"/>
                    <a:pt x="1068" y="182"/>
                  </a:cubicBezTo>
                  <a:cubicBezTo>
                    <a:pt x="1101" y="215"/>
                    <a:pt x="1101" y="248"/>
                    <a:pt x="1101" y="348"/>
                  </a:cubicBezTo>
                  <a:cubicBezTo>
                    <a:pt x="1101" y="415"/>
                    <a:pt x="1068" y="515"/>
                    <a:pt x="1034" y="582"/>
                  </a:cubicBezTo>
                  <a:cubicBezTo>
                    <a:pt x="987" y="648"/>
                    <a:pt x="931" y="690"/>
                    <a:pt x="872" y="714"/>
                  </a:cubicBezTo>
                  <a:lnTo>
                    <a:pt x="872" y="714"/>
                  </a:lnTo>
                  <a:cubicBezTo>
                    <a:pt x="1169" y="645"/>
                    <a:pt x="1334" y="247"/>
                    <a:pt x="1101" y="15"/>
                  </a:cubicBezTo>
                  <a:lnTo>
                    <a:pt x="1068" y="15"/>
                  </a:lnTo>
                  <a:cubicBezTo>
                    <a:pt x="834" y="182"/>
                    <a:pt x="701" y="415"/>
                    <a:pt x="667" y="715"/>
                  </a:cubicBezTo>
                  <a:cubicBezTo>
                    <a:pt x="667" y="727"/>
                    <a:pt x="676" y="735"/>
                    <a:pt x="687" y="738"/>
                  </a:cubicBezTo>
                  <a:lnTo>
                    <a:pt x="687" y="738"/>
                  </a:lnTo>
                  <a:cubicBezTo>
                    <a:pt x="679" y="738"/>
                    <a:pt x="670" y="737"/>
                    <a:pt x="662" y="736"/>
                  </a:cubicBezTo>
                  <a:lnTo>
                    <a:pt x="662" y="736"/>
                  </a:lnTo>
                  <a:cubicBezTo>
                    <a:pt x="665" y="728"/>
                    <a:pt x="667" y="721"/>
                    <a:pt x="667" y="715"/>
                  </a:cubicBezTo>
                  <a:cubicBezTo>
                    <a:pt x="534" y="415"/>
                    <a:pt x="334" y="182"/>
                    <a:pt x="67" y="15"/>
                  </a:cubicBezTo>
                  <a:cubicBezTo>
                    <a:pt x="57" y="5"/>
                    <a:pt x="48"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56" name="Google Shape;4356;p22"/>
          <p:cNvGrpSpPr/>
          <p:nvPr/>
        </p:nvGrpSpPr>
        <p:grpSpPr>
          <a:xfrm rot="-373388">
            <a:off x="6934519" y="2122528"/>
            <a:ext cx="718870" cy="1429490"/>
            <a:chOff x="4814675" y="3717725"/>
            <a:chExt cx="718875" cy="1429500"/>
          </a:xfrm>
        </p:grpSpPr>
        <p:sp>
          <p:nvSpPr>
            <p:cNvPr id="4357" name="Google Shape;4357;p22"/>
            <p:cNvSpPr/>
            <p:nvPr/>
          </p:nvSpPr>
          <p:spPr>
            <a:xfrm>
              <a:off x="5091525" y="3730125"/>
              <a:ext cx="246875" cy="263300"/>
            </a:xfrm>
            <a:custGeom>
              <a:rect b="b" l="l" r="r" t="t"/>
              <a:pathLst>
                <a:path extrusionOk="0" h="10532" w="9875">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22"/>
            <p:cNvSpPr/>
            <p:nvPr/>
          </p:nvSpPr>
          <p:spPr>
            <a:xfrm>
              <a:off x="5064000" y="3717725"/>
              <a:ext cx="57575" cy="46750"/>
            </a:xfrm>
            <a:custGeom>
              <a:rect b="b" l="l" r="r" t="t"/>
              <a:pathLst>
                <a:path extrusionOk="0" h="1870" w="2303">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22"/>
            <p:cNvSpPr/>
            <p:nvPr/>
          </p:nvSpPr>
          <p:spPr>
            <a:xfrm>
              <a:off x="5057350" y="3982200"/>
              <a:ext cx="271050" cy="389475"/>
            </a:xfrm>
            <a:custGeom>
              <a:rect b="b" l="l" r="r" t="t"/>
              <a:pathLst>
                <a:path extrusionOk="0" h="15579" w="10842">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22"/>
            <p:cNvSpPr/>
            <p:nvPr/>
          </p:nvSpPr>
          <p:spPr>
            <a:xfrm>
              <a:off x="5103200" y="3734525"/>
              <a:ext cx="164325" cy="197850"/>
            </a:xfrm>
            <a:custGeom>
              <a:rect b="b" l="l" r="r" t="t"/>
              <a:pathLst>
                <a:path extrusionOk="0" h="7914" w="6573">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22"/>
            <p:cNvSpPr/>
            <p:nvPr/>
          </p:nvSpPr>
          <p:spPr>
            <a:xfrm>
              <a:off x="5134050" y="3912975"/>
              <a:ext cx="99275" cy="134900"/>
            </a:xfrm>
            <a:custGeom>
              <a:rect b="b" l="l" r="r" t="t"/>
              <a:pathLst>
                <a:path extrusionOk="0" h="5396" w="3971">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22"/>
            <p:cNvSpPr/>
            <p:nvPr/>
          </p:nvSpPr>
          <p:spPr>
            <a:xfrm>
              <a:off x="5076150" y="3831250"/>
              <a:ext cx="41250" cy="56600"/>
            </a:xfrm>
            <a:custGeom>
              <a:rect b="b" l="l" r="r" t="t"/>
              <a:pathLst>
                <a:path extrusionOk="0" h="2264" w="165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22"/>
            <p:cNvSpPr/>
            <p:nvPr/>
          </p:nvSpPr>
          <p:spPr>
            <a:xfrm>
              <a:off x="5138975" y="3817075"/>
              <a:ext cx="7625" cy="6425"/>
            </a:xfrm>
            <a:custGeom>
              <a:rect b="b" l="l" r="r" t="t"/>
              <a:pathLst>
                <a:path extrusionOk="0" h="257" w="305">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22"/>
            <p:cNvSpPr/>
            <p:nvPr/>
          </p:nvSpPr>
          <p:spPr>
            <a:xfrm>
              <a:off x="5216850" y="3806175"/>
              <a:ext cx="7300" cy="5575"/>
            </a:xfrm>
            <a:custGeom>
              <a:rect b="b" l="l" r="r" t="t"/>
              <a:pathLst>
                <a:path extrusionOk="0" h="223" w="292">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5" name="Google Shape;4365;p22"/>
            <p:cNvSpPr/>
            <p:nvPr/>
          </p:nvSpPr>
          <p:spPr>
            <a:xfrm>
              <a:off x="5129900" y="3922150"/>
              <a:ext cx="82575" cy="14650"/>
            </a:xfrm>
            <a:custGeom>
              <a:rect b="b" l="l" r="r" t="t"/>
              <a:pathLst>
                <a:path extrusionOk="0" h="586" w="3303">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22"/>
            <p:cNvSpPr/>
            <p:nvPr/>
          </p:nvSpPr>
          <p:spPr>
            <a:xfrm>
              <a:off x="5178250" y="3804900"/>
              <a:ext cx="25875" cy="57125"/>
            </a:xfrm>
            <a:custGeom>
              <a:rect b="b" l="l" r="r" t="t"/>
              <a:pathLst>
                <a:path extrusionOk="0" h="2285" w="1035">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7" name="Google Shape;4367;p22"/>
            <p:cNvSpPr/>
            <p:nvPr/>
          </p:nvSpPr>
          <p:spPr>
            <a:xfrm>
              <a:off x="5162425" y="3851475"/>
              <a:ext cx="55900" cy="27575"/>
            </a:xfrm>
            <a:custGeom>
              <a:rect b="b" l="l" r="r" t="t"/>
              <a:pathLst>
                <a:path extrusionOk="0" h="1103" w="2236">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8" name="Google Shape;4368;p22"/>
            <p:cNvSpPr/>
            <p:nvPr/>
          </p:nvSpPr>
          <p:spPr>
            <a:xfrm>
              <a:off x="5156575" y="3862225"/>
              <a:ext cx="14200" cy="9700"/>
            </a:xfrm>
            <a:custGeom>
              <a:rect b="b" l="l" r="r" t="t"/>
              <a:pathLst>
                <a:path extrusionOk="0" h="388" w="568">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22"/>
            <p:cNvSpPr/>
            <p:nvPr/>
          </p:nvSpPr>
          <p:spPr>
            <a:xfrm>
              <a:off x="5265825" y="4007225"/>
              <a:ext cx="255200" cy="273550"/>
            </a:xfrm>
            <a:custGeom>
              <a:rect b="b" l="l" r="r" t="t"/>
              <a:pathLst>
                <a:path extrusionOk="0" h="10942" w="10208">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22"/>
            <p:cNvSpPr/>
            <p:nvPr/>
          </p:nvSpPr>
          <p:spPr>
            <a:xfrm>
              <a:off x="4814675" y="4004000"/>
              <a:ext cx="296900" cy="272550"/>
            </a:xfrm>
            <a:custGeom>
              <a:rect b="b" l="l" r="r" t="t"/>
              <a:pathLst>
                <a:path extrusionOk="0" h="10902" w="11876">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22"/>
            <p:cNvSpPr/>
            <p:nvPr/>
          </p:nvSpPr>
          <p:spPr>
            <a:xfrm>
              <a:off x="4896400" y="4991250"/>
              <a:ext cx="123450" cy="155975"/>
            </a:xfrm>
            <a:custGeom>
              <a:rect b="b" l="l" r="r" t="t"/>
              <a:pathLst>
                <a:path extrusionOk="0" h="6239" w="4938">
                  <a:moveTo>
                    <a:pt x="1935" y="1"/>
                  </a:moveTo>
                  <a:lnTo>
                    <a:pt x="0" y="2769"/>
                  </a:lnTo>
                  <a:lnTo>
                    <a:pt x="4470" y="6238"/>
                  </a:lnTo>
                  <a:lnTo>
                    <a:pt x="3803" y="3570"/>
                  </a:lnTo>
                  <a:lnTo>
                    <a:pt x="4937" y="2069"/>
                  </a:lnTo>
                  <a:lnTo>
                    <a:pt x="19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22"/>
            <p:cNvSpPr/>
            <p:nvPr/>
          </p:nvSpPr>
          <p:spPr>
            <a:xfrm>
              <a:off x="5315850" y="4935375"/>
              <a:ext cx="129300" cy="133450"/>
            </a:xfrm>
            <a:custGeom>
              <a:rect b="b" l="l" r="r" t="t"/>
              <a:pathLst>
                <a:path extrusionOk="0" h="5338" w="5172">
                  <a:moveTo>
                    <a:pt x="1168" y="1"/>
                  </a:moveTo>
                  <a:lnTo>
                    <a:pt x="1" y="3136"/>
                  </a:lnTo>
                  <a:lnTo>
                    <a:pt x="5171" y="5338"/>
                  </a:lnTo>
                  <a:lnTo>
                    <a:pt x="3870" y="2903"/>
                  </a:lnTo>
                  <a:lnTo>
                    <a:pt x="4571" y="1202"/>
                  </a:lnTo>
                  <a:lnTo>
                    <a:pt x="116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3" name="Google Shape;4373;p22"/>
            <p:cNvSpPr/>
            <p:nvPr/>
          </p:nvSpPr>
          <p:spPr>
            <a:xfrm>
              <a:off x="4919750" y="4371650"/>
              <a:ext cx="613800" cy="698850"/>
            </a:xfrm>
            <a:custGeom>
              <a:rect b="b" l="l" r="r" t="t"/>
              <a:pathLst>
                <a:path extrusionOk="0" h="27954" w="24552">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22"/>
            <p:cNvSpPr/>
            <p:nvPr/>
          </p:nvSpPr>
          <p:spPr>
            <a:xfrm>
              <a:off x="5318350" y="5007100"/>
              <a:ext cx="122325" cy="53625"/>
            </a:xfrm>
            <a:custGeom>
              <a:rect b="b" l="l" r="r" t="t"/>
              <a:pathLst>
                <a:path extrusionOk="0" h="2145" w="4893">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22"/>
            <p:cNvSpPr/>
            <p:nvPr/>
          </p:nvSpPr>
          <p:spPr>
            <a:xfrm>
              <a:off x="5395950" y="5006875"/>
              <a:ext cx="20850" cy="8600"/>
            </a:xfrm>
            <a:custGeom>
              <a:rect b="b" l="l" r="r" t="t"/>
              <a:pathLst>
                <a:path extrusionOk="0" h="344" w="834">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22"/>
            <p:cNvSpPr/>
            <p:nvPr/>
          </p:nvSpPr>
          <p:spPr>
            <a:xfrm>
              <a:off x="5397575" y="5002925"/>
              <a:ext cx="16700" cy="6700"/>
            </a:xfrm>
            <a:custGeom>
              <a:rect b="b" l="l" r="r" t="t"/>
              <a:pathLst>
                <a:path extrusionOk="0" h="268" w="668">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22"/>
            <p:cNvSpPr/>
            <p:nvPr/>
          </p:nvSpPr>
          <p:spPr>
            <a:xfrm>
              <a:off x="5399525" y="5020075"/>
              <a:ext cx="22275" cy="3725"/>
            </a:xfrm>
            <a:custGeom>
              <a:rect b="b" l="l" r="r" t="t"/>
              <a:pathLst>
                <a:path extrusionOk="0" h="149" w="891">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22"/>
            <p:cNvSpPr/>
            <p:nvPr/>
          </p:nvSpPr>
          <p:spPr>
            <a:xfrm>
              <a:off x="5397375" y="4984875"/>
              <a:ext cx="31100" cy="25850"/>
            </a:xfrm>
            <a:custGeom>
              <a:rect b="b" l="l" r="r" t="t"/>
              <a:pathLst>
                <a:path extrusionOk="0" h="1034" w="1244">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22"/>
            <p:cNvSpPr/>
            <p:nvPr/>
          </p:nvSpPr>
          <p:spPr>
            <a:xfrm>
              <a:off x="5345050" y="4977375"/>
              <a:ext cx="13850" cy="40075"/>
            </a:xfrm>
            <a:custGeom>
              <a:rect b="b" l="l" r="r" t="t"/>
              <a:pathLst>
                <a:path extrusionOk="0" h="1603" w="554">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0" name="Google Shape;4380;p22"/>
            <p:cNvSpPr/>
            <p:nvPr/>
          </p:nvSpPr>
          <p:spPr>
            <a:xfrm>
              <a:off x="4901400" y="5055475"/>
              <a:ext cx="101450" cy="76975"/>
            </a:xfrm>
            <a:custGeom>
              <a:rect b="b" l="l" r="r" t="t"/>
              <a:pathLst>
                <a:path extrusionOk="0" h="3079" w="4058">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22"/>
            <p:cNvSpPr/>
            <p:nvPr/>
          </p:nvSpPr>
          <p:spPr>
            <a:xfrm>
              <a:off x="4969775" y="5072150"/>
              <a:ext cx="24700" cy="15500"/>
            </a:xfrm>
            <a:custGeom>
              <a:rect b="b" l="l" r="r" t="t"/>
              <a:pathLst>
                <a:path extrusionOk="0" h="620" w="988">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22"/>
            <p:cNvSpPr/>
            <p:nvPr/>
          </p:nvSpPr>
          <p:spPr>
            <a:xfrm>
              <a:off x="4975200" y="5064025"/>
              <a:ext cx="21900" cy="16650"/>
            </a:xfrm>
            <a:custGeom>
              <a:rect b="b" l="l" r="r" t="t"/>
              <a:pathLst>
                <a:path extrusionOk="0" h="666" w="876">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22"/>
            <p:cNvSpPr/>
            <p:nvPr/>
          </p:nvSpPr>
          <p:spPr>
            <a:xfrm>
              <a:off x="4978950" y="5057125"/>
              <a:ext cx="20050" cy="15875"/>
            </a:xfrm>
            <a:custGeom>
              <a:rect b="b" l="l" r="r" t="t"/>
              <a:pathLst>
                <a:path extrusionOk="0" h="635" w="802">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4" name="Google Shape;4384;p22"/>
            <p:cNvSpPr/>
            <p:nvPr/>
          </p:nvSpPr>
          <p:spPr>
            <a:xfrm>
              <a:off x="4983950" y="5044625"/>
              <a:ext cx="36600" cy="30500"/>
            </a:xfrm>
            <a:custGeom>
              <a:rect b="b" l="l" r="r" t="t"/>
              <a:pathLst>
                <a:path extrusionOk="0" h="1220" w="1464">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22"/>
            <p:cNvSpPr/>
            <p:nvPr/>
          </p:nvSpPr>
          <p:spPr>
            <a:xfrm>
              <a:off x="4920850" y="5029300"/>
              <a:ext cx="24775" cy="39900"/>
            </a:xfrm>
            <a:custGeom>
              <a:rect b="b" l="l" r="r" t="t"/>
              <a:pathLst>
                <a:path extrusionOk="0" h="1596" w="991">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22"/>
            <p:cNvSpPr/>
            <p:nvPr/>
          </p:nvSpPr>
          <p:spPr>
            <a:xfrm>
              <a:off x="4957625" y="4948600"/>
              <a:ext cx="59700" cy="51500"/>
            </a:xfrm>
            <a:custGeom>
              <a:rect b="b" l="l" r="r" t="t"/>
              <a:pathLst>
                <a:path extrusionOk="0" h="2060" w="2388">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22"/>
            <p:cNvSpPr/>
            <p:nvPr/>
          </p:nvSpPr>
          <p:spPr>
            <a:xfrm>
              <a:off x="5005625" y="4920200"/>
              <a:ext cx="66750" cy="57725"/>
            </a:xfrm>
            <a:custGeom>
              <a:rect b="b" l="l" r="r" t="t"/>
              <a:pathLst>
                <a:path extrusionOk="0" h="2309" w="267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22"/>
            <p:cNvSpPr/>
            <p:nvPr/>
          </p:nvSpPr>
          <p:spPr>
            <a:xfrm>
              <a:off x="5017400" y="4855375"/>
              <a:ext cx="80000" cy="48225"/>
            </a:xfrm>
            <a:custGeom>
              <a:rect b="b" l="l" r="r" t="t"/>
              <a:pathLst>
                <a:path extrusionOk="0" h="1929" w="320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22"/>
            <p:cNvSpPr/>
            <p:nvPr/>
          </p:nvSpPr>
          <p:spPr>
            <a:xfrm>
              <a:off x="5080700" y="4827225"/>
              <a:ext cx="67400" cy="63375"/>
            </a:xfrm>
            <a:custGeom>
              <a:rect b="b" l="l" r="r" t="t"/>
              <a:pathLst>
                <a:path extrusionOk="0" h="2535" w="2696">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22"/>
            <p:cNvSpPr/>
            <p:nvPr/>
          </p:nvSpPr>
          <p:spPr>
            <a:xfrm>
              <a:off x="5076525" y="4753575"/>
              <a:ext cx="80900" cy="57700"/>
            </a:xfrm>
            <a:custGeom>
              <a:rect b="b" l="l" r="r" t="t"/>
              <a:pathLst>
                <a:path extrusionOk="0" h="2308" w="3236">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22"/>
            <p:cNvSpPr/>
            <p:nvPr/>
          </p:nvSpPr>
          <p:spPr>
            <a:xfrm>
              <a:off x="5137400" y="4729500"/>
              <a:ext cx="83425" cy="53125"/>
            </a:xfrm>
            <a:custGeom>
              <a:rect b="b" l="l" r="r" t="t"/>
              <a:pathLst>
                <a:path extrusionOk="0" h="2125" w="3337">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22"/>
            <p:cNvSpPr/>
            <p:nvPr/>
          </p:nvSpPr>
          <p:spPr>
            <a:xfrm>
              <a:off x="5092375" y="4671375"/>
              <a:ext cx="94725" cy="23575"/>
            </a:xfrm>
            <a:custGeom>
              <a:rect b="b" l="l" r="r" t="t"/>
              <a:pathLst>
                <a:path extrusionOk="0" h="943" w="3789">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22"/>
            <p:cNvSpPr/>
            <p:nvPr/>
          </p:nvSpPr>
          <p:spPr>
            <a:xfrm>
              <a:off x="5147400" y="4618525"/>
              <a:ext cx="79250" cy="22050"/>
            </a:xfrm>
            <a:custGeom>
              <a:rect b="b" l="l" r="r" t="t"/>
              <a:pathLst>
                <a:path extrusionOk="0" h="882" w="317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22"/>
            <p:cNvSpPr/>
            <p:nvPr/>
          </p:nvSpPr>
          <p:spPr>
            <a:xfrm>
              <a:off x="5082575" y="4577575"/>
              <a:ext cx="105250" cy="18675"/>
            </a:xfrm>
            <a:custGeom>
              <a:rect b="b" l="l" r="r" t="t"/>
              <a:pathLst>
                <a:path extrusionOk="0" h="747" w="421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22"/>
            <p:cNvSpPr/>
            <p:nvPr/>
          </p:nvSpPr>
          <p:spPr>
            <a:xfrm>
              <a:off x="5129375" y="4509025"/>
              <a:ext cx="104775" cy="27000"/>
            </a:xfrm>
            <a:custGeom>
              <a:rect b="b" l="l" r="r" t="t"/>
              <a:pathLst>
                <a:path extrusionOk="0" h="1080" w="4191">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22"/>
            <p:cNvSpPr/>
            <p:nvPr/>
          </p:nvSpPr>
          <p:spPr>
            <a:xfrm>
              <a:off x="5070675" y="4434725"/>
              <a:ext cx="112400" cy="41850"/>
            </a:xfrm>
            <a:custGeom>
              <a:rect b="b" l="l" r="r" t="t"/>
              <a:pathLst>
                <a:path extrusionOk="0" h="1674" w="4496">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22"/>
            <p:cNvSpPr/>
            <p:nvPr/>
          </p:nvSpPr>
          <p:spPr>
            <a:xfrm>
              <a:off x="5265825" y="4474850"/>
              <a:ext cx="81750" cy="34425"/>
            </a:xfrm>
            <a:custGeom>
              <a:rect b="b" l="l" r="r" t="t"/>
              <a:pathLst>
                <a:path extrusionOk="0" h="1377" w="327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8" name="Google Shape;4398;p22"/>
            <p:cNvSpPr/>
            <p:nvPr/>
          </p:nvSpPr>
          <p:spPr>
            <a:xfrm>
              <a:off x="5330875" y="4498850"/>
              <a:ext cx="91750" cy="24825"/>
            </a:xfrm>
            <a:custGeom>
              <a:rect b="b" l="l" r="r" t="t"/>
              <a:pathLst>
                <a:path extrusionOk="0" h="993" w="367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9" name="Google Shape;4399;p22"/>
            <p:cNvSpPr/>
            <p:nvPr/>
          </p:nvSpPr>
          <p:spPr>
            <a:xfrm>
              <a:off x="5325300" y="4553425"/>
              <a:ext cx="105550" cy="30075"/>
            </a:xfrm>
            <a:custGeom>
              <a:rect b="b" l="l" r="r" t="t"/>
              <a:pathLst>
                <a:path extrusionOk="0" h="1203" w="4222">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22"/>
            <p:cNvSpPr/>
            <p:nvPr/>
          </p:nvSpPr>
          <p:spPr>
            <a:xfrm>
              <a:off x="5389650" y="4594300"/>
              <a:ext cx="118025" cy="27725"/>
            </a:xfrm>
            <a:custGeom>
              <a:rect b="b" l="l" r="r" t="t"/>
              <a:pathLst>
                <a:path extrusionOk="0" h="1109" w="4721">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1" name="Google Shape;4401;p22"/>
            <p:cNvSpPr/>
            <p:nvPr/>
          </p:nvSpPr>
          <p:spPr>
            <a:xfrm>
              <a:off x="5406250" y="4669125"/>
              <a:ext cx="66400" cy="14125"/>
            </a:xfrm>
            <a:custGeom>
              <a:rect b="b" l="l" r="r" t="t"/>
              <a:pathLst>
                <a:path extrusionOk="0" h="565" w="2656">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2" name="Google Shape;4402;p22"/>
            <p:cNvSpPr/>
            <p:nvPr/>
          </p:nvSpPr>
          <p:spPr>
            <a:xfrm>
              <a:off x="5420100" y="4743250"/>
              <a:ext cx="77575" cy="18275"/>
            </a:xfrm>
            <a:custGeom>
              <a:rect b="b" l="l" r="r" t="t"/>
              <a:pathLst>
                <a:path extrusionOk="0" h="731" w="3103">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3" name="Google Shape;4403;p22"/>
            <p:cNvSpPr/>
            <p:nvPr/>
          </p:nvSpPr>
          <p:spPr>
            <a:xfrm>
              <a:off x="5372000" y="4768725"/>
              <a:ext cx="73150" cy="44300"/>
            </a:xfrm>
            <a:custGeom>
              <a:rect b="b" l="l" r="r" t="t"/>
              <a:pathLst>
                <a:path extrusionOk="0" h="1772" w="2926">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22"/>
            <p:cNvSpPr/>
            <p:nvPr/>
          </p:nvSpPr>
          <p:spPr>
            <a:xfrm>
              <a:off x="5381200" y="4832675"/>
              <a:ext cx="81450" cy="41025"/>
            </a:xfrm>
            <a:custGeom>
              <a:rect b="b" l="l" r="r" t="t"/>
              <a:pathLst>
                <a:path extrusionOk="0" h="1641" w="3258">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5" name="Google Shape;4405;p22"/>
            <p:cNvSpPr/>
            <p:nvPr/>
          </p:nvSpPr>
          <p:spPr>
            <a:xfrm>
              <a:off x="5351000" y="4882000"/>
              <a:ext cx="71625" cy="12675"/>
            </a:xfrm>
            <a:custGeom>
              <a:rect b="b" l="l" r="r" t="t"/>
              <a:pathLst>
                <a:path extrusionOk="0" h="507" w="2865">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22"/>
            <p:cNvSpPr/>
            <p:nvPr/>
          </p:nvSpPr>
          <p:spPr>
            <a:xfrm>
              <a:off x="5361725" y="4932275"/>
              <a:ext cx="75750" cy="25050"/>
            </a:xfrm>
            <a:custGeom>
              <a:rect b="b" l="l" r="r" t="t"/>
              <a:pathLst>
                <a:path extrusionOk="0" h="1002" w="303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22"/>
            <p:cNvSpPr/>
            <p:nvPr/>
          </p:nvSpPr>
          <p:spPr>
            <a:xfrm>
              <a:off x="5226125" y="4406625"/>
              <a:ext cx="133125" cy="44250"/>
            </a:xfrm>
            <a:custGeom>
              <a:rect b="b" l="l" r="r" t="t"/>
              <a:pathLst>
                <a:path extrusionOk="0" h="1770" w="5325">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22"/>
            <p:cNvSpPr/>
            <p:nvPr/>
          </p:nvSpPr>
          <p:spPr>
            <a:xfrm>
              <a:off x="5051500" y="4390450"/>
              <a:ext cx="120950" cy="27400"/>
            </a:xfrm>
            <a:custGeom>
              <a:rect b="b" l="l" r="r" t="t"/>
              <a:pathLst>
                <a:path extrusionOk="0" h="1096" w="4838">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9" name="Google Shape;4409;p22"/>
            <p:cNvSpPr/>
            <p:nvPr/>
          </p:nvSpPr>
          <p:spPr>
            <a:xfrm>
              <a:off x="5208275" y="4373825"/>
              <a:ext cx="100700" cy="31200"/>
            </a:xfrm>
            <a:custGeom>
              <a:rect b="b" l="l" r="r" t="t"/>
              <a:pathLst>
                <a:path extrusionOk="0" h="1248" w="4028">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0" name="Google Shape;4410;p22"/>
            <p:cNvSpPr/>
            <p:nvPr/>
          </p:nvSpPr>
          <p:spPr>
            <a:xfrm>
              <a:off x="4999800" y="3993875"/>
              <a:ext cx="141800" cy="138450"/>
            </a:xfrm>
            <a:custGeom>
              <a:rect b="b" l="l" r="r" t="t"/>
              <a:pathLst>
                <a:path extrusionOk="0" h="5538" w="5672">
                  <a:moveTo>
                    <a:pt x="5671" y="0"/>
                  </a:moveTo>
                  <a:lnTo>
                    <a:pt x="0" y="267"/>
                  </a:lnTo>
                  <a:lnTo>
                    <a:pt x="0" y="4837"/>
                  </a:lnTo>
                  <a:lnTo>
                    <a:pt x="4470" y="5538"/>
                  </a:lnTo>
                  <a:lnTo>
                    <a:pt x="56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1" name="Google Shape;4411;p22"/>
            <p:cNvSpPr/>
            <p:nvPr/>
          </p:nvSpPr>
          <p:spPr>
            <a:xfrm>
              <a:off x="5231625" y="3986375"/>
              <a:ext cx="140125" cy="180975"/>
            </a:xfrm>
            <a:custGeom>
              <a:rect b="b" l="l" r="r" t="t"/>
              <a:pathLst>
                <a:path extrusionOk="0" h="7239" w="5605">
                  <a:moveTo>
                    <a:pt x="1" y="0"/>
                  </a:moveTo>
                  <a:lnTo>
                    <a:pt x="3103" y="7239"/>
                  </a:lnTo>
                  <a:lnTo>
                    <a:pt x="5605" y="5337"/>
                  </a:lnTo>
                  <a:cubicBezTo>
                    <a:pt x="4571" y="301"/>
                    <a:pt x="1" y="0"/>
                    <a:pt x="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2" name="Google Shape;4412;p22"/>
            <p:cNvSpPr/>
            <p:nvPr/>
          </p:nvSpPr>
          <p:spPr>
            <a:xfrm>
              <a:off x="5278325" y="4091025"/>
              <a:ext cx="42550" cy="89700"/>
            </a:xfrm>
            <a:custGeom>
              <a:rect b="b" l="l" r="r" t="t"/>
              <a:pathLst>
                <a:path extrusionOk="0" h="3588" w="1702">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3" name="Google Shape;4413;p22"/>
            <p:cNvSpPr/>
            <p:nvPr/>
          </p:nvSpPr>
          <p:spPr>
            <a:xfrm>
              <a:off x="5135725" y="4165350"/>
              <a:ext cx="88000" cy="31850"/>
            </a:xfrm>
            <a:custGeom>
              <a:rect b="b" l="l" r="r" t="t"/>
              <a:pathLst>
                <a:path extrusionOk="0" h="1274" w="352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22"/>
            <p:cNvSpPr/>
            <p:nvPr/>
          </p:nvSpPr>
          <p:spPr>
            <a:xfrm>
              <a:off x="4997300" y="3997075"/>
              <a:ext cx="12525" cy="122250"/>
            </a:xfrm>
            <a:custGeom>
              <a:rect b="b" l="l" r="r" t="t"/>
              <a:pathLst>
                <a:path extrusionOk="0" h="4890" w="501">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22"/>
            <p:cNvSpPr/>
            <p:nvPr/>
          </p:nvSpPr>
          <p:spPr>
            <a:xfrm>
              <a:off x="5314200" y="4114575"/>
              <a:ext cx="62400" cy="45275"/>
            </a:xfrm>
            <a:custGeom>
              <a:rect b="b" l="l" r="r" t="t"/>
              <a:pathLst>
                <a:path extrusionOk="0" h="1811" w="2496">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6" name="Google Shape;4416;p22"/>
            <p:cNvSpPr/>
            <p:nvPr/>
          </p:nvSpPr>
          <p:spPr>
            <a:xfrm>
              <a:off x="5130825" y="3983425"/>
              <a:ext cx="115850" cy="68425"/>
            </a:xfrm>
            <a:custGeom>
              <a:rect b="b" l="l" r="r" t="t"/>
              <a:pathLst>
                <a:path extrusionOk="0" h="2737" w="4634">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7" name="Google Shape;4417;p22"/>
            <p:cNvSpPr/>
            <p:nvPr/>
          </p:nvSpPr>
          <p:spPr>
            <a:xfrm>
              <a:off x="5118225" y="3725250"/>
              <a:ext cx="126775" cy="67275"/>
            </a:xfrm>
            <a:custGeom>
              <a:rect b="b" l="l" r="r" t="t"/>
              <a:pathLst>
                <a:path extrusionOk="0" h="2691" w="5071">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8" name="Google Shape;4418;p22"/>
          <p:cNvGrpSpPr/>
          <p:nvPr/>
        </p:nvGrpSpPr>
        <p:grpSpPr>
          <a:xfrm>
            <a:off x="5029225" y="-240775"/>
            <a:ext cx="880675" cy="1381250"/>
            <a:chOff x="4678725" y="213425"/>
            <a:chExt cx="880675" cy="1381250"/>
          </a:xfrm>
        </p:grpSpPr>
        <p:sp>
          <p:nvSpPr>
            <p:cNvPr id="4419" name="Google Shape;4419;p22"/>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22"/>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22"/>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22"/>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22"/>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22"/>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22"/>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6" name="Google Shape;4426;p22"/>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22"/>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22"/>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22"/>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22"/>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22"/>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22"/>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22"/>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4" name="Google Shape;4434;p22"/>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5" name="Google Shape;4435;p22"/>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6" name="Google Shape;4436;p22"/>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22"/>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22"/>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22"/>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22"/>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22"/>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22"/>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22"/>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22"/>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22"/>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22"/>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7" name="Google Shape;4447;p22"/>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8" name="Google Shape;4448;p22"/>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9" name="Google Shape;4449;p22"/>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22"/>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22"/>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22"/>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22"/>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22"/>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22"/>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22"/>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22"/>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22"/>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9" name="Google Shape;4459;p22"/>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22"/>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22"/>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22"/>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22"/>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22"/>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22"/>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22"/>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7" name="Google Shape;4467;p22"/>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22"/>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22"/>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22"/>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22"/>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22"/>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3" name="Google Shape;4473;p22"/>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22"/>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22"/>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22"/>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22"/>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22"/>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22"/>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22"/>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22"/>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22"/>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22"/>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22"/>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22"/>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22"/>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22"/>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22"/>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p22"/>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0" name="Google Shape;4490;p22"/>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1" name="Google Shape;4491;p22"/>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22"/>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22"/>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22"/>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22"/>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22"/>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22"/>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22"/>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22"/>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22"/>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1" name="Google Shape;4501;p22"/>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2" name="Google Shape;4502;p22"/>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22"/>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22"/>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22"/>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6" name="Google Shape;4506;p22"/>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22"/>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22"/>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9" name="Google Shape;4509;p22"/>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22"/>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22"/>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2" name="Google Shape;4512;p22"/>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3" name="Google Shape;4513;p22"/>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4" name="Google Shape;4514;p22"/>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5" name="Google Shape;4515;p22"/>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6" name="Google Shape;4516;p22"/>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7" name="Google Shape;4517;p22"/>
          <p:cNvGrpSpPr/>
          <p:nvPr/>
        </p:nvGrpSpPr>
        <p:grpSpPr>
          <a:xfrm rot="841674">
            <a:off x="4899307" y="4352483"/>
            <a:ext cx="880695" cy="1381282"/>
            <a:chOff x="4678725" y="213425"/>
            <a:chExt cx="880675" cy="1381250"/>
          </a:xfrm>
        </p:grpSpPr>
        <p:sp>
          <p:nvSpPr>
            <p:cNvPr id="4518" name="Google Shape;4518;p22"/>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9" name="Google Shape;4519;p22"/>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0" name="Google Shape;4520;p22"/>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1" name="Google Shape;4521;p22"/>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2" name="Google Shape;4522;p22"/>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3" name="Google Shape;4523;p22"/>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22"/>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22"/>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22"/>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7" name="Google Shape;4527;p22"/>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22"/>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9" name="Google Shape;4529;p22"/>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22"/>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22"/>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22"/>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22"/>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22"/>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5" name="Google Shape;4535;p22"/>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22"/>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7" name="Google Shape;4537;p22"/>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8" name="Google Shape;4538;p22"/>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22"/>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22"/>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22"/>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22"/>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22"/>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4" name="Google Shape;4544;p22"/>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5" name="Google Shape;4545;p22"/>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22"/>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22"/>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22"/>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9" name="Google Shape;4549;p22"/>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0" name="Google Shape;4550;p22"/>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1" name="Google Shape;4551;p22"/>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2" name="Google Shape;4552;p22"/>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3" name="Google Shape;4553;p22"/>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22"/>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5" name="Google Shape;4555;p22"/>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6" name="Google Shape;4556;p22"/>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7" name="Google Shape;4557;p22"/>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8" name="Google Shape;4558;p22"/>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9" name="Google Shape;4559;p22"/>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0" name="Google Shape;4560;p22"/>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1" name="Google Shape;4561;p22"/>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2" name="Google Shape;4562;p22"/>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3" name="Google Shape;4563;p22"/>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4" name="Google Shape;4564;p22"/>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5" name="Google Shape;4565;p22"/>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6" name="Google Shape;4566;p22"/>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7" name="Google Shape;4567;p22"/>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8" name="Google Shape;4568;p22"/>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9" name="Google Shape;4569;p22"/>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0" name="Google Shape;4570;p22"/>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1" name="Google Shape;4571;p22"/>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2" name="Google Shape;4572;p22"/>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3" name="Google Shape;4573;p22"/>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22"/>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5" name="Google Shape;4575;p22"/>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22"/>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7" name="Google Shape;4577;p22"/>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8" name="Google Shape;4578;p22"/>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9" name="Google Shape;4579;p22"/>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0" name="Google Shape;4580;p22"/>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1" name="Google Shape;4581;p22"/>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2" name="Google Shape;4582;p22"/>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3" name="Google Shape;4583;p22"/>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4" name="Google Shape;4584;p22"/>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5" name="Google Shape;4585;p22"/>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6" name="Google Shape;4586;p22"/>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7" name="Google Shape;4587;p22"/>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8" name="Google Shape;4588;p22"/>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9" name="Google Shape;4589;p22"/>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0" name="Google Shape;4590;p22"/>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1" name="Google Shape;4591;p22"/>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2" name="Google Shape;4592;p22"/>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3" name="Google Shape;4593;p22"/>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4" name="Google Shape;4594;p22"/>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5" name="Google Shape;4595;p22"/>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6" name="Google Shape;4596;p22"/>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7" name="Google Shape;4597;p22"/>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8" name="Google Shape;4598;p22"/>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9" name="Google Shape;4599;p22"/>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0" name="Google Shape;4600;p22"/>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1" name="Google Shape;4601;p22"/>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2" name="Google Shape;4602;p22"/>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3" name="Google Shape;4603;p22"/>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4" name="Google Shape;4604;p22"/>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5" name="Google Shape;4605;p22"/>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6" name="Google Shape;4606;p22"/>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7" name="Google Shape;4607;p22"/>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8" name="Google Shape;4608;p22"/>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9" name="Google Shape;4609;p22"/>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0" name="Google Shape;4610;p22"/>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1" name="Google Shape;4611;p22"/>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2" name="Google Shape;4612;p22"/>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3" name="Google Shape;4613;p22"/>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4" name="Google Shape;4614;p22"/>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22"/>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6" name="Google Shape;4616;p22"/>
          <p:cNvGrpSpPr/>
          <p:nvPr/>
        </p:nvGrpSpPr>
        <p:grpSpPr>
          <a:xfrm>
            <a:off x="3594700" y="-514587"/>
            <a:ext cx="626300" cy="1655050"/>
            <a:chOff x="7905200" y="2089425"/>
            <a:chExt cx="626300" cy="1655050"/>
          </a:xfrm>
        </p:grpSpPr>
        <p:sp>
          <p:nvSpPr>
            <p:cNvPr id="4617" name="Google Shape;4617;p22"/>
            <p:cNvSpPr/>
            <p:nvPr/>
          </p:nvSpPr>
          <p:spPr>
            <a:xfrm>
              <a:off x="8131200" y="2242775"/>
              <a:ext cx="264375" cy="359050"/>
            </a:xfrm>
            <a:custGeom>
              <a:rect b="b" l="l" r="r" t="t"/>
              <a:pathLst>
                <a:path extrusionOk="0" h="14362" w="10575">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8" name="Google Shape;4618;p22"/>
            <p:cNvSpPr/>
            <p:nvPr/>
          </p:nvSpPr>
          <p:spPr>
            <a:xfrm>
              <a:off x="7905200" y="2211775"/>
              <a:ext cx="260225" cy="443675"/>
            </a:xfrm>
            <a:custGeom>
              <a:rect b="b" l="l" r="r" t="t"/>
              <a:pathLst>
                <a:path extrusionOk="0" h="17747" w="10409">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9" name="Google Shape;4619;p22"/>
            <p:cNvSpPr/>
            <p:nvPr/>
          </p:nvSpPr>
          <p:spPr>
            <a:xfrm>
              <a:off x="8288825" y="2157550"/>
              <a:ext cx="242675" cy="466200"/>
            </a:xfrm>
            <a:custGeom>
              <a:rect b="b" l="l" r="r" t="t"/>
              <a:pathLst>
                <a:path extrusionOk="0" h="18648" w="9707">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0" name="Google Shape;4620;p22"/>
            <p:cNvSpPr/>
            <p:nvPr/>
          </p:nvSpPr>
          <p:spPr>
            <a:xfrm>
              <a:off x="8115350" y="2516975"/>
              <a:ext cx="261050" cy="336100"/>
            </a:xfrm>
            <a:custGeom>
              <a:rect b="b" l="l" r="r" t="t"/>
              <a:pathLst>
                <a:path extrusionOk="0" h="13444" w="10442">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1" name="Google Shape;4621;p22"/>
            <p:cNvSpPr/>
            <p:nvPr/>
          </p:nvSpPr>
          <p:spPr>
            <a:xfrm>
              <a:off x="8111175" y="3638625"/>
              <a:ext cx="148475" cy="105100"/>
            </a:xfrm>
            <a:custGeom>
              <a:rect b="b" l="l" r="r" t="t"/>
              <a:pathLst>
                <a:path extrusionOk="0" h="4204" w="5939">
                  <a:moveTo>
                    <a:pt x="3170" y="0"/>
                  </a:moveTo>
                  <a:lnTo>
                    <a:pt x="1" y="667"/>
                  </a:lnTo>
                  <a:lnTo>
                    <a:pt x="268" y="4203"/>
                  </a:lnTo>
                  <a:lnTo>
                    <a:pt x="5939" y="3970"/>
                  </a:lnTo>
                  <a:lnTo>
                    <a:pt x="3036" y="2202"/>
                  </a:lnTo>
                  <a:lnTo>
                    <a:pt x="3170"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2" name="Google Shape;4622;p22"/>
            <p:cNvSpPr/>
            <p:nvPr/>
          </p:nvSpPr>
          <p:spPr>
            <a:xfrm>
              <a:off x="8276300" y="3608600"/>
              <a:ext cx="130125" cy="123450"/>
            </a:xfrm>
            <a:custGeom>
              <a:rect b="b" l="l" r="r" t="t"/>
              <a:pathLst>
                <a:path extrusionOk="0" h="4938" w="5205">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3" name="Google Shape;4623;p22"/>
            <p:cNvSpPr/>
            <p:nvPr/>
          </p:nvSpPr>
          <p:spPr>
            <a:xfrm>
              <a:off x="8047800" y="2853050"/>
              <a:ext cx="432850" cy="860650"/>
            </a:xfrm>
            <a:custGeom>
              <a:rect b="b" l="l" r="r" t="t"/>
              <a:pathLst>
                <a:path extrusionOk="0" h="34426" w="17314">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4" name="Google Shape;4624;p22"/>
            <p:cNvSpPr/>
            <p:nvPr/>
          </p:nvSpPr>
          <p:spPr>
            <a:xfrm>
              <a:off x="8165400" y="2301000"/>
              <a:ext cx="157625" cy="188675"/>
            </a:xfrm>
            <a:custGeom>
              <a:rect b="b" l="l" r="r" t="t"/>
              <a:pathLst>
                <a:path extrusionOk="0" h="7547" w="6305">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5" name="Google Shape;4625;p22"/>
            <p:cNvSpPr/>
            <p:nvPr/>
          </p:nvSpPr>
          <p:spPr>
            <a:xfrm>
              <a:off x="8194575" y="2471950"/>
              <a:ext cx="95100" cy="128875"/>
            </a:xfrm>
            <a:custGeom>
              <a:rect b="b" l="l" r="r" t="t"/>
              <a:pathLst>
                <a:path extrusionOk="0" h="5155" w="3804">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6" name="Google Shape;4626;p22"/>
            <p:cNvSpPr/>
            <p:nvPr/>
          </p:nvSpPr>
          <p:spPr>
            <a:xfrm>
              <a:off x="8140800" y="2392725"/>
              <a:ext cx="39625" cy="53825"/>
            </a:xfrm>
            <a:custGeom>
              <a:rect b="b" l="l" r="r" t="t"/>
              <a:pathLst>
                <a:path extrusionOk="0" h="2153" w="1585">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7" name="Google Shape;4627;p22"/>
            <p:cNvSpPr/>
            <p:nvPr/>
          </p:nvSpPr>
          <p:spPr>
            <a:xfrm>
              <a:off x="8231275" y="2354850"/>
              <a:ext cx="46725" cy="66400"/>
            </a:xfrm>
            <a:custGeom>
              <a:rect b="b" l="l" r="r" t="t"/>
              <a:pathLst>
                <a:path extrusionOk="0" h="2656" w="1869">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8" name="Google Shape;4628;p22"/>
            <p:cNvSpPr/>
            <p:nvPr/>
          </p:nvSpPr>
          <p:spPr>
            <a:xfrm>
              <a:off x="8200100" y="2380075"/>
              <a:ext cx="6925" cy="5775"/>
            </a:xfrm>
            <a:custGeom>
              <a:rect b="b" l="l" r="r" t="t"/>
              <a:pathLst>
                <a:path extrusionOk="0" h="231" w="277">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9" name="Google Shape;4629;p22"/>
            <p:cNvSpPr/>
            <p:nvPr/>
          </p:nvSpPr>
          <p:spPr>
            <a:xfrm>
              <a:off x="8274025" y="2369750"/>
              <a:ext cx="7300" cy="5550"/>
            </a:xfrm>
            <a:custGeom>
              <a:rect b="b" l="l" r="r" t="t"/>
              <a:pathLst>
                <a:path extrusionOk="0" h="222" w="292">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0" name="Google Shape;4630;p22"/>
            <p:cNvSpPr/>
            <p:nvPr/>
          </p:nvSpPr>
          <p:spPr>
            <a:xfrm>
              <a:off x="8211250" y="2417750"/>
              <a:ext cx="52125" cy="19725"/>
            </a:xfrm>
            <a:custGeom>
              <a:rect b="b" l="l" r="r" t="t"/>
              <a:pathLst>
                <a:path extrusionOk="0" h="789" w="2085">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1" name="Google Shape;4631;p22"/>
            <p:cNvSpPr/>
            <p:nvPr/>
          </p:nvSpPr>
          <p:spPr>
            <a:xfrm>
              <a:off x="8206250" y="2415075"/>
              <a:ext cx="13375" cy="15000"/>
            </a:xfrm>
            <a:custGeom>
              <a:rect b="b" l="l" r="r" t="t"/>
              <a:pathLst>
                <a:path extrusionOk="0" h="600" w="535">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2" name="Google Shape;4632;p22"/>
            <p:cNvSpPr/>
            <p:nvPr/>
          </p:nvSpPr>
          <p:spPr>
            <a:xfrm>
              <a:off x="8191250" y="2480300"/>
              <a:ext cx="79250" cy="14700"/>
            </a:xfrm>
            <a:custGeom>
              <a:rect b="b" l="l" r="r" t="t"/>
              <a:pathLst>
                <a:path extrusionOk="0" h="588" w="317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3" name="Google Shape;4633;p22"/>
            <p:cNvSpPr/>
            <p:nvPr/>
          </p:nvSpPr>
          <p:spPr>
            <a:xfrm>
              <a:off x="8217925" y="2295750"/>
              <a:ext cx="100925" cy="57800"/>
            </a:xfrm>
            <a:custGeom>
              <a:rect b="b" l="l" r="r" t="t"/>
              <a:pathLst>
                <a:path extrusionOk="0" h="2312" w="4037">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4" name="Google Shape;4634;p22"/>
            <p:cNvSpPr/>
            <p:nvPr/>
          </p:nvSpPr>
          <p:spPr>
            <a:xfrm>
              <a:off x="8056150" y="2632400"/>
              <a:ext cx="316075" cy="1072125"/>
            </a:xfrm>
            <a:custGeom>
              <a:rect b="b" l="l" r="r" t="t"/>
              <a:pathLst>
                <a:path extrusionOk="0" h="42885" w="12643">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5" name="Google Shape;4635;p22"/>
            <p:cNvSpPr/>
            <p:nvPr/>
          </p:nvSpPr>
          <p:spPr>
            <a:xfrm>
              <a:off x="8236275" y="2777175"/>
              <a:ext cx="6700" cy="5850"/>
            </a:xfrm>
            <a:custGeom>
              <a:rect b="b" l="l" r="r" t="t"/>
              <a:pathLst>
                <a:path extrusionOk="0" h="234" w="268">
                  <a:moveTo>
                    <a:pt x="134" y="0"/>
                  </a:moveTo>
                  <a:cubicBezTo>
                    <a:pt x="1" y="0"/>
                    <a:pt x="1" y="234"/>
                    <a:pt x="134" y="234"/>
                  </a:cubicBezTo>
                  <a:cubicBezTo>
                    <a:pt x="267" y="234"/>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6" name="Google Shape;4636;p22"/>
            <p:cNvSpPr/>
            <p:nvPr/>
          </p:nvSpPr>
          <p:spPr>
            <a:xfrm>
              <a:off x="8282150" y="2726300"/>
              <a:ext cx="6700" cy="5025"/>
            </a:xfrm>
            <a:custGeom>
              <a:rect b="b" l="l" r="r" t="t"/>
              <a:pathLst>
                <a:path extrusionOk="0" h="201" w="268">
                  <a:moveTo>
                    <a:pt x="134" y="1"/>
                  </a:moveTo>
                  <a:cubicBezTo>
                    <a:pt x="0" y="1"/>
                    <a:pt x="0" y="201"/>
                    <a:pt x="134" y="201"/>
                  </a:cubicBezTo>
                  <a:cubicBezTo>
                    <a:pt x="267" y="201"/>
                    <a:pt x="267"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7" name="Google Shape;4637;p22"/>
            <p:cNvSpPr/>
            <p:nvPr/>
          </p:nvSpPr>
          <p:spPr>
            <a:xfrm>
              <a:off x="8169575" y="2749600"/>
              <a:ext cx="12525" cy="9250"/>
            </a:xfrm>
            <a:custGeom>
              <a:rect b="b" l="l" r="r" t="t"/>
              <a:pathLst>
                <a:path extrusionOk="0" h="370" w="501">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8" name="Google Shape;4638;p22"/>
            <p:cNvSpPr/>
            <p:nvPr/>
          </p:nvSpPr>
          <p:spPr>
            <a:xfrm>
              <a:off x="8173775" y="2691000"/>
              <a:ext cx="8325" cy="5300"/>
            </a:xfrm>
            <a:custGeom>
              <a:rect b="b" l="l" r="r" t="t"/>
              <a:pathLst>
                <a:path extrusionOk="0" h="212" w="333">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9" name="Google Shape;4639;p22"/>
            <p:cNvSpPr/>
            <p:nvPr/>
          </p:nvSpPr>
          <p:spPr>
            <a:xfrm>
              <a:off x="8223775" y="2706275"/>
              <a:ext cx="13350" cy="10875"/>
            </a:xfrm>
            <a:custGeom>
              <a:rect b="b" l="l" r="r" t="t"/>
              <a:pathLst>
                <a:path extrusionOk="0" h="435" w="534">
                  <a:moveTo>
                    <a:pt x="300" y="1"/>
                  </a:moveTo>
                  <a:cubicBezTo>
                    <a:pt x="0" y="1"/>
                    <a:pt x="0" y="435"/>
                    <a:pt x="300" y="435"/>
                  </a:cubicBezTo>
                  <a:cubicBezTo>
                    <a:pt x="534" y="435"/>
                    <a:pt x="534" y="1"/>
                    <a:pt x="3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0" name="Google Shape;4640;p22"/>
            <p:cNvSpPr/>
            <p:nvPr/>
          </p:nvSpPr>
          <p:spPr>
            <a:xfrm>
              <a:off x="8213750" y="2745475"/>
              <a:ext cx="12550" cy="9200"/>
            </a:xfrm>
            <a:custGeom>
              <a:rect b="b" l="l" r="r" t="t"/>
              <a:pathLst>
                <a:path extrusionOk="0" h="368" w="502">
                  <a:moveTo>
                    <a:pt x="234" y="1"/>
                  </a:moveTo>
                  <a:cubicBezTo>
                    <a:pt x="1" y="34"/>
                    <a:pt x="1"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1" name="Google Shape;4641;p22"/>
            <p:cNvSpPr/>
            <p:nvPr/>
          </p:nvSpPr>
          <p:spPr>
            <a:xfrm>
              <a:off x="8197925" y="2803850"/>
              <a:ext cx="5850" cy="5025"/>
            </a:xfrm>
            <a:custGeom>
              <a:rect b="b" l="l" r="r" t="t"/>
              <a:pathLst>
                <a:path extrusionOk="0" h="201" w="234">
                  <a:moveTo>
                    <a:pt x="134" y="1"/>
                  </a:moveTo>
                  <a:cubicBezTo>
                    <a:pt x="0" y="34"/>
                    <a:pt x="0" y="201"/>
                    <a:pt x="134" y="201"/>
                  </a:cubicBezTo>
                  <a:cubicBezTo>
                    <a:pt x="234" y="201"/>
                    <a:pt x="234"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2" name="Google Shape;4642;p22"/>
            <p:cNvSpPr/>
            <p:nvPr/>
          </p:nvSpPr>
          <p:spPr>
            <a:xfrm>
              <a:off x="8138050" y="2719175"/>
              <a:ext cx="8025" cy="6900"/>
            </a:xfrm>
            <a:custGeom>
              <a:rect b="b" l="l" r="r" t="t"/>
              <a:pathLst>
                <a:path extrusionOk="0" h="276" w="321">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3" name="Google Shape;4643;p22"/>
            <p:cNvSpPr/>
            <p:nvPr/>
          </p:nvSpPr>
          <p:spPr>
            <a:xfrm>
              <a:off x="8181225" y="2717125"/>
              <a:ext cx="8375" cy="5875"/>
            </a:xfrm>
            <a:custGeom>
              <a:rect b="b" l="l" r="r" t="t"/>
              <a:pathLst>
                <a:path extrusionOk="0" h="235" w="335">
                  <a:moveTo>
                    <a:pt x="168" y="1"/>
                  </a:moveTo>
                  <a:cubicBezTo>
                    <a:pt x="1" y="1"/>
                    <a:pt x="1" y="234"/>
                    <a:pt x="168" y="234"/>
                  </a:cubicBezTo>
                  <a:cubicBezTo>
                    <a:pt x="335" y="234"/>
                    <a:pt x="335"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4" name="Google Shape;4644;p22"/>
            <p:cNvSpPr/>
            <p:nvPr/>
          </p:nvSpPr>
          <p:spPr>
            <a:xfrm>
              <a:off x="8198750" y="2667875"/>
              <a:ext cx="10875" cy="7575"/>
            </a:xfrm>
            <a:custGeom>
              <a:rect b="b" l="l" r="r" t="t"/>
              <a:pathLst>
                <a:path extrusionOk="0" h="303" w="435">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5" name="Google Shape;4645;p22"/>
            <p:cNvSpPr/>
            <p:nvPr/>
          </p:nvSpPr>
          <p:spPr>
            <a:xfrm>
              <a:off x="8132025" y="2681275"/>
              <a:ext cx="7550" cy="6700"/>
            </a:xfrm>
            <a:custGeom>
              <a:rect b="b" l="l" r="r" t="t"/>
              <a:pathLst>
                <a:path extrusionOk="0" h="268" w="302">
                  <a:moveTo>
                    <a:pt x="134" y="0"/>
                  </a:moveTo>
                  <a:cubicBezTo>
                    <a:pt x="1" y="0"/>
                    <a:pt x="1" y="267"/>
                    <a:pt x="134" y="267"/>
                  </a:cubicBezTo>
                  <a:cubicBezTo>
                    <a:pt x="301" y="267"/>
                    <a:pt x="301"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6" name="Google Shape;4646;p22"/>
            <p:cNvSpPr/>
            <p:nvPr/>
          </p:nvSpPr>
          <p:spPr>
            <a:xfrm>
              <a:off x="8159550" y="2651250"/>
              <a:ext cx="6700" cy="5025"/>
            </a:xfrm>
            <a:custGeom>
              <a:rect b="b" l="l" r="r" t="t"/>
              <a:pathLst>
                <a:path extrusionOk="0" h="201" w="268">
                  <a:moveTo>
                    <a:pt x="167" y="0"/>
                  </a:moveTo>
                  <a:cubicBezTo>
                    <a:pt x="1" y="0"/>
                    <a:pt x="1" y="201"/>
                    <a:pt x="167" y="201"/>
                  </a:cubicBezTo>
                  <a:cubicBezTo>
                    <a:pt x="268" y="201"/>
                    <a:pt x="268"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7" name="Google Shape;4647;p22"/>
            <p:cNvSpPr/>
            <p:nvPr/>
          </p:nvSpPr>
          <p:spPr>
            <a:xfrm>
              <a:off x="8134575" y="2650425"/>
              <a:ext cx="9150" cy="6100"/>
            </a:xfrm>
            <a:custGeom>
              <a:rect b="b" l="l" r="r" t="t"/>
              <a:pathLst>
                <a:path extrusionOk="0" h="244" w="366">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8" name="Google Shape;4648;p22"/>
            <p:cNvSpPr/>
            <p:nvPr/>
          </p:nvSpPr>
          <p:spPr>
            <a:xfrm>
              <a:off x="8139550" y="2769625"/>
              <a:ext cx="10025" cy="9250"/>
            </a:xfrm>
            <a:custGeom>
              <a:rect b="b" l="l" r="r" t="t"/>
              <a:pathLst>
                <a:path extrusionOk="0" h="370" w="401">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9" name="Google Shape;4649;p22"/>
            <p:cNvSpPr/>
            <p:nvPr/>
          </p:nvSpPr>
          <p:spPr>
            <a:xfrm>
              <a:off x="8160400" y="2818025"/>
              <a:ext cx="11700" cy="8375"/>
            </a:xfrm>
            <a:custGeom>
              <a:rect b="b" l="l" r="r" t="t"/>
              <a:pathLst>
                <a:path extrusionOk="0" h="335" w="468">
                  <a:moveTo>
                    <a:pt x="234" y="1"/>
                  </a:moveTo>
                  <a:cubicBezTo>
                    <a:pt x="0" y="1"/>
                    <a:pt x="0" y="334"/>
                    <a:pt x="234" y="334"/>
                  </a:cubicBezTo>
                  <a:cubicBezTo>
                    <a:pt x="467" y="334"/>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22"/>
            <p:cNvSpPr/>
            <p:nvPr/>
          </p:nvSpPr>
          <p:spPr>
            <a:xfrm>
              <a:off x="8186250" y="2772175"/>
              <a:ext cx="8350" cy="6700"/>
            </a:xfrm>
            <a:custGeom>
              <a:rect b="b" l="l" r="r" t="t"/>
              <a:pathLst>
                <a:path extrusionOk="0" h="268" w="334">
                  <a:moveTo>
                    <a:pt x="167" y="0"/>
                  </a:moveTo>
                  <a:cubicBezTo>
                    <a:pt x="0" y="0"/>
                    <a:pt x="0" y="267"/>
                    <a:pt x="167" y="267"/>
                  </a:cubicBezTo>
                  <a:cubicBezTo>
                    <a:pt x="334" y="267"/>
                    <a:pt x="334"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1" name="Google Shape;4651;p22"/>
            <p:cNvSpPr/>
            <p:nvPr/>
          </p:nvSpPr>
          <p:spPr>
            <a:xfrm>
              <a:off x="8212100" y="2834700"/>
              <a:ext cx="11700" cy="9200"/>
            </a:xfrm>
            <a:custGeom>
              <a:rect b="b" l="l" r="r" t="t"/>
              <a:pathLst>
                <a:path extrusionOk="0" h="368" w="468">
                  <a:moveTo>
                    <a:pt x="234" y="1"/>
                  </a:moveTo>
                  <a:cubicBezTo>
                    <a:pt x="0" y="1"/>
                    <a:pt x="0" y="368"/>
                    <a:pt x="234" y="368"/>
                  </a:cubicBezTo>
                  <a:cubicBezTo>
                    <a:pt x="467" y="368"/>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2" name="Google Shape;4652;p22"/>
            <p:cNvSpPr/>
            <p:nvPr/>
          </p:nvSpPr>
          <p:spPr>
            <a:xfrm>
              <a:off x="8251275" y="2818875"/>
              <a:ext cx="13375" cy="10850"/>
            </a:xfrm>
            <a:custGeom>
              <a:rect b="b" l="l" r="r" t="t"/>
              <a:pathLst>
                <a:path extrusionOk="0" h="434" w="535">
                  <a:moveTo>
                    <a:pt x="268" y="0"/>
                  </a:moveTo>
                  <a:cubicBezTo>
                    <a:pt x="1" y="0"/>
                    <a:pt x="1" y="434"/>
                    <a:pt x="268" y="434"/>
                  </a:cubicBezTo>
                  <a:cubicBezTo>
                    <a:pt x="535" y="434"/>
                    <a:pt x="535"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3" name="Google Shape;4653;p22"/>
            <p:cNvSpPr/>
            <p:nvPr/>
          </p:nvSpPr>
          <p:spPr>
            <a:xfrm>
              <a:off x="8227100" y="2803850"/>
              <a:ext cx="12525" cy="10050"/>
            </a:xfrm>
            <a:custGeom>
              <a:rect b="b" l="l" r="r" t="t"/>
              <a:pathLst>
                <a:path extrusionOk="0" h="402" w="501">
                  <a:moveTo>
                    <a:pt x="234" y="1"/>
                  </a:moveTo>
                  <a:cubicBezTo>
                    <a:pt x="1" y="1"/>
                    <a:pt x="1" y="401"/>
                    <a:pt x="234" y="401"/>
                  </a:cubicBezTo>
                  <a:cubicBezTo>
                    <a:pt x="501" y="401"/>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4" name="Google Shape;4654;p22"/>
            <p:cNvSpPr/>
            <p:nvPr/>
          </p:nvSpPr>
          <p:spPr>
            <a:xfrm>
              <a:off x="8282975" y="2774675"/>
              <a:ext cx="16700" cy="12525"/>
            </a:xfrm>
            <a:custGeom>
              <a:rect b="b" l="l" r="r" t="t"/>
              <a:pathLst>
                <a:path extrusionOk="0" h="501" w="668">
                  <a:moveTo>
                    <a:pt x="334" y="0"/>
                  </a:moveTo>
                  <a:cubicBezTo>
                    <a:pt x="1" y="0"/>
                    <a:pt x="1" y="501"/>
                    <a:pt x="334" y="501"/>
                  </a:cubicBezTo>
                  <a:cubicBezTo>
                    <a:pt x="668" y="501"/>
                    <a:pt x="668" y="0"/>
                    <a:pt x="3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5" name="Google Shape;4655;p22"/>
            <p:cNvSpPr/>
            <p:nvPr/>
          </p:nvSpPr>
          <p:spPr>
            <a:xfrm>
              <a:off x="8252950" y="2737975"/>
              <a:ext cx="15050" cy="10875"/>
            </a:xfrm>
            <a:custGeom>
              <a:rect b="b" l="l" r="r" t="t"/>
              <a:pathLst>
                <a:path extrusionOk="0" h="435" w="602">
                  <a:moveTo>
                    <a:pt x="301" y="1"/>
                  </a:moveTo>
                  <a:cubicBezTo>
                    <a:pt x="1" y="1"/>
                    <a:pt x="1" y="434"/>
                    <a:pt x="301" y="434"/>
                  </a:cubicBezTo>
                  <a:cubicBezTo>
                    <a:pt x="601" y="434"/>
                    <a:pt x="601"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22"/>
            <p:cNvSpPr/>
            <p:nvPr/>
          </p:nvSpPr>
          <p:spPr>
            <a:xfrm>
              <a:off x="8278800" y="2681275"/>
              <a:ext cx="10875" cy="8350"/>
            </a:xfrm>
            <a:custGeom>
              <a:rect b="b" l="l" r="r" t="t"/>
              <a:pathLst>
                <a:path extrusionOk="0" h="334" w="435">
                  <a:moveTo>
                    <a:pt x="234" y="0"/>
                  </a:moveTo>
                  <a:cubicBezTo>
                    <a:pt x="1" y="0"/>
                    <a:pt x="1" y="334"/>
                    <a:pt x="234" y="334"/>
                  </a:cubicBezTo>
                  <a:cubicBezTo>
                    <a:pt x="434" y="334"/>
                    <a:pt x="434"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7" name="Google Shape;4657;p22"/>
            <p:cNvSpPr/>
            <p:nvPr/>
          </p:nvSpPr>
          <p:spPr>
            <a:xfrm>
              <a:off x="8259625" y="2678775"/>
              <a:ext cx="10025" cy="6675"/>
            </a:xfrm>
            <a:custGeom>
              <a:rect b="b" l="l" r="r" t="t"/>
              <a:pathLst>
                <a:path extrusionOk="0" h="267"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8" name="Google Shape;4658;p22"/>
            <p:cNvSpPr/>
            <p:nvPr/>
          </p:nvSpPr>
          <p:spPr>
            <a:xfrm>
              <a:off x="8301325" y="2649575"/>
              <a:ext cx="10025" cy="6700"/>
            </a:xfrm>
            <a:custGeom>
              <a:rect b="b" l="l" r="r" t="t"/>
              <a:pathLst>
                <a:path extrusionOk="0" h="268" w="401">
                  <a:moveTo>
                    <a:pt x="201" y="1"/>
                  </a:moveTo>
                  <a:cubicBezTo>
                    <a:pt x="0" y="1"/>
                    <a:pt x="0" y="268"/>
                    <a:pt x="201" y="268"/>
                  </a:cubicBezTo>
                  <a:cubicBezTo>
                    <a:pt x="401" y="268"/>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9" name="Google Shape;4659;p22"/>
            <p:cNvSpPr/>
            <p:nvPr/>
          </p:nvSpPr>
          <p:spPr>
            <a:xfrm>
              <a:off x="8343025" y="2675425"/>
              <a:ext cx="7525" cy="7525"/>
            </a:xfrm>
            <a:custGeom>
              <a:rect b="b" l="l" r="r" t="t"/>
              <a:pathLst>
                <a:path extrusionOk="0" h="301" w="301">
                  <a:moveTo>
                    <a:pt x="167" y="1"/>
                  </a:moveTo>
                  <a:cubicBezTo>
                    <a:pt x="0" y="34"/>
                    <a:pt x="0" y="301"/>
                    <a:pt x="167" y="301"/>
                  </a:cubicBezTo>
                  <a:cubicBezTo>
                    <a:pt x="300" y="301"/>
                    <a:pt x="3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22"/>
            <p:cNvSpPr/>
            <p:nvPr/>
          </p:nvSpPr>
          <p:spPr>
            <a:xfrm>
              <a:off x="8326350" y="2733375"/>
              <a:ext cx="12000" cy="9800"/>
            </a:xfrm>
            <a:custGeom>
              <a:rect b="b" l="l" r="r" t="t"/>
              <a:pathLst>
                <a:path extrusionOk="0" h="392" w="48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1" name="Google Shape;4661;p22"/>
            <p:cNvSpPr/>
            <p:nvPr/>
          </p:nvSpPr>
          <p:spPr>
            <a:xfrm>
              <a:off x="8305500" y="2712950"/>
              <a:ext cx="12525" cy="9200"/>
            </a:xfrm>
            <a:custGeom>
              <a:rect b="b" l="l" r="r" t="t"/>
              <a:pathLst>
                <a:path extrusionOk="0" h="368" w="501">
                  <a:moveTo>
                    <a:pt x="234" y="1"/>
                  </a:moveTo>
                  <a:cubicBezTo>
                    <a:pt x="0" y="1"/>
                    <a:pt x="0"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2" name="Google Shape;4662;p22"/>
            <p:cNvSpPr/>
            <p:nvPr/>
          </p:nvSpPr>
          <p:spPr>
            <a:xfrm>
              <a:off x="8340525" y="2709625"/>
              <a:ext cx="11700" cy="8350"/>
            </a:xfrm>
            <a:custGeom>
              <a:rect b="b" l="l" r="r" t="t"/>
              <a:pathLst>
                <a:path extrusionOk="0" h="334" w="468">
                  <a:moveTo>
                    <a:pt x="267" y="0"/>
                  </a:moveTo>
                  <a:cubicBezTo>
                    <a:pt x="0" y="0"/>
                    <a:pt x="0" y="334"/>
                    <a:pt x="267" y="334"/>
                  </a:cubicBezTo>
                  <a:cubicBezTo>
                    <a:pt x="467" y="334"/>
                    <a:pt x="4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3" name="Google Shape;4663;p22"/>
            <p:cNvSpPr/>
            <p:nvPr/>
          </p:nvSpPr>
          <p:spPr>
            <a:xfrm>
              <a:off x="8308000" y="2682925"/>
              <a:ext cx="12525" cy="9200"/>
            </a:xfrm>
            <a:custGeom>
              <a:rect b="b" l="l" r="r" t="t"/>
              <a:pathLst>
                <a:path extrusionOk="0" h="368" w="501">
                  <a:moveTo>
                    <a:pt x="267" y="1"/>
                  </a:moveTo>
                  <a:cubicBezTo>
                    <a:pt x="0" y="1"/>
                    <a:pt x="0" y="368"/>
                    <a:pt x="267" y="368"/>
                  </a:cubicBezTo>
                  <a:cubicBezTo>
                    <a:pt x="501" y="368"/>
                    <a:pt x="501" y="1"/>
                    <a:pt x="2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4" name="Google Shape;4664;p22"/>
            <p:cNvSpPr/>
            <p:nvPr/>
          </p:nvSpPr>
          <p:spPr>
            <a:xfrm>
              <a:off x="8334675" y="2647900"/>
              <a:ext cx="12550" cy="10875"/>
            </a:xfrm>
            <a:custGeom>
              <a:rect b="b" l="l" r="r" t="t"/>
              <a:pathLst>
                <a:path extrusionOk="0" h="435" w="502">
                  <a:moveTo>
                    <a:pt x="234" y="1"/>
                  </a:moveTo>
                  <a:cubicBezTo>
                    <a:pt x="1" y="1"/>
                    <a:pt x="1" y="435"/>
                    <a:pt x="234" y="435"/>
                  </a:cubicBezTo>
                  <a:cubicBezTo>
                    <a:pt x="501" y="435"/>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5" name="Google Shape;4665;p22"/>
            <p:cNvSpPr/>
            <p:nvPr/>
          </p:nvSpPr>
          <p:spPr>
            <a:xfrm>
              <a:off x="8318400" y="2763825"/>
              <a:ext cx="11250" cy="10900"/>
            </a:xfrm>
            <a:custGeom>
              <a:rect b="b" l="l" r="r" t="t"/>
              <a:pathLst>
                <a:path extrusionOk="0" h="436" w="45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6" name="Google Shape;4666;p22"/>
            <p:cNvSpPr/>
            <p:nvPr/>
          </p:nvSpPr>
          <p:spPr>
            <a:xfrm>
              <a:off x="8303825" y="2818025"/>
              <a:ext cx="1700" cy="25"/>
            </a:xfrm>
            <a:custGeom>
              <a:rect b="b" l="l" r="r" t="t"/>
              <a:pathLst>
                <a:path extrusionOk="0" h="1" w="68">
                  <a:moveTo>
                    <a:pt x="67" y="1"/>
                  </a:moveTo>
                  <a:lnTo>
                    <a:pt x="67" y="1"/>
                  </a:lnTo>
                  <a:cubicBezTo>
                    <a:pt x="0" y="1"/>
                    <a:pt x="0" y="1"/>
                    <a:pt x="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22"/>
            <p:cNvSpPr/>
            <p:nvPr/>
          </p:nvSpPr>
          <p:spPr>
            <a:xfrm>
              <a:off x="8280475" y="2860575"/>
              <a:ext cx="18375" cy="15025"/>
            </a:xfrm>
            <a:custGeom>
              <a:rect b="b" l="l" r="r" t="t"/>
              <a:pathLst>
                <a:path extrusionOk="0" h="601" w="735">
                  <a:moveTo>
                    <a:pt x="367" y="0"/>
                  </a:moveTo>
                  <a:cubicBezTo>
                    <a:pt x="0" y="0"/>
                    <a:pt x="0" y="600"/>
                    <a:pt x="367" y="600"/>
                  </a:cubicBezTo>
                  <a:cubicBezTo>
                    <a:pt x="734" y="600"/>
                    <a:pt x="734" y="0"/>
                    <a:pt x="3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8" name="Google Shape;4668;p22"/>
            <p:cNvSpPr/>
            <p:nvPr/>
          </p:nvSpPr>
          <p:spPr>
            <a:xfrm>
              <a:off x="8282150" y="2825550"/>
              <a:ext cx="12525" cy="9175"/>
            </a:xfrm>
            <a:custGeom>
              <a:rect b="b" l="l" r="r" t="t"/>
              <a:pathLst>
                <a:path extrusionOk="0" h="367" w="501">
                  <a:moveTo>
                    <a:pt x="267" y="0"/>
                  </a:moveTo>
                  <a:cubicBezTo>
                    <a:pt x="0" y="0"/>
                    <a:pt x="0" y="367"/>
                    <a:pt x="267" y="367"/>
                  </a:cubicBezTo>
                  <a:cubicBezTo>
                    <a:pt x="501" y="367"/>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9" name="Google Shape;4669;p22"/>
            <p:cNvSpPr/>
            <p:nvPr/>
          </p:nvSpPr>
          <p:spPr>
            <a:xfrm>
              <a:off x="8242950" y="2881400"/>
              <a:ext cx="10025" cy="8375"/>
            </a:xfrm>
            <a:custGeom>
              <a:rect b="b" l="l" r="r" t="t"/>
              <a:pathLst>
                <a:path extrusionOk="0" h="335" w="401">
                  <a:moveTo>
                    <a:pt x="201" y="1"/>
                  </a:moveTo>
                  <a:cubicBezTo>
                    <a:pt x="0" y="1"/>
                    <a:pt x="0" y="335"/>
                    <a:pt x="201" y="335"/>
                  </a:cubicBezTo>
                  <a:cubicBezTo>
                    <a:pt x="401"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0" name="Google Shape;4670;p22"/>
            <p:cNvSpPr/>
            <p:nvPr/>
          </p:nvSpPr>
          <p:spPr>
            <a:xfrm>
              <a:off x="8192900" y="2905600"/>
              <a:ext cx="13375" cy="10025"/>
            </a:xfrm>
            <a:custGeom>
              <a:rect b="b" l="l" r="r" t="t"/>
              <a:pathLst>
                <a:path extrusionOk="0" h="401" w="535">
                  <a:moveTo>
                    <a:pt x="234" y="0"/>
                  </a:moveTo>
                  <a:cubicBezTo>
                    <a:pt x="1" y="0"/>
                    <a:pt x="1" y="401"/>
                    <a:pt x="234" y="401"/>
                  </a:cubicBezTo>
                  <a:cubicBezTo>
                    <a:pt x="535" y="401"/>
                    <a:pt x="535"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1" name="Google Shape;4671;p22"/>
            <p:cNvSpPr/>
            <p:nvPr/>
          </p:nvSpPr>
          <p:spPr>
            <a:xfrm>
              <a:off x="8177075" y="2875575"/>
              <a:ext cx="12525" cy="9200"/>
            </a:xfrm>
            <a:custGeom>
              <a:rect b="b" l="l" r="r" t="t"/>
              <a:pathLst>
                <a:path extrusionOk="0" h="368" w="501">
                  <a:moveTo>
                    <a:pt x="234" y="0"/>
                  </a:moveTo>
                  <a:cubicBezTo>
                    <a:pt x="0" y="0"/>
                    <a:pt x="0" y="367"/>
                    <a:pt x="234" y="367"/>
                  </a:cubicBezTo>
                  <a:cubicBezTo>
                    <a:pt x="501"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2" name="Google Shape;4672;p22"/>
            <p:cNvSpPr/>
            <p:nvPr/>
          </p:nvSpPr>
          <p:spPr>
            <a:xfrm>
              <a:off x="8172075" y="2849725"/>
              <a:ext cx="4175" cy="2525"/>
            </a:xfrm>
            <a:custGeom>
              <a:rect b="b" l="l" r="r" t="t"/>
              <a:pathLst>
                <a:path extrusionOk="0" h="101" w="167">
                  <a:moveTo>
                    <a:pt x="67" y="0"/>
                  </a:moveTo>
                  <a:cubicBezTo>
                    <a:pt x="0" y="0"/>
                    <a:pt x="0" y="100"/>
                    <a:pt x="67" y="100"/>
                  </a:cubicBezTo>
                  <a:cubicBezTo>
                    <a:pt x="167" y="100"/>
                    <a:pt x="167" y="0"/>
                    <a:pt x="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3" name="Google Shape;4673;p22"/>
            <p:cNvSpPr/>
            <p:nvPr/>
          </p:nvSpPr>
          <p:spPr>
            <a:xfrm>
              <a:off x="8207925" y="2870575"/>
              <a:ext cx="12525" cy="10025"/>
            </a:xfrm>
            <a:custGeom>
              <a:rect b="b" l="l" r="r" t="t"/>
              <a:pathLst>
                <a:path extrusionOk="0" h="401" w="501">
                  <a:moveTo>
                    <a:pt x="267" y="0"/>
                  </a:moveTo>
                  <a:cubicBezTo>
                    <a:pt x="0" y="0"/>
                    <a:pt x="0" y="401"/>
                    <a:pt x="267" y="401"/>
                  </a:cubicBezTo>
                  <a:cubicBezTo>
                    <a:pt x="501" y="401"/>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22"/>
            <p:cNvSpPr/>
            <p:nvPr/>
          </p:nvSpPr>
          <p:spPr>
            <a:xfrm>
              <a:off x="8253800" y="2843050"/>
              <a:ext cx="10025" cy="7525"/>
            </a:xfrm>
            <a:custGeom>
              <a:rect b="b" l="l" r="r" t="t"/>
              <a:pathLst>
                <a:path extrusionOk="0" h="301" w="401">
                  <a:moveTo>
                    <a:pt x="167" y="1"/>
                  </a:moveTo>
                  <a:cubicBezTo>
                    <a:pt x="0" y="1"/>
                    <a:pt x="0" y="301"/>
                    <a:pt x="167" y="301"/>
                  </a:cubicBezTo>
                  <a:cubicBezTo>
                    <a:pt x="400" y="301"/>
                    <a:pt x="4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5" name="Google Shape;4675;p22"/>
            <p:cNvSpPr/>
            <p:nvPr/>
          </p:nvSpPr>
          <p:spPr>
            <a:xfrm>
              <a:off x="8282975" y="2893075"/>
              <a:ext cx="16700" cy="12550"/>
            </a:xfrm>
            <a:custGeom>
              <a:rect b="b" l="l" r="r" t="t"/>
              <a:pathLst>
                <a:path extrusionOk="0" h="502" w="668">
                  <a:moveTo>
                    <a:pt x="334" y="1"/>
                  </a:moveTo>
                  <a:cubicBezTo>
                    <a:pt x="1" y="1"/>
                    <a:pt x="1" y="501"/>
                    <a:pt x="334" y="501"/>
                  </a:cubicBezTo>
                  <a:cubicBezTo>
                    <a:pt x="668" y="501"/>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6" name="Google Shape;4676;p22"/>
            <p:cNvSpPr/>
            <p:nvPr/>
          </p:nvSpPr>
          <p:spPr>
            <a:xfrm>
              <a:off x="8314675" y="2876350"/>
              <a:ext cx="12525" cy="9250"/>
            </a:xfrm>
            <a:custGeom>
              <a:rect b="b" l="l" r="r" t="t"/>
              <a:pathLst>
                <a:path extrusionOk="0" h="370" w="501">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7" name="Google Shape;4677;p22"/>
            <p:cNvSpPr/>
            <p:nvPr/>
          </p:nvSpPr>
          <p:spPr>
            <a:xfrm>
              <a:off x="8244625" y="2908100"/>
              <a:ext cx="12525" cy="9200"/>
            </a:xfrm>
            <a:custGeom>
              <a:rect b="b" l="l" r="r" t="t"/>
              <a:pathLst>
                <a:path extrusionOk="0" h="368" w="501">
                  <a:moveTo>
                    <a:pt x="267" y="0"/>
                  </a:moveTo>
                  <a:cubicBezTo>
                    <a:pt x="0" y="0"/>
                    <a:pt x="0" y="367"/>
                    <a:pt x="267" y="367"/>
                  </a:cubicBezTo>
                  <a:cubicBezTo>
                    <a:pt x="500" y="367"/>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8" name="Google Shape;4678;p22"/>
            <p:cNvSpPr/>
            <p:nvPr/>
          </p:nvSpPr>
          <p:spPr>
            <a:xfrm>
              <a:off x="8142875" y="2870575"/>
              <a:ext cx="10025" cy="6700"/>
            </a:xfrm>
            <a:custGeom>
              <a:rect b="b" l="l" r="r" t="t"/>
              <a:pathLst>
                <a:path extrusionOk="0" h="268"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9" name="Google Shape;4679;p22"/>
            <p:cNvSpPr/>
            <p:nvPr/>
          </p:nvSpPr>
          <p:spPr>
            <a:xfrm>
              <a:off x="8310500" y="2792175"/>
              <a:ext cx="14200" cy="11700"/>
            </a:xfrm>
            <a:custGeom>
              <a:rect b="b" l="l" r="r" t="t"/>
              <a:pathLst>
                <a:path extrusionOk="0" h="468" w="568">
                  <a:moveTo>
                    <a:pt x="301" y="1"/>
                  </a:moveTo>
                  <a:cubicBezTo>
                    <a:pt x="0" y="1"/>
                    <a:pt x="0" y="468"/>
                    <a:pt x="301" y="468"/>
                  </a:cubicBezTo>
                  <a:cubicBezTo>
                    <a:pt x="567" y="468"/>
                    <a:pt x="567"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0" name="Google Shape;4680;p22"/>
            <p:cNvSpPr/>
            <p:nvPr/>
          </p:nvSpPr>
          <p:spPr>
            <a:xfrm>
              <a:off x="8115350" y="3736050"/>
              <a:ext cx="140925" cy="8425"/>
            </a:xfrm>
            <a:custGeom>
              <a:rect b="b" l="l" r="r" t="t"/>
              <a:pathLst>
                <a:path extrusionOk="0" h="337" w="5637">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1" name="Google Shape;4681;p22"/>
            <p:cNvSpPr/>
            <p:nvPr/>
          </p:nvSpPr>
          <p:spPr>
            <a:xfrm>
              <a:off x="8198750" y="3705750"/>
              <a:ext cx="12525" cy="37500"/>
            </a:xfrm>
            <a:custGeom>
              <a:rect b="b" l="l" r="r" t="t"/>
              <a:pathLst>
                <a:path extrusionOk="0" h="1500" w="501">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2" name="Google Shape;4682;p22"/>
            <p:cNvSpPr/>
            <p:nvPr/>
          </p:nvSpPr>
          <p:spPr>
            <a:xfrm>
              <a:off x="8276350" y="3689250"/>
              <a:ext cx="129850" cy="45400"/>
            </a:xfrm>
            <a:custGeom>
              <a:rect b="b" l="l" r="r" t="t"/>
              <a:pathLst>
                <a:path extrusionOk="0" h="1816" w="5194">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3" name="Google Shape;4683;p22"/>
            <p:cNvSpPr/>
            <p:nvPr/>
          </p:nvSpPr>
          <p:spPr>
            <a:xfrm>
              <a:off x="8343175" y="3684325"/>
              <a:ext cx="28825" cy="26250"/>
            </a:xfrm>
            <a:custGeom>
              <a:rect b="b" l="l" r="r" t="t"/>
              <a:pathLst>
                <a:path extrusionOk="0" h="1050" w="1153">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4" name="Google Shape;4684;p22"/>
            <p:cNvSpPr/>
            <p:nvPr/>
          </p:nvSpPr>
          <p:spPr>
            <a:xfrm>
              <a:off x="8191250" y="2089425"/>
              <a:ext cx="140950" cy="104650"/>
            </a:xfrm>
            <a:custGeom>
              <a:rect b="b" l="l" r="r" t="t"/>
              <a:pathLst>
                <a:path extrusionOk="0" h="4186" w="5638">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5" name="Google Shape;4685;p22"/>
            <p:cNvSpPr/>
            <p:nvPr/>
          </p:nvSpPr>
          <p:spPr>
            <a:xfrm>
              <a:off x="7981925" y="2094875"/>
              <a:ext cx="79250" cy="148875"/>
            </a:xfrm>
            <a:custGeom>
              <a:rect b="b" l="l" r="r" t="t"/>
              <a:pathLst>
                <a:path extrusionOk="0" h="5955" w="317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6" name="Google Shape;4686;p22"/>
          <p:cNvGrpSpPr/>
          <p:nvPr/>
        </p:nvGrpSpPr>
        <p:grpSpPr>
          <a:xfrm>
            <a:off x="3510125" y="4362025"/>
            <a:ext cx="627975" cy="1457875"/>
            <a:chOff x="6277375" y="207700"/>
            <a:chExt cx="627975" cy="1457875"/>
          </a:xfrm>
        </p:grpSpPr>
        <p:sp>
          <p:nvSpPr>
            <p:cNvPr id="4687" name="Google Shape;4687;p22"/>
            <p:cNvSpPr/>
            <p:nvPr/>
          </p:nvSpPr>
          <p:spPr>
            <a:xfrm>
              <a:off x="6338250" y="361025"/>
              <a:ext cx="39225" cy="48950"/>
            </a:xfrm>
            <a:custGeom>
              <a:rect b="b" l="l" r="r" t="t"/>
              <a:pathLst>
                <a:path extrusionOk="0" h="1958" w="1569">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8" name="Google Shape;4688;p22"/>
            <p:cNvSpPr/>
            <p:nvPr/>
          </p:nvSpPr>
          <p:spPr>
            <a:xfrm>
              <a:off x="6383600" y="339600"/>
              <a:ext cx="8050" cy="5600"/>
            </a:xfrm>
            <a:custGeom>
              <a:rect b="b" l="l" r="r" t="t"/>
              <a:pathLst>
                <a:path extrusionOk="0" h="224" w="322">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9" name="Google Shape;4689;p22"/>
            <p:cNvSpPr/>
            <p:nvPr/>
          </p:nvSpPr>
          <p:spPr>
            <a:xfrm>
              <a:off x="6397500" y="369575"/>
              <a:ext cx="10000" cy="15900"/>
            </a:xfrm>
            <a:custGeom>
              <a:rect b="b" l="l" r="r" t="t"/>
              <a:pathLst>
                <a:path extrusionOk="0" h="636" w="40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0" name="Google Shape;4690;p22"/>
            <p:cNvSpPr/>
            <p:nvPr/>
          </p:nvSpPr>
          <p:spPr>
            <a:xfrm>
              <a:off x="6360325" y="557775"/>
              <a:ext cx="33000" cy="44125"/>
            </a:xfrm>
            <a:custGeom>
              <a:rect b="b" l="l" r="r" t="t"/>
              <a:pathLst>
                <a:path extrusionOk="0" h="1765" w="132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1" name="Google Shape;4691;p22"/>
            <p:cNvSpPr/>
            <p:nvPr/>
          </p:nvSpPr>
          <p:spPr>
            <a:xfrm>
              <a:off x="6365775" y="622350"/>
              <a:ext cx="46725" cy="42200"/>
            </a:xfrm>
            <a:custGeom>
              <a:rect b="b" l="l" r="r" t="t"/>
              <a:pathLst>
                <a:path extrusionOk="0" h="1688" w="1869">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2" name="Google Shape;4692;p22"/>
            <p:cNvSpPr/>
            <p:nvPr/>
          </p:nvSpPr>
          <p:spPr>
            <a:xfrm>
              <a:off x="6348250" y="696225"/>
              <a:ext cx="45525" cy="29525"/>
            </a:xfrm>
            <a:custGeom>
              <a:rect b="b" l="l" r="r" t="t"/>
              <a:pathLst>
                <a:path extrusionOk="0" h="1181" w="1821">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3" name="Google Shape;4693;p22"/>
            <p:cNvSpPr/>
            <p:nvPr/>
          </p:nvSpPr>
          <p:spPr>
            <a:xfrm>
              <a:off x="6354925" y="744875"/>
              <a:ext cx="25050" cy="50075"/>
            </a:xfrm>
            <a:custGeom>
              <a:rect b="b" l="l" r="r" t="t"/>
              <a:pathLst>
                <a:path extrusionOk="0" h="2003" w="1002">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4" name="Google Shape;4694;p22"/>
            <p:cNvSpPr/>
            <p:nvPr/>
          </p:nvSpPr>
          <p:spPr>
            <a:xfrm>
              <a:off x="6379675" y="811125"/>
              <a:ext cx="41425" cy="28025"/>
            </a:xfrm>
            <a:custGeom>
              <a:rect b="b" l="l" r="r" t="t"/>
              <a:pathLst>
                <a:path extrusionOk="0" h="1121" w="1657">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5" name="Google Shape;4695;p22"/>
            <p:cNvSpPr/>
            <p:nvPr/>
          </p:nvSpPr>
          <p:spPr>
            <a:xfrm>
              <a:off x="6365400" y="850150"/>
              <a:ext cx="34600" cy="54675"/>
            </a:xfrm>
            <a:custGeom>
              <a:rect b="b" l="l" r="r" t="t"/>
              <a:pathLst>
                <a:path extrusionOk="0" h="2187" w="1384">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6" name="Google Shape;4696;p22"/>
            <p:cNvSpPr/>
            <p:nvPr/>
          </p:nvSpPr>
          <p:spPr>
            <a:xfrm>
              <a:off x="6295725" y="207700"/>
              <a:ext cx="217675" cy="182700"/>
            </a:xfrm>
            <a:custGeom>
              <a:rect b="b" l="l" r="r" t="t"/>
              <a:pathLst>
                <a:path extrusionOk="0" h="7308" w="8707">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7" name="Google Shape;4697;p22"/>
            <p:cNvSpPr/>
            <p:nvPr/>
          </p:nvSpPr>
          <p:spPr>
            <a:xfrm>
              <a:off x="6277375" y="486375"/>
              <a:ext cx="148475" cy="178425"/>
            </a:xfrm>
            <a:custGeom>
              <a:rect b="b" l="l" r="r" t="t"/>
              <a:pathLst>
                <a:path extrusionOk="0" h="7137" w="5939">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8" name="Google Shape;4698;p22"/>
            <p:cNvSpPr/>
            <p:nvPr/>
          </p:nvSpPr>
          <p:spPr>
            <a:xfrm>
              <a:off x="6406625" y="995500"/>
              <a:ext cx="74250" cy="141350"/>
            </a:xfrm>
            <a:custGeom>
              <a:rect b="b" l="l" r="r" t="t"/>
              <a:pathLst>
                <a:path extrusionOk="0" h="5654" w="297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22"/>
            <p:cNvSpPr/>
            <p:nvPr/>
          </p:nvSpPr>
          <p:spPr>
            <a:xfrm>
              <a:off x="6663475" y="286850"/>
              <a:ext cx="86775" cy="135575"/>
            </a:xfrm>
            <a:custGeom>
              <a:rect b="b" l="l" r="r" t="t"/>
              <a:pathLst>
                <a:path extrusionOk="0" h="5423" w="3471">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0" name="Google Shape;4700;p22"/>
            <p:cNvSpPr/>
            <p:nvPr/>
          </p:nvSpPr>
          <p:spPr>
            <a:xfrm>
              <a:off x="6685175" y="362100"/>
              <a:ext cx="48100" cy="21100"/>
            </a:xfrm>
            <a:custGeom>
              <a:rect b="b" l="l" r="r" t="t"/>
              <a:pathLst>
                <a:path extrusionOk="0" h="844" w="1924">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1" name="Google Shape;4701;p22"/>
            <p:cNvSpPr/>
            <p:nvPr/>
          </p:nvSpPr>
          <p:spPr>
            <a:xfrm>
              <a:off x="6349925" y="468875"/>
              <a:ext cx="346950" cy="458650"/>
            </a:xfrm>
            <a:custGeom>
              <a:rect b="b" l="l" r="r" t="t"/>
              <a:pathLst>
                <a:path extrusionOk="0" h="18346" w="13878">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2" name="Google Shape;4702;p22"/>
            <p:cNvSpPr/>
            <p:nvPr/>
          </p:nvSpPr>
          <p:spPr>
            <a:xfrm>
              <a:off x="6298225" y="498050"/>
              <a:ext cx="169325" cy="535150"/>
            </a:xfrm>
            <a:custGeom>
              <a:rect b="b" l="l" r="r" t="t"/>
              <a:pathLst>
                <a:path extrusionOk="0" h="21406" w="6773">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3" name="Google Shape;4703;p22"/>
            <p:cNvSpPr/>
            <p:nvPr/>
          </p:nvSpPr>
          <p:spPr>
            <a:xfrm>
              <a:off x="6506700" y="382125"/>
              <a:ext cx="362800" cy="201950"/>
            </a:xfrm>
            <a:custGeom>
              <a:rect b="b" l="l" r="r" t="t"/>
              <a:pathLst>
                <a:path extrusionOk="0" h="8078" w="14512">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4" name="Google Shape;4704;p22"/>
            <p:cNvSpPr/>
            <p:nvPr/>
          </p:nvSpPr>
          <p:spPr>
            <a:xfrm>
              <a:off x="6439150" y="848300"/>
              <a:ext cx="384475" cy="761400"/>
            </a:xfrm>
            <a:custGeom>
              <a:rect b="b" l="l" r="r" t="t"/>
              <a:pathLst>
                <a:path extrusionOk="0" h="30456" w="15379">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5" name="Google Shape;4705;p22"/>
            <p:cNvSpPr/>
            <p:nvPr/>
          </p:nvSpPr>
          <p:spPr>
            <a:xfrm>
              <a:off x="6342425" y="257150"/>
              <a:ext cx="170975" cy="178900"/>
            </a:xfrm>
            <a:custGeom>
              <a:rect b="b" l="l" r="r" t="t"/>
              <a:pathLst>
                <a:path extrusionOk="0" h="7156" w="6839">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6" name="Google Shape;4706;p22"/>
            <p:cNvSpPr/>
            <p:nvPr/>
          </p:nvSpPr>
          <p:spPr>
            <a:xfrm>
              <a:off x="6399975" y="407150"/>
              <a:ext cx="106750" cy="124675"/>
            </a:xfrm>
            <a:custGeom>
              <a:rect b="b" l="l" r="r" t="t"/>
              <a:pathLst>
                <a:path extrusionOk="0" h="4987" w="427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7" name="Google Shape;4707;p22"/>
            <p:cNvSpPr/>
            <p:nvPr/>
          </p:nvSpPr>
          <p:spPr>
            <a:xfrm>
              <a:off x="6405800" y="310400"/>
              <a:ext cx="49225" cy="54900"/>
            </a:xfrm>
            <a:custGeom>
              <a:rect b="b" l="l" r="r" t="t"/>
              <a:pathLst>
                <a:path extrusionOk="0" h="2196" w="1969">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8" name="Google Shape;4708;p22"/>
            <p:cNvSpPr/>
            <p:nvPr/>
          </p:nvSpPr>
          <p:spPr>
            <a:xfrm>
              <a:off x="6448200" y="314575"/>
              <a:ext cx="8500" cy="5825"/>
            </a:xfrm>
            <a:custGeom>
              <a:rect b="b" l="l" r="r" t="t"/>
              <a:pathLst>
                <a:path extrusionOk="0" h="233" w="34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9" name="Google Shape;4709;p22"/>
            <p:cNvSpPr/>
            <p:nvPr/>
          </p:nvSpPr>
          <p:spPr>
            <a:xfrm>
              <a:off x="6401625" y="371275"/>
              <a:ext cx="50075" cy="12950"/>
            </a:xfrm>
            <a:custGeom>
              <a:rect b="b" l="l" r="r" t="t"/>
              <a:pathLst>
                <a:path extrusionOk="0" h="518" w="2003">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0" name="Google Shape;4710;p22"/>
            <p:cNvSpPr/>
            <p:nvPr/>
          </p:nvSpPr>
          <p:spPr>
            <a:xfrm>
              <a:off x="6397575" y="417975"/>
              <a:ext cx="71625" cy="24600"/>
            </a:xfrm>
            <a:custGeom>
              <a:rect b="b" l="l" r="r" t="t"/>
              <a:pathLst>
                <a:path extrusionOk="0" h="984" w="2865">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22"/>
            <p:cNvSpPr/>
            <p:nvPr/>
          </p:nvSpPr>
          <p:spPr>
            <a:xfrm>
              <a:off x="6697050" y="395300"/>
              <a:ext cx="72150" cy="44125"/>
            </a:xfrm>
            <a:custGeom>
              <a:rect b="b" l="l" r="r" t="t"/>
              <a:pathLst>
                <a:path extrusionOk="0" h="1765" w="2886">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22"/>
            <p:cNvSpPr/>
            <p:nvPr/>
          </p:nvSpPr>
          <p:spPr>
            <a:xfrm>
              <a:off x="6383275" y="998400"/>
              <a:ext cx="84275" cy="23375"/>
            </a:xfrm>
            <a:custGeom>
              <a:rect b="b" l="l" r="r" t="t"/>
              <a:pathLst>
                <a:path extrusionOk="0" h="935" w="3371">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3" name="Google Shape;4713;p22"/>
            <p:cNvSpPr/>
            <p:nvPr/>
          </p:nvSpPr>
          <p:spPr>
            <a:xfrm>
              <a:off x="6733525" y="1512100"/>
              <a:ext cx="171825" cy="111775"/>
            </a:xfrm>
            <a:custGeom>
              <a:rect b="b" l="l" r="r" t="t"/>
              <a:pathLst>
                <a:path extrusionOk="0" h="4471" w="6873">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4" name="Google Shape;4714;p22"/>
            <p:cNvSpPr/>
            <p:nvPr/>
          </p:nvSpPr>
          <p:spPr>
            <a:xfrm>
              <a:off x="6585925" y="1551300"/>
              <a:ext cx="136800" cy="114275"/>
            </a:xfrm>
            <a:custGeom>
              <a:rect b="b" l="l" r="r" t="t"/>
              <a:pathLst>
                <a:path extrusionOk="0" h="4571" w="5472">
                  <a:moveTo>
                    <a:pt x="4838" y="0"/>
                  </a:moveTo>
                  <a:lnTo>
                    <a:pt x="1735" y="567"/>
                  </a:lnTo>
                  <a:lnTo>
                    <a:pt x="2136" y="2335"/>
                  </a:lnTo>
                  <a:lnTo>
                    <a:pt x="1" y="4570"/>
                  </a:lnTo>
                  <a:lnTo>
                    <a:pt x="5471" y="3269"/>
                  </a:lnTo>
                  <a:lnTo>
                    <a:pt x="4838"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5" name="Google Shape;4715;p22"/>
            <p:cNvSpPr/>
            <p:nvPr/>
          </p:nvSpPr>
          <p:spPr>
            <a:xfrm>
              <a:off x="6477525" y="528900"/>
              <a:ext cx="23375" cy="90950"/>
            </a:xfrm>
            <a:custGeom>
              <a:rect b="b" l="l" r="r" t="t"/>
              <a:pathLst>
                <a:path extrusionOk="0" h="3638" w="935">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6" name="Google Shape;4716;p22"/>
            <p:cNvSpPr/>
            <p:nvPr/>
          </p:nvSpPr>
          <p:spPr>
            <a:xfrm>
              <a:off x="6492525" y="547625"/>
              <a:ext cx="3375" cy="4025"/>
            </a:xfrm>
            <a:custGeom>
              <a:rect b="b" l="l" r="r" t="t"/>
              <a:pathLst>
                <a:path extrusionOk="0" h="161" w="135">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7" name="Google Shape;4717;p22"/>
            <p:cNvSpPr/>
            <p:nvPr/>
          </p:nvSpPr>
          <p:spPr>
            <a:xfrm>
              <a:off x="6496700" y="566425"/>
              <a:ext cx="4200" cy="3350"/>
            </a:xfrm>
            <a:custGeom>
              <a:rect b="b" l="l" r="r" t="t"/>
              <a:pathLst>
                <a:path extrusionOk="0" h="134" w="168">
                  <a:moveTo>
                    <a:pt x="67" y="0"/>
                  </a:moveTo>
                  <a:cubicBezTo>
                    <a:pt x="1" y="0"/>
                    <a:pt x="1" y="134"/>
                    <a:pt x="67" y="134"/>
                  </a:cubicBezTo>
                  <a:cubicBezTo>
                    <a:pt x="167" y="134"/>
                    <a:pt x="167"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8" name="Google Shape;4718;p22"/>
            <p:cNvSpPr/>
            <p:nvPr/>
          </p:nvSpPr>
          <p:spPr>
            <a:xfrm>
              <a:off x="6414975" y="514725"/>
              <a:ext cx="65900" cy="31850"/>
            </a:xfrm>
            <a:custGeom>
              <a:rect b="b" l="l" r="r" t="t"/>
              <a:pathLst>
                <a:path extrusionOk="0" h="1274" w="2636">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9" name="Google Shape;4719;p22"/>
            <p:cNvSpPr/>
            <p:nvPr/>
          </p:nvSpPr>
          <p:spPr>
            <a:xfrm>
              <a:off x="6493450" y="476025"/>
              <a:ext cx="41625" cy="63725"/>
            </a:xfrm>
            <a:custGeom>
              <a:rect b="b" l="l" r="r" t="t"/>
              <a:pathLst>
                <a:path extrusionOk="0" h="2549" w="1665">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22"/>
            <p:cNvSpPr/>
            <p:nvPr/>
          </p:nvSpPr>
          <p:spPr>
            <a:xfrm>
              <a:off x="6308225" y="496200"/>
              <a:ext cx="117275" cy="70250"/>
            </a:xfrm>
            <a:custGeom>
              <a:rect b="b" l="l" r="r" t="t"/>
              <a:pathLst>
                <a:path extrusionOk="0" h="2810" w="4691">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1" name="Google Shape;4721;p22"/>
            <p:cNvSpPr/>
            <p:nvPr/>
          </p:nvSpPr>
          <p:spPr>
            <a:xfrm>
              <a:off x="6404125" y="669400"/>
              <a:ext cx="35900" cy="255350"/>
            </a:xfrm>
            <a:custGeom>
              <a:rect b="b" l="l" r="r" t="t"/>
              <a:pathLst>
                <a:path extrusionOk="0" h="10214" w="1436">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2" name="Google Shape;4722;p22"/>
            <p:cNvSpPr/>
            <p:nvPr/>
          </p:nvSpPr>
          <p:spPr>
            <a:xfrm>
              <a:off x="6579250" y="879150"/>
              <a:ext cx="35050" cy="104600"/>
            </a:xfrm>
            <a:custGeom>
              <a:rect b="b" l="l" r="r" t="t"/>
              <a:pathLst>
                <a:path extrusionOk="0" h="4184" w="1402">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3" name="Google Shape;4723;p22"/>
            <p:cNvSpPr/>
            <p:nvPr/>
          </p:nvSpPr>
          <p:spPr>
            <a:xfrm>
              <a:off x="6458375" y="778525"/>
              <a:ext cx="65025" cy="83350"/>
            </a:xfrm>
            <a:custGeom>
              <a:rect b="b" l="l" r="r" t="t"/>
              <a:pathLst>
                <a:path extrusionOk="0" h="3334" w="2601">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4" name="Google Shape;4724;p22"/>
            <p:cNvSpPr/>
            <p:nvPr/>
          </p:nvSpPr>
          <p:spPr>
            <a:xfrm>
              <a:off x="6590600" y="748700"/>
              <a:ext cx="84300" cy="51450"/>
            </a:xfrm>
            <a:custGeom>
              <a:rect b="b" l="l" r="r" t="t"/>
              <a:pathLst>
                <a:path extrusionOk="0" h="2058" w="3372">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5" name="Google Shape;4725;p22"/>
            <p:cNvSpPr/>
            <p:nvPr/>
          </p:nvSpPr>
          <p:spPr>
            <a:xfrm>
              <a:off x="6458350" y="927525"/>
              <a:ext cx="189000" cy="632200"/>
            </a:xfrm>
            <a:custGeom>
              <a:rect b="b" l="l" r="r" t="t"/>
              <a:pathLst>
                <a:path extrusionOk="0" h="25288" w="756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6" name="Google Shape;4726;p22"/>
            <p:cNvSpPr/>
            <p:nvPr/>
          </p:nvSpPr>
          <p:spPr>
            <a:xfrm>
              <a:off x="6591775" y="968475"/>
              <a:ext cx="164300" cy="568700"/>
            </a:xfrm>
            <a:custGeom>
              <a:rect b="b" l="l" r="r" t="t"/>
              <a:pathLst>
                <a:path extrusionOk="0" h="22748" w="6572">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7" name="Google Shape;4727;p22"/>
            <p:cNvSpPr/>
            <p:nvPr/>
          </p:nvSpPr>
          <p:spPr>
            <a:xfrm>
              <a:off x="6801075" y="1564900"/>
              <a:ext cx="29025" cy="19275"/>
            </a:xfrm>
            <a:custGeom>
              <a:rect b="b" l="l" r="r" t="t"/>
              <a:pathLst>
                <a:path extrusionOk="0" h="771" w="1161">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8" name="Google Shape;4728;p22"/>
            <p:cNvSpPr/>
            <p:nvPr/>
          </p:nvSpPr>
          <p:spPr>
            <a:xfrm>
              <a:off x="6815750" y="1566300"/>
              <a:ext cx="22875" cy="19075"/>
            </a:xfrm>
            <a:custGeom>
              <a:rect b="b" l="l" r="r" t="t"/>
              <a:pathLst>
                <a:path extrusionOk="0" h="763" w="915">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9" name="Google Shape;4729;p22"/>
            <p:cNvSpPr/>
            <p:nvPr/>
          </p:nvSpPr>
          <p:spPr>
            <a:xfrm>
              <a:off x="6798575" y="1535025"/>
              <a:ext cx="40050" cy="30975"/>
            </a:xfrm>
            <a:custGeom>
              <a:rect b="b" l="l" r="r" t="t"/>
              <a:pathLst>
                <a:path extrusionOk="0" h="1239" w="1602">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0" name="Google Shape;4730;p22"/>
            <p:cNvSpPr/>
            <p:nvPr/>
          </p:nvSpPr>
          <p:spPr>
            <a:xfrm>
              <a:off x="6744375" y="1538450"/>
              <a:ext cx="28375" cy="78450"/>
            </a:xfrm>
            <a:custGeom>
              <a:rect b="b" l="l" r="r" t="t"/>
              <a:pathLst>
                <a:path extrusionOk="0" h="3138" w="1135">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1" name="Google Shape;4731;p22"/>
            <p:cNvSpPr/>
            <p:nvPr/>
          </p:nvSpPr>
          <p:spPr>
            <a:xfrm>
              <a:off x="6751050" y="1585850"/>
              <a:ext cx="145925" cy="38025"/>
            </a:xfrm>
            <a:custGeom>
              <a:rect b="b" l="l" r="r" t="t"/>
              <a:pathLst>
                <a:path extrusionOk="0" h="1521" w="5837">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2" name="Google Shape;4732;p22"/>
            <p:cNvSpPr/>
            <p:nvPr/>
          </p:nvSpPr>
          <p:spPr>
            <a:xfrm>
              <a:off x="6691850" y="1555875"/>
              <a:ext cx="25875" cy="75300"/>
            </a:xfrm>
            <a:custGeom>
              <a:rect b="b" l="l" r="r" t="t"/>
              <a:pathLst>
                <a:path extrusionOk="0" h="3012" w="1035">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3" name="Google Shape;4733;p22"/>
            <p:cNvSpPr/>
            <p:nvPr/>
          </p:nvSpPr>
          <p:spPr>
            <a:xfrm>
              <a:off x="6584275" y="1624525"/>
              <a:ext cx="135725" cy="41050"/>
            </a:xfrm>
            <a:custGeom>
              <a:rect b="b" l="l" r="r" t="t"/>
              <a:pathLst>
                <a:path extrusionOk="0" h="1642" w="5429">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4" name="Google Shape;4734;p22"/>
            <p:cNvSpPr/>
            <p:nvPr/>
          </p:nvSpPr>
          <p:spPr>
            <a:xfrm>
              <a:off x="6633475" y="1616350"/>
              <a:ext cx="17525" cy="9175"/>
            </a:xfrm>
            <a:custGeom>
              <a:rect b="b" l="l" r="r" t="t"/>
              <a:pathLst>
                <a:path extrusionOk="0" h="367" w="701">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5" name="Google Shape;4735;p22"/>
            <p:cNvSpPr/>
            <p:nvPr/>
          </p:nvSpPr>
          <p:spPr>
            <a:xfrm>
              <a:off x="6639300" y="1610500"/>
              <a:ext cx="17550" cy="7525"/>
            </a:xfrm>
            <a:custGeom>
              <a:rect b="b" l="l" r="r" t="t"/>
              <a:pathLst>
                <a:path extrusionOk="0" h="301" w="702">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6" name="Google Shape;4736;p22"/>
            <p:cNvSpPr/>
            <p:nvPr/>
          </p:nvSpPr>
          <p:spPr>
            <a:xfrm>
              <a:off x="6638475" y="1604675"/>
              <a:ext cx="22525" cy="3350"/>
            </a:xfrm>
            <a:custGeom>
              <a:rect b="b" l="l" r="r" t="t"/>
              <a:pathLst>
                <a:path extrusionOk="0" h="134" w="901">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7" name="Google Shape;4737;p22"/>
            <p:cNvSpPr/>
            <p:nvPr/>
          </p:nvSpPr>
          <p:spPr>
            <a:xfrm>
              <a:off x="6614275" y="1579025"/>
              <a:ext cx="32150" cy="26825"/>
            </a:xfrm>
            <a:custGeom>
              <a:rect b="b" l="l" r="r" t="t"/>
              <a:pathLst>
                <a:path extrusionOk="0" h="1073" w="1286">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8" name="Google Shape;4738;p22"/>
            <p:cNvSpPr/>
            <p:nvPr/>
          </p:nvSpPr>
          <p:spPr>
            <a:xfrm>
              <a:off x="6543400" y="691500"/>
              <a:ext cx="33375" cy="52300"/>
            </a:xfrm>
            <a:custGeom>
              <a:rect b="b" l="l" r="r" t="t"/>
              <a:pathLst>
                <a:path extrusionOk="0" h="2092" w="1335">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9" name="Google Shape;4739;p22"/>
            <p:cNvSpPr/>
            <p:nvPr/>
          </p:nvSpPr>
          <p:spPr>
            <a:xfrm>
              <a:off x="6593425" y="607900"/>
              <a:ext cx="32550" cy="46275"/>
            </a:xfrm>
            <a:custGeom>
              <a:rect b="b" l="l" r="r" t="t"/>
              <a:pathLst>
                <a:path extrusionOk="0" h="1851" w="1302">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0" name="Google Shape;4740;p22"/>
            <p:cNvSpPr/>
            <p:nvPr/>
          </p:nvSpPr>
          <p:spPr>
            <a:xfrm>
              <a:off x="6537575" y="600450"/>
              <a:ext cx="25025" cy="41300"/>
            </a:xfrm>
            <a:custGeom>
              <a:rect b="b" l="l" r="r" t="t"/>
              <a:pathLst>
                <a:path extrusionOk="0" h="1652" w="1001">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1" name="Google Shape;4741;p22"/>
            <p:cNvSpPr/>
            <p:nvPr/>
          </p:nvSpPr>
          <p:spPr>
            <a:xfrm>
              <a:off x="6608450" y="690450"/>
              <a:ext cx="31025" cy="37000"/>
            </a:xfrm>
            <a:custGeom>
              <a:rect b="b" l="l" r="r" t="t"/>
              <a:pathLst>
                <a:path extrusionOk="0" h="1480" w="1241">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2" name="Google Shape;4742;p22"/>
            <p:cNvSpPr/>
            <p:nvPr/>
          </p:nvSpPr>
          <p:spPr>
            <a:xfrm>
              <a:off x="6539225" y="783100"/>
              <a:ext cx="33625" cy="39725"/>
            </a:xfrm>
            <a:custGeom>
              <a:rect b="b" l="l" r="r" t="t"/>
              <a:pathLst>
                <a:path extrusionOk="0" h="1589" w="1345">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3" name="Google Shape;4743;p22"/>
            <p:cNvSpPr/>
            <p:nvPr/>
          </p:nvSpPr>
          <p:spPr>
            <a:xfrm>
              <a:off x="6471675" y="872325"/>
              <a:ext cx="48825" cy="31150"/>
            </a:xfrm>
            <a:custGeom>
              <a:rect b="b" l="l" r="r" t="t"/>
              <a:pathLst>
                <a:path extrusionOk="0" h="1246" w="1953">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4" name="Google Shape;4744;p22"/>
            <p:cNvSpPr/>
            <p:nvPr/>
          </p:nvSpPr>
          <p:spPr>
            <a:xfrm>
              <a:off x="6604275" y="826475"/>
              <a:ext cx="51725" cy="29875"/>
            </a:xfrm>
            <a:custGeom>
              <a:rect b="b" l="l" r="r" t="t"/>
              <a:pathLst>
                <a:path extrusionOk="0" h="1195" w="2069">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5" name="Google Shape;4745;p22"/>
            <p:cNvSpPr/>
            <p:nvPr/>
          </p:nvSpPr>
          <p:spPr>
            <a:xfrm>
              <a:off x="6434700" y="773225"/>
              <a:ext cx="28675" cy="34350"/>
            </a:xfrm>
            <a:custGeom>
              <a:rect b="b" l="l" r="r" t="t"/>
              <a:pathLst>
                <a:path extrusionOk="0" h="1374" w="1147">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6" name="Google Shape;4746;p22"/>
            <p:cNvSpPr/>
            <p:nvPr/>
          </p:nvSpPr>
          <p:spPr>
            <a:xfrm>
              <a:off x="6435825" y="613025"/>
              <a:ext cx="39225" cy="60175"/>
            </a:xfrm>
            <a:custGeom>
              <a:rect b="b" l="l" r="r" t="t"/>
              <a:pathLst>
                <a:path extrusionOk="0" h="2407" w="1569">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7" name="Google Shape;4747;p22"/>
            <p:cNvSpPr/>
            <p:nvPr/>
          </p:nvSpPr>
          <p:spPr>
            <a:xfrm>
              <a:off x="6450000" y="693450"/>
              <a:ext cx="55075" cy="36925"/>
            </a:xfrm>
            <a:custGeom>
              <a:rect b="b" l="l" r="r" t="t"/>
              <a:pathLst>
                <a:path extrusionOk="0" h="1477" w="2203">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8" name="Google Shape;4748;p22"/>
            <p:cNvSpPr/>
            <p:nvPr/>
          </p:nvSpPr>
          <p:spPr>
            <a:xfrm>
              <a:off x="6566750" y="520550"/>
              <a:ext cx="21700" cy="41150"/>
            </a:xfrm>
            <a:custGeom>
              <a:rect b="b" l="l" r="r" t="t"/>
              <a:pathLst>
                <a:path extrusionOk="0" h="1646" w="868">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9" name="Google Shape;4749;p22"/>
            <p:cNvSpPr/>
            <p:nvPr/>
          </p:nvSpPr>
          <p:spPr>
            <a:xfrm>
              <a:off x="6394125" y="570750"/>
              <a:ext cx="56725" cy="25300"/>
            </a:xfrm>
            <a:custGeom>
              <a:rect b="b" l="l" r="r" t="t"/>
              <a:pathLst>
                <a:path extrusionOk="0" h="1012" w="2269">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0" name="Google Shape;4750;p22"/>
            <p:cNvSpPr/>
            <p:nvPr/>
          </p:nvSpPr>
          <p:spPr>
            <a:xfrm>
              <a:off x="6515050" y="513250"/>
              <a:ext cx="35050" cy="47525"/>
            </a:xfrm>
            <a:custGeom>
              <a:rect b="b" l="l" r="r" t="t"/>
              <a:pathLst>
                <a:path extrusionOk="0" h="1901" w="1402">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1" name="Google Shape;4751;p22"/>
            <p:cNvSpPr/>
            <p:nvPr/>
          </p:nvSpPr>
          <p:spPr>
            <a:xfrm>
              <a:off x="6638475" y="505675"/>
              <a:ext cx="51725" cy="21700"/>
            </a:xfrm>
            <a:custGeom>
              <a:rect b="b" l="l" r="r" t="t"/>
              <a:pathLst>
                <a:path extrusionOk="0" h="868" w="2069">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2" name="Google Shape;4752;p22"/>
            <p:cNvSpPr/>
            <p:nvPr/>
          </p:nvSpPr>
          <p:spPr>
            <a:xfrm>
              <a:off x="6668500" y="551700"/>
              <a:ext cx="47550" cy="24950"/>
            </a:xfrm>
            <a:custGeom>
              <a:rect b="b" l="l" r="r" t="t"/>
              <a:pathLst>
                <a:path extrusionOk="0" h="998" w="1902">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3" name="Google Shape;4753;p22"/>
            <p:cNvSpPr/>
            <p:nvPr/>
          </p:nvSpPr>
          <p:spPr>
            <a:xfrm>
              <a:off x="6702200" y="509550"/>
              <a:ext cx="45375" cy="20425"/>
            </a:xfrm>
            <a:custGeom>
              <a:rect b="b" l="l" r="r" t="t"/>
              <a:pathLst>
                <a:path extrusionOk="0" h="817" w="1815">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4" name="Google Shape;4754;p22"/>
            <p:cNvSpPr/>
            <p:nvPr/>
          </p:nvSpPr>
          <p:spPr>
            <a:xfrm>
              <a:off x="6763550" y="504575"/>
              <a:ext cx="37550" cy="46575"/>
            </a:xfrm>
            <a:custGeom>
              <a:rect b="b" l="l" r="r" t="t"/>
              <a:pathLst>
                <a:path extrusionOk="0" h="1863" w="1502">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5" name="Google Shape;4755;p22"/>
            <p:cNvSpPr/>
            <p:nvPr/>
          </p:nvSpPr>
          <p:spPr>
            <a:xfrm>
              <a:off x="6762725" y="440500"/>
              <a:ext cx="38375" cy="38375"/>
            </a:xfrm>
            <a:custGeom>
              <a:rect b="b" l="l" r="r" t="t"/>
              <a:pathLst>
                <a:path extrusionOk="0" h="1535" w="1535">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6" name="Google Shape;4756;p22"/>
            <p:cNvSpPr/>
            <p:nvPr/>
          </p:nvSpPr>
          <p:spPr>
            <a:xfrm>
              <a:off x="6729400" y="438775"/>
              <a:ext cx="26675" cy="41775"/>
            </a:xfrm>
            <a:custGeom>
              <a:rect b="b" l="l" r="r" t="t"/>
              <a:pathLst>
                <a:path extrusionOk="0" h="1671" w="1067">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7" name="Google Shape;4757;p22"/>
            <p:cNvSpPr/>
            <p:nvPr/>
          </p:nvSpPr>
          <p:spPr>
            <a:xfrm>
              <a:off x="6564850" y="483600"/>
              <a:ext cx="52800" cy="27800"/>
            </a:xfrm>
            <a:custGeom>
              <a:rect b="b" l="l" r="r" t="t"/>
              <a:pathLst>
                <a:path extrusionOk="0" h="1112" w="2112">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8" name="Google Shape;4758;p22"/>
            <p:cNvSpPr/>
            <p:nvPr/>
          </p:nvSpPr>
          <p:spPr>
            <a:xfrm>
              <a:off x="6384950" y="908025"/>
              <a:ext cx="46725" cy="51200"/>
            </a:xfrm>
            <a:custGeom>
              <a:rect b="b" l="l" r="r" t="t"/>
              <a:pathLst>
                <a:path extrusionOk="0" h="2048" w="1869">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9" name="Google Shape;4759;p22"/>
            <p:cNvSpPr/>
            <p:nvPr/>
          </p:nvSpPr>
          <p:spPr>
            <a:xfrm>
              <a:off x="6389375" y="970975"/>
              <a:ext cx="53775" cy="30850"/>
            </a:xfrm>
            <a:custGeom>
              <a:rect b="b" l="l" r="r" t="t"/>
              <a:pathLst>
                <a:path extrusionOk="0" h="1234" w="2151">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60" name="Google Shape;4760;p22"/>
          <p:cNvGrpSpPr/>
          <p:nvPr/>
        </p:nvGrpSpPr>
        <p:grpSpPr>
          <a:xfrm rot="922061">
            <a:off x="2169033" y="-346644"/>
            <a:ext cx="804737" cy="1593001"/>
            <a:chOff x="5752000" y="1322550"/>
            <a:chExt cx="804775" cy="1593075"/>
          </a:xfrm>
        </p:grpSpPr>
        <p:sp>
          <p:nvSpPr>
            <p:cNvPr id="4761" name="Google Shape;4761;p22"/>
            <p:cNvSpPr/>
            <p:nvPr/>
          </p:nvSpPr>
          <p:spPr>
            <a:xfrm>
              <a:off x="5988000" y="1532950"/>
              <a:ext cx="184325" cy="180150"/>
            </a:xfrm>
            <a:custGeom>
              <a:rect b="b" l="l" r="r" t="t"/>
              <a:pathLst>
                <a:path extrusionOk="0" h="7206" w="7373">
                  <a:moveTo>
                    <a:pt x="4471" y="0"/>
                  </a:moveTo>
                  <a:cubicBezTo>
                    <a:pt x="4304" y="0"/>
                    <a:pt x="4070" y="67"/>
                    <a:pt x="3903" y="200"/>
                  </a:cubicBezTo>
                  <a:cubicBezTo>
                    <a:pt x="3603" y="467"/>
                    <a:pt x="3336" y="701"/>
                    <a:pt x="3136" y="1034"/>
                  </a:cubicBezTo>
                  <a:cubicBezTo>
                    <a:pt x="2836" y="1501"/>
                    <a:pt x="2569" y="2035"/>
                    <a:pt x="2102" y="2335"/>
                  </a:cubicBezTo>
                  <a:cubicBezTo>
                    <a:pt x="1835" y="2502"/>
                    <a:pt x="1502" y="2535"/>
                    <a:pt x="1202" y="2669"/>
                  </a:cubicBezTo>
                  <a:cubicBezTo>
                    <a:pt x="401" y="3002"/>
                    <a:pt x="1" y="3970"/>
                    <a:pt x="34" y="4837"/>
                  </a:cubicBezTo>
                  <a:cubicBezTo>
                    <a:pt x="101" y="5704"/>
                    <a:pt x="534" y="6505"/>
                    <a:pt x="1068" y="7205"/>
                  </a:cubicBezTo>
                  <a:lnTo>
                    <a:pt x="901" y="6872"/>
                  </a:lnTo>
                  <a:cubicBezTo>
                    <a:pt x="2136" y="6672"/>
                    <a:pt x="3336" y="6405"/>
                    <a:pt x="4471" y="5905"/>
                  </a:cubicBezTo>
                  <a:cubicBezTo>
                    <a:pt x="5571" y="5404"/>
                    <a:pt x="6639" y="4570"/>
                    <a:pt x="7139" y="3436"/>
                  </a:cubicBezTo>
                  <a:cubicBezTo>
                    <a:pt x="7239" y="3169"/>
                    <a:pt x="7373" y="2869"/>
                    <a:pt x="7339" y="2569"/>
                  </a:cubicBezTo>
                  <a:cubicBezTo>
                    <a:pt x="7339" y="2269"/>
                    <a:pt x="7172" y="2002"/>
                    <a:pt x="6906" y="1835"/>
                  </a:cubicBezTo>
                  <a:cubicBezTo>
                    <a:pt x="6819" y="1785"/>
                    <a:pt x="6713" y="1759"/>
                    <a:pt x="6607" y="1759"/>
                  </a:cubicBezTo>
                  <a:cubicBezTo>
                    <a:pt x="6427" y="1759"/>
                    <a:pt x="6243" y="1834"/>
                    <a:pt x="6138" y="2002"/>
                  </a:cubicBezTo>
                  <a:cubicBezTo>
                    <a:pt x="6072" y="1635"/>
                    <a:pt x="6539" y="1235"/>
                    <a:pt x="6372" y="868"/>
                  </a:cubicBezTo>
                  <a:cubicBezTo>
                    <a:pt x="6305" y="734"/>
                    <a:pt x="6172" y="684"/>
                    <a:pt x="6022" y="684"/>
                  </a:cubicBezTo>
                  <a:cubicBezTo>
                    <a:pt x="5872" y="684"/>
                    <a:pt x="5705" y="734"/>
                    <a:pt x="5571" y="801"/>
                  </a:cubicBezTo>
                  <a:cubicBezTo>
                    <a:pt x="5338" y="901"/>
                    <a:pt x="5138" y="1134"/>
                    <a:pt x="4837" y="1201"/>
                  </a:cubicBezTo>
                  <a:cubicBezTo>
                    <a:pt x="4904" y="1001"/>
                    <a:pt x="4971" y="734"/>
                    <a:pt x="4904" y="501"/>
                  </a:cubicBezTo>
                  <a:cubicBezTo>
                    <a:pt x="4871" y="301"/>
                    <a:pt x="4704" y="34"/>
                    <a:pt x="4471"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2" name="Google Shape;4762;p22"/>
            <p:cNvSpPr/>
            <p:nvPr/>
          </p:nvSpPr>
          <p:spPr>
            <a:xfrm>
              <a:off x="5755350" y="1491925"/>
              <a:ext cx="66725" cy="129400"/>
            </a:xfrm>
            <a:custGeom>
              <a:rect b="b" l="l" r="r" t="t"/>
              <a:pathLst>
                <a:path extrusionOk="0" h="5176" w="2669">
                  <a:moveTo>
                    <a:pt x="1353" y="1"/>
                  </a:moveTo>
                  <a:cubicBezTo>
                    <a:pt x="871" y="1"/>
                    <a:pt x="923" y="1976"/>
                    <a:pt x="567" y="2008"/>
                  </a:cubicBezTo>
                  <a:cubicBezTo>
                    <a:pt x="564" y="2009"/>
                    <a:pt x="560" y="2009"/>
                    <a:pt x="557" y="2009"/>
                  </a:cubicBezTo>
                  <a:cubicBezTo>
                    <a:pt x="279" y="2009"/>
                    <a:pt x="799" y="605"/>
                    <a:pt x="701" y="440"/>
                  </a:cubicBezTo>
                  <a:cubicBezTo>
                    <a:pt x="693" y="422"/>
                    <a:pt x="681" y="413"/>
                    <a:pt x="666" y="413"/>
                  </a:cubicBezTo>
                  <a:cubicBezTo>
                    <a:pt x="542" y="413"/>
                    <a:pt x="193" y="996"/>
                    <a:pt x="133" y="1975"/>
                  </a:cubicBezTo>
                  <a:cubicBezTo>
                    <a:pt x="0" y="3042"/>
                    <a:pt x="534" y="5110"/>
                    <a:pt x="534" y="5110"/>
                  </a:cubicBezTo>
                  <a:cubicBezTo>
                    <a:pt x="534" y="5110"/>
                    <a:pt x="1024" y="5176"/>
                    <a:pt x="1438" y="5176"/>
                  </a:cubicBezTo>
                  <a:cubicBezTo>
                    <a:pt x="1748" y="5176"/>
                    <a:pt x="2016" y="5139"/>
                    <a:pt x="2001" y="5010"/>
                  </a:cubicBezTo>
                  <a:cubicBezTo>
                    <a:pt x="1968" y="4744"/>
                    <a:pt x="2502" y="4010"/>
                    <a:pt x="2569" y="3476"/>
                  </a:cubicBezTo>
                  <a:cubicBezTo>
                    <a:pt x="2669" y="2909"/>
                    <a:pt x="2468" y="1808"/>
                    <a:pt x="2302" y="1808"/>
                  </a:cubicBezTo>
                  <a:cubicBezTo>
                    <a:pt x="2068" y="1808"/>
                    <a:pt x="2168" y="2542"/>
                    <a:pt x="2135" y="2809"/>
                  </a:cubicBezTo>
                  <a:cubicBezTo>
                    <a:pt x="2107" y="2908"/>
                    <a:pt x="2055" y="2988"/>
                    <a:pt x="2007" y="2988"/>
                  </a:cubicBezTo>
                  <a:cubicBezTo>
                    <a:pt x="1941" y="2988"/>
                    <a:pt x="1882" y="2837"/>
                    <a:pt x="1901" y="2375"/>
                  </a:cubicBezTo>
                  <a:cubicBezTo>
                    <a:pt x="1968" y="1608"/>
                    <a:pt x="1968" y="374"/>
                    <a:pt x="1701" y="340"/>
                  </a:cubicBezTo>
                  <a:cubicBezTo>
                    <a:pt x="1699" y="340"/>
                    <a:pt x="1697" y="340"/>
                    <a:pt x="1694" y="340"/>
                  </a:cubicBezTo>
                  <a:cubicBezTo>
                    <a:pt x="1470" y="340"/>
                    <a:pt x="1565" y="1942"/>
                    <a:pt x="1334" y="1975"/>
                  </a:cubicBezTo>
                  <a:cubicBezTo>
                    <a:pt x="1322" y="1978"/>
                    <a:pt x="1311" y="1979"/>
                    <a:pt x="1301" y="1979"/>
                  </a:cubicBezTo>
                  <a:cubicBezTo>
                    <a:pt x="1079" y="1979"/>
                    <a:pt x="1205" y="1320"/>
                    <a:pt x="1301" y="874"/>
                  </a:cubicBezTo>
                  <a:cubicBezTo>
                    <a:pt x="1368" y="474"/>
                    <a:pt x="1401" y="7"/>
                    <a:pt x="1401" y="7"/>
                  </a:cubicBezTo>
                  <a:cubicBezTo>
                    <a:pt x="1385" y="3"/>
                    <a:pt x="1369" y="1"/>
                    <a:pt x="135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3" name="Google Shape;4763;p22"/>
            <p:cNvSpPr/>
            <p:nvPr/>
          </p:nvSpPr>
          <p:spPr>
            <a:xfrm>
              <a:off x="6104750" y="1322550"/>
              <a:ext cx="93425" cy="116825"/>
            </a:xfrm>
            <a:custGeom>
              <a:rect b="b" l="l" r="r" t="t"/>
              <a:pathLst>
                <a:path extrusionOk="0" h="4673" w="3737">
                  <a:moveTo>
                    <a:pt x="1073" y="0"/>
                  </a:moveTo>
                  <a:cubicBezTo>
                    <a:pt x="1020" y="0"/>
                    <a:pt x="994" y="26"/>
                    <a:pt x="1001" y="77"/>
                  </a:cubicBezTo>
                  <a:cubicBezTo>
                    <a:pt x="1035" y="277"/>
                    <a:pt x="2302" y="1144"/>
                    <a:pt x="2002" y="1311"/>
                  </a:cubicBezTo>
                  <a:cubicBezTo>
                    <a:pt x="1989" y="1319"/>
                    <a:pt x="1974" y="1322"/>
                    <a:pt x="1957" y="1322"/>
                  </a:cubicBezTo>
                  <a:cubicBezTo>
                    <a:pt x="1643" y="1322"/>
                    <a:pt x="769" y="66"/>
                    <a:pt x="324" y="66"/>
                  </a:cubicBezTo>
                  <a:cubicBezTo>
                    <a:pt x="263" y="66"/>
                    <a:pt x="210" y="90"/>
                    <a:pt x="167" y="144"/>
                  </a:cubicBezTo>
                  <a:cubicBezTo>
                    <a:pt x="167" y="144"/>
                    <a:pt x="468" y="477"/>
                    <a:pt x="801" y="811"/>
                  </a:cubicBezTo>
                  <a:cubicBezTo>
                    <a:pt x="1135" y="1144"/>
                    <a:pt x="1635" y="1645"/>
                    <a:pt x="1368" y="1745"/>
                  </a:cubicBezTo>
                  <a:cubicBezTo>
                    <a:pt x="1363" y="1746"/>
                    <a:pt x="1357" y="1747"/>
                    <a:pt x="1351" y="1747"/>
                  </a:cubicBezTo>
                  <a:cubicBezTo>
                    <a:pt x="1112" y="1747"/>
                    <a:pt x="419" y="597"/>
                    <a:pt x="202" y="597"/>
                  </a:cubicBezTo>
                  <a:cubicBezTo>
                    <a:pt x="189" y="597"/>
                    <a:pt x="177" y="601"/>
                    <a:pt x="167" y="611"/>
                  </a:cubicBezTo>
                  <a:cubicBezTo>
                    <a:pt x="1" y="778"/>
                    <a:pt x="668" y="1778"/>
                    <a:pt x="1168" y="2412"/>
                  </a:cubicBezTo>
                  <a:cubicBezTo>
                    <a:pt x="1519" y="2833"/>
                    <a:pt x="1493" y="2991"/>
                    <a:pt x="1388" y="2991"/>
                  </a:cubicBezTo>
                  <a:cubicBezTo>
                    <a:pt x="1344" y="2991"/>
                    <a:pt x="1285" y="2962"/>
                    <a:pt x="1235" y="2912"/>
                  </a:cubicBezTo>
                  <a:cubicBezTo>
                    <a:pt x="1076" y="2754"/>
                    <a:pt x="735" y="2141"/>
                    <a:pt x="559" y="2141"/>
                  </a:cubicBezTo>
                  <a:cubicBezTo>
                    <a:pt x="551" y="2141"/>
                    <a:pt x="542" y="2142"/>
                    <a:pt x="534" y="2145"/>
                  </a:cubicBezTo>
                  <a:cubicBezTo>
                    <a:pt x="401" y="2279"/>
                    <a:pt x="868" y="3279"/>
                    <a:pt x="1235" y="3680"/>
                  </a:cubicBezTo>
                  <a:cubicBezTo>
                    <a:pt x="1635" y="4080"/>
                    <a:pt x="2502" y="4347"/>
                    <a:pt x="2636" y="4647"/>
                  </a:cubicBezTo>
                  <a:cubicBezTo>
                    <a:pt x="2639" y="4665"/>
                    <a:pt x="2650" y="4673"/>
                    <a:pt x="2667" y="4673"/>
                  </a:cubicBezTo>
                  <a:cubicBezTo>
                    <a:pt x="2849" y="4673"/>
                    <a:pt x="3737" y="3813"/>
                    <a:pt x="3737" y="3813"/>
                  </a:cubicBezTo>
                  <a:cubicBezTo>
                    <a:pt x="3737" y="3813"/>
                    <a:pt x="3003" y="1812"/>
                    <a:pt x="2336" y="978"/>
                  </a:cubicBezTo>
                  <a:cubicBezTo>
                    <a:pt x="1788" y="326"/>
                    <a:pt x="1261" y="0"/>
                    <a:pt x="10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4" name="Google Shape;4764;p22"/>
            <p:cNvSpPr/>
            <p:nvPr/>
          </p:nvSpPr>
          <p:spPr>
            <a:xfrm>
              <a:off x="5752000" y="1595500"/>
              <a:ext cx="306075" cy="346100"/>
            </a:xfrm>
            <a:custGeom>
              <a:rect b="b" l="l" r="r" t="t"/>
              <a:pathLst>
                <a:path extrusionOk="0" h="13844" w="12243">
                  <a:moveTo>
                    <a:pt x="1" y="0"/>
                  </a:moveTo>
                  <a:cubicBezTo>
                    <a:pt x="1" y="33"/>
                    <a:pt x="501" y="9007"/>
                    <a:pt x="2502" y="9841"/>
                  </a:cubicBezTo>
                  <a:cubicBezTo>
                    <a:pt x="7306" y="11809"/>
                    <a:pt x="11676" y="13843"/>
                    <a:pt x="11676" y="13843"/>
                  </a:cubicBezTo>
                  <a:lnTo>
                    <a:pt x="12243" y="9674"/>
                  </a:lnTo>
                  <a:lnTo>
                    <a:pt x="4671" y="6471"/>
                  </a:lnTo>
                  <a:lnTo>
                    <a:pt x="2736" y="534"/>
                  </a:lnTo>
                  <a:lnTo>
                    <a:pt x="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5" name="Google Shape;4765;p22"/>
            <p:cNvSpPr/>
            <p:nvPr/>
          </p:nvSpPr>
          <p:spPr>
            <a:xfrm>
              <a:off x="6156450" y="1404525"/>
              <a:ext cx="233525" cy="461175"/>
            </a:xfrm>
            <a:custGeom>
              <a:rect b="b" l="l" r="r" t="t"/>
              <a:pathLst>
                <a:path extrusionOk="0" h="18447" w="9341">
                  <a:moveTo>
                    <a:pt x="1469" y="0"/>
                  </a:moveTo>
                  <a:lnTo>
                    <a:pt x="1" y="1034"/>
                  </a:lnTo>
                  <a:cubicBezTo>
                    <a:pt x="68" y="1201"/>
                    <a:pt x="4938" y="8540"/>
                    <a:pt x="4938" y="8540"/>
                  </a:cubicBezTo>
                  <a:cubicBezTo>
                    <a:pt x="4604" y="9641"/>
                    <a:pt x="735" y="15211"/>
                    <a:pt x="735" y="15211"/>
                  </a:cubicBezTo>
                  <a:lnTo>
                    <a:pt x="2836" y="18447"/>
                  </a:lnTo>
                  <a:cubicBezTo>
                    <a:pt x="2836" y="18447"/>
                    <a:pt x="9341" y="10441"/>
                    <a:pt x="8941" y="8640"/>
                  </a:cubicBezTo>
                  <a:cubicBezTo>
                    <a:pt x="8574" y="6839"/>
                    <a:pt x="1469" y="0"/>
                    <a:pt x="146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6" name="Google Shape;4766;p22"/>
            <p:cNvSpPr/>
            <p:nvPr/>
          </p:nvSpPr>
          <p:spPr>
            <a:xfrm>
              <a:off x="5947975" y="2112525"/>
              <a:ext cx="532075" cy="746425"/>
            </a:xfrm>
            <a:custGeom>
              <a:rect b="b" l="l" r="r" t="t"/>
              <a:pathLst>
                <a:path extrusionOk="0" h="29857" w="21283">
                  <a:moveTo>
                    <a:pt x="14711" y="1"/>
                  </a:moveTo>
                  <a:lnTo>
                    <a:pt x="6839" y="1068"/>
                  </a:lnTo>
                  <a:cubicBezTo>
                    <a:pt x="7006" y="1502"/>
                    <a:pt x="5971" y="3503"/>
                    <a:pt x="6205" y="5705"/>
                  </a:cubicBezTo>
                  <a:cubicBezTo>
                    <a:pt x="6472" y="7906"/>
                    <a:pt x="7906" y="16045"/>
                    <a:pt x="7906" y="16045"/>
                  </a:cubicBezTo>
                  <a:lnTo>
                    <a:pt x="1" y="19681"/>
                  </a:lnTo>
                  <a:lnTo>
                    <a:pt x="1635" y="22750"/>
                  </a:lnTo>
                  <a:cubicBezTo>
                    <a:pt x="1635" y="22750"/>
                    <a:pt x="11509" y="19548"/>
                    <a:pt x="11676" y="17913"/>
                  </a:cubicBezTo>
                  <a:cubicBezTo>
                    <a:pt x="12001" y="14656"/>
                    <a:pt x="10832" y="5355"/>
                    <a:pt x="11585" y="5355"/>
                  </a:cubicBezTo>
                  <a:cubicBezTo>
                    <a:pt x="11603" y="5355"/>
                    <a:pt x="11622" y="5360"/>
                    <a:pt x="11642" y="5371"/>
                  </a:cubicBezTo>
                  <a:cubicBezTo>
                    <a:pt x="12506" y="5836"/>
                    <a:pt x="17307" y="29857"/>
                    <a:pt x="17741" y="29857"/>
                  </a:cubicBezTo>
                  <a:cubicBezTo>
                    <a:pt x="17743" y="29857"/>
                    <a:pt x="17745" y="29856"/>
                    <a:pt x="17747" y="29855"/>
                  </a:cubicBezTo>
                  <a:cubicBezTo>
                    <a:pt x="18113" y="29655"/>
                    <a:pt x="20849" y="28988"/>
                    <a:pt x="21082" y="28821"/>
                  </a:cubicBezTo>
                  <a:cubicBezTo>
                    <a:pt x="21282" y="28654"/>
                    <a:pt x="18013" y="13310"/>
                    <a:pt x="18013" y="13310"/>
                  </a:cubicBezTo>
                  <a:lnTo>
                    <a:pt x="14711"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7" name="Google Shape;4767;p22"/>
            <p:cNvSpPr/>
            <p:nvPr/>
          </p:nvSpPr>
          <p:spPr>
            <a:xfrm>
              <a:off x="6072225" y="2112525"/>
              <a:ext cx="320250" cy="275225"/>
            </a:xfrm>
            <a:custGeom>
              <a:rect b="b" l="l" r="r" t="t"/>
              <a:pathLst>
                <a:path extrusionOk="0" h="11009" w="12810">
                  <a:moveTo>
                    <a:pt x="9708" y="1"/>
                  </a:moveTo>
                  <a:lnTo>
                    <a:pt x="1869" y="1068"/>
                  </a:lnTo>
                  <a:cubicBezTo>
                    <a:pt x="1869" y="1068"/>
                    <a:pt x="1" y="4704"/>
                    <a:pt x="1335" y="11008"/>
                  </a:cubicBezTo>
                  <a:lnTo>
                    <a:pt x="12810" y="9874"/>
                  </a:lnTo>
                  <a:lnTo>
                    <a:pt x="970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8" name="Google Shape;4768;p22"/>
            <p:cNvSpPr/>
            <p:nvPr/>
          </p:nvSpPr>
          <p:spPr>
            <a:xfrm>
              <a:off x="6115600" y="2129125"/>
              <a:ext cx="44725" cy="255625"/>
            </a:xfrm>
            <a:custGeom>
              <a:rect b="b" l="l" r="r" t="t"/>
              <a:pathLst>
                <a:path extrusionOk="0" h="10225" w="1789">
                  <a:moveTo>
                    <a:pt x="1717" y="1"/>
                  </a:moveTo>
                  <a:cubicBezTo>
                    <a:pt x="1691" y="1"/>
                    <a:pt x="1660" y="12"/>
                    <a:pt x="1635" y="37"/>
                  </a:cubicBezTo>
                  <a:cubicBezTo>
                    <a:pt x="401" y="3173"/>
                    <a:pt x="0" y="6909"/>
                    <a:pt x="1068" y="10211"/>
                  </a:cubicBezTo>
                  <a:cubicBezTo>
                    <a:pt x="1078" y="10221"/>
                    <a:pt x="1093" y="10225"/>
                    <a:pt x="1108" y="10225"/>
                  </a:cubicBezTo>
                  <a:cubicBezTo>
                    <a:pt x="1145" y="10225"/>
                    <a:pt x="1182" y="10201"/>
                    <a:pt x="1134" y="10178"/>
                  </a:cubicBezTo>
                  <a:cubicBezTo>
                    <a:pt x="434" y="6709"/>
                    <a:pt x="534" y="3406"/>
                    <a:pt x="1768" y="70"/>
                  </a:cubicBezTo>
                  <a:cubicBezTo>
                    <a:pt x="1789" y="29"/>
                    <a:pt x="1759" y="1"/>
                    <a:pt x="171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9" name="Google Shape;4769;p22"/>
            <p:cNvSpPr/>
            <p:nvPr/>
          </p:nvSpPr>
          <p:spPr>
            <a:xfrm>
              <a:off x="6135125" y="2135125"/>
              <a:ext cx="73050" cy="89350"/>
            </a:xfrm>
            <a:custGeom>
              <a:rect b="b" l="l" r="r" t="t"/>
              <a:pathLst>
                <a:path extrusionOk="0" h="3574" w="2922">
                  <a:moveTo>
                    <a:pt x="2646" y="1"/>
                  </a:moveTo>
                  <a:cubicBezTo>
                    <a:pt x="2619" y="1"/>
                    <a:pt x="2588" y="27"/>
                    <a:pt x="2588" y="64"/>
                  </a:cubicBezTo>
                  <a:cubicBezTo>
                    <a:pt x="2688" y="1765"/>
                    <a:pt x="1688" y="2999"/>
                    <a:pt x="87" y="3466"/>
                  </a:cubicBezTo>
                  <a:cubicBezTo>
                    <a:pt x="0" y="3495"/>
                    <a:pt x="13" y="3573"/>
                    <a:pt x="61" y="3573"/>
                  </a:cubicBezTo>
                  <a:cubicBezTo>
                    <a:pt x="69" y="3573"/>
                    <a:pt x="77" y="3571"/>
                    <a:pt x="87" y="3566"/>
                  </a:cubicBezTo>
                  <a:cubicBezTo>
                    <a:pt x="1788" y="3333"/>
                    <a:pt x="2922" y="1665"/>
                    <a:pt x="2688" y="64"/>
                  </a:cubicBezTo>
                  <a:cubicBezTo>
                    <a:pt x="2688" y="19"/>
                    <a:pt x="2668" y="1"/>
                    <a:pt x="264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0" name="Google Shape;4770;p22"/>
            <p:cNvSpPr/>
            <p:nvPr/>
          </p:nvSpPr>
          <p:spPr>
            <a:xfrm>
              <a:off x="6292400" y="2122950"/>
              <a:ext cx="50875" cy="74675"/>
            </a:xfrm>
            <a:custGeom>
              <a:rect b="b" l="l" r="r" t="t"/>
              <a:pathLst>
                <a:path extrusionOk="0" h="2987" w="2035">
                  <a:moveTo>
                    <a:pt x="17" y="1"/>
                  </a:moveTo>
                  <a:cubicBezTo>
                    <a:pt x="8" y="1"/>
                    <a:pt x="0" y="17"/>
                    <a:pt x="0" y="51"/>
                  </a:cubicBezTo>
                  <a:cubicBezTo>
                    <a:pt x="0" y="1285"/>
                    <a:pt x="734" y="2552"/>
                    <a:pt x="1968" y="2986"/>
                  </a:cubicBezTo>
                  <a:cubicBezTo>
                    <a:pt x="2001" y="2986"/>
                    <a:pt x="2035" y="2953"/>
                    <a:pt x="2001" y="2919"/>
                  </a:cubicBezTo>
                  <a:cubicBezTo>
                    <a:pt x="867" y="2319"/>
                    <a:pt x="133" y="1318"/>
                    <a:pt x="33" y="51"/>
                  </a:cubicBezTo>
                  <a:cubicBezTo>
                    <a:pt x="33" y="17"/>
                    <a:pt x="25" y="1"/>
                    <a:pt x="1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1" name="Google Shape;4771;p22"/>
            <p:cNvSpPr/>
            <p:nvPr/>
          </p:nvSpPr>
          <p:spPr>
            <a:xfrm>
              <a:off x="6232350" y="2110525"/>
              <a:ext cx="36725" cy="123175"/>
            </a:xfrm>
            <a:custGeom>
              <a:rect b="b" l="l" r="r" t="t"/>
              <a:pathLst>
                <a:path extrusionOk="0" h="4927" w="1469">
                  <a:moveTo>
                    <a:pt x="77" y="1"/>
                  </a:moveTo>
                  <a:cubicBezTo>
                    <a:pt x="41" y="1"/>
                    <a:pt x="0" y="26"/>
                    <a:pt x="0" y="81"/>
                  </a:cubicBezTo>
                  <a:cubicBezTo>
                    <a:pt x="334" y="1248"/>
                    <a:pt x="1468" y="3817"/>
                    <a:pt x="401" y="4884"/>
                  </a:cubicBezTo>
                  <a:cubicBezTo>
                    <a:pt x="427" y="4884"/>
                    <a:pt x="454" y="4927"/>
                    <a:pt x="464" y="4927"/>
                  </a:cubicBezTo>
                  <a:cubicBezTo>
                    <a:pt x="466" y="4927"/>
                    <a:pt x="467" y="4924"/>
                    <a:pt x="467" y="4917"/>
                  </a:cubicBezTo>
                  <a:cubicBezTo>
                    <a:pt x="1068" y="4484"/>
                    <a:pt x="1068" y="3883"/>
                    <a:pt x="934" y="3250"/>
                  </a:cubicBezTo>
                  <a:cubicBezTo>
                    <a:pt x="768" y="2149"/>
                    <a:pt x="467" y="1081"/>
                    <a:pt x="134" y="47"/>
                  </a:cubicBezTo>
                  <a:cubicBezTo>
                    <a:pt x="134" y="17"/>
                    <a:pt x="107"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2" name="Google Shape;4772;p22"/>
            <p:cNvSpPr/>
            <p:nvPr/>
          </p:nvSpPr>
          <p:spPr>
            <a:xfrm>
              <a:off x="5991350" y="1782575"/>
              <a:ext cx="347775" cy="364375"/>
            </a:xfrm>
            <a:custGeom>
              <a:rect b="b" l="l" r="r" t="t"/>
              <a:pathLst>
                <a:path extrusionOk="0" h="14575" w="13911">
                  <a:moveTo>
                    <a:pt x="6372" y="1"/>
                  </a:moveTo>
                  <a:cubicBezTo>
                    <a:pt x="5848" y="1"/>
                    <a:pt x="5307" y="65"/>
                    <a:pt x="4770" y="223"/>
                  </a:cubicBezTo>
                  <a:cubicBezTo>
                    <a:pt x="4703" y="223"/>
                    <a:pt x="4603" y="256"/>
                    <a:pt x="4537" y="323"/>
                  </a:cubicBezTo>
                  <a:cubicBezTo>
                    <a:pt x="4537" y="323"/>
                    <a:pt x="0" y="1991"/>
                    <a:pt x="1535" y="7228"/>
                  </a:cubicBezTo>
                  <a:cubicBezTo>
                    <a:pt x="2235" y="9663"/>
                    <a:pt x="2835" y="11431"/>
                    <a:pt x="3269" y="12732"/>
                  </a:cubicBezTo>
                  <a:cubicBezTo>
                    <a:pt x="3651" y="13847"/>
                    <a:pt x="4729" y="14575"/>
                    <a:pt x="5869" y="14575"/>
                  </a:cubicBezTo>
                  <a:cubicBezTo>
                    <a:pt x="6025" y="14575"/>
                    <a:pt x="6181" y="14561"/>
                    <a:pt x="6338" y="14533"/>
                  </a:cubicBezTo>
                  <a:lnTo>
                    <a:pt x="12843" y="13332"/>
                  </a:lnTo>
                  <a:cubicBezTo>
                    <a:pt x="13510" y="13199"/>
                    <a:pt x="13910" y="12498"/>
                    <a:pt x="13710" y="11831"/>
                  </a:cubicBezTo>
                  <a:lnTo>
                    <a:pt x="10408" y="1323"/>
                  </a:lnTo>
                  <a:cubicBezTo>
                    <a:pt x="10354" y="1082"/>
                    <a:pt x="8512" y="1"/>
                    <a:pt x="6372"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3" name="Google Shape;4773;p22"/>
            <p:cNvSpPr/>
            <p:nvPr/>
          </p:nvSpPr>
          <p:spPr>
            <a:xfrm>
              <a:off x="5994675" y="1589300"/>
              <a:ext cx="189325" cy="188075"/>
            </a:xfrm>
            <a:custGeom>
              <a:rect b="b" l="l" r="r" t="t"/>
              <a:pathLst>
                <a:path extrusionOk="0" h="7523" w="7573">
                  <a:moveTo>
                    <a:pt x="3380" y="0"/>
                  </a:moveTo>
                  <a:cubicBezTo>
                    <a:pt x="3135" y="0"/>
                    <a:pt x="2875" y="36"/>
                    <a:pt x="2602" y="115"/>
                  </a:cubicBezTo>
                  <a:cubicBezTo>
                    <a:pt x="2536" y="148"/>
                    <a:pt x="2536" y="148"/>
                    <a:pt x="2469" y="148"/>
                  </a:cubicBezTo>
                  <a:cubicBezTo>
                    <a:pt x="901" y="615"/>
                    <a:pt x="1" y="2316"/>
                    <a:pt x="534" y="3884"/>
                  </a:cubicBezTo>
                  <a:cubicBezTo>
                    <a:pt x="1042" y="5632"/>
                    <a:pt x="1883" y="7523"/>
                    <a:pt x="3460" y="7523"/>
                  </a:cubicBezTo>
                  <a:cubicBezTo>
                    <a:pt x="3749" y="7523"/>
                    <a:pt x="4063" y="7459"/>
                    <a:pt x="4404" y="7320"/>
                  </a:cubicBezTo>
                  <a:cubicBezTo>
                    <a:pt x="7573" y="6086"/>
                    <a:pt x="7206" y="4384"/>
                    <a:pt x="6772" y="3250"/>
                  </a:cubicBezTo>
                  <a:cubicBezTo>
                    <a:pt x="6417" y="2243"/>
                    <a:pt x="5325" y="0"/>
                    <a:pt x="3380"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4" name="Google Shape;4774;p22"/>
            <p:cNvSpPr/>
            <p:nvPr/>
          </p:nvSpPr>
          <p:spPr>
            <a:xfrm>
              <a:off x="6066400" y="1741425"/>
              <a:ext cx="117600" cy="134050"/>
            </a:xfrm>
            <a:custGeom>
              <a:rect b="b" l="l" r="r" t="t"/>
              <a:pathLst>
                <a:path extrusionOk="0" h="5362" w="4704">
                  <a:moveTo>
                    <a:pt x="3236" y="1"/>
                  </a:moveTo>
                  <a:lnTo>
                    <a:pt x="0" y="1302"/>
                  </a:lnTo>
                  <a:lnTo>
                    <a:pt x="1268" y="4337"/>
                  </a:lnTo>
                  <a:cubicBezTo>
                    <a:pt x="1556" y="4962"/>
                    <a:pt x="2174" y="5362"/>
                    <a:pt x="2821" y="5362"/>
                  </a:cubicBezTo>
                  <a:cubicBezTo>
                    <a:pt x="3072" y="5362"/>
                    <a:pt x="3327" y="5302"/>
                    <a:pt x="3569" y="5171"/>
                  </a:cubicBezTo>
                  <a:cubicBezTo>
                    <a:pt x="4370" y="4804"/>
                    <a:pt x="4704" y="3870"/>
                    <a:pt x="4403" y="3070"/>
                  </a:cubicBezTo>
                  <a:lnTo>
                    <a:pt x="3236"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5" name="Google Shape;4775;p22"/>
            <p:cNvSpPr/>
            <p:nvPr/>
          </p:nvSpPr>
          <p:spPr>
            <a:xfrm>
              <a:off x="5994675" y="1702800"/>
              <a:ext cx="45050" cy="51125"/>
            </a:xfrm>
            <a:custGeom>
              <a:rect b="b" l="l" r="r" t="t"/>
              <a:pathLst>
                <a:path extrusionOk="0" h="2045" w="1802">
                  <a:moveTo>
                    <a:pt x="822" y="0"/>
                  </a:moveTo>
                  <a:cubicBezTo>
                    <a:pt x="726" y="0"/>
                    <a:pt x="636" y="15"/>
                    <a:pt x="568" y="45"/>
                  </a:cubicBezTo>
                  <a:cubicBezTo>
                    <a:pt x="134" y="178"/>
                    <a:pt x="1" y="578"/>
                    <a:pt x="101" y="1012"/>
                  </a:cubicBezTo>
                  <a:cubicBezTo>
                    <a:pt x="199" y="1555"/>
                    <a:pt x="701" y="2044"/>
                    <a:pt x="1239" y="2044"/>
                  </a:cubicBezTo>
                  <a:cubicBezTo>
                    <a:pt x="1427" y="2044"/>
                    <a:pt x="1620" y="1984"/>
                    <a:pt x="1802" y="1846"/>
                  </a:cubicBezTo>
                  <a:lnTo>
                    <a:pt x="1368" y="278"/>
                  </a:lnTo>
                  <a:cubicBezTo>
                    <a:pt x="1321" y="89"/>
                    <a:pt x="1056" y="0"/>
                    <a:pt x="822"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6" name="Google Shape;4776;p22"/>
            <p:cNvSpPr/>
            <p:nvPr/>
          </p:nvSpPr>
          <p:spPr>
            <a:xfrm>
              <a:off x="6042575" y="1678575"/>
              <a:ext cx="6775" cy="6200"/>
            </a:xfrm>
            <a:custGeom>
              <a:rect b="b" l="l" r="r" t="t"/>
              <a:pathLst>
                <a:path extrusionOk="0" h="248" w="271">
                  <a:moveTo>
                    <a:pt x="156" y="1"/>
                  </a:moveTo>
                  <a:cubicBezTo>
                    <a:pt x="141" y="1"/>
                    <a:pt x="127" y="5"/>
                    <a:pt x="119" y="13"/>
                  </a:cubicBezTo>
                  <a:cubicBezTo>
                    <a:pt x="53" y="13"/>
                    <a:pt x="19" y="46"/>
                    <a:pt x="19" y="146"/>
                  </a:cubicBezTo>
                  <a:cubicBezTo>
                    <a:pt x="1" y="202"/>
                    <a:pt x="66" y="248"/>
                    <a:pt x="126" y="248"/>
                  </a:cubicBezTo>
                  <a:cubicBezTo>
                    <a:pt x="174" y="248"/>
                    <a:pt x="219" y="220"/>
                    <a:pt x="219" y="146"/>
                  </a:cubicBezTo>
                  <a:cubicBezTo>
                    <a:pt x="270" y="44"/>
                    <a:pt x="205" y="1"/>
                    <a:pt x="15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7" name="Google Shape;4777;p22"/>
            <p:cNvSpPr/>
            <p:nvPr/>
          </p:nvSpPr>
          <p:spPr>
            <a:xfrm>
              <a:off x="6107400" y="1647200"/>
              <a:ext cx="8225" cy="5800"/>
            </a:xfrm>
            <a:custGeom>
              <a:rect b="b" l="l" r="r" t="t"/>
              <a:pathLst>
                <a:path extrusionOk="0" h="232" w="329">
                  <a:moveTo>
                    <a:pt x="195" y="0"/>
                  </a:moveTo>
                  <a:cubicBezTo>
                    <a:pt x="0" y="0"/>
                    <a:pt x="61" y="232"/>
                    <a:pt x="183" y="232"/>
                  </a:cubicBezTo>
                  <a:cubicBezTo>
                    <a:pt x="207" y="232"/>
                    <a:pt x="234" y="223"/>
                    <a:pt x="262" y="200"/>
                  </a:cubicBezTo>
                  <a:cubicBezTo>
                    <a:pt x="328" y="134"/>
                    <a:pt x="295" y="0"/>
                    <a:pt x="2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22"/>
            <p:cNvSpPr/>
            <p:nvPr/>
          </p:nvSpPr>
          <p:spPr>
            <a:xfrm>
              <a:off x="6074725" y="1658875"/>
              <a:ext cx="31725" cy="38875"/>
            </a:xfrm>
            <a:custGeom>
              <a:rect b="b" l="l" r="r" t="t"/>
              <a:pathLst>
                <a:path extrusionOk="0" h="1555" w="1269">
                  <a:moveTo>
                    <a:pt x="34" y="0"/>
                  </a:moveTo>
                  <a:cubicBezTo>
                    <a:pt x="34" y="34"/>
                    <a:pt x="1" y="34"/>
                    <a:pt x="1" y="100"/>
                  </a:cubicBezTo>
                  <a:cubicBezTo>
                    <a:pt x="234" y="567"/>
                    <a:pt x="501" y="1034"/>
                    <a:pt x="835" y="1501"/>
                  </a:cubicBezTo>
                  <a:cubicBezTo>
                    <a:pt x="845" y="1511"/>
                    <a:pt x="854" y="1515"/>
                    <a:pt x="863" y="1515"/>
                  </a:cubicBezTo>
                  <a:cubicBezTo>
                    <a:pt x="885" y="1515"/>
                    <a:pt x="901" y="1492"/>
                    <a:pt x="901" y="1468"/>
                  </a:cubicBezTo>
                  <a:cubicBezTo>
                    <a:pt x="901" y="1368"/>
                    <a:pt x="935" y="1335"/>
                    <a:pt x="935" y="1268"/>
                  </a:cubicBezTo>
                  <a:cubicBezTo>
                    <a:pt x="935" y="1168"/>
                    <a:pt x="935" y="1034"/>
                    <a:pt x="1035" y="1034"/>
                  </a:cubicBezTo>
                  <a:cubicBezTo>
                    <a:pt x="1102" y="1101"/>
                    <a:pt x="1135" y="1435"/>
                    <a:pt x="1135" y="1501"/>
                  </a:cubicBezTo>
                  <a:cubicBezTo>
                    <a:pt x="1135" y="1541"/>
                    <a:pt x="1155" y="1554"/>
                    <a:pt x="1180" y="1554"/>
                  </a:cubicBezTo>
                  <a:cubicBezTo>
                    <a:pt x="1219" y="1554"/>
                    <a:pt x="1268" y="1522"/>
                    <a:pt x="1268" y="1501"/>
                  </a:cubicBezTo>
                  <a:cubicBezTo>
                    <a:pt x="1268" y="1368"/>
                    <a:pt x="1268" y="767"/>
                    <a:pt x="1035" y="767"/>
                  </a:cubicBezTo>
                  <a:cubicBezTo>
                    <a:pt x="905" y="767"/>
                    <a:pt x="856" y="1110"/>
                    <a:pt x="841" y="1294"/>
                  </a:cubicBezTo>
                  <a:lnTo>
                    <a:pt x="841" y="1294"/>
                  </a:lnTo>
                  <a:cubicBezTo>
                    <a:pt x="535" y="910"/>
                    <a:pt x="285" y="47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9" name="Google Shape;4779;p22"/>
            <p:cNvSpPr/>
            <p:nvPr/>
          </p:nvSpPr>
          <p:spPr>
            <a:xfrm>
              <a:off x="6083900" y="1682975"/>
              <a:ext cx="41725" cy="36075"/>
            </a:xfrm>
            <a:custGeom>
              <a:rect b="b" l="l" r="r" t="t"/>
              <a:pathLst>
                <a:path extrusionOk="0" h="1443" w="1669">
                  <a:moveTo>
                    <a:pt x="1396" y="1"/>
                  </a:moveTo>
                  <a:cubicBezTo>
                    <a:pt x="1361" y="1"/>
                    <a:pt x="1335" y="29"/>
                    <a:pt x="1335" y="70"/>
                  </a:cubicBezTo>
                  <a:cubicBezTo>
                    <a:pt x="1468" y="437"/>
                    <a:pt x="1402" y="904"/>
                    <a:pt x="1035" y="1171"/>
                  </a:cubicBezTo>
                  <a:cubicBezTo>
                    <a:pt x="898" y="1267"/>
                    <a:pt x="761" y="1301"/>
                    <a:pt x="622" y="1301"/>
                  </a:cubicBezTo>
                  <a:cubicBezTo>
                    <a:pt x="422" y="1301"/>
                    <a:pt x="217" y="1230"/>
                    <a:pt x="1" y="1171"/>
                  </a:cubicBezTo>
                  <a:lnTo>
                    <a:pt x="1" y="1171"/>
                  </a:lnTo>
                  <a:cubicBezTo>
                    <a:pt x="121" y="1359"/>
                    <a:pt x="337" y="1442"/>
                    <a:pt x="564" y="1442"/>
                  </a:cubicBezTo>
                  <a:cubicBezTo>
                    <a:pt x="780" y="1442"/>
                    <a:pt x="1006" y="1368"/>
                    <a:pt x="1168" y="1238"/>
                  </a:cubicBezTo>
                  <a:cubicBezTo>
                    <a:pt x="1535" y="1004"/>
                    <a:pt x="1669" y="404"/>
                    <a:pt x="1468" y="37"/>
                  </a:cubicBezTo>
                  <a:cubicBezTo>
                    <a:pt x="1443" y="12"/>
                    <a:pt x="1417" y="1"/>
                    <a:pt x="139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0" name="Google Shape;4780;p22"/>
            <p:cNvSpPr/>
            <p:nvPr/>
          </p:nvSpPr>
          <p:spPr>
            <a:xfrm>
              <a:off x="6082250" y="1749525"/>
              <a:ext cx="65625" cy="27675"/>
            </a:xfrm>
            <a:custGeom>
              <a:rect b="b" l="l" r="r" t="t"/>
              <a:pathLst>
                <a:path extrusionOk="0" h="1107" w="2625">
                  <a:moveTo>
                    <a:pt x="2573" y="0"/>
                  </a:moveTo>
                  <a:cubicBezTo>
                    <a:pt x="2560" y="0"/>
                    <a:pt x="2546" y="12"/>
                    <a:pt x="2535" y="44"/>
                  </a:cubicBezTo>
                  <a:cubicBezTo>
                    <a:pt x="1913" y="665"/>
                    <a:pt x="1147" y="1084"/>
                    <a:pt x="208" y="1084"/>
                  </a:cubicBezTo>
                  <a:cubicBezTo>
                    <a:pt x="140" y="1084"/>
                    <a:pt x="70" y="1082"/>
                    <a:pt x="0" y="1078"/>
                  </a:cubicBezTo>
                  <a:lnTo>
                    <a:pt x="0" y="1078"/>
                  </a:lnTo>
                  <a:cubicBezTo>
                    <a:pt x="138" y="1097"/>
                    <a:pt x="277" y="1106"/>
                    <a:pt x="415" y="1106"/>
                  </a:cubicBezTo>
                  <a:cubicBezTo>
                    <a:pt x="1246" y="1106"/>
                    <a:pt x="2059" y="763"/>
                    <a:pt x="2602" y="77"/>
                  </a:cubicBezTo>
                  <a:cubicBezTo>
                    <a:pt x="2625" y="54"/>
                    <a:pt x="2601" y="0"/>
                    <a:pt x="25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1" name="Google Shape;4781;p22"/>
            <p:cNvSpPr/>
            <p:nvPr/>
          </p:nvSpPr>
          <p:spPr>
            <a:xfrm>
              <a:off x="6063050" y="1780500"/>
              <a:ext cx="126800" cy="170275"/>
            </a:xfrm>
            <a:custGeom>
              <a:rect b="b" l="l" r="r" t="t"/>
              <a:pathLst>
                <a:path extrusionOk="0" h="6811" w="5072">
                  <a:moveTo>
                    <a:pt x="3453" y="1"/>
                  </a:moveTo>
                  <a:cubicBezTo>
                    <a:pt x="2632" y="1"/>
                    <a:pt x="1409" y="269"/>
                    <a:pt x="1" y="1473"/>
                  </a:cubicBezTo>
                  <a:lnTo>
                    <a:pt x="4637" y="6810"/>
                  </a:lnTo>
                  <a:lnTo>
                    <a:pt x="5071" y="6677"/>
                  </a:lnTo>
                  <a:lnTo>
                    <a:pt x="4537" y="172"/>
                  </a:lnTo>
                  <a:cubicBezTo>
                    <a:pt x="4508" y="172"/>
                    <a:pt x="4109" y="1"/>
                    <a:pt x="345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2" name="Google Shape;4782;p22"/>
            <p:cNvSpPr/>
            <p:nvPr/>
          </p:nvSpPr>
          <p:spPr>
            <a:xfrm>
              <a:off x="6113300" y="1945200"/>
              <a:ext cx="74875" cy="196850"/>
            </a:xfrm>
            <a:custGeom>
              <a:rect b="b" l="l" r="r" t="t"/>
              <a:pathLst>
                <a:path extrusionOk="0" h="7874" w="2995">
                  <a:moveTo>
                    <a:pt x="2932" y="0"/>
                  </a:moveTo>
                  <a:cubicBezTo>
                    <a:pt x="2911" y="0"/>
                    <a:pt x="2894" y="8"/>
                    <a:pt x="2894" y="22"/>
                  </a:cubicBezTo>
                  <a:cubicBezTo>
                    <a:pt x="2327" y="2824"/>
                    <a:pt x="1393" y="5259"/>
                    <a:pt x="26" y="7761"/>
                  </a:cubicBezTo>
                  <a:cubicBezTo>
                    <a:pt x="1" y="7836"/>
                    <a:pt x="32" y="7874"/>
                    <a:pt x="63" y="7874"/>
                  </a:cubicBezTo>
                  <a:cubicBezTo>
                    <a:pt x="74" y="7874"/>
                    <a:pt x="84" y="7869"/>
                    <a:pt x="92" y="7861"/>
                  </a:cubicBezTo>
                  <a:cubicBezTo>
                    <a:pt x="1560" y="5526"/>
                    <a:pt x="2594" y="2757"/>
                    <a:pt x="2994" y="56"/>
                  </a:cubicBezTo>
                  <a:cubicBezTo>
                    <a:pt x="2994" y="16"/>
                    <a:pt x="2960" y="0"/>
                    <a:pt x="29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3" name="Google Shape;4783;p22"/>
            <p:cNvSpPr/>
            <p:nvPr/>
          </p:nvSpPr>
          <p:spPr>
            <a:xfrm>
              <a:off x="6276550" y="1620500"/>
              <a:ext cx="35400" cy="17775"/>
            </a:xfrm>
            <a:custGeom>
              <a:rect b="b" l="l" r="r" t="t"/>
              <a:pathLst>
                <a:path extrusionOk="0" h="711" w="1416">
                  <a:moveTo>
                    <a:pt x="34" y="1"/>
                  </a:moveTo>
                  <a:cubicBezTo>
                    <a:pt x="0" y="1"/>
                    <a:pt x="0" y="34"/>
                    <a:pt x="0" y="34"/>
                  </a:cubicBezTo>
                  <a:cubicBezTo>
                    <a:pt x="434" y="268"/>
                    <a:pt x="834" y="535"/>
                    <a:pt x="1301" y="701"/>
                  </a:cubicBezTo>
                  <a:cubicBezTo>
                    <a:pt x="1308" y="708"/>
                    <a:pt x="1316" y="710"/>
                    <a:pt x="1326" y="710"/>
                  </a:cubicBezTo>
                  <a:cubicBezTo>
                    <a:pt x="1365" y="710"/>
                    <a:pt x="1415" y="662"/>
                    <a:pt x="1335" y="635"/>
                  </a:cubicBezTo>
                  <a:cubicBezTo>
                    <a:pt x="934" y="368"/>
                    <a:pt x="467" y="1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4" name="Google Shape;4784;p22"/>
            <p:cNvSpPr/>
            <p:nvPr/>
          </p:nvSpPr>
          <p:spPr>
            <a:xfrm>
              <a:off x="6279150" y="1617975"/>
              <a:ext cx="34100" cy="5050"/>
            </a:xfrm>
            <a:custGeom>
              <a:rect b="b" l="l" r="r" t="t"/>
              <a:pathLst>
                <a:path extrusionOk="0" h="202" w="1364">
                  <a:moveTo>
                    <a:pt x="7" y="39"/>
                  </a:moveTo>
                  <a:cubicBezTo>
                    <a:pt x="0" y="39"/>
                    <a:pt x="7" y="68"/>
                    <a:pt x="30" y="68"/>
                  </a:cubicBezTo>
                  <a:cubicBezTo>
                    <a:pt x="19" y="46"/>
                    <a:pt x="11" y="39"/>
                    <a:pt x="7" y="39"/>
                  </a:cubicBezTo>
                  <a:close/>
                  <a:moveTo>
                    <a:pt x="594" y="0"/>
                  </a:moveTo>
                  <a:cubicBezTo>
                    <a:pt x="398" y="0"/>
                    <a:pt x="204" y="25"/>
                    <a:pt x="30" y="68"/>
                  </a:cubicBezTo>
                  <a:cubicBezTo>
                    <a:pt x="230" y="102"/>
                    <a:pt x="430" y="102"/>
                    <a:pt x="663" y="135"/>
                  </a:cubicBezTo>
                  <a:cubicBezTo>
                    <a:pt x="864" y="169"/>
                    <a:pt x="1064" y="202"/>
                    <a:pt x="1264" y="202"/>
                  </a:cubicBezTo>
                  <a:cubicBezTo>
                    <a:pt x="1331" y="202"/>
                    <a:pt x="1364" y="135"/>
                    <a:pt x="1331" y="135"/>
                  </a:cubicBezTo>
                  <a:cubicBezTo>
                    <a:pt x="1105" y="41"/>
                    <a:pt x="848" y="0"/>
                    <a:pt x="5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5" name="Google Shape;4785;p22"/>
            <p:cNvSpPr/>
            <p:nvPr/>
          </p:nvSpPr>
          <p:spPr>
            <a:xfrm>
              <a:off x="5843725" y="1750250"/>
              <a:ext cx="26225" cy="30400"/>
            </a:xfrm>
            <a:custGeom>
              <a:rect b="b" l="l" r="r" t="t"/>
              <a:pathLst>
                <a:path extrusionOk="0" h="1216" w="1049">
                  <a:moveTo>
                    <a:pt x="975" y="1"/>
                  </a:moveTo>
                  <a:cubicBezTo>
                    <a:pt x="960" y="1"/>
                    <a:pt x="945" y="5"/>
                    <a:pt x="935" y="15"/>
                  </a:cubicBezTo>
                  <a:cubicBezTo>
                    <a:pt x="601" y="381"/>
                    <a:pt x="268" y="815"/>
                    <a:pt x="1" y="1215"/>
                  </a:cubicBezTo>
                  <a:cubicBezTo>
                    <a:pt x="334" y="849"/>
                    <a:pt x="668" y="448"/>
                    <a:pt x="1002" y="48"/>
                  </a:cubicBezTo>
                  <a:cubicBezTo>
                    <a:pt x="1049" y="24"/>
                    <a:pt x="1013" y="1"/>
                    <a:pt x="97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6" name="Google Shape;4786;p22"/>
            <p:cNvSpPr/>
            <p:nvPr/>
          </p:nvSpPr>
          <p:spPr>
            <a:xfrm>
              <a:off x="5855750" y="1753500"/>
              <a:ext cx="16900" cy="34375"/>
            </a:xfrm>
            <a:custGeom>
              <a:rect b="b" l="l" r="r" t="t"/>
              <a:pathLst>
                <a:path extrusionOk="0" h="1375" w="676">
                  <a:moveTo>
                    <a:pt x="599" y="0"/>
                  </a:moveTo>
                  <a:cubicBezTo>
                    <a:pt x="574" y="0"/>
                    <a:pt x="545" y="15"/>
                    <a:pt x="521" y="51"/>
                  </a:cubicBezTo>
                  <a:lnTo>
                    <a:pt x="20" y="1319"/>
                  </a:lnTo>
                  <a:cubicBezTo>
                    <a:pt x="1" y="1358"/>
                    <a:pt x="4" y="1374"/>
                    <a:pt x="24" y="1374"/>
                  </a:cubicBezTo>
                  <a:cubicBezTo>
                    <a:pt x="37" y="1374"/>
                    <a:pt x="59" y="1366"/>
                    <a:pt x="87" y="1352"/>
                  </a:cubicBezTo>
                  <a:cubicBezTo>
                    <a:pt x="254" y="919"/>
                    <a:pt x="454" y="518"/>
                    <a:pt x="654" y="85"/>
                  </a:cubicBezTo>
                  <a:cubicBezTo>
                    <a:pt x="675" y="43"/>
                    <a:pt x="643" y="0"/>
                    <a:pt x="5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7" name="Google Shape;4787;p22"/>
            <p:cNvSpPr/>
            <p:nvPr/>
          </p:nvSpPr>
          <p:spPr>
            <a:xfrm>
              <a:off x="5995625" y="1585800"/>
              <a:ext cx="142500" cy="64475"/>
            </a:xfrm>
            <a:custGeom>
              <a:rect b="b" l="l" r="r" t="t"/>
              <a:pathLst>
                <a:path extrusionOk="0" h="2579" w="5700">
                  <a:moveTo>
                    <a:pt x="5700" y="1022"/>
                  </a:moveTo>
                  <a:cubicBezTo>
                    <a:pt x="5700" y="1022"/>
                    <a:pt x="5700" y="1022"/>
                    <a:pt x="5700" y="1022"/>
                  </a:cubicBezTo>
                  <a:lnTo>
                    <a:pt x="5700" y="1022"/>
                  </a:lnTo>
                  <a:cubicBezTo>
                    <a:pt x="5700" y="1022"/>
                    <a:pt x="5700" y="1022"/>
                    <a:pt x="5700" y="1022"/>
                  </a:cubicBezTo>
                  <a:close/>
                  <a:moveTo>
                    <a:pt x="3182" y="1"/>
                  </a:moveTo>
                  <a:cubicBezTo>
                    <a:pt x="2227" y="1"/>
                    <a:pt x="1143" y="486"/>
                    <a:pt x="196" y="2123"/>
                  </a:cubicBezTo>
                  <a:cubicBezTo>
                    <a:pt x="0" y="2479"/>
                    <a:pt x="451" y="2578"/>
                    <a:pt x="1031" y="2578"/>
                  </a:cubicBezTo>
                  <a:cubicBezTo>
                    <a:pt x="1537" y="2578"/>
                    <a:pt x="2140" y="2503"/>
                    <a:pt x="2498" y="2456"/>
                  </a:cubicBezTo>
                  <a:cubicBezTo>
                    <a:pt x="3265" y="2390"/>
                    <a:pt x="4032" y="2123"/>
                    <a:pt x="4766" y="1856"/>
                  </a:cubicBezTo>
                  <a:cubicBezTo>
                    <a:pt x="4999" y="1756"/>
                    <a:pt x="5200" y="1689"/>
                    <a:pt x="5366" y="1556"/>
                  </a:cubicBezTo>
                  <a:cubicBezTo>
                    <a:pt x="5533" y="1422"/>
                    <a:pt x="5667" y="1222"/>
                    <a:pt x="5700" y="1022"/>
                  </a:cubicBezTo>
                  <a:lnTo>
                    <a:pt x="5700" y="1022"/>
                  </a:lnTo>
                  <a:cubicBezTo>
                    <a:pt x="5700" y="1022"/>
                    <a:pt x="5700" y="1022"/>
                    <a:pt x="5700" y="1022"/>
                  </a:cubicBezTo>
                  <a:cubicBezTo>
                    <a:pt x="5679" y="1022"/>
                    <a:pt x="4567" y="1"/>
                    <a:pt x="31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8" name="Google Shape;4788;p22"/>
            <p:cNvSpPr/>
            <p:nvPr/>
          </p:nvSpPr>
          <p:spPr>
            <a:xfrm>
              <a:off x="6243175" y="1946575"/>
              <a:ext cx="19225" cy="20875"/>
            </a:xfrm>
            <a:custGeom>
              <a:rect b="b" l="l" r="r" t="t"/>
              <a:pathLst>
                <a:path extrusionOk="0" h="835" w="769">
                  <a:moveTo>
                    <a:pt x="435" y="1"/>
                  </a:moveTo>
                  <a:cubicBezTo>
                    <a:pt x="268" y="1"/>
                    <a:pt x="1" y="134"/>
                    <a:pt x="1" y="334"/>
                  </a:cubicBezTo>
                  <a:lnTo>
                    <a:pt x="1" y="534"/>
                  </a:lnTo>
                  <a:cubicBezTo>
                    <a:pt x="34" y="701"/>
                    <a:pt x="168" y="834"/>
                    <a:pt x="301" y="834"/>
                  </a:cubicBezTo>
                  <a:cubicBezTo>
                    <a:pt x="468" y="834"/>
                    <a:pt x="635" y="768"/>
                    <a:pt x="701" y="601"/>
                  </a:cubicBezTo>
                  <a:cubicBezTo>
                    <a:pt x="701" y="501"/>
                    <a:pt x="768" y="468"/>
                    <a:pt x="768" y="434"/>
                  </a:cubicBezTo>
                  <a:cubicBezTo>
                    <a:pt x="768" y="201"/>
                    <a:pt x="635" y="34"/>
                    <a:pt x="43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9" name="Google Shape;4789;p22"/>
            <p:cNvSpPr/>
            <p:nvPr/>
          </p:nvSpPr>
          <p:spPr>
            <a:xfrm>
              <a:off x="6204000" y="2001500"/>
              <a:ext cx="17525" cy="15150"/>
            </a:xfrm>
            <a:custGeom>
              <a:rect b="b" l="l" r="r" t="t"/>
              <a:pathLst>
                <a:path extrusionOk="0" h="606" w="701">
                  <a:moveTo>
                    <a:pt x="248" y="0"/>
                  </a:moveTo>
                  <a:cubicBezTo>
                    <a:pt x="177" y="0"/>
                    <a:pt x="105" y="34"/>
                    <a:pt x="34" y="105"/>
                  </a:cubicBezTo>
                  <a:cubicBezTo>
                    <a:pt x="0" y="239"/>
                    <a:pt x="0" y="439"/>
                    <a:pt x="100" y="505"/>
                  </a:cubicBezTo>
                  <a:cubicBezTo>
                    <a:pt x="200" y="572"/>
                    <a:pt x="267" y="606"/>
                    <a:pt x="400" y="606"/>
                  </a:cubicBezTo>
                  <a:cubicBezTo>
                    <a:pt x="567" y="606"/>
                    <a:pt x="701" y="405"/>
                    <a:pt x="601" y="239"/>
                  </a:cubicBezTo>
                  <a:cubicBezTo>
                    <a:pt x="567" y="139"/>
                    <a:pt x="534" y="105"/>
                    <a:pt x="434" y="72"/>
                  </a:cubicBezTo>
                  <a:cubicBezTo>
                    <a:pt x="372" y="25"/>
                    <a:pt x="310" y="0"/>
                    <a:pt x="24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0" name="Google Shape;4790;p22"/>
            <p:cNvSpPr/>
            <p:nvPr/>
          </p:nvSpPr>
          <p:spPr>
            <a:xfrm>
              <a:off x="6255950" y="2042375"/>
              <a:ext cx="25950" cy="19325"/>
            </a:xfrm>
            <a:custGeom>
              <a:rect b="b" l="l" r="r" t="t"/>
              <a:pathLst>
                <a:path extrusionOk="0" h="773" w="1038">
                  <a:moveTo>
                    <a:pt x="520" y="0"/>
                  </a:moveTo>
                  <a:cubicBezTo>
                    <a:pt x="500" y="0"/>
                    <a:pt x="479" y="2"/>
                    <a:pt x="457" y="5"/>
                  </a:cubicBezTo>
                  <a:cubicBezTo>
                    <a:pt x="0" y="37"/>
                    <a:pt x="86" y="773"/>
                    <a:pt x="559" y="773"/>
                  </a:cubicBezTo>
                  <a:cubicBezTo>
                    <a:pt x="570" y="773"/>
                    <a:pt x="580" y="773"/>
                    <a:pt x="591" y="772"/>
                  </a:cubicBezTo>
                  <a:cubicBezTo>
                    <a:pt x="1037" y="676"/>
                    <a:pt x="965" y="0"/>
                    <a:pt x="52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1" name="Google Shape;4791;p22"/>
            <p:cNvSpPr/>
            <p:nvPr/>
          </p:nvSpPr>
          <p:spPr>
            <a:xfrm>
              <a:off x="6183150" y="2088350"/>
              <a:ext cx="18750" cy="16075"/>
            </a:xfrm>
            <a:custGeom>
              <a:rect b="b" l="l" r="r" t="t"/>
              <a:pathLst>
                <a:path extrusionOk="0" h="643" w="750">
                  <a:moveTo>
                    <a:pt x="340" y="0"/>
                  </a:moveTo>
                  <a:cubicBezTo>
                    <a:pt x="293" y="0"/>
                    <a:pt x="245" y="11"/>
                    <a:pt x="200" y="34"/>
                  </a:cubicBezTo>
                  <a:cubicBezTo>
                    <a:pt x="67" y="134"/>
                    <a:pt x="0" y="200"/>
                    <a:pt x="34" y="334"/>
                  </a:cubicBezTo>
                  <a:cubicBezTo>
                    <a:pt x="34" y="467"/>
                    <a:pt x="100" y="601"/>
                    <a:pt x="267" y="634"/>
                  </a:cubicBezTo>
                  <a:cubicBezTo>
                    <a:pt x="291" y="640"/>
                    <a:pt x="314" y="643"/>
                    <a:pt x="337" y="643"/>
                  </a:cubicBezTo>
                  <a:cubicBezTo>
                    <a:pt x="572" y="643"/>
                    <a:pt x="750" y="347"/>
                    <a:pt x="567" y="134"/>
                  </a:cubicBezTo>
                  <a:cubicBezTo>
                    <a:pt x="523" y="45"/>
                    <a:pt x="434" y="0"/>
                    <a:pt x="34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2" name="Google Shape;4792;p22"/>
            <p:cNvSpPr/>
            <p:nvPr/>
          </p:nvSpPr>
          <p:spPr>
            <a:xfrm>
              <a:off x="6213425" y="2054125"/>
              <a:ext cx="17850" cy="13425"/>
            </a:xfrm>
            <a:custGeom>
              <a:rect b="b" l="l" r="r" t="t"/>
              <a:pathLst>
                <a:path extrusionOk="0" h="537" w="714">
                  <a:moveTo>
                    <a:pt x="353" y="0"/>
                  </a:moveTo>
                  <a:cubicBezTo>
                    <a:pt x="344" y="0"/>
                    <a:pt x="334" y="1"/>
                    <a:pt x="324" y="2"/>
                  </a:cubicBezTo>
                  <a:cubicBezTo>
                    <a:pt x="0" y="34"/>
                    <a:pt x="53" y="537"/>
                    <a:pt x="361" y="537"/>
                  </a:cubicBezTo>
                  <a:cubicBezTo>
                    <a:pt x="370" y="537"/>
                    <a:pt x="380" y="536"/>
                    <a:pt x="390" y="535"/>
                  </a:cubicBezTo>
                  <a:cubicBezTo>
                    <a:pt x="714" y="503"/>
                    <a:pt x="661" y="0"/>
                    <a:pt x="35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3" name="Google Shape;4793;p22"/>
            <p:cNvSpPr/>
            <p:nvPr/>
          </p:nvSpPr>
          <p:spPr>
            <a:xfrm>
              <a:off x="6230925" y="2100800"/>
              <a:ext cx="11200" cy="7650"/>
            </a:xfrm>
            <a:custGeom>
              <a:rect b="b" l="l" r="r" t="t"/>
              <a:pathLst>
                <a:path extrusionOk="0" h="306" w="448">
                  <a:moveTo>
                    <a:pt x="226" y="0"/>
                  </a:moveTo>
                  <a:cubicBezTo>
                    <a:pt x="215" y="0"/>
                    <a:pt x="203" y="1"/>
                    <a:pt x="191" y="3"/>
                  </a:cubicBezTo>
                  <a:cubicBezTo>
                    <a:pt x="0" y="3"/>
                    <a:pt x="21" y="305"/>
                    <a:pt x="225" y="305"/>
                  </a:cubicBezTo>
                  <a:cubicBezTo>
                    <a:pt x="236" y="305"/>
                    <a:pt x="246" y="304"/>
                    <a:pt x="257" y="303"/>
                  </a:cubicBezTo>
                  <a:cubicBezTo>
                    <a:pt x="447" y="271"/>
                    <a:pt x="427" y="0"/>
                    <a:pt x="22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4" name="Google Shape;4794;p22"/>
            <p:cNvSpPr/>
            <p:nvPr/>
          </p:nvSpPr>
          <p:spPr>
            <a:xfrm>
              <a:off x="6295950" y="2086525"/>
              <a:ext cx="16800" cy="12725"/>
            </a:xfrm>
            <a:custGeom>
              <a:rect b="b" l="l" r="r" t="t"/>
              <a:pathLst>
                <a:path extrusionOk="0" h="509" w="672">
                  <a:moveTo>
                    <a:pt x="318" y="0"/>
                  </a:moveTo>
                  <a:cubicBezTo>
                    <a:pt x="299" y="0"/>
                    <a:pt x="279" y="2"/>
                    <a:pt x="258" y="7"/>
                  </a:cubicBezTo>
                  <a:cubicBezTo>
                    <a:pt x="0" y="39"/>
                    <a:pt x="54" y="508"/>
                    <a:pt x="330" y="508"/>
                  </a:cubicBezTo>
                  <a:cubicBezTo>
                    <a:pt x="339" y="508"/>
                    <a:pt x="349" y="508"/>
                    <a:pt x="358" y="507"/>
                  </a:cubicBezTo>
                  <a:cubicBezTo>
                    <a:pt x="671" y="444"/>
                    <a:pt x="603" y="0"/>
                    <a:pt x="31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5" name="Google Shape;4795;p22"/>
            <p:cNvSpPr/>
            <p:nvPr/>
          </p:nvSpPr>
          <p:spPr>
            <a:xfrm>
              <a:off x="6268475" y="1984075"/>
              <a:ext cx="20350" cy="15100"/>
            </a:xfrm>
            <a:custGeom>
              <a:rect b="b" l="l" r="r" t="t"/>
              <a:pathLst>
                <a:path extrusionOk="0" h="604" w="814">
                  <a:moveTo>
                    <a:pt x="390" y="0"/>
                  </a:moveTo>
                  <a:cubicBezTo>
                    <a:pt x="379" y="0"/>
                    <a:pt x="368" y="1"/>
                    <a:pt x="357" y="2"/>
                  </a:cubicBezTo>
                  <a:cubicBezTo>
                    <a:pt x="1" y="99"/>
                    <a:pt x="84" y="604"/>
                    <a:pt x="424" y="604"/>
                  </a:cubicBezTo>
                  <a:cubicBezTo>
                    <a:pt x="435" y="604"/>
                    <a:pt x="446" y="603"/>
                    <a:pt x="457" y="602"/>
                  </a:cubicBezTo>
                  <a:cubicBezTo>
                    <a:pt x="813" y="537"/>
                    <a:pt x="760" y="0"/>
                    <a:pt x="39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6" name="Google Shape;4796;p22"/>
            <p:cNvSpPr/>
            <p:nvPr/>
          </p:nvSpPr>
          <p:spPr>
            <a:xfrm>
              <a:off x="6131675" y="2116650"/>
              <a:ext cx="15350" cy="11800"/>
            </a:xfrm>
            <a:custGeom>
              <a:rect b="b" l="l" r="r" t="t"/>
              <a:pathLst>
                <a:path extrusionOk="0" h="472" w="614">
                  <a:moveTo>
                    <a:pt x="290" y="1"/>
                  </a:moveTo>
                  <a:cubicBezTo>
                    <a:pt x="280" y="1"/>
                    <a:pt x="269" y="1"/>
                    <a:pt x="258" y="2"/>
                  </a:cubicBezTo>
                  <a:cubicBezTo>
                    <a:pt x="0" y="35"/>
                    <a:pt x="54" y="471"/>
                    <a:pt x="298" y="471"/>
                  </a:cubicBezTo>
                  <a:cubicBezTo>
                    <a:pt x="307" y="471"/>
                    <a:pt x="315" y="471"/>
                    <a:pt x="325" y="469"/>
                  </a:cubicBezTo>
                  <a:cubicBezTo>
                    <a:pt x="614" y="405"/>
                    <a:pt x="563" y="1"/>
                    <a:pt x="29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7" name="Google Shape;4797;p22"/>
            <p:cNvSpPr/>
            <p:nvPr/>
          </p:nvSpPr>
          <p:spPr>
            <a:xfrm>
              <a:off x="6180025" y="2046600"/>
              <a:ext cx="13750" cy="10950"/>
            </a:xfrm>
            <a:custGeom>
              <a:rect b="b" l="l" r="r" t="t"/>
              <a:pathLst>
                <a:path extrusionOk="0" h="438" w="550">
                  <a:moveTo>
                    <a:pt x="260" y="0"/>
                  </a:moveTo>
                  <a:cubicBezTo>
                    <a:pt x="249" y="0"/>
                    <a:pt x="237" y="1"/>
                    <a:pt x="225" y="2"/>
                  </a:cubicBezTo>
                  <a:cubicBezTo>
                    <a:pt x="0" y="35"/>
                    <a:pt x="23" y="438"/>
                    <a:pt x="293" y="438"/>
                  </a:cubicBezTo>
                  <a:cubicBezTo>
                    <a:pt x="304" y="438"/>
                    <a:pt x="314" y="437"/>
                    <a:pt x="325" y="436"/>
                  </a:cubicBezTo>
                  <a:cubicBezTo>
                    <a:pt x="550" y="372"/>
                    <a:pt x="528" y="0"/>
                    <a:pt x="26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8" name="Google Shape;4798;p22"/>
            <p:cNvSpPr/>
            <p:nvPr/>
          </p:nvSpPr>
          <p:spPr>
            <a:xfrm>
              <a:off x="6204450" y="1949825"/>
              <a:ext cx="8475" cy="6225"/>
            </a:xfrm>
            <a:custGeom>
              <a:rect b="b" l="l" r="r" t="t"/>
              <a:pathLst>
                <a:path extrusionOk="0" h="249" w="339">
                  <a:moveTo>
                    <a:pt x="180" y="1"/>
                  </a:moveTo>
                  <a:cubicBezTo>
                    <a:pt x="171" y="1"/>
                    <a:pt x="160" y="2"/>
                    <a:pt x="149" y="4"/>
                  </a:cubicBezTo>
                  <a:cubicBezTo>
                    <a:pt x="1" y="34"/>
                    <a:pt x="11" y="248"/>
                    <a:pt x="132" y="248"/>
                  </a:cubicBezTo>
                  <a:cubicBezTo>
                    <a:pt x="147" y="248"/>
                    <a:pt x="164" y="245"/>
                    <a:pt x="182" y="237"/>
                  </a:cubicBezTo>
                  <a:cubicBezTo>
                    <a:pt x="338" y="206"/>
                    <a:pt x="319" y="1"/>
                    <a:pt x="18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9" name="Google Shape;4799;p22"/>
            <p:cNvSpPr/>
            <p:nvPr/>
          </p:nvSpPr>
          <p:spPr>
            <a:xfrm>
              <a:off x="6204275" y="1895425"/>
              <a:ext cx="19825" cy="13675"/>
            </a:xfrm>
            <a:custGeom>
              <a:rect b="b" l="l" r="r" t="t"/>
              <a:pathLst>
                <a:path extrusionOk="0" h="547" w="793">
                  <a:moveTo>
                    <a:pt x="436" y="0"/>
                  </a:moveTo>
                  <a:cubicBezTo>
                    <a:pt x="411" y="0"/>
                    <a:pt x="384" y="4"/>
                    <a:pt x="356" y="12"/>
                  </a:cubicBezTo>
                  <a:cubicBezTo>
                    <a:pt x="0" y="44"/>
                    <a:pt x="52" y="547"/>
                    <a:pt x="390" y="547"/>
                  </a:cubicBezTo>
                  <a:cubicBezTo>
                    <a:pt x="401" y="547"/>
                    <a:pt x="412" y="546"/>
                    <a:pt x="423" y="545"/>
                  </a:cubicBezTo>
                  <a:cubicBezTo>
                    <a:pt x="792" y="515"/>
                    <a:pt x="735" y="0"/>
                    <a:pt x="4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0" name="Google Shape;4800;p22"/>
            <p:cNvSpPr/>
            <p:nvPr/>
          </p:nvSpPr>
          <p:spPr>
            <a:xfrm>
              <a:off x="6247350" y="1903950"/>
              <a:ext cx="19200" cy="16800"/>
            </a:xfrm>
            <a:custGeom>
              <a:rect b="b" l="l" r="r" t="t"/>
              <a:pathLst>
                <a:path extrusionOk="0" h="672" w="768">
                  <a:moveTo>
                    <a:pt x="378" y="0"/>
                  </a:moveTo>
                  <a:cubicBezTo>
                    <a:pt x="363" y="0"/>
                    <a:pt x="349" y="1"/>
                    <a:pt x="334" y="4"/>
                  </a:cubicBezTo>
                  <a:cubicBezTo>
                    <a:pt x="168" y="38"/>
                    <a:pt x="1" y="204"/>
                    <a:pt x="34" y="371"/>
                  </a:cubicBezTo>
                  <a:cubicBezTo>
                    <a:pt x="34" y="538"/>
                    <a:pt x="201" y="671"/>
                    <a:pt x="434" y="671"/>
                  </a:cubicBezTo>
                  <a:cubicBezTo>
                    <a:pt x="601" y="638"/>
                    <a:pt x="768" y="471"/>
                    <a:pt x="701" y="305"/>
                  </a:cubicBezTo>
                  <a:cubicBezTo>
                    <a:pt x="671" y="152"/>
                    <a:pt x="529" y="0"/>
                    <a:pt x="37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1" name="Google Shape;4801;p22"/>
            <p:cNvSpPr/>
            <p:nvPr/>
          </p:nvSpPr>
          <p:spPr>
            <a:xfrm>
              <a:off x="6235125" y="1833950"/>
              <a:ext cx="18650" cy="12625"/>
            </a:xfrm>
            <a:custGeom>
              <a:rect b="b" l="l" r="r" t="t"/>
              <a:pathLst>
                <a:path extrusionOk="0" h="505" w="746">
                  <a:moveTo>
                    <a:pt x="354" y="1"/>
                  </a:moveTo>
                  <a:cubicBezTo>
                    <a:pt x="344" y="1"/>
                    <a:pt x="334" y="1"/>
                    <a:pt x="323" y="2"/>
                  </a:cubicBezTo>
                  <a:cubicBezTo>
                    <a:pt x="0" y="35"/>
                    <a:pt x="83" y="504"/>
                    <a:pt x="392" y="504"/>
                  </a:cubicBezTo>
                  <a:cubicBezTo>
                    <a:pt x="402" y="504"/>
                    <a:pt x="412" y="504"/>
                    <a:pt x="423" y="503"/>
                  </a:cubicBezTo>
                  <a:cubicBezTo>
                    <a:pt x="746" y="470"/>
                    <a:pt x="663" y="1"/>
                    <a:pt x="35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2" name="Google Shape;4802;p22"/>
            <p:cNvSpPr/>
            <p:nvPr/>
          </p:nvSpPr>
          <p:spPr>
            <a:xfrm>
              <a:off x="6194250" y="1828725"/>
              <a:ext cx="22350" cy="16175"/>
            </a:xfrm>
            <a:custGeom>
              <a:rect b="b" l="l" r="r" t="t"/>
              <a:pathLst>
                <a:path extrusionOk="0" h="647" w="894">
                  <a:moveTo>
                    <a:pt x="497" y="1"/>
                  </a:moveTo>
                  <a:cubicBezTo>
                    <a:pt x="473" y="1"/>
                    <a:pt x="449" y="4"/>
                    <a:pt x="424" y="11"/>
                  </a:cubicBezTo>
                  <a:cubicBezTo>
                    <a:pt x="1" y="44"/>
                    <a:pt x="85" y="646"/>
                    <a:pt x="460" y="646"/>
                  </a:cubicBezTo>
                  <a:cubicBezTo>
                    <a:pt x="470" y="646"/>
                    <a:pt x="480" y="646"/>
                    <a:pt x="490" y="645"/>
                  </a:cubicBezTo>
                  <a:cubicBezTo>
                    <a:pt x="894" y="583"/>
                    <a:pt x="806" y="1"/>
                    <a:pt x="49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3" name="Google Shape;4803;p22"/>
            <p:cNvSpPr/>
            <p:nvPr/>
          </p:nvSpPr>
          <p:spPr>
            <a:xfrm>
              <a:off x="6216500" y="1863925"/>
              <a:ext cx="6675" cy="6025"/>
            </a:xfrm>
            <a:custGeom>
              <a:rect b="b" l="l" r="r" t="t"/>
              <a:pathLst>
                <a:path extrusionOk="0" h="241" w="267">
                  <a:moveTo>
                    <a:pt x="136" y="0"/>
                  </a:moveTo>
                  <a:cubicBezTo>
                    <a:pt x="125" y="0"/>
                    <a:pt x="113" y="2"/>
                    <a:pt x="101" y="4"/>
                  </a:cubicBezTo>
                  <a:cubicBezTo>
                    <a:pt x="6" y="4"/>
                    <a:pt x="1" y="241"/>
                    <a:pt x="140" y="241"/>
                  </a:cubicBezTo>
                  <a:cubicBezTo>
                    <a:pt x="148" y="241"/>
                    <a:pt x="158" y="240"/>
                    <a:pt x="167" y="238"/>
                  </a:cubicBezTo>
                  <a:cubicBezTo>
                    <a:pt x="260" y="176"/>
                    <a:pt x="267" y="0"/>
                    <a:pt x="1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4" name="Google Shape;4804;p22"/>
            <p:cNvSpPr/>
            <p:nvPr/>
          </p:nvSpPr>
          <p:spPr>
            <a:xfrm>
              <a:off x="6217325" y="1782300"/>
              <a:ext cx="13375" cy="11575"/>
            </a:xfrm>
            <a:custGeom>
              <a:rect b="b" l="l" r="r" t="t"/>
              <a:pathLst>
                <a:path extrusionOk="0" h="463" w="535">
                  <a:moveTo>
                    <a:pt x="168" y="0"/>
                  </a:moveTo>
                  <a:cubicBezTo>
                    <a:pt x="34" y="34"/>
                    <a:pt x="1" y="167"/>
                    <a:pt x="1" y="234"/>
                  </a:cubicBezTo>
                  <a:cubicBezTo>
                    <a:pt x="1" y="300"/>
                    <a:pt x="34" y="434"/>
                    <a:pt x="168" y="434"/>
                  </a:cubicBezTo>
                  <a:cubicBezTo>
                    <a:pt x="188" y="454"/>
                    <a:pt x="212" y="462"/>
                    <a:pt x="237" y="462"/>
                  </a:cubicBezTo>
                  <a:cubicBezTo>
                    <a:pt x="293" y="462"/>
                    <a:pt x="355" y="423"/>
                    <a:pt x="401" y="400"/>
                  </a:cubicBezTo>
                  <a:cubicBezTo>
                    <a:pt x="501" y="334"/>
                    <a:pt x="535" y="234"/>
                    <a:pt x="501" y="100"/>
                  </a:cubicBezTo>
                  <a:lnTo>
                    <a:pt x="501" y="67"/>
                  </a:lnTo>
                  <a:cubicBezTo>
                    <a:pt x="401" y="0"/>
                    <a:pt x="301" y="0"/>
                    <a:pt x="16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5" name="Google Shape;4805;p22"/>
            <p:cNvSpPr/>
            <p:nvPr/>
          </p:nvSpPr>
          <p:spPr>
            <a:xfrm>
              <a:off x="6179575" y="1783925"/>
              <a:ext cx="15850" cy="12900"/>
            </a:xfrm>
            <a:custGeom>
              <a:rect b="b" l="l" r="r" t="t"/>
              <a:pathLst>
                <a:path extrusionOk="0" h="516" w="634">
                  <a:moveTo>
                    <a:pt x="275" y="0"/>
                  </a:moveTo>
                  <a:cubicBezTo>
                    <a:pt x="265" y="0"/>
                    <a:pt x="254" y="1"/>
                    <a:pt x="243" y="2"/>
                  </a:cubicBezTo>
                  <a:cubicBezTo>
                    <a:pt x="0" y="93"/>
                    <a:pt x="6" y="515"/>
                    <a:pt x="261" y="515"/>
                  </a:cubicBezTo>
                  <a:cubicBezTo>
                    <a:pt x="286" y="515"/>
                    <a:pt x="313" y="511"/>
                    <a:pt x="343" y="502"/>
                  </a:cubicBezTo>
                  <a:cubicBezTo>
                    <a:pt x="634" y="470"/>
                    <a:pt x="581" y="0"/>
                    <a:pt x="27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6" name="Google Shape;4806;p22"/>
            <p:cNvSpPr/>
            <p:nvPr/>
          </p:nvSpPr>
          <p:spPr>
            <a:xfrm>
              <a:off x="6260350" y="1704675"/>
              <a:ext cx="15075" cy="10275"/>
            </a:xfrm>
            <a:custGeom>
              <a:rect b="b" l="l" r="r" t="t"/>
              <a:pathLst>
                <a:path extrusionOk="0" h="411" w="603">
                  <a:moveTo>
                    <a:pt x="279" y="1"/>
                  </a:moveTo>
                  <a:cubicBezTo>
                    <a:pt x="269" y="1"/>
                    <a:pt x="259" y="2"/>
                    <a:pt x="248" y="3"/>
                  </a:cubicBezTo>
                  <a:cubicBezTo>
                    <a:pt x="0" y="34"/>
                    <a:pt x="69" y="410"/>
                    <a:pt x="267" y="410"/>
                  </a:cubicBezTo>
                  <a:cubicBezTo>
                    <a:pt x="282" y="410"/>
                    <a:pt x="298" y="408"/>
                    <a:pt x="315" y="403"/>
                  </a:cubicBezTo>
                  <a:cubicBezTo>
                    <a:pt x="603" y="371"/>
                    <a:pt x="522" y="1"/>
                    <a:pt x="27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7" name="Google Shape;4807;p22"/>
            <p:cNvSpPr/>
            <p:nvPr/>
          </p:nvSpPr>
          <p:spPr>
            <a:xfrm>
              <a:off x="6271550" y="1763100"/>
              <a:ext cx="4175" cy="3375"/>
            </a:xfrm>
            <a:custGeom>
              <a:rect b="b" l="l" r="r" t="t"/>
              <a:pathLst>
                <a:path extrusionOk="0" h="135" w="167">
                  <a:moveTo>
                    <a:pt x="67" y="1"/>
                  </a:moveTo>
                  <a:cubicBezTo>
                    <a:pt x="0" y="1"/>
                    <a:pt x="0" y="134"/>
                    <a:pt x="67" y="134"/>
                  </a:cubicBezTo>
                  <a:cubicBezTo>
                    <a:pt x="167" y="134"/>
                    <a:pt x="167" y="1"/>
                    <a:pt x="6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8" name="Google Shape;4808;p22"/>
            <p:cNvSpPr/>
            <p:nvPr/>
          </p:nvSpPr>
          <p:spPr>
            <a:xfrm>
              <a:off x="6222575" y="1738050"/>
              <a:ext cx="15325" cy="10950"/>
            </a:xfrm>
            <a:custGeom>
              <a:rect b="b" l="l" r="r" t="t"/>
              <a:pathLst>
                <a:path extrusionOk="0" h="438" w="613">
                  <a:moveTo>
                    <a:pt x="289" y="0"/>
                  </a:moveTo>
                  <a:cubicBezTo>
                    <a:pt x="279" y="0"/>
                    <a:pt x="269" y="1"/>
                    <a:pt x="258" y="2"/>
                  </a:cubicBezTo>
                  <a:cubicBezTo>
                    <a:pt x="1" y="34"/>
                    <a:pt x="22" y="438"/>
                    <a:pt x="292" y="438"/>
                  </a:cubicBezTo>
                  <a:cubicBezTo>
                    <a:pt x="303" y="438"/>
                    <a:pt x="313" y="437"/>
                    <a:pt x="325" y="436"/>
                  </a:cubicBezTo>
                  <a:cubicBezTo>
                    <a:pt x="613" y="372"/>
                    <a:pt x="532"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9" name="Google Shape;4809;p22"/>
            <p:cNvSpPr/>
            <p:nvPr/>
          </p:nvSpPr>
          <p:spPr>
            <a:xfrm>
              <a:off x="6251150" y="1793100"/>
              <a:ext cx="16000" cy="12725"/>
            </a:xfrm>
            <a:custGeom>
              <a:rect b="b" l="l" r="r" t="t"/>
              <a:pathLst>
                <a:path extrusionOk="0" h="509" w="640">
                  <a:moveTo>
                    <a:pt x="314" y="0"/>
                  </a:moveTo>
                  <a:cubicBezTo>
                    <a:pt x="304" y="0"/>
                    <a:pt x="293" y="1"/>
                    <a:pt x="282" y="2"/>
                  </a:cubicBezTo>
                  <a:cubicBezTo>
                    <a:pt x="1" y="64"/>
                    <a:pt x="42" y="508"/>
                    <a:pt x="296" y="508"/>
                  </a:cubicBezTo>
                  <a:cubicBezTo>
                    <a:pt x="313" y="508"/>
                    <a:pt x="330" y="506"/>
                    <a:pt x="349" y="502"/>
                  </a:cubicBezTo>
                  <a:cubicBezTo>
                    <a:pt x="640" y="470"/>
                    <a:pt x="618" y="0"/>
                    <a:pt x="31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0" name="Google Shape;4810;p22"/>
            <p:cNvSpPr/>
            <p:nvPr/>
          </p:nvSpPr>
          <p:spPr>
            <a:xfrm>
              <a:off x="6246775" y="1741400"/>
              <a:ext cx="20350" cy="14275"/>
            </a:xfrm>
            <a:custGeom>
              <a:rect b="b" l="l" r="r" t="t"/>
              <a:pathLst>
                <a:path extrusionOk="0" h="571" w="814">
                  <a:moveTo>
                    <a:pt x="388" y="0"/>
                  </a:moveTo>
                  <a:cubicBezTo>
                    <a:pt x="378" y="0"/>
                    <a:pt x="368" y="1"/>
                    <a:pt x="357" y="2"/>
                  </a:cubicBezTo>
                  <a:cubicBezTo>
                    <a:pt x="1" y="34"/>
                    <a:pt x="54" y="570"/>
                    <a:pt x="424" y="570"/>
                  </a:cubicBezTo>
                  <a:cubicBezTo>
                    <a:pt x="435" y="570"/>
                    <a:pt x="446" y="570"/>
                    <a:pt x="457" y="569"/>
                  </a:cubicBezTo>
                  <a:cubicBezTo>
                    <a:pt x="814" y="536"/>
                    <a:pt x="730" y="0"/>
                    <a:pt x="38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1" name="Google Shape;4811;p22"/>
            <p:cNvSpPr/>
            <p:nvPr/>
          </p:nvSpPr>
          <p:spPr>
            <a:xfrm>
              <a:off x="6301625" y="1713400"/>
              <a:ext cx="17475" cy="15650"/>
            </a:xfrm>
            <a:custGeom>
              <a:rect b="b" l="l" r="r" t="t"/>
              <a:pathLst>
                <a:path extrusionOk="0" h="626" w="699">
                  <a:moveTo>
                    <a:pt x="377" y="1"/>
                  </a:moveTo>
                  <a:cubicBezTo>
                    <a:pt x="222" y="1"/>
                    <a:pt x="84" y="102"/>
                    <a:pt x="31" y="288"/>
                  </a:cubicBezTo>
                  <a:cubicBezTo>
                    <a:pt x="1" y="471"/>
                    <a:pt x="165" y="626"/>
                    <a:pt x="372" y="626"/>
                  </a:cubicBezTo>
                  <a:cubicBezTo>
                    <a:pt x="391" y="626"/>
                    <a:pt x="411" y="624"/>
                    <a:pt x="432" y="621"/>
                  </a:cubicBezTo>
                  <a:lnTo>
                    <a:pt x="465" y="621"/>
                  </a:lnTo>
                  <a:cubicBezTo>
                    <a:pt x="598" y="621"/>
                    <a:pt x="698" y="488"/>
                    <a:pt x="698" y="354"/>
                  </a:cubicBezTo>
                  <a:cubicBezTo>
                    <a:pt x="665" y="188"/>
                    <a:pt x="632" y="54"/>
                    <a:pt x="498" y="21"/>
                  </a:cubicBezTo>
                  <a:cubicBezTo>
                    <a:pt x="457" y="7"/>
                    <a:pt x="417" y="1"/>
                    <a:pt x="37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2" name="Google Shape;4812;p22"/>
            <p:cNvSpPr/>
            <p:nvPr/>
          </p:nvSpPr>
          <p:spPr>
            <a:xfrm>
              <a:off x="6311000" y="1650500"/>
              <a:ext cx="20350" cy="15100"/>
            </a:xfrm>
            <a:custGeom>
              <a:rect b="b" l="l" r="r" t="t"/>
              <a:pathLst>
                <a:path extrusionOk="0" h="604" w="814">
                  <a:moveTo>
                    <a:pt x="421" y="0"/>
                  </a:moveTo>
                  <a:cubicBezTo>
                    <a:pt x="411" y="0"/>
                    <a:pt x="401" y="1"/>
                    <a:pt x="390" y="2"/>
                  </a:cubicBezTo>
                  <a:cubicBezTo>
                    <a:pt x="1" y="34"/>
                    <a:pt x="85" y="603"/>
                    <a:pt x="428" y="603"/>
                  </a:cubicBezTo>
                  <a:cubicBezTo>
                    <a:pt x="437" y="603"/>
                    <a:pt x="447" y="603"/>
                    <a:pt x="457" y="602"/>
                  </a:cubicBezTo>
                  <a:cubicBezTo>
                    <a:pt x="813" y="537"/>
                    <a:pt x="761" y="0"/>
                    <a:pt x="42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3" name="Google Shape;4813;p22"/>
            <p:cNvSpPr/>
            <p:nvPr/>
          </p:nvSpPr>
          <p:spPr>
            <a:xfrm>
              <a:off x="6264275" y="1662950"/>
              <a:ext cx="8675" cy="6850"/>
            </a:xfrm>
            <a:custGeom>
              <a:rect b="b" l="l" r="r" t="t"/>
              <a:pathLst>
                <a:path extrusionOk="0" h="274" w="347">
                  <a:moveTo>
                    <a:pt x="189" y="1"/>
                  </a:moveTo>
                  <a:cubicBezTo>
                    <a:pt x="179" y="1"/>
                    <a:pt x="169" y="2"/>
                    <a:pt x="158" y="4"/>
                  </a:cubicBezTo>
                  <a:cubicBezTo>
                    <a:pt x="1" y="35"/>
                    <a:pt x="21" y="274"/>
                    <a:pt x="163" y="274"/>
                  </a:cubicBezTo>
                  <a:cubicBezTo>
                    <a:pt x="172" y="274"/>
                    <a:pt x="181" y="273"/>
                    <a:pt x="191" y="271"/>
                  </a:cubicBezTo>
                  <a:cubicBezTo>
                    <a:pt x="347" y="209"/>
                    <a:pt x="328" y="1"/>
                    <a:pt x="1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4" name="Google Shape;4814;p22"/>
            <p:cNvSpPr/>
            <p:nvPr/>
          </p:nvSpPr>
          <p:spPr>
            <a:xfrm>
              <a:off x="6288225" y="1676950"/>
              <a:ext cx="12525" cy="10750"/>
            </a:xfrm>
            <a:custGeom>
              <a:rect b="b" l="l" r="r" t="t"/>
              <a:pathLst>
                <a:path extrusionOk="0" h="430" w="501">
                  <a:moveTo>
                    <a:pt x="306" y="1"/>
                  </a:moveTo>
                  <a:cubicBezTo>
                    <a:pt x="267" y="1"/>
                    <a:pt x="228" y="17"/>
                    <a:pt x="200" y="44"/>
                  </a:cubicBezTo>
                  <a:cubicBezTo>
                    <a:pt x="167" y="44"/>
                    <a:pt x="167" y="44"/>
                    <a:pt x="134" y="78"/>
                  </a:cubicBezTo>
                  <a:cubicBezTo>
                    <a:pt x="0" y="111"/>
                    <a:pt x="0" y="245"/>
                    <a:pt x="34" y="311"/>
                  </a:cubicBezTo>
                  <a:cubicBezTo>
                    <a:pt x="56" y="400"/>
                    <a:pt x="123" y="430"/>
                    <a:pt x="194" y="430"/>
                  </a:cubicBezTo>
                  <a:cubicBezTo>
                    <a:pt x="230" y="430"/>
                    <a:pt x="267" y="423"/>
                    <a:pt x="300" y="411"/>
                  </a:cubicBezTo>
                  <a:cubicBezTo>
                    <a:pt x="334" y="411"/>
                    <a:pt x="334" y="411"/>
                    <a:pt x="367" y="378"/>
                  </a:cubicBezTo>
                  <a:cubicBezTo>
                    <a:pt x="501" y="311"/>
                    <a:pt x="501" y="211"/>
                    <a:pt x="434" y="111"/>
                  </a:cubicBezTo>
                  <a:cubicBezTo>
                    <a:pt x="414" y="33"/>
                    <a:pt x="360" y="1"/>
                    <a:pt x="30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5" name="Google Shape;4815;p22"/>
            <p:cNvSpPr/>
            <p:nvPr/>
          </p:nvSpPr>
          <p:spPr>
            <a:xfrm>
              <a:off x="6336175" y="1661125"/>
              <a:ext cx="9950" cy="7175"/>
            </a:xfrm>
            <a:custGeom>
              <a:rect b="b" l="l" r="r" t="t"/>
              <a:pathLst>
                <a:path extrusionOk="0" h="287" w="398">
                  <a:moveTo>
                    <a:pt x="214" y="1"/>
                  </a:moveTo>
                  <a:cubicBezTo>
                    <a:pt x="195" y="1"/>
                    <a:pt x="174" y="4"/>
                    <a:pt x="150" y="10"/>
                  </a:cubicBezTo>
                  <a:cubicBezTo>
                    <a:pt x="0" y="40"/>
                    <a:pt x="39" y="287"/>
                    <a:pt x="170" y="287"/>
                  </a:cubicBezTo>
                  <a:cubicBezTo>
                    <a:pt x="185" y="287"/>
                    <a:pt x="201" y="284"/>
                    <a:pt x="217" y="277"/>
                  </a:cubicBezTo>
                  <a:cubicBezTo>
                    <a:pt x="397" y="247"/>
                    <a:pt x="388" y="1"/>
                    <a:pt x="21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6" name="Google Shape;4816;p22"/>
            <p:cNvSpPr/>
            <p:nvPr/>
          </p:nvSpPr>
          <p:spPr>
            <a:xfrm>
              <a:off x="6337625" y="1609625"/>
              <a:ext cx="12925" cy="10950"/>
            </a:xfrm>
            <a:custGeom>
              <a:rect b="b" l="l" r="r" t="t"/>
              <a:pathLst>
                <a:path extrusionOk="0" h="438" w="517">
                  <a:moveTo>
                    <a:pt x="254" y="0"/>
                  </a:moveTo>
                  <a:cubicBezTo>
                    <a:pt x="245" y="0"/>
                    <a:pt x="236" y="1"/>
                    <a:pt x="226" y="2"/>
                  </a:cubicBezTo>
                  <a:cubicBezTo>
                    <a:pt x="1" y="34"/>
                    <a:pt x="24" y="438"/>
                    <a:pt x="234" y="438"/>
                  </a:cubicBezTo>
                  <a:cubicBezTo>
                    <a:pt x="242" y="438"/>
                    <a:pt x="251" y="437"/>
                    <a:pt x="259" y="436"/>
                  </a:cubicBezTo>
                  <a:cubicBezTo>
                    <a:pt x="516" y="404"/>
                    <a:pt x="495" y="0"/>
                    <a:pt x="25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7" name="Google Shape;4817;p22"/>
            <p:cNvSpPr/>
            <p:nvPr/>
          </p:nvSpPr>
          <p:spPr>
            <a:xfrm>
              <a:off x="6283450" y="1565300"/>
              <a:ext cx="12650" cy="10250"/>
            </a:xfrm>
            <a:custGeom>
              <a:rect b="b" l="l" r="r" t="t"/>
              <a:pathLst>
                <a:path extrusionOk="0" h="410" w="506">
                  <a:moveTo>
                    <a:pt x="278" y="0"/>
                  </a:moveTo>
                  <a:cubicBezTo>
                    <a:pt x="261" y="0"/>
                    <a:pt x="244" y="3"/>
                    <a:pt x="225" y="7"/>
                  </a:cubicBezTo>
                  <a:cubicBezTo>
                    <a:pt x="0" y="39"/>
                    <a:pt x="22" y="410"/>
                    <a:pt x="231" y="410"/>
                  </a:cubicBezTo>
                  <a:cubicBezTo>
                    <a:pt x="240" y="410"/>
                    <a:pt x="249" y="409"/>
                    <a:pt x="258" y="408"/>
                  </a:cubicBezTo>
                  <a:cubicBezTo>
                    <a:pt x="506" y="377"/>
                    <a:pt x="495" y="0"/>
                    <a:pt x="27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8" name="Google Shape;4818;p22"/>
            <p:cNvSpPr/>
            <p:nvPr/>
          </p:nvSpPr>
          <p:spPr>
            <a:xfrm>
              <a:off x="6356900" y="1615375"/>
              <a:ext cx="19275" cy="13525"/>
            </a:xfrm>
            <a:custGeom>
              <a:rect b="b" l="l" r="r" t="t"/>
              <a:pathLst>
                <a:path extrusionOk="0" h="541" w="771">
                  <a:moveTo>
                    <a:pt x="442" y="0"/>
                  </a:moveTo>
                  <a:cubicBezTo>
                    <a:pt x="425" y="0"/>
                    <a:pt x="407" y="2"/>
                    <a:pt x="389" y="6"/>
                  </a:cubicBezTo>
                  <a:cubicBezTo>
                    <a:pt x="1" y="38"/>
                    <a:pt x="83" y="541"/>
                    <a:pt x="423" y="541"/>
                  </a:cubicBezTo>
                  <a:cubicBezTo>
                    <a:pt x="434" y="541"/>
                    <a:pt x="444" y="540"/>
                    <a:pt x="456" y="539"/>
                  </a:cubicBezTo>
                  <a:cubicBezTo>
                    <a:pt x="771" y="508"/>
                    <a:pt x="729" y="0"/>
                    <a:pt x="44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9" name="Google Shape;4819;p22"/>
            <p:cNvSpPr/>
            <p:nvPr/>
          </p:nvSpPr>
          <p:spPr>
            <a:xfrm>
              <a:off x="6298225" y="1601325"/>
              <a:ext cx="14200" cy="11675"/>
            </a:xfrm>
            <a:custGeom>
              <a:rect b="b" l="l" r="r" t="t"/>
              <a:pathLst>
                <a:path extrusionOk="0" h="467" w="568">
                  <a:moveTo>
                    <a:pt x="301" y="1"/>
                  </a:moveTo>
                  <a:cubicBezTo>
                    <a:pt x="134" y="1"/>
                    <a:pt x="1" y="134"/>
                    <a:pt x="67" y="301"/>
                  </a:cubicBezTo>
                  <a:cubicBezTo>
                    <a:pt x="67" y="415"/>
                    <a:pt x="161" y="466"/>
                    <a:pt x="262" y="466"/>
                  </a:cubicBezTo>
                  <a:cubicBezTo>
                    <a:pt x="310" y="466"/>
                    <a:pt x="359" y="455"/>
                    <a:pt x="401" y="434"/>
                  </a:cubicBezTo>
                  <a:lnTo>
                    <a:pt x="468" y="334"/>
                  </a:lnTo>
                  <a:cubicBezTo>
                    <a:pt x="568" y="234"/>
                    <a:pt x="501" y="101"/>
                    <a:pt x="401" y="67"/>
                  </a:cubicBezTo>
                  <a:cubicBezTo>
                    <a:pt x="334" y="67"/>
                    <a:pt x="301" y="1"/>
                    <a:pt x="30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0" name="Google Shape;4820;p22"/>
            <p:cNvSpPr/>
            <p:nvPr/>
          </p:nvSpPr>
          <p:spPr>
            <a:xfrm>
              <a:off x="6322675" y="1573625"/>
              <a:ext cx="15075" cy="10275"/>
            </a:xfrm>
            <a:custGeom>
              <a:rect b="b" l="l" r="r" t="t"/>
              <a:pathLst>
                <a:path extrusionOk="0" h="411" w="603">
                  <a:moveTo>
                    <a:pt x="311" y="1"/>
                  </a:moveTo>
                  <a:cubicBezTo>
                    <a:pt x="294" y="1"/>
                    <a:pt x="276" y="3"/>
                    <a:pt x="257" y="8"/>
                  </a:cubicBezTo>
                  <a:cubicBezTo>
                    <a:pt x="1" y="40"/>
                    <a:pt x="83" y="410"/>
                    <a:pt x="296" y="410"/>
                  </a:cubicBezTo>
                  <a:cubicBezTo>
                    <a:pt x="305" y="410"/>
                    <a:pt x="314" y="409"/>
                    <a:pt x="323" y="408"/>
                  </a:cubicBezTo>
                  <a:cubicBezTo>
                    <a:pt x="602" y="377"/>
                    <a:pt x="536" y="1"/>
                    <a:pt x="31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1" name="Google Shape;4821;p22"/>
            <p:cNvSpPr/>
            <p:nvPr/>
          </p:nvSpPr>
          <p:spPr>
            <a:xfrm>
              <a:off x="6252075" y="1553525"/>
              <a:ext cx="19625" cy="13775"/>
            </a:xfrm>
            <a:custGeom>
              <a:rect b="b" l="l" r="r" t="t"/>
              <a:pathLst>
                <a:path extrusionOk="0" h="551" w="785">
                  <a:moveTo>
                    <a:pt x="432" y="0"/>
                  </a:moveTo>
                  <a:cubicBezTo>
                    <a:pt x="405" y="0"/>
                    <a:pt x="376" y="4"/>
                    <a:pt x="345" y="11"/>
                  </a:cubicBezTo>
                  <a:cubicBezTo>
                    <a:pt x="0" y="74"/>
                    <a:pt x="68" y="551"/>
                    <a:pt x="384" y="551"/>
                  </a:cubicBezTo>
                  <a:cubicBezTo>
                    <a:pt x="403" y="551"/>
                    <a:pt x="424" y="549"/>
                    <a:pt x="446" y="545"/>
                  </a:cubicBezTo>
                  <a:cubicBezTo>
                    <a:pt x="784" y="514"/>
                    <a:pt x="753" y="0"/>
                    <a:pt x="43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2" name="Google Shape;4822;p22"/>
            <p:cNvSpPr/>
            <p:nvPr/>
          </p:nvSpPr>
          <p:spPr>
            <a:xfrm>
              <a:off x="6268475" y="1524550"/>
              <a:ext cx="12850" cy="9300"/>
            </a:xfrm>
            <a:custGeom>
              <a:rect b="b" l="l" r="r" t="t"/>
              <a:pathLst>
                <a:path extrusionOk="0" h="372" w="514">
                  <a:moveTo>
                    <a:pt x="286" y="1"/>
                  </a:moveTo>
                  <a:cubicBezTo>
                    <a:pt x="276" y="1"/>
                    <a:pt x="267" y="1"/>
                    <a:pt x="257" y="3"/>
                  </a:cubicBezTo>
                  <a:cubicBezTo>
                    <a:pt x="0" y="3"/>
                    <a:pt x="21" y="372"/>
                    <a:pt x="259" y="372"/>
                  </a:cubicBezTo>
                  <a:cubicBezTo>
                    <a:pt x="269" y="372"/>
                    <a:pt x="279" y="371"/>
                    <a:pt x="290" y="370"/>
                  </a:cubicBezTo>
                  <a:cubicBezTo>
                    <a:pt x="513" y="338"/>
                    <a:pt x="492" y="1"/>
                    <a:pt x="28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3" name="Google Shape;4823;p22"/>
            <p:cNvSpPr/>
            <p:nvPr/>
          </p:nvSpPr>
          <p:spPr>
            <a:xfrm>
              <a:off x="6291775" y="1537075"/>
              <a:ext cx="16250" cy="12625"/>
            </a:xfrm>
            <a:custGeom>
              <a:rect b="b" l="l" r="r" t="t"/>
              <a:pathLst>
                <a:path extrusionOk="0" h="505" w="650">
                  <a:moveTo>
                    <a:pt x="290" y="1"/>
                  </a:moveTo>
                  <a:cubicBezTo>
                    <a:pt x="280" y="1"/>
                    <a:pt x="269" y="1"/>
                    <a:pt x="259" y="2"/>
                  </a:cubicBezTo>
                  <a:cubicBezTo>
                    <a:pt x="1" y="67"/>
                    <a:pt x="54" y="504"/>
                    <a:pt x="328" y="504"/>
                  </a:cubicBezTo>
                  <a:cubicBezTo>
                    <a:pt x="338" y="504"/>
                    <a:pt x="348" y="504"/>
                    <a:pt x="359" y="502"/>
                  </a:cubicBezTo>
                  <a:cubicBezTo>
                    <a:pt x="649" y="470"/>
                    <a:pt x="596" y="1"/>
                    <a:pt x="29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4" name="Google Shape;4824;p22"/>
            <p:cNvSpPr/>
            <p:nvPr/>
          </p:nvSpPr>
          <p:spPr>
            <a:xfrm>
              <a:off x="6217625" y="1507775"/>
              <a:ext cx="16800" cy="12725"/>
            </a:xfrm>
            <a:custGeom>
              <a:rect b="b" l="l" r="r" t="t"/>
              <a:pathLst>
                <a:path extrusionOk="0" h="509" w="672">
                  <a:moveTo>
                    <a:pt x="378" y="1"/>
                  </a:moveTo>
                  <a:cubicBezTo>
                    <a:pt x="361" y="1"/>
                    <a:pt x="342" y="3"/>
                    <a:pt x="322" y="7"/>
                  </a:cubicBezTo>
                  <a:cubicBezTo>
                    <a:pt x="0" y="71"/>
                    <a:pt x="51" y="509"/>
                    <a:pt x="356" y="509"/>
                  </a:cubicBezTo>
                  <a:cubicBezTo>
                    <a:pt x="367" y="509"/>
                    <a:pt x="378" y="508"/>
                    <a:pt x="389" y="507"/>
                  </a:cubicBezTo>
                  <a:cubicBezTo>
                    <a:pt x="672" y="476"/>
                    <a:pt x="659" y="1"/>
                    <a:pt x="37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5" name="Google Shape;4825;p22"/>
            <p:cNvSpPr/>
            <p:nvPr/>
          </p:nvSpPr>
          <p:spPr>
            <a:xfrm>
              <a:off x="6233900" y="1473575"/>
              <a:ext cx="17125" cy="12175"/>
            </a:xfrm>
            <a:custGeom>
              <a:rect b="b" l="l" r="r" t="t"/>
              <a:pathLst>
                <a:path extrusionOk="0" h="487" w="685">
                  <a:moveTo>
                    <a:pt x="365" y="1"/>
                  </a:moveTo>
                  <a:cubicBezTo>
                    <a:pt x="346" y="1"/>
                    <a:pt x="326" y="3"/>
                    <a:pt x="305" y="7"/>
                  </a:cubicBezTo>
                  <a:cubicBezTo>
                    <a:pt x="0" y="37"/>
                    <a:pt x="30" y="486"/>
                    <a:pt x="292" y="486"/>
                  </a:cubicBezTo>
                  <a:cubicBezTo>
                    <a:pt x="317" y="486"/>
                    <a:pt x="343" y="483"/>
                    <a:pt x="372" y="474"/>
                  </a:cubicBezTo>
                  <a:cubicBezTo>
                    <a:pt x="685" y="443"/>
                    <a:pt x="646" y="1"/>
                    <a:pt x="36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6" name="Google Shape;4826;p22"/>
            <p:cNvSpPr/>
            <p:nvPr/>
          </p:nvSpPr>
          <p:spPr>
            <a:xfrm>
              <a:off x="6191725" y="1449225"/>
              <a:ext cx="15775" cy="12075"/>
            </a:xfrm>
            <a:custGeom>
              <a:rect b="b" l="l" r="r" t="t"/>
              <a:pathLst>
                <a:path extrusionOk="0" h="483" w="631">
                  <a:moveTo>
                    <a:pt x="341" y="0"/>
                  </a:moveTo>
                  <a:cubicBezTo>
                    <a:pt x="316" y="0"/>
                    <a:pt x="288" y="5"/>
                    <a:pt x="258" y="14"/>
                  </a:cubicBezTo>
                  <a:cubicBezTo>
                    <a:pt x="0" y="46"/>
                    <a:pt x="53" y="482"/>
                    <a:pt x="328" y="482"/>
                  </a:cubicBezTo>
                  <a:cubicBezTo>
                    <a:pt x="337" y="482"/>
                    <a:pt x="347" y="482"/>
                    <a:pt x="358" y="481"/>
                  </a:cubicBezTo>
                  <a:cubicBezTo>
                    <a:pt x="631" y="420"/>
                    <a:pt x="600" y="0"/>
                    <a:pt x="34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7" name="Google Shape;4827;p22"/>
            <p:cNvSpPr/>
            <p:nvPr/>
          </p:nvSpPr>
          <p:spPr>
            <a:xfrm>
              <a:off x="6244500" y="1495375"/>
              <a:ext cx="16000" cy="12725"/>
            </a:xfrm>
            <a:custGeom>
              <a:rect b="b" l="l" r="r" t="t"/>
              <a:pathLst>
                <a:path extrusionOk="0" h="509" w="640">
                  <a:moveTo>
                    <a:pt x="313" y="1"/>
                  </a:moveTo>
                  <a:cubicBezTo>
                    <a:pt x="303" y="1"/>
                    <a:pt x="292" y="1"/>
                    <a:pt x="282" y="2"/>
                  </a:cubicBezTo>
                  <a:cubicBezTo>
                    <a:pt x="0" y="65"/>
                    <a:pt x="70" y="509"/>
                    <a:pt x="328" y="509"/>
                  </a:cubicBezTo>
                  <a:cubicBezTo>
                    <a:pt x="345" y="509"/>
                    <a:pt x="363" y="507"/>
                    <a:pt x="382" y="503"/>
                  </a:cubicBezTo>
                  <a:cubicBezTo>
                    <a:pt x="640" y="470"/>
                    <a:pt x="617"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8" name="Google Shape;4828;p22"/>
            <p:cNvSpPr/>
            <p:nvPr/>
          </p:nvSpPr>
          <p:spPr>
            <a:xfrm>
              <a:off x="6205075" y="1483700"/>
              <a:ext cx="16200" cy="11775"/>
            </a:xfrm>
            <a:custGeom>
              <a:rect b="b" l="l" r="r" t="t"/>
              <a:pathLst>
                <a:path extrusionOk="0" h="471" w="648">
                  <a:moveTo>
                    <a:pt x="324" y="1"/>
                  </a:moveTo>
                  <a:cubicBezTo>
                    <a:pt x="313" y="1"/>
                    <a:pt x="302" y="1"/>
                    <a:pt x="291" y="2"/>
                  </a:cubicBezTo>
                  <a:cubicBezTo>
                    <a:pt x="1" y="34"/>
                    <a:pt x="22" y="471"/>
                    <a:pt x="324" y="471"/>
                  </a:cubicBezTo>
                  <a:cubicBezTo>
                    <a:pt x="335" y="471"/>
                    <a:pt x="346" y="470"/>
                    <a:pt x="357" y="469"/>
                  </a:cubicBezTo>
                  <a:cubicBezTo>
                    <a:pt x="647" y="437"/>
                    <a:pt x="626" y="1"/>
                    <a:pt x="32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9" name="Google Shape;4829;p22"/>
            <p:cNvSpPr/>
            <p:nvPr/>
          </p:nvSpPr>
          <p:spPr>
            <a:xfrm>
              <a:off x="6216500" y="1452600"/>
              <a:ext cx="6650" cy="5325"/>
            </a:xfrm>
            <a:custGeom>
              <a:rect b="b" l="l" r="r" t="t"/>
              <a:pathLst>
                <a:path extrusionOk="0" h="213" w="266">
                  <a:moveTo>
                    <a:pt x="155" y="0"/>
                  </a:moveTo>
                  <a:cubicBezTo>
                    <a:pt x="139" y="0"/>
                    <a:pt x="121" y="4"/>
                    <a:pt x="101" y="12"/>
                  </a:cubicBezTo>
                  <a:cubicBezTo>
                    <a:pt x="1" y="12"/>
                    <a:pt x="34" y="212"/>
                    <a:pt x="167" y="212"/>
                  </a:cubicBezTo>
                  <a:cubicBezTo>
                    <a:pt x="255" y="183"/>
                    <a:pt x="266" y="0"/>
                    <a:pt x="15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0" name="Google Shape;4830;p22"/>
            <p:cNvSpPr/>
            <p:nvPr/>
          </p:nvSpPr>
          <p:spPr>
            <a:xfrm>
              <a:off x="6187725" y="1423450"/>
              <a:ext cx="8375" cy="7200"/>
            </a:xfrm>
            <a:custGeom>
              <a:rect b="b" l="l" r="r" t="t"/>
              <a:pathLst>
                <a:path extrusionOk="0" h="288" w="335">
                  <a:moveTo>
                    <a:pt x="197" y="1"/>
                  </a:moveTo>
                  <a:cubicBezTo>
                    <a:pt x="183" y="1"/>
                    <a:pt x="167" y="4"/>
                    <a:pt x="151" y="11"/>
                  </a:cubicBezTo>
                  <a:cubicBezTo>
                    <a:pt x="1" y="41"/>
                    <a:pt x="13" y="287"/>
                    <a:pt x="138" y="287"/>
                  </a:cubicBezTo>
                  <a:cubicBezTo>
                    <a:pt x="152" y="287"/>
                    <a:pt x="168" y="284"/>
                    <a:pt x="184" y="277"/>
                  </a:cubicBezTo>
                  <a:cubicBezTo>
                    <a:pt x="334" y="247"/>
                    <a:pt x="322" y="1"/>
                    <a:pt x="19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1" name="Google Shape;4831;p22"/>
            <p:cNvSpPr/>
            <p:nvPr/>
          </p:nvSpPr>
          <p:spPr>
            <a:xfrm>
              <a:off x="6170875" y="1433625"/>
              <a:ext cx="8675" cy="6850"/>
            </a:xfrm>
            <a:custGeom>
              <a:rect b="b" l="l" r="r" t="t"/>
              <a:pathLst>
                <a:path extrusionOk="0" h="274" w="347">
                  <a:moveTo>
                    <a:pt x="189" y="1"/>
                  </a:moveTo>
                  <a:cubicBezTo>
                    <a:pt x="179" y="1"/>
                    <a:pt x="169" y="2"/>
                    <a:pt x="158" y="4"/>
                  </a:cubicBezTo>
                  <a:cubicBezTo>
                    <a:pt x="1" y="35"/>
                    <a:pt x="21" y="274"/>
                    <a:pt x="163" y="274"/>
                  </a:cubicBezTo>
                  <a:cubicBezTo>
                    <a:pt x="172" y="274"/>
                    <a:pt x="181" y="273"/>
                    <a:pt x="191" y="271"/>
                  </a:cubicBezTo>
                  <a:cubicBezTo>
                    <a:pt x="347" y="208"/>
                    <a:pt x="328" y="1"/>
                    <a:pt x="1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2" name="Google Shape;4832;p22"/>
            <p:cNvSpPr/>
            <p:nvPr/>
          </p:nvSpPr>
          <p:spPr>
            <a:xfrm>
              <a:off x="6081950" y="1942275"/>
              <a:ext cx="19825" cy="13625"/>
            </a:xfrm>
            <a:custGeom>
              <a:rect b="b" l="l" r="r" t="t"/>
              <a:pathLst>
                <a:path extrusionOk="0" h="545" w="793">
                  <a:moveTo>
                    <a:pt x="437" y="0"/>
                  </a:moveTo>
                  <a:cubicBezTo>
                    <a:pt x="419" y="0"/>
                    <a:pt x="399" y="2"/>
                    <a:pt x="379" y="6"/>
                  </a:cubicBezTo>
                  <a:cubicBezTo>
                    <a:pt x="1" y="37"/>
                    <a:pt x="69" y="545"/>
                    <a:pt x="387" y="545"/>
                  </a:cubicBezTo>
                  <a:cubicBezTo>
                    <a:pt x="406" y="545"/>
                    <a:pt x="425" y="543"/>
                    <a:pt x="446" y="539"/>
                  </a:cubicBezTo>
                  <a:cubicBezTo>
                    <a:pt x="792" y="508"/>
                    <a:pt x="752" y="0"/>
                    <a:pt x="437"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3" name="Google Shape;4833;p22"/>
            <p:cNvSpPr/>
            <p:nvPr/>
          </p:nvSpPr>
          <p:spPr>
            <a:xfrm>
              <a:off x="6096925" y="1901500"/>
              <a:ext cx="20125" cy="15225"/>
            </a:xfrm>
            <a:custGeom>
              <a:rect b="b" l="l" r="r" t="t"/>
              <a:pathLst>
                <a:path extrusionOk="0" h="609" w="805">
                  <a:moveTo>
                    <a:pt x="376" y="1"/>
                  </a:moveTo>
                  <a:cubicBezTo>
                    <a:pt x="367" y="1"/>
                    <a:pt x="357" y="1"/>
                    <a:pt x="347" y="2"/>
                  </a:cubicBezTo>
                  <a:cubicBezTo>
                    <a:pt x="0" y="97"/>
                    <a:pt x="41" y="608"/>
                    <a:pt x="384" y="608"/>
                  </a:cubicBezTo>
                  <a:cubicBezTo>
                    <a:pt x="404" y="608"/>
                    <a:pt x="425" y="606"/>
                    <a:pt x="447" y="603"/>
                  </a:cubicBezTo>
                  <a:cubicBezTo>
                    <a:pt x="804" y="570"/>
                    <a:pt x="719" y="1"/>
                    <a:pt x="37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4" name="Google Shape;4834;p22"/>
            <p:cNvSpPr/>
            <p:nvPr/>
          </p:nvSpPr>
          <p:spPr>
            <a:xfrm>
              <a:off x="6044400" y="1988225"/>
              <a:ext cx="12600" cy="9425"/>
            </a:xfrm>
            <a:custGeom>
              <a:rect b="b" l="l" r="r" t="t"/>
              <a:pathLst>
                <a:path extrusionOk="0" h="377" w="504">
                  <a:moveTo>
                    <a:pt x="272" y="0"/>
                  </a:moveTo>
                  <a:cubicBezTo>
                    <a:pt x="264" y="0"/>
                    <a:pt x="255" y="1"/>
                    <a:pt x="246" y="2"/>
                  </a:cubicBezTo>
                  <a:cubicBezTo>
                    <a:pt x="0" y="33"/>
                    <a:pt x="38" y="377"/>
                    <a:pt x="229" y="377"/>
                  </a:cubicBezTo>
                  <a:cubicBezTo>
                    <a:pt x="245" y="377"/>
                    <a:pt x="262" y="374"/>
                    <a:pt x="280" y="369"/>
                  </a:cubicBezTo>
                  <a:cubicBezTo>
                    <a:pt x="503" y="337"/>
                    <a:pt x="452" y="0"/>
                    <a:pt x="27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5" name="Google Shape;4835;p22"/>
            <p:cNvSpPr/>
            <p:nvPr/>
          </p:nvSpPr>
          <p:spPr>
            <a:xfrm>
              <a:off x="6079725" y="2064425"/>
              <a:ext cx="18325" cy="18175"/>
            </a:xfrm>
            <a:custGeom>
              <a:rect b="b" l="l" r="r" t="t"/>
              <a:pathLst>
                <a:path extrusionOk="0" h="727" w="733">
                  <a:moveTo>
                    <a:pt x="381" y="1"/>
                  </a:moveTo>
                  <a:cubicBezTo>
                    <a:pt x="304" y="1"/>
                    <a:pt x="227" y="30"/>
                    <a:pt x="168" y="90"/>
                  </a:cubicBezTo>
                  <a:cubicBezTo>
                    <a:pt x="134" y="123"/>
                    <a:pt x="68" y="157"/>
                    <a:pt x="34" y="257"/>
                  </a:cubicBezTo>
                  <a:cubicBezTo>
                    <a:pt x="1" y="390"/>
                    <a:pt x="34" y="490"/>
                    <a:pt x="101" y="624"/>
                  </a:cubicBezTo>
                  <a:cubicBezTo>
                    <a:pt x="168" y="657"/>
                    <a:pt x="234" y="724"/>
                    <a:pt x="335" y="724"/>
                  </a:cubicBezTo>
                  <a:cubicBezTo>
                    <a:pt x="348" y="726"/>
                    <a:pt x="361" y="727"/>
                    <a:pt x="374" y="727"/>
                  </a:cubicBezTo>
                  <a:cubicBezTo>
                    <a:pt x="587" y="727"/>
                    <a:pt x="733" y="479"/>
                    <a:pt x="701" y="290"/>
                  </a:cubicBezTo>
                  <a:cubicBezTo>
                    <a:pt x="659" y="97"/>
                    <a:pt x="519" y="1"/>
                    <a:pt x="38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6" name="Google Shape;4836;p22"/>
            <p:cNvSpPr/>
            <p:nvPr/>
          </p:nvSpPr>
          <p:spPr>
            <a:xfrm>
              <a:off x="6086125" y="2003000"/>
              <a:ext cx="19625" cy="13775"/>
            </a:xfrm>
            <a:custGeom>
              <a:rect b="b" l="l" r="r" t="t"/>
              <a:pathLst>
                <a:path extrusionOk="0" h="551" w="785">
                  <a:moveTo>
                    <a:pt x="458" y="1"/>
                  </a:moveTo>
                  <a:cubicBezTo>
                    <a:pt x="433" y="1"/>
                    <a:pt x="407" y="4"/>
                    <a:pt x="379" y="12"/>
                  </a:cubicBezTo>
                  <a:cubicBezTo>
                    <a:pt x="1" y="43"/>
                    <a:pt x="69" y="551"/>
                    <a:pt x="387" y="551"/>
                  </a:cubicBezTo>
                  <a:cubicBezTo>
                    <a:pt x="406" y="551"/>
                    <a:pt x="425" y="549"/>
                    <a:pt x="445" y="546"/>
                  </a:cubicBezTo>
                  <a:cubicBezTo>
                    <a:pt x="784" y="515"/>
                    <a:pt x="753" y="1"/>
                    <a:pt x="45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7" name="Google Shape;4837;p22"/>
            <p:cNvSpPr/>
            <p:nvPr/>
          </p:nvSpPr>
          <p:spPr>
            <a:xfrm>
              <a:off x="6130050" y="2034975"/>
              <a:ext cx="13100" cy="10075"/>
            </a:xfrm>
            <a:custGeom>
              <a:rect b="b" l="l" r="r" t="t"/>
              <a:pathLst>
                <a:path extrusionOk="0" h="403" w="524">
                  <a:moveTo>
                    <a:pt x="223" y="0"/>
                  </a:moveTo>
                  <a:cubicBezTo>
                    <a:pt x="0" y="96"/>
                    <a:pt x="50" y="403"/>
                    <a:pt x="258" y="403"/>
                  </a:cubicBezTo>
                  <a:cubicBezTo>
                    <a:pt x="268" y="403"/>
                    <a:pt x="279" y="402"/>
                    <a:pt x="290" y="401"/>
                  </a:cubicBezTo>
                  <a:cubicBezTo>
                    <a:pt x="523" y="334"/>
                    <a:pt x="456" y="0"/>
                    <a:pt x="22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8" name="Google Shape;4838;p22"/>
            <p:cNvSpPr/>
            <p:nvPr/>
          </p:nvSpPr>
          <p:spPr>
            <a:xfrm>
              <a:off x="6109175" y="2079950"/>
              <a:ext cx="9550" cy="7650"/>
            </a:xfrm>
            <a:custGeom>
              <a:rect b="b" l="l" r="r" t="t"/>
              <a:pathLst>
                <a:path extrusionOk="0" h="306" w="382">
                  <a:moveTo>
                    <a:pt x="216" y="0"/>
                  </a:moveTo>
                  <a:cubicBezTo>
                    <a:pt x="208" y="0"/>
                    <a:pt x="199" y="1"/>
                    <a:pt x="191" y="3"/>
                  </a:cubicBezTo>
                  <a:cubicBezTo>
                    <a:pt x="1" y="34"/>
                    <a:pt x="51" y="305"/>
                    <a:pt x="199" y="305"/>
                  </a:cubicBezTo>
                  <a:cubicBezTo>
                    <a:pt x="207" y="305"/>
                    <a:pt x="215" y="305"/>
                    <a:pt x="224" y="303"/>
                  </a:cubicBezTo>
                  <a:cubicBezTo>
                    <a:pt x="382" y="271"/>
                    <a:pt x="360" y="0"/>
                    <a:pt x="21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9" name="Google Shape;4839;p22"/>
            <p:cNvSpPr/>
            <p:nvPr/>
          </p:nvSpPr>
          <p:spPr>
            <a:xfrm>
              <a:off x="6105825" y="2040650"/>
              <a:ext cx="16775" cy="12725"/>
            </a:xfrm>
            <a:custGeom>
              <a:rect b="b" l="l" r="r" t="t"/>
              <a:pathLst>
                <a:path extrusionOk="0" h="509" w="671">
                  <a:moveTo>
                    <a:pt x="350" y="1"/>
                  </a:moveTo>
                  <a:cubicBezTo>
                    <a:pt x="332" y="1"/>
                    <a:pt x="312" y="3"/>
                    <a:pt x="291" y="7"/>
                  </a:cubicBezTo>
                  <a:cubicBezTo>
                    <a:pt x="1" y="39"/>
                    <a:pt x="85" y="509"/>
                    <a:pt x="333" y="509"/>
                  </a:cubicBezTo>
                  <a:cubicBezTo>
                    <a:pt x="341" y="509"/>
                    <a:pt x="349" y="508"/>
                    <a:pt x="358" y="507"/>
                  </a:cubicBezTo>
                  <a:cubicBezTo>
                    <a:pt x="671" y="445"/>
                    <a:pt x="632" y="1"/>
                    <a:pt x="35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0" name="Google Shape;4840;p22"/>
            <p:cNvSpPr/>
            <p:nvPr/>
          </p:nvSpPr>
          <p:spPr>
            <a:xfrm>
              <a:off x="6064725" y="2034975"/>
              <a:ext cx="5875" cy="4200"/>
            </a:xfrm>
            <a:custGeom>
              <a:rect b="b" l="l" r="r" t="t"/>
              <a:pathLst>
                <a:path extrusionOk="0" h="168" w="235">
                  <a:moveTo>
                    <a:pt x="101" y="0"/>
                  </a:moveTo>
                  <a:cubicBezTo>
                    <a:pt x="1" y="0"/>
                    <a:pt x="67" y="167"/>
                    <a:pt x="134" y="167"/>
                  </a:cubicBezTo>
                  <a:cubicBezTo>
                    <a:pt x="234" y="167"/>
                    <a:pt x="234" y="0"/>
                    <a:pt x="10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1" name="Google Shape;4841;p22"/>
            <p:cNvSpPr/>
            <p:nvPr/>
          </p:nvSpPr>
          <p:spPr>
            <a:xfrm>
              <a:off x="6064175" y="1974875"/>
              <a:ext cx="12825" cy="9300"/>
            </a:xfrm>
            <a:custGeom>
              <a:rect b="b" l="l" r="r" t="t"/>
              <a:pathLst>
                <a:path extrusionOk="0" h="372" w="513">
                  <a:moveTo>
                    <a:pt x="285" y="1"/>
                  </a:moveTo>
                  <a:cubicBezTo>
                    <a:pt x="276" y="1"/>
                    <a:pt x="266" y="1"/>
                    <a:pt x="256" y="3"/>
                  </a:cubicBezTo>
                  <a:cubicBezTo>
                    <a:pt x="1" y="35"/>
                    <a:pt x="20" y="372"/>
                    <a:pt x="256" y="372"/>
                  </a:cubicBezTo>
                  <a:cubicBezTo>
                    <a:pt x="267" y="372"/>
                    <a:pt x="278" y="371"/>
                    <a:pt x="289" y="370"/>
                  </a:cubicBezTo>
                  <a:cubicBezTo>
                    <a:pt x="513" y="338"/>
                    <a:pt x="492" y="1"/>
                    <a:pt x="28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2" name="Google Shape;4842;p22"/>
            <p:cNvSpPr/>
            <p:nvPr/>
          </p:nvSpPr>
          <p:spPr>
            <a:xfrm>
              <a:off x="6038275" y="1930675"/>
              <a:ext cx="13750" cy="10975"/>
            </a:xfrm>
            <a:custGeom>
              <a:rect b="b" l="l" r="r" t="t"/>
              <a:pathLst>
                <a:path extrusionOk="0" h="439" w="550">
                  <a:moveTo>
                    <a:pt x="257" y="1"/>
                  </a:moveTo>
                  <a:cubicBezTo>
                    <a:pt x="246" y="1"/>
                    <a:pt x="236" y="1"/>
                    <a:pt x="225" y="3"/>
                  </a:cubicBezTo>
                  <a:cubicBezTo>
                    <a:pt x="0" y="67"/>
                    <a:pt x="53" y="438"/>
                    <a:pt x="294" y="438"/>
                  </a:cubicBezTo>
                  <a:cubicBezTo>
                    <a:pt x="304" y="438"/>
                    <a:pt x="314" y="438"/>
                    <a:pt x="325" y="436"/>
                  </a:cubicBezTo>
                  <a:cubicBezTo>
                    <a:pt x="550" y="404"/>
                    <a:pt x="527" y="1"/>
                    <a:pt x="25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3" name="Google Shape;4843;p22"/>
            <p:cNvSpPr/>
            <p:nvPr/>
          </p:nvSpPr>
          <p:spPr>
            <a:xfrm>
              <a:off x="6055800" y="1884825"/>
              <a:ext cx="15375" cy="11775"/>
            </a:xfrm>
            <a:custGeom>
              <a:rect b="b" l="l" r="r" t="t"/>
              <a:pathLst>
                <a:path extrusionOk="0" h="471" w="615">
                  <a:moveTo>
                    <a:pt x="284" y="0"/>
                  </a:moveTo>
                  <a:cubicBezTo>
                    <a:pt x="276" y="0"/>
                    <a:pt x="267" y="1"/>
                    <a:pt x="257" y="2"/>
                  </a:cubicBezTo>
                  <a:cubicBezTo>
                    <a:pt x="0" y="66"/>
                    <a:pt x="22" y="471"/>
                    <a:pt x="292" y="471"/>
                  </a:cubicBezTo>
                  <a:cubicBezTo>
                    <a:pt x="302" y="471"/>
                    <a:pt x="313" y="470"/>
                    <a:pt x="324" y="469"/>
                  </a:cubicBezTo>
                  <a:cubicBezTo>
                    <a:pt x="614" y="437"/>
                    <a:pt x="531" y="0"/>
                    <a:pt x="28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4" name="Google Shape;4844;p22"/>
            <p:cNvSpPr/>
            <p:nvPr/>
          </p:nvSpPr>
          <p:spPr>
            <a:xfrm>
              <a:off x="6033025" y="1884325"/>
              <a:ext cx="6625" cy="6525"/>
            </a:xfrm>
            <a:custGeom>
              <a:rect b="b" l="l" r="r" t="t"/>
              <a:pathLst>
                <a:path extrusionOk="0" h="261" w="265">
                  <a:moveTo>
                    <a:pt x="168" y="1"/>
                  </a:moveTo>
                  <a:cubicBezTo>
                    <a:pt x="125" y="1"/>
                    <a:pt x="70" y="35"/>
                    <a:pt x="34" y="89"/>
                  </a:cubicBezTo>
                  <a:cubicBezTo>
                    <a:pt x="1" y="156"/>
                    <a:pt x="34" y="189"/>
                    <a:pt x="68" y="256"/>
                  </a:cubicBezTo>
                  <a:cubicBezTo>
                    <a:pt x="82" y="259"/>
                    <a:pt x="96" y="261"/>
                    <a:pt x="109" y="261"/>
                  </a:cubicBezTo>
                  <a:cubicBezTo>
                    <a:pt x="214" y="261"/>
                    <a:pt x="264" y="148"/>
                    <a:pt x="234" y="89"/>
                  </a:cubicBezTo>
                  <a:cubicBezTo>
                    <a:pt x="234" y="27"/>
                    <a:pt x="206" y="1"/>
                    <a:pt x="16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5" name="Google Shape;4845;p22"/>
            <p:cNvSpPr/>
            <p:nvPr/>
          </p:nvSpPr>
          <p:spPr>
            <a:xfrm>
              <a:off x="6060550" y="1851500"/>
              <a:ext cx="2525" cy="2525"/>
            </a:xfrm>
            <a:custGeom>
              <a:rect b="b" l="l" r="r" t="t"/>
              <a:pathLst>
                <a:path extrusionOk="0" h="101" w="101">
                  <a:moveTo>
                    <a:pt x="34" y="1"/>
                  </a:moveTo>
                  <a:cubicBezTo>
                    <a:pt x="1" y="1"/>
                    <a:pt x="1" y="101"/>
                    <a:pt x="34" y="101"/>
                  </a:cubicBezTo>
                  <a:cubicBezTo>
                    <a:pt x="101" y="101"/>
                    <a:pt x="101" y="1"/>
                    <a:pt x="3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6" name="Google Shape;4846;p22"/>
            <p:cNvSpPr/>
            <p:nvPr/>
          </p:nvSpPr>
          <p:spPr>
            <a:xfrm>
              <a:off x="6118925" y="1949700"/>
              <a:ext cx="10875" cy="8675"/>
            </a:xfrm>
            <a:custGeom>
              <a:rect b="b" l="l" r="r" t="t"/>
              <a:pathLst>
                <a:path extrusionOk="0" h="347" w="435">
                  <a:moveTo>
                    <a:pt x="236" y="0"/>
                  </a:moveTo>
                  <a:cubicBezTo>
                    <a:pt x="213" y="0"/>
                    <a:pt x="190" y="3"/>
                    <a:pt x="168" y="9"/>
                  </a:cubicBezTo>
                  <a:cubicBezTo>
                    <a:pt x="101" y="42"/>
                    <a:pt x="1" y="176"/>
                    <a:pt x="34" y="242"/>
                  </a:cubicBezTo>
                  <a:lnTo>
                    <a:pt x="34" y="276"/>
                  </a:lnTo>
                  <a:cubicBezTo>
                    <a:pt x="83" y="325"/>
                    <a:pt x="150" y="347"/>
                    <a:pt x="215" y="347"/>
                  </a:cubicBezTo>
                  <a:cubicBezTo>
                    <a:pt x="327" y="347"/>
                    <a:pt x="434" y="281"/>
                    <a:pt x="434" y="176"/>
                  </a:cubicBezTo>
                  <a:cubicBezTo>
                    <a:pt x="434" y="65"/>
                    <a:pt x="343" y="0"/>
                    <a:pt x="2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7" name="Google Shape;4847;p22"/>
            <p:cNvSpPr/>
            <p:nvPr/>
          </p:nvSpPr>
          <p:spPr>
            <a:xfrm>
              <a:off x="6127525" y="1997400"/>
              <a:ext cx="14525" cy="10950"/>
            </a:xfrm>
            <a:custGeom>
              <a:rect b="b" l="l" r="r" t="t"/>
              <a:pathLst>
                <a:path extrusionOk="0" h="438" w="581">
                  <a:moveTo>
                    <a:pt x="289" y="0"/>
                  </a:moveTo>
                  <a:cubicBezTo>
                    <a:pt x="279" y="0"/>
                    <a:pt x="268" y="1"/>
                    <a:pt x="257" y="2"/>
                  </a:cubicBezTo>
                  <a:cubicBezTo>
                    <a:pt x="1" y="66"/>
                    <a:pt x="52" y="438"/>
                    <a:pt x="293" y="438"/>
                  </a:cubicBezTo>
                  <a:cubicBezTo>
                    <a:pt x="303" y="438"/>
                    <a:pt x="313" y="437"/>
                    <a:pt x="324" y="436"/>
                  </a:cubicBezTo>
                  <a:cubicBezTo>
                    <a:pt x="581" y="404"/>
                    <a:pt x="559"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8" name="Google Shape;4848;p22"/>
            <p:cNvSpPr/>
            <p:nvPr/>
          </p:nvSpPr>
          <p:spPr>
            <a:xfrm>
              <a:off x="6158400" y="1974925"/>
              <a:ext cx="12250" cy="8425"/>
            </a:xfrm>
            <a:custGeom>
              <a:rect b="b" l="l" r="r" t="t"/>
              <a:pathLst>
                <a:path extrusionOk="0" h="337" w="490">
                  <a:moveTo>
                    <a:pt x="223" y="1"/>
                  </a:moveTo>
                  <a:cubicBezTo>
                    <a:pt x="1" y="32"/>
                    <a:pt x="51" y="337"/>
                    <a:pt x="229" y="337"/>
                  </a:cubicBezTo>
                  <a:cubicBezTo>
                    <a:pt x="238" y="337"/>
                    <a:pt x="247" y="336"/>
                    <a:pt x="256" y="334"/>
                  </a:cubicBezTo>
                  <a:cubicBezTo>
                    <a:pt x="490" y="301"/>
                    <a:pt x="423" y="1"/>
                    <a:pt x="22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9" name="Google Shape;4849;p22"/>
            <p:cNvSpPr/>
            <p:nvPr/>
          </p:nvSpPr>
          <p:spPr>
            <a:xfrm>
              <a:off x="6133350" y="1930700"/>
              <a:ext cx="17875" cy="14275"/>
            </a:xfrm>
            <a:custGeom>
              <a:rect b="b" l="l" r="r" t="t"/>
              <a:pathLst>
                <a:path extrusionOk="0" h="571" w="715">
                  <a:moveTo>
                    <a:pt x="354" y="0"/>
                  </a:moveTo>
                  <a:cubicBezTo>
                    <a:pt x="344" y="0"/>
                    <a:pt x="334" y="1"/>
                    <a:pt x="324" y="2"/>
                  </a:cubicBezTo>
                  <a:cubicBezTo>
                    <a:pt x="1" y="66"/>
                    <a:pt x="54" y="570"/>
                    <a:pt x="362" y="570"/>
                  </a:cubicBezTo>
                  <a:cubicBezTo>
                    <a:pt x="371" y="570"/>
                    <a:pt x="381" y="570"/>
                    <a:pt x="391" y="569"/>
                  </a:cubicBezTo>
                  <a:cubicBezTo>
                    <a:pt x="715" y="504"/>
                    <a:pt x="662" y="0"/>
                    <a:pt x="35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0" name="Google Shape;4850;p22"/>
            <p:cNvSpPr/>
            <p:nvPr/>
          </p:nvSpPr>
          <p:spPr>
            <a:xfrm>
              <a:off x="6061075" y="1847275"/>
              <a:ext cx="10950" cy="8650"/>
            </a:xfrm>
            <a:custGeom>
              <a:rect b="b" l="l" r="r" t="t"/>
              <a:pathLst>
                <a:path extrusionOk="0" h="346" w="438">
                  <a:moveTo>
                    <a:pt x="241" y="1"/>
                  </a:moveTo>
                  <a:cubicBezTo>
                    <a:pt x="232" y="1"/>
                    <a:pt x="223" y="1"/>
                    <a:pt x="213" y="3"/>
                  </a:cubicBezTo>
                  <a:cubicBezTo>
                    <a:pt x="1" y="64"/>
                    <a:pt x="9" y="345"/>
                    <a:pt x="188" y="345"/>
                  </a:cubicBezTo>
                  <a:cubicBezTo>
                    <a:pt x="206" y="345"/>
                    <a:pt x="226" y="343"/>
                    <a:pt x="247" y="337"/>
                  </a:cubicBezTo>
                  <a:cubicBezTo>
                    <a:pt x="437" y="305"/>
                    <a:pt x="416" y="1"/>
                    <a:pt x="24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1" name="Google Shape;4851;p22"/>
            <p:cNvSpPr/>
            <p:nvPr/>
          </p:nvSpPr>
          <p:spPr>
            <a:xfrm>
              <a:off x="6087675" y="1873850"/>
              <a:ext cx="15000" cy="11200"/>
            </a:xfrm>
            <a:custGeom>
              <a:rect b="b" l="l" r="r" t="t"/>
              <a:pathLst>
                <a:path extrusionOk="0" h="448" w="600">
                  <a:moveTo>
                    <a:pt x="313" y="1"/>
                  </a:moveTo>
                  <a:cubicBezTo>
                    <a:pt x="293" y="1"/>
                    <a:pt x="272" y="3"/>
                    <a:pt x="250" y="7"/>
                  </a:cubicBezTo>
                  <a:cubicBezTo>
                    <a:pt x="1" y="39"/>
                    <a:pt x="42" y="448"/>
                    <a:pt x="293" y="448"/>
                  </a:cubicBezTo>
                  <a:cubicBezTo>
                    <a:pt x="311" y="448"/>
                    <a:pt x="330" y="446"/>
                    <a:pt x="350" y="441"/>
                  </a:cubicBezTo>
                  <a:cubicBezTo>
                    <a:pt x="599" y="410"/>
                    <a:pt x="587"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2" name="Google Shape;4852;p22"/>
            <p:cNvSpPr/>
            <p:nvPr/>
          </p:nvSpPr>
          <p:spPr>
            <a:xfrm>
              <a:off x="5992450" y="1843125"/>
              <a:ext cx="16175" cy="11800"/>
            </a:xfrm>
            <a:custGeom>
              <a:rect b="b" l="l" r="r" t="t"/>
              <a:pathLst>
                <a:path extrusionOk="0" h="472" w="647">
                  <a:moveTo>
                    <a:pt x="317" y="1"/>
                  </a:moveTo>
                  <a:cubicBezTo>
                    <a:pt x="308" y="1"/>
                    <a:pt x="299" y="1"/>
                    <a:pt x="290" y="2"/>
                  </a:cubicBezTo>
                  <a:cubicBezTo>
                    <a:pt x="1" y="66"/>
                    <a:pt x="52" y="471"/>
                    <a:pt x="324" y="471"/>
                  </a:cubicBezTo>
                  <a:cubicBezTo>
                    <a:pt x="335" y="471"/>
                    <a:pt x="345" y="470"/>
                    <a:pt x="356" y="469"/>
                  </a:cubicBezTo>
                  <a:cubicBezTo>
                    <a:pt x="646" y="437"/>
                    <a:pt x="563" y="1"/>
                    <a:pt x="31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3" name="Google Shape;4853;p22"/>
            <p:cNvSpPr/>
            <p:nvPr/>
          </p:nvSpPr>
          <p:spPr>
            <a:xfrm>
              <a:off x="5991375" y="1817225"/>
              <a:ext cx="6650" cy="5375"/>
            </a:xfrm>
            <a:custGeom>
              <a:rect b="b" l="l" r="r" t="t"/>
              <a:pathLst>
                <a:path extrusionOk="0" h="215" w="266">
                  <a:moveTo>
                    <a:pt x="135" y="0"/>
                  </a:moveTo>
                  <a:cubicBezTo>
                    <a:pt x="124" y="0"/>
                    <a:pt x="112" y="2"/>
                    <a:pt x="99" y="4"/>
                  </a:cubicBezTo>
                  <a:cubicBezTo>
                    <a:pt x="10" y="4"/>
                    <a:pt x="0" y="215"/>
                    <a:pt x="116" y="215"/>
                  </a:cubicBezTo>
                  <a:cubicBezTo>
                    <a:pt x="131" y="215"/>
                    <a:pt x="147" y="212"/>
                    <a:pt x="166" y="204"/>
                  </a:cubicBezTo>
                  <a:cubicBezTo>
                    <a:pt x="258" y="173"/>
                    <a:pt x="265" y="0"/>
                    <a:pt x="13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4" name="Google Shape;4854;p22"/>
            <p:cNvSpPr/>
            <p:nvPr/>
          </p:nvSpPr>
          <p:spPr>
            <a:xfrm>
              <a:off x="5939925" y="1847275"/>
              <a:ext cx="12825" cy="10150"/>
            </a:xfrm>
            <a:custGeom>
              <a:rect b="b" l="l" r="r" t="t"/>
              <a:pathLst>
                <a:path extrusionOk="0" h="406" w="513">
                  <a:moveTo>
                    <a:pt x="285" y="1"/>
                  </a:moveTo>
                  <a:cubicBezTo>
                    <a:pt x="276" y="1"/>
                    <a:pt x="266" y="2"/>
                    <a:pt x="256" y="3"/>
                  </a:cubicBezTo>
                  <a:cubicBezTo>
                    <a:pt x="1" y="67"/>
                    <a:pt x="51" y="405"/>
                    <a:pt x="260" y="405"/>
                  </a:cubicBezTo>
                  <a:cubicBezTo>
                    <a:pt x="269" y="405"/>
                    <a:pt x="279" y="405"/>
                    <a:pt x="289" y="403"/>
                  </a:cubicBezTo>
                  <a:cubicBezTo>
                    <a:pt x="513" y="339"/>
                    <a:pt x="492" y="1"/>
                    <a:pt x="28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5" name="Google Shape;4855;p22"/>
            <p:cNvSpPr/>
            <p:nvPr/>
          </p:nvSpPr>
          <p:spPr>
            <a:xfrm>
              <a:off x="5984875" y="1904050"/>
              <a:ext cx="9000" cy="7600"/>
            </a:xfrm>
            <a:custGeom>
              <a:rect b="b" l="l" r="r" t="t"/>
              <a:pathLst>
                <a:path extrusionOk="0" h="304" w="360">
                  <a:moveTo>
                    <a:pt x="159" y="0"/>
                  </a:moveTo>
                  <a:cubicBezTo>
                    <a:pt x="1" y="32"/>
                    <a:pt x="23" y="303"/>
                    <a:pt x="167" y="303"/>
                  </a:cubicBezTo>
                  <a:cubicBezTo>
                    <a:pt x="175" y="303"/>
                    <a:pt x="184" y="302"/>
                    <a:pt x="192" y="301"/>
                  </a:cubicBezTo>
                  <a:cubicBezTo>
                    <a:pt x="359" y="234"/>
                    <a:pt x="326" y="0"/>
                    <a:pt x="15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6" name="Google Shape;4856;p22"/>
            <p:cNvSpPr/>
            <p:nvPr/>
          </p:nvSpPr>
          <p:spPr>
            <a:xfrm>
              <a:off x="5963475" y="1874800"/>
              <a:ext cx="15925" cy="10250"/>
            </a:xfrm>
            <a:custGeom>
              <a:rect b="b" l="l" r="r" t="t"/>
              <a:pathLst>
                <a:path extrusionOk="0" h="410" w="637">
                  <a:moveTo>
                    <a:pt x="312" y="1"/>
                  </a:moveTo>
                  <a:cubicBezTo>
                    <a:pt x="302" y="1"/>
                    <a:pt x="292" y="1"/>
                    <a:pt x="281" y="3"/>
                  </a:cubicBezTo>
                  <a:cubicBezTo>
                    <a:pt x="1" y="3"/>
                    <a:pt x="40" y="410"/>
                    <a:pt x="291" y="410"/>
                  </a:cubicBezTo>
                  <a:cubicBezTo>
                    <a:pt x="309" y="410"/>
                    <a:pt x="328" y="408"/>
                    <a:pt x="348" y="403"/>
                  </a:cubicBezTo>
                  <a:cubicBezTo>
                    <a:pt x="636" y="371"/>
                    <a:pt x="555" y="1"/>
                    <a:pt x="31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7" name="Google Shape;4857;p22"/>
            <p:cNvSpPr/>
            <p:nvPr/>
          </p:nvSpPr>
          <p:spPr>
            <a:xfrm>
              <a:off x="5998300" y="1868825"/>
              <a:ext cx="18075" cy="13600"/>
            </a:xfrm>
            <a:custGeom>
              <a:rect b="b" l="l" r="r" t="t"/>
              <a:pathLst>
                <a:path extrusionOk="0" h="544" w="723">
                  <a:moveTo>
                    <a:pt x="408" y="1"/>
                  </a:moveTo>
                  <a:cubicBezTo>
                    <a:pt x="367" y="1"/>
                    <a:pt x="327" y="13"/>
                    <a:pt x="289" y="42"/>
                  </a:cubicBezTo>
                  <a:cubicBezTo>
                    <a:pt x="0" y="138"/>
                    <a:pt x="113" y="544"/>
                    <a:pt x="390" y="544"/>
                  </a:cubicBezTo>
                  <a:cubicBezTo>
                    <a:pt x="401" y="544"/>
                    <a:pt x="412" y="543"/>
                    <a:pt x="423" y="542"/>
                  </a:cubicBezTo>
                  <a:lnTo>
                    <a:pt x="456" y="542"/>
                  </a:lnTo>
                  <a:cubicBezTo>
                    <a:pt x="623" y="475"/>
                    <a:pt x="723" y="375"/>
                    <a:pt x="656" y="175"/>
                  </a:cubicBezTo>
                  <a:cubicBezTo>
                    <a:pt x="608" y="79"/>
                    <a:pt x="509" y="1"/>
                    <a:pt x="40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8" name="Google Shape;4858;p22"/>
            <p:cNvSpPr/>
            <p:nvPr/>
          </p:nvSpPr>
          <p:spPr>
            <a:xfrm>
              <a:off x="6009975" y="1909000"/>
              <a:ext cx="14475" cy="10950"/>
            </a:xfrm>
            <a:custGeom>
              <a:rect b="b" l="l" r="r" t="t"/>
              <a:pathLst>
                <a:path extrusionOk="0" h="438" w="579">
                  <a:moveTo>
                    <a:pt x="316" y="0"/>
                  </a:moveTo>
                  <a:cubicBezTo>
                    <a:pt x="308" y="0"/>
                    <a:pt x="298" y="1"/>
                    <a:pt x="289" y="2"/>
                  </a:cubicBezTo>
                  <a:cubicBezTo>
                    <a:pt x="0" y="35"/>
                    <a:pt x="82" y="438"/>
                    <a:pt x="297" y="438"/>
                  </a:cubicBezTo>
                  <a:cubicBezTo>
                    <a:pt x="305" y="438"/>
                    <a:pt x="314" y="437"/>
                    <a:pt x="323" y="436"/>
                  </a:cubicBezTo>
                  <a:cubicBezTo>
                    <a:pt x="579" y="372"/>
                    <a:pt x="527" y="0"/>
                    <a:pt x="31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9" name="Google Shape;4859;p22"/>
            <p:cNvSpPr/>
            <p:nvPr/>
          </p:nvSpPr>
          <p:spPr>
            <a:xfrm>
              <a:off x="6027450" y="1841450"/>
              <a:ext cx="15350" cy="11800"/>
            </a:xfrm>
            <a:custGeom>
              <a:rect b="b" l="l" r="r" t="t"/>
              <a:pathLst>
                <a:path extrusionOk="0" h="472" w="614">
                  <a:moveTo>
                    <a:pt x="286" y="1"/>
                  </a:moveTo>
                  <a:cubicBezTo>
                    <a:pt x="277" y="1"/>
                    <a:pt x="267" y="1"/>
                    <a:pt x="257" y="3"/>
                  </a:cubicBezTo>
                  <a:cubicBezTo>
                    <a:pt x="0" y="67"/>
                    <a:pt x="53" y="471"/>
                    <a:pt x="295" y="471"/>
                  </a:cubicBezTo>
                  <a:cubicBezTo>
                    <a:pt x="305" y="471"/>
                    <a:pt x="314" y="471"/>
                    <a:pt x="324" y="470"/>
                  </a:cubicBezTo>
                  <a:cubicBezTo>
                    <a:pt x="613" y="405"/>
                    <a:pt x="531" y="1"/>
                    <a:pt x="28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0" name="Google Shape;4860;p22"/>
            <p:cNvSpPr/>
            <p:nvPr/>
          </p:nvSpPr>
          <p:spPr>
            <a:xfrm>
              <a:off x="5963375" y="1828950"/>
              <a:ext cx="14375" cy="10225"/>
            </a:xfrm>
            <a:custGeom>
              <a:rect b="b" l="l" r="r" t="t"/>
              <a:pathLst>
                <a:path extrusionOk="0" h="409" w="575">
                  <a:moveTo>
                    <a:pt x="253" y="0"/>
                  </a:moveTo>
                  <a:cubicBezTo>
                    <a:pt x="242" y="0"/>
                    <a:pt x="230" y="1"/>
                    <a:pt x="218" y="2"/>
                  </a:cubicBezTo>
                  <a:cubicBezTo>
                    <a:pt x="1" y="2"/>
                    <a:pt x="44" y="409"/>
                    <a:pt x="268" y="409"/>
                  </a:cubicBezTo>
                  <a:cubicBezTo>
                    <a:pt x="284" y="409"/>
                    <a:pt x="301" y="407"/>
                    <a:pt x="319" y="402"/>
                  </a:cubicBezTo>
                  <a:cubicBezTo>
                    <a:pt x="575" y="370"/>
                    <a:pt x="523" y="0"/>
                    <a:pt x="25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1" name="Google Shape;4861;p22"/>
            <p:cNvSpPr/>
            <p:nvPr/>
          </p:nvSpPr>
          <p:spPr>
            <a:xfrm>
              <a:off x="5929875" y="1799750"/>
              <a:ext cx="12825" cy="9300"/>
            </a:xfrm>
            <a:custGeom>
              <a:rect b="b" l="l" r="r" t="t"/>
              <a:pathLst>
                <a:path extrusionOk="0" h="372" w="513">
                  <a:moveTo>
                    <a:pt x="258" y="1"/>
                  </a:moveTo>
                  <a:cubicBezTo>
                    <a:pt x="247" y="1"/>
                    <a:pt x="236" y="1"/>
                    <a:pt x="224" y="3"/>
                  </a:cubicBezTo>
                  <a:cubicBezTo>
                    <a:pt x="1" y="35"/>
                    <a:pt x="22" y="372"/>
                    <a:pt x="228" y="372"/>
                  </a:cubicBezTo>
                  <a:cubicBezTo>
                    <a:pt x="238" y="372"/>
                    <a:pt x="247" y="371"/>
                    <a:pt x="258" y="370"/>
                  </a:cubicBezTo>
                  <a:cubicBezTo>
                    <a:pt x="513" y="338"/>
                    <a:pt x="493" y="1"/>
                    <a:pt x="25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2" name="Google Shape;4862;p22"/>
            <p:cNvSpPr/>
            <p:nvPr/>
          </p:nvSpPr>
          <p:spPr>
            <a:xfrm>
              <a:off x="5868200" y="1808925"/>
              <a:ext cx="14500" cy="10975"/>
            </a:xfrm>
            <a:custGeom>
              <a:rect b="b" l="l" r="r" t="t"/>
              <a:pathLst>
                <a:path extrusionOk="0" h="439" w="580">
                  <a:moveTo>
                    <a:pt x="317" y="1"/>
                  </a:moveTo>
                  <a:cubicBezTo>
                    <a:pt x="308" y="1"/>
                    <a:pt x="299" y="1"/>
                    <a:pt x="289" y="3"/>
                  </a:cubicBezTo>
                  <a:cubicBezTo>
                    <a:pt x="0" y="35"/>
                    <a:pt x="82" y="438"/>
                    <a:pt x="297" y="438"/>
                  </a:cubicBezTo>
                  <a:cubicBezTo>
                    <a:pt x="306" y="438"/>
                    <a:pt x="314" y="437"/>
                    <a:pt x="323" y="436"/>
                  </a:cubicBezTo>
                  <a:cubicBezTo>
                    <a:pt x="579" y="372"/>
                    <a:pt x="528" y="1"/>
                    <a:pt x="31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3" name="Google Shape;4863;p22"/>
            <p:cNvSpPr/>
            <p:nvPr/>
          </p:nvSpPr>
          <p:spPr>
            <a:xfrm>
              <a:off x="5910450" y="1863800"/>
              <a:ext cx="15025" cy="12850"/>
            </a:xfrm>
            <a:custGeom>
              <a:rect b="b" l="l" r="r" t="t"/>
              <a:pathLst>
                <a:path extrusionOk="0" h="514" w="601">
                  <a:moveTo>
                    <a:pt x="313" y="1"/>
                  </a:moveTo>
                  <a:cubicBezTo>
                    <a:pt x="251" y="1"/>
                    <a:pt x="184" y="26"/>
                    <a:pt x="134" y="76"/>
                  </a:cubicBezTo>
                  <a:cubicBezTo>
                    <a:pt x="67" y="143"/>
                    <a:pt x="0" y="276"/>
                    <a:pt x="67" y="343"/>
                  </a:cubicBezTo>
                  <a:cubicBezTo>
                    <a:pt x="88" y="448"/>
                    <a:pt x="190" y="514"/>
                    <a:pt x="295" y="514"/>
                  </a:cubicBezTo>
                  <a:cubicBezTo>
                    <a:pt x="356" y="514"/>
                    <a:pt x="418" y="492"/>
                    <a:pt x="467" y="443"/>
                  </a:cubicBezTo>
                  <a:cubicBezTo>
                    <a:pt x="601" y="343"/>
                    <a:pt x="601" y="143"/>
                    <a:pt x="467" y="76"/>
                  </a:cubicBezTo>
                  <a:cubicBezTo>
                    <a:pt x="434" y="26"/>
                    <a:pt x="376"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4" name="Google Shape;4864;p22"/>
            <p:cNvSpPr/>
            <p:nvPr/>
          </p:nvSpPr>
          <p:spPr>
            <a:xfrm>
              <a:off x="5905700" y="1821450"/>
              <a:ext cx="16200" cy="11775"/>
            </a:xfrm>
            <a:custGeom>
              <a:rect b="b" l="l" r="r" t="t"/>
              <a:pathLst>
                <a:path extrusionOk="0" h="471" w="648">
                  <a:moveTo>
                    <a:pt x="321" y="0"/>
                  </a:moveTo>
                  <a:cubicBezTo>
                    <a:pt x="311" y="0"/>
                    <a:pt x="301" y="1"/>
                    <a:pt x="291" y="2"/>
                  </a:cubicBezTo>
                  <a:cubicBezTo>
                    <a:pt x="1" y="34"/>
                    <a:pt x="84" y="471"/>
                    <a:pt x="330" y="471"/>
                  </a:cubicBezTo>
                  <a:cubicBezTo>
                    <a:pt x="339" y="471"/>
                    <a:pt x="348" y="470"/>
                    <a:pt x="357" y="469"/>
                  </a:cubicBezTo>
                  <a:cubicBezTo>
                    <a:pt x="647" y="437"/>
                    <a:pt x="595" y="0"/>
                    <a:pt x="32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5" name="Google Shape;4865;p22"/>
            <p:cNvSpPr/>
            <p:nvPr/>
          </p:nvSpPr>
          <p:spPr>
            <a:xfrm>
              <a:off x="5872600" y="1846450"/>
              <a:ext cx="12600" cy="9450"/>
            </a:xfrm>
            <a:custGeom>
              <a:rect b="b" l="l" r="r" t="t"/>
              <a:pathLst>
                <a:path extrusionOk="0" h="378" w="504">
                  <a:moveTo>
                    <a:pt x="272" y="1"/>
                  </a:moveTo>
                  <a:cubicBezTo>
                    <a:pt x="264" y="1"/>
                    <a:pt x="256" y="1"/>
                    <a:pt x="247" y="3"/>
                  </a:cubicBezTo>
                  <a:cubicBezTo>
                    <a:pt x="0" y="33"/>
                    <a:pt x="10" y="377"/>
                    <a:pt x="223" y="377"/>
                  </a:cubicBezTo>
                  <a:cubicBezTo>
                    <a:pt x="241" y="377"/>
                    <a:pt x="260" y="375"/>
                    <a:pt x="280" y="370"/>
                  </a:cubicBezTo>
                  <a:cubicBezTo>
                    <a:pt x="504" y="338"/>
                    <a:pt x="452" y="1"/>
                    <a:pt x="27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6" name="Google Shape;4866;p22"/>
            <p:cNvSpPr/>
            <p:nvPr/>
          </p:nvSpPr>
          <p:spPr>
            <a:xfrm>
              <a:off x="5883175" y="1772250"/>
              <a:ext cx="16200" cy="11775"/>
            </a:xfrm>
            <a:custGeom>
              <a:rect b="b" l="l" r="r" t="t"/>
              <a:pathLst>
                <a:path extrusionOk="0" h="471" w="648">
                  <a:moveTo>
                    <a:pt x="288" y="0"/>
                  </a:moveTo>
                  <a:cubicBezTo>
                    <a:pt x="278" y="0"/>
                    <a:pt x="268" y="1"/>
                    <a:pt x="258" y="2"/>
                  </a:cubicBezTo>
                  <a:cubicBezTo>
                    <a:pt x="1" y="66"/>
                    <a:pt x="22" y="471"/>
                    <a:pt x="322" y="471"/>
                  </a:cubicBezTo>
                  <a:cubicBezTo>
                    <a:pt x="333" y="471"/>
                    <a:pt x="345" y="470"/>
                    <a:pt x="358" y="469"/>
                  </a:cubicBezTo>
                  <a:cubicBezTo>
                    <a:pt x="647" y="437"/>
                    <a:pt x="564" y="0"/>
                    <a:pt x="28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7" name="Google Shape;4867;p22"/>
            <p:cNvSpPr/>
            <p:nvPr/>
          </p:nvSpPr>
          <p:spPr>
            <a:xfrm>
              <a:off x="5817500" y="1825625"/>
              <a:ext cx="17675" cy="13525"/>
            </a:xfrm>
            <a:custGeom>
              <a:rect b="b" l="l" r="r" t="t"/>
              <a:pathLst>
                <a:path extrusionOk="0" h="541" w="707">
                  <a:moveTo>
                    <a:pt x="346" y="0"/>
                  </a:moveTo>
                  <a:cubicBezTo>
                    <a:pt x="336" y="0"/>
                    <a:pt x="326" y="1"/>
                    <a:pt x="316" y="2"/>
                  </a:cubicBezTo>
                  <a:cubicBezTo>
                    <a:pt x="1" y="33"/>
                    <a:pt x="43" y="541"/>
                    <a:pt x="330" y="541"/>
                  </a:cubicBezTo>
                  <a:cubicBezTo>
                    <a:pt x="347" y="541"/>
                    <a:pt x="364" y="539"/>
                    <a:pt x="383" y="535"/>
                  </a:cubicBezTo>
                  <a:cubicBezTo>
                    <a:pt x="706" y="503"/>
                    <a:pt x="653" y="0"/>
                    <a:pt x="34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8" name="Google Shape;4868;p22"/>
            <p:cNvSpPr/>
            <p:nvPr/>
          </p:nvSpPr>
          <p:spPr>
            <a:xfrm>
              <a:off x="5799525" y="1802400"/>
              <a:ext cx="775" cy="775"/>
            </a:xfrm>
            <a:custGeom>
              <a:rect b="b" l="l" r="r" t="t"/>
              <a:pathLst>
                <a:path extrusionOk="0" h="31" w="31">
                  <a:moveTo>
                    <a:pt x="23" y="0"/>
                  </a:moveTo>
                  <a:cubicBezTo>
                    <a:pt x="19" y="0"/>
                    <a:pt x="12" y="8"/>
                    <a:pt x="1" y="30"/>
                  </a:cubicBezTo>
                  <a:cubicBezTo>
                    <a:pt x="23" y="30"/>
                    <a:pt x="31" y="0"/>
                    <a:pt x="2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9" name="Google Shape;4869;p22"/>
            <p:cNvSpPr/>
            <p:nvPr/>
          </p:nvSpPr>
          <p:spPr>
            <a:xfrm>
              <a:off x="5824775" y="1796425"/>
              <a:ext cx="16225" cy="11775"/>
            </a:xfrm>
            <a:custGeom>
              <a:rect b="b" l="l" r="r" t="t"/>
              <a:pathLst>
                <a:path extrusionOk="0" h="471" w="649">
                  <a:moveTo>
                    <a:pt x="289" y="1"/>
                  </a:moveTo>
                  <a:cubicBezTo>
                    <a:pt x="279" y="1"/>
                    <a:pt x="269" y="1"/>
                    <a:pt x="259" y="2"/>
                  </a:cubicBezTo>
                  <a:cubicBezTo>
                    <a:pt x="1" y="34"/>
                    <a:pt x="54" y="471"/>
                    <a:pt x="328" y="471"/>
                  </a:cubicBezTo>
                  <a:cubicBezTo>
                    <a:pt x="338" y="471"/>
                    <a:pt x="348" y="470"/>
                    <a:pt x="359" y="469"/>
                  </a:cubicBezTo>
                  <a:cubicBezTo>
                    <a:pt x="648" y="437"/>
                    <a:pt x="565" y="1"/>
                    <a:pt x="2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0" name="Google Shape;4870;p22"/>
            <p:cNvSpPr/>
            <p:nvPr/>
          </p:nvSpPr>
          <p:spPr>
            <a:xfrm>
              <a:off x="5813725" y="1768050"/>
              <a:ext cx="12275" cy="8425"/>
            </a:xfrm>
            <a:custGeom>
              <a:rect b="b" l="l" r="r" t="t"/>
              <a:pathLst>
                <a:path extrusionOk="0" h="337" w="491">
                  <a:moveTo>
                    <a:pt x="294" y="1"/>
                  </a:moveTo>
                  <a:cubicBezTo>
                    <a:pt x="286" y="1"/>
                    <a:pt x="276" y="1"/>
                    <a:pt x="267" y="3"/>
                  </a:cubicBezTo>
                  <a:cubicBezTo>
                    <a:pt x="0" y="3"/>
                    <a:pt x="33" y="337"/>
                    <a:pt x="300" y="337"/>
                  </a:cubicBezTo>
                  <a:cubicBezTo>
                    <a:pt x="491" y="305"/>
                    <a:pt x="470" y="1"/>
                    <a:pt x="29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1" name="Google Shape;4871;p22"/>
            <p:cNvSpPr/>
            <p:nvPr/>
          </p:nvSpPr>
          <p:spPr>
            <a:xfrm>
              <a:off x="5792250" y="1783900"/>
              <a:ext cx="13750" cy="10975"/>
            </a:xfrm>
            <a:custGeom>
              <a:rect b="b" l="l" r="r" t="t"/>
              <a:pathLst>
                <a:path extrusionOk="0" h="439" w="550">
                  <a:moveTo>
                    <a:pt x="260" y="1"/>
                  </a:moveTo>
                  <a:cubicBezTo>
                    <a:pt x="249" y="1"/>
                    <a:pt x="237" y="2"/>
                    <a:pt x="225" y="3"/>
                  </a:cubicBezTo>
                  <a:cubicBezTo>
                    <a:pt x="0" y="35"/>
                    <a:pt x="23" y="438"/>
                    <a:pt x="293" y="438"/>
                  </a:cubicBezTo>
                  <a:cubicBezTo>
                    <a:pt x="303" y="438"/>
                    <a:pt x="314" y="438"/>
                    <a:pt x="325" y="437"/>
                  </a:cubicBezTo>
                  <a:cubicBezTo>
                    <a:pt x="549" y="372"/>
                    <a:pt x="528" y="1"/>
                    <a:pt x="26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2" name="Google Shape;4872;p22"/>
            <p:cNvSpPr/>
            <p:nvPr/>
          </p:nvSpPr>
          <p:spPr>
            <a:xfrm>
              <a:off x="5788975" y="1722200"/>
              <a:ext cx="17025" cy="11800"/>
            </a:xfrm>
            <a:custGeom>
              <a:rect b="b" l="l" r="r" t="t"/>
              <a:pathLst>
                <a:path extrusionOk="0" h="472" w="681">
                  <a:moveTo>
                    <a:pt x="356" y="1"/>
                  </a:moveTo>
                  <a:cubicBezTo>
                    <a:pt x="346" y="1"/>
                    <a:pt x="334" y="1"/>
                    <a:pt x="323" y="2"/>
                  </a:cubicBezTo>
                  <a:cubicBezTo>
                    <a:pt x="0" y="2"/>
                    <a:pt x="52" y="471"/>
                    <a:pt x="388" y="471"/>
                  </a:cubicBezTo>
                  <a:cubicBezTo>
                    <a:pt x="400" y="471"/>
                    <a:pt x="411" y="471"/>
                    <a:pt x="423" y="469"/>
                  </a:cubicBezTo>
                  <a:cubicBezTo>
                    <a:pt x="681" y="437"/>
                    <a:pt x="658" y="1"/>
                    <a:pt x="35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3" name="Google Shape;4873;p22"/>
            <p:cNvSpPr/>
            <p:nvPr/>
          </p:nvSpPr>
          <p:spPr>
            <a:xfrm>
              <a:off x="5817300" y="1708875"/>
              <a:ext cx="16200" cy="11775"/>
            </a:xfrm>
            <a:custGeom>
              <a:rect b="b" l="l" r="r" t="t"/>
              <a:pathLst>
                <a:path extrusionOk="0" h="471" w="648">
                  <a:moveTo>
                    <a:pt x="318" y="0"/>
                  </a:moveTo>
                  <a:cubicBezTo>
                    <a:pt x="309" y="0"/>
                    <a:pt x="300" y="1"/>
                    <a:pt x="291" y="2"/>
                  </a:cubicBezTo>
                  <a:cubicBezTo>
                    <a:pt x="1" y="34"/>
                    <a:pt x="53" y="470"/>
                    <a:pt x="327" y="470"/>
                  </a:cubicBezTo>
                  <a:cubicBezTo>
                    <a:pt x="337" y="470"/>
                    <a:pt x="347" y="470"/>
                    <a:pt x="357" y="469"/>
                  </a:cubicBezTo>
                  <a:cubicBezTo>
                    <a:pt x="647" y="437"/>
                    <a:pt x="564" y="0"/>
                    <a:pt x="31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4" name="Google Shape;4874;p22"/>
            <p:cNvSpPr/>
            <p:nvPr/>
          </p:nvSpPr>
          <p:spPr>
            <a:xfrm>
              <a:off x="5829800" y="1735550"/>
              <a:ext cx="17900" cy="14275"/>
            </a:xfrm>
            <a:custGeom>
              <a:rect b="b" l="l" r="r" t="t"/>
              <a:pathLst>
                <a:path extrusionOk="0" h="571" w="716">
                  <a:moveTo>
                    <a:pt x="352" y="1"/>
                  </a:moveTo>
                  <a:cubicBezTo>
                    <a:pt x="343" y="1"/>
                    <a:pt x="334" y="1"/>
                    <a:pt x="324" y="2"/>
                  </a:cubicBezTo>
                  <a:cubicBezTo>
                    <a:pt x="1" y="67"/>
                    <a:pt x="54" y="571"/>
                    <a:pt x="362" y="571"/>
                  </a:cubicBezTo>
                  <a:cubicBezTo>
                    <a:pt x="371" y="571"/>
                    <a:pt x="381" y="570"/>
                    <a:pt x="391" y="569"/>
                  </a:cubicBezTo>
                  <a:cubicBezTo>
                    <a:pt x="715" y="537"/>
                    <a:pt x="661" y="1"/>
                    <a:pt x="35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5" name="Google Shape;4875;p22"/>
            <p:cNvSpPr/>
            <p:nvPr/>
          </p:nvSpPr>
          <p:spPr>
            <a:xfrm>
              <a:off x="5789825" y="1752225"/>
              <a:ext cx="13650" cy="10125"/>
            </a:xfrm>
            <a:custGeom>
              <a:rect b="b" l="l" r="r" t="t"/>
              <a:pathLst>
                <a:path extrusionOk="0" h="405" w="546">
                  <a:moveTo>
                    <a:pt x="283" y="0"/>
                  </a:moveTo>
                  <a:cubicBezTo>
                    <a:pt x="274" y="0"/>
                    <a:pt x="265" y="1"/>
                    <a:pt x="256" y="2"/>
                  </a:cubicBezTo>
                  <a:cubicBezTo>
                    <a:pt x="0" y="66"/>
                    <a:pt x="20" y="405"/>
                    <a:pt x="256" y="405"/>
                  </a:cubicBezTo>
                  <a:cubicBezTo>
                    <a:pt x="266" y="405"/>
                    <a:pt x="277" y="404"/>
                    <a:pt x="289" y="403"/>
                  </a:cubicBezTo>
                  <a:cubicBezTo>
                    <a:pt x="545" y="371"/>
                    <a:pt x="494" y="0"/>
                    <a:pt x="28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6" name="Google Shape;4876;p22"/>
            <p:cNvSpPr/>
            <p:nvPr/>
          </p:nvSpPr>
          <p:spPr>
            <a:xfrm>
              <a:off x="5775600" y="1683825"/>
              <a:ext cx="12875" cy="9325"/>
            </a:xfrm>
            <a:custGeom>
              <a:rect b="b" l="l" r="r" t="t"/>
              <a:pathLst>
                <a:path extrusionOk="0" h="373" w="515">
                  <a:moveTo>
                    <a:pt x="254" y="1"/>
                  </a:moveTo>
                  <a:cubicBezTo>
                    <a:pt x="244" y="1"/>
                    <a:pt x="234" y="2"/>
                    <a:pt x="224" y="3"/>
                  </a:cubicBezTo>
                  <a:cubicBezTo>
                    <a:pt x="1" y="35"/>
                    <a:pt x="22" y="372"/>
                    <a:pt x="257" y="372"/>
                  </a:cubicBezTo>
                  <a:cubicBezTo>
                    <a:pt x="268" y="372"/>
                    <a:pt x="279" y="371"/>
                    <a:pt x="291" y="370"/>
                  </a:cubicBezTo>
                  <a:cubicBezTo>
                    <a:pt x="514" y="338"/>
                    <a:pt x="463" y="1"/>
                    <a:pt x="25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7" name="Google Shape;4877;p22"/>
            <p:cNvSpPr/>
            <p:nvPr/>
          </p:nvSpPr>
          <p:spPr>
            <a:xfrm>
              <a:off x="5804800" y="1658000"/>
              <a:ext cx="17850" cy="12600"/>
            </a:xfrm>
            <a:custGeom>
              <a:rect b="b" l="l" r="r" t="t"/>
              <a:pathLst>
                <a:path extrusionOk="0" h="504" w="714">
                  <a:moveTo>
                    <a:pt x="355" y="0"/>
                  </a:moveTo>
                  <a:cubicBezTo>
                    <a:pt x="345" y="0"/>
                    <a:pt x="334" y="1"/>
                    <a:pt x="324" y="2"/>
                  </a:cubicBezTo>
                  <a:cubicBezTo>
                    <a:pt x="1" y="34"/>
                    <a:pt x="53" y="504"/>
                    <a:pt x="359" y="504"/>
                  </a:cubicBezTo>
                  <a:cubicBezTo>
                    <a:pt x="369" y="504"/>
                    <a:pt x="380" y="503"/>
                    <a:pt x="390" y="502"/>
                  </a:cubicBezTo>
                  <a:cubicBezTo>
                    <a:pt x="713" y="470"/>
                    <a:pt x="661" y="0"/>
                    <a:pt x="35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8" name="Google Shape;4878;p22"/>
            <p:cNvSpPr/>
            <p:nvPr/>
          </p:nvSpPr>
          <p:spPr>
            <a:xfrm>
              <a:off x="5792325" y="1640350"/>
              <a:ext cx="15875" cy="10250"/>
            </a:xfrm>
            <a:custGeom>
              <a:rect b="b" l="l" r="r" t="t"/>
              <a:pathLst>
                <a:path extrusionOk="0" h="410" w="635">
                  <a:moveTo>
                    <a:pt x="343" y="0"/>
                  </a:moveTo>
                  <a:cubicBezTo>
                    <a:pt x="326" y="0"/>
                    <a:pt x="308" y="3"/>
                    <a:pt x="289" y="7"/>
                  </a:cubicBezTo>
                  <a:cubicBezTo>
                    <a:pt x="1" y="39"/>
                    <a:pt x="51" y="410"/>
                    <a:pt x="321" y="410"/>
                  </a:cubicBezTo>
                  <a:cubicBezTo>
                    <a:pt x="332" y="410"/>
                    <a:pt x="344" y="409"/>
                    <a:pt x="356" y="408"/>
                  </a:cubicBezTo>
                  <a:cubicBezTo>
                    <a:pt x="634" y="377"/>
                    <a:pt x="568" y="0"/>
                    <a:pt x="34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9" name="Google Shape;4879;p22"/>
            <p:cNvSpPr/>
            <p:nvPr/>
          </p:nvSpPr>
          <p:spPr>
            <a:xfrm>
              <a:off x="5762300" y="1659650"/>
              <a:ext cx="13625" cy="10150"/>
            </a:xfrm>
            <a:custGeom>
              <a:rect b="b" l="l" r="r" t="t"/>
              <a:pathLst>
                <a:path extrusionOk="0" h="406" w="545">
                  <a:moveTo>
                    <a:pt x="285" y="0"/>
                  </a:moveTo>
                  <a:cubicBezTo>
                    <a:pt x="276" y="0"/>
                    <a:pt x="266" y="1"/>
                    <a:pt x="256" y="3"/>
                  </a:cubicBezTo>
                  <a:cubicBezTo>
                    <a:pt x="0" y="66"/>
                    <a:pt x="50" y="405"/>
                    <a:pt x="260" y="405"/>
                  </a:cubicBezTo>
                  <a:cubicBezTo>
                    <a:pt x="269" y="405"/>
                    <a:pt x="279" y="404"/>
                    <a:pt x="289" y="403"/>
                  </a:cubicBezTo>
                  <a:cubicBezTo>
                    <a:pt x="544" y="339"/>
                    <a:pt x="494" y="0"/>
                    <a:pt x="28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0" name="Google Shape;4880;p22"/>
            <p:cNvSpPr/>
            <p:nvPr/>
          </p:nvSpPr>
          <p:spPr>
            <a:xfrm>
              <a:off x="5762250" y="1617125"/>
              <a:ext cx="13700" cy="10950"/>
            </a:xfrm>
            <a:custGeom>
              <a:rect b="b" l="l" r="r" t="t"/>
              <a:pathLst>
                <a:path extrusionOk="0" h="438" w="548">
                  <a:moveTo>
                    <a:pt x="289" y="0"/>
                  </a:moveTo>
                  <a:cubicBezTo>
                    <a:pt x="279" y="0"/>
                    <a:pt x="268" y="1"/>
                    <a:pt x="258" y="2"/>
                  </a:cubicBezTo>
                  <a:cubicBezTo>
                    <a:pt x="1" y="35"/>
                    <a:pt x="53" y="438"/>
                    <a:pt x="266" y="438"/>
                  </a:cubicBezTo>
                  <a:cubicBezTo>
                    <a:pt x="274" y="438"/>
                    <a:pt x="282" y="437"/>
                    <a:pt x="291" y="436"/>
                  </a:cubicBezTo>
                  <a:cubicBezTo>
                    <a:pt x="547" y="372"/>
                    <a:pt x="527"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1" name="Google Shape;4881;p22"/>
            <p:cNvSpPr/>
            <p:nvPr/>
          </p:nvSpPr>
          <p:spPr>
            <a:xfrm>
              <a:off x="5820375" y="1685325"/>
              <a:ext cx="13875" cy="11425"/>
            </a:xfrm>
            <a:custGeom>
              <a:rect b="b" l="l" r="r" t="t"/>
              <a:pathLst>
                <a:path extrusionOk="0" h="457" w="555">
                  <a:moveTo>
                    <a:pt x="304" y="0"/>
                  </a:moveTo>
                  <a:cubicBezTo>
                    <a:pt x="218" y="0"/>
                    <a:pt x="123" y="51"/>
                    <a:pt x="68" y="143"/>
                  </a:cubicBezTo>
                  <a:cubicBezTo>
                    <a:pt x="1" y="277"/>
                    <a:pt x="68" y="410"/>
                    <a:pt x="201" y="443"/>
                  </a:cubicBezTo>
                  <a:cubicBezTo>
                    <a:pt x="228" y="452"/>
                    <a:pt x="254" y="456"/>
                    <a:pt x="279" y="456"/>
                  </a:cubicBezTo>
                  <a:cubicBezTo>
                    <a:pt x="441" y="456"/>
                    <a:pt x="555" y="283"/>
                    <a:pt x="468" y="110"/>
                  </a:cubicBezTo>
                  <a:cubicBezTo>
                    <a:pt x="438" y="35"/>
                    <a:pt x="374" y="0"/>
                    <a:pt x="30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2" name="Google Shape;4882;p22"/>
            <p:cNvSpPr/>
            <p:nvPr/>
          </p:nvSpPr>
          <p:spPr>
            <a:xfrm>
              <a:off x="6373275" y="2793850"/>
              <a:ext cx="183500" cy="121775"/>
            </a:xfrm>
            <a:custGeom>
              <a:rect b="b" l="l" r="r" t="t"/>
              <a:pathLst>
                <a:path extrusionOk="0" h="4871" w="7340">
                  <a:moveTo>
                    <a:pt x="3970" y="0"/>
                  </a:moveTo>
                  <a:lnTo>
                    <a:pt x="1" y="1502"/>
                  </a:lnTo>
                  <a:lnTo>
                    <a:pt x="167" y="1468"/>
                  </a:lnTo>
                  <a:lnTo>
                    <a:pt x="968" y="4871"/>
                  </a:lnTo>
                  <a:lnTo>
                    <a:pt x="7339" y="3470"/>
                  </a:lnTo>
                  <a:lnTo>
                    <a:pt x="4304" y="2269"/>
                  </a:lnTo>
                  <a:lnTo>
                    <a:pt x="3970"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3" name="Google Shape;4883;p22"/>
            <p:cNvSpPr/>
            <p:nvPr/>
          </p:nvSpPr>
          <p:spPr>
            <a:xfrm>
              <a:off x="5889600" y="2592025"/>
              <a:ext cx="124275" cy="180175"/>
            </a:xfrm>
            <a:custGeom>
              <a:rect b="b" l="l" r="r" t="t"/>
              <a:pathLst>
                <a:path extrusionOk="0" h="7207" w="4971">
                  <a:moveTo>
                    <a:pt x="3403" y="1"/>
                  </a:moveTo>
                  <a:lnTo>
                    <a:pt x="1" y="868"/>
                  </a:lnTo>
                  <a:lnTo>
                    <a:pt x="1635" y="7206"/>
                  </a:lnTo>
                  <a:lnTo>
                    <a:pt x="2702" y="4137"/>
                  </a:lnTo>
                  <a:lnTo>
                    <a:pt x="4971" y="3704"/>
                  </a:lnTo>
                  <a:lnTo>
                    <a:pt x="3403" y="1"/>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4" name="Google Shape;4884;p22"/>
            <p:cNvSpPr/>
            <p:nvPr/>
          </p:nvSpPr>
          <p:spPr>
            <a:xfrm>
              <a:off x="5949900" y="2663400"/>
              <a:ext cx="17275" cy="32075"/>
            </a:xfrm>
            <a:custGeom>
              <a:rect b="b" l="l" r="r" t="t"/>
              <a:pathLst>
                <a:path extrusionOk="0" h="1283" w="691">
                  <a:moveTo>
                    <a:pt x="29" y="1"/>
                  </a:moveTo>
                  <a:cubicBezTo>
                    <a:pt x="10" y="1"/>
                    <a:pt x="0" y="24"/>
                    <a:pt x="24" y="48"/>
                  </a:cubicBezTo>
                  <a:cubicBezTo>
                    <a:pt x="90" y="315"/>
                    <a:pt x="224" y="515"/>
                    <a:pt x="357" y="715"/>
                  </a:cubicBezTo>
                  <a:cubicBezTo>
                    <a:pt x="391" y="882"/>
                    <a:pt x="491" y="1116"/>
                    <a:pt x="691" y="1282"/>
                  </a:cubicBezTo>
                  <a:cubicBezTo>
                    <a:pt x="657" y="1049"/>
                    <a:pt x="524" y="815"/>
                    <a:pt x="391" y="649"/>
                  </a:cubicBezTo>
                  <a:cubicBezTo>
                    <a:pt x="257" y="448"/>
                    <a:pt x="190" y="215"/>
                    <a:pt x="57" y="15"/>
                  </a:cubicBezTo>
                  <a:cubicBezTo>
                    <a:pt x="47" y="5"/>
                    <a:pt x="37"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5" name="Google Shape;4885;p22"/>
            <p:cNvSpPr/>
            <p:nvPr/>
          </p:nvSpPr>
          <p:spPr>
            <a:xfrm>
              <a:off x="5952600" y="2654250"/>
              <a:ext cx="24600" cy="42050"/>
            </a:xfrm>
            <a:custGeom>
              <a:rect b="b" l="l" r="r" t="t"/>
              <a:pathLst>
                <a:path extrusionOk="0" h="1682" w="984">
                  <a:moveTo>
                    <a:pt x="79" y="1"/>
                  </a:moveTo>
                  <a:cubicBezTo>
                    <a:pt x="41" y="1"/>
                    <a:pt x="0" y="32"/>
                    <a:pt x="49" y="81"/>
                  </a:cubicBezTo>
                  <a:cubicBezTo>
                    <a:pt x="416" y="581"/>
                    <a:pt x="649" y="1148"/>
                    <a:pt x="983" y="1682"/>
                  </a:cubicBezTo>
                  <a:cubicBezTo>
                    <a:pt x="816" y="1081"/>
                    <a:pt x="483" y="548"/>
                    <a:pt x="116" y="14"/>
                  </a:cubicBezTo>
                  <a:cubicBezTo>
                    <a:pt x="107" y="5"/>
                    <a:pt x="93" y="1"/>
                    <a:pt x="7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6" name="Google Shape;4886;p22"/>
            <p:cNvSpPr/>
            <p:nvPr/>
          </p:nvSpPr>
          <p:spPr>
            <a:xfrm>
              <a:off x="5974650" y="2658200"/>
              <a:ext cx="14225" cy="38925"/>
            </a:xfrm>
            <a:custGeom>
              <a:rect b="b" l="l" r="r" t="t"/>
              <a:pathLst>
                <a:path extrusionOk="0" h="1557" w="569">
                  <a:moveTo>
                    <a:pt x="29" y="1"/>
                  </a:moveTo>
                  <a:cubicBezTo>
                    <a:pt x="12" y="1"/>
                    <a:pt x="1" y="17"/>
                    <a:pt x="1" y="56"/>
                  </a:cubicBezTo>
                  <a:cubicBezTo>
                    <a:pt x="101" y="556"/>
                    <a:pt x="335" y="1057"/>
                    <a:pt x="535" y="1557"/>
                  </a:cubicBezTo>
                  <a:cubicBezTo>
                    <a:pt x="535" y="1557"/>
                    <a:pt x="568" y="1557"/>
                    <a:pt x="568" y="1524"/>
                  </a:cubicBezTo>
                  <a:cubicBezTo>
                    <a:pt x="435" y="1023"/>
                    <a:pt x="268" y="490"/>
                    <a:pt x="68" y="23"/>
                  </a:cubicBezTo>
                  <a:cubicBezTo>
                    <a:pt x="54" y="9"/>
                    <a:pt x="40"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7" name="Google Shape;4887;p22"/>
            <p:cNvSpPr/>
            <p:nvPr/>
          </p:nvSpPr>
          <p:spPr>
            <a:xfrm>
              <a:off x="5983775" y="2669175"/>
              <a:ext cx="35150" cy="49650"/>
            </a:xfrm>
            <a:custGeom>
              <a:rect b="b" l="l" r="r" t="t"/>
              <a:pathLst>
                <a:path extrusionOk="0" h="1986" w="1406">
                  <a:moveTo>
                    <a:pt x="235" y="308"/>
                  </a:moveTo>
                  <a:cubicBezTo>
                    <a:pt x="272" y="477"/>
                    <a:pt x="282" y="647"/>
                    <a:pt x="269" y="822"/>
                  </a:cubicBezTo>
                  <a:lnTo>
                    <a:pt x="269" y="822"/>
                  </a:lnTo>
                  <a:cubicBezTo>
                    <a:pt x="258" y="820"/>
                    <a:pt x="247" y="819"/>
                    <a:pt x="236" y="818"/>
                  </a:cubicBezTo>
                  <a:cubicBezTo>
                    <a:pt x="233" y="818"/>
                    <a:pt x="231" y="818"/>
                    <a:pt x="228" y="818"/>
                  </a:cubicBezTo>
                  <a:lnTo>
                    <a:pt x="228" y="818"/>
                  </a:lnTo>
                  <a:cubicBezTo>
                    <a:pt x="197" y="653"/>
                    <a:pt x="198" y="480"/>
                    <a:pt x="235" y="308"/>
                  </a:cubicBezTo>
                  <a:close/>
                  <a:moveTo>
                    <a:pt x="350" y="967"/>
                  </a:moveTo>
                  <a:cubicBezTo>
                    <a:pt x="638" y="1017"/>
                    <a:pt x="893" y="1149"/>
                    <a:pt x="1070" y="1385"/>
                  </a:cubicBezTo>
                  <a:cubicBezTo>
                    <a:pt x="1205" y="1547"/>
                    <a:pt x="1406" y="1840"/>
                    <a:pt x="1212" y="1840"/>
                  </a:cubicBezTo>
                  <a:cubicBezTo>
                    <a:pt x="1167" y="1840"/>
                    <a:pt x="1099" y="1823"/>
                    <a:pt x="1004" y="1785"/>
                  </a:cubicBezTo>
                  <a:cubicBezTo>
                    <a:pt x="688" y="1643"/>
                    <a:pt x="454" y="1404"/>
                    <a:pt x="324" y="1120"/>
                  </a:cubicBezTo>
                  <a:lnTo>
                    <a:pt x="324" y="1120"/>
                  </a:lnTo>
                  <a:cubicBezTo>
                    <a:pt x="335" y="1068"/>
                    <a:pt x="343" y="1017"/>
                    <a:pt x="350" y="967"/>
                  </a:cubicBezTo>
                  <a:close/>
                  <a:moveTo>
                    <a:pt x="199" y="1"/>
                  </a:moveTo>
                  <a:cubicBezTo>
                    <a:pt x="178" y="1"/>
                    <a:pt x="153" y="17"/>
                    <a:pt x="136" y="51"/>
                  </a:cubicBezTo>
                  <a:cubicBezTo>
                    <a:pt x="0" y="458"/>
                    <a:pt x="35" y="873"/>
                    <a:pt x="204" y="1214"/>
                  </a:cubicBezTo>
                  <a:lnTo>
                    <a:pt x="204" y="1214"/>
                  </a:lnTo>
                  <a:cubicBezTo>
                    <a:pt x="204" y="1215"/>
                    <a:pt x="203" y="1217"/>
                    <a:pt x="203" y="1218"/>
                  </a:cubicBezTo>
                  <a:cubicBezTo>
                    <a:pt x="203" y="1218"/>
                    <a:pt x="205" y="1220"/>
                    <a:pt x="208" y="1222"/>
                  </a:cubicBezTo>
                  <a:lnTo>
                    <a:pt x="208" y="1222"/>
                  </a:lnTo>
                  <a:cubicBezTo>
                    <a:pt x="414" y="1630"/>
                    <a:pt x="811" y="1931"/>
                    <a:pt x="1337" y="1985"/>
                  </a:cubicBezTo>
                  <a:cubicBezTo>
                    <a:pt x="1371" y="1985"/>
                    <a:pt x="1404" y="1952"/>
                    <a:pt x="1404" y="1919"/>
                  </a:cubicBezTo>
                  <a:cubicBezTo>
                    <a:pt x="1342" y="1362"/>
                    <a:pt x="907" y="948"/>
                    <a:pt x="365" y="838"/>
                  </a:cubicBezTo>
                  <a:lnTo>
                    <a:pt x="365" y="838"/>
                  </a:lnTo>
                  <a:cubicBezTo>
                    <a:pt x="385" y="597"/>
                    <a:pt x="361" y="373"/>
                    <a:pt x="278" y="151"/>
                  </a:cubicBezTo>
                  <a:lnTo>
                    <a:pt x="278" y="151"/>
                  </a:lnTo>
                  <a:cubicBezTo>
                    <a:pt x="286" y="129"/>
                    <a:pt x="294" y="106"/>
                    <a:pt x="303" y="84"/>
                  </a:cubicBezTo>
                  <a:lnTo>
                    <a:pt x="251" y="84"/>
                  </a:lnTo>
                  <a:cubicBezTo>
                    <a:pt x="246" y="73"/>
                    <a:pt x="241" y="62"/>
                    <a:pt x="236" y="51"/>
                  </a:cubicBezTo>
                  <a:cubicBezTo>
                    <a:pt x="236" y="17"/>
                    <a:pt x="220" y="1"/>
                    <a:pt x="19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22"/>
            <p:cNvSpPr/>
            <p:nvPr/>
          </p:nvSpPr>
          <p:spPr>
            <a:xfrm>
              <a:off x="5896275" y="2610475"/>
              <a:ext cx="37550" cy="162350"/>
            </a:xfrm>
            <a:custGeom>
              <a:rect b="b" l="l" r="r" t="t"/>
              <a:pathLst>
                <a:path extrusionOk="0" h="6494" w="1502">
                  <a:moveTo>
                    <a:pt x="77" y="0"/>
                  </a:moveTo>
                  <a:cubicBezTo>
                    <a:pt x="41" y="0"/>
                    <a:pt x="0" y="27"/>
                    <a:pt x="0" y="64"/>
                  </a:cubicBezTo>
                  <a:cubicBezTo>
                    <a:pt x="534" y="2165"/>
                    <a:pt x="901" y="4300"/>
                    <a:pt x="1401" y="6468"/>
                  </a:cubicBezTo>
                  <a:cubicBezTo>
                    <a:pt x="1435" y="6485"/>
                    <a:pt x="1460" y="6493"/>
                    <a:pt x="1476" y="6493"/>
                  </a:cubicBezTo>
                  <a:cubicBezTo>
                    <a:pt x="1493" y="6493"/>
                    <a:pt x="1501" y="6485"/>
                    <a:pt x="1501" y="6468"/>
                  </a:cubicBezTo>
                  <a:cubicBezTo>
                    <a:pt x="1235" y="4300"/>
                    <a:pt x="701" y="2165"/>
                    <a:pt x="134" y="64"/>
                  </a:cubicBezTo>
                  <a:cubicBezTo>
                    <a:pt x="134" y="18"/>
                    <a:pt x="107"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9" name="Google Shape;4889;p22"/>
            <p:cNvSpPr/>
            <p:nvPr/>
          </p:nvSpPr>
          <p:spPr>
            <a:xfrm>
              <a:off x="5906475" y="2618725"/>
              <a:ext cx="86550" cy="20400"/>
            </a:xfrm>
            <a:custGeom>
              <a:rect b="b" l="l" r="r" t="t"/>
              <a:pathLst>
                <a:path extrusionOk="0" h="816" w="3462">
                  <a:moveTo>
                    <a:pt x="3395" y="0"/>
                  </a:moveTo>
                  <a:cubicBezTo>
                    <a:pt x="2228" y="100"/>
                    <a:pt x="1060" y="301"/>
                    <a:pt x="59" y="801"/>
                  </a:cubicBezTo>
                  <a:cubicBezTo>
                    <a:pt x="1127" y="467"/>
                    <a:pt x="2228" y="234"/>
                    <a:pt x="3395" y="100"/>
                  </a:cubicBezTo>
                  <a:cubicBezTo>
                    <a:pt x="3462" y="100"/>
                    <a:pt x="3428" y="0"/>
                    <a:pt x="3395" y="0"/>
                  </a:cubicBezTo>
                  <a:close/>
                  <a:moveTo>
                    <a:pt x="59" y="801"/>
                  </a:moveTo>
                  <a:cubicBezTo>
                    <a:pt x="15" y="801"/>
                    <a:pt x="0" y="816"/>
                    <a:pt x="15" y="816"/>
                  </a:cubicBezTo>
                  <a:cubicBezTo>
                    <a:pt x="22" y="816"/>
                    <a:pt x="37" y="812"/>
                    <a:pt x="59" y="80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0" name="Google Shape;4890;p22"/>
            <p:cNvSpPr/>
            <p:nvPr/>
          </p:nvSpPr>
          <p:spPr>
            <a:xfrm>
              <a:off x="6386275" y="2829350"/>
              <a:ext cx="26225" cy="79925"/>
            </a:xfrm>
            <a:custGeom>
              <a:rect b="b" l="l" r="r" t="t"/>
              <a:pathLst>
                <a:path extrusionOk="0" h="3197" w="1049">
                  <a:moveTo>
                    <a:pt x="100" y="1"/>
                  </a:moveTo>
                  <a:cubicBezTo>
                    <a:pt x="53" y="1"/>
                    <a:pt x="1" y="25"/>
                    <a:pt x="48" y="48"/>
                  </a:cubicBezTo>
                  <a:cubicBezTo>
                    <a:pt x="215" y="1082"/>
                    <a:pt x="481" y="2216"/>
                    <a:pt x="948" y="3184"/>
                  </a:cubicBezTo>
                  <a:cubicBezTo>
                    <a:pt x="957" y="3193"/>
                    <a:pt x="969" y="3197"/>
                    <a:pt x="980" y="3197"/>
                  </a:cubicBezTo>
                  <a:cubicBezTo>
                    <a:pt x="1013" y="3197"/>
                    <a:pt x="1048" y="3166"/>
                    <a:pt x="1048" y="3117"/>
                  </a:cubicBezTo>
                  <a:cubicBezTo>
                    <a:pt x="682" y="2083"/>
                    <a:pt x="381" y="1082"/>
                    <a:pt x="148" y="15"/>
                  </a:cubicBezTo>
                  <a:cubicBezTo>
                    <a:pt x="138" y="5"/>
                    <a:pt x="120" y="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1" name="Google Shape;4891;p22"/>
            <p:cNvSpPr/>
            <p:nvPr/>
          </p:nvSpPr>
          <p:spPr>
            <a:xfrm>
              <a:off x="6395800" y="2878900"/>
              <a:ext cx="159300" cy="34450"/>
            </a:xfrm>
            <a:custGeom>
              <a:rect b="b" l="l" r="r" t="t"/>
              <a:pathLst>
                <a:path extrusionOk="0" h="1378" w="6372">
                  <a:moveTo>
                    <a:pt x="6338" y="1"/>
                  </a:moveTo>
                  <a:cubicBezTo>
                    <a:pt x="4237" y="201"/>
                    <a:pt x="2035" y="668"/>
                    <a:pt x="0" y="1268"/>
                  </a:cubicBezTo>
                  <a:cubicBezTo>
                    <a:pt x="0" y="1323"/>
                    <a:pt x="0" y="1377"/>
                    <a:pt x="18" y="1377"/>
                  </a:cubicBezTo>
                  <a:cubicBezTo>
                    <a:pt x="23" y="1377"/>
                    <a:pt x="28" y="1375"/>
                    <a:pt x="34" y="1369"/>
                  </a:cubicBezTo>
                  <a:cubicBezTo>
                    <a:pt x="2102" y="835"/>
                    <a:pt x="4203" y="401"/>
                    <a:pt x="6338" y="68"/>
                  </a:cubicBezTo>
                  <a:cubicBezTo>
                    <a:pt x="6372" y="68"/>
                    <a:pt x="6372" y="1"/>
                    <a:pt x="63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2" name="Google Shape;4892;p22"/>
            <p:cNvSpPr/>
            <p:nvPr/>
          </p:nvSpPr>
          <p:spPr>
            <a:xfrm>
              <a:off x="6464175" y="2847000"/>
              <a:ext cx="18900" cy="11925"/>
            </a:xfrm>
            <a:custGeom>
              <a:rect b="b" l="l" r="r" t="t"/>
              <a:pathLst>
                <a:path extrusionOk="0" h="477" w="756">
                  <a:moveTo>
                    <a:pt x="688" y="0"/>
                  </a:moveTo>
                  <a:cubicBezTo>
                    <a:pt x="681" y="0"/>
                    <a:pt x="674" y="3"/>
                    <a:pt x="668" y="9"/>
                  </a:cubicBezTo>
                  <a:cubicBezTo>
                    <a:pt x="468" y="143"/>
                    <a:pt x="267" y="310"/>
                    <a:pt x="34" y="443"/>
                  </a:cubicBezTo>
                  <a:cubicBezTo>
                    <a:pt x="1" y="443"/>
                    <a:pt x="1" y="476"/>
                    <a:pt x="34" y="476"/>
                  </a:cubicBezTo>
                  <a:cubicBezTo>
                    <a:pt x="267" y="343"/>
                    <a:pt x="501" y="243"/>
                    <a:pt x="701" y="109"/>
                  </a:cubicBezTo>
                  <a:cubicBezTo>
                    <a:pt x="756" y="55"/>
                    <a:pt x="721" y="0"/>
                    <a:pt x="68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3" name="Google Shape;4893;p22"/>
            <p:cNvSpPr/>
            <p:nvPr/>
          </p:nvSpPr>
          <p:spPr>
            <a:xfrm>
              <a:off x="6460000" y="2838875"/>
              <a:ext cx="21725" cy="9200"/>
            </a:xfrm>
            <a:custGeom>
              <a:rect b="b" l="l" r="r" t="t"/>
              <a:pathLst>
                <a:path extrusionOk="0" h="368" w="869">
                  <a:moveTo>
                    <a:pt x="801" y="1"/>
                  </a:moveTo>
                  <a:cubicBezTo>
                    <a:pt x="668" y="1"/>
                    <a:pt x="535" y="101"/>
                    <a:pt x="434" y="134"/>
                  </a:cubicBezTo>
                  <a:cubicBezTo>
                    <a:pt x="301" y="168"/>
                    <a:pt x="168" y="268"/>
                    <a:pt x="1" y="301"/>
                  </a:cubicBezTo>
                  <a:cubicBezTo>
                    <a:pt x="1" y="334"/>
                    <a:pt x="1" y="368"/>
                    <a:pt x="34" y="368"/>
                  </a:cubicBezTo>
                  <a:cubicBezTo>
                    <a:pt x="168" y="334"/>
                    <a:pt x="301" y="301"/>
                    <a:pt x="468" y="234"/>
                  </a:cubicBezTo>
                  <a:cubicBezTo>
                    <a:pt x="601" y="201"/>
                    <a:pt x="768" y="168"/>
                    <a:pt x="835" y="101"/>
                  </a:cubicBezTo>
                  <a:cubicBezTo>
                    <a:pt x="868" y="34"/>
                    <a:pt x="835" y="1"/>
                    <a:pt x="8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4" name="Google Shape;4894;p22"/>
            <p:cNvSpPr/>
            <p:nvPr/>
          </p:nvSpPr>
          <p:spPr>
            <a:xfrm>
              <a:off x="6459175" y="2831375"/>
              <a:ext cx="22550" cy="4200"/>
            </a:xfrm>
            <a:custGeom>
              <a:rect b="b" l="l" r="r" t="t"/>
              <a:pathLst>
                <a:path extrusionOk="0" h="168" w="902">
                  <a:moveTo>
                    <a:pt x="834" y="1"/>
                  </a:moveTo>
                  <a:cubicBezTo>
                    <a:pt x="534" y="1"/>
                    <a:pt x="301" y="34"/>
                    <a:pt x="34" y="134"/>
                  </a:cubicBezTo>
                  <a:cubicBezTo>
                    <a:pt x="0" y="134"/>
                    <a:pt x="0" y="167"/>
                    <a:pt x="34" y="167"/>
                  </a:cubicBezTo>
                  <a:cubicBezTo>
                    <a:pt x="301" y="134"/>
                    <a:pt x="568" y="134"/>
                    <a:pt x="834" y="134"/>
                  </a:cubicBezTo>
                  <a:cubicBezTo>
                    <a:pt x="901" y="134"/>
                    <a:pt x="901" y="1"/>
                    <a:pt x="8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5" name="Google Shape;4895;p22"/>
            <p:cNvSpPr/>
            <p:nvPr/>
          </p:nvSpPr>
          <p:spPr>
            <a:xfrm>
              <a:off x="6450825" y="2810675"/>
              <a:ext cx="36725" cy="20025"/>
            </a:xfrm>
            <a:custGeom>
              <a:rect b="b" l="l" r="r" t="t"/>
              <a:pathLst>
                <a:path extrusionOk="0" h="801" w="1469">
                  <a:moveTo>
                    <a:pt x="501" y="295"/>
                  </a:moveTo>
                  <a:cubicBezTo>
                    <a:pt x="568" y="295"/>
                    <a:pt x="701" y="428"/>
                    <a:pt x="735" y="462"/>
                  </a:cubicBezTo>
                  <a:cubicBezTo>
                    <a:pt x="787" y="514"/>
                    <a:pt x="831" y="557"/>
                    <a:pt x="874" y="606"/>
                  </a:cubicBezTo>
                  <a:lnTo>
                    <a:pt x="874" y="606"/>
                  </a:lnTo>
                  <a:cubicBezTo>
                    <a:pt x="849" y="603"/>
                    <a:pt x="825" y="599"/>
                    <a:pt x="801" y="595"/>
                  </a:cubicBezTo>
                  <a:cubicBezTo>
                    <a:pt x="668" y="562"/>
                    <a:pt x="568" y="495"/>
                    <a:pt x="501" y="462"/>
                  </a:cubicBezTo>
                  <a:cubicBezTo>
                    <a:pt x="468" y="428"/>
                    <a:pt x="234" y="295"/>
                    <a:pt x="501" y="295"/>
                  </a:cubicBezTo>
                  <a:close/>
                  <a:moveTo>
                    <a:pt x="1273" y="121"/>
                  </a:moveTo>
                  <a:cubicBezTo>
                    <a:pt x="1291" y="121"/>
                    <a:pt x="1312" y="133"/>
                    <a:pt x="1335" y="161"/>
                  </a:cubicBezTo>
                  <a:cubicBezTo>
                    <a:pt x="1369" y="228"/>
                    <a:pt x="1335" y="328"/>
                    <a:pt x="1335" y="395"/>
                  </a:cubicBezTo>
                  <a:cubicBezTo>
                    <a:pt x="1319" y="527"/>
                    <a:pt x="1237" y="585"/>
                    <a:pt x="1135" y="607"/>
                  </a:cubicBezTo>
                  <a:lnTo>
                    <a:pt x="1135" y="607"/>
                  </a:lnTo>
                  <a:lnTo>
                    <a:pt x="1135" y="428"/>
                  </a:lnTo>
                  <a:cubicBezTo>
                    <a:pt x="1135" y="401"/>
                    <a:pt x="1181" y="121"/>
                    <a:pt x="1273" y="121"/>
                  </a:cubicBezTo>
                  <a:close/>
                  <a:moveTo>
                    <a:pt x="1262" y="1"/>
                  </a:moveTo>
                  <a:cubicBezTo>
                    <a:pt x="1208" y="1"/>
                    <a:pt x="1154" y="37"/>
                    <a:pt x="1135" y="95"/>
                  </a:cubicBezTo>
                  <a:cubicBezTo>
                    <a:pt x="1028" y="229"/>
                    <a:pt x="985" y="449"/>
                    <a:pt x="990" y="617"/>
                  </a:cubicBezTo>
                  <a:lnTo>
                    <a:pt x="990" y="617"/>
                  </a:lnTo>
                  <a:cubicBezTo>
                    <a:pt x="976" y="616"/>
                    <a:pt x="962" y="615"/>
                    <a:pt x="949" y="614"/>
                  </a:cubicBezTo>
                  <a:lnTo>
                    <a:pt x="949" y="614"/>
                  </a:lnTo>
                  <a:cubicBezTo>
                    <a:pt x="816" y="423"/>
                    <a:pt x="568" y="151"/>
                    <a:pt x="364" y="151"/>
                  </a:cubicBezTo>
                  <a:cubicBezTo>
                    <a:pt x="304" y="151"/>
                    <a:pt x="249" y="174"/>
                    <a:pt x="201" y="228"/>
                  </a:cubicBezTo>
                  <a:cubicBezTo>
                    <a:pt x="1" y="495"/>
                    <a:pt x="835" y="762"/>
                    <a:pt x="1002" y="762"/>
                  </a:cubicBezTo>
                  <a:cubicBezTo>
                    <a:pt x="1002" y="790"/>
                    <a:pt x="1014" y="800"/>
                    <a:pt x="1025" y="800"/>
                  </a:cubicBezTo>
                  <a:cubicBezTo>
                    <a:pt x="1040" y="800"/>
                    <a:pt x="1054" y="781"/>
                    <a:pt x="1035" y="762"/>
                  </a:cubicBezTo>
                  <a:cubicBezTo>
                    <a:pt x="1035" y="762"/>
                    <a:pt x="1035" y="761"/>
                    <a:pt x="1035" y="761"/>
                  </a:cubicBezTo>
                  <a:lnTo>
                    <a:pt x="1035" y="761"/>
                  </a:lnTo>
                  <a:cubicBezTo>
                    <a:pt x="1038" y="761"/>
                    <a:pt x="1041" y="761"/>
                    <a:pt x="1045" y="761"/>
                  </a:cubicBezTo>
                  <a:lnTo>
                    <a:pt x="1045" y="761"/>
                  </a:lnTo>
                  <a:cubicBezTo>
                    <a:pt x="1057" y="765"/>
                    <a:pt x="1071" y="767"/>
                    <a:pt x="1084" y="767"/>
                  </a:cubicBezTo>
                  <a:cubicBezTo>
                    <a:pt x="1100" y="767"/>
                    <a:pt x="1116" y="763"/>
                    <a:pt x="1125" y="754"/>
                  </a:cubicBezTo>
                  <a:lnTo>
                    <a:pt x="1125" y="754"/>
                  </a:lnTo>
                  <a:cubicBezTo>
                    <a:pt x="1244" y="737"/>
                    <a:pt x="1344" y="687"/>
                    <a:pt x="1369" y="562"/>
                  </a:cubicBezTo>
                  <a:cubicBezTo>
                    <a:pt x="1402" y="428"/>
                    <a:pt x="1469" y="161"/>
                    <a:pt x="1369" y="61"/>
                  </a:cubicBezTo>
                  <a:cubicBezTo>
                    <a:pt x="1341" y="19"/>
                    <a:pt x="1301" y="1"/>
                    <a:pt x="126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4896" name="Shape 4896"/>
        <p:cNvGrpSpPr/>
        <p:nvPr/>
      </p:nvGrpSpPr>
      <p:grpSpPr>
        <a:xfrm>
          <a:off x="0" y="0"/>
          <a:ext cx="0" cy="0"/>
          <a:chOff x="0" y="0"/>
          <a:chExt cx="0" cy="0"/>
        </a:xfrm>
      </p:grpSpPr>
      <p:sp>
        <p:nvSpPr>
          <p:cNvPr id="4897" name="Google Shape;4897;p23"/>
          <p:cNvSpPr txBox="1"/>
          <p:nvPr>
            <p:ph type="ctrTitle"/>
          </p:nvPr>
        </p:nvSpPr>
        <p:spPr>
          <a:xfrm>
            <a:off x="1257252" y="1255074"/>
            <a:ext cx="3118200" cy="1188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300"/>
              <a:buFont typeface="Jua"/>
              <a:buNone/>
              <a:defRPr sz="3300">
                <a:latin typeface="Jua"/>
                <a:ea typeface="Jua"/>
                <a:cs typeface="Jua"/>
                <a:sym typeface="Ju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898" name="Google Shape;4898;p23"/>
          <p:cNvSpPr txBox="1"/>
          <p:nvPr>
            <p:ph idx="1" type="subTitle"/>
          </p:nvPr>
        </p:nvSpPr>
        <p:spPr>
          <a:xfrm>
            <a:off x="1238952" y="2329434"/>
            <a:ext cx="3154800" cy="160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5">
  <p:cSld name="SECTION_TITLE_AND_DESCRIPTION_2">
    <p:bg>
      <p:bgPr>
        <a:solidFill>
          <a:schemeClr val="dk2"/>
        </a:solidFill>
      </p:bgPr>
    </p:bg>
    <p:spTree>
      <p:nvGrpSpPr>
        <p:cNvPr id="4899" name="Shape 4899"/>
        <p:cNvGrpSpPr/>
        <p:nvPr/>
      </p:nvGrpSpPr>
      <p:grpSpPr>
        <a:xfrm>
          <a:off x="0" y="0"/>
          <a:ext cx="0" cy="0"/>
          <a:chOff x="0" y="0"/>
          <a:chExt cx="0" cy="0"/>
        </a:xfrm>
      </p:grpSpPr>
      <p:sp>
        <p:nvSpPr>
          <p:cNvPr id="4900" name="Google Shape;4900;p24"/>
          <p:cNvSpPr txBox="1"/>
          <p:nvPr>
            <p:ph type="ctrTitle"/>
          </p:nvPr>
        </p:nvSpPr>
        <p:spPr>
          <a:xfrm>
            <a:off x="4768548" y="950274"/>
            <a:ext cx="3118200" cy="1188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300"/>
              <a:buFont typeface="Jua"/>
              <a:buNone/>
              <a:defRPr sz="3300">
                <a:latin typeface="Jua"/>
                <a:ea typeface="Jua"/>
                <a:cs typeface="Jua"/>
                <a:sym typeface="Ju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901" name="Google Shape;4901;p24"/>
          <p:cNvSpPr txBox="1"/>
          <p:nvPr>
            <p:ph idx="1" type="subTitle"/>
          </p:nvPr>
        </p:nvSpPr>
        <p:spPr>
          <a:xfrm>
            <a:off x="4750248" y="2024634"/>
            <a:ext cx="3154800" cy="160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4">
  <p:cSld name="SECTION_TITLE_AND_DESCRIPTION_1">
    <p:bg>
      <p:bgPr>
        <a:noFill/>
      </p:bgPr>
    </p:bg>
    <p:spTree>
      <p:nvGrpSpPr>
        <p:cNvPr id="4902" name="Shape 4902"/>
        <p:cNvGrpSpPr/>
        <p:nvPr/>
      </p:nvGrpSpPr>
      <p:grpSpPr>
        <a:xfrm>
          <a:off x="0" y="0"/>
          <a:ext cx="0" cy="0"/>
          <a:chOff x="0" y="0"/>
          <a:chExt cx="0" cy="0"/>
        </a:xfrm>
      </p:grpSpPr>
      <p:sp>
        <p:nvSpPr>
          <p:cNvPr id="4903" name="Google Shape;4903;p25"/>
          <p:cNvSpPr txBox="1"/>
          <p:nvPr>
            <p:ph type="ctrTitle"/>
          </p:nvPr>
        </p:nvSpPr>
        <p:spPr>
          <a:xfrm>
            <a:off x="1257252" y="950274"/>
            <a:ext cx="3118200" cy="1188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300"/>
              <a:buFont typeface="Jua"/>
              <a:buNone/>
              <a:defRPr sz="3300">
                <a:latin typeface="Jua"/>
                <a:ea typeface="Jua"/>
                <a:cs typeface="Jua"/>
                <a:sym typeface="Ju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904" name="Google Shape;4904;p25"/>
          <p:cNvSpPr txBox="1"/>
          <p:nvPr>
            <p:ph idx="1" type="subTitle"/>
          </p:nvPr>
        </p:nvSpPr>
        <p:spPr>
          <a:xfrm>
            <a:off x="1238952" y="2024634"/>
            <a:ext cx="3154800" cy="160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dk2"/>
        </a:solidFill>
      </p:bgPr>
    </p:bg>
    <p:spTree>
      <p:nvGrpSpPr>
        <p:cNvPr id="4905" name="Shape 4905"/>
        <p:cNvGrpSpPr/>
        <p:nvPr/>
      </p:nvGrpSpPr>
      <p:grpSpPr>
        <a:xfrm>
          <a:off x="0" y="0"/>
          <a:ext cx="0" cy="0"/>
          <a:chOff x="0" y="0"/>
          <a:chExt cx="0" cy="0"/>
        </a:xfrm>
      </p:grpSpPr>
      <p:sp>
        <p:nvSpPr>
          <p:cNvPr id="4906" name="Google Shape;4906;p26"/>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3">
  <p:cSld name="CAPTION_ONLY_1">
    <p:bg>
      <p:bgPr>
        <a:solidFill>
          <a:schemeClr val="dk2"/>
        </a:solidFill>
      </p:bgPr>
    </p:bg>
    <p:spTree>
      <p:nvGrpSpPr>
        <p:cNvPr id="4907" name="Shape 4907"/>
        <p:cNvGrpSpPr/>
        <p:nvPr/>
      </p:nvGrpSpPr>
      <p:grpSpPr>
        <a:xfrm>
          <a:off x="0" y="0"/>
          <a:ext cx="0" cy="0"/>
          <a:chOff x="0" y="0"/>
          <a:chExt cx="0" cy="0"/>
        </a:xfrm>
      </p:grpSpPr>
      <p:sp>
        <p:nvSpPr>
          <p:cNvPr id="4908" name="Google Shape;4908;p27"/>
          <p:cNvSpPr txBox="1"/>
          <p:nvPr>
            <p:ph idx="1" type="subTitle"/>
          </p:nvPr>
        </p:nvSpPr>
        <p:spPr>
          <a:xfrm>
            <a:off x="4949511" y="2587073"/>
            <a:ext cx="2889600" cy="142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4909" name="Google Shape;4909;p27"/>
          <p:cNvSpPr txBox="1"/>
          <p:nvPr>
            <p:ph type="title"/>
          </p:nvPr>
        </p:nvSpPr>
        <p:spPr>
          <a:xfrm>
            <a:off x="4771311" y="1860107"/>
            <a:ext cx="3246000" cy="795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2"/>
        </a:solidFill>
      </p:bgPr>
    </p:bg>
    <p:spTree>
      <p:nvGrpSpPr>
        <p:cNvPr id="4910" name="Shape 4910"/>
        <p:cNvGrpSpPr/>
        <p:nvPr/>
      </p:nvGrpSpPr>
      <p:grpSpPr>
        <a:xfrm>
          <a:off x="0" y="0"/>
          <a:ext cx="0" cy="0"/>
          <a:chOff x="0" y="0"/>
          <a:chExt cx="0" cy="0"/>
        </a:xfrm>
      </p:grpSpPr>
      <p:grpSp>
        <p:nvGrpSpPr>
          <p:cNvPr id="4911" name="Google Shape;4911;p28"/>
          <p:cNvGrpSpPr/>
          <p:nvPr/>
        </p:nvGrpSpPr>
        <p:grpSpPr>
          <a:xfrm rot="362304">
            <a:off x="8363301" y="118919"/>
            <a:ext cx="701409" cy="1468746"/>
            <a:chOff x="8694925" y="207725"/>
            <a:chExt cx="701375" cy="1468675"/>
          </a:xfrm>
        </p:grpSpPr>
        <p:sp>
          <p:nvSpPr>
            <p:cNvPr id="4912" name="Google Shape;4912;p28"/>
            <p:cNvSpPr/>
            <p:nvPr/>
          </p:nvSpPr>
          <p:spPr>
            <a:xfrm>
              <a:off x="9081050" y="757200"/>
              <a:ext cx="142625" cy="92150"/>
            </a:xfrm>
            <a:custGeom>
              <a:rect b="b" l="l" r="r" t="t"/>
              <a:pathLst>
                <a:path extrusionOk="0" h="3686" w="5705">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3" name="Google Shape;4913;p28"/>
            <p:cNvSpPr/>
            <p:nvPr/>
          </p:nvSpPr>
          <p:spPr>
            <a:xfrm>
              <a:off x="8870050" y="865800"/>
              <a:ext cx="297750" cy="728875"/>
            </a:xfrm>
            <a:custGeom>
              <a:rect b="b" l="l" r="r" t="t"/>
              <a:pathLst>
                <a:path extrusionOk="0" h="29155" w="1191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4" name="Google Shape;4914;p28"/>
            <p:cNvSpPr/>
            <p:nvPr/>
          </p:nvSpPr>
          <p:spPr>
            <a:xfrm>
              <a:off x="8786675" y="1566300"/>
              <a:ext cx="150950" cy="93425"/>
            </a:xfrm>
            <a:custGeom>
              <a:rect b="b" l="l" r="r" t="t"/>
              <a:pathLst>
                <a:path extrusionOk="0" h="3737" w="6038">
                  <a:moveTo>
                    <a:pt x="2869" y="1"/>
                  </a:moveTo>
                  <a:lnTo>
                    <a:pt x="2702" y="1835"/>
                  </a:lnTo>
                  <a:lnTo>
                    <a:pt x="0" y="3236"/>
                  </a:lnTo>
                  <a:lnTo>
                    <a:pt x="5604" y="3737"/>
                  </a:lnTo>
                  <a:lnTo>
                    <a:pt x="6038" y="468"/>
                  </a:lnTo>
                  <a:lnTo>
                    <a:pt x="2869"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5" name="Google Shape;4915;p28"/>
            <p:cNvSpPr/>
            <p:nvPr/>
          </p:nvSpPr>
          <p:spPr>
            <a:xfrm>
              <a:off x="8980975" y="1582150"/>
              <a:ext cx="139300" cy="94250"/>
            </a:xfrm>
            <a:custGeom>
              <a:rect b="b" l="l" r="r" t="t"/>
              <a:pathLst>
                <a:path extrusionOk="0" h="3770" w="5572">
                  <a:moveTo>
                    <a:pt x="101" y="0"/>
                  </a:moveTo>
                  <a:lnTo>
                    <a:pt x="0" y="3336"/>
                  </a:lnTo>
                  <a:lnTo>
                    <a:pt x="5571" y="3770"/>
                  </a:lnTo>
                  <a:lnTo>
                    <a:pt x="3503" y="2069"/>
                  </a:lnTo>
                  <a:lnTo>
                    <a:pt x="3570" y="67"/>
                  </a:lnTo>
                  <a:lnTo>
                    <a:pt x="101" y="0"/>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6" name="Google Shape;4916;p28"/>
            <p:cNvSpPr/>
            <p:nvPr/>
          </p:nvSpPr>
          <p:spPr>
            <a:xfrm>
              <a:off x="8956800" y="216075"/>
              <a:ext cx="245200" cy="168350"/>
            </a:xfrm>
            <a:custGeom>
              <a:rect b="b" l="l" r="r" t="t"/>
              <a:pathLst>
                <a:path extrusionOk="0" h="6734" w="9808">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7" name="Google Shape;4917;p28"/>
            <p:cNvSpPr/>
            <p:nvPr/>
          </p:nvSpPr>
          <p:spPr>
            <a:xfrm>
              <a:off x="8898425" y="461225"/>
              <a:ext cx="300225" cy="425450"/>
            </a:xfrm>
            <a:custGeom>
              <a:rect b="b" l="l" r="r" t="t"/>
              <a:pathLst>
                <a:path extrusionOk="0" h="17018" w="12009">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8" name="Google Shape;4918;p28"/>
            <p:cNvSpPr/>
            <p:nvPr/>
          </p:nvSpPr>
          <p:spPr>
            <a:xfrm>
              <a:off x="9006825" y="237850"/>
              <a:ext cx="146800" cy="175200"/>
            </a:xfrm>
            <a:custGeom>
              <a:rect b="b" l="l" r="r" t="t"/>
              <a:pathLst>
                <a:path extrusionOk="0" h="7008" w="5872">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9" name="Google Shape;4919;p28"/>
            <p:cNvSpPr/>
            <p:nvPr/>
          </p:nvSpPr>
          <p:spPr>
            <a:xfrm>
              <a:off x="9031000" y="399625"/>
              <a:ext cx="81750" cy="117725"/>
            </a:xfrm>
            <a:custGeom>
              <a:rect b="b" l="l" r="r" t="t"/>
              <a:pathLst>
                <a:path extrusionOk="0" h="4709" w="327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0" name="Google Shape;4920;p28"/>
            <p:cNvSpPr/>
            <p:nvPr/>
          </p:nvSpPr>
          <p:spPr>
            <a:xfrm>
              <a:off x="8983850" y="318525"/>
              <a:ext cx="39675" cy="51650"/>
            </a:xfrm>
            <a:custGeom>
              <a:rect b="b" l="l" r="r" t="t"/>
              <a:pathLst>
                <a:path extrusionOk="0" h="2066" w="1587">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1" name="Google Shape;4921;p28"/>
            <p:cNvSpPr/>
            <p:nvPr/>
          </p:nvSpPr>
          <p:spPr>
            <a:xfrm>
              <a:off x="9042800" y="307900"/>
              <a:ext cx="7425" cy="6400"/>
            </a:xfrm>
            <a:custGeom>
              <a:rect b="b" l="l" r="r" t="t"/>
              <a:pathLst>
                <a:path extrusionOk="0" h="256" w="297">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2" name="Google Shape;4922;p28"/>
            <p:cNvSpPr/>
            <p:nvPr/>
          </p:nvSpPr>
          <p:spPr>
            <a:xfrm>
              <a:off x="9112575" y="305775"/>
              <a:ext cx="7700" cy="5550"/>
            </a:xfrm>
            <a:custGeom>
              <a:rect b="b" l="l" r="r" t="t"/>
              <a:pathLst>
                <a:path extrusionOk="0" h="222" w="308">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3" name="Google Shape;4923;p28"/>
            <p:cNvSpPr/>
            <p:nvPr/>
          </p:nvSpPr>
          <p:spPr>
            <a:xfrm>
              <a:off x="9043600" y="409750"/>
              <a:ext cx="64750" cy="7775"/>
            </a:xfrm>
            <a:custGeom>
              <a:rect b="b" l="l" r="r" t="t"/>
              <a:pathLst>
                <a:path extrusionOk="0" h="311" w="259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4" name="Google Shape;4924;p28"/>
            <p:cNvSpPr/>
            <p:nvPr/>
          </p:nvSpPr>
          <p:spPr>
            <a:xfrm>
              <a:off x="9046025" y="233250"/>
              <a:ext cx="100100" cy="58000"/>
            </a:xfrm>
            <a:custGeom>
              <a:rect b="b" l="l" r="r" t="t"/>
              <a:pathLst>
                <a:path extrusionOk="0" h="2320" w="4004">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5" name="Google Shape;4925;p28"/>
            <p:cNvSpPr/>
            <p:nvPr/>
          </p:nvSpPr>
          <p:spPr>
            <a:xfrm>
              <a:off x="9079375" y="302075"/>
              <a:ext cx="23375" cy="44775"/>
            </a:xfrm>
            <a:custGeom>
              <a:rect b="b" l="l" r="r" t="t"/>
              <a:pathLst>
                <a:path extrusionOk="0" h="1791" w="935">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6" name="Google Shape;4926;p28"/>
            <p:cNvSpPr/>
            <p:nvPr/>
          </p:nvSpPr>
          <p:spPr>
            <a:xfrm>
              <a:off x="9036125" y="1631350"/>
              <a:ext cx="37450" cy="5850"/>
            </a:xfrm>
            <a:custGeom>
              <a:rect b="b" l="l" r="r" t="t"/>
              <a:pathLst>
                <a:path extrusionOk="0" h="234" w="1498">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7" name="Google Shape;4927;p28"/>
            <p:cNvSpPr/>
            <p:nvPr/>
          </p:nvSpPr>
          <p:spPr>
            <a:xfrm>
              <a:off x="9040175" y="1620150"/>
              <a:ext cx="30900" cy="2800"/>
            </a:xfrm>
            <a:custGeom>
              <a:rect b="b" l="l" r="r" t="t"/>
              <a:pathLst>
                <a:path extrusionOk="0" h="112" w="1236">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8" name="Google Shape;4928;p28"/>
            <p:cNvSpPr/>
            <p:nvPr/>
          </p:nvSpPr>
          <p:spPr>
            <a:xfrm>
              <a:off x="9047700" y="1599325"/>
              <a:ext cx="41000" cy="23325"/>
            </a:xfrm>
            <a:custGeom>
              <a:rect b="b" l="l" r="r" t="t"/>
              <a:pathLst>
                <a:path extrusionOk="0" h="933" w="164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9" name="Google Shape;4929;p28"/>
            <p:cNvSpPr/>
            <p:nvPr/>
          </p:nvSpPr>
          <p:spPr>
            <a:xfrm>
              <a:off x="8851725" y="1612175"/>
              <a:ext cx="23375" cy="5850"/>
            </a:xfrm>
            <a:custGeom>
              <a:rect b="b" l="l" r="r" t="t"/>
              <a:pathLst>
                <a:path extrusionOk="0" h="234" w="935">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0" name="Google Shape;4930;p28"/>
            <p:cNvSpPr/>
            <p:nvPr/>
          </p:nvSpPr>
          <p:spPr>
            <a:xfrm>
              <a:off x="8849225" y="1605500"/>
              <a:ext cx="25875" cy="4200"/>
            </a:xfrm>
            <a:custGeom>
              <a:rect b="b" l="l" r="r" t="t"/>
              <a:pathLst>
                <a:path extrusionOk="0" h="168" w="1035">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1" name="Google Shape;4931;p28"/>
            <p:cNvSpPr/>
            <p:nvPr/>
          </p:nvSpPr>
          <p:spPr>
            <a:xfrm>
              <a:off x="8861725" y="1596325"/>
              <a:ext cx="11700" cy="2700"/>
            </a:xfrm>
            <a:custGeom>
              <a:rect b="b" l="l" r="r" t="t"/>
              <a:pathLst>
                <a:path extrusionOk="0" h="108" w="468">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2" name="Google Shape;4932;p28"/>
            <p:cNvSpPr/>
            <p:nvPr/>
          </p:nvSpPr>
          <p:spPr>
            <a:xfrm>
              <a:off x="8835200" y="1577025"/>
              <a:ext cx="46350" cy="22975"/>
            </a:xfrm>
            <a:custGeom>
              <a:rect b="b" l="l" r="r" t="t"/>
              <a:pathLst>
                <a:path extrusionOk="0" h="919" w="1854">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3" name="Google Shape;4933;p28"/>
            <p:cNvSpPr/>
            <p:nvPr/>
          </p:nvSpPr>
          <p:spPr>
            <a:xfrm>
              <a:off x="9103575" y="469675"/>
              <a:ext cx="292725" cy="336950"/>
            </a:xfrm>
            <a:custGeom>
              <a:rect b="b" l="l" r="r" t="t"/>
              <a:pathLst>
                <a:path extrusionOk="0" h="13478" w="11709">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4" name="Google Shape;4934;p28"/>
            <p:cNvSpPr/>
            <p:nvPr/>
          </p:nvSpPr>
          <p:spPr>
            <a:xfrm>
              <a:off x="8847550" y="822425"/>
              <a:ext cx="322750" cy="712225"/>
            </a:xfrm>
            <a:custGeom>
              <a:rect b="b" l="l" r="r" t="t"/>
              <a:pathLst>
                <a:path extrusionOk="0" h="28489" w="1291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5" name="Google Shape;4935;p28"/>
            <p:cNvSpPr/>
            <p:nvPr/>
          </p:nvSpPr>
          <p:spPr>
            <a:xfrm>
              <a:off x="8941775" y="616450"/>
              <a:ext cx="206000" cy="237700"/>
            </a:xfrm>
            <a:custGeom>
              <a:rect b="b" l="l" r="r" t="t"/>
              <a:pathLst>
                <a:path extrusionOk="0" h="9508" w="824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6" name="Google Shape;4936;p28"/>
            <p:cNvSpPr/>
            <p:nvPr/>
          </p:nvSpPr>
          <p:spPr>
            <a:xfrm>
              <a:off x="8873400" y="742625"/>
              <a:ext cx="134275" cy="108450"/>
            </a:xfrm>
            <a:custGeom>
              <a:rect b="b" l="l" r="r" t="t"/>
              <a:pathLst>
                <a:path extrusionOk="0" h="4338" w="5371">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7" name="Google Shape;4937;p28"/>
            <p:cNvSpPr/>
            <p:nvPr/>
          </p:nvSpPr>
          <p:spPr>
            <a:xfrm>
              <a:off x="8694925" y="469675"/>
              <a:ext cx="321100" cy="314425"/>
            </a:xfrm>
            <a:custGeom>
              <a:rect b="b" l="l" r="r" t="t"/>
              <a:pathLst>
                <a:path extrusionOk="0" h="12577" w="12844">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28"/>
            <p:cNvSpPr/>
            <p:nvPr/>
          </p:nvSpPr>
          <p:spPr>
            <a:xfrm>
              <a:off x="9122750" y="483850"/>
              <a:ext cx="38375" cy="172650"/>
            </a:xfrm>
            <a:custGeom>
              <a:rect b="b" l="l" r="r" t="t"/>
              <a:pathLst>
                <a:path extrusionOk="0" h="6906" w="1535">
                  <a:moveTo>
                    <a:pt x="734" y="1"/>
                  </a:moveTo>
                  <a:lnTo>
                    <a:pt x="0" y="6839"/>
                  </a:lnTo>
                  <a:lnTo>
                    <a:pt x="601" y="6906"/>
                  </a:lnTo>
                  <a:lnTo>
                    <a:pt x="1535" y="435"/>
                  </a:lnTo>
                  <a:lnTo>
                    <a:pt x="734"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9" name="Google Shape;4939;p28"/>
            <p:cNvSpPr/>
            <p:nvPr/>
          </p:nvSpPr>
          <p:spPr>
            <a:xfrm>
              <a:off x="8991825" y="470525"/>
              <a:ext cx="23375" cy="162625"/>
            </a:xfrm>
            <a:custGeom>
              <a:rect b="b" l="l" r="r" t="t"/>
              <a:pathLst>
                <a:path extrusionOk="0" h="6505" w="935">
                  <a:moveTo>
                    <a:pt x="934" y="0"/>
                  </a:moveTo>
                  <a:lnTo>
                    <a:pt x="0" y="300"/>
                  </a:lnTo>
                  <a:lnTo>
                    <a:pt x="134" y="6438"/>
                  </a:lnTo>
                  <a:lnTo>
                    <a:pt x="767" y="6505"/>
                  </a:lnTo>
                  <a:lnTo>
                    <a:pt x="934"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0" name="Google Shape;4940;p28"/>
            <p:cNvSpPr/>
            <p:nvPr/>
          </p:nvSpPr>
          <p:spPr>
            <a:xfrm>
              <a:off x="9126925" y="642150"/>
              <a:ext cx="12525" cy="10200"/>
            </a:xfrm>
            <a:custGeom>
              <a:rect b="b" l="l" r="r" t="t"/>
              <a:pathLst>
                <a:path extrusionOk="0" h="408" w="501">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1" name="Google Shape;4941;p28"/>
            <p:cNvSpPr/>
            <p:nvPr/>
          </p:nvSpPr>
          <p:spPr>
            <a:xfrm>
              <a:off x="8996500" y="621400"/>
              <a:ext cx="13375" cy="8725"/>
            </a:xfrm>
            <a:custGeom>
              <a:rect b="b" l="l" r="r" t="t"/>
              <a:pathLst>
                <a:path extrusionOk="0" h="349" w="535">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2" name="Google Shape;4942;p28"/>
            <p:cNvSpPr/>
            <p:nvPr/>
          </p:nvSpPr>
          <p:spPr>
            <a:xfrm>
              <a:off x="9014325" y="676175"/>
              <a:ext cx="87600" cy="87875"/>
            </a:xfrm>
            <a:custGeom>
              <a:rect b="b" l="l" r="r" t="t"/>
              <a:pathLst>
                <a:path extrusionOk="0" h="3515" w="3504">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3" name="Google Shape;4943;p28"/>
            <p:cNvSpPr/>
            <p:nvPr/>
          </p:nvSpPr>
          <p:spPr>
            <a:xfrm>
              <a:off x="9020175" y="695675"/>
              <a:ext cx="77575" cy="12550"/>
            </a:xfrm>
            <a:custGeom>
              <a:rect b="b" l="l" r="r" t="t"/>
              <a:pathLst>
                <a:path extrusionOk="0" h="502" w="3103">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4" name="Google Shape;4944;p28"/>
            <p:cNvSpPr/>
            <p:nvPr/>
          </p:nvSpPr>
          <p:spPr>
            <a:xfrm>
              <a:off x="9132750" y="850875"/>
              <a:ext cx="31425" cy="53525"/>
            </a:xfrm>
            <a:custGeom>
              <a:rect b="b" l="l" r="r" t="t"/>
              <a:pathLst>
                <a:path extrusionOk="0" h="2141" w="1257">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5" name="Google Shape;4945;p28"/>
            <p:cNvSpPr/>
            <p:nvPr/>
          </p:nvSpPr>
          <p:spPr>
            <a:xfrm>
              <a:off x="9030175" y="855575"/>
              <a:ext cx="32550" cy="75050"/>
            </a:xfrm>
            <a:custGeom>
              <a:rect b="b" l="l" r="r" t="t"/>
              <a:pathLst>
                <a:path extrusionOk="0" h="3002" w="1302">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6" name="Google Shape;4946;p28"/>
            <p:cNvSpPr/>
            <p:nvPr/>
          </p:nvSpPr>
          <p:spPr>
            <a:xfrm>
              <a:off x="8904250" y="849925"/>
              <a:ext cx="42800" cy="41750"/>
            </a:xfrm>
            <a:custGeom>
              <a:rect b="b" l="l" r="r" t="t"/>
              <a:pathLst>
                <a:path extrusionOk="0" h="1670" w="1712">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7" name="Google Shape;4947;p28"/>
            <p:cNvSpPr/>
            <p:nvPr/>
          </p:nvSpPr>
          <p:spPr>
            <a:xfrm>
              <a:off x="8843375" y="1517925"/>
              <a:ext cx="98425" cy="8375"/>
            </a:xfrm>
            <a:custGeom>
              <a:rect b="b" l="l" r="r" t="t"/>
              <a:pathLst>
                <a:path extrusionOk="0" h="335" w="3937">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8" name="Google Shape;4948;p28"/>
            <p:cNvSpPr/>
            <p:nvPr/>
          </p:nvSpPr>
          <p:spPr>
            <a:xfrm>
              <a:off x="8853475" y="1489700"/>
              <a:ext cx="92500" cy="14075"/>
            </a:xfrm>
            <a:custGeom>
              <a:rect b="b" l="l" r="r" t="t"/>
              <a:pathLst>
                <a:path extrusionOk="0" h="563" w="370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9" name="Google Shape;4949;p28"/>
            <p:cNvSpPr/>
            <p:nvPr/>
          </p:nvSpPr>
          <p:spPr>
            <a:xfrm>
              <a:off x="8978475" y="1525450"/>
              <a:ext cx="112600" cy="7800"/>
            </a:xfrm>
            <a:custGeom>
              <a:rect b="b" l="l" r="r" t="t"/>
              <a:pathLst>
                <a:path extrusionOk="0" h="312" w="4504">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0" name="Google Shape;4950;p28"/>
            <p:cNvSpPr/>
            <p:nvPr/>
          </p:nvSpPr>
          <p:spPr>
            <a:xfrm>
              <a:off x="8983475" y="1493750"/>
              <a:ext cx="120950" cy="6700"/>
            </a:xfrm>
            <a:custGeom>
              <a:rect b="b" l="l" r="r" t="t"/>
              <a:pathLst>
                <a:path extrusionOk="0" h="268" w="4838">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1" name="Google Shape;4951;p28"/>
            <p:cNvSpPr/>
            <p:nvPr/>
          </p:nvSpPr>
          <p:spPr>
            <a:xfrm>
              <a:off x="9066875" y="1198550"/>
              <a:ext cx="48375" cy="10850"/>
            </a:xfrm>
            <a:custGeom>
              <a:rect b="b" l="l" r="r" t="t"/>
              <a:pathLst>
                <a:path extrusionOk="0" h="434" w="1935">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2" name="Google Shape;4952;p28"/>
            <p:cNvSpPr/>
            <p:nvPr/>
          </p:nvSpPr>
          <p:spPr>
            <a:xfrm>
              <a:off x="8906175" y="1183175"/>
              <a:ext cx="36975" cy="30625"/>
            </a:xfrm>
            <a:custGeom>
              <a:rect b="b" l="l" r="r" t="t"/>
              <a:pathLst>
                <a:path extrusionOk="0" h="1225" w="1479">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3" name="Google Shape;4953;p28"/>
            <p:cNvSpPr/>
            <p:nvPr/>
          </p:nvSpPr>
          <p:spPr>
            <a:xfrm>
              <a:off x="8981800" y="207725"/>
              <a:ext cx="45075" cy="46825"/>
            </a:xfrm>
            <a:custGeom>
              <a:rect b="b" l="l" r="r" t="t"/>
              <a:pathLst>
                <a:path extrusionOk="0" h="1873" w="1803">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4" name="Google Shape;4954;p28"/>
            <p:cNvSpPr/>
            <p:nvPr/>
          </p:nvSpPr>
          <p:spPr>
            <a:xfrm>
              <a:off x="8990150" y="229050"/>
              <a:ext cx="42225" cy="27175"/>
            </a:xfrm>
            <a:custGeom>
              <a:rect b="b" l="l" r="r" t="t"/>
              <a:pathLst>
                <a:path extrusionOk="0" h="1087" w="1689">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5" name="Google Shape;4955;p28"/>
            <p:cNvSpPr/>
            <p:nvPr/>
          </p:nvSpPr>
          <p:spPr>
            <a:xfrm>
              <a:off x="9085475" y="336675"/>
              <a:ext cx="31325" cy="25750"/>
            </a:xfrm>
            <a:custGeom>
              <a:rect b="b" l="l" r="r" t="t"/>
              <a:pathLst>
                <a:path extrusionOk="0" h="1030" w="1253">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56" name="Google Shape;4956;p28"/>
          <p:cNvGrpSpPr/>
          <p:nvPr/>
        </p:nvGrpSpPr>
        <p:grpSpPr>
          <a:xfrm>
            <a:off x="6540250" y="-365125"/>
            <a:ext cx="982400" cy="1809250"/>
            <a:chOff x="6601775" y="1650925"/>
            <a:chExt cx="982400" cy="1809250"/>
          </a:xfrm>
        </p:grpSpPr>
        <p:sp>
          <p:nvSpPr>
            <p:cNvPr id="4957" name="Google Shape;4957;p28"/>
            <p:cNvSpPr/>
            <p:nvPr/>
          </p:nvSpPr>
          <p:spPr>
            <a:xfrm>
              <a:off x="6601775" y="3199975"/>
              <a:ext cx="203500" cy="143450"/>
            </a:xfrm>
            <a:custGeom>
              <a:rect b="b" l="l" r="r" t="t"/>
              <a:pathLst>
                <a:path extrusionOk="0" h="5738" w="814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8" name="Google Shape;4958;p28"/>
            <p:cNvSpPr/>
            <p:nvPr/>
          </p:nvSpPr>
          <p:spPr>
            <a:xfrm>
              <a:off x="7055425" y="3295875"/>
              <a:ext cx="153475" cy="164300"/>
            </a:xfrm>
            <a:custGeom>
              <a:rect b="b" l="l" r="r" t="t"/>
              <a:pathLst>
                <a:path extrusionOk="0" h="6572" w="6139">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9" name="Google Shape;4959;p28"/>
            <p:cNvSpPr/>
            <p:nvPr/>
          </p:nvSpPr>
          <p:spPr>
            <a:xfrm>
              <a:off x="6697675" y="2610375"/>
              <a:ext cx="606300" cy="762250"/>
            </a:xfrm>
            <a:custGeom>
              <a:rect b="b" l="l" r="r" t="t"/>
              <a:pathLst>
                <a:path extrusionOk="0" h="30490" w="24252">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0" name="Google Shape;4960;p28"/>
            <p:cNvSpPr/>
            <p:nvPr/>
          </p:nvSpPr>
          <p:spPr>
            <a:xfrm>
              <a:off x="7021250" y="2271575"/>
              <a:ext cx="407800" cy="476425"/>
            </a:xfrm>
            <a:custGeom>
              <a:rect b="b" l="l" r="r" t="t"/>
              <a:pathLst>
                <a:path extrusionOk="0" h="19057" w="16312">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1" name="Google Shape;4961;p28"/>
            <p:cNvSpPr/>
            <p:nvPr/>
          </p:nvSpPr>
          <p:spPr>
            <a:xfrm>
              <a:off x="7155500" y="1650925"/>
              <a:ext cx="131800" cy="191425"/>
            </a:xfrm>
            <a:custGeom>
              <a:rect b="b" l="l" r="r" t="t"/>
              <a:pathLst>
                <a:path extrusionOk="0" h="7657" w="5272">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28"/>
            <p:cNvSpPr/>
            <p:nvPr/>
          </p:nvSpPr>
          <p:spPr>
            <a:xfrm>
              <a:off x="7092125" y="1799800"/>
              <a:ext cx="193500" cy="557925"/>
            </a:xfrm>
            <a:custGeom>
              <a:rect b="b" l="l" r="r" t="t"/>
              <a:pathLst>
                <a:path extrusionOk="0" h="22317" w="774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3" name="Google Shape;4963;p28"/>
            <p:cNvSpPr/>
            <p:nvPr/>
          </p:nvSpPr>
          <p:spPr>
            <a:xfrm>
              <a:off x="7278100" y="2354375"/>
              <a:ext cx="306075" cy="382925"/>
            </a:xfrm>
            <a:custGeom>
              <a:rect b="b" l="l" r="r" t="t"/>
              <a:pathLst>
                <a:path extrusionOk="0" h="15317" w="12243">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4" name="Google Shape;4964;p28"/>
            <p:cNvSpPr/>
            <p:nvPr/>
          </p:nvSpPr>
          <p:spPr>
            <a:xfrm>
              <a:off x="7315125" y="2451100"/>
              <a:ext cx="87250" cy="252550"/>
            </a:xfrm>
            <a:custGeom>
              <a:rect b="b" l="l" r="r" t="t"/>
              <a:pathLst>
                <a:path extrusionOk="0" h="10102" w="349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5" name="Google Shape;4965;p28"/>
            <p:cNvSpPr/>
            <p:nvPr/>
          </p:nvSpPr>
          <p:spPr>
            <a:xfrm>
              <a:off x="7163025" y="1820475"/>
              <a:ext cx="83950" cy="25600"/>
            </a:xfrm>
            <a:custGeom>
              <a:rect b="b" l="l" r="r" t="t"/>
              <a:pathLst>
                <a:path extrusionOk="0" h="1024" w="3358">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6" name="Google Shape;4966;p28"/>
            <p:cNvSpPr/>
            <p:nvPr/>
          </p:nvSpPr>
          <p:spPr>
            <a:xfrm>
              <a:off x="7177175" y="1815650"/>
              <a:ext cx="5050" cy="2525"/>
            </a:xfrm>
            <a:custGeom>
              <a:rect b="b" l="l" r="r" t="t"/>
              <a:pathLst>
                <a:path extrusionOk="0" h="101" w="202">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7" name="Google Shape;4967;p28"/>
            <p:cNvSpPr/>
            <p:nvPr/>
          </p:nvSpPr>
          <p:spPr>
            <a:xfrm>
              <a:off x="6763875" y="2789675"/>
              <a:ext cx="315775" cy="503800"/>
            </a:xfrm>
            <a:custGeom>
              <a:rect b="b" l="l" r="r" t="t"/>
              <a:pathLst>
                <a:path extrusionOk="0" h="20152" w="12631">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8" name="Google Shape;4968;p28"/>
            <p:cNvSpPr/>
            <p:nvPr/>
          </p:nvSpPr>
          <p:spPr>
            <a:xfrm>
              <a:off x="7410050" y="2624000"/>
              <a:ext cx="42350" cy="43950"/>
            </a:xfrm>
            <a:custGeom>
              <a:rect b="b" l="l" r="r" t="t"/>
              <a:pathLst>
                <a:path extrusionOk="0" h="1758" w="1694">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9" name="Google Shape;4969;p28"/>
            <p:cNvSpPr/>
            <p:nvPr/>
          </p:nvSpPr>
          <p:spPr>
            <a:xfrm>
              <a:off x="7415700" y="2628025"/>
              <a:ext cx="16700" cy="32425"/>
            </a:xfrm>
            <a:custGeom>
              <a:rect b="b" l="l" r="r" t="t"/>
              <a:pathLst>
                <a:path extrusionOk="0" h="1297" w="668">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0" name="Google Shape;4970;p28"/>
            <p:cNvSpPr/>
            <p:nvPr/>
          </p:nvSpPr>
          <p:spPr>
            <a:xfrm>
              <a:off x="7266425" y="2043150"/>
              <a:ext cx="170150" cy="229175"/>
            </a:xfrm>
            <a:custGeom>
              <a:rect b="b" l="l" r="r" t="t"/>
              <a:pathLst>
                <a:path extrusionOk="0" h="9167" w="6806">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1" name="Google Shape;4971;p28"/>
            <p:cNvSpPr/>
            <p:nvPr/>
          </p:nvSpPr>
          <p:spPr>
            <a:xfrm>
              <a:off x="7407350" y="2139525"/>
              <a:ext cx="5250" cy="4325"/>
            </a:xfrm>
            <a:custGeom>
              <a:rect b="b" l="l" r="r" t="t"/>
              <a:pathLst>
                <a:path extrusionOk="0" h="173" w="21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2" name="Google Shape;4972;p28"/>
            <p:cNvSpPr/>
            <p:nvPr/>
          </p:nvSpPr>
          <p:spPr>
            <a:xfrm>
              <a:off x="7332625" y="2132600"/>
              <a:ext cx="7050" cy="5175"/>
            </a:xfrm>
            <a:custGeom>
              <a:rect b="b" l="l" r="r" t="t"/>
              <a:pathLst>
                <a:path extrusionOk="0" h="207" w="282">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3" name="Google Shape;4973;p28"/>
            <p:cNvSpPr/>
            <p:nvPr/>
          </p:nvSpPr>
          <p:spPr>
            <a:xfrm>
              <a:off x="7285600" y="2239275"/>
              <a:ext cx="100925" cy="136800"/>
            </a:xfrm>
            <a:custGeom>
              <a:rect b="b" l="l" r="r" t="t"/>
              <a:pathLst>
                <a:path extrusionOk="0" h="5472" w="4037">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4" name="Google Shape;4974;p28"/>
            <p:cNvSpPr/>
            <p:nvPr/>
          </p:nvSpPr>
          <p:spPr>
            <a:xfrm>
              <a:off x="7363975" y="2128575"/>
              <a:ext cx="28400" cy="57600"/>
            </a:xfrm>
            <a:custGeom>
              <a:rect b="b" l="l" r="r" t="t"/>
              <a:pathLst>
                <a:path extrusionOk="0" h="2304" w="1136">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5" name="Google Shape;4975;p28"/>
            <p:cNvSpPr/>
            <p:nvPr/>
          </p:nvSpPr>
          <p:spPr>
            <a:xfrm>
              <a:off x="7244400" y="2124650"/>
              <a:ext cx="47900" cy="58425"/>
            </a:xfrm>
            <a:custGeom>
              <a:rect b="b" l="l" r="r" t="t"/>
              <a:pathLst>
                <a:path extrusionOk="0" h="2337" w="1916">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6" name="Google Shape;4976;p28"/>
            <p:cNvSpPr/>
            <p:nvPr/>
          </p:nvSpPr>
          <p:spPr>
            <a:xfrm>
              <a:off x="7344350" y="2185175"/>
              <a:ext cx="40300" cy="21425"/>
            </a:xfrm>
            <a:custGeom>
              <a:rect b="b" l="l" r="r" t="t"/>
              <a:pathLst>
                <a:path extrusionOk="0" h="857" w="1612">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7" name="Google Shape;4977;p28"/>
            <p:cNvSpPr/>
            <p:nvPr/>
          </p:nvSpPr>
          <p:spPr>
            <a:xfrm>
              <a:off x="7335025" y="2181750"/>
              <a:ext cx="21300" cy="11175"/>
            </a:xfrm>
            <a:custGeom>
              <a:rect b="b" l="l" r="r" t="t"/>
              <a:pathLst>
                <a:path extrusionOk="0" h="447" w="852">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28"/>
            <p:cNvSpPr/>
            <p:nvPr/>
          </p:nvSpPr>
          <p:spPr>
            <a:xfrm>
              <a:off x="7281425" y="2033825"/>
              <a:ext cx="160975" cy="109575"/>
            </a:xfrm>
            <a:custGeom>
              <a:rect b="b" l="l" r="r" t="t"/>
              <a:pathLst>
                <a:path extrusionOk="0" h="4383" w="6439">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9" name="Google Shape;4979;p28"/>
            <p:cNvSpPr/>
            <p:nvPr/>
          </p:nvSpPr>
          <p:spPr>
            <a:xfrm>
              <a:off x="7298950" y="2249300"/>
              <a:ext cx="83400" cy="23850"/>
            </a:xfrm>
            <a:custGeom>
              <a:rect b="b" l="l" r="r" t="t"/>
              <a:pathLst>
                <a:path extrusionOk="0" h="954" w="3336">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0" name="Google Shape;4980;p28"/>
            <p:cNvSpPr/>
            <p:nvPr/>
          </p:nvSpPr>
          <p:spPr>
            <a:xfrm>
              <a:off x="7348975" y="2216900"/>
              <a:ext cx="30050" cy="34075"/>
            </a:xfrm>
            <a:custGeom>
              <a:rect b="b" l="l" r="r" t="t"/>
              <a:pathLst>
                <a:path extrusionOk="0" h="1363" w="1202">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81" name="Google Shape;4981;p28"/>
          <p:cNvGrpSpPr/>
          <p:nvPr/>
        </p:nvGrpSpPr>
        <p:grpSpPr>
          <a:xfrm>
            <a:off x="7545763" y="599800"/>
            <a:ext cx="742225" cy="1554100"/>
            <a:chOff x="7561625" y="125650"/>
            <a:chExt cx="742225" cy="1554100"/>
          </a:xfrm>
        </p:grpSpPr>
        <p:sp>
          <p:nvSpPr>
            <p:cNvPr id="4982" name="Google Shape;4982;p28"/>
            <p:cNvSpPr/>
            <p:nvPr/>
          </p:nvSpPr>
          <p:spPr>
            <a:xfrm>
              <a:off x="7741750" y="125650"/>
              <a:ext cx="170125" cy="159750"/>
            </a:xfrm>
            <a:custGeom>
              <a:rect b="b" l="l" r="r" t="t"/>
              <a:pathLst>
                <a:path extrusionOk="0" h="6390" w="6805">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3" name="Google Shape;4983;p28"/>
            <p:cNvSpPr/>
            <p:nvPr/>
          </p:nvSpPr>
          <p:spPr>
            <a:xfrm>
              <a:off x="8016125" y="1526275"/>
              <a:ext cx="194325" cy="146800"/>
            </a:xfrm>
            <a:custGeom>
              <a:rect b="b" l="l" r="r" t="t"/>
              <a:pathLst>
                <a:path extrusionOk="0" h="5872" w="7773">
                  <a:moveTo>
                    <a:pt x="2936" y="0"/>
                  </a:moveTo>
                  <a:lnTo>
                    <a:pt x="0" y="2302"/>
                  </a:lnTo>
                  <a:lnTo>
                    <a:pt x="1635" y="5871"/>
                  </a:lnTo>
                  <a:lnTo>
                    <a:pt x="7772" y="2469"/>
                  </a:lnTo>
                  <a:lnTo>
                    <a:pt x="3970" y="2302"/>
                  </a:lnTo>
                  <a:lnTo>
                    <a:pt x="2936"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4" name="Google Shape;4984;p28"/>
            <p:cNvSpPr/>
            <p:nvPr/>
          </p:nvSpPr>
          <p:spPr>
            <a:xfrm>
              <a:off x="7561625" y="1505425"/>
              <a:ext cx="145975" cy="174325"/>
            </a:xfrm>
            <a:custGeom>
              <a:rect b="b" l="l" r="r" t="t"/>
              <a:pathLst>
                <a:path extrusionOk="0" h="6973" w="5839">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5" name="Google Shape;4985;p28"/>
            <p:cNvSpPr/>
            <p:nvPr/>
          </p:nvSpPr>
          <p:spPr>
            <a:xfrm>
              <a:off x="7604050" y="907500"/>
              <a:ext cx="92700" cy="138450"/>
            </a:xfrm>
            <a:custGeom>
              <a:rect b="b" l="l" r="r" t="t"/>
              <a:pathLst>
                <a:path extrusionOk="0" h="5538" w="3708">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6" name="Google Shape;4986;p28"/>
            <p:cNvSpPr/>
            <p:nvPr/>
          </p:nvSpPr>
          <p:spPr>
            <a:xfrm>
              <a:off x="8178725" y="540725"/>
              <a:ext cx="125125" cy="87425"/>
            </a:xfrm>
            <a:custGeom>
              <a:rect b="b" l="l" r="r" t="t"/>
              <a:pathLst>
                <a:path extrusionOk="0" h="3497" w="5005">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7" name="Google Shape;4987;p28"/>
            <p:cNvSpPr/>
            <p:nvPr/>
          </p:nvSpPr>
          <p:spPr>
            <a:xfrm>
              <a:off x="8217925" y="565575"/>
              <a:ext cx="16800" cy="43625"/>
            </a:xfrm>
            <a:custGeom>
              <a:rect b="b" l="l" r="r" t="t"/>
              <a:pathLst>
                <a:path extrusionOk="0" h="1745" w="672">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8" name="Google Shape;4988;p28"/>
            <p:cNvSpPr/>
            <p:nvPr/>
          </p:nvSpPr>
          <p:spPr>
            <a:xfrm>
              <a:off x="7863500" y="390200"/>
              <a:ext cx="351125" cy="313250"/>
            </a:xfrm>
            <a:custGeom>
              <a:rect b="b" l="l" r="r" t="t"/>
              <a:pathLst>
                <a:path extrusionOk="0" h="12530" w="14045">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9" name="Google Shape;4989;p28"/>
            <p:cNvSpPr/>
            <p:nvPr/>
          </p:nvSpPr>
          <p:spPr>
            <a:xfrm>
              <a:off x="7582475" y="784075"/>
              <a:ext cx="386975" cy="816450"/>
            </a:xfrm>
            <a:custGeom>
              <a:rect b="b" l="l" r="r" t="t"/>
              <a:pathLst>
                <a:path extrusionOk="0" h="32658" w="15479">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0" name="Google Shape;4990;p28"/>
            <p:cNvSpPr/>
            <p:nvPr/>
          </p:nvSpPr>
          <p:spPr>
            <a:xfrm>
              <a:off x="7697550" y="749050"/>
              <a:ext cx="422825" cy="871475"/>
            </a:xfrm>
            <a:custGeom>
              <a:rect b="b" l="l" r="r" t="t"/>
              <a:pathLst>
                <a:path extrusionOk="0" h="34859" w="16913">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1" name="Google Shape;4991;p28"/>
            <p:cNvSpPr/>
            <p:nvPr/>
          </p:nvSpPr>
          <p:spPr>
            <a:xfrm>
              <a:off x="7699225" y="386300"/>
              <a:ext cx="269375" cy="432825"/>
            </a:xfrm>
            <a:custGeom>
              <a:rect b="b" l="l" r="r" t="t"/>
              <a:pathLst>
                <a:path extrusionOk="0" h="17313" w="10775">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2" name="Google Shape;4992;p28"/>
            <p:cNvSpPr/>
            <p:nvPr/>
          </p:nvSpPr>
          <p:spPr>
            <a:xfrm>
              <a:off x="7762600" y="161975"/>
              <a:ext cx="146800" cy="176175"/>
            </a:xfrm>
            <a:custGeom>
              <a:rect b="b" l="l" r="r" t="t"/>
              <a:pathLst>
                <a:path extrusionOk="0" h="7047" w="5872">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3" name="Google Shape;4993;p28"/>
            <p:cNvSpPr/>
            <p:nvPr/>
          </p:nvSpPr>
          <p:spPr>
            <a:xfrm>
              <a:off x="7790950" y="322925"/>
              <a:ext cx="87600" cy="119075"/>
            </a:xfrm>
            <a:custGeom>
              <a:rect b="b" l="l" r="r" t="t"/>
              <a:pathLst>
                <a:path extrusionOk="0" h="4763" w="3504">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4" name="Google Shape;4994;p28"/>
            <p:cNvSpPr/>
            <p:nvPr/>
          </p:nvSpPr>
          <p:spPr>
            <a:xfrm>
              <a:off x="7739700" y="248700"/>
              <a:ext cx="37100" cy="50500"/>
            </a:xfrm>
            <a:custGeom>
              <a:rect b="b" l="l" r="r" t="t"/>
              <a:pathLst>
                <a:path extrusionOk="0" h="2020" w="1484">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5" name="Google Shape;4995;p28"/>
            <p:cNvSpPr/>
            <p:nvPr/>
          </p:nvSpPr>
          <p:spPr>
            <a:xfrm>
              <a:off x="7795025" y="237025"/>
              <a:ext cx="7625" cy="5575"/>
            </a:xfrm>
            <a:custGeom>
              <a:rect b="b" l="l" r="r" t="t"/>
              <a:pathLst>
                <a:path extrusionOk="0" h="223" w="305">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6" name="Google Shape;4996;p28"/>
            <p:cNvSpPr/>
            <p:nvPr/>
          </p:nvSpPr>
          <p:spPr>
            <a:xfrm>
              <a:off x="7864700" y="226800"/>
              <a:ext cx="7175" cy="5450"/>
            </a:xfrm>
            <a:custGeom>
              <a:rect b="b" l="l" r="r" t="t"/>
              <a:pathLst>
                <a:path extrusionOk="0" h="218" w="287">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7" name="Google Shape;4997;p28"/>
            <p:cNvSpPr/>
            <p:nvPr/>
          </p:nvSpPr>
          <p:spPr>
            <a:xfrm>
              <a:off x="7806175" y="272325"/>
              <a:ext cx="49650" cy="18650"/>
            </a:xfrm>
            <a:custGeom>
              <a:rect b="b" l="l" r="r" t="t"/>
              <a:pathLst>
                <a:path extrusionOk="0" h="746" w="1986">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8" name="Google Shape;4998;p28"/>
            <p:cNvSpPr/>
            <p:nvPr/>
          </p:nvSpPr>
          <p:spPr>
            <a:xfrm>
              <a:off x="7801800" y="269000"/>
              <a:ext cx="13375" cy="14325"/>
            </a:xfrm>
            <a:custGeom>
              <a:rect b="b" l="l" r="r" t="t"/>
              <a:pathLst>
                <a:path extrusionOk="0" h="573" w="535">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9" name="Google Shape;4999;p28"/>
            <p:cNvSpPr/>
            <p:nvPr/>
          </p:nvSpPr>
          <p:spPr>
            <a:xfrm>
              <a:off x="7832650" y="223875"/>
              <a:ext cx="28375" cy="46700"/>
            </a:xfrm>
            <a:custGeom>
              <a:rect b="b" l="l" r="r" t="t"/>
              <a:pathLst>
                <a:path extrusionOk="0" h="1868" w="1135">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0" name="Google Shape;5000;p28"/>
            <p:cNvSpPr/>
            <p:nvPr/>
          </p:nvSpPr>
          <p:spPr>
            <a:xfrm>
              <a:off x="7631675" y="431800"/>
              <a:ext cx="188475" cy="522425"/>
            </a:xfrm>
            <a:custGeom>
              <a:rect b="b" l="l" r="r" t="t"/>
              <a:pathLst>
                <a:path extrusionOk="0" h="20897" w="7539">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1" name="Google Shape;5001;p28"/>
            <p:cNvSpPr/>
            <p:nvPr/>
          </p:nvSpPr>
          <p:spPr>
            <a:xfrm>
              <a:off x="7780950" y="870175"/>
              <a:ext cx="287725" cy="714850"/>
            </a:xfrm>
            <a:custGeom>
              <a:rect b="b" l="l" r="r" t="t"/>
              <a:pathLst>
                <a:path extrusionOk="0" h="28594" w="11509">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2" name="Google Shape;5002;p28"/>
            <p:cNvSpPr/>
            <p:nvPr/>
          </p:nvSpPr>
          <p:spPr>
            <a:xfrm>
              <a:off x="8089500" y="1579425"/>
              <a:ext cx="38225" cy="27925"/>
            </a:xfrm>
            <a:custGeom>
              <a:rect b="b" l="l" r="r" t="t"/>
              <a:pathLst>
                <a:path extrusionOk="0" h="1117" w="1529">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3" name="Google Shape;5003;p28"/>
            <p:cNvSpPr/>
            <p:nvPr/>
          </p:nvSpPr>
          <p:spPr>
            <a:xfrm>
              <a:off x="8100075" y="1584325"/>
              <a:ext cx="32600" cy="29075"/>
            </a:xfrm>
            <a:custGeom>
              <a:rect b="b" l="l" r="r" t="t"/>
              <a:pathLst>
                <a:path extrusionOk="0" h="1163" w="1304">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4" name="Google Shape;5004;p28"/>
            <p:cNvSpPr/>
            <p:nvPr/>
          </p:nvSpPr>
          <p:spPr>
            <a:xfrm>
              <a:off x="8087000" y="1543875"/>
              <a:ext cx="55375" cy="44975"/>
            </a:xfrm>
            <a:custGeom>
              <a:rect b="b" l="l" r="r" t="t"/>
              <a:pathLst>
                <a:path extrusionOk="0" h="1799" w="2215">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5" name="Google Shape;5005;p28"/>
            <p:cNvSpPr/>
            <p:nvPr/>
          </p:nvSpPr>
          <p:spPr>
            <a:xfrm>
              <a:off x="7563300" y="1578800"/>
              <a:ext cx="134050" cy="84600"/>
            </a:xfrm>
            <a:custGeom>
              <a:rect b="b" l="l" r="r" t="t"/>
              <a:pathLst>
                <a:path extrusionOk="0" h="3384" w="5362">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6" name="Google Shape;5006;p28"/>
            <p:cNvSpPr/>
            <p:nvPr/>
          </p:nvSpPr>
          <p:spPr>
            <a:xfrm>
              <a:off x="7645450" y="1592675"/>
              <a:ext cx="36300" cy="23700"/>
            </a:xfrm>
            <a:custGeom>
              <a:rect b="b" l="l" r="r" t="t"/>
              <a:pathLst>
                <a:path extrusionOk="0" h="948" w="1452">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7" name="Google Shape;5007;p28"/>
            <p:cNvSpPr/>
            <p:nvPr/>
          </p:nvSpPr>
          <p:spPr>
            <a:xfrm>
              <a:off x="7647775" y="1586800"/>
              <a:ext cx="21450" cy="13725"/>
            </a:xfrm>
            <a:custGeom>
              <a:rect b="b" l="l" r="r" t="t"/>
              <a:pathLst>
                <a:path extrusionOk="0" h="549" w="858">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8" name="Google Shape;5008;p28"/>
            <p:cNvSpPr/>
            <p:nvPr/>
          </p:nvSpPr>
          <p:spPr>
            <a:xfrm>
              <a:off x="7648350" y="1570175"/>
              <a:ext cx="34225" cy="27075"/>
            </a:xfrm>
            <a:custGeom>
              <a:rect b="b" l="l" r="r" t="t"/>
              <a:pathLst>
                <a:path extrusionOk="0" h="1083" w="1369">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9" name="Google Shape;5009;p28"/>
            <p:cNvSpPr/>
            <p:nvPr/>
          </p:nvSpPr>
          <p:spPr>
            <a:xfrm>
              <a:off x="8056150" y="1587750"/>
              <a:ext cx="145800" cy="80900"/>
            </a:xfrm>
            <a:custGeom>
              <a:rect b="b" l="l" r="r" t="t"/>
              <a:pathLst>
                <a:path extrusionOk="0" h="3236" w="5832">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0" name="Google Shape;5010;p28"/>
            <p:cNvSpPr/>
            <p:nvPr/>
          </p:nvSpPr>
          <p:spPr>
            <a:xfrm>
              <a:off x="7632500" y="1179325"/>
              <a:ext cx="174025" cy="387550"/>
            </a:xfrm>
            <a:custGeom>
              <a:rect b="b" l="l" r="r" t="t"/>
              <a:pathLst>
                <a:path extrusionOk="0" h="15502" w="6961">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1" name="Google Shape;5011;p28"/>
            <p:cNvSpPr/>
            <p:nvPr/>
          </p:nvSpPr>
          <p:spPr>
            <a:xfrm>
              <a:off x="7745925" y="833775"/>
              <a:ext cx="63800" cy="49800"/>
            </a:xfrm>
            <a:custGeom>
              <a:rect b="b" l="l" r="r" t="t"/>
              <a:pathLst>
                <a:path extrusionOk="0" h="1992" w="2552">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2" name="Google Shape;5012;p28"/>
            <p:cNvSpPr/>
            <p:nvPr/>
          </p:nvSpPr>
          <p:spPr>
            <a:xfrm>
              <a:off x="7792625" y="331250"/>
              <a:ext cx="73400" cy="10475"/>
            </a:xfrm>
            <a:custGeom>
              <a:rect b="b" l="l" r="r" t="t"/>
              <a:pathLst>
                <a:path extrusionOk="0" h="419" w="2936">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3" name="Google Shape;5013;p28"/>
            <p:cNvSpPr/>
            <p:nvPr/>
          </p:nvSpPr>
          <p:spPr>
            <a:xfrm>
              <a:off x="7713400" y="453000"/>
              <a:ext cx="90100" cy="500400"/>
            </a:xfrm>
            <a:custGeom>
              <a:rect b="b" l="l" r="r" t="t"/>
              <a:pathLst>
                <a:path extrusionOk="0" h="20016" w="3604">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4" name="Google Shape;5014;p28"/>
            <p:cNvSpPr/>
            <p:nvPr/>
          </p:nvSpPr>
          <p:spPr>
            <a:xfrm>
              <a:off x="7986100" y="590275"/>
              <a:ext cx="28150" cy="51575"/>
            </a:xfrm>
            <a:custGeom>
              <a:rect b="b" l="l" r="r" t="t"/>
              <a:pathLst>
                <a:path extrusionOk="0" h="2063" w="1126">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5" name="Google Shape;5015;p28"/>
            <p:cNvSpPr/>
            <p:nvPr/>
          </p:nvSpPr>
          <p:spPr>
            <a:xfrm>
              <a:off x="7640875" y="788075"/>
              <a:ext cx="95075" cy="27725"/>
            </a:xfrm>
            <a:custGeom>
              <a:rect b="b" l="l" r="r" t="t"/>
              <a:pathLst>
                <a:path extrusionOk="0" h="1109" w="3803">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6" name="Google Shape;5016;p28"/>
            <p:cNvSpPr/>
            <p:nvPr/>
          </p:nvSpPr>
          <p:spPr>
            <a:xfrm>
              <a:off x="7631075" y="846450"/>
              <a:ext cx="95350" cy="33725"/>
            </a:xfrm>
            <a:custGeom>
              <a:rect b="b" l="l" r="r" t="t"/>
              <a:pathLst>
                <a:path extrusionOk="0" h="1349" w="3814">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7" name="Google Shape;5017;p28"/>
            <p:cNvSpPr/>
            <p:nvPr/>
          </p:nvSpPr>
          <p:spPr>
            <a:xfrm>
              <a:off x="7636800" y="818625"/>
              <a:ext cx="95800" cy="30525"/>
            </a:xfrm>
            <a:custGeom>
              <a:rect b="b" l="l" r="r" t="t"/>
              <a:pathLst>
                <a:path extrusionOk="0" h="1221" w="3832">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8" name="Google Shape;5018;p28"/>
            <p:cNvSpPr/>
            <p:nvPr/>
          </p:nvSpPr>
          <p:spPr>
            <a:xfrm>
              <a:off x="7755100" y="725700"/>
              <a:ext cx="213500" cy="23375"/>
            </a:xfrm>
            <a:custGeom>
              <a:rect b="b" l="l" r="r" t="t"/>
              <a:pathLst>
                <a:path extrusionOk="0" h="935" w="854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9" name="Google Shape;5019;p28"/>
            <p:cNvSpPr/>
            <p:nvPr/>
          </p:nvSpPr>
          <p:spPr>
            <a:xfrm>
              <a:off x="7764275" y="682325"/>
              <a:ext cx="209350" cy="18375"/>
            </a:xfrm>
            <a:custGeom>
              <a:rect b="b" l="l" r="r" t="t"/>
              <a:pathLst>
                <a:path extrusionOk="0" h="735" w="8374">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0" name="Google Shape;5020;p28"/>
            <p:cNvSpPr/>
            <p:nvPr/>
          </p:nvSpPr>
          <p:spPr>
            <a:xfrm>
              <a:off x="7747600" y="762400"/>
              <a:ext cx="221850" cy="23375"/>
            </a:xfrm>
            <a:custGeom>
              <a:rect b="b" l="l" r="r" t="t"/>
              <a:pathLst>
                <a:path extrusionOk="0" h="935" w="8874">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1" name="Google Shape;5021;p28"/>
            <p:cNvSpPr/>
            <p:nvPr/>
          </p:nvSpPr>
          <p:spPr>
            <a:xfrm>
              <a:off x="8107850" y="573925"/>
              <a:ext cx="31725" cy="84600"/>
            </a:xfrm>
            <a:custGeom>
              <a:rect b="b" l="l" r="r" t="t"/>
              <a:pathLst>
                <a:path extrusionOk="0" h="3384" w="1269">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2" name="Google Shape;5022;p28"/>
            <p:cNvSpPr/>
            <p:nvPr/>
          </p:nvSpPr>
          <p:spPr>
            <a:xfrm>
              <a:off x="8131200" y="562250"/>
              <a:ext cx="45650" cy="87425"/>
            </a:xfrm>
            <a:custGeom>
              <a:rect b="b" l="l" r="r" t="t"/>
              <a:pathLst>
                <a:path extrusionOk="0" h="3497" w="1826">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3" name="Google Shape;5023;p28"/>
            <p:cNvSpPr/>
            <p:nvPr/>
          </p:nvSpPr>
          <p:spPr>
            <a:xfrm>
              <a:off x="8077000" y="582125"/>
              <a:ext cx="37325" cy="92575"/>
            </a:xfrm>
            <a:custGeom>
              <a:rect b="b" l="l" r="r" t="t"/>
              <a:pathLst>
                <a:path extrusionOk="0" h="3703" w="1493">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24" name="Google Shape;5024;p28"/>
          <p:cNvGrpSpPr/>
          <p:nvPr/>
        </p:nvGrpSpPr>
        <p:grpSpPr>
          <a:xfrm rot="1586216">
            <a:off x="6429292" y="3984770"/>
            <a:ext cx="784728" cy="1674653"/>
            <a:chOff x="5909625" y="3402475"/>
            <a:chExt cx="784750" cy="1674700"/>
          </a:xfrm>
        </p:grpSpPr>
        <p:sp>
          <p:nvSpPr>
            <p:cNvPr id="5025" name="Google Shape;5025;p28"/>
            <p:cNvSpPr/>
            <p:nvPr/>
          </p:nvSpPr>
          <p:spPr>
            <a:xfrm>
              <a:off x="6003850" y="4914525"/>
              <a:ext cx="206000" cy="155975"/>
            </a:xfrm>
            <a:custGeom>
              <a:rect b="b" l="l" r="r" t="t"/>
              <a:pathLst>
                <a:path extrusionOk="0" h="6239" w="8240">
                  <a:moveTo>
                    <a:pt x="5171" y="1"/>
                  </a:moveTo>
                  <a:lnTo>
                    <a:pt x="4037" y="2403"/>
                  </a:lnTo>
                  <a:lnTo>
                    <a:pt x="0" y="2636"/>
                  </a:lnTo>
                  <a:lnTo>
                    <a:pt x="6538" y="6239"/>
                  </a:lnTo>
                  <a:lnTo>
                    <a:pt x="8240" y="2403"/>
                  </a:lnTo>
                  <a:lnTo>
                    <a:pt x="517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6" name="Google Shape;5026;p28"/>
            <p:cNvSpPr/>
            <p:nvPr/>
          </p:nvSpPr>
          <p:spPr>
            <a:xfrm>
              <a:off x="6538400" y="4892850"/>
              <a:ext cx="155975" cy="184325"/>
            </a:xfrm>
            <a:custGeom>
              <a:rect b="b" l="l" r="r" t="t"/>
              <a:pathLst>
                <a:path extrusionOk="0" h="7373" w="6239">
                  <a:moveTo>
                    <a:pt x="3670" y="1"/>
                  </a:moveTo>
                  <a:lnTo>
                    <a:pt x="67" y="1602"/>
                  </a:lnTo>
                  <a:lnTo>
                    <a:pt x="1702" y="3737"/>
                  </a:lnTo>
                  <a:lnTo>
                    <a:pt x="0" y="7372"/>
                  </a:lnTo>
                  <a:lnTo>
                    <a:pt x="6238" y="3336"/>
                  </a:lnTo>
                  <a:lnTo>
                    <a:pt x="3670"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7" name="Google Shape;5027;p28"/>
            <p:cNvSpPr/>
            <p:nvPr/>
          </p:nvSpPr>
          <p:spPr>
            <a:xfrm>
              <a:off x="5909625" y="3873125"/>
              <a:ext cx="134275" cy="92425"/>
            </a:xfrm>
            <a:custGeom>
              <a:rect b="b" l="l" r="r" t="t"/>
              <a:pathLst>
                <a:path extrusionOk="0" h="3697" w="5371">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8" name="Google Shape;5028;p28"/>
            <p:cNvSpPr/>
            <p:nvPr/>
          </p:nvSpPr>
          <p:spPr>
            <a:xfrm>
              <a:off x="5989100" y="3900475"/>
              <a:ext cx="12275" cy="43400"/>
            </a:xfrm>
            <a:custGeom>
              <a:rect b="b" l="l" r="r" t="t"/>
              <a:pathLst>
                <a:path extrusionOk="0" h="1736" w="491">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9" name="Google Shape;5029;p28"/>
            <p:cNvSpPr/>
            <p:nvPr/>
          </p:nvSpPr>
          <p:spPr>
            <a:xfrm>
              <a:off x="6006350" y="3712575"/>
              <a:ext cx="373625" cy="332950"/>
            </a:xfrm>
            <a:custGeom>
              <a:rect b="b" l="l" r="r" t="t"/>
              <a:pathLst>
                <a:path extrusionOk="0" h="13318" w="14945">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0" name="Google Shape;5030;p28"/>
            <p:cNvSpPr/>
            <p:nvPr/>
          </p:nvSpPr>
          <p:spPr>
            <a:xfrm>
              <a:off x="6260700" y="4123975"/>
              <a:ext cx="412825" cy="868975"/>
            </a:xfrm>
            <a:custGeom>
              <a:rect b="b" l="l" r="r" t="t"/>
              <a:pathLst>
                <a:path extrusionOk="0" h="34759" w="16513">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1" name="Google Shape;5031;p28"/>
            <p:cNvSpPr/>
            <p:nvPr/>
          </p:nvSpPr>
          <p:spPr>
            <a:xfrm>
              <a:off x="6099750" y="4088950"/>
              <a:ext cx="450350" cy="926525"/>
            </a:xfrm>
            <a:custGeom>
              <a:rect b="b" l="l" r="r" t="t"/>
              <a:pathLst>
                <a:path extrusionOk="0" h="37061" w="18014">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2" name="Google Shape;5032;p28"/>
            <p:cNvSpPr/>
            <p:nvPr/>
          </p:nvSpPr>
          <p:spPr>
            <a:xfrm>
              <a:off x="6259875" y="3698675"/>
              <a:ext cx="286875" cy="461175"/>
            </a:xfrm>
            <a:custGeom>
              <a:rect b="b" l="l" r="r" t="t"/>
              <a:pathLst>
                <a:path extrusionOk="0" h="18447" w="11475">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3" name="Google Shape;5033;p28"/>
            <p:cNvSpPr/>
            <p:nvPr/>
          </p:nvSpPr>
          <p:spPr>
            <a:xfrm>
              <a:off x="6155625" y="4215700"/>
              <a:ext cx="305250" cy="760900"/>
            </a:xfrm>
            <a:custGeom>
              <a:rect b="b" l="l" r="r" t="t"/>
              <a:pathLst>
                <a:path extrusionOk="0" h="30436" w="1221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4" name="Google Shape;5034;p28"/>
            <p:cNvSpPr/>
            <p:nvPr/>
          </p:nvSpPr>
          <p:spPr>
            <a:xfrm>
              <a:off x="6091600" y="4971525"/>
              <a:ext cx="41525" cy="29750"/>
            </a:xfrm>
            <a:custGeom>
              <a:rect b="b" l="l" r="r" t="t"/>
              <a:pathLst>
                <a:path extrusionOk="0" h="1190" w="1661">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5" name="Google Shape;5035;p28"/>
            <p:cNvSpPr/>
            <p:nvPr/>
          </p:nvSpPr>
          <p:spPr>
            <a:xfrm>
              <a:off x="6087450" y="4975675"/>
              <a:ext cx="34000" cy="30625"/>
            </a:xfrm>
            <a:custGeom>
              <a:rect b="b" l="l" r="r" t="t"/>
              <a:pathLst>
                <a:path extrusionOk="0" h="1225" w="136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6" name="Google Shape;5036;p28"/>
            <p:cNvSpPr/>
            <p:nvPr/>
          </p:nvSpPr>
          <p:spPr>
            <a:xfrm>
              <a:off x="6076175" y="4932250"/>
              <a:ext cx="56125" cy="48525"/>
            </a:xfrm>
            <a:custGeom>
              <a:rect b="b" l="l" r="r" t="t"/>
              <a:pathLst>
                <a:path extrusionOk="0" h="1941" w="2245">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7" name="Google Shape;5037;p28"/>
            <p:cNvSpPr/>
            <p:nvPr/>
          </p:nvSpPr>
          <p:spPr>
            <a:xfrm>
              <a:off x="6550300" y="4969575"/>
              <a:ext cx="143225" cy="90425"/>
            </a:xfrm>
            <a:custGeom>
              <a:rect b="b" l="l" r="r" t="t"/>
              <a:pathLst>
                <a:path extrusionOk="0" h="3617" w="5729">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8" name="Google Shape;5038;p28"/>
            <p:cNvSpPr/>
            <p:nvPr/>
          </p:nvSpPr>
          <p:spPr>
            <a:xfrm>
              <a:off x="6566800" y="4984025"/>
              <a:ext cx="38125" cy="24500"/>
            </a:xfrm>
            <a:custGeom>
              <a:rect b="b" l="l" r="r" t="t"/>
              <a:pathLst>
                <a:path extrusionOk="0" h="980" w="1525">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9" name="Google Shape;5039;p28"/>
            <p:cNvSpPr/>
            <p:nvPr/>
          </p:nvSpPr>
          <p:spPr>
            <a:xfrm>
              <a:off x="6579250" y="4978450"/>
              <a:ext cx="23200" cy="16175"/>
            </a:xfrm>
            <a:custGeom>
              <a:rect b="b" l="l" r="r" t="t"/>
              <a:pathLst>
                <a:path extrusionOk="0" h="647" w="928">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0" name="Google Shape;5040;p28"/>
            <p:cNvSpPr/>
            <p:nvPr/>
          </p:nvSpPr>
          <p:spPr>
            <a:xfrm>
              <a:off x="6564625" y="4961775"/>
              <a:ext cx="37175" cy="29375"/>
            </a:xfrm>
            <a:custGeom>
              <a:rect b="b" l="l" r="r" t="t"/>
              <a:pathLst>
                <a:path extrusionOk="0" h="1175" w="1487">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1" name="Google Shape;5041;p28"/>
            <p:cNvSpPr/>
            <p:nvPr/>
          </p:nvSpPr>
          <p:spPr>
            <a:xfrm>
              <a:off x="6012200" y="4981250"/>
              <a:ext cx="155950" cy="85075"/>
            </a:xfrm>
            <a:custGeom>
              <a:rect b="b" l="l" r="r" t="t"/>
              <a:pathLst>
                <a:path extrusionOk="0" h="3403" w="6238">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2" name="Google Shape;5042;p28"/>
            <p:cNvSpPr/>
            <p:nvPr/>
          </p:nvSpPr>
          <p:spPr>
            <a:xfrm>
              <a:off x="6434150" y="4545250"/>
              <a:ext cx="183500" cy="412175"/>
            </a:xfrm>
            <a:custGeom>
              <a:rect b="b" l="l" r="r" t="t"/>
              <a:pathLst>
                <a:path extrusionOk="0" h="16487" w="734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3" name="Google Shape;5043;p28"/>
            <p:cNvSpPr/>
            <p:nvPr/>
          </p:nvSpPr>
          <p:spPr>
            <a:xfrm>
              <a:off x="6429375" y="4177850"/>
              <a:ext cx="68175" cy="52875"/>
            </a:xfrm>
            <a:custGeom>
              <a:rect b="b" l="l" r="r" t="t"/>
              <a:pathLst>
                <a:path extrusionOk="0" h="2115" w="2727">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4" name="Google Shape;5044;p28"/>
            <p:cNvSpPr/>
            <p:nvPr/>
          </p:nvSpPr>
          <p:spPr>
            <a:xfrm>
              <a:off x="6218425" y="3925275"/>
              <a:ext cx="29800" cy="55275"/>
            </a:xfrm>
            <a:custGeom>
              <a:rect b="b" l="l" r="r" t="t"/>
              <a:pathLst>
                <a:path extrusionOk="0" h="2211" w="1192">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5" name="Google Shape;5045;p28"/>
            <p:cNvSpPr/>
            <p:nvPr/>
          </p:nvSpPr>
          <p:spPr>
            <a:xfrm>
              <a:off x="6252350" y="3402475"/>
              <a:ext cx="175150" cy="166950"/>
            </a:xfrm>
            <a:custGeom>
              <a:rect b="b" l="l" r="r" t="t"/>
              <a:pathLst>
                <a:path extrusionOk="0" h="6678" w="7006">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6" name="Google Shape;5046;p28"/>
            <p:cNvSpPr/>
            <p:nvPr/>
          </p:nvSpPr>
          <p:spPr>
            <a:xfrm>
              <a:off x="6274875" y="3459725"/>
              <a:ext cx="156800" cy="219625"/>
            </a:xfrm>
            <a:custGeom>
              <a:rect b="b" l="l" r="r" t="t"/>
              <a:pathLst>
                <a:path extrusionOk="0" h="8785" w="6272">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7" name="Google Shape;5047;p28"/>
            <p:cNvSpPr/>
            <p:nvPr/>
          </p:nvSpPr>
          <p:spPr>
            <a:xfrm>
              <a:off x="6298350" y="3549775"/>
              <a:ext cx="4600" cy="4800"/>
            </a:xfrm>
            <a:custGeom>
              <a:rect b="b" l="l" r="r" t="t"/>
              <a:pathLst>
                <a:path extrusionOk="0" h="192" w="184">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8" name="Google Shape;5048;p28"/>
            <p:cNvSpPr/>
            <p:nvPr/>
          </p:nvSpPr>
          <p:spPr>
            <a:xfrm>
              <a:off x="6365225" y="3539525"/>
              <a:ext cx="6425" cy="4275"/>
            </a:xfrm>
            <a:custGeom>
              <a:rect b="b" l="l" r="r" t="t"/>
              <a:pathLst>
                <a:path extrusionOk="0" h="171" w="257">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9" name="Google Shape;5049;p28"/>
            <p:cNvSpPr/>
            <p:nvPr/>
          </p:nvSpPr>
          <p:spPr>
            <a:xfrm>
              <a:off x="6321575" y="3651125"/>
              <a:ext cx="91750" cy="125125"/>
            </a:xfrm>
            <a:custGeom>
              <a:rect b="b" l="l" r="r" t="t"/>
              <a:pathLst>
                <a:path extrusionOk="0" h="5005" w="367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0" name="Google Shape;5050;p28"/>
            <p:cNvSpPr/>
            <p:nvPr/>
          </p:nvSpPr>
          <p:spPr>
            <a:xfrm>
              <a:off x="6314075" y="3584900"/>
              <a:ext cx="58400" cy="35650"/>
            </a:xfrm>
            <a:custGeom>
              <a:rect b="b" l="l" r="r" t="t"/>
              <a:pathLst>
                <a:path extrusionOk="0" h="1426" w="2336">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1" name="Google Shape;5051;p28"/>
            <p:cNvSpPr/>
            <p:nvPr/>
          </p:nvSpPr>
          <p:spPr>
            <a:xfrm>
              <a:off x="6317400" y="3530500"/>
              <a:ext cx="25050" cy="53550"/>
            </a:xfrm>
            <a:custGeom>
              <a:rect b="b" l="l" r="r" t="t"/>
              <a:pathLst>
                <a:path extrusionOk="0" h="2142" w="1002">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2" name="Google Shape;5052;p28"/>
            <p:cNvSpPr/>
            <p:nvPr/>
          </p:nvSpPr>
          <p:spPr>
            <a:xfrm>
              <a:off x="6356600" y="3650775"/>
              <a:ext cx="52325" cy="27075"/>
            </a:xfrm>
            <a:custGeom>
              <a:rect b="b" l="l" r="r" t="t"/>
              <a:pathLst>
                <a:path extrusionOk="0" h="1083" w="2093">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3" name="Google Shape;5053;p28"/>
            <p:cNvSpPr/>
            <p:nvPr/>
          </p:nvSpPr>
          <p:spPr>
            <a:xfrm>
              <a:off x="6275700" y="3450150"/>
              <a:ext cx="147650" cy="120975"/>
            </a:xfrm>
            <a:custGeom>
              <a:rect b="b" l="l" r="r" t="t"/>
              <a:pathLst>
                <a:path extrusionOk="0" h="4839" w="5906">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4" name="Google Shape;5054;p28"/>
            <p:cNvSpPr/>
            <p:nvPr/>
          </p:nvSpPr>
          <p:spPr>
            <a:xfrm>
              <a:off x="6410800" y="3545600"/>
              <a:ext cx="43000" cy="53350"/>
            </a:xfrm>
            <a:custGeom>
              <a:rect b="b" l="l" r="r" t="t"/>
              <a:pathLst>
                <a:path extrusionOk="0" h="2134" w="172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5" name="Google Shape;5055;p28"/>
            <p:cNvSpPr/>
            <p:nvPr/>
          </p:nvSpPr>
          <p:spPr>
            <a:xfrm>
              <a:off x="6344850" y="3632450"/>
              <a:ext cx="5950" cy="17775"/>
            </a:xfrm>
            <a:custGeom>
              <a:rect b="b" l="l" r="r" t="t"/>
              <a:pathLst>
                <a:path extrusionOk="0" h="711" w="238">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6" name="Google Shape;5056;p28"/>
            <p:cNvSpPr/>
            <p:nvPr/>
          </p:nvSpPr>
          <p:spPr>
            <a:xfrm>
              <a:off x="6339100" y="3633825"/>
              <a:ext cx="4175" cy="16075"/>
            </a:xfrm>
            <a:custGeom>
              <a:rect b="b" l="l" r="r" t="t"/>
              <a:pathLst>
                <a:path extrusionOk="0" h="643" w="167">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7" name="Google Shape;5057;p28"/>
            <p:cNvSpPr/>
            <p:nvPr/>
          </p:nvSpPr>
          <p:spPr>
            <a:xfrm>
              <a:off x="6334075" y="3631625"/>
              <a:ext cx="4200" cy="19025"/>
            </a:xfrm>
            <a:custGeom>
              <a:rect b="b" l="l" r="r" t="t"/>
              <a:pathLst>
                <a:path extrusionOk="0" h="761" w="168">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8" name="Google Shape;5058;p28"/>
            <p:cNvSpPr/>
            <p:nvPr/>
          </p:nvSpPr>
          <p:spPr>
            <a:xfrm>
              <a:off x="6183150" y="3759550"/>
              <a:ext cx="344425" cy="396125"/>
            </a:xfrm>
            <a:custGeom>
              <a:rect b="b" l="l" r="r" t="t"/>
              <a:pathLst>
                <a:path extrusionOk="0" h="15845" w="13777">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9" name="Google Shape;5059;p28"/>
            <p:cNvSpPr/>
            <p:nvPr/>
          </p:nvSpPr>
          <p:spPr>
            <a:xfrm>
              <a:off x="6198150" y="3818325"/>
              <a:ext cx="337775" cy="338200"/>
            </a:xfrm>
            <a:custGeom>
              <a:rect b="b" l="l" r="r" t="t"/>
              <a:pathLst>
                <a:path extrusionOk="0" h="13528" w="13511">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0" name="Google Shape;5060;p28"/>
            <p:cNvSpPr/>
            <p:nvPr/>
          </p:nvSpPr>
          <p:spPr>
            <a:xfrm>
              <a:off x="6259875" y="3776425"/>
              <a:ext cx="173475" cy="266675"/>
            </a:xfrm>
            <a:custGeom>
              <a:rect b="b" l="l" r="r" t="t"/>
              <a:pathLst>
                <a:path extrusionOk="0" h="10667" w="6939">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1" name="Google Shape;5061;p28"/>
            <p:cNvSpPr/>
            <p:nvPr/>
          </p:nvSpPr>
          <p:spPr>
            <a:xfrm>
              <a:off x="6122275" y="4093950"/>
              <a:ext cx="81750" cy="70900"/>
            </a:xfrm>
            <a:custGeom>
              <a:rect b="b" l="l" r="r" t="t"/>
              <a:pathLst>
                <a:path extrusionOk="0" h="2836" w="327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62" name="Google Shape;5062;p28"/>
          <p:cNvGrpSpPr/>
          <p:nvPr/>
        </p:nvGrpSpPr>
        <p:grpSpPr>
          <a:xfrm rot="-373388">
            <a:off x="239694" y="138541"/>
            <a:ext cx="718870" cy="1429490"/>
            <a:chOff x="4814675" y="3717725"/>
            <a:chExt cx="718875" cy="1429500"/>
          </a:xfrm>
        </p:grpSpPr>
        <p:sp>
          <p:nvSpPr>
            <p:cNvPr id="5063" name="Google Shape;5063;p28"/>
            <p:cNvSpPr/>
            <p:nvPr/>
          </p:nvSpPr>
          <p:spPr>
            <a:xfrm>
              <a:off x="5091525" y="3730125"/>
              <a:ext cx="246875" cy="263300"/>
            </a:xfrm>
            <a:custGeom>
              <a:rect b="b" l="l" r="r" t="t"/>
              <a:pathLst>
                <a:path extrusionOk="0" h="10532" w="9875">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4" name="Google Shape;5064;p28"/>
            <p:cNvSpPr/>
            <p:nvPr/>
          </p:nvSpPr>
          <p:spPr>
            <a:xfrm>
              <a:off x="5064000" y="3717725"/>
              <a:ext cx="57575" cy="46750"/>
            </a:xfrm>
            <a:custGeom>
              <a:rect b="b" l="l" r="r" t="t"/>
              <a:pathLst>
                <a:path extrusionOk="0" h="1870" w="2303">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5" name="Google Shape;5065;p28"/>
            <p:cNvSpPr/>
            <p:nvPr/>
          </p:nvSpPr>
          <p:spPr>
            <a:xfrm>
              <a:off x="5057350" y="3982200"/>
              <a:ext cx="271050" cy="389475"/>
            </a:xfrm>
            <a:custGeom>
              <a:rect b="b" l="l" r="r" t="t"/>
              <a:pathLst>
                <a:path extrusionOk="0" h="15579" w="10842">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6" name="Google Shape;5066;p28"/>
            <p:cNvSpPr/>
            <p:nvPr/>
          </p:nvSpPr>
          <p:spPr>
            <a:xfrm>
              <a:off x="5103200" y="3734525"/>
              <a:ext cx="164325" cy="197850"/>
            </a:xfrm>
            <a:custGeom>
              <a:rect b="b" l="l" r="r" t="t"/>
              <a:pathLst>
                <a:path extrusionOk="0" h="7914" w="6573">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7" name="Google Shape;5067;p28"/>
            <p:cNvSpPr/>
            <p:nvPr/>
          </p:nvSpPr>
          <p:spPr>
            <a:xfrm>
              <a:off x="5134050" y="3912975"/>
              <a:ext cx="99275" cy="134900"/>
            </a:xfrm>
            <a:custGeom>
              <a:rect b="b" l="l" r="r" t="t"/>
              <a:pathLst>
                <a:path extrusionOk="0" h="5396" w="3971">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8" name="Google Shape;5068;p28"/>
            <p:cNvSpPr/>
            <p:nvPr/>
          </p:nvSpPr>
          <p:spPr>
            <a:xfrm>
              <a:off x="5076150" y="3831250"/>
              <a:ext cx="41250" cy="56600"/>
            </a:xfrm>
            <a:custGeom>
              <a:rect b="b" l="l" r="r" t="t"/>
              <a:pathLst>
                <a:path extrusionOk="0" h="2264" w="165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9" name="Google Shape;5069;p28"/>
            <p:cNvSpPr/>
            <p:nvPr/>
          </p:nvSpPr>
          <p:spPr>
            <a:xfrm>
              <a:off x="5138975" y="3817075"/>
              <a:ext cx="7625" cy="6425"/>
            </a:xfrm>
            <a:custGeom>
              <a:rect b="b" l="l" r="r" t="t"/>
              <a:pathLst>
                <a:path extrusionOk="0" h="257" w="305">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0" name="Google Shape;5070;p28"/>
            <p:cNvSpPr/>
            <p:nvPr/>
          </p:nvSpPr>
          <p:spPr>
            <a:xfrm>
              <a:off x="5216850" y="3806175"/>
              <a:ext cx="7300" cy="5575"/>
            </a:xfrm>
            <a:custGeom>
              <a:rect b="b" l="l" r="r" t="t"/>
              <a:pathLst>
                <a:path extrusionOk="0" h="223" w="292">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1" name="Google Shape;5071;p28"/>
            <p:cNvSpPr/>
            <p:nvPr/>
          </p:nvSpPr>
          <p:spPr>
            <a:xfrm>
              <a:off x="5129900" y="3922150"/>
              <a:ext cx="82575" cy="14650"/>
            </a:xfrm>
            <a:custGeom>
              <a:rect b="b" l="l" r="r" t="t"/>
              <a:pathLst>
                <a:path extrusionOk="0" h="586" w="3303">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2" name="Google Shape;5072;p28"/>
            <p:cNvSpPr/>
            <p:nvPr/>
          </p:nvSpPr>
          <p:spPr>
            <a:xfrm>
              <a:off x="5178250" y="3804900"/>
              <a:ext cx="25875" cy="57125"/>
            </a:xfrm>
            <a:custGeom>
              <a:rect b="b" l="l" r="r" t="t"/>
              <a:pathLst>
                <a:path extrusionOk="0" h="2285" w="1035">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3" name="Google Shape;5073;p28"/>
            <p:cNvSpPr/>
            <p:nvPr/>
          </p:nvSpPr>
          <p:spPr>
            <a:xfrm>
              <a:off x="5162425" y="3851475"/>
              <a:ext cx="55900" cy="27575"/>
            </a:xfrm>
            <a:custGeom>
              <a:rect b="b" l="l" r="r" t="t"/>
              <a:pathLst>
                <a:path extrusionOk="0" h="1103" w="2236">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4" name="Google Shape;5074;p28"/>
            <p:cNvSpPr/>
            <p:nvPr/>
          </p:nvSpPr>
          <p:spPr>
            <a:xfrm>
              <a:off x="5156575" y="3862225"/>
              <a:ext cx="14200" cy="9700"/>
            </a:xfrm>
            <a:custGeom>
              <a:rect b="b" l="l" r="r" t="t"/>
              <a:pathLst>
                <a:path extrusionOk="0" h="388" w="568">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5" name="Google Shape;5075;p28"/>
            <p:cNvSpPr/>
            <p:nvPr/>
          </p:nvSpPr>
          <p:spPr>
            <a:xfrm>
              <a:off x="5265825" y="4007225"/>
              <a:ext cx="255200" cy="273550"/>
            </a:xfrm>
            <a:custGeom>
              <a:rect b="b" l="l" r="r" t="t"/>
              <a:pathLst>
                <a:path extrusionOk="0" h="10942" w="10208">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6" name="Google Shape;5076;p28"/>
            <p:cNvSpPr/>
            <p:nvPr/>
          </p:nvSpPr>
          <p:spPr>
            <a:xfrm>
              <a:off x="4814675" y="4004000"/>
              <a:ext cx="296900" cy="272550"/>
            </a:xfrm>
            <a:custGeom>
              <a:rect b="b" l="l" r="r" t="t"/>
              <a:pathLst>
                <a:path extrusionOk="0" h="10902" w="11876">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7" name="Google Shape;5077;p28"/>
            <p:cNvSpPr/>
            <p:nvPr/>
          </p:nvSpPr>
          <p:spPr>
            <a:xfrm>
              <a:off x="4896400" y="4991250"/>
              <a:ext cx="123450" cy="155975"/>
            </a:xfrm>
            <a:custGeom>
              <a:rect b="b" l="l" r="r" t="t"/>
              <a:pathLst>
                <a:path extrusionOk="0" h="6239" w="4938">
                  <a:moveTo>
                    <a:pt x="1935" y="1"/>
                  </a:moveTo>
                  <a:lnTo>
                    <a:pt x="0" y="2769"/>
                  </a:lnTo>
                  <a:lnTo>
                    <a:pt x="4470" y="6238"/>
                  </a:lnTo>
                  <a:lnTo>
                    <a:pt x="3803" y="3570"/>
                  </a:lnTo>
                  <a:lnTo>
                    <a:pt x="4937" y="2069"/>
                  </a:lnTo>
                  <a:lnTo>
                    <a:pt x="19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8" name="Google Shape;5078;p28"/>
            <p:cNvSpPr/>
            <p:nvPr/>
          </p:nvSpPr>
          <p:spPr>
            <a:xfrm>
              <a:off x="5315850" y="4935375"/>
              <a:ext cx="129300" cy="133450"/>
            </a:xfrm>
            <a:custGeom>
              <a:rect b="b" l="l" r="r" t="t"/>
              <a:pathLst>
                <a:path extrusionOk="0" h="5338" w="5172">
                  <a:moveTo>
                    <a:pt x="1168" y="1"/>
                  </a:moveTo>
                  <a:lnTo>
                    <a:pt x="1" y="3136"/>
                  </a:lnTo>
                  <a:lnTo>
                    <a:pt x="5171" y="5338"/>
                  </a:lnTo>
                  <a:lnTo>
                    <a:pt x="3870" y="2903"/>
                  </a:lnTo>
                  <a:lnTo>
                    <a:pt x="4571" y="1202"/>
                  </a:lnTo>
                  <a:lnTo>
                    <a:pt x="116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9" name="Google Shape;5079;p28"/>
            <p:cNvSpPr/>
            <p:nvPr/>
          </p:nvSpPr>
          <p:spPr>
            <a:xfrm>
              <a:off x="4919750" y="4371650"/>
              <a:ext cx="613800" cy="698850"/>
            </a:xfrm>
            <a:custGeom>
              <a:rect b="b" l="l" r="r" t="t"/>
              <a:pathLst>
                <a:path extrusionOk="0" h="27954" w="24552">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0" name="Google Shape;5080;p28"/>
            <p:cNvSpPr/>
            <p:nvPr/>
          </p:nvSpPr>
          <p:spPr>
            <a:xfrm>
              <a:off x="5318350" y="5007100"/>
              <a:ext cx="122325" cy="53625"/>
            </a:xfrm>
            <a:custGeom>
              <a:rect b="b" l="l" r="r" t="t"/>
              <a:pathLst>
                <a:path extrusionOk="0" h="2145" w="4893">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1" name="Google Shape;5081;p28"/>
            <p:cNvSpPr/>
            <p:nvPr/>
          </p:nvSpPr>
          <p:spPr>
            <a:xfrm>
              <a:off x="5395950" y="5006875"/>
              <a:ext cx="20850" cy="8600"/>
            </a:xfrm>
            <a:custGeom>
              <a:rect b="b" l="l" r="r" t="t"/>
              <a:pathLst>
                <a:path extrusionOk="0" h="344" w="834">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2" name="Google Shape;5082;p28"/>
            <p:cNvSpPr/>
            <p:nvPr/>
          </p:nvSpPr>
          <p:spPr>
            <a:xfrm>
              <a:off x="5397575" y="5002925"/>
              <a:ext cx="16700" cy="6700"/>
            </a:xfrm>
            <a:custGeom>
              <a:rect b="b" l="l" r="r" t="t"/>
              <a:pathLst>
                <a:path extrusionOk="0" h="268" w="668">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3" name="Google Shape;5083;p28"/>
            <p:cNvSpPr/>
            <p:nvPr/>
          </p:nvSpPr>
          <p:spPr>
            <a:xfrm>
              <a:off x="5399525" y="5020075"/>
              <a:ext cx="22275" cy="3725"/>
            </a:xfrm>
            <a:custGeom>
              <a:rect b="b" l="l" r="r" t="t"/>
              <a:pathLst>
                <a:path extrusionOk="0" h="149" w="891">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4" name="Google Shape;5084;p28"/>
            <p:cNvSpPr/>
            <p:nvPr/>
          </p:nvSpPr>
          <p:spPr>
            <a:xfrm>
              <a:off x="5397375" y="4984875"/>
              <a:ext cx="31100" cy="25850"/>
            </a:xfrm>
            <a:custGeom>
              <a:rect b="b" l="l" r="r" t="t"/>
              <a:pathLst>
                <a:path extrusionOk="0" h="1034" w="1244">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5" name="Google Shape;5085;p28"/>
            <p:cNvSpPr/>
            <p:nvPr/>
          </p:nvSpPr>
          <p:spPr>
            <a:xfrm>
              <a:off x="5345050" y="4977375"/>
              <a:ext cx="13850" cy="40075"/>
            </a:xfrm>
            <a:custGeom>
              <a:rect b="b" l="l" r="r" t="t"/>
              <a:pathLst>
                <a:path extrusionOk="0" h="1603" w="554">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6" name="Google Shape;5086;p28"/>
            <p:cNvSpPr/>
            <p:nvPr/>
          </p:nvSpPr>
          <p:spPr>
            <a:xfrm>
              <a:off x="4901400" y="5055475"/>
              <a:ext cx="101450" cy="76975"/>
            </a:xfrm>
            <a:custGeom>
              <a:rect b="b" l="l" r="r" t="t"/>
              <a:pathLst>
                <a:path extrusionOk="0" h="3079" w="4058">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7" name="Google Shape;5087;p28"/>
            <p:cNvSpPr/>
            <p:nvPr/>
          </p:nvSpPr>
          <p:spPr>
            <a:xfrm>
              <a:off x="4969775" y="5072150"/>
              <a:ext cx="24700" cy="15500"/>
            </a:xfrm>
            <a:custGeom>
              <a:rect b="b" l="l" r="r" t="t"/>
              <a:pathLst>
                <a:path extrusionOk="0" h="620" w="988">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8" name="Google Shape;5088;p28"/>
            <p:cNvSpPr/>
            <p:nvPr/>
          </p:nvSpPr>
          <p:spPr>
            <a:xfrm>
              <a:off x="4975200" y="5064025"/>
              <a:ext cx="21900" cy="16650"/>
            </a:xfrm>
            <a:custGeom>
              <a:rect b="b" l="l" r="r" t="t"/>
              <a:pathLst>
                <a:path extrusionOk="0" h="666" w="876">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9" name="Google Shape;5089;p28"/>
            <p:cNvSpPr/>
            <p:nvPr/>
          </p:nvSpPr>
          <p:spPr>
            <a:xfrm>
              <a:off x="4978950" y="5057125"/>
              <a:ext cx="20050" cy="15875"/>
            </a:xfrm>
            <a:custGeom>
              <a:rect b="b" l="l" r="r" t="t"/>
              <a:pathLst>
                <a:path extrusionOk="0" h="635" w="802">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0" name="Google Shape;5090;p28"/>
            <p:cNvSpPr/>
            <p:nvPr/>
          </p:nvSpPr>
          <p:spPr>
            <a:xfrm>
              <a:off x="4983950" y="5044625"/>
              <a:ext cx="36600" cy="30500"/>
            </a:xfrm>
            <a:custGeom>
              <a:rect b="b" l="l" r="r" t="t"/>
              <a:pathLst>
                <a:path extrusionOk="0" h="1220" w="1464">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1" name="Google Shape;5091;p28"/>
            <p:cNvSpPr/>
            <p:nvPr/>
          </p:nvSpPr>
          <p:spPr>
            <a:xfrm>
              <a:off x="4920850" y="5029300"/>
              <a:ext cx="24775" cy="39900"/>
            </a:xfrm>
            <a:custGeom>
              <a:rect b="b" l="l" r="r" t="t"/>
              <a:pathLst>
                <a:path extrusionOk="0" h="1596" w="991">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2" name="Google Shape;5092;p28"/>
            <p:cNvSpPr/>
            <p:nvPr/>
          </p:nvSpPr>
          <p:spPr>
            <a:xfrm>
              <a:off x="4957625" y="4948600"/>
              <a:ext cx="59700" cy="51500"/>
            </a:xfrm>
            <a:custGeom>
              <a:rect b="b" l="l" r="r" t="t"/>
              <a:pathLst>
                <a:path extrusionOk="0" h="2060" w="2388">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3" name="Google Shape;5093;p28"/>
            <p:cNvSpPr/>
            <p:nvPr/>
          </p:nvSpPr>
          <p:spPr>
            <a:xfrm>
              <a:off x="5005625" y="4920200"/>
              <a:ext cx="66750" cy="57725"/>
            </a:xfrm>
            <a:custGeom>
              <a:rect b="b" l="l" r="r" t="t"/>
              <a:pathLst>
                <a:path extrusionOk="0" h="2309" w="267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4" name="Google Shape;5094;p28"/>
            <p:cNvSpPr/>
            <p:nvPr/>
          </p:nvSpPr>
          <p:spPr>
            <a:xfrm>
              <a:off x="5017400" y="4855375"/>
              <a:ext cx="80000" cy="48225"/>
            </a:xfrm>
            <a:custGeom>
              <a:rect b="b" l="l" r="r" t="t"/>
              <a:pathLst>
                <a:path extrusionOk="0" h="1929" w="320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5" name="Google Shape;5095;p28"/>
            <p:cNvSpPr/>
            <p:nvPr/>
          </p:nvSpPr>
          <p:spPr>
            <a:xfrm>
              <a:off x="5080700" y="4827225"/>
              <a:ext cx="67400" cy="63375"/>
            </a:xfrm>
            <a:custGeom>
              <a:rect b="b" l="l" r="r" t="t"/>
              <a:pathLst>
                <a:path extrusionOk="0" h="2535" w="2696">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6" name="Google Shape;5096;p28"/>
            <p:cNvSpPr/>
            <p:nvPr/>
          </p:nvSpPr>
          <p:spPr>
            <a:xfrm>
              <a:off x="5076525" y="4753575"/>
              <a:ext cx="80900" cy="57700"/>
            </a:xfrm>
            <a:custGeom>
              <a:rect b="b" l="l" r="r" t="t"/>
              <a:pathLst>
                <a:path extrusionOk="0" h="2308" w="3236">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7" name="Google Shape;5097;p28"/>
            <p:cNvSpPr/>
            <p:nvPr/>
          </p:nvSpPr>
          <p:spPr>
            <a:xfrm>
              <a:off x="5137400" y="4729500"/>
              <a:ext cx="83425" cy="53125"/>
            </a:xfrm>
            <a:custGeom>
              <a:rect b="b" l="l" r="r" t="t"/>
              <a:pathLst>
                <a:path extrusionOk="0" h="2125" w="3337">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8" name="Google Shape;5098;p28"/>
            <p:cNvSpPr/>
            <p:nvPr/>
          </p:nvSpPr>
          <p:spPr>
            <a:xfrm>
              <a:off x="5092375" y="4671375"/>
              <a:ext cx="94725" cy="23575"/>
            </a:xfrm>
            <a:custGeom>
              <a:rect b="b" l="l" r="r" t="t"/>
              <a:pathLst>
                <a:path extrusionOk="0" h="943" w="3789">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9" name="Google Shape;5099;p28"/>
            <p:cNvSpPr/>
            <p:nvPr/>
          </p:nvSpPr>
          <p:spPr>
            <a:xfrm>
              <a:off x="5147400" y="4618525"/>
              <a:ext cx="79250" cy="22050"/>
            </a:xfrm>
            <a:custGeom>
              <a:rect b="b" l="l" r="r" t="t"/>
              <a:pathLst>
                <a:path extrusionOk="0" h="882" w="317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0" name="Google Shape;5100;p28"/>
            <p:cNvSpPr/>
            <p:nvPr/>
          </p:nvSpPr>
          <p:spPr>
            <a:xfrm>
              <a:off x="5082575" y="4577575"/>
              <a:ext cx="105250" cy="18675"/>
            </a:xfrm>
            <a:custGeom>
              <a:rect b="b" l="l" r="r" t="t"/>
              <a:pathLst>
                <a:path extrusionOk="0" h="747" w="421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1" name="Google Shape;5101;p28"/>
            <p:cNvSpPr/>
            <p:nvPr/>
          </p:nvSpPr>
          <p:spPr>
            <a:xfrm>
              <a:off x="5129375" y="4509025"/>
              <a:ext cx="104775" cy="27000"/>
            </a:xfrm>
            <a:custGeom>
              <a:rect b="b" l="l" r="r" t="t"/>
              <a:pathLst>
                <a:path extrusionOk="0" h="1080" w="4191">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2" name="Google Shape;5102;p28"/>
            <p:cNvSpPr/>
            <p:nvPr/>
          </p:nvSpPr>
          <p:spPr>
            <a:xfrm>
              <a:off x="5070675" y="4434725"/>
              <a:ext cx="112400" cy="41850"/>
            </a:xfrm>
            <a:custGeom>
              <a:rect b="b" l="l" r="r" t="t"/>
              <a:pathLst>
                <a:path extrusionOk="0" h="1674" w="4496">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3" name="Google Shape;5103;p28"/>
            <p:cNvSpPr/>
            <p:nvPr/>
          </p:nvSpPr>
          <p:spPr>
            <a:xfrm>
              <a:off x="5265825" y="4474850"/>
              <a:ext cx="81750" cy="34425"/>
            </a:xfrm>
            <a:custGeom>
              <a:rect b="b" l="l" r="r" t="t"/>
              <a:pathLst>
                <a:path extrusionOk="0" h="1377" w="327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4" name="Google Shape;5104;p28"/>
            <p:cNvSpPr/>
            <p:nvPr/>
          </p:nvSpPr>
          <p:spPr>
            <a:xfrm>
              <a:off x="5330875" y="4498850"/>
              <a:ext cx="91750" cy="24825"/>
            </a:xfrm>
            <a:custGeom>
              <a:rect b="b" l="l" r="r" t="t"/>
              <a:pathLst>
                <a:path extrusionOk="0" h="993" w="367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5" name="Google Shape;5105;p28"/>
            <p:cNvSpPr/>
            <p:nvPr/>
          </p:nvSpPr>
          <p:spPr>
            <a:xfrm>
              <a:off x="5325300" y="4553425"/>
              <a:ext cx="105550" cy="30075"/>
            </a:xfrm>
            <a:custGeom>
              <a:rect b="b" l="l" r="r" t="t"/>
              <a:pathLst>
                <a:path extrusionOk="0" h="1203" w="4222">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6" name="Google Shape;5106;p28"/>
            <p:cNvSpPr/>
            <p:nvPr/>
          </p:nvSpPr>
          <p:spPr>
            <a:xfrm>
              <a:off x="5389650" y="4594300"/>
              <a:ext cx="118025" cy="27725"/>
            </a:xfrm>
            <a:custGeom>
              <a:rect b="b" l="l" r="r" t="t"/>
              <a:pathLst>
                <a:path extrusionOk="0" h="1109" w="4721">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7" name="Google Shape;5107;p28"/>
            <p:cNvSpPr/>
            <p:nvPr/>
          </p:nvSpPr>
          <p:spPr>
            <a:xfrm>
              <a:off x="5406250" y="4669125"/>
              <a:ext cx="66400" cy="14125"/>
            </a:xfrm>
            <a:custGeom>
              <a:rect b="b" l="l" r="r" t="t"/>
              <a:pathLst>
                <a:path extrusionOk="0" h="565" w="2656">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8" name="Google Shape;5108;p28"/>
            <p:cNvSpPr/>
            <p:nvPr/>
          </p:nvSpPr>
          <p:spPr>
            <a:xfrm>
              <a:off x="5420100" y="4743250"/>
              <a:ext cx="77575" cy="18275"/>
            </a:xfrm>
            <a:custGeom>
              <a:rect b="b" l="l" r="r" t="t"/>
              <a:pathLst>
                <a:path extrusionOk="0" h="731" w="3103">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9" name="Google Shape;5109;p28"/>
            <p:cNvSpPr/>
            <p:nvPr/>
          </p:nvSpPr>
          <p:spPr>
            <a:xfrm>
              <a:off x="5372000" y="4768725"/>
              <a:ext cx="73150" cy="44300"/>
            </a:xfrm>
            <a:custGeom>
              <a:rect b="b" l="l" r="r" t="t"/>
              <a:pathLst>
                <a:path extrusionOk="0" h="1772" w="2926">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0" name="Google Shape;5110;p28"/>
            <p:cNvSpPr/>
            <p:nvPr/>
          </p:nvSpPr>
          <p:spPr>
            <a:xfrm>
              <a:off x="5381200" y="4832675"/>
              <a:ext cx="81450" cy="41025"/>
            </a:xfrm>
            <a:custGeom>
              <a:rect b="b" l="l" r="r" t="t"/>
              <a:pathLst>
                <a:path extrusionOk="0" h="1641" w="3258">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1" name="Google Shape;5111;p28"/>
            <p:cNvSpPr/>
            <p:nvPr/>
          </p:nvSpPr>
          <p:spPr>
            <a:xfrm>
              <a:off x="5351000" y="4882000"/>
              <a:ext cx="71625" cy="12675"/>
            </a:xfrm>
            <a:custGeom>
              <a:rect b="b" l="l" r="r" t="t"/>
              <a:pathLst>
                <a:path extrusionOk="0" h="507" w="2865">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2" name="Google Shape;5112;p28"/>
            <p:cNvSpPr/>
            <p:nvPr/>
          </p:nvSpPr>
          <p:spPr>
            <a:xfrm>
              <a:off x="5361725" y="4932275"/>
              <a:ext cx="75750" cy="25050"/>
            </a:xfrm>
            <a:custGeom>
              <a:rect b="b" l="l" r="r" t="t"/>
              <a:pathLst>
                <a:path extrusionOk="0" h="1002" w="303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3" name="Google Shape;5113;p28"/>
            <p:cNvSpPr/>
            <p:nvPr/>
          </p:nvSpPr>
          <p:spPr>
            <a:xfrm>
              <a:off x="5226125" y="4406625"/>
              <a:ext cx="133125" cy="44250"/>
            </a:xfrm>
            <a:custGeom>
              <a:rect b="b" l="l" r="r" t="t"/>
              <a:pathLst>
                <a:path extrusionOk="0" h="1770" w="5325">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4" name="Google Shape;5114;p28"/>
            <p:cNvSpPr/>
            <p:nvPr/>
          </p:nvSpPr>
          <p:spPr>
            <a:xfrm>
              <a:off x="5051500" y="4390450"/>
              <a:ext cx="120950" cy="27400"/>
            </a:xfrm>
            <a:custGeom>
              <a:rect b="b" l="l" r="r" t="t"/>
              <a:pathLst>
                <a:path extrusionOk="0" h="1096" w="4838">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5" name="Google Shape;5115;p28"/>
            <p:cNvSpPr/>
            <p:nvPr/>
          </p:nvSpPr>
          <p:spPr>
            <a:xfrm>
              <a:off x="5208275" y="4373825"/>
              <a:ext cx="100700" cy="31200"/>
            </a:xfrm>
            <a:custGeom>
              <a:rect b="b" l="l" r="r" t="t"/>
              <a:pathLst>
                <a:path extrusionOk="0" h="1248" w="4028">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6" name="Google Shape;5116;p28"/>
            <p:cNvSpPr/>
            <p:nvPr/>
          </p:nvSpPr>
          <p:spPr>
            <a:xfrm>
              <a:off x="4999800" y="3993875"/>
              <a:ext cx="141800" cy="138450"/>
            </a:xfrm>
            <a:custGeom>
              <a:rect b="b" l="l" r="r" t="t"/>
              <a:pathLst>
                <a:path extrusionOk="0" h="5538" w="5672">
                  <a:moveTo>
                    <a:pt x="5671" y="0"/>
                  </a:moveTo>
                  <a:lnTo>
                    <a:pt x="0" y="267"/>
                  </a:lnTo>
                  <a:lnTo>
                    <a:pt x="0" y="4837"/>
                  </a:lnTo>
                  <a:lnTo>
                    <a:pt x="4470" y="5538"/>
                  </a:lnTo>
                  <a:lnTo>
                    <a:pt x="56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7" name="Google Shape;5117;p28"/>
            <p:cNvSpPr/>
            <p:nvPr/>
          </p:nvSpPr>
          <p:spPr>
            <a:xfrm>
              <a:off x="5231625" y="3986375"/>
              <a:ext cx="140125" cy="180975"/>
            </a:xfrm>
            <a:custGeom>
              <a:rect b="b" l="l" r="r" t="t"/>
              <a:pathLst>
                <a:path extrusionOk="0" h="7239" w="5605">
                  <a:moveTo>
                    <a:pt x="1" y="0"/>
                  </a:moveTo>
                  <a:lnTo>
                    <a:pt x="3103" y="7239"/>
                  </a:lnTo>
                  <a:lnTo>
                    <a:pt x="5605" y="5337"/>
                  </a:lnTo>
                  <a:cubicBezTo>
                    <a:pt x="4571" y="301"/>
                    <a:pt x="1" y="0"/>
                    <a:pt x="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8" name="Google Shape;5118;p28"/>
            <p:cNvSpPr/>
            <p:nvPr/>
          </p:nvSpPr>
          <p:spPr>
            <a:xfrm>
              <a:off x="5278325" y="4091025"/>
              <a:ext cx="42550" cy="89700"/>
            </a:xfrm>
            <a:custGeom>
              <a:rect b="b" l="l" r="r" t="t"/>
              <a:pathLst>
                <a:path extrusionOk="0" h="3588" w="1702">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9" name="Google Shape;5119;p28"/>
            <p:cNvSpPr/>
            <p:nvPr/>
          </p:nvSpPr>
          <p:spPr>
            <a:xfrm>
              <a:off x="5135725" y="4165350"/>
              <a:ext cx="88000" cy="31850"/>
            </a:xfrm>
            <a:custGeom>
              <a:rect b="b" l="l" r="r" t="t"/>
              <a:pathLst>
                <a:path extrusionOk="0" h="1274" w="352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0" name="Google Shape;5120;p28"/>
            <p:cNvSpPr/>
            <p:nvPr/>
          </p:nvSpPr>
          <p:spPr>
            <a:xfrm>
              <a:off x="4997300" y="3997075"/>
              <a:ext cx="12525" cy="122250"/>
            </a:xfrm>
            <a:custGeom>
              <a:rect b="b" l="l" r="r" t="t"/>
              <a:pathLst>
                <a:path extrusionOk="0" h="4890" w="501">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1" name="Google Shape;5121;p28"/>
            <p:cNvSpPr/>
            <p:nvPr/>
          </p:nvSpPr>
          <p:spPr>
            <a:xfrm>
              <a:off x="5314200" y="4114575"/>
              <a:ext cx="62400" cy="45275"/>
            </a:xfrm>
            <a:custGeom>
              <a:rect b="b" l="l" r="r" t="t"/>
              <a:pathLst>
                <a:path extrusionOk="0" h="1811" w="2496">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2" name="Google Shape;5122;p28"/>
            <p:cNvSpPr/>
            <p:nvPr/>
          </p:nvSpPr>
          <p:spPr>
            <a:xfrm>
              <a:off x="5130825" y="3983425"/>
              <a:ext cx="115850" cy="68425"/>
            </a:xfrm>
            <a:custGeom>
              <a:rect b="b" l="l" r="r" t="t"/>
              <a:pathLst>
                <a:path extrusionOk="0" h="2737" w="4634">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3" name="Google Shape;5123;p28"/>
            <p:cNvSpPr/>
            <p:nvPr/>
          </p:nvSpPr>
          <p:spPr>
            <a:xfrm>
              <a:off x="5118225" y="3725250"/>
              <a:ext cx="126775" cy="67275"/>
            </a:xfrm>
            <a:custGeom>
              <a:rect b="b" l="l" r="r" t="t"/>
              <a:pathLst>
                <a:path extrusionOk="0" h="2691" w="5071">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24" name="Google Shape;5124;p28"/>
          <p:cNvGrpSpPr/>
          <p:nvPr/>
        </p:nvGrpSpPr>
        <p:grpSpPr>
          <a:xfrm>
            <a:off x="8512038" y="1915238"/>
            <a:ext cx="627975" cy="1457875"/>
            <a:chOff x="6277375" y="207700"/>
            <a:chExt cx="627975" cy="1457875"/>
          </a:xfrm>
        </p:grpSpPr>
        <p:sp>
          <p:nvSpPr>
            <p:cNvPr id="5125" name="Google Shape;5125;p28"/>
            <p:cNvSpPr/>
            <p:nvPr/>
          </p:nvSpPr>
          <p:spPr>
            <a:xfrm>
              <a:off x="6338250" y="361025"/>
              <a:ext cx="39225" cy="48950"/>
            </a:xfrm>
            <a:custGeom>
              <a:rect b="b" l="l" r="r" t="t"/>
              <a:pathLst>
                <a:path extrusionOk="0" h="1958" w="1569">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6" name="Google Shape;5126;p28"/>
            <p:cNvSpPr/>
            <p:nvPr/>
          </p:nvSpPr>
          <p:spPr>
            <a:xfrm>
              <a:off x="6383600" y="339600"/>
              <a:ext cx="8050" cy="5600"/>
            </a:xfrm>
            <a:custGeom>
              <a:rect b="b" l="l" r="r" t="t"/>
              <a:pathLst>
                <a:path extrusionOk="0" h="224" w="322">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7" name="Google Shape;5127;p28"/>
            <p:cNvSpPr/>
            <p:nvPr/>
          </p:nvSpPr>
          <p:spPr>
            <a:xfrm>
              <a:off x="6397500" y="369575"/>
              <a:ext cx="10000" cy="15900"/>
            </a:xfrm>
            <a:custGeom>
              <a:rect b="b" l="l" r="r" t="t"/>
              <a:pathLst>
                <a:path extrusionOk="0" h="636" w="40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8" name="Google Shape;5128;p28"/>
            <p:cNvSpPr/>
            <p:nvPr/>
          </p:nvSpPr>
          <p:spPr>
            <a:xfrm>
              <a:off x="6360325" y="557775"/>
              <a:ext cx="33000" cy="44125"/>
            </a:xfrm>
            <a:custGeom>
              <a:rect b="b" l="l" r="r" t="t"/>
              <a:pathLst>
                <a:path extrusionOk="0" h="1765" w="132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9" name="Google Shape;5129;p28"/>
            <p:cNvSpPr/>
            <p:nvPr/>
          </p:nvSpPr>
          <p:spPr>
            <a:xfrm>
              <a:off x="6365775" y="622350"/>
              <a:ext cx="46725" cy="42200"/>
            </a:xfrm>
            <a:custGeom>
              <a:rect b="b" l="l" r="r" t="t"/>
              <a:pathLst>
                <a:path extrusionOk="0" h="1688" w="1869">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0" name="Google Shape;5130;p28"/>
            <p:cNvSpPr/>
            <p:nvPr/>
          </p:nvSpPr>
          <p:spPr>
            <a:xfrm>
              <a:off x="6348250" y="696225"/>
              <a:ext cx="45525" cy="29525"/>
            </a:xfrm>
            <a:custGeom>
              <a:rect b="b" l="l" r="r" t="t"/>
              <a:pathLst>
                <a:path extrusionOk="0" h="1181" w="1821">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1" name="Google Shape;5131;p28"/>
            <p:cNvSpPr/>
            <p:nvPr/>
          </p:nvSpPr>
          <p:spPr>
            <a:xfrm>
              <a:off x="6354925" y="744875"/>
              <a:ext cx="25050" cy="50075"/>
            </a:xfrm>
            <a:custGeom>
              <a:rect b="b" l="l" r="r" t="t"/>
              <a:pathLst>
                <a:path extrusionOk="0" h="2003" w="1002">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2" name="Google Shape;5132;p28"/>
            <p:cNvSpPr/>
            <p:nvPr/>
          </p:nvSpPr>
          <p:spPr>
            <a:xfrm>
              <a:off x="6379675" y="811125"/>
              <a:ext cx="41425" cy="28025"/>
            </a:xfrm>
            <a:custGeom>
              <a:rect b="b" l="l" r="r" t="t"/>
              <a:pathLst>
                <a:path extrusionOk="0" h="1121" w="1657">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3" name="Google Shape;5133;p28"/>
            <p:cNvSpPr/>
            <p:nvPr/>
          </p:nvSpPr>
          <p:spPr>
            <a:xfrm>
              <a:off x="6365400" y="850150"/>
              <a:ext cx="34600" cy="54675"/>
            </a:xfrm>
            <a:custGeom>
              <a:rect b="b" l="l" r="r" t="t"/>
              <a:pathLst>
                <a:path extrusionOk="0" h="2187" w="1384">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4" name="Google Shape;5134;p28"/>
            <p:cNvSpPr/>
            <p:nvPr/>
          </p:nvSpPr>
          <p:spPr>
            <a:xfrm>
              <a:off x="6295725" y="207700"/>
              <a:ext cx="217675" cy="182700"/>
            </a:xfrm>
            <a:custGeom>
              <a:rect b="b" l="l" r="r" t="t"/>
              <a:pathLst>
                <a:path extrusionOk="0" h="7308" w="8707">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5" name="Google Shape;5135;p28"/>
            <p:cNvSpPr/>
            <p:nvPr/>
          </p:nvSpPr>
          <p:spPr>
            <a:xfrm>
              <a:off x="6277375" y="486375"/>
              <a:ext cx="148475" cy="178425"/>
            </a:xfrm>
            <a:custGeom>
              <a:rect b="b" l="l" r="r" t="t"/>
              <a:pathLst>
                <a:path extrusionOk="0" h="7137" w="5939">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6" name="Google Shape;5136;p28"/>
            <p:cNvSpPr/>
            <p:nvPr/>
          </p:nvSpPr>
          <p:spPr>
            <a:xfrm>
              <a:off x="6406625" y="995500"/>
              <a:ext cx="74250" cy="141350"/>
            </a:xfrm>
            <a:custGeom>
              <a:rect b="b" l="l" r="r" t="t"/>
              <a:pathLst>
                <a:path extrusionOk="0" h="5654" w="297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7" name="Google Shape;5137;p28"/>
            <p:cNvSpPr/>
            <p:nvPr/>
          </p:nvSpPr>
          <p:spPr>
            <a:xfrm>
              <a:off x="6663475" y="286850"/>
              <a:ext cx="86775" cy="135575"/>
            </a:xfrm>
            <a:custGeom>
              <a:rect b="b" l="l" r="r" t="t"/>
              <a:pathLst>
                <a:path extrusionOk="0" h="5423" w="3471">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8" name="Google Shape;5138;p28"/>
            <p:cNvSpPr/>
            <p:nvPr/>
          </p:nvSpPr>
          <p:spPr>
            <a:xfrm>
              <a:off x="6685175" y="362100"/>
              <a:ext cx="48100" cy="21100"/>
            </a:xfrm>
            <a:custGeom>
              <a:rect b="b" l="l" r="r" t="t"/>
              <a:pathLst>
                <a:path extrusionOk="0" h="844" w="1924">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9" name="Google Shape;5139;p28"/>
            <p:cNvSpPr/>
            <p:nvPr/>
          </p:nvSpPr>
          <p:spPr>
            <a:xfrm>
              <a:off x="6349925" y="468875"/>
              <a:ext cx="346950" cy="458650"/>
            </a:xfrm>
            <a:custGeom>
              <a:rect b="b" l="l" r="r" t="t"/>
              <a:pathLst>
                <a:path extrusionOk="0" h="18346" w="13878">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0" name="Google Shape;5140;p28"/>
            <p:cNvSpPr/>
            <p:nvPr/>
          </p:nvSpPr>
          <p:spPr>
            <a:xfrm>
              <a:off x="6298225" y="498050"/>
              <a:ext cx="169325" cy="535150"/>
            </a:xfrm>
            <a:custGeom>
              <a:rect b="b" l="l" r="r" t="t"/>
              <a:pathLst>
                <a:path extrusionOk="0" h="21406" w="6773">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1" name="Google Shape;5141;p28"/>
            <p:cNvSpPr/>
            <p:nvPr/>
          </p:nvSpPr>
          <p:spPr>
            <a:xfrm>
              <a:off x="6506700" y="382125"/>
              <a:ext cx="362800" cy="201950"/>
            </a:xfrm>
            <a:custGeom>
              <a:rect b="b" l="l" r="r" t="t"/>
              <a:pathLst>
                <a:path extrusionOk="0" h="8078" w="14512">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2" name="Google Shape;5142;p28"/>
            <p:cNvSpPr/>
            <p:nvPr/>
          </p:nvSpPr>
          <p:spPr>
            <a:xfrm>
              <a:off x="6439150" y="848300"/>
              <a:ext cx="384475" cy="761400"/>
            </a:xfrm>
            <a:custGeom>
              <a:rect b="b" l="l" r="r" t="t"/>
              <a:pathLst>
                <a:path extrusionOk="0" h="30456" w="15379">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3" name="Google Shape;5143;p28"/>
            <p:cNvSpPr/>
            <p:nvPr/>
          </p:nvSpPr>
          <p:spPr>
            <a:xfrm>
              <a:off x="6342425" y="257150"/>
              <a:ext cx="170975" cy="178900"/>
            </a:xfrm>
            <a:custGeom>
              <a:rect b="b" l="l" r="r" t="t"/>
              <a:pathLst>
                <a:path extrusionOk="0" h="7156" w="6839">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4" name="Google Shape;5144;p28"/>
            <p:cNvSpPr/>
            <p:nvPr/>
          </p:nvSpPr>
          <p:spPr>
            <a:xfrm>
              <a:off x="6399975" y="407150"/>
              <a:ext cx="106750" cy="124675"/>
            </a:xfrm>
            <a:custGeom>
              <a:rect b="b" l="l" r="r" t="t"/>
              <a:pathLst>
                <a:path extrusionOk="0" h="4987" w="427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5" name="Google Shape;5145;p28"/>
            <p:cNvSpPr/>
            <p:nvPr/>
          </p:nvSpPr>
          <p:spPr>
            <a:xfrm>
              <a:off x="6405800" y="310400"/>
              <a:ext cx="49225" cy="54900"/>
            </a:xfrm>
            <a:custGeom>
              <a:rect b="b" l="l" r="r" t="t"/>
              <a:pathLst>
                <a:path extrusionOk="0" h="2196" w="1969">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6" name="Google Shape;5146;p28"/>
            <p:cNvSpPr/>
            <p:nvPr/>
          </p:nvSpPr>
          <p:spPr>
            <a:xfrm>
              <a:off x="6448200" y="314575"/>
              <a:ext cx="8500" cy="5825"/>
            </a:xfrm>
            <a:custGeom>
              <a:rect b="b" l="l" r="r" t="t"/>
              <a:pathLst>
                <a:path extrusionOk="0" h="233" w="34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7" name="Google Shape;5147;p28"/>
            <p:cNvSpPr/>
            <p:nvPr/>
          </p:nvSpPr>
          <p:spPr>
            <a:xfrm>
              <a:off x="6401625" y="371275"/>
              <a:ext cx="50075" cy="12950"/>
            </a:xfrm>
            <a:custGeom>
              <a:rect b="b" l="l" r="r" t="t"/>
              <a:pathLst>
                <a:path extrusionOk="0" h="518" w="2003">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8" name="Google Shape;5148;p28"/>
            <p:cNvSpPr/>
            <p:nvPr/>
          </p:nvSpPr>
          <p:spPr>
            <a:xfrm>
              <a:off x="6397575" y="417975"/>
              <a:ext cx="71625" cy="24600"/>
            </a:xfrm>
            <a:custGeom>
              <a:rect b="b" l="l" r="r" t="t"/>
              <a:pathLst>
                <a:path extrusionOk="0" h="984" w="2865">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9" name="Google Shape;5149;p28"/>
            <p:cNvSpPr/>
            <p:nvPr/>
          </p:nvSpPr>
          <p:spPr>
            <a:xfrm>
              <a:off x="6697050" y="395300"/>
              <a:ext cx="72150" cy="44125"/>
            </a:xfrm>
            <a:custGeom>
              <a:rect b="b" l="l" r="r" t="t"/>
              <a:pathLst>
                <a:path extrusionOk="0" h="1765" w="2886">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0" name="Google Shape;5150;p28"/>
            <p:cNvSpPr/>
            <p:nvPr/>
          </p:nvSpPr>
          <p:spPr>
            <a:xfrm>
              <a:off x="6383275" y="998400"/>
              <a:ext cx="84275" cy="23375"/>
            </a:xfrm>
            <a:custGeom>
              <a:rect b="b" l="l" r="r" t="t"/>
              <a:pathLst>
                <a:path extrusionOk="0" h="935" w="3371">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1" name="Google Shape;5151;p28"/>
            <p:cNvSpPr/>
            <p:nvPr/>
          </p:nvSpPr>
          <p:spPr>
            <a:xfrm>
              <a:off x="6733525" y="1512100"/>
              <a:ext cx="171825" cy="111775"/>
            </a:xfrm>
            <a:custGeom>
              <a:rect b="b" l="l" r="r" t="t"/>
              <a:pathLst>
                <a:path extrusionOk="0" h="4471" w="6873">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2" name="Google Shape;5152;p28"/>
            <p:cNvSpPr/>
            <p:nvPr/>
          </p:nvSpPr>
          <p:spPr>
            <a:xfrm>
              <a:off x="6585925" y="1551300"/>
              <a:ext cx="136800" cy="114275"/>
            </a:xfrm>
            <a:custGeom>
              <a:rect b="b" l="l" r="r" t="t"/>
              <a:pathLst>
                <a:path extrusionOk="0" h="4571" w="5472">
                  <a:moveTo>
                    <a:pt x="4838" y="0"/>
                  </a:moveTo>
                  <a:lnTo>
                    <a:pt x="1735" y="567"/>
                  </a:lnTo>
                  <a:lnTo>
                    <a:pt x="2136" y="2335"/>
                  </a:lnTo>
                  <a:lnTo>
                    <a:pt x="1" y="4570"/>
                  </a:lnTo>
                  <a:lnTo>
                    <a:pt x="5471" y="3269"/>
                  </a:lnTo>
                  <a:lnTo>
                    <a:pt x="4838"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3" name="Google Shape;5153;p28"/>
            <p:cNvSpPr/>
            <p:nvPr/>
          </p:nvSpPr>
          <p:spPr>
            <a:xfrm>
              <a:off x="6477525" y="528900"/>
              <a:ext cx="23375" cy="90950"/>
            </a:xfrm>
            <a:custGeom>
              <a:rect b="b" l="l" r="r" t="t"/>
              <a:pathLst>
                <a:path extrusionOk="0" h="3638" w="935">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4" name="Google Shape;5154;p28"/>
            <p:cNvSpPr/>
            <p:nvPr/>
          </p:nvSpPr>
          <p:spPr>
            <a:xfrm>
              <a:off x="6492525" y="547625"/>
              <a:ext cx="3375" cy="4025"/>
            </a:xfrm>
            <a:custGeom>
              <a:rect b="b" l="l" r="r" t="t"/>
              <a:pathLst>
                <a:path extrusionOk="0" h="161" w="135">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5" name="Google Shape;5155;p28"/>
            <p:cNvSpPr/>
            <p:nvPr/>
          </p:nvSpPr>
          <p:spPr>
            <a:xfrm>
              <a:off x="6496700" y="566425"/>
              <a:ext cx="4200" cy="3350"/>
            </a:xfrm>
            <a:custGeom>
              <a:rect b="b" l="l" r="r" t="t"/>
              <a:pathLst>
                <a:path extrusionOk="0" h="134" w="168">
                  <a:moveTo>
                    <a:pt x="67" y="0"/>
                  </a:moveTo>
                  <a:cubicBezTo>
                    <a:pt x="1" y="0"/>
                    <a:pt x="1" y="134"/>
                    <a:pt x="67" y="134"/>
                  </a:cubicBezTo>
                  <a:cubicBezTo>
                    <a:pt x="167" y="134"/>
                    <a:pt x="167"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6" name="Google Shape;5156;p28"/>
            <p:cNvSpPr/>
            <p:nvPr/>
          </p:nvSpPr>
          <p:spPr>
            <a:xfrm>
              <a:off x="6414975" y="514725"/>
              <a:ext cx="65900" cy="31850"/>
            </a:xfrm>
            <a:custGeom>
              <a:rect b="b" l="l" r="r" t="t"/>
              <a:pathLst>
                <a:path extrusionOk="0" h="1274" w="2636">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7" name="Google Shape;5157;p28"/>
            <p:cNvSpPr/>
            <p:nvPr/>
          </p:nvSpPr>
          <p:spPr>
            <a:xfrm>
              <a:off x="6493450" y="476025"/>
              <a:ext cx="41625" cy="63725"/>
            </a:xfrm>
            <a:custGeom>
              <a:rect b="b" l="l" r="r" t="t"/>
              <a:pathLst>
                <a:path extrusionOk="0" h="2549" w="1665">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8" name="Google Shape;5158;p28"/>
            <p:cNvSpPr/>
            <p:nvPr/>
          </p:nvSpPr>
          <p:spPr>
            <a:xfrm>
              <a:off x="6308225" y="496200"/>
              <a:ext cx="117275" cy="70250"/>
            </a:xfrm>
            <a:custGeom>
              <a:rect b="b" l="l" r="r" t="t"/>
              <a:pathLst>
                <a:path extrusionOk="0" h="2810" w="4691">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9" name="Google Shape;5159;p28"/>
            <p:cNvSpPr/>
            <p:nvPr/>
          </p:nvSpPr>
          <p:spPr>
            <a:xfrm>
              <a:off x="6404125" y="669400"/>
              <a:ext cx="35900" cy="255350"/>
            </a:xfrm>
            <a:custGeom>
              <a:rect b="b" l="l" r="r" t="t"/>
              <a:pathLst>
                <a:path extrusionOk="0" h="10214" w="1436">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0" name="Google Shape;5160;p28"/>
            <p:cNvSpPr/>
            <p:nvPr/>
          </p:nvSpPr>
          <p:spPr>
            <a:xfrm>
              <a:off x="6579250" y="879150"/>
              <a:ext cx="35050" cy="104600"/>
            </a:xfrm>
            <a:custGeom>
              <a:rect b="b" l="l" r="r" t="t"/>
              <a:pathLst>
                <a:path extrusionOk="0" h="4184" w="1402">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1" name="Google Shape;5161;p28"/>
            <p:cNvSpPr/>
            <p:nvPr/>
          </p:nvSpPr>
          <p:spPr>
            <a:xfrm>
              <a:off x="6458375" y="778525"/>
              <a:ext cx="65025" cy="83350"/>
            </a:xfrm>
            <a:custGeom>
              <a:rect b="b" l="l" r="r" t="t"/>
              <a:pathLst>
                <a:path extrusionOk="0" h="3334" w="2601">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2" name="Google Shape;5162;p28"/>
            <p:cNvSpPr/>
            <p:nvPr/>
          </p:nvSpPr>
          <p:spPr>
            <a:xfrm>
              <a:off x="6590600" y="748700"/>
              <a:ext cx="84300" cy="51450"/>
            </a:xfrm>
            <a:custGeom>
              <a:rect b="b" l="l" r="r" t="t"/>
              <a:pathLst>
                <a:path extrusionOk="0" h="2058" w="3372">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3" name="Google Shape;5163;p28"/>
            <p:cNvSpPr/>
            <p:nvPr/>
          </p:nvSpPr>
          <p:spPr>
            <a:xfrm>
              <a:off x="6458350" y="927525"/>
              <a:ext cx="189000" cy="632200"/>
            </a:xfrm>
            <a:custGeom>
              <a:rect b="b" l="l" r="r" t="t"/>
              <a:pathLst>
                <a:path extrusionOk="0" h="25288" w="756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4" name="Google Shape;5164;p28"/>
            <p:cNvSpPr/>
            <p:nvPr/>
          </p:nvSpPr>
          <p:spPr>
            <a:xfrm>
              <a:off x="6591775" y="968475"/>
              <a:ext cx="164300" cy="568700"/>
            </a:xfrm>
            <a:custGeom>
              <a:rect b="b" l="l" r="r" t="t"/>
              <a:pathLst>
                <a:path extrusionOk="0" h="22748" w="6572">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5" name="Google Shape;5165;p28"/>
            <p:cNvSpPr/>
            <p:nvPr/>
          </p:nvSpPr>
          <p:spPr>
            <a:xfrm>
              <a:off x="6801075" y="1564900"/>
              <a:ext cx="29025" cy="19275"/>
            </a:xfrm>
            <a:custGeom>
              <a:rect b="b" l="l" r="r" t="t"/>
              <a:pathLst>
                <a:path extrusionOk="0" h="771" w="1161">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6" name="Google Shape;5166;p28"/>
            <p:cNvSpPr/>
            <p:nvPr/>
          </p:nvSpPr>
          <p:spPr>
            <a:xfrm>
              <a:off x="6815750" y="1566300"/>
              <a:ext cx="22875" cy="19075"/>
            </a:xfrm>
            <a:custGeom>
              <a:rect b="b" l="l" r="r" t="t"/>
              <a:pathLst>
                <a:path extrusionOk="0" h="763" w="915">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7" name="Google Shape;5167;p28"/>
            <p:cNvSpPr/>
            <p:nvPr/>
          </p:nvSpPr>
          <p:spPr>
            <a:xfrm>
              <a:off x="6798575" y="1535025"/>
              <a:ext cx="40050" cy="30975"/>
            </a:xfrm>
            <a:custGeom>
              <a:rect b="b" l="l" r="r" t="t"/>
              <a:pathLst>
                <a:path extrusionOk="0" h="1239" w="1602">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8" name="Google Shape;5168;p28"/>
            <p:cNvSpPr/>
            <p:nvPr/>
          </p:nvSpPr>
          <p:spPr>
            <a:xfrm>
              <a:off x="6744375" y="1538450"/>
              <a:ext cx="28375" cy="78450"/>
            </a:xfrm>
            <a:custGeom>
              <a:rect b="b" l="l" r="r" t="t"/>
              <a:pathLst>
                <a:path extrusionOk="0" h="3138" w="1135">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9" name="Google Shape;5169;p28"/>
            <p:cNvSpPr/>
            <p:nvPr/>
          </p:nvSpPr>
          <p:spPr>
            <a:xfrm>
              <a:off x="6751050" y="1585850"/>
              <a:ext cx="145925" cy="38025"/>
            </a:xfrm>
            <a:custGeom>
              <a:rect b="b" l="l" r="r" t="t"/>
              <a:pathLst>
                <a:path extrusionOk="0" h="1521" w="5837">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0" name="Google Shape;5170;p28"/>
            <p:cNvSpPr/>
            <p:nvPr/>
          </p:nvSpPr>
          <p:spPr>
            <a:xfrm>
              <a:off x="6691850" y="1555875"/>
              <a:ext cx="25875" cy="75300"/>
            </a:xfrm>
            <a:custGeom>
              <a:rect b="b" l="l" r="r" t="t"/>
              <a:pathLst>
                <a:path extrusionOk="0" h="3012" w="1035">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1" name="Google Shape;5171;p28"/>
            <p:cNvSpPr/>
            <p:nvPr/>
          </p:nvSpPr>
          <p:spPr>
            <a:xfrm>
              <a:off x="6584275" y="1624525"/>
              <a:ext cx="135725" cy="41050"/>
            </a:xfrm>
            <a:custGeom>
              <a:rect b="b" l="l" r="r" t="t"/>
              <a:pathLst>
                <a:path extrusionOk="0" h="1642" w="5429">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2" name="Google Shape;5172;p28"/>
            <p:cNvSpPr/>
            <p:nvPr/>
          </p:nvSpPr>
          <p:spPr>
            <a:xfrm>
              <a:off x="6633475" y="1616350"/>
              <a:ext cx="17525" cy="9175"/>
            </a:xfrm>
            <a:custGeom>
              <a:rect b="b" l="l" r="r" t="t"/>
              <a:pathLst>
                <a:path extrusionOk="0" h="367" w="701">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3" name="Google Shape;5173;p28"/>
            <p:cNvSpPr/>
            <p:nvPr/>
          </p:nvSpPr>
          <p:spPr>
            <a:xfrm>
              <a:off x="6639300" y="1610500"/>
              <a:ext cx="17550" cy="7525"/>
            </a:xfrm>
            <a:custGeom>
              <a:rect b="b" l="l" r="r" t="t"/>
              <a:pathLst>
                <a:path extrusionOk="0" h="301" w="702">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4" name="Google Shape;5174;p28"/>
            <p:cNvSpPr/>
            <p:nvPr/>
          </p:nvSpPr>
          <p:spPr>
            <a:xfrm>
              <a:off x="6638475" y="1604675"/>
              <a:ext cx="22525" cy="3350"/>
            </a:xfrm>
            <a:custGeom>
              <a:rect b="b" l="l" r="r" t="t"/>
              <a:pathLst>
                <a:path extrusionOk="0" h="134" w="901">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5" name="Google Shape;5175;p28"/>
            <p:cNvSpPr/>
            <p:nvPr/>
          </p:nvSpPr>
          <p:spPr>
            <a:xfrm>
              <a:off x="6614275" y="1579025"/>
              <a:ext cx="32150" cy="26825"/>
            </a:xfrm>
            <a:custGeom>
              <a:rect b="b" l="l" r="r" t="t"/>
              <a:pathLst>
                <a:path extrusionOk="0" h="1073" w="1286">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6" name="Google Shape;5176;p28"/>
            <p:cNvSpPr/>
            <p:nvPr/>
          </p:nvSpPr>
          <p:spPr>
            <a:xfrm>
              <a:off x="6543400" y="691500"/>
              <a:ext cx="33375" cy="52300"/>
            </a:xfrm>
            <a:custGeom>
              <a:rect b="b" l="l" r="r" t="t"/>
              <a:pathLst>
                <a:path extrusionOk="0" h="2092" w="1335">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7" name="Google Shape;5177;p28"/>
            <p:cNvSpPr/>
            <p:nvPr/>
          </p:nvSpPr>
          <p:spPr>
            <a:xfrm>
              <a:off x="6593425" y="607900"/>
              <a:ext cx="32550" cy="46275"/>
            </a:xfrm>
            <a:custGeom>
              <a:rect b="b" l="l" r="r" t="t"/>
              <a:pathLst>
                <a:path extrusionOk="0" h="1851" w="1302">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8" name="Google Shape;5178;p28"/>
            <p:cNvSpPr/>
            <p:nvPr/>
          </p:nvSpPr>
          <p:spPr>
            <a:xfrm>
              <a:off x="6537575" y="600450"/>
              <a:ext cx="25025" cy="41300"/>
            </a:xfrm>
            <a:custGeom>
              <a:rect b="b" l="l" r="r" t="t"/>
              <a:pathLst>
                <a:path extrusionOk="0" h="1652" w="1001">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9" name="Google Shape;5179;p28"/>
            <p:cNvSpPr/>
            <p:nvPr/>
          </p:nvSpPr>
          <p:spPr>
            <a:xfrm>
              <a:off x="6608450" y="690450"/>
              <a:ext cx="31025" cy="37000"/>
            </a:xfrm>
            <a:custGeom>
              <a:rect b="b" l="l" r="r" t="t"/>
              <a:pathLst>
                <a:path extrusionOk="0" h="1480" w="1241">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0" name="Google Shape;5180;p28"/>
            <p:cNvSpPr/>
            <p:nvPr/>
          </p:nvSpPr>
          <p:spPr>
            <a:xfrm>
              <a:off x="6539225" y="783100"/>
              <a:ext cx="33625" cy="39725"/>
            </a:xfrm>
            <a:custGeom>
              <a:rect b="b" l="l" r="r" t="t"/>
              <a:pathLst>
                <a:path extrusionOk="0" h="1589" w="1345">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1" name="Google Shape;5181;p28"/>
            <p:cNvSpPr/>
            <p:nvPr/>
          </p:nvSpPr>
          <p:spPr>
            <a:xfrm>
              <a:off x="6471675" y="872325"/>
              <a:ext cx="48825" cy="31150"/>
            </a:xfrm>
            <a:custGeom>
              <a:rect b="b" l="l" r="r" t="t"/>
              <a:pathLst>
                <a:path extrusionOk="0" h="1246" w="1953">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2" name="Google Shape;5182;p28"/>
            <p:cNvSpPr/>
            <p:nvPr/>
          </p:nvSpPr>
          <p:spPr>
            <a:xfrm>
              <a:off x="6604275" y="826475"/>
              <a:ext cx="51725" cy="29875"/>
            </a:xfrm>
            <a:custGeom>
              <a:rect b="b" l="l" r="r" t="t"/>
              <a:pathLst>
                <a:path extrusionOk="0" h="1195" w="2069">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3" name="Google Shape;5183;p28"/>
            <p:cNvSpPr/>
            <p:nvPr/>
          </p:nvSpPr>
          <p:spPr>
            <a:xfrm>
              <a:off x="6434700" y="773225"/>
              <a:ext cx="28675" cy="34350"/>
            </a:xfrm>
            <a:custGeom>
              <a:rect b="b" l="l" r="r" t="t"/>
              <a:pathLst>
                <a:path extrusionOk="0" h="1374" w="1147">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4" name="Google Shape;5184;p28"/>
            <p:cNvSpPr/>
            <p:nvPr/>
          </p:nvSpPr>
          <p:spPr>
            <a:xfrm>
              <a:off x="6435825" y="613025"/>
              <a:ext cx="39225" cy="60175"/>
            </a:xfrm>
            <a:custGeom>
              <a:rect b="b" l="l" r="r" t="t"/>
              <a:pathLst>
                <a:path extrusionOk="0" h="2407" w="1569">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5" name="Google Shape;5185;p28"/>
            <p:cNvSpPr/>
            <p:nvPr/>
          </p:nvSpPr>
          <p:spPr>
            <a:xfrm>
              <a:off x="6450000" y="693450"/>
              <a:ext cx="55075" cy="36925"/>
            </a:xfrm>
            <a:custGeom>
              <a:rect b="b" l="l" r="r" t="t"/>
              <a:pathLst>
                <a:path extrusionOk="0" h="1477" w="2203">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6" name="Google Shape;5186;p28"/>
            <p:cNvSpPr/>
            <p:nvPr/>
          </p:nvSpPr>
          <p:spPr>
            <a:xfrm>
              <a:off x="6566750" y="520550"/>
              <a:ext cx="21700" cy="41150"/>
            </a:xfrm>
            <a:custGeom>
              <a:rect b="b" l="l" r="r" t="t"/>
              <a:pathLst>
                <a:path extrusionOk="0" h="1646" w="868">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7" name="Google Shape;5187;p28"/>
            <p:cNvSpPr/>
            <p:nvPr/>
          </p:nvSpPr>
          <p:spPr>
            <a:xfrm>
              <a:off x="6394125" y="570750"/>
              <a:ext cx="56725" cy="25300"/>
            </a:xfrm>
            <a:custGeom>
              <a:rect b="b" l="l" r="r" t="t"/>
              <a:pathLst>
                <a:path extrusionOk="0" h="1012" w="2269">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8" name="Google Shape;5188;p28"/>
            <p:cNvSpPr/>
            <p:nvPr/>
          </p:nvSpPr>
          <p:spPr>
            <a:xfrm>
              <a:off x="6515050" y="513250"/>
              <a:ext cx="35050" cy="47525"/>
            </a:xfrm>
            <a:custGeom>
              <a:rect b="b" l="l" r="r" t="t"/>
              <a:pathLst>
                <a:path extrusionOk="0" h="1901" w="1402">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9" name="Google Shape;5189;p28"/>
            <p:cNvSpPr/>
            <p:nvPr/>
          </p:nvSpPr>
          <p:spPr>
            <a:xfrm>
              <a:off x="6638475" y="505675"/>
              <a:ext cx="51725" cy="21700"/>
            </a:xfrm>
            <a:custGeom>
              <a:rect b="b" l="l" r="r" t="t"/>
              <a:pathLst>
                <a:path extrusionOk="0" h="868" w="2069">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0" name="Google Shape;5190;p28"/>
            <p:cNvSpPr/>
            <p:nvPr/>
          </p:nvSpPr>
          <p:spPr>
            <a:xfrm>
              <a:off x="6668500" y="551700"/>
              <a:ext cx="47550" cy="24950"/>
            </a:xfrm>
            <a:custGeom>
              <a:rect b="b" l="l" r="r" t="t"/>
              <a:pathLst>
                <a:path extrusionOk="0" h="998" w="1902">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1" name="Google Shape;5191;p28"/>
            <p:cNvSpPr/>
            <p:nvPr/>
          </p:nvSpPr>
          <p:spPr>
            <a:xfrm>
              <a:off x="6702200" y="509550"/>
              <a:ext cx="45375" cy="20425"/>
            </a:xfrm>
            <a:custGeom>
              <a:rect b="b" l="l" r="r" t="t"/>
              <a:pathLst>
                <a:path extrusionOk="0" h="817" w="1815">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2" name="Google Shape;5192;p28"/>
            <p:cNvSpPr/>
            <p:nvPr/>
          </p:nvSpPr>
          <p:spPr>
            <a:xfrm>
              <a:off x="6763550" y="504575"/>
              <a:ext cx="37550" cy="46575"/>
            </a:xfrm>
            <a:custGeom>
              <a:rect b="b" l="l" r="r" t="t"/>
              <a:pathLst>
                <a:path extrusionOk="0" h="1863" w="1502">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3" name="Google Shape;5193;p28"/>
            <p:cNvSpPr/>
            <p:nvPr/>
          </p:nvSpPr>
          <p:spPr>
            <a:xfrm>
              <a:off x="6762725" y="440500"/>
              <a:ext cx="38375" cy="38375"/>
            </a:xfrm>
            <a:custGeom>
              <a:rect b="b" l="l" r="r" t="t"/>
              <a:pathLst>
                <a:path extrusionOk="0" h="1535" w="1535">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4" name="Google Shape;5194;p28"/>
            <p:cNvSpPr/>
            <p:nvPr/>
          </p:nvSpPr>
          <p:spPr>
            <a:xfrm>
              <a:off x="6729400" y="438775"/>
              <a:ext cx="26675" cy="41775"/>
            </a:xfrm>
            <a:custGeom>
              <a:rect b="b" l="l" r="r" t="t"/>
              <a:pathLst>
                <a:path extrusionOk="0" h="1671" w="1067">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5" name="Google Shape;5195;p28"/>
            <p:cNvSpPr/>
            <p:nvPr/>
          </p:nvSpPr>
          <p:spPr>
            <a:xfrm>
              <a:off x="6564850" y="483600"/>
              <a:ext cx="52800" cy="27800"/>
            </a:xfrm>
            <a:custGeom>
              <a:rect b="b" l="l" r="r" t="t"/>
              <a:pathLst>
                <a:path extrusionOk="0" h="1112" w="2112">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6" name="Google Shape;5196;p28"/>
            <p:cNvSpPr/>
            <p:nvPr/>
          </p:nvSpPr>
          <p:spPr>
            <a:xfrm>
              <a:off x="6384950" y="908025"/>
              <a:ext cx="46725" cy="51200"/>
            </a:xfrm>
            <a:custGeom>
              <a:rect b="b" l="l" r="r" t="t"/>
              <a:pathLst>
                <a:path extrusionOk="0" h="2048" w="1869">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7" name="Google Shape;5197;p28"/>
            <p:cNvSpPr/>
            <p:nvPr/>
          </p:nvSpPr>
          <p:spPr>
            <a:xfrm>
              <a:off x="6389375" y="970975"/>
              <a:ext cx="53775" cy="30850"/>
            </a:xfrm>
            <a:custGeom>
              <a:rect b="b" l="l" r="r" t="t"/>
              <a:pathLst>
                <a:path extrusionOk="0" h="1234" w="2151">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98" name="Google Shape;5198;p28"/>
          <p:cNvGrpSpPr/>
          <p:nvPr/>
        </p:nvGrpSpPr>
        <p:grpSpPr>
          <a:xfrm>
            <a:off x="1346575" y="2461725"/>
            <a:ext cx="880675" cy="1381250"/>
            <a:chOff x="4678725" y="213425"/>
            <a:chExt cx="880675" cy="1381250"/>
          </a:xfrm>
        </p:grpSpPr>
        <p:sp>
          <p:nvSpPr>
            <p:cNvPr id="5199" name="Google Shape;5199;p28"/>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0" name="Google Shape;5200;p28"/>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1" name="Google Shape;5201;p28"/>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2" name="Google Shape;5202;p28"/>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3" name="Google Shape;5203;p28"/>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4" name="Google Shape;5204;p28"/>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5" name="Google Shape;5205;p28"/>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6" name="Google Shape;5206;p28"/>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7" name="Google Shape;5207;p28"/>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8" name="Google Shape;5208;p28"/>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9" name="Google Shape;5209;p28"/>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0" name="Google Shape;5210;p28"/>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1" name="Google Shape;5211;p28"/>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2" name="Google Shape;5212;p28"/>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3" name="Google Shape;5213;p28"/>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4" name="Google Shape;5214;p28"/>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5" name="Google Shape;5215;p28"/>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6" name="Google Shape;5216;p28"/>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7" name="Google Shape;5217;p28"/>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8" name="Google Shape;5218;p28"/>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9" name="Google Shape;5219;p28"/>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0" name="Google Shape;5220;p28"/>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1" name="Google Shape;5221;p28"/>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2" name="Google Shape;5222;p28"/>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3" name="Google Shape;5223;p28"/>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4" name="Google Shape;5224;p28"/>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5" name="Google Shape;5225;p28"/>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6" name="Google Shape;5226;p28"/>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7" name="Google Shape;5227;p28"/>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8" name="Google Shape;5228;p28"/>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9" name="Google Shape;5229;p28"/>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0" name="Google Shape;5230;p28"/>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1" name="Google Shape;5231;p28"/>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2" name="Google Shape;5232;p28"/>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3" name="Google Shape;5233;p28"/>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4" name="Google Shape;5234;p28"/>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5" name="Google Shape;5235;p28"/>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6" name="Google Shape;5236;p28"/>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7" name="Google Shape;5237;p28"/>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8" name="Google Shape;5238;p28"/>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9" name="Google Shape;5239;p28"/>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0" name="Google Shape;5240;p28"/>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1" name="Google Shape;5241;p28"/>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2" name="Google Shape;5242;p28"/>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3" name="Google Shape;5243;p28"/>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4" name="Google Shape;5244;p28"/>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5" name="Google Shape;5245;p28"/>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6" name="Google Shape;5246;p28"/>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7" name="Google Shape;5247;p28"/>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8" name="Google Shape;5248;p28"/>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9" name="Google Shape;5249;p28"/>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0" name="Google Shape;5250;p28"/>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1" name="Google Shape;5251;p28"/>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2" name="Google Shape;5252;p28"/>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3" name="Google Shape;5253;p28"/>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4" name="Google Shape;5254;p28"/>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5" name="Google Shape;5255;p28"/>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6" name="Google Shape;5256;p28"/>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7" name="Google Shape;5257;p28"/>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8" name="Google Shape;5258;p28"/>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9" name="Google Shape;5259;p28"/>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0" name="Google Shape;5260;p28"/>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1" name="Google Shape;5261;p28"/>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2" name="Google Shape;5262;p28"/>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3" name="Google Shape;5263;p28"/>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4" name="Google Shape;5264;p28"/>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5" name="Google Shape;5265;p28"/>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6" name="Google Shape;5266;p28"/>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7" name="Google Shape;5267;p28"/>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8" name="Google Shape;5268;p28"/>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9" name="Google Shape;5269;p28"/>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0" name="Google Shape;5270;p28"/>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1" name="Google Shape;5271;p28"/>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2" name="Google Shape;5272;p28"/>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3" name="Google Shape;5273;p28"/>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4" name="Google Shape;5274;p28"/>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5" name="Google Shape;5275;p28"/>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6" name="Google Shape;5276;p28"/>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7" name="Google Shape;5277;p28"/>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8" name="Google Shape;5278;p28"/>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9" name="Google Shape;5279;p28"/>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0" name="Google Shape;5280;p28"/>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1" name="Google Shape;5281;p28"/>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2" name="Google Shape;5282;p28"/>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3" name="Google Shape;5283;p28"/>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4" name="Google Shape;5284;p28"/>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5" name="Google Shape;5285;p28"/>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6" name="Google Shape;5286;p28"/>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7" name="Google Shape;5287;p28"/>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8" name="Google Shape;5288;p28"/>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9" name="Google Shape;5289;p28"/>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0" name="Google Shape;5290;p28"/>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1" name="Google Shape;5291;p28"/>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2" name="Google Shape;5292;p28"/>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3" name="Google Shape;5293;p28"/>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4" name="Google Shape;5294;p28"/>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5" name="Google Shape;5295;p28"/>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6" name="Google Shape;5296;p28"/>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97" name="Google Shape;5297;p28"/>
          <p:cNvGrpSpPr/>
          <p:nvPr/>
        </p:nvGrpSpPr>
        <p:grpSpPr>
          <a:xfrm>
            <a:off x="8359850" y="4109363"/>
            <a:ext cx="932350" cy="1637175"/>
            <a:chOff x="8451425" y="3510050"/>
            <a:chExt cx="932350" cy="1637175"/>
          </a:xfrm>
        </p:grpSpPr>
        <p:sp>
          <p:nvSpPr>
            <p:cNvPr id="5298" name="Google Shape;5298;p28"/>
            <p:cNvSpPr/>
            <p:nvPr/>
          </p:nvSpPr>
          <p:spPr>
            <a:xfrm>
              <a:off x="8753300" y="4018900"/>
              <a:ext cx="95100" cy="363600"/>
            </a:xfrm>
            <a:custGeom>
              <a:rect b="b" l="l" r="r" t="t"/>
              <a:pathLst>
                <a:path extrusionOk="0" h="14544" w="3804">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9" name="Google Shape;5299;p28"/>
            <p:cNvSpPr/>
            <p:nvPr/>
          </p:nvSpPr>
          <p:spPr>
            <a:xfrm>
              <a:off x="8865050" y="4973750"/>
              <a:ext cx="250200" cy="142625"/>
            </a:xfrm>
            <a:custGeom>
              <a:rect b="b" l="l" r="r" t="t"/>
              <a:pathLst>
                <a:path extrusionOk="0" h="5705" w="10008">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0" name="Google Shape;5300;p28"/>
            <p:cNvSpPr/>
            <p:nvPr/>
          </p:nvSpPr>
          <p:spPr>
            <a:xfrm>
              <a:off x="8782500" y="4366350"/>
              <a:ext cx="74250" cy="143225"/>
            </a:xfrm>
            <a:custGeom>
              <a:rect b="b" l="l" r="r" t="t"/>
              <a:pathLst>
                <a:path extrusionOk="0" h="5729" w="297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1" name="Google Shape;5301;p28"/>
            <p:cNvSpPr/>
            <p:nvPr/>
          </p:nvSpPr>
          <p:spPr>
            <a:xfrm>
              <a:off x="8789175" y="3779325"/>
              <a:ext cx="326075" cy="507275"/>
            </a:xfrm>
            <a:custGeom>
              <a:rect b="b" l="l" r="r" t="t"/>
              <a:pathLst>
                <a:path extrusionOk="0" h="20291" w="13043">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2" name="Google Shape;5302;p28"/>
            <p:cNvSpPr/>
            <p:nvPr/>
          </p:nvSpPr>
          <p:spPr>
            <a:xfrm>
              <a:off x="8711625" y="3802900"/>
              <a:ext cx="144275" cy="266875"/>
            </a:xfrm>
            <a:custGeom>
              <a:rect b="b" l="l" r="r" t="t"/>
              <a:pathLst>
                <a:path extrusionOk="0" h="10675" w="5771">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3" name="Google Shape;5303;p28"/>
            <p:cNvSpPr/>
            <p:nvPr/>
          </p:nvSpPr>
          <p:spPr>
            <a:xfrm>
              <a:off x="8855875" y="3567725"/>
              <a:ext cx="150975" cy="211450"/>
            </a:xfrm>
            <a:custGeom>
              <a:rect b="b" l="l" r="r" t="t"/>
              <a:pathLst>
                <a:path extrusionOk="0" h="8458" w="6039">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4" name="Google Shape;5304;p28"/>
            <p:cNvSpPr/>
            <p:nvPr/>
          </p:nvSpPr>
          <p:spPr>
            <a:xfrm>
              <a:off x="8860900" y="3731175"/>
              <a:ext cx="175150" cy="232700"/>
            </a:xfrm>
            <a:custGeom>
              <a:rect b="b" l="l" r="r" t="t"/>
              <a:pathLst>
                <a:path extrusionOk="0" h="9308" w="7006">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5" name="Google Shape;5305;p28"/>
            <p:cNvSpPr/>
            <p:nvPr/>
          </p:nvSpPr>
          <p:spPr>
            <a:xfrm>
              <a:off x="8779525" y="3510050"/>
              <a:ext cx="223750" cy="133600"/>
            </a:xfrm>
            <a:custGeom>
              <a:rect b="b" l="l" r="r" t="t"/>
              <a:pathLst>
                <a:path extrusionOk="0" h="5344" w="895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6" name="Google Shape;5306;p28"/>
            <p:cNvSpPr/>
            <p:nvPr/>
          </p:nvSpPr>
          <p:spPr>
            <a:xfrm>
              <a:off x="8832525" y="4259900"/>
              <a:ext cx="472050" cy="781425"/>
            </a:xfrm>
            <a:custGeom>
              <a:rect b="b" l="l" r="r" t="t"/>
              <a:pathLst>
                <a:path extrusionOk="0" h="31257" w="18882">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7" name="Google Shape;5307;p28"/>
            <p:cNvSpPr/>
            <p:nvPr/>
          </p:nvSpPr>
          <p:spPr>
            <a:xfrm>
              <a:off x="9202800" y="5003775"/>
              <a:ext cx="180975" cy="143450"/>
            </a:xfrm>
            <a:custGeom>
              <a:rect b="b" l="l" r="r" t="t"/>
              <a:pathLst>
                <a:path extrusionOk="0" h="5738" w="7239">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8" name="Google Shape;5308;p28"/>
            <p:cNvSpPr/>
            <p:nvPr/>
          </p:nvSpPr>
          <p:spPr>
            <a:xfrm>
              <a:off x="8987650" y="3638300"/>
              <a:ext cx="28375" cy="38625"/>
            </a:xfrm>
            <a:custGeom>
              <a:rect b="b" l="l" r="r" t="t"/>
              <a:pathLst>
                <a:path extrusionOk="0" h="1545" w="1135">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9" name="Google Shape;5309;p28"/>
            <p:cNvSpPr/>
            <p:nvPr/>
          </p:nvSpPr>
          <p:spPr>
            <a:xfrm>
              <a:off x="8842550" y="3656300"/>
              <a:ext cx="25875" cy="39725"/>
            </a:xfrm>
            <a:custGeom>
              <a:rect b="b" l="l" r="r" t="t"/>
              <a:pathLst>
                <a:path extrusionOk="0" h="1589" w="1035">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0" name="Google Shape;5310;p28"/>
            <p:cNvSpPr/>
            <p:nvPr/>
          </p:nvSpPr>
          <p:spPr>
            <a:xfrm>
              <a:off x="8862550" y="3666975"/>
              <a:ext cx="143475" cy="113850"/>
            </a:xfrm>
            <a:custGeom>
              <a:rect b="b" l="l" r="r" t="t"/>
              <a:pathLst>
                <a:path extrusionOk="0" h="4554" w="5739">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1" name="Google Shape;5311;p28"/>
            <p:cNvSpPr/>
            <p:nvPr/>
          </p:nvSpPr>
          <p:spPr>
            <a:xfrm>
              <a:off x="8906900" y="3639450"/>
              <a:ext cx="24900" cy="46300"/>
            </a:xfrm>
            <a:custGeom>
              <a:rect b="b" l="l" r="r" t="t"/>
              <a:pathLst>
                <a:path extrusionOk="0" h="1852" w="996">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2" name="Google Shape;5312;p28"/>
            <p:cNvSpPr/>
            <p:nvPr/>
          </p:nvSpPr>
          <p:spPr>
            <a:xfrm>
              <a:off x="8952975" y="3644625"/>
              <a:ext cx="4525" cy="3425"/>
            </a:xfrm>
            <a:custGeom>
              <a:rect b="b" l="l" r="r" t="t"/>
              <a:pathLst>
                <a:path extrusionOk="0" h="137" w="181">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3" name="Google Shape;5313;p28"/>
            <p:cNvSpPr/>
            <p:nvPr/>
          </p:nvSpPr>
          <p:spPr>
            <a:xfrm>
              <a:off x="8882475" y="3652175"/>
              <a:ext cx="5125" cy="3975"/>
            </a:xfrm>
            <a:custGeom>
              <a:rect b="b" l="l" r="r" t="t"/>
              <a:pathLst>
                <a:path extrusionOk="0" h="159" w="205">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4" name="Google Shape;5314;p28"/>
            <p:cNvSpPr/>
            <p:nvPr/>
          </p:nvSpPr>
          <p:spPr>
            <a:xfrm>
              <a:off x="8904050" y="3694125"/>
              <a:ext cx="57350" cy="28975"/>
            </a:xfrm>
            <a:custGeom>
              <a:rect b="b" l="l" r="r" t="t"/>
              <a:pathLst>
                <a:path extrusionOk="0" h="1159" w="2294">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5" name="Google Shape;5315;p28"/>
            <p:cNvSpPr/>
            <p:nvPr/>
          </p:nvSpPr>
          <p:spPr>
            <a:xfrm>
              <a:off x="9133575" y="4675575"/>
              <a:ext cx="65075" cy="22500"/>
            </a:xfrm>
            <a:custGeom>
              <a:rect b="b" l="l" r="r" t="t"/>
              <a:pathLst>
                <a:path extrusionOk="0" h="900" w="2603">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6" name="Google Shape;5316;p28"/>
            <p:cNvSpPr/>
            <p:nvPr/>
          </p:nvSpPr>
          <p:spPr>
            <a:xfrm>
              <a:off x="8952800" y="4710925"/>
              <a:ext cx="63225" cy="18525"/>
            </a:xfrm>
            <a:custGeom>
              <a:rect b="b" l="l" r="r" t="t"/>
              <a:pathLst>
                <a:path extrusionOk="0" h="741" w="2529">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7" name="Google Shape;5317;p28"/>
            <p:cNvSpPr/>
            <p:nvPr/>
          </p:nvSpPr>
          <p:spPr>
            <a:xfrm>
              <a:off x="8960950" y="4277375"/>
              <a:ext cx="46725" cy="87825"/>
            </a:xfrm>
            <a:custGeom>
              <a:rect b="b" l="l" r="r" t="t"/>
              <a:pathLst>
                <a:path extrusionOk="0" h="3513" w="1869">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8" name="Google Shape;5318;p28"/>
            <p:cNvSpPr/>
            <p:nvPr/>
          </p:nvSpPr>
          <p:spPr>
            <a:xfrm>
              <a:off x="8894250" y="5077975"/>
              <a:ext cx="208500" cy="25875"/>
            </a:xfrm>
            <a:custGeom>
              <a:rect b="b" l="l" r="r" t="t"/>
              <a:pathLst>
                <a:path extrusionOk="0" h="1035" w="834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9" name="Google Shape;5319;p28"/>
            <p:cNvSpPr/>
            <p:nvPr/>
          </p:nvSpPr>
          <p:spPr>
            <a:xfrm>
              <a:off x="8966800" y="5068475"/>
              <a:ext cx="12525" cy="16200"/>
            </a:xfrm>
            <a:custGeom>
              <a:rect b="b" l="l" r="r" t="t"/>
              <a:pathLst>
                <a:path extrusionOk="0" h="648" w="501">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0" name="Google Shape;5320;p28"/>
            <p:cNvSpPr/>
            <p:nvPr/>
          </p:nvSpPr>
          <p:spPr>
            <a:xfrm>
              <a:off x="8973475" y="5064500"/>
              <a:ext cx="14200" cy="14350"/>
            </a:xfrm>
            <a:custGeom>
              <a:rect b="b" l="l" r="r" t="t"/>
              <a:pathLst>
                <a:path extrusionOk="0" h="574" w="568">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1" name="Google Shape;5321;p28"/>
            <p:cNvSpPr/>
            <p:nvPr/>
          </p:nvSpPr>
          <p:spPr>
            <a:xfrm>
              <a:off x="8982650" y="5058925"/>
              <a:ext cx="15850" cy="15750"/>
            </a:xfrm>
            <a:custGeom>
              <a:rect b="b" l="l" r="r" t="t"/>
              <a:pathLst>
                <a:path extrusionOk="0" h="630" w="634">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2" name="Google Shape;5322;p28"/>
            <p:cNvSpPr/>
            <p:nvPr/>
          </p:nvSpPr>
          <p:spPr>
            <a:xfrm>
              <a:off x="8949275" y="5019825"/>
              <a:ext cx="39700" cy="38625"/>
            </a:xfrm>
            <a:custGeom>
              <a:rect b="b" l="l" r="r" t="t"/>
              <a:pathLst>
                <a:path extrusionOk="0" h="1545" w="1588">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3" name="Google Shape;5323;p28"/>
            <p:cNvSpPr/>
            <p:nvPr/>
          </p:nvSpPr>
          <p:spPr>
            <a:xfrm>
              <a:off x="9307425" y="5088825"/>
              <a:ext cx="26325" cy="15575"/>
            </a:xfrm>
            <a:custGeom>
              <a:rect b="b" l="l" r="r" t="t"/>
              <a:pathLst>
                <a:path extrusionOk="0" h="623" w="1053">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4" name="Google Shape;5324;p28"/>
            <p:cNvSpPr/>
            <p:nvPr/>
          </p:nvSpPr>
          <p:spPr>
            <a:xfrm>
              <a:off x="9293900" y="5079325"/>
              <a:ext cx="31300" cy="20925"/>
            </a:xfrm>
            <a:custGeom>
              <a:rect b="b" l="l" r="r" t="t"/>
              <a:pathLst>
                <a:path extrusionOk="0" h="837" w="1252">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5" name="Google Shape;5325;p28"/>
            <p:cNvSpPr/>
            <p:nvPr/>
          </p:nvSpPr>
          <p:spPr>
            <a:xfrm>
              <a:off x="9282350" y="5071575"/>
              <a:ext cx="28475" cy="15000"/>
            </a:xfrm>
            <a:custGeom>
              <a:rect b="b" l="l" r="r" t="t"/>
              <a:pathLst>
                <a:path extrusionOk="0" h="600" w="1139">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6" name="Google Shape;5326;p28"/>
            <p:cNvSpPr/>
            <p:nvPr/>
          </p:nvSpPr>
          <p:spPr>
            <a:xfrm>
              <a:off x="9257100" y="5034200"/>
              <a:ext cx="39125" cy="38800"/>
            </a:xfrm>
            <a:custGeom>
              <a:rect b="b" l="l" r="r" t="t"/>
              <a:pathLst>
                <a:path extrusionOk="0" h="1552" w="1565">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7" name="Google Shape;5327;p28"/>
            <p:cNvSpPr/>
            <p:nvPr/>
          </p:nvSpPr>
          <p:spPr>
            <a:xfrm>
              <a:off x="9235600" y="5085950"/>
              <a:ext cx="139325" cy="51600"/>
            </a:xfrm>
            <a:custGeom>
              <a:rect b="b" l="l" r="r" t="t"/>
              <a:pathLst>
                <a:path extrusionOk="0" h="2064" w="5573">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8" name="Google Shape;5328;p28"/>
            <p:cNvSpPr/>
            <p:nvPr/>
          </p:nvSpPr>
          <p:spPr>
            <a:xfrm>
              <a:off x="8632400" y="3604300"/>
              <a:ext cx="276050" cy="357200"/>
            </a:xfrm>
            <a:custGeom>
              <a:rect b="b" l="l" r="r" t="t"/>
              <a:pathLst>
                <a:path extrusionOk="0" h="14288" w="11042">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9" name="Google Shape;5329;p28"/>
            <p:cNvSpPr/>
            <p:nvPr/>
          </p:nvSpPr>
          <p:spPr>
            <a:xfrm>
              <a:off x="8451425" y="3890475"/>
              <a:ext cx="269400" cy="480350"/>
            </a:xfrm>
            <a:custGeom>
              <a:rect b="b" l="l" r="r" t="t"/>
              <a:pathLst>
                <a:path extrusionOk="0" h="19214" w="10776">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0" name="Google Shape;5330;p28"/>
            <p:cNvSpPr/>
            <p:nvPr/>
          </p:nvSpPr>
          <p:spPr>
            <a:xfrm>
              <a:off x="8641575" y="4338050"/>
              <a:ext cx="135950" cy="110125"/>
            </a:xfrm>
            <a:custGeom>
              <a:rect b="b" l="l" r="r" t="t"/>
              <a:pathLst>
                <a:path extrusionOk="0" h="4405" w="5438">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1" name="Google Shape;5331;p28"/>
            <p:cNvSpPr/>
            <p:nvPr/>
          </p:nvSpPr>
          <p:spPr>
            <a:xfrm>
              <a:off x="8629050" y="3883650"/>
              <a:ext cx="264375" cy="342925"/>
            </a:xfrm>
            <a:custGeom>
              <a:rect b="b" l="l" r="r" t="t"/>
              <a:pathLst>
                <a:path extrusionOk="0" h="13717" w="10575">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2" name="Google Shape;5332;p28"/>
            <p:cNvSpPr/>
            <p:nvPr/>
          </p:nvSpPr>
          <p:spPr>
            <a:xfrm>
              <a:off x="8697450" y="5007100"/>
              <a:ext cx="152625" cy="109275"/>
            </a:xfrm>
            <a:custGeom>
              <a:rect b="b" l="l" r="r" t="t"/>
              <a:pathLst>
                <a:path extrusionOk="0" h="4371" w="6105">
                  <a:moveTo>
                    <a:pt x="3102" y="0"/>
                  </a:moveTo>
                  <a:lnTo>
                    <a:pt x="0" y="868"/>
                  </a:lnTo>
                  <a:lnTo>
                    <a:pt x="500" y="4370"/>
                  </a:lnTo>
                  <a:lnTo>
                    <a:pt x="6104" y="3770"/>
                  </a:lnTo>
                  <a:lnTo>
                    <a:pt x="3102" y="2202"/>
                  </a:lnTo>
                  <a:lnTo>
                    <a:pt x="3102"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3" name="Google Shape;5333;p28"/>
            <p:cNvSpPr/>
            <p:nvPr/>
          </p:nvSpPr>
          <p:spPr>
            <a:xfrm>
              <a:off x="8864225" y="4967900"/>
              <a:ext cx="131775" cy="118450"/>
            </a:xfrm>
            <a:custGeom>
              <a:rect b="b" l="l" r="r" t="t"/>
              <a:pathLst>
                <a:path extrusionOk="0" h="4738" w="5271">
                  <a:moveTo>
                    <a:pt x="3336" y="1"/>
                  </a:moveTo>
                  <a:lnTo>
                    <a:pt x="601" y="67"/>
                  </a:lnTo>
                  <a:lnTo>
                    <a:pt x="0" y="3403"/>
                  </a:lnTo>
                  <a:lnTo>
                    <a:pt x="5271" y="4737"/>
                  </a:lnTo>
                  <a:lnTo>
                    <a:pt x="3036" y="2269"/>
                  </a:lnTo>
                  <a:lnTo>
                    <a:pt x="3336"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4" name="Google Shape;5334;p28"/>
            <p:cNvSpPr/>
            <p:nvPr/>
          </p:nvSpPr>
          <p:spPr>
            <a:xfrm>
              <a:off x="8586525" y="4226550"/>
              <a:ext cx="453675" cy="859800"/>
            </a:xfrm>
            <a:custGeom>
              <a:rect b="b" l="l" r="r" t="t"/>
              <a:pathLst>
                <a:path extrusionOk="0" h="34392" w="18147">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5" name="Google Shape;5335;p28"/>
            <p:cNvSpPr/>
            <p:nvPr/>
          </p:nvSpPr>
          <p:spPr>
            <a:xfrm>
              <a:off x="8661575" y="3668525"/>
              <a:ext cx="165150" cy="190350"/>
            </a:xfrm>
            <a:custGeom>
              <a:rect b="b" l="l" r="r" t="t"/>
              <a:pathLst>
                <a:path extrusionOk="0" h="7614" w="6606">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6" name="Google Shape;5336;p28"/>
            <p:cNvSpPr/>
            <p:nvPr/>
          </p:nvSpPr>
          <p:spPr>
            <a:xfrm>
              <a:off x="8701600" y="3837925"/>
              <a:ext cx="100950" cy="130450"/>
            </a:xfrm>
            <a:custGeom>
              <a:rect b="b" l="l" r="r" t="t"/>
              <a:pathLst>
                <a:path extrusionOk="0" h="5218" w="4038">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7" name="Google Shape;5337;p28"/>
            <p:cNvSpPr/>
            <p:nvPr/>
          </p:nvSpPr>
          <p:spPr>
            <a:xfrm>
              <a:off x="8644200" y="3765375"/>
              <a:ext cx="38250" cy="54500"/>
            </a:xfrm>
            <a:custGeom>
              <a:rect b="b" l="l" r="r" t="t"/>
              <a:pathLst>
                <a:path extrusionOk="0" h="2180" w="153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8" name="Google Shape;5338;p28"/>
            <p:cNvSpPr/>
            <p:nvPr/>
          </p:nvSpPr>
          <p:spPr>
            <a:xfrm>
              <a:off x="8729125" y="3723775"/>
              <a:ext cx="49225" cy="64600"/>
            </a:xfrm>
            <a:custGeom>
              <a:rect b="b" l="l" r="r" t="t"/>
              <a:pathLst>
                <a:path extrusionOk="0" h="2584" w="1969">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9" name="Google Shape;5339;p28"/>
            <p:cNvSpPr/>
            <p:nvPr/>
          </p:nvSpPr>
          <p:spPr>
            <a:xfrm>
              <a:off x="8699850" y="3751000"/>
              <a:ext cx="7475" cy="5800"/>
            </a:xfrm>
            <a:custGeom>
              <a:rect b="b" l="l" r="r" t="t"/>
              <a:pathLst>
                <a:path extrusionOk="0" h="232" w="299">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0" name="Google Shape;5340;p28"/>
            <p:cNvSpPr/>
            <p:nvPr/>
          </p:nvSpPr>
          <p:spPr>
            <a:xfrm>
              <a:off x="8773525" y="3735300"/>
              <a:ext cx="7325" cy="5550"/>
            </a:xfrm>
            <a:custGeom>
              <a:rect b="b" l="l" r="r" t="t"/>
              <a:pathLst>
                <a:path extrusionOk="0" h="222" w="293">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1" name="Google Shape;5341;p28"/>
            <p:cNvSpPr/>
            <p:nvPr/>
          </p:nvSpPr>
          <p:spPr>
            <a:xfrm>
              <a:off x="8714375" y="3788850"/>
              <a:ext cx="54550" cy="16600"/>
            </a:xfrm>
            <a:custGeom>
              <a:rect b="b" l="l" r="r" t="t"/>
              <a:pathLst>
                <a:path extrusionOk="0" h="664" w="2182">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2" name="Google Shape;5342;p28"/>
            <p:cNvSpPr/>
            <p:nvPr/>
          </p:nvSpPr>
          <p:spPr>
            <a:xfrm>
              <a:off x="8709950" y="3784350"/>
              <a:ext cx="12525" cy="16000"/>
            </a:xfrm>
            <a:custGeom>
              <a:rect b="b" l="l" r="r" t="t"/>
              <a:pathLst>
                <a:path extrusionOk="0" h="640" w="501">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3" name="Google Shape;5343;p28"/>
            <p:cNvSpPr/>
            <p:nvPr/>
          </p:nvSpPr>
          <p:spPr>
            <a:xfrm>
              <a:off x="8698275" y="3847925"/>
              <a:ext cx="79250" cy="16950"/>
            </a:xfrm>
            <a:custGeom>
              <a:rect b="b" l="l" r="r" t="t"/>
              <a:pathLst>
                <a:path extrusionOk="0" h="678" w="317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4" name="Google Shape;5344;p28"/>
            <p:cNvSpPr/>
            <p:nvPr/>
          </p:nvSpPr>
          <p:spPr>
            <a:xfrm>
              <a:off x="8712450" y="3663025"/>
              <a:ext cx="103425" cy="52350"/>
            </a:xfrm>
            <a:custGeom>
              <a:rect b="b" l="l" r="r" t="t"/>
              <a:pathLst>
                <a:path extrusionOk="0" h="2094" w="4137">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5" name="Google Shape;5345;p28"/>
            <p:cNvSpPr/>
            <p:nvPr/>
          </p:nvSpPr>
          <p:spPr>
            <a:xfrm>
              <a:off x="8590700" y="3994400"/>
              <a:ext cx="303575" cy="1082775"/>
            </a:xfrm>
            <a:custGeom>
              <a:rect b="b" l="l" r="r" t="t"/>
              <a:pathLst>
                <a:path extrusionOk="0" h="43311" w="12143">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6" name="Google Shape;5346;p28"/>
            <p:cNvSpPr/>
            <p:nvPr/>
          </p:nvSpPr>
          <p:spPr>
            <a:xfrm>
              <a:off x="8764200" y="4143975"/>
              <a:ext cx="5825" cy="5325"/>
            </a:xfrm>
            <a:custGeom>
              <a:rect b="b" l="l" r="r" t="t"/>
              <a:pathLst>
                <a:path extrusionOk="0" h="213" w="233">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7" name="Google Shape;5347;p28"/>
            <p:cNvSpPr/>
            <p:nvPr/>
          </p:nvSpPr>
          <p:spPr>
            <a:xfrm>
              <a:off x="8804175" y="4090600"/>
              <a:ext cx="7525" cy="5875"/>
            </a:xfrm>
            <a:custGeom>
              <a:rect b="b" l="l" r="r" t="t"/>
              <a:pathLst>
                <a:path extrusionOk="0" h="235" w="301">
                  <a:moveTo>
                    <a:pt x="168" y="1"/>
                  </a:moveTo>
                  <a:cubicBezTo>
                    <a:pt x="1" y="1"/>
                    <a:pt x="67" y="234"/>
                    <a:pt x="168" y="234"/>
                  </a:cubicBezTo>
                  <a:cubicBezTo>
                    <a:pt x="301" y="234"/>
                    <a:pt x="301"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8" name="Google Shape;5348;p28"/>
            <p:cNvSpPr/>
            <p:nvPr/>
          </p:nvSpPr>
          <p:spPr>
            <a:xfrm>
              <a:off x="8694325" y="4121300"/>
              <a:ext cx="12725" cy="9425"/>
            </a:xfrm>
            <a:custGeom>
              <a:rect b="b" l="l" r="r" t="t"/>
              <a:pathLst>
                <a:path extrusionOk="0" h="377" w="509">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9" name="Google Shape;5349;p28"/>
            <p:cNvSpPr/>
            <p:nvPr/>
          </p:nvSpPr>
          <p:spPr>
            <a:xfrm>
              <a:off x="8695000" y="4062825"/>
              <a:ext cx="7850" cy="5300"/>
            </a:xfrm>
            <a:custGeom>
              <a:rect b="b" l="l" r="r" t="t"/>
              <a:pathLst>
                <a:path extrusionOk="0" h="212" w="314">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0" name="Google Shape;5350;p28"/>
            <p:cNvSpPr/>
            <p:nvPr/>
          </p:nvSpPr>
          <p:spPr>
            <a:xfrm>
              <a:off x="8745800" y="4075600"/>
              <a:ext cx="14200" cy="10025"/>
            </a:xfrm>
            <a:custGeom>
              <a:rect b="b" l="l" r="r" t="t"/>
              <a:pathLst>
                <a:path extrusionOk="0" h="401" w="568">
                  <a:moveTo>
                    <a:pt x="268" y="0"/>
                  </a:moveTo>
                  <a:cubicBezTo>
                    <a:pt x="1" y="0"/>
                    <a:pt x="67" y="401"/>
                    <a:pt x="301" y="401"/>
                  </a:cubicBezTo>
                  <a:cubicBezTo>
                    <a:pt x="568" y="401"/>
                    <a:pt x="568"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1" name="Google Shape;5351;p28"/>
            <p:cNvSpPr/>
            <p:nvPr/>
          </p:nvSpPr>
          <p:spPr>
            <a:xfrm>
              <a:off x="8737475" y="4114800"/>
              <a:ext cx="12525" cy="9200"/>
            </a:xfrm>
            <a:custGeom>
              <a:rect b="b" l="l" r="r" t="t"/>
              <a:pathLst>
                <a:path extrusionOk="0" h="368" w="501">
                  <a:moveTo>
                    <a:pt x="234" y="0"/>
                  </a:moveTo>
                  <a:cubicBezTo>
                    <a:pt x="0" y="34"/>
                    <a:pt x="67" y="367"/>
                    <a:pt x="267" y="367"/>
                  </a:cubicBezTo>
                  <a:cubicBezTo>
                    <a:pt x="501" y="367"/>
                    <a:pt x="4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2" name="Google Shape;5352;p28"/>
            <p:cNvSpPr/>
            <p:nvPr/>
          </p:nvSpPr>
          <p:spPr>
            <a:xfrm>
              <a:off x="8726625" y="4174000"/>
              <a:ext cx="5875" cy="5875"/>
            </a:xfrm>
            <a:custGeom>
              <a:rect b="b" l="l" r="r" t="t"/>
              <a:pathLst>
                <a:path extrusionOk="0" h="235" w="235">
                  <a:moveTo>
                    <a:pt x="101" y="1"/>
                  </a:moveTo>
                  <a:cubicBezTo>
                    <a:pt x="1" y="1"/>
                    <a:pt x="1" y="234"/>
                    <a:pt x="101" y="234"/>
                  </a:cubicBezTo>
                  <a:cubicBezTo>
                    <a:pt x="234" y="234"/>
                    <a:pt x="234"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3" name="Google Shape;5353;p28"/>
            <p:cNvSpPr/>
            <p:nvPr/>
          </p:nvSpPr>
          <p:spPr>
            <a:xfrm>
              <a:off x="8660925" y="4093550"/>
              <a:ext cx="8175" cy="7250"/>
            </a:xfrm>
            <a:custGeom>
              <a:rect b="b" l="l" r="r" t="t"/>
              <a:pathLst>
                <a:path extrusionOk="0" h="290" w="327">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4" name="Google Shape;5354;p28"/>
            <p:cNvSpPr/>
            <p:nvPr/>
          </p:nvSpPr>
          <p:spPr>
            <a:xfrm>
              <a:off x="8703600" y="4087275"/>
              <a:ext cx="8875" cy="6775"/>
            </a:xfrm>
            <a:custGeom>
              <a:rect b="b" l="l" r="r" t="t"/>
              <a:pathLst>
                <a:path extrusionOk="0" h="271" w="355">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5" name="Google Shape;5355;p28"/>
            <p:cNvSpPr/>
            <p:nvPr/>
          </p:nvSpPr>
          <p:spPr>
            <a:xfrm>
              <a:off x="8718750" y="4037850"/>
              <a:ext cx="9950" cy="7150"/>
            </a:xfrm>
            <a:custGeom>
              <a:rect b="b" l="l" r="r" t="t"/>
              <a:pathLst>
                <a:path extrusionOk="0" h="286" w="398">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6" name="Google Shape;5356;p28"/>
            <p:cNvSpPr/>
            <p:nvPr/>
          </p:nvSpPr>
          <p:spPr>
            <a:xfrm>
              <a:off x="8652400" y="4056425"/>
              <a:ext cx="8375" cy="6700"/>
            </a:xfrm>
            <a:custGeom>
              <a:rect b="b" l="l" r="r" t="t"/>
              <a:pathLst>
                <a:path extrusionOk="0" h="268" w="335">
                  <a:moveTo>
                    <a:pt x="168" y="0"/>
                  </a:moveTo>
                  <a:cubicBezTo>
                    <a:pt x="1" y="34"/>
                    <a:pt x="1" y="267"/>
                    <a:pt x="168" y="267"/>
                  </a:cubicBezTo>
                  <a:cubicBezTo>
                    <a:pt x="334" y="267"/>
                    <a:pt x="301"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7" name="Google Shape;5357;p28"/>
            <p:cNvSpPr/>
            <p:nvPr/>
          </p:nvSpPr>
          <p:spPr>
            <a:xfrm>
              <a:off x="8678250" y="4023825"/>
              <a:ext cx="6700" cy="5925"/>
            </a:xfrm>
            <a:custGeom>
              <a:rect b="b" l="l" r="r" t="t"/>
              <a:pathLst>
                <a:path extrusionOk="0" h="237" w="268">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8" name="Google Shape;5358;p28"/>
            <p:cNvSpPr/>
            <p:nvPr/>
          </p:nvSpPr>
          <p:spPr>
            <a:xfrm>
              <a:off x="8652675" y="4023900"/>
              <a:ext cx="8925" cy="6750"/>
            </a:xfrm>
            <a:custGeom>
              <a:rect b="b" l="l" r="r" t="t"/>
              <a:pathLst>
                <a:path extrusionOk="0" h="270" w="357">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9" name="Google Shape;5359;p28"/>
            <p:cNvSpPr/>
            <p:nvPr/>
          </p:nvSpPr>
          <p:spPr>
            <a:xfrm>
              <a:off x="8665750" y="4143925"/>
              <a:ext cx="11700" cy="8425"/>
            </a:xfrm>
            <a:custGeom>
              <a:rect b="b" l="l" r="r" t="t"/>
              <a:pathLst>
                <a:path extrusionOk="0" h="337" w="468">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0" name="Google Shape;5360;p28"/>
            <p:cNvSpPr/>
            <p:nvPr/>
          </p:nvSpPr>
          <p:spPr>
            <a:xfrm>
              <a:off x="8689925" y="4190675"/>
              <a:ext cx="11700" cy="8375"/>
            </a:xfrm>
            <a:custGeom>
              <a:rect b="b" l="l" r="r" t="t"/>
              <a:pathLst>
                <a:path extrusionOk="0" h="335" w="468">
                  <a:moveTo>
                    <a:pt x="201" y="1"/>
                  </a:moveTo>
                  <a:cubicBezTo>
                    <a:pt x="1" y="1"/>
                    <a:pt x="34" y="334"/>
                    <a:pt x="234" y="334"/>
                  </a:cubicBezTo>
                  <a:cubicBezTo>
                    <a:pt x="468" y="334"/>
                    <a:pt x="468"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1" name="Google Shape;5361;p28"/>
            <p:cNvSpPr/>
            <p:nvPr/>
          </p:nvSpPr>
          <p:spPr>
            <a:xfrm>
              <a:off x="8712450" y="4143150"/>
              <a:ext cx="8375" cy="5850"/>
            </a:xfrm>
            <a:custGeom>
              <a:rect b="b" l="l" r="r" t="t"/>
              <a:pathLst>
                <a:path extrusionOk="0" h="234" w="335">
                  <a:moveTo>
                    <a:pt x="167" y="0"/>
                  </a:moveTo>
                  <a:cubicBezTo>
                    <a:pt x="0" y="0"/>
                    <a:pt x="0" y="234"/>
                    <a:pt x="167" y="234"/>
                  </a:cubicBezTo>
                  <a:cubicBezTo>
                    <a:pt x="334" y="234"/>
                    <a:pt x="301"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2" name="Google Shape;5362;p28"/>
            <p:cNvSpPr/>
            <p:nvPr/>
          </p:nvSpPr>
          <p:spPr>
            <a:xfrm>
              <a:off x="8741625" y="4203200"/>
              <a:ext cx="14225" cy="10025"/>
            </a:xfrm>
            <a:custGeom>
              <a:rect b="b" l="l" r="r" t="t"/>
              <a:pathLst>
                <a:path extrusionOk="0" h="401" w="569">
                  <a:moveTo>
                    <a:pt x="268" y="0"/>
                  </a:moveTo>
                  <a:cubicBezTo>
                    <a:pt x="1" y="0"/>
                    <a:pt x="68" y="400"/>
                    <a:pt x="301" y="400"/>
                  </a:cubicBezTo>
                  <a:cubicBezTo>
                    <a:pt x="568" y="400"/>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3" name="Google Shape;5363;p28"/>
            <p:cNvSpPr/>
            <p:nvPr/>
          </p:nvSpPr>
          <p:spPr>
            <a:xfrm>
              <a:off x="8781250" y="4184850"/>
              <a:ext cx="12950" cy="10200"/>
            </a:xfrm>
            <a:custGeom>
              <a:rect b="b" l="l" r="r" t="t"/>
              <a:pathLst>
                <a:path extrusionOk="0" h="408" w="518">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4" name="Google Shape;5364;p28"/>
            <p:cNvSpPr/>
            <p:nvPr/>
          </p:nvSpPr>
          <p:spPr>
            <a:xfrm>
              <a:off x="8755825" y="4171500"/>
              <a:ext cx="12525" cy="10025"/>
            </a:xfrm>
            <a:custGeom>
              <a:rect b="b" l="l" r="r" t="t"/>
              <a:pathLst>
                <a:path extrusionOk="0" h="401" w="501">
                  <a:moveTo>
                    <a:pt x="200" y="1"/>
                  </a:moveTo>
                  <a:cubicBezTo>
                    <a:pt x="0" y="34"/>
                    <a:pt x="0" y="401"/>
                    <a:pt x="234"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5" name="Google Shape;5365;p28"/>
            <p:cNvSpPr/>
            <p:nvPr/>
          </p:nvSpPr>
          <p:spPr>
            <a:xfrm>
              <a:off x="8810225" y="4138150"/>
              <a:ext cx="16500" cy="12575"/>
            </a:xfrm>
            <a:custGeom>
              <a:rect b="b" l="l" r="r" t="t"/>
              <a:pathLst>
                <a:path extrusionOk="0" h="503" w="66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6" name="Google Shape;5366;p28"/>
            <p:cNvSpPr/>
            <p:nvPr/>
          </p:nvSpPr>
          <p:spPr>
            <a:xfrm>
              <a:off x="8777775" y="4103125"/>
              <a:ext cx="15600" cy="11750"/>
            </a:xfrm>
            <a:custGeom>
              <a:rect b="b" l="l" r="r" t="t"/>
              <a:pathLst>
                <a:path extrusionOk="0" h="470" w="624">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7" name="Google Shape;5367;p28"/>
            <p:cNvSpPr/>
            <p:nvPr/>
          </p:nvSpPr>
          <p:spPr>
            <a:xfrm>
              <a:off x="8799175" y="4046400"/>
              <a:ext cx="11700" cy="8375"/>
            </a:xfrm>
            <a:custGeom>
              <a:rect b="b" l="l" r="r" t="t"/>
              <a:pathLst>
                <a:path extrusionOk="0" h="335" w="468">
                  <a:moveTo>
                    <a:pt x="201" y="1"/>
                  </a:moveTo>
                  <a:cubicBezTo>
                    <a:pt x="1" y="34"/>
                    <a:pt x="34" y="335"/>
                    <a:pt x="267" y="335"/>
                  </a:cubicBezTo>
                  <a:cubicBezTo>
                    <a:pt x="468"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8" name="Google Shape;5368;p28"/>
            <p:cNvSpPr/>
            <p:nvPr/>
          </p:nvSpPr>
          <p:spPr>
            <a:xfrm>
              <a:off x="8779175" y="4044675"/>
              <a:ext cx="10625" cy="7600"/>
            </a:xfrm>
            <a:custGeom>
              <a:rect b="b" l="l" r="r" t="t"/>
              <a:pathLst>
                <a:path extrusionOk="0" h="304" w="425">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9" name="Google Shape;5369;p28"/>
            <p:cNvSpPr/>
            <p:nvPr/>
          </p:nvSpPr>
          <p:spPr>
            <a:xfrm>
              <a:off x="8819200" y="4011375"/>
              <a:ext cx="10025" cy="7625"/>
            </a:xfrm>
            <a:custGeom>
              <a:rect b="b" l="l" r="r" t="t"/>
              <a:pathLst>
                <a:path extrusionOk="0" h="305" w="401">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0" name="Google Shape;5370;p28"/>
            <p:cNvSpPr/>
            <p:nvPr/>
          </p:nvSpPr>
          <p:spPr>
            <a:xfrm>
              <a:off x="8861975" y="4035575"/>
              <a:ext cx="8950" cy="7600"/>
            </a:xfrm>
            <a:custGeom>
              <a:rect b="b" l="l" r="r" t="t"/>
              <a:pathLst>
                <a:path extrusionOk="0" h="304" w="358">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1" name="Google Shape;5371;p28"/>
            <p:cNvSpPr/>
            <p:nvPr/>
          </p:nvSpPr>
          <p:spPr>
            <a:xfrm>
              <a:off x="8849225" y="4094250"/>
              <a:ext cx="11825" cy="9650"/>
            </a:xfrm>
            <a:custGeom>
              <a:rect b="b" l="l" r="r" t="t"/>
              <a:pathLst>
                <a:path extrusionOk="0" h="386" w="473">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2" name="Google Shape;5372;p28"/>
            <p:cNvSpPr/>
            <p:nvPr/>
          </p:nvSpPr>
          <p:spPr>
            <a:xfrm>
              <a:off x="8827525" y="4075600"/>
              <a:ext cx="13375" cy="9200"/>
            </a:xfrm>
            <a:custGeom>
              <a:rect b="b" l="l" r="r" t="t"/>
              <a:pathLst>
                <a:path extrusionOk="0" h="368" w="535">
                  <a:moveTo>
                    <a:pt x="234" y="0"/>
                  </a:moveTo>
                  <a:cubicBezTo>
                    <a:pt x="1" y="0"/>
                    <a:pt x="34" y="367"/>
                    <a:pt x="301" y="367"/>
                  </a:cubicBezTo>
                  <a:cubicBezTo>
                    <a:pt x="534"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3" name="Google Shape;5373;p28"/>
            <p:cNvSpPr/>
            <p:nvPr/>
          </p:nvSpPr>
          <p:spPr>
            <a:xfrm>
              <a:off x="8862550" y="4069750"/>
              <a:ext cx="11700" cy="8375"/>
            </a:xfrm>
            <a:custGeom>
              <a:rect b="b" l="l" r="r" t="t"/>
              <a:pathLst>
                <a:path extrusionOk="0" h="335" w="468">
                  <a:moveTo>
                    <a:pt x="234" y="1"/>
                  </a:moveTo>
                  <a:cubicBezTo>
                    <a:pt x="1" y="1"/>
                    <a:pt x="1" y="335"/>
                    <a:pt x="268" y="335"/>
                  </a:cubicBezTo>
                  <a:cubicBezTo>
                    <a:pt x="468" y="335"/>
                    <a:pt x="468"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4" name="Google Shape;5374;p28"/>
            <p:cNvSpPr/>
            <p:nvPr/>
          </p:nvSpPr>
          <p:spPr>
            <a:xfrm>
              <a:off x="8828575" y="4044700"/>
              <a:ext cx="12100" cy="10125"/>
            </a:xfrm>
            <a:custGeom>
              <a:rect b="b" l="l" r="r" t="t"/>
              <a:pathLst>
                <a:path extrusionOk="0" h="405" w="484">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5" name="Google Shape;5375;p28"/>
            <p:cNvSpPr/>
            <p:nvPr/>
          </p:nvSpPr>
          <p:spPr>
            <a:xfrm>
              <a:off x="8851950" y="4008875"/>
              <a:ext cx="13125" cy="10100"/>
            </a:xfrm>
            <a:custGeom>
              <a:rect b="b" l="l" r="r" t="t"/>
              <a:pathLst>
                <a:path extrusionOk="0" h="404" w="525">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6" name="Google Shape;5376;p28"/>
            <p:cNvSpPr/>
            <p:nvPr/>
          </p:nvSpPr>
          <p:spPr>
            <a:xfrm>
              <a:off x="8844200" y="4125075"/>
              <a:ext cx="10875" cy="11225"/>
            </a:xfrm>
            <a:custGeom>
              <a:rect b="b" l="l" r="r" t="t"/>
              <a:pathLst>
                <a:path extrusionOk="0" h="449" w="435">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7" name="Google Shape;5377;p28"/>
            <p:cNvSpPr/>
            <p:nvPr/>
          </p:nvSpPr>
          <p:spPr>
            <a:xfrm>
              <a:off x="8833550" y="4181150"/>
              <a:ext cx="1500" cy="375"/>
            </a:xfrm>
            <a:custGeom>
              <a:rect b="b" l="l" r="r" t="t"/>
              <a:pathLst>
                <a:path extrusionOk="0" h="15" w="60">
                  <a:moveTo>
                    <a:pt x="16" y="0"/>
                  </a:moveTo>
                  <a:cubicBezTo>
                    <a:pt x="1" y="0"/>
                    <a:pt x="16" y="15"/>
                    <a:pt x="60" y="15"/>
                  </a:cubicBezTo>
                  <a:cubicBezTo>
                    <a:pt x="38" y="4"/>
                    <a:pt x="23" y="0"/>
                    <a:pt x="1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8" name="Google Shape;5378;p28"/>
            <p:cNvSpPr/>
            <p:nvPr/>
          </p:nvSpPr>
          <p:spPr>
            <a:xfrm>
              <a:off x="8811675" y="4225700"/>
              <a:ext cx="20050" cy="14200"/>
            </a:xfrm>
            <a:custGeom>
              <a:rect b="b" l="l" r="r" t="t"/>
              <a:pathLst>
                <a:path extrusionOk="0" h="568" w="802">
                  <a:moveTo>
                    <a:pt x="368" y="1"/>
                  </a:moveTo>
                  <a:cubicBezTo>
                    <a:pt x="1" y="1"/>
                    <a:pt x="34" y="568"/>
                    <a:pt x="435" y="568"/>
                  </a:cubicBezTo>
                  <a:cubicBezTo>
                    <a:pt x="802" y="534"/>
                    <a:pt x="768" y="1"/>
                    <a:pt x="3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9" name="Google Shape;5379;p28"/>
            <p:cNvSpPr/>
            <p:nvPr/>
          </p:nvSpPr>
          <p:spPr>
            <a:xfrm>
              <a:off x="8811675" y="4189850"/>
              <a:ext cx="13375" cy="9200"/>
            </a:xfrm>
            <a:custGeom>
              <a:rect b="b" l="l" r="r" t="t"/>
              <a:pathLst>
                <a:path extrusionOk="0" h="368" w="535">
                  <a:moveTo>
                    <a:pt x="268" y="0"/>
                  </a:moveTo>
                  <a:cubicBezTo>
                    <a:pt x="1" y="0"/>
                    <a:pt x="34" y="367"/>
                    <a:pt x="301" y="367"/>
                  </a:cubicBezTo>
                  <a:cubicBezTo>
                    <a:pt x="535" y="367"/>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0" name="Google Shape;5380;p28"/>
            <p:cNvSpPr/>
            <p:nvPr/>
          </p:nvSpPr>
          <p:spPr>
            <a:xfrm>
              <a:off x="8776650" y="4248225"/>
              <a:ext cx="10875" cy="8350"/>
            </a:xfrm>
            <a:custGeom>
              <a:rect b="b" l="l" r="r" t="t"/>
              <a:pathLst>
                <a:path extrusionOk="0" h="334" w="435">
                  <a:moveTo>
                    <a:pt x="201" y="0"/>
                  </a:moveTo>
                  <a:cubicBezTo>
                    <a:pt x="1" y="0"/>
                    <a:pt x="34" y="334"/>
                    <a:pt x="234" y="334"/>
                  </a:cubicBezTo>
                  <a:cubicBezTo>
                    <a:pt x="435" y="334"/>
                    <a:pt x="435"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1" name="Google Shape;5381;p28"/>
            <p:cNvSpPr/>
            <p:nvPr/>
          </p:nvSpPr>
          <p:spPr>
            <a:xfrm>
              <a:off x="8727450" y="4276425"/>
              <a:ext cx="13775" cy="10175"/>
            </a:xfrm>
            <a:custGeom>
              <a:rect b="b" l="l" r="r" t="t"/>
              <a:pathLst>
                <a:path extrusionOk="0" h="407" w="551">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2" name="Google Shape;5382;p28"/>
            <p:cNvSpPr/>
            <p:nvPr/>
          </p:nvSpPr>
          <p:spPr>
            <a:xfrm>
              <a:off x="8711025" y="4246375"/>
              <a:ext cx="12700" cy="9425"/>
            </a:xfrm>
            <a:custGeom>
              <a:rect b="b" l="l" r="r" t="t"/>
              <a:pathLst>
                <a:path extrusionOk="0" h="377" w="508">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3" name="Google Shape;5383;p28"/>
            <p:cNvSpPr/>
            <p:nvPr/>
          </p:nvSpPr>
          <p:spPr>
            <a:xfrm>
              <a:off x="8703275" y="4221525"/>
              <a:ext cx="4200" cy="2550"/>
            </a:xfrm>
            <a:custGeom>
              <a:rect b="b" l="l" r="r" t="t"/>
              <a:pathLst>
                <a:path extrusionOk="0" h="102" w="168">
                  <a:moveTo>
                    <a:pt x="101" y="1"/>
                  </a:moveTo>
                  <a:cubicBezTo>
                    <a:pt x="1" y="1"/>
                    <a:pt x="1" y="101"/>
                    <a:pt x="101" y="101"/>
                  </a:cubicBezTo>
                  <a:cubicBezTo>
                    <a:pt x="167" y="101"/>
                    <a:pt x="167"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4" name="Google Shape;5384;p28"/>
            <p:cNvSpPr/>
            <p:nvPr/>
          </p:nvSpPr>
          <p:spPr>
            <a:xfrm>
              <a:off x="8741225" y="4239050"/>
              <a:ext cx="12950" cy="10200"/>
            </a:xfrm>
            <a:custGeom>
              <a:rect b="b" l="l" r="r" t="t"/>
              <a:pathLst>
                <a:path extrusionOk="0" h="408" w="518">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5" name="Google Shape;5385;p28"/>
            <p:cNvSpPr/>
            <p:nvPr/>
          </p:nvSpPr>
          <p:spPr>
            <a:xfrm>
              <a:off x="8785500" y="4209025"/>
              <a:ext cx="9525" cy="6950"/>
            </a:xfrm>
            <a:custGeom>
              <a:rect b="b" l="l" r="r" t="t"/>
              <a:pathLst>
                <a:path extrusionOk="0" h="278" w="381">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6" name="Google Shape;5386;p28"/>
            <p:cNvSpPr/>
            <p:nvPr/>
          </p:nvSpPr>
          <p:spPr>
            <a:xfrm>
              <a:off x="8816700" y="4257350"/>
              <a:ext cx="18100" cy="12575"/>
            </a:xfrm>
            <a:custGeom>
              <a:rect b="b" l="l" r="r" t="t"/>
              <a:pathLst>
                <a:path extrusionOk="0" h="503" w="724">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7" name="Google Shape;5387;p28"/>
            <p:cNvSpPr/>
            <p:nvPr/>
          </p:nvSpPr>
          <p:spPr>
            <a:xfrm>
              <a:off x="8848375" y="4238050"/>
              <a:ext cx="12050" cy="9375"/>
            </a:xfrm>
            <a:custGeom>
              <a:rect b="b" l="l" r="r" t="t"/>
              <a:pathLst>
                <a:path extrusionOk="0" h="375" w="482">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8" name="Google Shape;5388;p28"/>
            <p:cNvSpPr/>
            <p:nvPr/>
          </p:nvSpPr>
          <p:spPr>
            <a:xfrm>
              <a:off x="8779175" y="4274075"/>
              <a:ext cx="14200" cy="10025"/>
            </a:xfrm>
            <a:custGeom>
              <a:rect b="b" l="l" r="r" t="t"/>
              <a:pathLst>
                <a:path extrusionOk="0" h="401" w="568">
                  <a:moveTo>
                    <a:pt x="267" y="0"/>
                  </a:moveTo>
                  <a:cubicBezTo>
                    <a:pt x="0" y="0"/>
                    <a:pt x="67" y="401"/>
                    <a:pt x="300" y="401"/>
                  </a:cubicBezTo>
                  <a:cubicBezTo>
                    <a:pt x="567" y="401"/>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9" name="Google Shape;5389;p28"/>
            <p:cNvSpPr/>
            <p:nvPr/>
          </p:nvSpPr>
          <p:spPr>
            <a:xfrm>
              <a:off x="8674925" y="4244000"/>
              <a:ext cx="10625" cy="7575"/>
            </a:xfrm>
            <a:custGeom>
              <a:rect b="b" l="l" r="r" t="t"/>
              <a:pathLst>
                <a:path extrusionOk="0" h="303" w="425">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0" name="Google Shape;5390;p28"/>
            <p:cNvSpPr/>
            <p:nvPr/>
          </p:nvSpPr>
          <p:spPr>
            <a:xfrm>
              <a:off x="8837550" y="4154825"/>
              <a:ext cx="15850" cy="10875"/>
            </a:xfrm>
            <a:custGeom>
              <a:rect b="b" l="l" r="r" t="t"/>
              <a:pathLst>
                <a:path extrusionOk="0" h="435" w="634">
                  <a:moveTo>
                    <a:pt x="300" y="0"/>
                  </a:moveTo>
                  <a:cubicBezTo>
                    <a:pt x="0" y="34"/>
                    <a:pt x="67" y="434"/>
                    <a:pt x="334" y="434"/>
                  </a:cubicBezTo>
                  <a:cubicBezTo>
                    <a:pt x="634" y="434"/>
                    <a:pt x="600" y="0"/>
                    <a:pt x="3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1" name="Google Shape;5391;p28"/>
            <p:cNvSpPr/>
            <p:nvPr/>
          </p:nvSpPr>
          <p:spPr>
            <a:xfrm>
              <a:off x="8707475" y="5102000"/>
              <a:ext cx="140575" cy="16025"/>
            </a:xfrm>
            <a:custGeom>
              <a:rect b="b" l="l" r="r" t="t"/>
              <a:pathLst>
                <a:path extrusionOk="0" h="641" w="5623">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2" name="Google Shape;5392;p28"/>
            <p:cNvSpPr/>
            <p:nvPr/>
          </p:nvSpPr>
          <p:spPr>
            <a:xfrm>
              <a:off x="8790850" y="5072575"/>
              <a:ext cx="10850" cy="38450"/>
            </a:xfrm>
            <a:custGeom>
              <a:rect b="b" l="l" r="r" t="t"/>
              <a:pathLst>
                <a:path extrusionOk="0" h="1538" w="434">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3" name="Google Shape;5393;p28"/>
            <p:cNvSpPr/>
            <p:nvPr/>
          </p:nvSpPr>
          <p:spPr>
            <a:xfrm>
              <a:off x="8864225" y="5051300"/>
              <a:ext cx="133025" cy="36275"/>
            </a:xfrm>
            <a:custGeom>
              <a:rect b="b" l="l" r="r" t="t"/>
              <a:pathLst>
                <a:path extrusionOk="0" h="1451" w="5321">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4" name="Google Shape;5394;p28"/>
            <p:cNvSpPr/>
            <p:nvPr/>
          </p:nvSpPr>
          <p:spPr>
            <a:xfrm>
              <a:off x="8931775" y="5040300"/>
              <a:ext cx="26600" cy="28750"/>
            </a:xfrm>
            <a:custGeom>
              <a:rect b="b" l="l" r="r" t="t"/>
              <a:pathLst>
                <a:path extrusionOk="0" h="1150" w="1064">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5" name="Google Shape;5395;p28"/>
            <p:cNvSpPr/>
            <p:nvPr/>
          </p:nvSpPr>
          <p:spPr>
            <a:xfrm>
              <a:off x="8826700" y="3912975"/>
              <a:ext cx="206000" cy="381975"/>
            </a:xfrm>
            <a:custGeom>
              <a:rect b="b" l="l" r="r" t="t"/>
              <a:pathLst>
                <a:path extrusionOk="0" h="15279" w="824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6" name="Google Shape;5396;p28"/>
            <p:cNvSpPr/>
            <p:nvPr/>
          </p:nvSpPr>
          <p:spPr>
            <a:xfrm>
              <a:off x="8701600" y="4261100"/>
              <a:ext cx="144300" cy="100550"/>
            </a:xfrm>
            <a:custGeom>
              <a:rect b="b" l="l" r="r" t="t"/>
              <a:pathLst>
                <a:path extrusionOk="0" h="4022" w="5772">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7" name="Google Shape;5397;p28"/>
            <p:cNvSpPr/>
            <p:nvPr/>
          </p:nvSpPr>
          <p:spPr>
            <a:xfrm>
              <a:off x="8995975" y="3797900"/>
              <a:ext cx="240150" cy="444525"/>
            </a:xfrm>
            <a:custGeom>
              <a:rect b="b" l="l" r="r" t="t"/>
              <a:pathLst>
                <a:path extrusionOk="0" h="17781" w="9606">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8" name="Google Shape;5398;p28"/>
            <p:cNvSpPr/>
            <p:nvPr/>
          </p:nvSpPr>
          <p:spPr>
            <a:xfrm>
              <a:off x="8853375" y="4204150"/>
              <a:ext cx="166825" cy="115125"/>
            </a:xfrm>
            <a:custGeom>
              <a:rect b="b" l="l" r="r" t="t"/>
              <a:pathLst>
                <a:path extrusionOk="0" h="4605" w="6673">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9" name="Google Shape;5399;p28"/>
            <p:cNvSpPr/>
            <p:nvPr/>
          </p:nvSpPr>
          <p:spPr>
            <a:xfrm>
              <a:off x="9036025" y="3784550"/>
              <a:ext cx="183475" cy="266050"/>
            </a:xfrm>
            <a:custGeom>
              <a:rect b="b" l="l" r="r" t="t"/>
              <a:pathLst>
                <a:path extrusionOk="0" h="10642" w="7339">
                  <a:moveTo>
                    <a:pt x="0" y="1"/>
                  </a:moveTo>
                  <a:lnTo>
                    <a:pt x="2535" y="10642"/>
                  </a:lnTo>
                  <a:lnTo>
                    <a:pt x="7339" y="7573"/>
                  </a:lnTo>
                  <a:cubicBezTo>
                    <a:pt x="4203" y="501"/>
                    <a:pt x="0" y="1"/>
                    <a:pt x="0"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0" name="Google Shape;5400;p28"/>
            <p:cNvSpPr/>
            <p:nvPr/>
          </p:nvSpPr>
          <p:spPr>
            <a:xfrm>
              <a:off x="9083550" y="3893800"/>
              <a:ext cx="27125" cy="167225"/>
            </a:xfrm>
            <a:custGeom>
              <a:rect b="b" l="l" r="r" t="t"/>
              <a:pathLst>
                <a:path extrusionOk="0" h="6689" w="1085">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1" name="Google Shape;5401;p28"/>
            <p:cNvSpPr/>
            <p:nvPr/>
          </p:nvSpPr>
          <p:spPr>
            <a:xfrm>
              <a:off x="8974300" y="3965350"/>
              <a:ext cx="13275" cy="10325"/>
            </a:xfrm>
            <a:custGeom>
              <a:rect b="b" l="l" r="r" t="t"/>
              <a:pathLst>
                <a:path extrusionOk="0" h="413" w="531">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2" name="Google Shape;5402;p28"/>
            <p:cNvSpPr/>
            <p:nvPr/>
          </p:nvSpPr>
          <p:spPr>
            <a:xfrm>
              <a:off x="8993500" y="3912975"/>
              <a:ext cx="12525" cy="10100"/>
            </a:xfrm>
            <a:custGeom>
              <a:rect b="b" l="l" r="r" t="t"/>
              <a:pathLst>
                <a:path extrusionOk="0" h="404" w="501">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3" name="Google Shape;5403;p28"/>
            <p:cNvSpPr/>
            <p:nvPr/>
          </p:nvSpPr>
          <p:spPr>
            <a:xfrm>
              <a:off x="8980975" y="3940500"/>
              <a:ext cx="16700" cy="12525"/>
            </a:xfrm>
            <a:custGeom>
              <a:rect b="b" l="l" r="r" t="t"/>
              <a:pathLst>
                <a:path extrusionOk="0" h="501" w="668">
                  <a:moveTo>
                    <a:pt x="334" y="1"/>
                  </a:moveTo>
                  <a:cubicBezTo>
                    <a:pt x="0" y="67"/>
                    <a:pt x="34" y="501"/>
                    <a:pt x="367" y="501"/>
                  </a:cubicBezTo>
                  <a:cubicBezTo>
                    <a:pt x="668" y="468"/>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4" name="Google Shape;5404;p28"/>
            <p:cNvSpPr/>
            <p:nvPr/>
          </p:nvSpPr>
          <p:spPr>
            <a:xfrm>
              <a:off x="9006825" y="3930925"/>
              <a:ext cx="5875" cy="6900"/>
            </a:xfrm>
            <a:custGeom>
              <a:rect b="b" l="l" r="r" t="t"/>
              <a:pathLst>
                <a:path extrusionOk="0" h="276" w="235">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5" name="Google Shape;5405;p28"/>
            <p:cNvSpPr/>
            <p:nvPr/>
          </p:nvSpPr>
          <p:spPr>
            <a:xfrm>
              <a:off x="9008500" y="3888800"/>
              <a:ext cx="9200" cy="7525"/>
            </a:xfrm>
            <a:custGeom>
              <a:rect b="b" l="l" r="r" t="t"/>
              <a:pathLst>
                <a:path extrusionOk="0" h="301" w="368">
                  <a:moveTo>
                    <a:pt x="234" y="0"/>
                  </a:moveTo>
                  <a:cubicBezTo>
                    <a:pt x="0" y="0"/>
                    <a:pt x="67" y="301"/>
                    <a:pt x="234" y="301"/>
                  </a:cubicBezTo>
                  <a:cubicBezTo>
                    <a:pt x="367" y="301"/>
                    <a:pt x="3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6" name="Google Shape;5406;p28"/>
            <p:cNvSpPr/>
            <p:nvPr/>
          </p:nvSpPr>
          <p:spPr>
            <a:xfrm>
              <a:off x="9015175" y="3867125"/>
              <a:ext cx="11700" cy="8350"/>
            </a:xfrm>
            <a:custGeom>
              <a:rect b="b" l="l" r="r" t="t"/>
              <a:pathLst>
                <a:path extrusionOk="0" h="334" w="468">
                  <a:moveTo>
                    <a:pt x="200" y="0"/>
                  </a:moveTo>
                  <a:cubicBezTo>
                    <a:pt x="0" y="0"/>
                    <a:pt x="33" y="334"/>
                    <a:pt x="234" y="334"/>
                  </a:cubicBezTo>
                  <a:cubicBezTo>
                    <a:pt x="467" y="334"/>
                    <a:pt x="467" y="0"/>
                    <a:pt x="2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7" name="Google Shape;5407;p28"/>
            <p:cNvSpPr/>
            <p:nvPr/>
          </p:nvSpPr>
          <p:spPr>
            <a:xfrm>
              <a:off x="9036025" y="3835425"/>
              <a:ext cx="5025" cy="4200"/>
            </a:xfrm>
            <a:custGeom>
              <a:rect b="b" l="l" r="r" t="t"/>
              <a:pathLst>
                <a:path extrusionOk="0" h="168" w="201">
                  <a:moveTo>
                    <a:pt x="133" y="1"/>
                  </a:moveTo>
                  <a:cubicBezTo>
                    <a:pt x="0" y="1"/>
                    <a:pt x="0" y="167"/>
                    <a:pt x="133" y="167"/>
                  </a:cubicBezTo>
                  <a:cubicBezTo>
                    <a:pt x="200" y="167"/>
                    <a:pt x="200" y="1"/>
                    <a:pt x="1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8" name="Google Shape;5408;p28"/>
            <p:cNvSpPr/>
            <p:nvPr/>
          </p:nvSpPr>
          <p:spPr>
            <a:xfrm>
              <a:off x="9032250" y="3860550"/>
              <a:ext cx="7950" cy="9750"/>
            </a:xfrm>
            <a:custGeom>
              <a:rect b="b" l="l" r="r" t="t"/>
              <a:pathLst>
                <a:path extrusionOk="0" h="390" w="318">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9" name="Google Shape;5409;p28"/>
            <p:cNvSpPr/>
            <p:nvPr/>
          </p:nvSpPr>
          <p:spPr>
            <a:xfrm>
              <a:off x="9023550" y="3837100"/>
              <a:ext cx="11650" cy="7750"/>
            </a:xfrm>
            <a:custGeom>
              <a:rect b="b" l="l" r="r" t="t"/>
              <a:pathLst>
                <a:path extrusionOk="0" h="310" w="466">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0" name="Google Shape;5410;p28"/>
            <p:cNvSpPr/>
            <p:nvPr/>
          </p:nvSpPr>
          <p:spPr>
            <a:xfrm>
              <a:off x="9041850" y="3806250"/>
              <a:ext cx="6700" cy="5025"/>
            </a:xfrm>
            <a:custGeom>
              <a:rect b="b" l="l" r="r" t="t"/>
              <a:pathLst>
                <a:path extrusionOk="0" h="201" w="268">
                  <a:moveTo>
                    <a:pt x="134" y="0"/>
                  </a:moveTo>
                  <a:cubicBezTo>
                    <a:pt x="1" y="0"/>
                    <a:pt x="1" y="200"/>
                    <a:pt x="134" y="200"/>
                  </a:cubicBezTo>
                  <a:cubicBezTo>
                    <a:pt x="267" y="200"/>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1" name="Google Shape;5411;p28"/>
            <p:cNvSpPr/>
            <p:nvPr/>
          </p:nvSpPr>
          <p:spPr>
            <a:xfrm>
              <a:off x="9044625" y="3818700"/>
              <a:ext cx="11150" cy="7650"/>
            </a:xfrm>
            <a:custGeom>
              <a:rect b="b" l="l" r="r" t="t"/>
              <a:pathLst>
                <a:path extrusionOk="0" h="306" w="446">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2" name="Google Shape;5412;p28"/>
            <p:cNvSpPr/>
            <p:nvPr/>
          </p:nvSpPr>
          <p:spPr>
            <a:xfrm>
              <a:off x="9008825" y="3902675"/>
              <a:ext cx="13875" cy="10575"/>
            </a:xfrm>
            <a:custGeom>
              <a:rect b="b" l="l" r="r" t="t"/>
              <a:pathLst>
                <a:path extrusionOk="0" h="423" w="555">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3" name="Google Shape;5413;p28"/>
            <p:cNvSpPr/>
            <p:nvPr/>
          </p:nvSpPr>
          <p:spPr>
            <a:xfrm>
              <a:off x="9027175" y="3882125"/>
              <a:ext cx="8875" cy="6775"/>
            </a:xfrm>
            <a:custGeom>
              <a:rect b="b" l="l" r="r" t="t"/>
              <a:pathLst>
                <a:path extrusionOk="0" h="271" w="355">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4" name="Google Shape;5414;p28"/>
            <p:cNvSpPr/>
            <p:nvPr/>
          </p:nvSpPr>
          <p:spPr>
            <a:xfrm>
              <a:off x="8995975" y="3965450"/>
              <a:ext cx="10650" cy="7600"/>
            </a:xfrm>
            <a:custGeom>
              <a:rect b="b" l="l" r="r" t="t"/>
              <a:pathLst>
                <a:path extrusionOk="0" h="304" w="426">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5" name="Google Shape;5415;p28"/>
            <p:cNvSpPr/>
            <p:nvPr/>
          </p:nvSpPr>
          <p:spPr>
            <a:xfrm>
              <a:off x="8990150" y="3985500"/>
              <a:ext cx="13975" cy="10900"/>
            </a:xfrm>
            <a:custGeom>
              <a:rect b="b" l="l" r="r" t="t"/>
              <a:pathLst>
                <a:path extrusionOk="0" h="436" w="559">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6" name="Google Shape;5416;p28"/>
            <p:cNvSpPr/>
            <p:nvPr/>
          </p:nvSpPr>
          <p:spPr>
            <a:xfrm>
              <a:off x="8943450" y="3948850"/>
              <a:ext cx="6700" cy="5850"/>
            </a:xfrm>
            <a:custGeom>
              <a:rect b="b" l="l" r="r" t="t"/>
              <a:pathLst>
                <a:path extrusionOk="0" h="234" w="268">
                  <a:moveTo>
                    <a:pt x="167" y="0"/>
                  </a:moveTo>
                  <a:cubicBezTo>
                    <a:pt x="0" y="0"/>
                    <a:pt x="0" y="234"/>
                    <a:pt x="167" y="234"/>
                  </a:cubicBezTo>
                  <a:cubicBezTo>
                    <a:pt x="267" y="234"/>
                    <a:pt x="267"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7" name="Google Shape;5417;p28"/>
            <p:cNvSpPr/>
            <p:nvPr/>
          </p:nvSpPr>
          <p:spPr>
            <a:xfrm>
              <a:off x="8910100" y="3923775"/>
              <a:ext cx="9775" cy="7575"/>
            </a:xfrm>
            <a:custGeom>
              <a:rect b="b" l="l" r="r" t="t"/>
              <a:pathLst>
                <a:path extrusionOk="0" h="303" w="391">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8" name="Google Shape;5418;p28"/>
            <p:cNvSpPr/>
            <p:nvPr/>
          </p:nvSpPr>
          <p:spPr>
            <a:xfrm>
              <a:off x="8908425" y="3897150"/>
              <a:ext cx="7525" cy="5650"/>
            </a:xfrm>
            <a:custGeom>
              <a:rect b="b" l="l" r="r" t="t"/>
              <a:pathLst>
                <a:path extrusionOk="0" h="226" w="301">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9" name="Google Shape;5419;p28"/>
            <p:cNvSpPr/>
            <p:nvPr/>
          </p:nvSpPr>
          <p:spPr>
            <a:xfrm>
              <a:off x="8891950" y="3918775"/>
              <a:ext cx="11725" cy="8200"/>
            </a:xfrm>
            <a:custGeom>
              <a:rect b="b" l="l" r="r" t="t"/>
              <a:pathLst>
                <a:path extrusionOk="0" h="328" w="469">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0" name="Google Shape;5420;p28"/>
            <p:cNvSpPr/>
            <p:nvPr/>
          </p:nvSpPr>
          <p:spPr>
            <a:xfrm>
              <a:off x="8912175" y="3906525"/>
              <a:ext cx="7125" cy="7650"/>
            </a:xfrm>
            <a:custGeom>
              <a:rect b="b" l="l" r="r" t="t"/>
              <a:pathLst>
                <a:path extrusionOk="0" h="306" w="285">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1" name="Google Shape;5421;p28"/>
            <p:cNvSpPr/>
            <p:nvPr/>
          </p:nvSpPr>
          <p:spPr>
            <a:xfrm>
              <a:off x="8927625" y="3940400"/>
              <a:ext cx="5825" cy="4300"/>
            </a:xfrm>
            <a:custGeom>
              <a:rect b="b" l="l" r="r" t="t"/>
              <a:pathLst>
                <a:path extrusionOk="0" h="172" w="233">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2" name="Google Shape;5422;p28"/>
            <p:cNvSpPr/>
            <p:nvPr/>
          </p:nvSpPr>
          <p:spPr>
            <a:xfrm>
              <a:off x="8952625" y="3970825"/>
              <a:ext cx="14200" cy="9725"/>
            </a:xfrm>
            <a:custGeom>
              <a:rect b="b" l="l" r="r" t="t"/>
              <a:pathLst>
                <a:path extrusionOk="0" h="389" w="568">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3" name="Google Shape;5423;p28"/>
            <p:cNvSpPr/>
            <p:nvPr/>
          </p:nvSpPr>
          <p:spPr>
            <a:xfrm>
              <a:off x="8885900" y="3897050"/>
              <a:ext cx="15725" cy="12650"/>
            </a:xfrm>
            <a:custGeom>
              <a:rect b="b" l="l" r="r" t="t"/>
              <a:pathLst>
                <a:path extrusionOk="0" h="506" w="629">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4" name="Google Shape;5424;p28"/>
            <p:cNvSpPr/>
            <p:nvPr/>
          </p:nvSpPr>
          <p:spPr>
            <a:xfrm>
              <a:off x="9108575" y="4018850"/>
              <a:ext cx="15850" cy="11750"/>
            </a:xfrm>
            <a:custGeom>
              <a:rect b="b" l="l" r="r" t="t"/>
              <a:pathLst>
                <a:path extrusionOk="0" h="470" w="634">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5" name="Google Shape;5425;p28"/>
            <p:cNvSpPr/>
            <p:nvPr/>
          </p:nvSpPr>
          <p:spPr>
            <a:xfrm>
              <a:off x="9126925" y="3998875"/>
              <a:ext cx="13350" cy="10875"/>
            </a:xfrm>
            <a:custGeom>
              <a:rect b="b" l="l" r="r" t="t"/>
              <a:pathLst>
                <a:path extrusionOk="0" h="435" w="534">
                  <a:moveTo>
                    <a:pt x="234" y="1"/>
                  </a:moveTo>
                  <a:cubicBezTo>
                    <a:pt x="0" y="1"/>
                    <a:pt x="33" y="434"/>
                    <a:pt x="267" y="434"/>
                  </a:cubicBezTo>
                  <a:cubicBezTo>
                    <a:pt x="534" y="434"/>
                    <a:pt x="534"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6" name="Google Shape;5426;p28"/>
            <p:cNvSpPr/>
            <p:nvPr/>
          </p:nvSpPr>
          <p:spPr>
            <a:xfrm>
              <a:off x="9135250" y="4010700"/>
              <a:ext cx="10025" cy="8975"/>
            </a:xfrm>
            <a:custGeom>
              <a:rect b="b" l="l" r="r" t="t"/>
              <a:pathLst>
                <a:path extrusionOk="0" h="359" w="401">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7" name="Google Shape;5427;p28"/>
            <p:cNvSpPr/>
            <p:nvPr/>
          </p:nvSpPr>
          <p:spPr>
            <a:xfrm>
              <a:off x="9106075" y="3998825"/>
              <a:ext cx="10850" cy="8425"/>
            </a:xfrm>
            <a:custGeom>
              <a:rect b="b" l="l" r="r" t="t"/>
              <a:pathLst>
                <a:path extrusionOk="0" h="337" w="434">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8" name="Google Shape;5428;p28"/>
            <p:cNvSpPr/>
            <p:nvPr/>
          </p:nvSpPr>
          <p:spPr>
            <a:xfrm>
              <a:off x="9140650" y="3984375"/>
              <a:ext cx="9625" cy="10475"/>
            </a:xfrm>
            <a:custGeom>
              <a:rect b="b" l="l" r="r" t="t"/>
              <a:pathLst>
                <a:path extrusionOk="0" h="419" w="385">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9" name="Google Shape;5429;p28"/>
            <p:cNvSpPr/>
            <p:nvPr/>
          </p:nvSpPr>
          <p:spPr>
            <a:xfrm>
              <a:off x="9151925" y="3998050"/>
              <a:ext cx="8375" cy="7525"/>
            </a:xfrm>
            <a:custGeom>
              <a:rect b="b" l="l" r="r" t="t"/>
              <a:pathLst>
                <a:path extrusionOk="0" h="301" w="335">
                  <a:moveTo>
                    <a:pt x="168" y="0"/>
                  </a:moveTo>
                  <a:cubicBezTo>
                    <a:pt x="1" y="34"/>
                    <a:pt x="1" y="300"/>
                    <a:pt x="168" y="300"/>
                  </a:cubicBezTo>
                  <a:cubicBezTo>
                    <a:pt x="334" y="300"/>
                    <a:pt x="334"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0" name="Google Shape;5430;p28"/>
            <p:cNvSpPr/>
            <p:nvPr/>
          </p:nvSpPr>
          <p:spPr>
            <a:xfrm>
              <a:off x="9178625" y="3986375"/>
              <a:ext cx="6675" cy="4200"/>
            </a:xfrm>
            <a:custGeom>
              <a:rect b="b" l="l" r="r" t="t"/>
              <a:pathLst>
                <a:path extrusionOk="0" h="168" w="267">
                  <a:moveTo>
                    <a:pt x="134" y="0"/>
                  </a:moveTo>
                  <a:cubicBezTo>
                    <a:pt x="0" y="0"/>
                    <a:pt x="0" y="167"/>
                    <a:pt x="134" y="167"/>
                  </a:cubicBezTo>
                  <a:cubicBezTo>
                    <a:pt x="267" y="167"/>
                    <a:pt x="200"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1" name="Google Shape;5431;p28"/>
            <p:cNvSpPr/>
            <p:nvPr/>
          </p:nvSpPr>
          <p:spPr>
            <a:xfrm>
              <a:off x="9154075" y="3986175"/>
              <a:ext cx="11225" cy="7075"/>
            </a:xfrm>
            <a:custGeom>
              <a:rect b="b" l="l" r="r" t="t"/>
              <a:pathLst>
                <a:path extrusionOk="0" h="283" w="449">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2" name="Google Shape;5432;p28"/>
            <p:cNvSpPr/>
            <p:nvPr/>
          </p:nvSpPr>
          <p:spPr>
            <a:xfrm>
              <a:off x="9169450" y="3961250"/>
              <a:ext cx="4175" cy="3450"/>
            </a:xfrm>
            <a:custGeom>
              <a:rect b="b" l="l" r="r" t="t"/>
              <a:pathLst>
                <a:path extrusionOk="0" h="138" w="167">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3" name="Google Shape;5433;p28"/>
            <p:cNvSpPr/>
            <p:nvPr/>
          </p:nvSpPr>
          <p:spPr>
            <a:xfrm>
              <a:off x="9168600" y="3975350"/>
              <a:ext cx="10850" cy="8550"/>
            </a:xfrm>
            <a:custGeom>
              <a:rect b="b" l="l" r="r" t="t"/>
              <a:pathLst>
                <a:path extrusionOk="0" h="342" w="434">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4" name="Google Shape;5434;p28"/>
            <p:cNvSpPr/>
            <p:nvPr/>
          </p:nvSpPr>
          <p:spPr>
            <a:xfrm>
              <a:off x="9194450" y="3971175"/>
              <a:ext cx="12950" cy="9375"/>
            </a:xfrm>
            <a:custGeom>
              <a:rect b="b" l="l" r="r" t="t"/>
              <a:pathLst>
                <a:path extrusionOk="0" h="375" w="518">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5" name="Google Shape;5435;p28"/>
            <p:cNvSpPr/>
            <p:nvPr/>
          </p:nvSpPr>
          <p:spPr>
            <a:xfrm>
              <a:off x="9183625" y="3956350"/>
              <a:ext cx="14200" cy="10875"/>
            </a:xfrm>
            <a:custGeom>
              <a:rect b="b" l="l" r="r" t="t"/>
              <a:pathLst>
                <a:path extrusionOk="0" h="435" w="568">
                  <a:moveTo>
                    <a:pt x="267" y="0"/>
                  </a:moveTo>
                  <a:cubicBezTo>
                    <a:pt x="0" y="34"/>
                    <a:pt x="67" y="434"/>
                    <a:pt x="301" y="434"/>
                  </a:cubicBezTo>
                  <a:cubicBezTo>
                    <a:pt x="567" y="434"/>
                    <a:pt x="5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6" name="Google Shape;5436;p28"/>
            <p:cNvSpPr/>
            <p:nvPr/>
          </p:nvSpPr>
          <p:spPr>
            <a:xfrm>
              <a:off x="9186125" y="3982125"/>
              <a:ext cx="8125" cy="5925"/>
            </a:xfrm>
            <a:custGeom>
              <a:rect b="b" l="l" r="r" t="t"/>
              <a:pathLst>
                <a:path extrusionOk="0" h="237" w="325">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7" name="Google Shape;5437;p28"/>
            <p:cNvSpPr/>
            <p:nvPr/>
          </p:nvSpPr>
          <p:spPr>
            <a:xfrm>
              <a:off x="9200625" y="3950500"/>
              <a:ext cx="7200" cy="5125"/>
            </a:xfrm>
            <a:custGeom>
              <a:rect b="b" l="l" r="r" t="t"/>
              <a:pathLst>
                <a:path extrusionOk="0" h="205" w="288">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8" name="Google Shape;5438;p28"/>
            <p:cNvSpPr/>
            <p:nvPr/>
          </p:nvSpPr>
          <p:spPr>
            <a:xfrm>
              <a:off x="9123575" y="3975075"/>
              <a:ext cx="11700" cy="10700"/>
            </a:xfrm>
            <a:custGeom>
              <a:rect b="b" l="l" r="r" t="t"/>
              <a:pathLst>
                <a:path extrusionOk="0" h="428" w="468">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9" name="Google Shape;5439;p28"/>
            <p:cNvSpPr/>
            <p:nvPr/>
          </p:nvSpPr>
          <p:spPr>
            <a:xfrm>
              <a:off x="9143600" y="3959675"/>
              <a:ext cx="8350" cy="7600"/>
            </a:xfrm>
            <a:custGeom>
              <a:rect b="b" l="l" r="r" t="t"/>
              <a:pathLst>
                <a:path extrusionOk="0" h="304" w="334">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0" name="Google Shape;5440;p28"/>
            <p:cNvSpPr/>
            <p:nvPr/>
          </p:nvSpPr>
          <p:spPr>
            <a:xfrm>
              <a:off x="8665750" y="3801650"/>
              <a:ext cx="16275" cy="83625"/>
            </a:xfrm>
            <a:custGeom>
              <a:rect b="b" l="l" r="r" t="t"/>
              <a:pathLst>
                <a:path extrusionOk="0" h="3345" w="651">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41" name="Google Shape;5441;p28"/>
          <p:cNvGrpSpPr/>
          <p:nvPr/>
        </p:nvGrpSpPr>
        <p:grpSpPr>
          <a:xfrm rot="871439">
            <a:off x="7743317" y="2854885"/>
            <a:ext cx="626337" cy="1655148"/>
            <a:chOff x="7905200" y="2089425"/>
            <a:chExt cx="626300" cy="1655050"/>
          </a:xfrm>
        </p:grpSpPr>
        <p:sp>
          <p:nvSpPr>
            <p:cNvPr id="5442" name="Google Shape;5442;p28"/>
            <p:cNvSpPr/>
            <p:nvPr/>
          </p:nvSpPr>
          <p:spPr>
            <a:xfrm>
              <a:off x="8131200" y="2242775"/>
              <a:ext cx="264375" cy="359050"/>
            </a:xfrm>
            <a:custGeom>
              <a:rect b="b" l="l" r="r" t="t"/>
              <a:pathLst>
                <a:path extrusionOk="0" h="14362" w="10575">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3" name="Google Shape;5443;p28"/>
            <p:cNvSpPr/>
            <p:nvPr/>
          </p:nvSpPr>
          <p:spPr>
            <a:xfrm>
              <a:off x="7905200" y="2211775"/>
              <a:ext cx="260225" cy="443675"/>
            </a:xfrm>
            <a:custGeom>
              <a:rect b="b" l="l" r="r" t="t"/>
              <a:pathLst>
                <a:path extrusionOk="0" h="17747" w="10409">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4" name="Google Shape;5444;p28"/>
            <p:cNvSpPr/>
            <p:nvPr/>
          </p:nvSpPr>
          <p:spPr>
            <a:xfrm>
              <a:off x="8288825" y="2157550"/>
              <a:ext cx="242675" cy="466200"/>
            </a:xfrm>
            <a:custGeom>
              <a:rect b="b" l="l" r="r" t="t"/>
              <a:pathLst>
                <a:path extrusionOk="0" h="18648" w="9707">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5" name="Google Shape;5445;p28"/>
            <p:cNvSpPr/>
            <p:nvPr/>
          </p:nvSpPr>
          <p:spPr>
            <a:xfrm>
              <a:off x="8115350" y="2516975"/>
              <a:ext cx="261050" cy="336100"/>
            </a:xfrm>
            <a:custGeom>
              <a:rect b="b" l="l" r="r" t="t"/>
              <a:pathLst>
                <a:path extrusionOk="0" h="13444" w="10442">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6" name="Google Shape;5446;p28"/>
            <p:cNvSpPr/>
            <p:nvPr/>
          </p:nvSpPr>
          <p:spPr>
            <a:xfrm>
              <a:off x="8111175" y="3638625"/>
              <a:ext cx="148475" cy="105100"/>
            </a:xfrm>
            <a:custGeom>
              <a:rect b="b" l="l" r="r" t="t"/>
              <a:pathLst>
                <a:path extrusionOk="0" h="4204" w="5939">
                  <a:moveTo>
                    <a:pt x="3170" y="0"/>
                  </a:moveTo>
                  <a:lnTo>
                    <a:pt x="1" y="667"/>
                  </a:lnTo>
                  <a:lnTo>
                    <a:pt x="268" y="4203"/>
                  </a:lnTo>
                  <a:lnTo>
                    <a:pt x="5939" y="3970"/>
                  </a:lnTo>
                  <a:lnTo>
                    <a:pt x="3036" y="2202"/>
                  </a:lnTo>
                  <a:lnTo>
                    <a:pt x="3170"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7" name="Google Shape;5447;p28"/>
            <p:cNvSpPr/>
            <p:nvPr/>
          </p:nvSpPr>
          <p:spPr>
            <a:xfrm>
              <a:off x="8276300" y="3608600"/>
              <a:ext cx="130125" cy="123450"/>
            </a:xfrm>
            <a:custGeom>
              <a:rect b="b" l="l" r="r" t="t"/>
              <a:pathLst>
                <a:path extrusionOk="0" h="4938" w="5205">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8" name="Google Shape;5448;p28"/>
            <p:cNvSpPr/>
            <p:nvPr/>
          </p:nvSpPr>
          <p:spPr>
            <a:xfrm>
              <a:off x="8047800" y="2853050"/>
              <a:ext cx="432850" cy="860650"/>
            </a:xfrm>
            <a:custGeom>
              <a:rect b="b" l="l" r="r" t="t"/>
              <a:pathLst>
                <a:path extrusionOk="0" h="34426" w="17314">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9" name="Google Shape;5449;p28"/>
            <p:cNvSpPr/>
            <p:nvPr/>
          </p:nvSpPr>
          <p:spPr>
            <a:xfrm>
              <a:off x="8165400" y="2301000"/>
              <a:ext cx="157625" cy="188675"/>
            </a:xfrm>
            <a:custGeom>
              <a:rect b="b" l="l" r="r" t="t"/>
              <a:pathLst>
                <a:path extrusionOk="0" h="7547" w="6305">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0" name="Google Shape;5450;p28"/>
            <p:cNvSpPr/>
            <p:nvPr/>
          </p:nvSpPr>
          <p:spPr>
            <a:xfrm>
              <a:off x="8194575" y="2471950"/>
              <a:ext cx="95100" cy="128875"/>
            </a:xfrm>
            <a:custGeom>
              <a:rect b="b" l="l" r="r" t="t"/>
              <a:pathLst>
                <a:path extrusionOk="0" h="5155" w="3804">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1" name="Google Shape;5451;p28"/>
            <p:cNvSpPr/>
            <p:nvPr/>
          </p:nvSpPr>
          <p:spPr>
            <a:xfrm>
              <a:off x="8140800" y="2392725"/>
              <a:ext cx="39625" cy="53825"/>
            </a:xfrm>
            <a:custGeom>
              <a:rect b="b" l="l" r="r" t="t"/>
              <a:pathLst>
                <a:path extrusionOk="0" h="2153" w="1585">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2" name="Google Shape;5452;p28"/>
            <p:cNvSpPr/>
            <p:nvPr/>
          </p:nvSpPr>
          <p:spPr>
            <a:xfrm>
              <a:off x="8231275" y="2354850"/>
              <a:ext cx="46725" cy="66400"/>
            </a:xfrm>
            <a:custGeom>
              <a:rect b="b" l="l" r="r" t="t"/>
              <a:pathLst>
                <a:path extrusionOk="0" h="2656" w="1869">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3" name="Google Shape;5453;p28"/>
            <p:cNvSpPr/>
            <p:nvPr/>
          </p:nvSpPr>
          <p:spPr>
            <a:xfrm>
              <a:off x="8200100" y="2380075"/>
              <a:ext cx="6925" cy="5775"/>
            </a:xfrm>
            <a:custGeom>
              <a:rect b="b" l="l" r="r" t="t"/>
              <a:pathLst>
                <a:path extrusionOk="0" h="231" w="277">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4" name="Google Shape;5454;p28"/>
            <p:cNvSpPr/>
            <p:nvPr/>
          </p:nvSpPr>
          <p:spPr>
            <a:xfrm>
              <a:off x="8274025" y="2369750"/>
              <a:ext cx="7300" cy="5550"/>
            </a:xfrm>
            <a:custGeom>
              <a:rect b="b" l="l" r="r" t="t"/>
              <a:pathLst>
                <a:path extrusionOk="0" h="222" w="292">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5" name="Google Shape;5455;p28"/>
            <p:cNvSpPr/>
            <p:nvPr/>
          </p:nvSpPr>
          <p:spPr>
            <a:xfrm>
              <a:off x="8211250" y="2417750"/>
              <a:ext cx="52125" cy="19725"/>
            </a:xfrm>
            <a:custGeom>
              <a:rect b="b" l="l" r="r" t="t"/>
              <a:pathLst>
                <a:path extrusionOk="0" h="789" w="2085">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6" name="Google Shape;5456;p28"/>
            <p:cNvSpPr/>
            <p:nvPr/>
          </p:nvSpPr>
          <p:spPr>
            <a:xfrm>
              <a:off x="8206250" y="2415075"/>
              <a:ext cx="13375" cy="15000"/>
            </a:xfrm>
            <a:custGeom>
              <a:rect b="b" l="l" r="r" t="t"/>
              <a:pathLst>
                <a:path extrusionOk="0" h="600" w="535">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7" name="Google Shape;5457;p28"/>
            <p:cNvSpPr/>
            <p:nvPr/>
          </p:nvSpPr>
          <p:spPr>
            <a:xfrm>
              <a:off x="8191250" y="2480300"/>
              <a:ext cx="79250" cy="14700"/>
            </a:xfrm>
            <a:custGeom>
              <a:rect b="b" l="l" r="r" t="t"/>
              <a:pathLst>
                <a:path extrusionOk="0" h="588" w="317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8" name="Google Shape;5458;p28"/>
            <p:cNvSpPr/>
            <p:nvPr/>
          </p:nvSpPr>
          <p:spPr>
            <a:xfrm>
              <a:off x="8217925" y="2295750"/>
              <a:ext cx="100925" cy="57800"/>
            </a:xfrm>
            <a:custGeom>
              <a:rect b="b" l="l" r="r" t="t"/>
              <a:pathLst>
                <a:path extrusionOk="0" h="2312" w="4037">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9" name="Google Shape;5459;p28"/>
            <p:cNvSpPr/>
            <p:nvPr/>
          </p:nvSpPr>
          <p:spPr>
            <a:xfrm>
              <a:off x="8056150" y="2632400"/>
              <a:ext cx="316075" cy="1072125"/>
            </a:xfrm>
            <a:custGeom>
              <a:rect b="b" l="l" r="r" t="t"/>
              <a:pathLst>
                <a:path extrusionOk="0" h="42885" w="12643">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0" name="Google Shape;5460;p28"/>
            <p:cNvSpPr/>
            <p:nvPr/>
          </p:nvSpPr>
          <p:spPr>
            <a:xfrm>
              <a:off x="8236275" y="2777175"/>
              <a:ext cx="6700" cy="5850"/>
            </a:xfrm>
            <a:custGeom>
              <a:rect b="b" l="l" r="r" t="t"/>
              <a:pathLst>
                <a:path extrusionOk="0" h="234" w="268">
                  <a:moveTo>
                    <a:pt x="134" y="0"/>
                  </a:moveTo>
                  <a:cubicBezTo>
                    <a:pt x="1" y="0"/>
                    <a:pt x="1" y="234"/>
                    <a:pt x="134" y="234"/>
                  </a:cubicBezTo>
                  <a:cubicBezTo>
                    <a:pt x="267" y="234"/>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1" name="Google Shape;5461;p28"/>
            <p:cNvSpPr/>
            <p:nvPr/>
          </p:nvSpPr>
          <p:spPr>
            <a:xfrm>
              <a:off x="8282150" y="2726300"/>
              <a:ext cx="6700" cy="5025"/>
            </a:xfrm>
            <a:custGeom>
              <a:rect b="b" l="l" r="r" t="t"/>
              <a:pathLst>
                <a:path extrusionOk="0" h="201" w="268">
                  <a:moveTo>
                    <a:pt x="134" y="1"/>
                  </a:moveTo>
                  <a:cubicBezTo>
                    <a:pt x="0" y="1"/>
                    <a:pt x="0" y="201"/>
                    <a:pt x="134" y="201"/>
                  </a:cubicBezTo>
                  <a:cubicBezTo>
                    <a:pt x="267" y="201"/>
                    <a:pt x="267"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2" name="Google Shape;5462;p28"/>
            <p:cNvSpPr/>
            <p:nvPr/>
          </p:nvSpPr>
          <p:spPr>
            <a:xfrm>
              <a:off x="8169575" y="2749600"/>
              <a:ext cx="12525" cy="9250"/>
            </a:xfrm>
            <a:custGeom>
              <a:rect b="b" l="l" r="r" t="t"/>
              <a:pathLst>
                <a:path extrusionOk="0" h="370" w="501">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3" name="Google Shape;5463;p28"/>
            <p:cNvSpPr/>
            <p:nvPr/>
          </p:nvSpPr>
          <p:spPr>
            <a:xfrm>
              <a:off x="8173775" y="2691000"/>
              <a:ext cx="8325" cy="5300"/>
            </a:xfrm>
            <a:custGeom>
              <a:rect b="b" l="l" r="r" t="t"/>
              <a:pathLst>
                <a:path extrusionOk="0" h="212" w="333">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4" name="Google Shape;5464;p28"/>
            <p:cNvSpPr/>
            <p:nvPr/>
          </p:nvSpPr>
          <p:spPr>
            <a:xfrm>
              <a:off x="8223775" y="2706275"/>
              <a:ext cx="13350" cy="10875"/>
            </a:xfrm>
            <a:custGeom>
              <a:rect b="b" l="l" r="r" t="t"/>
              <a:pathLst>
                <a:path extrusionOk="0" h="435" w="534">
                  <a:moveTo>
                    <a:pt x="300" y="1"/>
                  </a:moveTo>
                  <a:cubicBezTo>
                    <a:pt x="0" y="1"/>
                    <a:pt x="0" y="435"/>
                    <a:pt x="300" y="435"/>
                  </a:cubicBezTo>
                  <a:cubicBezTo>
                    <a:pt x="534" y="435"/>
                    <a:pt x="534" y="1"/>
                    <a:pt x="3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5" name="Google Shape;5465;p28"/>
            <p:cNvSpPr/>
            <p:nvPr/>
          </p:nvSpPr>
          <p:spPr>
            <a:xfrm>
              <a:off x="8213750" y="2745475"/>
              <a:ext cx="12550" cy="9200"/>
            </a:xfrm>
            <a:custGeom>
              <a:rect b="b" l="l" r="r" t="t"/>
              <a:pathLst>
                <a:path extrusionOk="0" h="368" w="502">
                  <a:moveTo>
                    <a:pt x="234" y="1"/>
                  </a:moveTo>
                  <a:cubicBezTo>
                    <a:pt x="1" y="34"/>
                    <a:pt x="1"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6" name="Google Shape;5466;p28"/>
            <p:cNvSpPr/>
            <p:nvPr/>
          </p:nvSpPr>
          <p:spPr>
            <a:xfrm>
              <a:off x="8197925" y="2803850"/>
              <a:ext cx="5850" cy="5025"/>
            </a:xfrm>
            <a:custGeom>
              <a:rect b="b" l="l" r="r" t="t"/>
              <a:pathLst>
                <a:path extrusionOk="0" h="201" w="234">
                  <a:moveTo>
                    <a:pt x="134" y="1"/>
                  </a:moveTo>
                  <a:cubicBezTo>
                    <a:pt x="0" y="34"/>
                    <a:pt x="0" y="201"/>
                    <a:pt x="134" y="201"/>
                  </a:cubicBezTo>
                  <a:cubicBezTo>
                    <a:pt x="234" y="201"/>
                    <a:pt x="234"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7" name="Google Shape;5467;p28"/>
            <p:cNvSpPr/>
            <p:nvPr/>
          </p:nvSpPr>
          <p:spPr>
            <a:xfrm>
              <a:off x="8138050" y="2719175"/>
              <a:ext cx="8025" cy="6900"/>
            </a:xfrm>
            <a:custGeom>
              <a:rect b="b" l="l" r="r" t="t"/>
              <a:pathLst>
                <a:path extrusionOk="0" h="276" w="321">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8" name="Google Shape;5468;p28"/>
            <p:cNvSpPr/>
            <p:nvPr/>
          </p:nvSpPr>
          <p:spPr>
            <a:xfrm>
              <a:off x="8181225" y="2717125"/>
              <a:ext cx="8375" cy="5875"/>
            </a:xfrm>
            <a:custGeom>
              <a:rect b="b" l="l" r="r" t="t"/>
              <a:pathLst>
                <a:path extrusionOk="0" h="235" w="335">
                  <a:moveTo>
                    <a:pt x="168" y="1"/>
                  </a:moveTo>
                  <a:cubicBezTo>
                    <a:pt x="1" y="1"/>
                    <a:pt x="1" y="234"/>
                    <a:pt x="168" y="234"/>
                  </a:cubicBezTo>
                  <a:cubicBezTo>
                    <a:pt x="335" y="234"/>
                    <a:pt x="335"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9" name="Google Shape;5469;p28"/>
            <p:cNvSpPr/>
            <p:nvPr/>
          </p:nvSpPr>
          <p:spPr>
            <a:xfrm>
              <a:off x="8198750" y="2667875"/>
              <a:ext cx="10875" cy="7575"/>
            </a:xfrm>
            <a:custGeom>
              <a:rect b="b" l="l" r="r" t="t"/>
              <a:pathLst>
                <a:path extrusionOk="0" h="303" w="435">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0" name="Google Shape;5470;p28"/>
            <p:cNvSpPr/>
            <p:nvPr/>
          </p:nvSpPr>
          <p:spPr>
            <a:xfrm>
              <a:off x="8132025" y="2681275"/>
              <a:ext cx="7550" cy="6700"/>
            </a:xfrm>
            <a:custGeom>
              <a:rect b="b" l="l" r="r" t="t"/>
              <a:pathLst>
                <a:path extrusionOk="0" h="268" w="302">
                  <a:moveTo>
                    <a:pt x="134" y="0"/>
                  </a:moveTo>
                  <a:cubicBezTo>
                    <a:pt x="1" y="0"/>
                    <a:pt x="1" y="267"/>
                    <a:pt x="134" y="267"/>
                  </a:cubicBezTo>
                  <a:cubicBezTo>
                    <a:pt x="301" y="267"/>
                    <a:pt x="301"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1" name="Google Shape;5471;p28"/>
            <p:cNvSpPr/>
            <p:nvPr/>
          </p:nvSpPr>
          <p:spPr>
            <a:xfrm>
              <a:off x="8159550" y="2651250"/>
              <a:ext cx="6700" cy="5025"/>
            </a:xfrm>
            <a:custGeom>
              <a:rect b="b" l="l" r="r" t="t"/>
              <a:pathLst>
                <a:path extrusionOk="0" h="201" w="268">
                  <a:moveTo>
                    <a:pt x="167" y="0"/>
                  </a:moveTo>
                  <a:cubicBezTo>
                    <a:pt x="1" y="0"/>
                    <a:pt x="1" y="201"/>
                    <a:pt x="167" y="201"/>
                  </a:cubicBezTo>
                  <a:cubicBezTo>
                    <a:pt x="268" y="201"/>
                    <a:pt x="268"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2" name="Google Shape;5472;p28"/>
            <p:cNvSpPr/>
            <p:nvPr/>
          </p:nvSpPr>
          <p:spPr>
            <a:xfrm>
              <a:off x="8134575" y="2650425"/>
              <a:ext cx="9150" cy="6100"/>
            </a:xfrm>
            <a:custGeom>
              <a:rect b="b" l="l" r="r" t="t"/>
              <a:pathLst>
                <a:path extrusionOk="0" h="244" w="366">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3" name="Google Shape;5473;p28"/>
            <p:cNvSpPr/>
            <p:nvPr/>
          </p:nvSpPr>
          <p:spPr>
            <a:xfrm>
              <a:off x="8139550" y="2769625"/>
              <a:ext cx="10025" cy="9250"/>
            </a:xfrm>
            <a:custGeom>
              <a:rect b="b" l="l" r="r" t="t"/>
              <a:pathLst>
                <a:path extrusionOk="0" h="370" w="401">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4" name="Google Shape;5474;p28"/>
            <p:cNvSpPr/>
            <p:nvPr/>
          </p:nvSpPr>
          <p:spPr>
            <a:xfrm>
              <a:off x="8160400" y="2818025"/>
              <a:ext cx="11700" cy="8375"/>
            </a:xfrm>
            <a:custGeom>
              <a:rect b="b" l="l" r="r" t="t"/>
              <a:pathLst>
                <a:path extrusionOk="0" h="335" w="468">
                  <a:moveTo>
                    <a:pt x="234" y="1"/>
                  </a:moveTo>
                  <a:cubicBezTo>
                    <a:pt x="0" y="1"/>
                    <a:pt x="0" y="334"/>
                    <a:pt x="234" y="334"/>
                  </a:cubicBezTo>
                  <a:cubicBezTo>
                    <a:pt x="467" y="334"/>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5" name="Google Shape;5475;p28"/>
            <p:cNvSpPr/>
            <p:nvPr/>
          </p:nvSpPr>
          <p:spPr>
            <a:xfrm>
              <a:off x="8186250" y="2772175"/>
              <a:ext cx="8350" cy="6700"/>
            </a:xfrm>
            <a:custGeom>
              <a:rect b="b" l="l" r="r" t="t"/>
              <a:pathLst>
                <a:path extrusionOk="0" h="268" w="334">
                  <a:moveTo>
                    <a:pt x="167" y="0"/>
                  </a:moveTo>
                  <a:cubicBezTo>
                    <a:pt x="0" y="0"/>
                    <a:pt x="0" y="267"/>
                    <a:pt x="167" y="267"/>
                  </a:cubicBezTo>
                  <a:cubicBezTo>
                    <a:pt x="334" y="267"/>
                    <a:pt x="334"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6" name="Google Shape;5476;p28"/>
            <p:cNvSpPr/>
            <p:nvPr/>
          </p:nvSpPr>
          <p:spPr>
            <a:xfrm>
              <a:off x="8212100" y="2834700"/>
              <a:ext cx="11700" cy="9200"/>
            </a:xfrm>
            <a:custGeom>
              <a:rect b="b" l="l" r="r" t="t"/>
              <a:pathLst>
                <a:path extrusionOk="0" h="368" w="468">
                  <a:moveTo>
                    <a:pt x="234" y="1"/>
                  </a:moveTo>
                  <a:cubicBezTo>
                    <a:pt x="0" y="1"/>
                    <a:pt x="0" y="368"/>
                    <a:pt x="234" y="368"/>
                  </a:cubicBezTo>
                  <a:cubicBezTo>
                    <a:pt x="467" y="368"/>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7" name="Google Shape;5477;p28"/>
            <p:cNvSpPr/>
            <p:nvPr/>
          </p:nvSpPr>
          <p:spPr>
            <a:xfrm>
              <a:off x="8251275" y="2818875"/>
              <a:ext cx="13375" cy="10850"/>
            </a:xfrm>
            <a:custGeom>
              <a:rect b="b" l="l" r="r" t="t"/>
              <a:pathLst>
                <a:path extrusionOk="0" h="434" w="535">
                  <a:moveTo>
                    <a:pt x="268" y="0"/>
                  </a:moveTo>
                  <a:cubicBezTo>
                    <a:pt x="1" y="0"/>
                    <a:pt x="1" y="434"/>
                    <a:pt x="268" y="434"/>
                  </a:cubicBezTo>
                  <a:cubicBezTo>
                    <a:pt x="535" y="434"/>
                    <a:pt x="535"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8" name="Google Shape;5478;p28"/>
            <p:cNvSpPr/>
            <p:nvPr/>
          </p:nvSpPr>
          <p:spPr>
            <a:xfrm>
              <a:off x="8227100" y="2803850"/>
              <a:ext cx="12525" cy="10050"/>
            </a:xfrm>
            <a:custGeom>
              <a:rect b="b" l="l" r="r" t="t"/>
              <a:pathLst>
                <a:path extrusionOk="0" h="402" w="501">
                  <a:moveTo>
                    <a:pt x="234" y="1"/>
                  </a:moveTo>
                  <a:cubicBezTo>
                    <a:pt x="1" y="1"/>
                    <a:pt x="1" y="401"/>
                    <a:pt x="234" y="401"/>
                  </a:cubicBezTo>
                  <a:cubicBezTo>
                    <a:pt x="501" y="401"/>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9" name="Google Shape;5479;p28"/>
            <p:cNvSpPr/>
            <p:nvPr/>
          </p:nvSpPr>
          <p:spPr>
            <a:xfrm>
              <a:off x="8282975" y="2774675"/>
              <a:ext cx="16700" cy="12525"/>
            </a:xfrm>
            <a:custGeom>
              <a:rect b="b" l="l" r="r" t="t"/>
              <a:pathLst>
                <a:path extrusionOk="0" h="501" w="668">
                  <a:moveTo>
                    <a:pt x="334" y="0"/>
                  </a:moveTo>
                  <a:cubicBezTo>
                    <a:pt x="1" y="0"/>
                    <a:pt x="1" y="501"/>
                    <a:pt x="334" y="501"/>
                  </a:cubicBezTo>
                  <a:cubicBezTo>
                    <a:pt x="668" y="501"/>
                    <a:pt x="668" y="0"/>
                    <a:pt x="3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0" name="Google Shape;5480;p28"/>
            <p:cNvSpPr/>
            <p:nvPr/>
          </p:nvSpPr>
          <p:spPr>
            <a:xfrm>
              <a:off x="8252950" y="2737975"/>
              <a:ext cx="15050" cy="10875"/>
            </a:xfrm>
            <a:custGeom>
              <a:rect b="b" l="l" r="r" t="t"/>
              <a:pathLst>
                <a:path extrusionOk="0" h="435" w="602">
                  <a:moveTo>
                    <a:pt x="301" y="1"/>
                  </a:moveTo>
                  <a:cubicBezTo>
                    <a:pt x="1" y="1"/>
                    <a:pt x="1" y="434"/>
                    <a:pt x="301" y="434"/>
                  </a:cubicBezTo>
                  <a:cubicBezTo>
                    <a:pt x="601" y="434"/>
                    <a:pt x="601"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1" name="Google Shape;5481;p28"/>
            <p:cNvSpPr/>
            <p:nvPr/>
          </p:nvSpPr>
          <p:spPr>
            <a:xfrm>
              <a:off x="8278800" y="2681275"/>
              <a:ext cx="10875" cy="8350"/>
            </a:xfrm>
            <a:custGeom>
              <a:rect b="b" l="l" r="r" t="t"/>
              <a:pathLst>
                <a:path extrusionOk="0" h="334" w="435">
                  <a:moveTo>
                    <a:pt x="234" y="0"/>
                  </a:moveTo>
                  <a:cubicBezTo>
                    <a:pt x="1" y="0"/>
                    <a:pt x="1" y="334"/>
                    <a:pt x="234" y="334"/>
                  </a:cubicBezTo>
                  <a:cubicBezTo>
                    <a:pt x="434" y="334"/>
                    <a:pt x="434"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2" name="Google Shape;5482;p28"/>
            <p:cNvSpPr/>
            <p:nvPr/>
          </p:nvSpPr>
          <p:spPr>
            <a:xfrm>
              <a:off x="8259625" y="2678775"/>
              <a:ext cx="10025" cy="6675"/>
            </a:xfrm>
            <a:custGeom>
              <a:rect b="b" l="l" r="r" t="t"/>
              <a:pathLst>
                <a:path extrusionOk="0" h="267"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3" name="Google Shape;5483;p28"/>
            <p:cNvSpPr/>
            <p:nvPr/>
          </p:nvSpPr>
          <p:spPr>
            <a:xfrm>
              <a:off x="8301325" y="2649575"/>
              <a:ext cx="10025" cy="6700"/>
            </a:xfrm>
            <a:custGeom>
              <a:rect b="b" l="l" r="r" t="t"/>
              <a:pathLst>
                <a:path extrusionOk="0" h="268" w="401">
                  <a:moveTo>
                    <a:pt x="201" y="1"/>
                  </a:moveTo>
                  <a:cubicBezTo>
                    <a:pt x="0" y="1"/>
                    <a:pt x="0" y="268"/>
                    <a:pt x="201" y="268"/>
                  </a:cubicBezTo>
                  <a:cubicBezTo>
                    <a:pt x="401" y="268"/>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4" name="Google Shape;5484;p28"/>
            <p:cNvSpPr/>
            <p:nvPr/>
          </p:nvSpPr>
          <p:spPr>
            <a:xfrm>
              <a:off x="8343025" y="2675425"/>
              <a:ext cx="7525" cy="7525"/>
            </a:xfrm>
            <a:custGeom>
              <a:rect b="b" l="l" r="r" t="t"/>
              <a:pathLst>
                <a:path extrusionOk="0" h="301" w="301">
                  <a:moveTo>
                    <a:pt x="167" y="1"/>
                  </a:moveTo>
                  <a:cubicBezTo>
                    <a:pt x="0" y="34"/>
                    <a:pt x="0" y="301"/>
                    <a:pt x="167" y="301"/>
                  </a:cubicBezTo>
                  <a:cubicBezTo>
                    <a:pt x="300" y="301"/>
                    <a:pt x="3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5" name="Google Shape;5485;p28"/>
            <p:cNvSpPr/>
            <p:nvPr/>
          </p:nvSpPr>
          <p:spPr>
            <a:xfrm>
              <a:off x="8326350" y="2733375"/>
              <a:ext cx="12000" cy="9800"/>
            </a:xfrm>
            <a:custGeom>
              <a:rect b="b" l="l" r="r" t="t"/>
              <a:pathLst>
                <a:path extrusionOk="0" h="392" w="48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6" name="Google Shape;5486;p28"/>
            <p:cNvSpPr/>
            <p:nvPr/>
          </p:nvSpPr>
          <p:spPr>
            <a:xfrm>
              <a:off x="8305500" y="2712950"/>
              <a:ext cx="12525" cy="9200"/>
            </a:xfrm>
            <a:custGeom>
              <a:rect b="b" l="l" r="r" t="t"/>
              <a:pathLst>
                <a:path extrusionOk="0" h="368" w="501">
                  <a:moveTo>
                    <a:pt x="234" y="1"/>
                  </a:moveTo>
                  <a:cubicBezTo>
                    <a:pt x="0" y="1"/>
                    <a:pt x="0"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7" name="Google Shape;5487;p28"/>
            <p:cNvSpPr/>
            <p:nvPr/>
          </p:nvSpPr>
          <p:spPr>
            <a:xfrm>
              <a:off x="8340525" y="2709625"/>
              <a:ext cx="11700" cy="8350"/>
            </a:xfrm>
            <a:custGeom>
              <a:rect b="b" l="l" r="r" t="t"/>
              <a:pathLst>
                <a:path extrusionOk="0" h="334" w="468">
                  <a:moveTo>
                    <a:pt x="267" y="0"/>
                  </a:moveTo>
                  <a:cubicBezTo>
                    <a:pt x="0" y="0"/>
                    <a:pt x="0" y="334"/>
                    <a:pt x="267" y="334"/>
                  </a:cubicBezTo>
                  <a:cubicBezTo>
                    <a:pt x="467" y="334"/>
                    <a:pt x="4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8" name="Google Shape;5488;p28"/>
            <p:cNvSpPr/>
            <p:nvPr/>
          </p:nvSpPr>
          <p:spPr>
            <a:xfrm>
              <a:off x="8308000" y="2682925"/>
              <a:ext cx="12525" cy="9200"/>
            </a:xfrm>
            <a:custGeom>
              <a:rect b="b" l="l" r="r" t="t"/>
              <a:pathLst>
                <a:path extrusionOk="0" h="368" w="501">
                  <a:moveTo>
                    <a:pt x="267" y="1"/>
                  </a:moveTo>
                  <a:cubicBezTo>
                    <a:pt x="0" y="1"/>
                    <a:pt x="0" y="368"/>
                    <a:pt x="267" y="368"/>
                  </a:cubicBezTo>
                  <a:cubicBezTo>
                    <a:pt x="501" y="368"/>
                    <a:pt x="501" y="1"/>
                    <a:pt x="2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9" name="Google Shape;5489;p28"/>
            <p:cNvSpPr/>
            <p:nvPr/>
          </p:nvSpPr>
          <p:spPr>
            <a:xfrm>
              <a:off x="8334675" y="2647900"/>
              <a:ext cx="12550" cy="10875"/>
            </a:xfrm>
            <a:custGeom>
              <a:rect b="b" l="l" r="r" t="t"/>
              <a:pathLst>
                <a:path extrusionOk="0" h="435" w="502">
                  <a:moveTo>
                    <a:pt x="234" y="1"/>
                  </a:moveTo>
                  <a:cubicBezTo>
                    <a:pt x="1" y="1"/>
                    <a:pt x="1" y="435"/>
                    <a:pt x="234" y="435"/>
                  </a:cubicBezTo>
                  <a:cubicBezTo>
                    <a:pt x="501" y="435"/>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0" name="Google Shape;5490;p28"/>
            <p:cNvSpPr/>
            <p:nvPr/>
          </p:nvSpPr>
          <p:spPr>
            <a:xfrm>
              <a:off x="8318400" y="2763825"/>
              <a:ext cx="11250" cy="10900"/>
            </a:xfrm>
            <a:custGeom>
              <a:rect b="b" l="l" r="r" t="t"/>
              <a:pathLst>
                <a:path extrusionOk="0" h="436" w="45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1" name="Google Shape;5491;p28"/>
            <p:cNvSpPr/>
            <p:nvPr/>
          </p:nvSpPr>
          <p:spPr>
            <a:xfrm>
              <a:off x="8303825" y="2818025"/>
              <a:ext cx="1700" cy="25"/>
            </a:xfrm>
            <a:custGeom>
              <a:rect b="b" l="l" r="r" t="t"/>
              <a:pathLst>
                <a:path extrusionOk="0" h="1" w="68">
                  <a:moveTo>
                    <a:pt x="67" y="1"/>
                  </a:moveTo>
                  <a:lnTo>
                    <a:pt x="67" y="1"/>
                  </a:lnTo>
                  <a:cubicBezTo>
                    <a:pt x="0" y="1"/>
                    <a:pt x="0" y="1"/>
                    <a:pt x="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2" name="Google Shape;5492;p28"/>
            <p:cNvSpPr/>
            <p:nvPr/>
          </p:nvSpPr>
          <p:spPr>
            <a:xfrm>
              <a:off x="8280475" y="2860575"/>
              <a:ext cx="18375" cy="15025"/>
            </a:xfrm>
            <a:custGeom>
              <a:rect b="b" l="l" r="r" t="t"/>
              <a:pathLst>
                <a:path extrusionOk="0" h="601" w="735">
                  <a:moveTo>
                    <a:pt x="367" y="0"/>
                  </a:moveTo>
                  <a:cubicBezTo>
                    <a:pt x="0" y="0"/>
                    <a:pt x="0" y="600"/>
                    <a:pt x="367" y="600"/>
                  </a:cubicBezTo>
                  <a:cubicBezTo>
                    <a:pt x="734" y="600"/>
                    <a:pt x="734" y="0"/>
                    <a:pt x="3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3" name="Google Shape;5493;p28"/>
            <p:cNvSpPr/>
            <p:nvPr/>
          </p:nvSpPr>
          <p:spPr>
            <a:xfrm>
              <a:off x="8282150" y="2825550"/>
              <a:ext cx="12525" cy="9175"/>
            </a:xfrm>
            <a:custGeom>
              <a:rect b="b" l="l" r="r" t="t"/>
              <a:pathLst>
                <a:path extrusionOk="0" h="367" w="501">
                  <a:moveTo>
                    <a:pt x="267" y="0"/>
                  </a:moveTo>
                  <a:cubicBezTo>
                    <a:pt x="0" y="0"/>
                    <a:pt x="0" y="367"/>
                    <a:pt x="267" y="367"/>
                  </a:cubicBezTo>
                  <a:cubicBezTo>
                    <a:pt x="501" y="367"/>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4" name="Google Shape;5494;p28"/>
            <p:cNvSpPr/>
            <p:nvPr/>
          </p:nvSpPr>
          <p:spPr>
            <a:xfrm>
              <a:off x="8242950" y="2881400"/>
              <a:ext cx="10025" cy="8375"/>
            </a:xfrm>
            <a:custGeom>
              <a:rect b="b" l="l" r="r" t="t"/>
              <a:pathLst>
                <a:path extrusionOk="0" h="335" w="401">
                  <a:moveTo>
                    <a:pt x="201" y="1"/>
                  </a:moveTo>
                  <a:cubicBezTo>
                    <a:pt x="0" y="1"/>
                    <a:pt x="0" y="335"/>
                    <a:pt x="201" y="335"/>
                  </a:cubicBezTo>
                  <a:cubicBezTo>
                    <a:pt x="401"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5" name="Google Shape;5495;p28"/>
            <p:cNvSpPr/>
            <p:nvPr/>
          </p:nvSpPr>
          <p:spPr>
            <a:xfrm>
              <a:off x="8192900" y="2905600"/>
              <a:ext cx="13375" cy="10025"/>
            </a:xfrm>
            <a:custGeom>
              <a:rect b="b" l="l" r="r" t="t"/>
              <a:pathLst>
                <a:path extrusionOk="0" h="401" w="535">
                  <a:moveTo>
                    <a:pt x="234" y="0"/>
                  </a:moveTo>
                  <a:cubicBezTo>
                    <a:pt x="1" y="0"/>
                    <a:pt x="1" y="401"/>
                    <a:pt x="234" y="401"/>
                  </a:cubicBezTo>
                  <a:cubicBezTo>
                    <a:pt x="535" y="401"/>
                    <a:pt x="535"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6" name="Google Shape;5496;p28"/>
            <p:cNvSpPr/>
            <p:nvPr/>
          </p:nvSpPr>
          <p:spPr>
            <a:xfrm>
              <a:off x="8177075" y="2875575"/>
              <a:ext cx="12525" cy="9200"/>
            </a:xfrm>
            <a:custGeom>
              <a:rect b="b" l="l" r="r" t="t"/>
              <a:pathLst>
                <a:path extrusionOk="0" h="368" w="501">
                  <a:moveTo>
                    <a:pt x="234" y="0"/>
                  </a:moveTo>
                  <a:cubicBezTo>
                    <a:pt x="0" y="0"/>
                    <a:pt x="0" y="367"/>
                    <a:pt x="234" y="367"/>
                  </a:cubicBezTo>
                  <a:cubicBezTo>
                    <a:pt x="501"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7" name="Google Shape;5497;p28"/>
            <p:cNvSpPr/>
            <p:nvPr/>
          </p:nvSpPr>
          <p:spPr>
            <a:xfrm>
              <a:off x="8172075" y="2849725"/>
              <a:ext cx="4175" cy="2525"/>
            </a:xfrm>
            <a:custGeom>
              <a:rect b="b" l="l" r="r" t="t"/>
              <a:pathLst>
                <a:path extrusionOk="0" h="101" w="167">
                  <a:moveTo>
                    <a:pt x="67" y="0"/>
                  </a:moveTo>
                  <a:cubicBezTo>
                    <a:pt x="0" y="0"/>
                    <a:pt x="0" y="100"/>
                    <a:pt x="67" y="100"/>
                  </a:cubicBezTo>
                  <a:cubicBezTo>
                    <a:pt x="167" y="100"/>
                    <a:pt x="167" y="0"/>
                    <a:pt x="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8" name="Google Shape;5498;p28"/>
            <p:cNvSpPr/>
            <p:nvPr/>
          </p:nvSpPr>
          <p:spPr>
            <a:xfrm>
              <a:off x="8207925" y="2870575"/>
              <a:ext cx="12525" cy="10025"/>
            </a:xfrm>
            <a:custGeom>
              <a:rect b="b" l="l" r="r" t="t"/>
              <a:pathLst>
                <a:path extrusionOk="0" h="401" w="501">
                  <a:moveTo>
                    <a:pt x="267" y="0"/>
                  </a:moveTo>
                  <a:cubicBezTo>
                    <a:pt x="0" y="0"/>
                    <a:pt x="0" y="401"/>
                    <a:pt x="267" y="401"/>
                  </a:cubicBezTo>
                  <a:cubicBezTo>
                    <a:pt x="501" y="401"/>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9" name="Google Shape;5499;p28"/>
            <p:cNvSpPr/>
            <p:nvPr/>
          </p:nvSpPr>
          <p:spPr>
            <a:xfrm>
              <a:off x="8253800" y="2843050"/>
              <a:ext cx="10025" cy="7525"/>
            </a:xfrm>
            <a:custGeom>
              <a:rect b="b" l="l" r="r" t="t"/>
              <a:pathLst>
                <a:path extrusionOk="0" h="301" w="401">
                  <a:moveTo>
                    <a:pt x="167" y="1"/>
                  </a:moveTo>
                  <a:cubicBezTo>
                    <a:pt x="0" y="1"/>
                    <a:pt x="0" y="301"/>
                    <a:pt x="167" y="301"/>
                  </a:cubicBezTo>
                  <a:cubicBezTo>
                    <a:pt x="400" y="301"/>
                    <a:pt x="4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0" name="Google Shape;5500;p28"/>
            <p:cNvSpPr/>
            <p:nvPr/>
          </p:nvSpPr>
          <p:spPr>
            <a:xfrm>
              <a:off x="8282975" y="2893075"/>
              <a:ext cx="16700" cy="12550"/>
            </a:xfrm>
            <a:custGeom>
              <a:rect b="b" l="l" r="r" t="t"/>
              <a:pathLst>
                <a:path extrusionOk="0" h="502" w="668">
                  <a:moveTo>
                    <a:pt x="334" y="1"/>
                  </a:moveTo>
                  <a:cubicBezTo>
                    <a:pt x="1" y="1"/>
                    <a:pt x="1" y="501"/>
                    <a:pt x="334" y="501"/>
                  </a:cubicBezTo>
                  <a:cubicBezTo>
                    <a:pt x="668" y="501"/>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1" name="Google Shape;5501;p28"/>
            <p:cNvSpPr/>
            <p:nvPr/>
          </p:nvSpPr>
          <p:spPr>
            <a:xfrm>
              <a:off x="8314675" y="2876350"/>
              <a:ext cx="12525" cy="9250"/>
            </a:xfrm>
            <a:custGeom>
              <a:rect b="b" l="l" r="r" t="t"/>
              <a:pathLst>
                <a:path extrusionOk="0" h="370" w="501">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2" name="Google Shape;5502;p28"/>
            <p:cNvSpPr/>
            <p:nvPr/>
          </p:nvSpPr>
          <p:spPr>
            <a:xfrm>
              <a:off x="8244625" y="2908100"/>
              <a:ext cx="12525" cy="9200"/>
            </a:xfrm>
            <a:custGeom>
              <a:rect b="b" l="l" r="r" t="t"/>
              <a:pathLst>
                <a:path extrusionOk="0" h="368" w="501">
                  <a:moveTo>
                    <a:pt x="267" y="0"/>
                  </a:moveTo>
                  <a:cubicBezTo>
                    <a:pt x="0" y="0"/>
                    <a:pt x="0" y="367"/>
                    <a:pt x="267" y="367"/>
                  </a:cubicBezTo>
                  <a:cubicBezTo>
                    <a:pt x="500" y="367"/>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3" name="Google Shape;5503;p28"/>
            <p:cNvSpPr/>
            <p:nvPr/>
          </p:nvSpPr>
          <p:spPr>
            <a:xfrm>
              <a:off x="8142875" y="2870575"/>
              <a:ext cx="10025" cy="6700"/>
            </a:xfrm>
            <a:custGeom>
              <a:rect b="b" l="l" r="r" t="t"/>
              <a:pathLst>
                <a:path extrusionOk="0" h="268"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4" name="Google Shape;5504;p28"/>
            <p:cNvSpPr/>
            <p:nvPr/>
          </p:nvSpPr>
          <p:spPr>
            <a:xfrm>
              <a:off x="8310500" y="2792175"/>
              <a:ext cx="14200" cy="11700"/>
            </a:xfrm>
            <a:custGeom>
              <a:rect b="b" l="l" r="r" t="t"/>
              <a:pathLst>
                <a:path extrusionOk="0" h="468" w="568">
                  <a:moveTo>
                    <a:pt x="301" y="1"/>
                  </a:moveTo>
                  <a:cubicBezTo>
                    <a:pt x="0" y="1"/>
                    <a:pt x="0" y="468"/>
                    <a:pt x="301" y="468"/>
                  </a:cubicBezTo>
                  <a:cubicBezTo>
                    <a:pt x="567" y="468"/>
                    <a:pt x="567"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5" name="Google Shape;5505;p28"/>
            <p:cNvSpPr/>
            <p:nvPr/>
          </p:nvSpPr>
          <p:spPr>
            <a:xfrm>
              <a:off x="8115350" y="3736050"/>
              <a:ext cx="140925" cy="8425"/>
            </a:xfrm>
            <a:custGeom>
              <a:rect b="b" l="l" r="r" t="t"/>
              <a:pathLst>
                <a:path extrusionOk="0" h="337" w="5637">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6" name="Google Shape;5506;p28"/>
            <p:cNvSpPr/>
            <p:nvPr/>
          </p:nvSpPr>
          <p:spPr>
            <a:xfrm>
              <a:off x="8198750" y="3705750"/>
              <a:ext cx="12525" cy="37500"/>
            </a:xfrm>
            <a:custGeom>
              <a:rect b="b" l="l" r="r" t="t"/>
              <a:pathLst>
                <a:path extrusionOk="0" h="1500" w="501">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7" name="Google Shape;5507;p28"/>
            <p:cNvSpPr/>
            <p:nvPr/>
          </p:nvSpPr>
          <p:spPr>
            <a:xfrm>
              <a:off x="8276350" y="3689250"/>
              <a:ext cx="129850" cy="45400"/>
            </a:xfrm>
            <a:custGeom>
              <a:rect b="b" l="l" r="r" t="t"/>
              <a:pathLst>
                <a:path extrusionOk="0" h="1816" w="5194">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8" name="Google Shape;5508;p28"/>
            <p:cNvSpPr/>
            <p:nvPr/>
          </p:nvSpPr>
          <p:spPr>
            <a:xfrm>
              <a:off x="8343175" y="3684325"/>
              <a:ext cx="28825" cy="26250"/>
            </a:xfrm>
            <a:custGeom>
              <a:rect b="b" l="l" r="r" t="t"/>
              <a:pathLst>
                <a:path extrusionOk="0" h="1050" w="1153">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9" name="Google Shape;5509;p28"/>
            <p:cNvSpPr/>
            <p:nvPr/>
          </p:nvSpPr>
          <p:spPr>
            <a:xfrm>
              <a:off x="8191250" y="2089425"/>
              <a:ext cx="140950" cy="104650"/>
            </a:xfrm>
            <a:custGeom>
              <a:rect b="b" l="l" r="r" t="t"/>
              <a:pathLst>
                <a:path extrusionOk="0" h="4186" w="5638">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0" name="Google Shape;5510;p28"/>
            <p:cNvSpPr/>
            <p:nvPr/>
          </p:nvSpPr>
          <p:spPr>
            <a:xfrm>
              <a:off x="7981925" y="2094875"/>
              <a:ext cx="79250" cy="148875"/>
            </a:xfrm>
            <a:custGeom>
              <a:rect b="b" l="l" r="r" t="t"/>
              <a:pathLst>
                <a:path extrusionOk="0" h="5955" w="317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11" name="Google Shape;5511;p28"/>
          <p:cNvGrpSpPr/>
          <p:nvPr/>
        </p:nvGrpSpPr>
        <p:grpSpPr>
          <a:xfrm rot="518340">
            <a:off x="-18321" y="1747503"/>
            <a:ext cx="819730" cy="1691432"/>
            <a:chOff x="8941775" y="1754475"/>
            <a:chExt cx="819775" cy="1691525"/>
          </a:xfrm>
        </p:grpSpPr>
        <p:sp>
          <p:nvSpPr>
            <p:cNvPr id="5512" name="Google Shape;5512;p28"/>
            <p:cNvSpPr/>
            <p:nvPr/>
          </p:nvSpPr>
          <p:spPr>
            <a:xfrm>
              <a:off x="9195300" y="1758700"/>
              <a:ext cx="308575" cy="311150"/>
            </a:xfrm>
            <a:custGeom>
              <a:rect b="b" l="l" r="r" t="t"/>
              <a:pathLst>
                <a:path extrusionOk="0" h="12446" w="12343">
                  <a:moveTo>
                    <a:pt x="8323" y="0"/>
                  </a:moveTo>
                  <a:cubicBezTo>
                    <a:pt x="7468" y="0"/>
                    <a:pt x="6628" y="372"/>
                    <a:pt x="6038" y="844"/>
                  </a:cubicBezTo>
                  <a:cubicBezTo>
                    <a:pt x="5137" y="1611"/>
                    <a:pt x="4504" y="2612"/>
                    <a:pt x="3736" y="3446"/>
                  </a:cubicBezTo>
                  <a:cubicBezTo>
                    <a:pt x="3369" y="3846"/>
                    <a:pt x="2902" y="4280"/>
                    <a:pt x="2769" y="4780"/>
                  </a:cubicBezTo>
                  <a:cubicBezTo>
                    <a:pt x="2469" y="5547"/>
                    <a:pt x="2802" y="6515"/>
                    <a:pt x="2269" y="7149"/>
                  </a:cubicBezTo>
                  <a:cubicBezTo>
                    <a:pt x="1968" y="7482"/>
                    <a:pt x="1468" y="7649"/>
                    <a:pt x="1034" y="7849"/>
                  </a:cubicBezTo>
                  <a:cubicBezTo>
                    <a:pt x="601" y="8049"/>
                    <a:pt x="167" y="8349"/>
                    <a:pt x="100" y="8750"/>
                  </a:cubicBezTo>
                  <a:cubicBezTo>
                    <a:pt x="0" y="9150"/>
                    <a:pt x="267" y="9550"/>
                    <a:pt x="601" y="9817"/>
                  </a:cubicBezTo>
                  <a:cubicBezTo>
                    <a:pt x="934" y="10084"/>
                    <a:pt x="1335" y="10251"/>
                    <a:pt x="1768" y="10418"/>
                  </a:cubicBezTo>
                  <a:cubicBezTo>
                    <a:pt x="2435" y="10751"/>
                    <a:pt x="3002" y="11085"/>
                    <a:pt x="3670" y="11385"/>
                  </a:cubicBezTo>
                  <a:cubicBezTo>
                    <a:pt x="4870" y="11919"/>
                    <a:pt x="6205" y="12186"/>
                    <a:pt x="7539" y="12352"/>
                  </a:cubicBezTo>
                  <a:cubicBezTo>
                    <a:pt x="7855" y="12407"/>
                    <a:pt x="8183" y="12445"/>
                    <a:pt x="8505" y="12445"/>
                  </a:cubicBezTo>
                  <a:cubicBezTo>
                    <a:pt x="8965" y="12445"/>
                    <a:pt x="9415" y="12368"/>
                    <a:pt x="9807" y="12152"/>
                  </a:cubicBezTo>
                  <a:cubicBezTo>
                    <a:pt x="10474" y="11785"/>
                    <a:pt x="10808" y="11051"/>
                    <a:pt x="11042" y="10384"/>
                  </a:cubicBezTo>
                  <a:cubicBezTo>
                    <a:pt x="11775" y="8450"/>
                    <a:pt x="12276" y="6381"/>
                    <a:pt x="12309" y="4313"/>
                  </a:cubicBezTo>
                  <a:cubicBezTo>
                    <a:pt x="12342" y="3346"/>
                    <a:pt x="12209" y="2312"/>
                    <a:pt x="11609" y="1511"/>
                  </a:cubicBezTo>
                  <a:cubicBezTo>
                    <a:pt x="10841" y="611"/>
                    <a:pt x="10208" y="210"/>
                    <a:pt x="9374" y="210"/>
                  </a:cubicBezTo>
                  <a:cubicBezTo>
                    <a:pt x="9032" y="64"/>
                    <a:pt x="8676" y="0"/>
                    <a:pt x="8323"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3" name="Google Shape;5513;p28"/>
            <p:cNvSpPr/>
            <p:nvPr/>
          </p:nvSpPr>
          <p:spPr>
            <a:xfrm>
              <a:off x="9035175" y="2506150"/>
              <a:ext cx="405325" cy="870650"/>
            </a:xfrm>
            <a:custGeom>
              <a:rect b="b" l="l" r="r" t="t"/>
              <a:pathLst>
                <a:path extrusionOk="0" h="34826" w="16213">
                  <a:moveTo>
                    <a:pt x="3537" y="0"/>
                  </a:moveTo>
                  <a:lnTo>
                    <a:pt x="1" y="33524"/>
                  </a:lnTo>
                  <a:lnTo>
                    <a:pt x="2936" y="34025"/>
                  </a:lnTo>
                  <a:cubicBezTo>
                    <a:pt x="2936" y="34025"/>
                    <a:pt x="8540" y="5604"/>
                    <a:pt x="8840" y="5171"/>
                  </a:cubicBezTo>
                  <a:cubicBezTo>
                    <a:pt x="8913" y="5074"/>
                    <a:pt x="8982" y="5043"/>
                    <a:pt x="9039" y="5043"/>
                  </a:cubicBezTo>
                  <a:cubicBezTo>
                    <a:pt x="9140" y="5043"/>
                    <a:pt x="9207" y="5137"/>
                    <a:pt x="9207" y="5137"/>
                  </a:cubicBezTo>
                  <a:lnTo>
                    <a:pt x="4904" y="34158"/>
                  </a:lnTo>
                  <a:lnTo>
                    <a:pt x="8407" y="34825"/>
                  </a:lnTo>
                  <a:cubicBezTo>
                    <a:pt x="8407" y="34825"/>
                    <a:pt x="16212" y="7606"/>
                    <a:pt x="16112" y="1334"/>
                  </a:cubicBezTo>
                  <a:lnTo>
                    <a:pt x="3537"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4" name="Google Shape;5514;p28"/>
            <p:cNvSpPr/>
            <p:nvPr/>
          </p:nvSpPr>
          <p:spPr>
            <a:xfrm>
              <a:off x="9056025" y="2516975"/>
              <a:ext cx="87600" cy="768925"/>
            </a:xfrm>
            <a:custGeom>
              <a:rect b="b" l="l" r="r" t="t"/>
              <a:pathLst>
                <a:path extrusionOk="0" h="30757" w="3504">
                  <a:moveTo>
                    <a:pt x="3503" y="1"/>
                  </a:moveTo>
                  <a:lnTo>
                    <a:pt x="1" y="30756"/>
                  </a:lnTo>
                  <a:cubicBezTo>
                    <a:pt x="1702" y="20582"/>
                    <a:pt x="2869" y="10308"/>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5" name="Google Shape;5515;p28"/>
            <p:cNvSpPr/>
            <p:nvPr/>
          </p:nvSpPr>
          <p:spPr>
            <a:xfrm>
              <a:off x="9184450" y="2622050"/>
              <a:ext cx="85100" cy="688850"/>
            </a:xfrm>
            <a:custGeom>
              <a:rect b="b" l="l" r="r" t="t"/>
              <a:pathLst>
                <a:path extrusionOk="0" h="27554" w="3404">
                  <a:moveTo>
                    <a:pt x="3403" y="1"/>
                  </a:moveTo>
                  <a:lnTo>
                    <a:pt x="1" y="27554"/>
                  </a:lnTo>
                  <a:cubicBezTo>
                    <a:pt x="1368" y="18047"/>
                    <a:pt x="2603" y="9608"/>
                    <a:pt x="34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6" name="Google Shape;5516;p28"/>
            <p:cNvSpPr/>
            <p:nvPr/>
          </p:nvSpPr>
          <p:spPr>
            <a:xfrm>
              <a:off x="9020400" y="2578700"/>
              <a:ext cx="88200" cy="167650"/>
            </a:xfrm>
            <a:custGeom>
              <a:rect b="b" l="l" r="r" t="t"/>
              <a:pathLst>
                <a:path extrusionOk="0" h="6706" w="3528">
                  <a:moveTo>
                    <a:pt x="1192" y="0"/>
                  </a:moveTo>
                  <a:cubicBezTo>
                    <a:pt x="1192" y="0"/>
                    <a:pt x="158" y="2535"/>
                    <a:pt x="91" y="3936"/>
                  </a:cubicBezTo>
                  <a:cubicBezTo>
                    <a:pt x="1" y="5207"/>
                    <a:pt x="349" y="6066"/>
                    <a:pt x="489" y="6066"/>
                  </a:cubicBezTo>
                  <a:cubicBezTo>
                    <a:pt x="503" y="6066"/>
                    <a:pt x="516" y="6057"/>
                    <a:pt x="525" y="6038"/>
                  </a:cubicBezTo>
                  <a:cubicBezTo>
                    <a:pt x="656" y="5841"/>
                    <a:pt x="271" y="3935"/>
                    <a:pt x="671" y="3935"/>
                  </a:cubicBezTo>
                  <a:cubicBezTo>
                    <a:pt x="678" y="3935"/>
                    <a:pt x="685" y="3935"/>
                    <a:pt x="692" y="3936"/>
                  </a:cubicBezTo>
                  <a:cubicBezTo>
                    <a:pt x="1123" y="4069"/>
                    <a:pt x="664" y="6705"/>
                    <a:pt x="1444" y="6705"/>
                  </a:cubicBezTo>
                  <a:cubicBezTo>
                    <a:pt x="1449" y="6705"/>
                    <a:pt x="1454" y="6705"/>
                    <a:pt x="1459" y="6705"/>
                  </a:cubicBezTo>
                  <a:cubicBezTo>
                    <a:pt x="1459" y="6705"/>
                    <a:pt x="1492" y="6105"/>
                    <a:pt x="1459" y="5538"/>
                  </a:cubicBezTo>
                  <a:cubicBezTo>
                    <a:pt x="1427" y="4967"/>
                    <a:pt x="1366" y="4096"/>
                    <a:pt x="1645" y="4096"/>
                  </a:cubicBezTo>
                  <a:cubicBezTo>
                    <a:pt x="1660" y="4096"/>
                    <a:pt x="1676" y="4098"/>
                    <a:pt x="1692" y="4103"/>
                  </a:cubicBezTo>
                  <a:cubicBezTo>
                    <a:pt x="2026" y="4237"/>
                    <a:pt x="1592" y="6271"/>
                    <a:pt x="1859" y="6271"/>
                  </a:cubicBezTo>
                  <a:cubicBezTo>
                    <a:pt x="2159" y="6271"/>
                    <a:pt x="2426" y="4737"/>
                    <a:pt x="2493" y="3703"/>
                  </a:cubicBezTo>
                  <a:cubicBezTo>
                    <a:pt x="2551" y="3128"/>
                    <a:pt x="2652" y="2938"/>
                    <a:pt x="2735" y="2938"/>
                  </a:cubicBezTo>
                  <a:cubicBezTo>
                    <a:pt x="2795" y="2938"/>
                    <a:pt x="2846" y="3042"/>
                    <a:pt x="2860" y="3169"/>
                  </a:cubicBezTo>
                  <a:cubicBezTo>
                    <a:pt x="2893" y="3436"/>
                    <a:pt x="2660" y="4437"/>
                    <a:pt x="2860" y="4437"/>
                  </a:cubicBezTo>
                  <a:cubicBezTo>
                    <a:pt x="3127" y="4437"/>
                    <a:pt x="3527" y="3069"/>
                    <a:pt x="3527" y="2369"/>
                  </a:cubicBezTo>
                  <a:cubicBezTo>
                    <a:pt x="3527" y="1668"/>
                    <a:pt x="2960" y="601"/>
                    <a:pt x="3094" y="267"/>
                  </a:cubicBezTo>
                  <a:cubicBezTo>
                    <a:pt x="3160" y="0"/>
                    <a:pt x="1192" y="0"/>
                    <a:pt x="119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7" name="Google Shape;5517;p28"/>
            <p:cNvSpPr/>
            <p:nvPr/>
          </p:nvSpPr>
          <p:spPr>
            <a:xfrm>
              <a:off x="9123575" y="2031150"/>
              <a:ext cx="386975" cy="509200"/>
            </a:xfrm>
            <a:custGeom>
              <a:rect b="b" l="l" r="r" t="t"/>
              <a:pathLst>
                <a:path extrusionOk="0" h="20368" w="15479">
                  <a:moveTo>
                    <a:pt x="9144" y="1"/>
                  </a:moveTo>
                  <a:cubicBezTo>
                    <a:pt x="7382" y="1"/>
                    <a:pt x="3568" y="544"/>
                    <a:pt x="2703" y="5124"/>
                  </a:cubicBezTo>
                  <a:cubicBezTo>
                    <a:pt x="1568" y="11128"/>
                    <a:pt x="1" y="19000"/>
                    <a:pt x="1" y="19000"/>
                  </a:cubicBezTo>
                  <a:lnTo>
                    <a:pt x="12643" y="20368"/>
                  </a:lnTo>
                  <a:lnTo>
                    <a:pt x="14911" y="6825"/>
                  </a:lnTo>
                  <a:cubicBezTo>
                    <a:pt x="15478" y="3689"/>
                    <a:pt x="13410" y="720"/>
                    <a:pt x="10341" y="120"/>
                  </a:cubicBezTo>
                  <a:cubicBezTo>
                    <a:pt x="10241" y="87"/>
                    <a:pt x="10141" y="53"/>
                    <a:pt x="10041" y="53"/>
                  </a:cubicBezTo>
                  <a:cubicBezTo>
                    <a:pt x="10041" y="53"/>
                    <a:pt x="9692" y="1"/>
                    <a:pt x="9144" y="1"/>
                  </a:cubicBez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8" name="Google Shape;5518;p28"/>
            <p:cNvSpPr/>
            <p:nvPr/>
          </p:nvSpPr>
          <p:spPr>
            <a:xfrm>
              <a:off x="9020175" y="2034975"/>
              <a:ext cx="286900" cy="582250"/>
            </a:xfrm>
            <a:custGeom>
              <a:rect b="b" l="l" r="r" t="t"/>
              <a:pathLst>
                <a:path extrusionOk="0" h="23290" w="11476">
                  <a:moveTo>
                    <a:pt x="11475" y="0"/>
                  </a:moveTo>
                  <a:lnTo>
                    <a:pt x="11475" y="0"/>
                  </a:lnTo>
                  <a:cubicBezTo>
                    <a:pt x="11475" y="0"/>
                    <a:pt x="4837" y="67"/>
                    <a:pt x="2502" y="10942"/>
                  </a:cubicBezTo>
                  <a:cubicBezTo>
                    <a:pt x="167" y="21783"/>
                    <a:pt x="0" y="22516"/>
                    <a:pt x="0" y="22516"/>
                  </a:cubicBezTo>
                  <a:cubicBezTo>
                    <a:pt x="0" y="22516"/>
                    <a:pt x="1304" y="23290"/>
                    <a:pt x="2725" y="23290"/>
                  </a:cubicBezTo>
                  <a:cubicBezTo>
                    <a:pt x="3049" y="23290"/>
                    <a:pt x="3380" y="23250"/>
                    <a:pt x="3703" y="23150"/>
                  </a:cubicBezTo>
                  <a:lnTo>
                    <a:pt x="6705" y="5604"/>
                  </a:lnTo>
                  <a:lnTo>
                    <a:pt x="11475"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9" name="Google Shape;5519;p28"/>
            <p:cNvSpPr/>
            <p:nvPr/>
          </p:nvSpPr>
          <p:spPr>
            <a:xfrm>
              <a:off x="9608925" y="2187575"/>
              <a:ext cx="152625" cy="137625"/>
            </a:xfrm>
            <a:custGeom>
              <a:rect b="b" l="l" r="r" t="t"/>
              <a:pathLst>
                <a:path extrusionOk="0" h="5505" w="6105">
                  <a:moveTo>
                    <a:pt x="5438" y="1"/>
                  </a:moveTo>
                  <a:cubicBezTo>
                    <a:pt x="5438" y="1"/>
                    <a:pt x="5071" y="468"/>
                    <a:pt x="4704" y="968"/>
                  </a:cubicBezTo>
                  <a:cubicBezTo>
                    <a:pt x="4424" y="1388"/>
                    <a:pt x="4027" y="1972"/>
                    <a:pt x="3788" y="1972"/>
                  </a:cubicBezTo>
                  <a:cubicBezTo>
                    <a:pt x="3742" y="1972"/>
                    <a:pt x="3702" y="1950"/>
                    <a:pt x="3670" y="1902"/>
                  </a:cubicBezTo>
                  <a:cubicBezTo>
                    <a:pt x="3503" y="1635"/>
                    <a:pt x="5104" y="234"/>
                    <a:pt x="4837" y="67"/>
                  </a:cubicBezTo>
                  <a:cubicBezTo>
                    <a:pt x="4821" y="56"/>
                    <a:pt x="4801" y="51"/>
                    <a:pt x="4777" y="51"/>
                  </a:cubicBezTo>
                  <a:cubicBezTo>
                    <a:pt x="4450" y="51"/>
                    <a:pt x="3424" y="1056"/>
                    <a:pt x="2802" y="1802"/>
                  </a:cubicBezTo>
                  <a:cubicBezTo>
                    <a:pt x="2490" y="2161"/>
                    <a:pt x="2295" y="2279"/>
                    <a:pt x="2199" y="2279"/>
                  </a:cubicBezTo>
                  <a:cubicBezTo>
                    <a:pt x="2091" y="2279"/>
                    <a:pt x="2111" y="2126"/>
                    <a:pt x="2235" y="2002"/>
                  </a:cubicBezTo>
                  <a:cubicBezTo>
                    <a:pt x="2402" y="1735"/>
                    <a:pt x="3169" y="1068"/>
                    <a:pt x="2969" y="968"/>
                  </a:cubicBezTo>
                  <a:cubicBezTo>
                    <a:pt x="2955" y="954"/>
                    <a:pt x="2933" y="947"/>
                    <a:pt x="2905" y="947"/>
                  </a:cubicBezTo>
                  <a:cubicBezTo>
                    <a:pt x="2603" y="947"/>
                    <a:pt x="1565" y="1714"/>
                    <a:pt x="1168" y="2202"/>
                  </a:cubicBezTo>
                  <a:cubicBezTo>
                    <a:pt x="768" y="2803"/>
                    <a:pt x="601" y="3970"/>
                    <a:pt x="301" y="4170"/>
                  </a:cubicBezTo>
                  <a:cubicBezTo>
                    <a:pt x="0" y="4371"/>
                    <a:pt x="1635" y="5505"/>
                    <a:pt x="1635" y="5505"/>
                  </a:cubicBezTo>
                  <a:cubicBezTo>
                    <a:pt x="1635" y="5505"/>
                    <a:pt x="4003" y="4070"/>
                    <a:pt x="4904" y="3003"/>
                  </a:cubicBezTo>
                  <a:cubicBezTo>
                    <a:pt x="5742" y="1939"/>
                    <a:pt x="5988" y="1031"/>
                    <a:pt x="5793" y="1031"/>
                  </a:cubicBezTo>
                  <a:cubicBezTo>
                    <a:pt x="5786" y="1031"/>
                    <a:pt x="5779" y="1033"/>
                    <a:pt x="5771" y="1035"/>
                  </a:cubicBezTo>
                  <a:cubicBezTo>
                    <a:pt x="5527" y="1127"/>
                    <a:pt x="4805" y="2676"/>
                    <a:pt x="4456" y="2676"/>
                  </a:cubicBezTo>
                  <a:cubicBezTo>
                    <a:pt x="4424" y="2676"/>
                    <a:pt x="4395" y="2664"/>
                    <a:pt x="4370" y="2636"/>
                  </a:cubicBezTo>
                  <a:cubicBezTo>
                    <a:pt x="4103" y="2302"/>
                    <a:pt x="6105" y="401"/>
                    <a:pt x="543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0" name="Google Shape;5520;p28"/>
            <p:cNvSpPr/>
            <p:nvPr/>
          </p:nvSpPr>
          <p:spPr>
            <a:xfrm>
              <a:off x="9658950" y="2235125"/>
              <a:ext cx="20050" cy="58825"/>
            </a:xfrm>
            <a:custGeom>
              <a:rect b="b" l="l" r="r" t="t"/>
              <a:pathLst>
                <a:path extrusionOk="0" h="2353" w="802">
                  <a:moveTo>
                    <a:pt x="435" y="0"/>
                  </a:moveTo>
                  <a:lnTo>
                    <a:pt x="435" y="0"/>
                  </a:lnTo>
                  <a:cubicBezTo>
                    <a:pt x="396" y="38"/>
                    <a:pt x="353" y="90"/>
                    <a:pt x="313" y="149"/>
                  </a:cubicBezTo>
                  <a:lnTo>
                    <a:pt x="313" y="149"/>
                  </a:lnTo>
                  <a:cubicBezTo>
                    <a:pt x="340" y="122"/>
                    <a:pt x="369" y="95"/>
                    <a:pt x="401" y="67"/>
                  </a:cubicBezTo>
                  <a:cubicBezTo>
                    <a:pt x="401" y="33"/>
                    <a:pt x="409" y="33"/>
                    <a:pt x="418" y="33"/>
                  </a:cubicBezTo>
                  <a:cubicBezTo>
                    <a:pt x="426" y="33"/>
                    <a:pt x="435" y="33"/>
                    <a:pt x="435" y="0"/>
                  </a:cubicBezTo>
                  <a:close/>
                  <a:moveTo>
                    <a:pt x="313" y="149"/>
                  </a:moveTo>
                  <a:cubicBezTo>
                    <a:pt x="148" y="315"/>
                    <a:pt x="87" y="466"/>
                    <a:pt x="1" y="667"/>
                  </a:cubicBezTo>
                  <a:cubicBezTo>
                    <a:pt x="1" y="734"/>
                    <a:pt x="1" y="767"/>
                    <a:pt x="68" y="767"/>
                  </a:cubicBezTo>
                  <a:cubicBezTo>
                    <a:pt x="801" y="934"/>
                    <a:pt x="501" y="1768"/>
                    <a:pt x="334" y="2268"/>
                  </a:cubicBezTo>
                  <a:cubicBezTo>
                    <a:pt x="313" y="2311"/>
                    <a:pt x="372" y="2353"/>
                    <a:pt x="418" y="2353"/>
                  </a:cubicBezTo>
                  <a:cubicBezTo>
                    <a:pt x="445" y="2353"/>
                    <a:pt x="468" y="2339"/>
                    <a:pt x="468" y="2302"/>
                  </a:cubicBezTo>
                  <a:cubicBezTo>
                    <a:pt x="635" y="1968"/>
                    <a:pt x="768" y="1468"/>
                    <a:pt x="635" y="1101"/>
                  </a:cubicBezTo>
                  <a:cubicBezTo>
                    <a:pt x="601" y="967"/>
                    <a:pt x="501" y="834"/>
                    <a:pt x="435" y="701"/>
                  </a:cubicBezTo>
                  <a:cubicBezTo>
                    <a:pt x="401" y="667"/>
                    <a:pt x="268" y="667"/>
                    <a:pt x="234" y="601"/>
                  </a:cubicBezTo>
                  <a:cubicBezTo>
                    <a:pt x="139" y="481"/>
                    <a:pt x="214" y="294"/>
                    <a:pt x="313" y="14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1" name="Google Shape;5521;p28"/>
            <p:cNvSpPr/>
            <p:nvPr/>
          </p:nvSpPr>
          <p:spPr>
            <a:xfrm>
              <a:off x="9405450" y="2095025"/>
              <a:ext cx="276050" cy="367450"/>
            </a:xfrm>
            <a:custGeom>
              <a:rect b="b" l="l" r="r" t="t"/>
              <a:pathLst>
                <a:path extrusionOk="0" h="14698" w="11042">
                  <a:moveTo>
                    <a:pt x="2736" y="0"/>
                  </a:moveTo>
                  <a:lnTo>
                    <a:pt x="0" y="6605"/>
                  </a:lnTo>
                  <a:cubicBezTo>
                    <a:pt x="0" y="6605"/>
                    <a:pt x="1268" y="12442"/>
                    <a:pt x="4237" y="14377"/>
                  </a:cubicBezTo>
                  <a:cubicBezTo>
                    <a:pt x="4584" y="14600"/>
                    <a:pt x="4943" y="14698"/>
                    <a:pt x="5307" y="14698"/>
                  </a:cubicBezTo>
                  <a:cubicBezTo>
                    <a:pt x="8051" y="14698"/>
                    <a:pt x="11042" y="9107"/>
                    <a:pt x="11042" y="9107"/>
                  </a:cubicBezTo>
                  <a:lnTo>
                    <a:pt x="8206" y="6538"/>
                  </a:lnTo>
                  <a:lnTo>
                    <a:pt x="5938" y="9740"/>
                  </a:lnTo>
                  <a:lnTo>
                    <a:pt x="273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2" name="Google Shape;5522;p28"/>
            <p:cNvSpPr/>
            <p:nvPr/>
          </p:nvSpPr>
          <p:spPr>
            <a:xfrm>
              <a:off x="9591575" y="2281600"/>
              <a:ext cx="79700" cy="59625"/>
            </a:xfrm>
            <a:custGeom>
              <a:rect b="b" l="l" r="r" t="t"/>
              <a:pathLst>
                <a:path extrusionOk="0" h="2385" w="3188">
                  <a:moveTo>
                    <a:pt x="42" y="0"/>
                  </a:moveTo>
                  <a:cubicBezTo>
                    <a:pt x="17" y="0"/>
                    <a:pt x="0" y="49"/>
                    <a:pt x="27" y="76"/>
                  </a:cubicBezTo>
                  <a:cubicBezTo>
                    <a:pt x="1028" y="876"/>
                    <a:pt x="2029" y="1610"/>
                    <a:pt x="3029" y="2377"/>
                  </a:cubicBezTo>
                  <a:cubicBezTo>
                    <a:pt x="3043" y="2382"/>
                    <a:pt x="3056" y="2384"/>
                    <a:pt x="3068" y="2384"/>
                  </a:cubicBezTo>
                  <a:cubicBezTo>
                    <a:pt x="3145" y="2384"/>
                    <a:pt x="3187" y="2302"/>
                    <a:pt x="3130" y="2244"/>
                  </a:cubicBezTo>
                  <a:cubicBezTo>
                    <a:pt x="2129" y="1477"/>
                    <a:pt x="1128" y="743"/>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3" name="Google Shape;5523;p28"/>
            <p:cNvSpPr/>
            <p:nvPr/>
          </p:nvSpPr>
          <p:spPr>
            <a:xfrm>
              <a:off x="9019375" y="2582300"/>
              <a:ext cx="100050" cy="15950"/>
            </a:xfrm>
            <a:custGeom>
              <a:rect b="b" l="l" r="r" t="t"/>
              <a:pathLst>
                <a:path extrusionOk="0" h="638" w="4002">
                  <a:moveTo>
                    <a:pt x="29" y="1"/>
                  </a:moveTo>
                  <a:cubicBezTo>
                    <a:pt x="1" y="1"/>
                    <a:pt x="7" y="64"/>
                    <a:pt x="32" y="90"/>
                  </a:cubicBezTo>
                  <a:cubicBezTo>
                    <a:pt x="1121" y="462"/>
                    <a:pt x="2209" y="638"/>
                    <a:pt x="3339" y="638"/>
                  </a:cubicBezTo>
                  <a:cubicBezTo>
                    <a:pt x="3526" y="638"/>
                    <a:pt x="3713" y="633"/>
                    <a:pt x="3902" y="623"/>
                  </a:cubicBezTo>
                  <a:cubicBezTo>
                    <a:pt x="4002" y="623"/>
                    <a:pt x="4002" y="523"/>
                    <a:pt x="3902" y="523"/>
                  </a:cubicBezTo>
                  <a:cubicBezTo>
                    <a:pt x="3805" y="526"/>
                    <a:pt x="3709" y="527"/>
                    <a:pt x="3613" y="527"/>
                  </a:cubicBezTo>
                  <a:cubicBezTo>
                    <a:pt x="2388" y="527"/>
                    <a:pt x="1241" y="332"/>
                    <a:pt x="66" y="23"/>
                  </a:cubicBezTo>
                  <a:cubicBezTo>
                    <a:pt x="50" y="7"/>
                    <a:pt x="37"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4" name="Google Shape;5524;p28"/>
            <p:cNvSpPr/>
            <p:nvPr/>
          </p:nvSpPr>
          <p:spPr>
            <a:xfrm>
              <a:off x="9146100" y="3310050"/>
              <a:ext cx="174300" cy="135950"/>
            </a:xfrm>
            <a:custGeom>
              <a:rect b="b" l="l" r="r" t="t"/>
              <a:pathLst>
                <a:path extrusionOk="0" h="5438" w="6972">
                  <a:moveTo>
                    <a:pt x="501" y="1"/>
                  </a:moveTo>
                  <a:lnTo>
                    <a:pt x="665" y="12"/>
                  </a:lnTo>
                  <a:lnTo>
                    <a:pt x="665" y="12"/>
                  </a:lnTo>
                  <a:lnTo>
                    <a:pt x="667" y="1"/>
                  </a:lnTo>
                  <a:close/>
                  <a:moveTo>
                    <a:pt x="665" y="12"/>
                  </a:moveTo>
                  <a:lnTo>
                    <a:pt x="0" y="3870"/>
                  </a:lnTo>
                  <a:lnTo>
                    <a:pt x="6972" y="5438"/>
                  </a:lnTo>
                  <a:lnTo>
                    <a:pt x="4237" y="2769"/>
                  </a:lnTo>
                  <a:lnTo>
                    <a:pt x="4970" y="301"/>
                  </a:lnTo>
                  <a:lnTo>
                    <a:pt x="665" y="12"/>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5" name="Google Shape;5525;p28"/>
            <p:cNvSpPr/>
            <p:nvPr/>
          </p:nvSpPr>
          <p:spPr>
            <a:xfrm>
              <a:off x="8943450" y="3285875"/>
              <a:ext cx="183475" cy="116775"/>
            </a:xfrm>
            <a:custGeom>
              <a:rect b="b" l="l" r="r" t="t"/>
              <a:pathLst>
                <a:path extrusionOk="0" h="4671" w="7339">
                  <a:moveTo>
                    <a:pt x="3670" y="0"/>
                  </a:moveTo>
                  <a:lnTo>
                    <a:pt x="3336" y="2168"/>
                  </a:lnTo>
                  <a:lnTo>
                    <a:pt x="0" y="3603"/>
                  </a:lnTo>
                  <a:lnTo>
                    <a:pt x="6505" y="4670"/>
                  </a:lnTo>
                  <a:lnTo>
                    <a:pt x="7339" y="834"/>
                  </a:lnTo>
                  <a:lnTo>
                    <a:pt x="3670" y="0"/>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6" name="Google Shape;5526;p28"/>
            <p:cNvSpPr/>
            <p:nvPr/>
          </p:nvSpPr>
          <p:spPr>
            <a:xfrm>
              <a:off x="9328725" y="2092975"/>
              <a:ext cx="20875" cy="108400"/>
            </a:xfrm>
            <a:custGeom>
              <a:rect b="b" l="l" r="r" t="t"/>
              <a:pathLst>
                <a:path extrusionOk="0" h="4336" w="835">
                  <a:moveTo>
                    <a:pt x="778" y="1"/>
                  </a:moveTo>
                  <a:cubicBezTo>
                    <a:pt x="771" y="1"/>
                    <a:pt x="768" y="4"/>
                    <a:pt x="768" y="15"/>
                  </a:cubicBezTo>
                  <a:cubicBezTo>
                    <a:pt x="467" y="1450"/>
                    <a:pt x="201" y="2851"/>
                    <a:pt x="0" y="4285"/>
                  </a:cubicBezTo>
                  <a:cubicBezTo>
                    <a:pt x="0" y="4318"/>
                    <a:pt x="17" y="4335"/>
                    <a:pt x="42" y="4335"/>
                  </a:cubicBezTo>
                  <a:cubicBezTo>
                    <a:pt x="67" y="4335"/>
                    <a:pt x="101" y="4318"/>
                    <a:pt x="134" y="4285"/>
                  </a:cubicBezTo>
                  <a:cubicBezTo>
                    <a:pt x="367" y="2851"/>
                    <a:pt x="634" y="1450"/>
                    <a:pt x="834" y="15"/>
                  </a:cubicBezTo>
                  <a:cubicBezTo>
                    <a:pt x="812" y="15"/>
                    <a:pt x="790" y="1"/>
                    <a:pt x="7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7" name="Google Shape;5527;p28"/>
            <p:cNvSpPr/>
            <p:nvPr/>
          </p:nvSpPr>
          <p:spPr>
            <a:xfrm>
              <a:off x="9353750" y="2120450"/>
              <a:ext cx="3775" cy="3975"/>
            </a:xfrm>
            <a:custGeom>
              <a:rect b="b" l="l" r="r" t="t"/>
              <a:pathLst>
                <a:path extrusionOk="0" h="159" w="151">
                  <a:moveTo>
                    <a:pt x="92" y="0"/>
                  </a:moveTo>
                  <a:cubicBezTo>
                    <a:pt x="59" y="0"/>
                    <a:pt x="17" y="17"/>
                    <a:pt x="0" y="51"/>
                  </a:cubicBezTo>
                  <a:lnTo>
                    <a:pt x="0" y="84"/>
                  </a:lnTo>
                  <a:cubicBezTo>
                    <a:pt x="0" y="134"/>
                    <a:pt x="25" y="159"/>
                    <a:pt x="54" y="159"/>
                  </a:cubicBezTo>
                  <a:cubicBezTo>
                    <a:pt x="84" y="159"/>
                    <a:pt x="117" y="134"/>
                    <a:pt x="134" y="84"/>
                  </a:cubicBezTo>
                  <a:lnTo>
                    <a:pt x="134" y="51"/>
                  </a:lnTo>
                  <a:cubicBezTo>
                    <a:pt x="150" y="17"/>
                    <a:pt x="125"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8" name="Google Shape;5528;p28"/>
            <p:cNvSpPr/>
            <p:nvPr/>
          </p:nvSpPr>
          <p:spPr>
            <a:xfrm>
              <a:off x="9349575" y="2142550"/>
              <a:ext cx="5025" cy="3350"/>
            </a:xfrm>
            <a:custGeom>
              <a:rect b="b" l="l" r="r" t="t"/>
              <a:pathLst>
                <a:path extrusionOk="0" h="134" w="201">
                  <a:moveTo>
                    <a:pt x="134" y="0"/>
                  </a:moveTo>
                  <a:cubicBezTo>
                    <a:pt x="0" y="0"/>
                    <a:pt x="0" y="134"/>
                    <a:pt x="100" y="134"/>
                  </a:cubicBezTo>
                  <a:cubicBezTo>
                    <a:pt x="167" y="134"/>
                    <a:pt x="20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9" name="Google Shape;5529;p28"/>
            <p:cNvSpPr/>
            <p:nvPr/>
          </p:nvSpPr>
          <p:spPr>
            <a:xfrm>
              <a:off x="9277025" y="2049425"/>
              <a:ext cx="65075" cy="62300"/>
            </a:xfrm>
            <a:custGeom>
              <a:rect b="b" l="l" r="r" t="t"/>
              <a:pathLst>
                <a:path extrusionOk="0" h="2492" w="2603">
                  <a:moveTo>
                    <a:pt x="380" y="1"/>
                  </a:moveTo>
                  <a:cubicBezTo>
                    <a:pt x="373" y="1"/>
                    <a:pt x="367" y="9"/>
                    <a:pt x="367" y="23"/>
                  </a:cubicBezTo>
                  <a:cubicBezTo>
                    <a:pt x="0" y="1357"/>
                    <a:pt x="1501" y="2191"/>
                    <a:pt x="2535" y="2491"/>
                  </a:cubicBezTo>
                  <a:cubicBezTo>
                    <a:pt x="2569" y="2491"/>
                    <a:pt x="2602" y="2391"/>
                    <a:pt x="2569" y="2391"/>
                  </a:cubicBezTo>
                  <a:cubicBezTo>
                    <a:pt x="1501" y="2024"/>
                    <a:pt x="234" y="1424"/>
                    <a:pt x="401" y="56"/>
                  </a:cubicBezTo>
                  <a:cubicBezTo>
                    <a:pt x="401" y="17"/>
                    <a:pt x="389" y="1"/>
                    <a:pt x="3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0" name="Google Shape;5530;p28"/>
            <p:cNvSpPr/>
            <p:nvPr/>
          </p:nvSpPr>
          <p:spPr>
            <a:xfrm>
              <a:off x="9360425" y="2057000"/>
              <a:ext cx="63400" cy="53500"/>
            </a:xfrm>
            <a:custGeom>
              <a:rect b="b" l="l" r="r" t="t"/>
              <a:pathLst>
                <a:path extrusionOk="0" h="2140" w="2536">
                  <a:moveTo>
                    <a:pt x="2469" y="1"/>
                  </a:moveTo>
                  <a:cubicBezTo>
                    <a:pt x="2450" y="1"/>
                    <a:pt x="2435" y="14"/>
                    <a:pt x="2435" y="53"/>
                  </a:cubicBezTo>
                  <a:cubicBezTo>
                    <a:pt x="2235" y="1288"/>
                    <a:pt x="1334" y="2088"/>
                    <a:pt x="0" y="2122"/>
                  </a:cubicBezTo>
                  <a:cubicBezTo>
                    <a:pt x="91" y="2134"/>
                    <a:pt x="181" y="2140"/>
                    <a:pt x="272" y="2140"/>
                  </a:cubicBezTo>
                  <a:cubicBezTo>
                    <a:pt x="1405" y="2140"/>
                    <a:pt x="2442" y="1197"/>
                    <a:pt x="2535" y="53"/>
                  </a:cubicBezTo>
                  <a:cubicBezTo>
                    <a:pt x="2535" y="33"/>
                    <a:pt x="2498" y="1"/>
                    <a:pt x="246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1" name="Google Shape;5531;p28"/>
            <p:cNvSpPr/>
            <p:nvPr/>
          </p:nvSpPr>
          <p:spPr>
            <a:xfrm>
              <a:off x="9121075" y="2212525"/>
              <a:ext cx="84450" cy="291775"/>
            </a:xfrm>
            <a:custGeom>
              <a:rect b="b" l="l" r="r" t="t"/>
              <a:pathLst>
                <a:path extrusionOk="0" h="11671" w="3378">
                  <a:moveTo>
                    <a:pt x="3301" y="0"/>
                  </a:moveTo>
                  <a:cubicBezTo>
                    <a:pt x="3276" y="0"/>
                    <a:pt x="3249" y="11"/>
                    <a:pt x="3236" y="37"/>
                  </a:cubicBezTo>
                  <a:cubicBezTo>
                    <a:pt x="1802" y="3806"/>
                    <a:pt x="668" y="7676"/>
                    <a:pt x="1" y="11645"/>
                  </a:cubicBezTo>
                  <a:cubicBezTo>
                    <a:pt x="34" y="11662"/>
                    <a:pt x="67" y="11670"/>
                    <a:pt x="92" y="11670"/>
                  </a:cubicBezTo>
                  <a:cubicBezTo>
                    <a:pt x="117" y="11670"/>
                    <a:pt x="134" y="11662"/>
                    <a:pt x="134" y="11645"/>
                  </a:cubicBezTo>
                  <a:cubicBezTo>
                    <a:pt x="901" y="7676"/>
                    <a:pt x="1902" y="3840"/>
                    <a:pt x="3336" y="70"/>
                  </a:cubicBezTo>
                  <a:cubicBezTo>
                    <a:pt x="3377" y="29"/>
                    <a:pt x="3342" y="0"/>
                    <a:pt x="33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2" name="Google Shape;5532;p28"/>
            <p:cNvSpPr/>
            <p:nvPr/>
          </p:nvSpPr>
          <p:spPr>
            <a:xfrm>
              <a:off x="9173625" y="2378075"/>
              <a:ext cx="91750" cy="70225"/>
            </a:xfrm>
            <a:custGeom>
              <a:rect b="b" l="l" r="r" t="t"/>
              <a:pathLst>
                <a:path extrusionOk="0" h="2809" w="3670">
                  <a:moveTo>
                    <a:pt x="3603" y="0"/>
                  </a:moveTo>
                  <a:cubicBezTo>
                    <a:pt x="3585" y="0"/>
                    <a:pt x="3569" y="14"/>
                    <a:pt x="3569" y="53"/>
                  </a:cubicBezTo>
                  <a:cubicBezTo>
                    <a:pt x="3513" y="1633"/>
                    <a:pt x="2311" y="2735"/>
                    <a:pt x="852" y="2735"/>
                  </a:cubicBezTo>
                  <a:cubicBezTo>
                    <a:pt x="586" y="2735"/>
                    <a:pt x="311" y="2699"/>
                    <a:pt x="33" y="2621"/>
                  </a:cubicBezTo>
                  <a:cubicBezTo>
                    <a:pt x="0" y="2621"/>
                    <a:pt x="0" y="2688"/>
                    <a:pt x="0" y="2688"/>
                  </a:cubicBezTo>
                  <a:cubicBezTo>
                    <a:pt x="277" y="2770"/>
                    <a:pt x="553" y="2809"/>
                    <a:pt x="822" y="2809"/>
                  </a:cubicBezTo>
                  <a:cubicBezTo>
                    <a:pt x="2305" y="2809"/>
                    <a:pt x="3585" y="1634"/>
                    <a:pt x="3669" y="53"/>
                  </a:cubicBezTo>
                  <a:cubicBezTo>
                    <a:pt x="3669" y="33"/>
                    <a:pt x="3632" y="0"/>
                    <a:pt x="360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3" name="Google Shape;5533;p28"/>
            <p:cNvSpPr/>
            <p:nvPr/>
          </p:nvSpPr>
          <p:spPr>
            <a:xfrm>
              <a:off x="9356250" y="2383775"/>
              <a:ext cx="80900" cy="87375"/>
            </a:xfrm>
            <a:custGeom>
              <a:rect b="b" l="l" r="r" t="t"/>
              <a:pathLst>
                <a:path extrusionOk="0" h="3495" w="3236">
                  <a:moveTo>
                    <a:pt x="534" y="0"/>
                  </a:moveTo>
                  <a:cubicBezTo>
                    <a:pt x="517" y="0"/>
                    <a:pt x="501" y="8"/>
                    <a:pt x="501" y="25"/>
                  </a:cubicBezTo>
                  <a:cubicBezTo>
                    <a:pt x="0" y="1826"/>
                    <a:pt x="1368" y="3494"/>
                    <a:pt x="3136" y="3494"/>
                  </a:cubicBezTo>
                  <a:cubicBezTo>
                    <a:pt x="3236" y="3494"/>
                    <a:pt x="3236" y="3361"/>
                    <a:pt x="3136" y="3361"/>
                  </a:cubicBezTo>
                  <a:cubicBezTo>
                    <a:pt x="1368" y="3327"/>
                    <a:pt x="234" y="1726"/>
                    <a:pt x="567" y="25"/>
                  </a:cubicBezTo>
                  <a:cubicBezTo>
                    <a:pt x="567" y="8"/>
                    <a:pt x="551" y="0"/>
                    <a:pt x="5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4" name="Google Shape;5534;p28"/>
            <p:cNvSpPr/>
            <p:nvPr/>
          </p:nvSpPr>
          <p:spPr>
            <a:xfrm>
              <a:off x="9213400" y="3376775"/>
              <a:ext cx="40300" cy="9750"/>
            </a:xfrm>
            <a:custGeom>
              <a:rect b="b" l="l" r="r" t="t"/>
              <a:pathLst>
                <a:path extrusionOk="0" h="390" w="1612">
                  <a:moveTo>
                    <a:pt x="1578" y="0"/>
                  </a:moveTo>
                  <a:cubicBezTo>
                    <a:pt x="1078" y="0"/>
                    <a:pt x="544" y="134"/>
                    <a:pt x="77" y="267"/>
                  </a:cubicBezTo>
                  <a:cubicBezTo>
                    <a:pt x="0" y="318"/>
                    <a:pt x="22" y="389"/>
                    <a:pt x="51" y="389"/>
                  </a:cubicBezTo>
                  <a:cubicBezTo>
                    <a:pt x="60" y="389"/>
                    <a:pt x="69" y="383"/>
                    <a:pt x="77" y="367"/>
                  </a:cubicBezTo>
                  <a:cubicBezTo>
                    <a:pt x="577" y="200"/>
                    <a:pt x="1078" y="167"/>
                    <a:pt x="1578" y="100"/>
                  </a:cubicBezTo>
                  <a:cubicBezTo>
                    <a:pt x="1611" y="100"/>
                    <a:pt x="1611" y="0"/>
                    <a:pt x="157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5" name="Google Shape;5535;p28"/>
            <p:cNvSpPr/>
            <p:nvPr/>
          </p:nvSpPr>
          <p:spPr>
            <a:xfrm>
              <a:off x="9228650" y="3383425"/>
              <a:ext cx="31725" cy="10050"/>
            </a:xfrm>
            <a:custGeom>
              <a:rect b="b" l="l" r="r" t="t"/>
              <a:pathLst>
                <a:path extrusionOk="0" h="402" w="1269">
                  <a:moveTo>
                    <a:pt x="1201" y="1"/>
                  </a:moveTo>
                  <a:cubicBezTo>
                    <a:pt x="801" y="34"/>
                    <a:pt x="434" y="134"/>
                    <a:pt x="34" y="335"/>
                  </a:cubicBezTo>
                  <a:cubicBezTo>
                    <a:pt x="1" y="368"/>
                    <a:pt x="1" y="401"/>
                    <a:pt x="34" y="401"/>
                  </a:cubicBezTo>
                  <a:cubicBezTo>
                    <a:pt x="434" y="234"/>
                    <a:pt x="801" y="201"/>
                    <a:pt x="1201" y="68"/>
                  </a:cubicBezTo>
                  <a:cubicBezTo>
                    <a:pt x="1268" y="68"/>
                    <a:pt x="1268" y="1"/>
                    <a:pt x="12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6" name="Google Shape;5536;p28"/>
            <p:cNvSpPr/>
            <p:nvPr/>
          </p:nvSpPr>
          <p:spPr>
            <a:xfrm>
              <a:off x="9223650" y="3346750"/>
              <a:ext cx="47025" cy="29425"/>
            </a:xfrm>
            <a:custGeom>
              <a:rect b="b" l="l" r="r" t="t"/>
              <a:pathLst>
                <a:path extrusionOk="0" h="1177" w="1881">
                  <a:moveTo>
                    <a:pt x="1713" y="112"/>
                  </a:moveTo>
                  <a:cubicBezTo>
                    <a:pt x="1753" y="522"/>
                    <a:pt x="1465" y="903"/>
                    <a:pt x="1109" y="1003"/>
                  </a:cubicBezTo>
                  <a:lnTo>
                    <a:pt x="1109" y="1003"/>
                  </a:lnTo>
                  <a:cubicBezTo>
                    <a:pt x="1110" y="991"/>
                    <a:pt x="1098" y="978"/>
                    <a:pt x="1070" y="968"/>
                  </a:cubicBezTo>
                  <a:lnTo>
                    <a:pt x="1070" y="968"/>
                  </a:lnTo>
                  <a:cubicBezTo>
                    <a:pt x="1176" y="617"/>
                    <a:pt x="1378" y="300"/>
                    <a:pt x="1713" y="112"/>
                  </a:cubicBezTo>
                  <a:close/>
                  <a:moveTo>
                    <a:pt x="370" y="115"/>
                  </a:moveTo>
                  <a:cubicBezTo>
                    <a:pt x="420" y="115"/>
                    <a:pt x="484" y="140"/>
                    <a:pt x="568" y="200"/>
                  </a:cubicBezTo>
                  <a:cubicBezTo>
                    <a:pt x="668" y="234"/>
                    <a:pt x="701" y="401"/>
                    <a:pt x="701" y="467"/>
                  </a:cubicBezTo>
                  <a:cubicBezTo>
                    <a:pt x="800" y="665"/>
                    <a:pt x="801" y="862"/>
                    <a:pt x="961" y="1028"/>
                  </a:cubicBezTo>
                  <a:lnTo>
                    <a:pt x="961" y="1028"/>
                  </a:lnTo>
                  <a:cubicBezTo>
                    <a:pt x="950" y="1028"/>
                    <a:pt x="939" y="1028"/>
                    <a:pt x="929" y="1028"/>
                  </a:cubicBezTo>
                  <a:cubicBezTo>
                    <a:pt x="785" y="1028"/>
                    <a:pt x="637" y="980"/>
                    <a:pt x="501" y="868"/>
                  </a:cubicBezTo>
                  <a:cubicBezTo>
                    <a:pt x="367" y="767"/>
                    <a:pt x="301" y="667"/>
                    <a:pt x="234" y="501"/>
                  </a:cubicBezTo>
                  <a:cubicBezTo>
                    <a:pt x="208" y="398"/>
                    <a:pt x="202" y="115"/>
                    <a:pt x="370" y="115"/>
                  </a:cubicBezTo>
                  <a:close/>
                  <a:moveTo>
                    <a:pt x="1735" y="0"/>
                  </a:moveTo>
                  <a:cubicBezTo>
                    <a:pt x="1375" y="166"/>
                    <a:pt x="1107" y="493"/>
                    <a:pt x="1008" y="866"/>
                  </a:cubicBezTo>
                  <a:lnTo>
                    <a:pt x="1008" y="866"/>
                  </a:lnTo>
                  <a:cubicBezTo>
                    <a:pt x="882" y="581"/>
                    <a:pt x="847" y="12"/>
                    <a:pt x="494" y="12"/>
                  </a:cubicBezTo>
                  <a:cubicBezTo>
                    <a:pt x="456" y="12"/>
                    <a:pt x="414" y="19"/>
                    <a:pt x="367" y="34"/>
                  </a:cubicBezTo>
                  <a:cubicBezTo>
                    <a:pt x="0" y="167"/>
                    <a:pt x="201" y="701"/>
                    <a:pt x="367" y="868"/>
                  </a:cubicBezTo>
                  <a:cubicBezTo>
                    <a:pt x="546" y="1065"/>
                    <a:pt x="746" y="1149"/>
                    <a:pt x="940" y="1149"/>
                  </a:cubicBezTo>
                  <a:cubicBezTo>
                    <a:pt x="951" y="1149"/>
                    <a:pt x="963" y="1148"/>
                    <a:pt x="974" y="1148"/>
                  </a:cubicBezTo>
                  <a:lnTo>
                    <a:pt x="974" y="1148"/>
                  </a:lnTo>
                  <a:cubicBezTo>
                    <a:pt x="981" y="1167"/>
                    <a:pt x="991" y="1176"/>
                    <a:pt x="1001" y="1176"/>
                  </a:cubicBezTo>
                  <a:cubicBezTo>
                    <a:pt x="1012" y="1176"/>
                    <a:pt x="1023" y="1165"/>
                    <a:pt x="1030" y="1143"/>
                  </a:cubicBezTo>
                  <a:lnTo>
                    <a:pt x="1030" y="1143"/>
                  </a:lnTo>
                  <a:cubicBezTo>
                    <a:pt x="1486" y="1082"/>
                    <a:pt x="1880" y="573"/>
                    <a:pt x="1835" y="34"/>
                  </a:cubicBezTo>
                  <a:cubicBezTo>
                    <a:pt x="1835" y="0"/>
                    <a:pt x="1802" y="0"/>
                    <a:pt x="17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7" name="Google Shape;5537;p28"/>
            <p:cNvSpPr/>
            <p:nvPr/>
          </p:nvSpPr>
          <p:spPr>
            <a:xfrm>
              <a:off x="9165275" y="3311100"/>
              <a:ext cx="9200" cy="95500"/>
            </a:xfrm>
            <a:custGeom>
              <a:rect b="b" l="l" r="r" t="t"/>
              <a:pathLst>
                <a:path extrusionOk="0" h="3820" w="368">
                  <a:moveTo>
                    <a:pt x="347" y="0"/>
                  </a:moveTo>
                  <a:cubicBezTo>
                    <a:pt x="334" y="0"/>
                    <a:pt x="317" y="9"/>
                    <a:pt x="301" y="25"/>
                  </a:cubicBezTo>
                  <a:cubicBezTo>
                    <a:pt x="167" y="1293"/>
                    <a:pt x="34" y="2527"/>
                    <a:pt x="0" y="3795"/>
                  </a:cubicBezTo>
                  <a:cubicBezTo>
                    <a:pt x="0" y="3811"/>
                    <a:pt x="17" y="3820"/>
                    <a:pt x="34" y="3820"/>
                  </a:cubicBezTo>
                  <a:cubicBezTo>
                    <a:pt x="50" y="3820"/>
                    <a:pt x="67" y="3811"/>
                    <a:pt x="67" y="3795"/>
                  </a:cubicBezTo>
                  <a:cubicBezTo>
                    <a:pt x="234" y="2527"/>
                    <a:pt x="301" y="1293"/>
                    <a:pt x="367" y="25"/>
                  </a:cubicBezTo>
                  <a:cubicBezTo>
                    <a:pt x="367" y="9"/>
                    <a:pt x="359" y="0"/>
                    <a:pt x="34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8" name="Google Shape;5538;p28"/>
            <p:cNvSpPr/>
            <p:nvPr/>
          </p:nvSpPr>
          <p:spPr>
            <a:xfrm>
              <a:off x="9141100" y="3404275"/>
              <a:ext cx="175975" cy="29225"/>
            </a:xfrm>
            <a:custGeom>
              <a:rect b="b" l="l" r="r" t="t"/>
              <a:pathLst>
                <a:path extrusionOk="0" h="1169" w="7039">
                  <a:moveTo>
                    <a:pt x="33" y="1"/>
                  </a:moveTo>
                  <a:cubicBezTo>
                    <a:pt x="0" y="1"/>
                    <a:pt x="0" y="34"/>
                    <a:pt x="33" y="34"/>
                  </a:cubicBezTo>
                  <a:cubicBezTo>
                    <a:pt x="2335" y="435"/>
                    <a:pt x="4637" y="768"/>
                    <a:pt x="6972" y="1168"/>
                  </a:cubicBezTo>
                  <a:cubicBezTo>
                    <a:pt x="7038" y="1168"/>
                    <a:pt x="7038" y="1068"/>
                    <a:pt x="6972" y="1068"/>
                  </a:cubicBezTo>
                  <a:cubicBezTo>
                    <a:pt x="4670" y="701"/>
                    <a:pt x="2368" y="334"/>
                    <a:pt x="3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9" name="Google Shape;5539;p28"/>
            <p:cNvSpPr/>
            <p:nvPr/>
          </p:nvSpPr>
          <p:spPr>
            <a:xfrm>
              <a:off x="9098550" y="3305250"/>
              <a:ext cx="10050" cy="93025"/>
            </a:xfrm>
            <a:custGeom>
              <a:rect b="b" l="l" r="r" t="t"/>
              <a:pathLst>
                <a:path extrusionOk="0" h="3721" w="402">
                  <a:moveTo>
                    <a:pt x="368" y="1"/>
                  </a:moveTo>
                  <a:cubicBezTo>
                    <a:pt x="351" y="1"/>
                    <a:pt x="334" y="9"/>
                    <a:pt x="334" y="26"/>
                  </a:cubicBezTo>
                  <a:cubicBezTo>
                    <a:pt x="201" y="1227"/>
                    <a:pt x="68" y="2494"/>
                    <a:pt x="1" y="3695"/>
                  </a:cubicBezTo>
                  <a:cubicBezTo>
                    <a:pt x="1" y="3712"/>
                    <a:pt x="18" y="3720"/>
                    <a:pt x="34" y="3720"/>
                  </a:cubicBezTo>
                  <a:cubicBezTo>
                    <a:pt x="51" y="3720"/>
                    <a:pt x="68" y="3712"/>
                    <a:pt x="68" y="3695"/>
                  </a:cubicBezTo>
                  <a:cubicBezTo>
                    <a:pt x="201" y="2494"/>
                    <a:pt x="334" y="1227"/>
                    <a:pt x="401" y="26"/>
                  </a:cubicBezTo>
                  <a:cubicBezTo>
                    <a:pt x="401" y="9"/>
                    <a:pt x="384" y="1"/>
                    <a:pt x="3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0" name="Google Shape;5540;p28"/>
            <p:cNvSpPr/>
            <p:nvPr/>
          </p:nvSpPr>
          <p:spPr>
            <a:xfrm>
              <a:off x="8941775" y="3372600"/>
              <a:ext cx="164325" cy="21700"/>
            </a:xfrm>
            <a:custGeom>
              <a:rect b="b" l="l" r="r" t="t"/>
              <a:pathLst>
                <a:path extrusionOk="0" h="868" w="6573">
                  <a:moveTo>
                    <a:pt x="101" y="0"/>
                  </a:moveTo>
                  <a:cubicBezTo>
                    <a:pt x="1" y="0"/>
                    <a:pt x="1" y="67"/>
                    <a:pt x="67" y="67"/>
                  </a:cubicBezTo>
                  <a:cubicBezTo>
                    <a:pt x="2169" y="501"/>
                    <a:pt x="4337" y="701"/>
                    <a:pt x="6472" y="868"/>
                  </a:cubicBezTo>
                  <a:cubicBezTo>
                    <a:pt x="6572" y="868"/>
                    <a:pt x="6572" y="734"/>
                    <a:pt x="6505" y="734"/>
                  </a:cubicBezTo>
                  <a:cubicBezTo>
                    <a:pt x="4337" y="534"/>
                    <a:pt x="2236" y="234"/>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1" name="Google Shape;5541;p28"/>
            <p:cNvSpPr/>
            <p:nvPr/>
          </p:nvSpPr>
          <p:spPr>
            <a:xfrm>
              <a:off x="9016275" y="3343050"/>
              <a:ext cx="15600" cy="17900"/>
            </a:xfrm>
            <a:custGeom>
              <a:rect b="b" l="l" r="r" t="t"/>
              <a:pathLst>
                <a:path extrusionOk="0" h="716" w="624">
                  <a:moveTo>
                    <a:pt x="15" y="0"/>
                  </a:moveTo>
                  <a:cubicBezTo>
                    <a:pt x="8" y="0"/>
                    <a:pt x="1" y="15"/>
                    <a:pt x="23" y="15"/>
                  </a:cubicBezTo>
                  <a:cubicBezTo>
                    <a:pt x="23" y="4"/>
                    <a:pt x="19" y="0"/>
                    <a:pt x="15" y="0"/>
                  </a:cubicBezTo>
                  <a:close/>
                  <a:moveTo>
                    <a:pt x="23" y="15"/>
                  </a:moveTo>
                  <a:lnTo>
                    <a:pt x="23" y="15"/>
                  </a:lnTo>
                  <a:cubicBezTo>
                    <a:pt x="190" y="282"/>
                    <a:pt x="423" y="515"/>
                    <a:pt x="590" y="715"/>
                  </a:cubicBezTo>
                  <a:lnTo>
                    <a:pt x="623" y="715"/>
                  </a:lnTo>
                  <a:cubicBezTo>
                    <a:pt x="423" y="482"/>
                    <a:pt x="256" y="2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2" name="Google Shape;5542;p28"/>
            <p:cNvSpPr/>
            <p:nvPr/>
          </p:nvSpPr>
          <p:spPr>
            <a:xfrm>
              <a:off x="9025175" y="3341750"/>
              <a:ext cx="15025" cy="14425"/>
            </a:xfrm>
            <a:custGeom>
              <a:rect b="b" l="l" r="r" t="t"/>
              <a:pathLst>
                <a:path extrusionOk="0" h="577" w="601">
                  <a:moveTo>
                    <a:pt x="0" y="0"/>
                  </a:moveTo>
                  <a:lnTo>
                    <a:pt x="0" y="0"/>
                  </a:lnTo>
                  <a:cubicBezTo>
                    <a:pt x="134" y="200"/>
                    <a:pt x="334" y="400"/>
                    <a:pt x="501" y="567"/>
                  </a:cubicBezTo>
                  <a:cubicBezTo>
                    <a:pt x="513" y="573"/>
                    <a:pt x="524" y="576"/>
                    <a:pt x="534" y="576"/>
                  </a:cubicBezTo>
                  <a:cubicBezTo>
                    <a:pt x="579" y="576"/>
                    <a:pt x="601" y="522"/>
                    <a:pt x="601" y="467"/>
                  </a:cubicBezTo>
                  <a:cubicBezTo>
                    <a:pt x="434" y="334"/>
                    <a:pt x="267" y="100"/>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3" name="Google Shape;5543;p28"/>
            <p:cNvSpPr/>
            <p:nvPr/>
          </p:nvSpPr>
          <p:spPr>
            <a:xfrm>
              <a:off x="9027700" y="3333175"/>
              <a:ext cx="24175" cy="13600"/>
            </a:xfrm>
            <a:custGeom>
              <a:rect b="b" l="l" r="r" t="t"/>
              <a:pathLst>
                <a:path extrusionOk="0" h="544" w="967">
                  <a:moveTo>
                    <a:pt x="35" y="0"/>
                  </a:moveTo>
                  <a:cubicBezTo>
                    <a:pt x="1" y="0"/>
                    <a:pt x="6" y="49"/>
                    <a:pt x="33" y="76"/>
                  </a:cubicBezTo>
                  <a:cubicBezTo>
                    <a:pt x="333" y="243"/>
                    <a:pt x="633" y="443"/>
                    <a:pt x="900" y="543"/>
                  </a:cubicBezTo>
                  <a:cubicBezTo>
                    <a:pt x="967" y="543"/>
                    <a:pt x="967" y="510"/>
                    <a:pt x="967" y="510"/>
                  </a:cubicBezTo>
                  <a:cubicBezTo>
                    <a:pt x="700" y="276"/>
                    <a:pt x="366" y="176"/>
                    <a:pt x="66" y="10"/>
                  </a:cubicBezTo>
                  <a:cubicBezTo>
                    <a:pt x="53" y="3"/>
                    <a:pt x="43"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4" name="Google Shape;5544;p28"/>
            <p:cNvSpPr/>
            <p:nvPr/>
          </p:nvSpPr>
          <p:spPr>
            <a:xfrm>
              <a:off x="9006825" y="3303500"/>
              <a:ext cx="37450" cy="30425"/>
            </a:xfrm>
            <a:custGeom>
              <a:rect b="b" l="l" r="r" t="t"/>
              <a:pathLst>
                <a:path extrusionOk="0" h="1217" w="1498">
                  <a:moveTo>
                    <a:pt x="1298" y="256"/>
                  </a:moveTo>
                  <a:cubicBezTo>
                    <a:pt x="1273" y="497"/>
                    <a:pt x="1096" y="725"/>
                    <a:pt x="858" y="788"/>
                  </a:cubicBezTo>
                  <a:lnTo>
                    <a:pt x="858" y="788"/>
                  </a:lnTo>
                  <a:cubicBezTo>
                    <a:pt x="915" y="555"/>
                    <a:pt x="1059" y="359"/>
                    <a:pt x="1298" y="256"/>
                  </a:cubicBezTo>
                  <a:close/>
                  <a:moveTo>
                    <a:pt x="64" y="153"/>
                  </a:moveTo>
                  <a:cubicBezTo>
                    <a:pt x="286" y="356"/>
                    <a:pt x="490" y="561"/>
                    <a:pt x="657" y="800"/>
                  </a:cubicBezTo>
                  <a:lnTo>
                    <a:pt x="657" y="800"/>
                  </a:lnTo>
                  <a:cubicBezTo>
                    <a:pt x="650" y="799"/>
                    <a:pt x="642" y="798"/>
                    <a:pt x="634" y="796"/>
                  </a:cubicBezTo>
                  <a:cubicBezTo>
                    <a:pt x="270" y="766"/>
                    <a:pt x="72" y="459"/>
                    <a:pt x="64" y="153"/>
                  </a:cubicBezTo>
                  <a:close/>
                  <a:moveTo>
                    <a:pt x="130" y="1"/>
                  </a:moveTo>
                  <a:cubicBezTo>
                    <a:pt x="99" y="1"/>
                    <a:pt x="67" y="39"/>
                    <a:pt x="67" y="62"/>
                  </a:cubicBezTo>
                  <a:cubicBezTo>
                    <a:pt x="34" y="62"/>
                    <a:pt x="1" y="96"/>
                    <a:pt x="1" y="96"/>
                  </a:cubicBezTo>
                  <a:cubicBezTo>
                    <a:pt x="20" y="113"/>
                    <a:pt x="39" y="131"/>
                    <a:pt x="59" y="148"/>
                  </a:cubicBezTo>
                  <a:lnTo>
                    <a:pt x="59" y="148"/>
                  </a:lnTo>
                  <a:cubicBezTo>
                    <a:pt x="44" y="525"/>
                    <a:pt x="327" y="927"/>
                    <a:pt x="697" y="930"/>
                  </a:cubicBezTo>
                  <a:lnTo>
                    <a:pt x="697" y="930"/>
                  </a:lnTo>
                  <a:cubicBezTo>
                    <a:pt x="692" y="1018"/>
                    <a:pt x="703" y="1108"/>
                    <a:pt x="734" y="1197"/>
                  </a:cubicBezTo>
                  <a:cubicBezTo>
                    <a:pt x="734" y="1209"/>
                    <a:pt x="752" y="1217"/>
                    <a:pt x="773" y="1217"/>
                  </a:cubicBezTo>
                  <a:cubicBezTo>
                    <a:pt x="810" y="1217"/>
                    <a:pt x="856" y="1193"/>
                    <a:pt x="834" y="1130"/>
                  </a:cubicBezTo>
                  <a:cubicBezTo>
                    <a:pt x="833" y="1117"/>
                    <a:pt x="833" y="1104"/>
                    <a:pt x="832" y="1091"/>
                  </a:cubicBezTo>
                  <a:lnTo>
                    <a:pt x="832" y="1091"/>
                  </a:lnTo>
                  <a:cubicBezTo>
                    <a:pt x="833" y="1093"/>
                    <a:pt x="834" y="1095"/>
                    <a:pt x="834" y="1096"/>
                  </a:cubicBezTo>
                  <a:cubicBezTo>
                    <a:pt x="968" y="1096"/>
                    <a:pt x="1001" y="1063"/>
                    <a:pt x="968" y="1063"/>
                  </a:cubicBezTo>
                  <a:cubicBezTo>
                    <a:pt x="938" y="1016"/>
                    <a:pt x="907" y="968"/>
                    <a:pt x="876" y="920"/>
                  </a:cubicBezTo>
                  <a:lnTo>
                    <a:pt x="876" y="920"/>
                  </a:lnTo>
                  <a:cubicBezTo>
                    <a:pt x="1228" y="853"/>
                    <a:pt x="1497" y="512"/>
                    <a:pt x="1468" y="196"/>
                  </a:cubicBezTo>
                  <a:cubicBezTo>
                    <a:pt x="1468" y="129"/>
                    <a:pt x="1402" y="129"/>
                    <a:pt x="1368" y="129"/>
                  </a:cubicBezTo>
                  <a:cubicBezTo>
                    <a:pt x="1106" y="195"/>
                    <a:pt x="845" y="431"/>
                    <a:pt x="741" y="718"/>
                  </a:cubicBezTo>
                  <a:lnTo>
                    <a:pt x="741" y="718"/>
                  </a:lnTo>
                  <a:cubicBezTo>
                    <a:pt x="566" y="461"/>
                    <a:pt x="375" y="213"/>
                    <a:pt x="167" y="29"/>
                  </a:cubicBezTo>
                  <a:cubicBezTo>
                    <a:pt x="157" y="8"/>
                    <a:pt x="143" y="1"/>
                    <a:pt x="13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5" name="Google Shape;5545;p28"/>
            <p:cNvSpPr/>
            <p:nvPr/>
          </p:nvSpPr>
          <p:spPr>
            <a:xfrm>
              <a:off x="9294525" y="1770450"/>
              <a:ext cx="192675" cy="209375"/>
            </a:xfrm>
            <a:custGeom>
              <a:rect b="b" l="l" r="r" t="t"/>
              <a:pathLst>
                <a:path extrusionOk="0" h="8375" w="7707">
                  <a:moveTo>
                    <a:pt x="4063" y="1"/>
                  </a:moveTo>
                  <a:cubicBezTo>
                    <a:pt x="1610" y="1"/>
                    <a:pt x="683" y="2921"/>
                    <a:pt x="401" y="4110"/>
                  </a:cubicBezTo>
                  <a:cubicBezTo>
                    <a:pt x="168" y="5411"/>
                    <a:pt x="1" y="7412"/>
                    <a:pt x="3670" y="8280"/>
                  </a:cubicBezTo>
                  <a:cubicBezTo>
                    <a:pt x="3931" y="8344"/>
                    <a:pt x="4173" y="8374"/>
                    <a:pt x="4399" y="8374"/>
                  </a:cubicBezTo>
                  <a:cubicBezTo>
                    <a:pt x="6391" y="8374"/>
                    <a:pt x="7046" y="6004"/>
                    <a:pt x="7406" y="3877"/>
                  </a:cubicBezTo>
                  <a:cubicBezTo>
                    <a:pt x="7706" y="2042"/>
                    <a:pt x="6505" y="341"/>
                    <a:pt x="4671" y="41"/>
                  </a:cubicBezTo>
                  <a:lnTo>
                    <a:pt x="4571" y="41"/>
                  </a:lnTo>
                  <a:cubicBezTo>
                    <a:pt x="4395" y="14"/>
                    <a:pt x="4226" y="1"/>
                    <a:pt x="406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6" name="Google Shape;5546;p28"/>
            <p:cNvSpPr/>
            <p:nvPr/>
          </p:nvSpPr>
          <p:spPr>
            <a:xfrm>
              <a:off x="9307875" y="1947400"/>
              <a:ext cx="120950" cy="147525"/>
            </a:xfrm>
            <a:custGeom>
              <a:rect b="b" l="l" r="r" t="t"/>
              <a:pathLst>
                <a:path extrusionOk="0" h="5901" w="4838">
                  <a:moveTo>
                    <a:pt x="1101" y="1"/>
                  </a:moveTo>
                  <a:lnTo>
                    <a:pt x="267" y="3603"/>
                  </a:lnTo>
                  <a:cubicBezTo>
                    <a:pt x="1" y="4571"/>
                    <a:pt x="534" y="5505"/>
                    <a:pt x="1468" y="5805"/>
                  </a:cubicBezTo>
                  <a:cubicBezTo>
                    <a:pt x="1668" y="5870"/>
                    <a:pt x="1871" y="5900"/>
                    <a:pt x="2069" y="5900"/>
                  </a:cubicBezTo>
                  <a:cubicBezTo>
                    <a:pt x="2897" y="5900"/>
                    <a:pt x="3655" y="5365"/>
                    <a:pt x="3870" y="4504"/>
                  </a:cubicBezTo>
                  <a:lnTo>
                    <a:pt x="4837" y="968"/>
                  </a:lnTo>
                  <a:lnTo>
                    <a:pt x="110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7" name="Google Shape;5547;p28"/>
            <p:cNvSpPr/>
            <p:nvPr/>
          </p:nvSpPr>
          <p:spPr>
            <a:xfrm>
              <a:off x="9452975" y="1886125"/>
              <a:ext cx="43400" cy="57750"/>
            </a:xfrm>
            <a:custGeom>
              <a:rect b="b" l="l" r="r" t="t"/>
              <a:pathLst>
                <a:path extrusionOk="0" h="2310" w="1736">
                  <a:moveTo>
                    <a:pt x="925" y="0"/>
                  </a:moveTo>
                  <a:cubicBezTo>
                    <a:pt x="651" y="0"/>
                    <a:pt x="234" y="139"/>
                    <a:pt x="234" y="417"/>
                  </a:cubicBezTo>
                  <a:lnTo>
                    <a:pt x="1" y="2185"/>
                  </a:lnTo>
                  <a:cubicBezTo>
                    <a:pt x="166" y="2271"/>
                    <a:pt x="332" y="2310"/>
                    <a:pt x="493" y="2310"/>
                  </a:cubicBezTo>
                  <a:cubicBezTo>
                    <a:pt x="1145" y="2310"/>
                    <a:pt x="1708" y="1673"/>
                    <a:pt x="1735" y="951"/>
                  </a:cubicBezTo>
                  <a:cubicBezTo>
                    <a:pt x="1735" y="551"/>
                    <a:pt x="1535" y="50"/>
                    <a:pt x="1068" y="17"/>
                  </a:cubicBezTo>
                  <a:cubicBezTo>
                    <a:pt x="1029" y="6"/>
                    <a:pt x="980" y="0"/>
                    <a:pt x="92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8" name="Google Shape;5548;p28"/>
            <p:cNvSpPr/>
            <p:nvPr/>
          </p:nvSpPr>
          <p:spPr>
            <a:xfrm>
              <a:off x="9354575" y="1832325"/>
              <a:ext cx="57575" cy="65625"/>
            </a:xfrm>
            <a:custGeom>
              <a:rect b="b" l="l" r="r" t="t"/>
              <a:pathLst>
                <a:path extrusionOk="0" h="2625" w="2303">
                  <a:moveTo>
                    <a:pt x="2302" y="1"/>
                  </a:moveTo>
                  <a:cubicBezTo>
                    <a:pt x="2302" y="1"/>
                    <a:pt x="2235" y="1"/>
                    <a:pt x="2235" y="34"/>
                  </a:cubicBezTo>
                  <a:cubicBezTo>
                    <a:pt x="2102" y="334"/>
                    <a:pt x="1535" y="1702"/>
                    <a:pt x="1268" y="1702"/>
                  </a:cubicBezTo>
                  <a:cubicBezTo>
                    <a:pt x="1201" y="1702"/>
                    <a:pt x="1101" y="1435"/>
                    <a:pt x="1001" y="1402"/>
                  </a:cubicBezTo>
                  <a:cubicBezTo>
                    <a:pt x="935" y="1368"/>
                    <a:pt x="834" y="1335"/>
                    <a:pt x="701" y="1335"/>
                  </a:cubicBezTo>
                  <a:cubicBezTo>
                    <a:pt x="1" y="1402"/>
                    <a:pt x="334" y="2336"/>
                    <a:pt x="668" y="2602"/>
                  </a:cubicBezTo>
                  <a:cubicBezTo>
                    <a:pt x="676" y="2618"/>
                    <a:pt x="689" y="2625"/>
                    <a:pt x="705" y="2625"/>
                  </a:cubicBezTo>
                  <a:cubicBezTo>
                    <a:pt x="754" y="2625"/>
                    <a:pt x="818" y="2561"/>
                    <a:pt x="768" y="2536"/>
                  </a:cubicBezTo>
                  <a:cubicBezTo>
                    <a:pt x="601" y="2336"/>
                    <a:pt x="367" y="2102"/>
                    <a:pt x="434" y="1835"/>
                  </a:cubicBezTo>
                  <a:cubicBezTo>
                    <a:pt x="463" y="1587"/>
                    <a:pt x="569" y="1492"/>
                    <a:pt x="696" y="1492"/>
                  </a:cubicBezTo>
                  <a:cubicBezTo>
                    <a:pt x="859" y="1492"/>
                    <a:pt x="1056" y="1648"/>
                    <a:pt x="1168" y="1835"/>
                  </a:cubicBezTo>
                  <a:cubicBezTo>
                    <a:pt x="1185" y="1852"/>
                    <a:pt x="1210" y="1860"/>
                    <a:pt x="1235" y="1860"/>
                  </a:cubicBezTo>
                  <a:cubicBezTo>
                    <a:pt x="1260" y="1860"/>
                    <a:pt x="1285" y="1852"/>
                    <a:pt x="1301" y="1835"/>
                  </a:cubicBezTo>
                  <a:cubicBezTo>
                    <a:pt x="1768" y="1335"/>
                    <a:pt x="2002" y="668"/>
                    <a:pt x="23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9" name="Google Shape;5549;p28"/>
            <p:cNvSpPr/>
            <p:nvPr/>
          </p:nvSpPr>
          <p:spPr>
            <a:xfrm>
              <a:off x="9432975" y="1864025"/>
              <a:ext cx="7300" cy="6500"/>
            </a:xfrm>
            <a:custGeom>
              <a:rect b="b" l="l" r="r" t="t"/>
              <a:pathLst>
                <a:path extrusionOk="0" h="260" w="292">
                  <a:moveTo>
                    <a:pt x="134" y="0"/>
                  </a:moveTo>
                  <a:cubicBezTo>
                    <a:pt x="33" y="0"/>
                    <a:pt x="0" y="100"/>
                    <a:pt x="0" y="134"/>
                  </a:cubicBezTo>
                  <a:cubicBezTo>
                    <a:pt x="33" y="167"/>
                    <a:pt x="33" y="167"/>
                    <a:pt x="33" y="234"/>
                  </a:cubicBezTo>
                  <a:cubicBezTo>
                    <a:pt x="60" y="252"/>
                    <a:pt x="92" y="260"/>
                    <a:pt x="123" y="260"/>
                  </a:cubicBezTo>
                  <a:cubicBezTo>
                    <a:pt x="209" y="260"/>
                    <a:pt x="291" y="198"/>
                    <a:pt x="267" y="100"/>
                  </a:cubicBezTo>
                  <a:cubicBezTo>
                    <a:pt x="200" y="67"/>
                    <a:pt x="200"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0" name="Google Shape;5550;p28"/>
            <p:cNvSpPr/>
            <p:nvPr/>
          </p:nvSpPr>
          <p:spPr>
            <a:xfrm>
              <a:off x="9353750" y="1839000"/>
              <a:ext cx="8700" cy="6100"/>
            </a:xfrm>
            <a:custGeom>
              <a:rect b="b" l="l" r="r" t="t"/>
              <a:pathLst>
                <a:path extrusionOk="0" h="244" w="348">
                  <a:moveTo>
                    <a:pt x="167" y="0"/>
                  </a:moveTo>
                  <a:cubicBezTo>
                    <a:pt x="34" y="0"/>
                    <a:pt x="0" y="167"/>
                    <a:pt x="134" y="234"/>
                  </a:cubicBezTo>
                  <a:lnTo>
                    <a:pt x="167" y="234"/>
                  </a:lnTo>
                  <a:cubicBezTo>
                    <a:pt x="184" y="241"/>
                    <a:pt x="199" y="244"/>
                    <a:pt x="213" y="244"/>
                  </a:cubicBezTo>
                  <a:cubicBezTo>
                    <a:pt x="338" y="244"/>
                    <a:pt x="347"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1" name="Google Shape;5551;p28"/>
            <p:cNvSpPr/>
            <p:nvPr/>
          </p:nvSpPr>
          <p:spPr>
            <a:xfrm>
              <a:off x="9362925" y="1904525"/>
              <a:ext cx="58400" cy="15475"/>
            </a:xfrm>
            <a:custGeom>
              <a:rect b="b" l="l" r="r" t="t"/>
              <a:pathLst>
                <a:path extrusionOk="0" h="619" w="2336">
                  <a:moveTo>
                    <a:pt x="2297" y="1"/>
                  </a:moveTo>
                  <a:cubicBezTo>
                    <a:pt x="2288" y="1"/>
                    <a:pt x="2278" y="5"/>
                    <a:pt x="2268" y="15"/>
                  </a:cubicBezTo>
                  <a:cubicBezTo>
                    <a:pt x="1901" y="315"/>
                    <a:pt x="1501" y="482"/>
                    <a:pt x="1068" y="482"/>
                  </a:cubicBezTo>
                  <a:cubicBezTo>
                    <a:pt x="767" y="482"/>
                    <a:pt x="334" y="448"/>
                    <a:pt x="134" y="181"/>
                  </a:cubicBezTo>
                  <a:cubicBezTo>
                    <a:pt x="124" y="172"/>
                    <a:pt x="108" y="168"/>
                    <a:pt x="91" y="168"/>
                  </a:cubicBezTo>
                  <a:cubicBezTo>
                    <a:pt x="50" y="168"/>
                    <a:pt x="0" y="191"/>
                    <a:pt x="0" y="215"/>
                  </a:cubicBezTo>
                  <a:cubicBezTo>
                    <a:pt x="100" y="548"/>
                    <a:pt x="734" y="615"/>
                    <a:pt x="1001" y="615"/>
                  </a:cubicBezTo>
                  <a:cubicBezTo>
                    <a:pt x="1042" y="617"/>
                    <a:pt x="1081" y="619"/>
                    <a:pt x="1120" y="619"/>
                  </a:cubicBezTo>
                  <a:cubicBezTo>
                    <a:pt x="1625" y="619"/>
                    <a:pt x="1994" y="420"/>
                    <a:pt x="2335" y="48"/>
                  </a:cubicBezTo>
                  <a:cubicBezTo>
                    <a:pt x="2335" y="24"/>
                    <a:pt x="2318"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2" name="Google Shape;5552;p28"/>
            <p:cNvSpPr/>
            <p:nvPr/>
          </p:nvSpPr>
          <p:spPr>
            <a:xfrm>
              <a:off x="9413775" y="1898900"/>
              <a:ext cx="13275" cy="18600"/>
            </a:xfrm>
            <a:custGeom>
              <a:rect b="b" l="l" r="r" t="t"/>
              <a:pathLst>
                <a:path extrusionOk="0" h="744" w="531">
                  <a:moveTo>
                    <a:pt x="132" y="0"/>
                  </a:moveTo>
                  <a:cubicBezTo>
                    <a:pt x="112" y="0"/>
                    <a:pt x="90" y="2"/>
                    <a:pt x="68" y="6"/>
                  </a:cubicBezTo>
                  <a:cubicBezTo>
                    <a:pt x="1" y="6"/>
                    <a:pt x="1" y="73"/>
                    <a:pt x="68" y="73"/>
                  </a:cubicBezTo>
                  <a:cubicBezTo>
                    <a:pt x="201" y="106"/>
                    <a:pt x="301" y="173"/>
                    <a:pt x="368" y="273"/>
                  </a:cubicBezTo>
                  <a:cubicBezTo>
                    <a:pt x="401" y="406"/>
                    <a:pt x="435" y="540"/>
                    <a:pt x="401" y="673"/>
                  </a:cubicBezTo>
                  <a:cubicBezTo>
                    <a:pt x="401" y="715"/>
                    <a:pt x="427" y="743"/>
                    <a:pt x="446" y="743"/>
                  </a:cubicBezTo>
                  <a:cubicBezTo>
                    <a:pt x="458" y="743"/>
                    <a:pt x="468" y="732"/>
                    <a:pt x="468" y="707"/>
                  </a:cubicBezTo>
                  <a:cubicBezTo>
                    <a:pt x="530" y="456"/>
                    <a:pt x="446" y="0"/>
                    <a:pt x="1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3" name="Google Shape;5553;p28"/>
            <p:cNvSpPr/>
            <p:nvPr/>
          </p:nvSpPr>
          <p:spPr>
            <a:xfrm>
              <a:off x="9345400" y="1766825"/>
              <a:ext cx="130125" cy="77050"/>
            </a:xfrm>
            <a:custGeom>
              <a:rect b="b" l="l" r="r" t="t"/>
              <a:pathLst>
                <a:path extrusionOk="0" h="3082" w="5205">
                  <a:moveTo>
                    <a:pt x="2150" y="0"/>
                  </a:moveTo>
                  <a:cubicBezTo>
                    <a:pt x="1943" y="0"/>
                    <a:pt x="1737" y="17"/>
                    <a:pt x="1535" y="52"/>
                  </a:cubicBezTo>
                  <a:cubicBezTo>
                    <a:pt x="801" y="186"/>
                    <a:pt x="101" y="719"/>
                    <a:pt x="34" y="1486"/>
                  </a:cubicBezTo>
                  <a:cubicBezTo>
                    <a:pt x="1" y="1820"/>
                    <a:pt x="167" y="2220"/>
                    <a:pt x="501" y="2354"/>
                  </a:cubicBezTo>
                  <a:cubicBezTo>
                    <a:pt x="585" y="2396"/>
                    <a:pt x="675" y="2414"/>
                    <a:pt x="767" y="2414"/>
                  </a:cubicBezTo>
                  <a:cubicBezTo>
                    <a:pt x="967" y="2414"/>
                    <a:pt x="1175" y="2324"/>
                    <a:pt x="1335" y="2187"/>
                  </a:cubicBezTo>
                  <a:cubicBezTo>
                    <a:pt x="1535" y="2020"/>
                    <a:pt x="1702" y="1720"/>
                    <a:pt x="1869" y="1486"/>
                  </a:cubicBezTo>
                  <a:lnTo>
                    <a:pt x="1869" y="1486"/>
                  </a:lnTo>
                  <a:cubicBezTo>
                    <a:pt x="1769" y="1753"/>
                    <a:pt x="1635" y="2120"/>
                    <a:pt x="1802" y="2354"/>
                  </a:cubicBezTo>
                  <a:cubicBezTo>
                    <a:pt x="1897" y="2526"/>
                    <a:pt x="2070" y="2599"/>
                    <a:pt x="2249" y="2599"/>
                  </a:cubicBezTo>
                  <a:cubicBezTo>
                    <a:pt x="2384" y="2599"/>
                    <a:pt x="2522" y="2558"/>
                    <a:pt x="2636" y="2487"/>
                  </a:cubicBezTo>
                  <a:cubicBezTo>
                    <a:pt x="2936" y="2320"/>
                    <a:pt x="3036" y="2020"/>
                    <a:pt x="3203" y="1720"/>
                  </a:cubicBezTo>
                  <a:lnTo>
                    <a:pt x="3203" y="1720"/>
                  </a:lnTo>
                  <a:cubicBezTo>
                    <a:pt x="3136" y="2154"/>
                    <a:pt x="3036" y="2621"/>
                    <a:pt x="3336" y="2887"/>
                  </a:cubicBezTo>
                  <a:cubicBezTo>
                    <a:pt x="3470" y="3021"/>
                    <a:pt x="3650" y="3082"/>
                    <a:pt x="3835" y="3082"/>
                  </a:cubicBezTo>
                  <a:cubicBezTo>
                    <a:pt x="4065" y="3082"/>
                    <a:pt x="4304" y="2987"/>
                    <a:pt x="4470" y="2821"/>
                  </a:cubicBezTo>
                  <a:cubicBezTo>
                    <a:pt x="4804" y="2521"/>
                    <a:pt x="4937" y="2120"/>
                    <a:pt x="5038" y="1720"/>
                  </a:cubicBezTo>
                  <a:lnTo>
                    <a:pt x="5204" y="2020"/>
                  </a:lnTo>
                  <a:cubicBezTo>
                    <a:pt x="5171" y="1653"/>
                    <a:pt x="4971" y="1320"/>
                    <a:pt x="4671" y="1053"/>
                  </a:cubicBezTo>
                  <a:cubicBezTo>
                    <a:pt x="4370" y="819"/>
                    <a:pt x="4170" y="519"/>
                    <a:pt x="3837" y="352"/>
                  </a:cubicBezTo>
                  <a:cubicBezTo>
                    <a:pt x="3320" y="131"/>
                    <a:pt x="2732" y="0"/>
                    <a:pt x="2150"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4" name="Google Shape;5554;p28"/>
            <p:cNvSpPr/>
            <p:nvPr/>
          </p:nvSpPr>
          <p:spPr>
            <a:xfrm>
              <a:off x="9481325" y="1754475"/>
              <a:ext cx="57575" cy="53300"/>
            </a:xfrm>
            <a:custGeom>
              <a:rect b="b" l="l" r="r" t="t"/>
              <a:pathLst>
                <a:path extrusionOk="0" h="2132" w="2303">
                  <a:moveTo>
                    <a:pt x="1510" y="0"/>
                  </a:moveTo>
                  <a:cubicBezTo>
                    <a:pt x="1463" y="0"/>
                    <a:pt x="1416" y="4"/>
                    <a:pt x="1368" y="12"/>
                  </a:cubicBezTo>
                  <a:cubicBezTo>
                    <a:pt x="701" y="146"/>
                    <a:pt x="101" y="846"/>
                    <a:pt x="1" y="1647"/>
                  </a:cubicBezTo>
                  <a:lnTo>
                    <a:pt x="101" y="1880"/>
                  </a:lnTo>
                  <a:cubicBezTo>
                    <a:pt x="374" y="2017"/>
                    <a:pt x="693" y="2131"/>
                    <a:pt x="1001" y="2131"/>
                  </a:cubicBezTo>
                  <a:cubicBezTo>
                    <a:pt x="1068" y="2131"/>
                    <a:pt x="1136" y="2126"/>
                    <a:pt x="1202" y="2114"/>
                  </a:cubicBezTo>
                  <a:cubicBezTo>
                    <a:pt x="1569" y="2014"/>
                    <a:pt x="1936" y="1780"/>
                    <a:pt x="2102" y="1347"/>
                  </a:cubicBezTo>
                  <a:cubicBezTo>
                    <a:pt x="2302" y="946"/>
                    <a:pt x="2236" y="379"/>
                    <a:pt x="1936" y="146"/>
                  </a:cubicBezTo>
                  <a:cubicBezTo>
                    <a:pt x="1808" y="44"/>
                    <a:pt x="1661" y="0"/>
                    <a:pt x="1510"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5" name="Google Shape;5555;p28"/>
            <p:cNvSpPr/>
            <p:nvPr/>
          </p:nvSpPr>
          <p:spPr>
            <a:xfrm>
              <a:off x="9125250" y="2184750"/>
              <a:ext cx="61725" cy="22450"/>
            </a:xfrm>
            <a:custGeom>
              <a:rect b="b" l="l" r="r" t="t"/>
              <a:pathLst>
                <a:path extrusionOk="0" h="898" w="2469">
                  <a:moveTo>
                    <a:pt x="26" y="1"/>
                  </a:moveTo>
                  <a:cubicBezTo>
                    <a:pt x="0" y="1"/>
                    <a:pt x="0" y="32"/>
                    <a:pt x="0" y="80"/>
                  </a:cubicBezTo>
                  <a:cubicBezTo>
                    <a:pt x="501" y="114"/>
                    <a:pt x="901" y="347"/>
                    <a:pt x="1335" y="514"/>
                  </a:cubicBezTo>
                  <a:cubicBezTo>
                    <a:pt x="1468" y="581"/>
                    <a:pt x="2402" y="814"/>
                    <a:pt x="2402" y="848"/>
                  </a:cubicBezTo>
                  <a:cubicBezTo>
                    <a:pt x="2402" y="881"/>
                    <a:pt x="2419" y="898"/>
                    <a:pt x="2435" y="898"/>
                  </a:cubicBezTo>
                  <a:cubicBezTo>
                    <a:pt x="2452" y="898"/>
                    <a:pt x="2469" y="881"/>
                    <a:pt x="2469" y="848"/>
                  </a:cubicBezTo>
                  <a:lnTo>
                    <a:pt x="2469" y="781"/>
                  </a:lnTo>
                  <a:cubicBezTo>
                    <a:pt x="2469" y="748"/>
                    <a:pt x="2435" y="748"/>
                    <a:pt x="2435" y="748"/>
                  </a:cubicBezTo>
                  <a:cubicBezTo>
                    <a:pt x="1535" y="681"/>
                    <a:pt x="901" y="114"/>
                    <a:pt x="67" y="14"/>
                  </a:cubicBezTo>
                  <a:cubicBezTo>
                    <a:pt x="49" y="5"/>
                    <a:pt x="36" y="1"/>
                    <a:pt x="26"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6" name="Google Shape;5556;p28"/>
            <p:cNvSpPr/>
            <p:nvPr/>
          </p:nvSpPr>
          <p:spPr>
            <a:xfrm>
              <a:off x="9149525" y="2154675"/>
              <a:ext cx="104175" cy="47100"/>
            </a:xfrm>
            <a:custGeom>
              <a:rect b="b" l="l" r="r" t="t"/>
              <a:pathLst>
                <a:path extrusionOk="0" h="1884" w="4167">
                  <a:moveTo>
                    <a:pt x="8" y="1"/>
                  </a:moveTo>
                  <a:cubicBezTo>
                    <a:pt x="0" y="1"/>
                    <a:pt x="8" y="16"/>
                    <a:pt x="30" y="16"/>
                  </a:cubicBezTo>
                  <a:cubicBezTo>
                    <a:pt x="19" y="5"/>
                    <a:pt x="11" y="1"/>
                    <a:pt x="8" y="1"/>
                  </a:cubicBezTo>
                  <a:close/>
                  <a:moveTo>
                    <a:pt x="246" y="5"/>
                  </a:moveTo>
                  <a:cubicBezTo>
                    <a:pt x="175" y="5"/>
                    <a:pt x="103" y="8"/>
                    <a:pt x="30" y="16"/>
                  </a:cubicBezTo>
                  <a:cubicBezTo>
                    <a:pt x="59" y="15"/>
                    <a:pt x="88" y="14"/>
                    <a:pt x="117" y="14"/>
                  </a:cubicBezTo>
                  <a:cubicBezTo>
                    <a:pt x="1695" y="14"/>
                    <a:pt x="2527" y="1786"/>
                    <a:pt x="4100" y="1884"/>
                  </a:cubicBezTo>
                  <a:cubicBezTo>
                    <a:pt x="4166" y="1884"/>
                    <a:pt x="4166" y="1784"/>
                    <a:pt x="4100" y="1784"/>
                  </a:cubicBezTo>
                  <a:cubicBezTo>
                    <a:pt x="2602" y="1624"/>
                    <a:pt x="1744" y="5"/>
                    <a:pt x="246" y="5"/>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7" name="Google Shape;5557;p28"/>
            <p:cNvSpPr/>
            <p:nvPr/>
          </p:nvSpPr>
          <p:spPr>
            <a:xfrm>
              <a:off x="9182075" y="2114450"/>
              <a:ext cx="65375" cy="30375"/>
            </a:xfrm>
            <a:custGeom>
              <a:rect b="b" l="l" r="r" t="t"/>
              <a:pathLst>
                <a:path extrusionOk="0" h="1215" w="2615">
                  <a:moveTo>
                    <a:pt x="363" y="0"/>
                  </a:moveTo>
                  <a:cubicBezTo>
                    <a:pt x="254" y="0"/>
                    <a:pt x="145" y="37"/>
                    <a:pt x="29" y="124"/>
                  </a:cubicBezTo>
                  <a:cubicBezTo>
                    <a:pt x="0" y="152"/>
                    <a:pt x="21" y="231"/>
                    <a:pt x="48" y="231"/>
                  </a:cubicBezTo>
                  <a:cubicBezTo>
                    <a:pt x="53" y="231"/>
                    <a:pt x="58" y="228"/>
                    <a:pt x="62" y="224"/>
                  </a:cubicBezTo>
                  <a:cubicBezTo>
                    <a:pt x="147" y="181"/>
                    <a:pt x="233" y="163"/>
                    <a:pt x="319" y="163"/>
                  </a:cubicBezTo>
                  <a:cubicBezTo>
                    <a:pt x="707" y="163"/>
                    <a:pt x="1096" y="533"/>
                    <a:pt x="1397" y="724"/>
                  </a:cubicBezTo>
                  <a:cubicBezTo>
                    <a:pt x="1764" y="924"/>
                    <a:pt x="2164" y="1091"/>
                    <a:pt x="2531" y="1191"/>
                  </a:cubicBezTo>
                  <a:cubicBezTo>
                    <a:pt x="2539" y="1208"/>
                    <a:pt x="2549" y="1214"/>
                    <a:pt x="2559" y="1214"/>
                  </a:cubicBezTo>
                  <a:cubicBezTo>
                    <a:pt x="2589" y="1214"/>
                    <a:pt x="2614" y="1158"/>
                    <a:pt x="2564" y="1158"/>
                  </a:cubicBezTo>
                  <a:cubicBezTo>
                    <a:pt x="1964" y="924"/>
                    <a:pt x="1363" y="491"/>
                    <a:pt x="796" y="157"/>
                  </a:cubicBezTo>
                  <a:cubicBezTo>
                    <a:pt x="645" y="63"/>
                    <a:pt x="505" y="0"/>
                    <a:pt x="363"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8" name="Google Shape;5558;p28"/>
            <p:cNvSpPr/>
            <p:nvPr/>
          </p:nvSpPr>
          <p:spPr>
            <a:xfrm>
              <a:off x="9214475" y="2083350"/>
              <a:ext cx="80075" cy="26700"/>
            </a:xfrm>
            <a:custGeom>
              <a:rect b="b" l="l" r="r" t="t"/>
              <a:pathLst>
                <a:path extrusionOk="0" h="1068" w="3203">
                  <a:moveTo>
                    <a:pt x="1" y="0"/>
                  </a:moveTo>
                  <a:lnTo>
                    <a:pt x="1" y="0"/>
                  </a:lnTo>
                  <a:cubicBezTo>
                    <a:pt x="1001" y="500"/>
                    <a:pt x="2002" y="834"/>
                    <a:pt x="3069" y="1068"/>
                  </a:cubicBezTo>
                  <a:cubicBezTo>
                    <a:pt x="3169" y="1068"/>
                    <a:pt x="3203" y="967"/>
                    <a:pt x="3103" y="967"/>
                  </a:cubicBezTo>
                  <a:cubicBezTo>
                    <a:pt x="2069" y="701"/>
                    <a:pt x="1035" y="367"/>
                    <a:pt x="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9" name="Google Shape;5559;p28"/>
            <p:cNvSpPr/>
            <p:nvPr/>
          </p:nvSpPr>
          <p:spPr>
            <a:xfrm>
              <a:off x="9308700" y="2221875"/>
              <a:ext cx="165975" cy="29375"/>
            </a:xfrm>
            <a:custGeom>
              <a:rect b="b" l="l" r="r" t="t"/>
              <a:pathLst>
                <a:path extrusionOk="0" h="1175" w="6639">
                  <a:moveTo>
                    <a:pt x="1733" y="1"/>
                  </a:moveTo>
                  <a:cubicBezTo>
                    <a:pt x="1164" y="1"/>
                    <a:pt x="604" y="105"/>
                    <a:pt x="68" y="363"/>
                  </a:cubicBezTo>
                  <a:cubicBezTo>
                    <a:pt x="1" y="430"/>
                    <a:pt x="1" y="463"/>
                    <a:pt x="68" y="463"/>
                  </a:cubicBezTo>
                  <a:cubicBezTo>
                    <a:pt x="559" y="225"/>
                    <a:pt x="1086" y="128"/>
                    <a:pt x="1626" y="128"/>
                  </a:cubicBezTo>
                  <a:cubicBezTo>
                    <a:pt x="2443" y="128"/>
                    <a:pt x="3287" y="349"/>
                    <a:pt x="4070" y="630"/>
                  </a:cubicBezTo>
                  <a:cubicBezTo>
                    <a:pt x="4779" y="903"/>
                    <a:pt x="5353" y="1175"/>
                    <a:pt x="6067" y="1175"/>
                  </a:cubicBezTo>
                  <a:cubicBezTo>
                    <a:pt x="6227" y="1175"/>
                    <a:pt x="6395" y="1161"/>
                    <a:pt x="6572" y="1131"/>
                  </a:cubicBezTo>
                  <a:cubicBezTo>
                    <a:pt x="6639" y="1131"/>
                    <a:pt x="6639" y="997"/>
                    <a:pt x="6572" y="997"/>
                  </a:cubicBezTo>
                  <a:cubicBezTo>
                    <a:pt x="6461" y="1009"/>
                    <a:pt x="6351" y="1014"/>
                    <a:pt x="6242" y="1014"/>
                  </a:cubicBezTo>
                  <a:cubicBezTo>
                    <a:pt x="5077" y="1014"/>
                    <a:pt x="4032" y="404"/>
                    <a:pt x="2903" y="130"/>
                  </a:cubicBezTo>
                  <a:cubicBezTo>
                    <a:pt x="2512" y="49"/>
                    <a:pt x="2120" y="1"/>
                    <a:pt x="1733"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0" name="Google Shape;5560;p28"/>
            <p:cNvSpPr/>
            <p:nvPr/>
          </p:nvSpPr>
          <p:spPr>
            <a:xfrm>
              <a:off x="9364575" y="2184250"/>
              <a:ext cx="113450" cy="19200"/>
            </a:xfrm>
            <a:custGeom>
              <a:rect b="b" l="l" r="r" t="t"/>
              <a:pathLst>
                <a:path extrusionOk="0" h="768" w="4538">
                  <a:moveTo>
                    <a:pt x="68" y="0"/>
                  </a:moveTo>
                  <a:cubicBezTo>
                    <a:pt x="1" y="0"/>
                    <a:pt x="1" y="34"/>
                    <a:pt x="34" y="34"/>
                  </a:cubicBezTo>
                  <a:cubicBezTo>
                    <a:pt x="1502" y="301"/>
                    <a:pt x="2936" y="534"/>
                    <a:pt x="4404" y="768"/>
                  </a:cubicBezTo>
                  <a:cubicBezTo>
                    <a:pt x="4504" y="768"/>
                    <a:pt x="4537" y="634"/>
                    <a:pt x="4437" y="634"/>
                  </a:cubicBezTo>
                  <a:cubicBezTo>
                    <a:pt x="3003" y="367"/>
                    <a:pt x="1535" y="200"/>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1" name="Google Shape;5561;p28"/>
            <p:cNvSpPr/>
            <p:nvPr/>
          </p:nvSpPr>
          <p:spPr>
            <a:xfrm>
              <a:off x="9256350" y="2150025"/>
              <a:ext cx="215000" cy="16725"/>
            </a:xfrm>
            <a:custGeom>
              <a:rect b="b" l="l" r="r" t="t"/>
              <a:pathLst>
                <a:path extrusionOk="0" h="669" w="8600">
                  <a:moveTo>
                    <a:pt x="4472" y="1"/>
                  </a:moveTo>
                  <a:cubicBezTo>
                    <a:pt x="3534" y="1"/>
                    <a:pt x="2441" y="331"/>
                    <a:pt x="1439" y="331"/>
                  </a:cubicBezTo>
                  <a:cubicBezTo>
                    <a:pt x="961" y="331"/>
                    <a:pt x="504" y="256"/>
                    <a:pt x="93" y="35"/>
                  </a:cubicBezTo>
                  <a:cubicBezTo>
                    <a:pt x="86" y="31"/>
                    <a:pt x="79" y="30"/>
                    <a:pt x="73" y="30"/>
                  </a:cubicBezTo>
                  <a:cubicBezTo>
                    <a:pt x="21" y="30"/>
                    <a:pt x="1" y="139"/>
                    <a:pt x="60" y="168"/>
                  </a:cubicBezTo>
                  <a:cubicBezTo>
                    <a:pt x="480" y="403"/>
                    <a:pt x="904" y="482"/>
                    <a:pt x="1333" y="482"/>
                  </a:cubicBezTo>
                  <a:cubicBezTo>
                    <a:pt x="2063" y="482"/>
                    <a:pt x="2806" y="253"/>
                    <a:pt x="3563" y="168"/>
                  </a:cubicBezTo>
                  <a:cubicBezTo>
                    <a:pt x="3869" y="138"/>
                    <a:pt x="4176" y="124"/>
                    <a:pt x="4483" y="124"/>
                  </a:cubicBezTo>
                  <a:cubicBezTo>
                    <a:pt x="5853" y="124"/>
                    <a:pt x="7232" y="396"/>
                    <a:pt x="8566" y="669"/>
                  </a:cubicBezTo>
                  <a:cubicBezTo>
                    <a:pt x="8600" y="669"/>
                    <a:pt x="8600" y="569"/>
                    <a:pt x="8566" y="569"/>
                  </a:cubicBezTo>
                  <a:cubicBezTo>
                    <a:pt x="7232" y="302"/>
                    <a:pt x="5931" y="2"/>
                    <a:pt x="4563" y="2"/>
                  </a:cubicBezTo>
                  <a:cubicBezTo>
                    <a:pt x="4533" y="1"/>
                    <a:pt x="4503" y="1"/>
                    <a:pt x="4472"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2" name="Google Shape;5562;p28"/>
            <p:cNvSpPr/>
            <p:nvPr/>
          </p:nvSpPr>
          <p:spPr>
            <a:xfrm>
              <a:off x="9411275" y="2125875"/>
              <a:ext cx="74250" cy="7525"/>
            </a:xfrm>
            <a:custGeom>
              <a:rect b="b" l="l" r="r" t="t"/>
              <a:pathLst>
                <a:path extrusionOk="0" h="301" w="2970">
                  <a:moveTo>
                    <a:pt x="68" y="0"/>
                  </a:moveTo>
                  <a:cubicBezTo>
                    <a:pt x="1" y="0"/>
                    <a:pt x="1" y="34"/>
                    <a:pt x="34" y="100"/>
                  </a:cubicBezTo>
                  <a:cubicBezTo>
                    <a:pt x="1002" y="200"/>
                    <a:pt x="1902" y="301"/>
                    <a:pt x="2870" y="301"/>
                  </a:cubicBezTo>
                  <a:cubicBezTo>
                    <a:pt x="2970" y="301"/>
                    <a:pt x="2970" y="167"/>
                    <a:pt x="2870" y="167"/>
                  </a:cubicBezTo>
                  <a:cubicBezTo>
                    <a:pt x="1902" y="167"/>
                    <a:pt x="1002" y="134"/>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3" name="Google Shape;5563;p28"/>
            <p:cNvSpPr/>
            <p:nvPr/>
          </p:nvSpPr>
          <p:spPr>
            <a:xfrm>
              <a:off x="9100300" y="2263025"/>
              <a:ext cx="36650" cy="5475"/>
            </a:xfrm>
            <a:custGeom>
              <a:rect b="b" l="l" r="r" t="t"/>
              <a:pathLst>
                <a:path extrusionOk="0" h="219" w="1466">
                  <a:moveTo>
                    <a:pt x="481" y="1"/>
                  </a:moveTo>
                  <a:cubicBezTo>
                    <a:pt x="339" y="1"/>
                    <a:pt x="198" y="8"/>
                    <a:pt x="64" y="18"/>
                  </a:cubicBezTo>
                  <a:cubicBezTo>
                    <a:pt x="51" y="12"/>
                    <a:pt x="40" y="9"/>
                    <a:pt x="32" y="9"/>
                  </a:cubicBezTo>
                  <a:cubicBezTo>
                    <a:pt x="0" y="9"/>
                    <a:pt x="11" y="52"/>
                    <a:pt x="64" y="52"/>
                  </a:cubicBezTo>
                  <a:cubicBezTo>
                    <a:pt x="498" y="52"/>
                    <a:pt x="932" y="152"/>
                    <a:pt x="1399" y="218"/>
                  </a:cubicBezTo>
                  <a:cubicBezTo>
                    <a:pt x="1432" y="218"/>
                    <a:pt x="1465" y="152"/>
                    <a:pt x="1432" y="152"/>
                  </a:cubicBezTo>
                  <a:cubicBezTo>
                    <a:pt x="1132" y="36"/>
                    <a:pt x="801" y="1"/>
                    <a:pt x="481"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4" name="Google Shape;5564;p28"/>
            <p:cNvSpPr/>
            <p:nvPr/>
          </p:nvSpPr>
          <p:spPr>
            <a:xfrm>
              <a:off x="9114400" y="2226775"/>
              <a:ext cx="81750" cy="19200"/>
            </a:xfrm>
            <a:custGeom>
              <a:rect b="b" l="l" r="r" t="t"/>
              <a:pathLst>
                <a:path extrusionOk="0" h="768" w="3270">
                  <a:moveTo>
                    <a:pt x="377" y="1"/>
                  </a:moveTo>
                  <a:cubicBezTo>
                    <a:pt x="253" y="1"/>
                    <a:pt x="127" y="11"/>
                    <a:pt x="1" y="34"/>
                  </a:cubicBezTo>
                  <a:cubicBezTo>
                    <a:pt x="1" y="101"/>
                    <a:pt x="1" y="134"/>
                    <a:pt x="34" y="134"/>
                  </a:cubicBezTo>
                  <a:cubicBezTo>
                    <a:pt x="86" y="131"/>
                    <a:pt x="137" y="129"/>
                    <a:pt x="187" y="129"/>
                  </a:cubicBezTo>
                  <a:cubicBezTo>
                    <a:pt x="1253" y="129"/>
                    <a:pt x="2152" y="768"/>
                    <a:pt x="3203" y="768"/>
                  </a:cubicBezTo>
                  <a:cubicBezTo>
                    <a:pt x="3270" y="768"/>
                    <a:pt x="3270" y="634"/>
                    <a:pt x="3203" y="634"/>
                  </a:cubicBezTo>
                  <a:cubicBezTo>
                    <a:pt x="2229" y="605"/>
                    <a:pt x="1333" y="1"/>
                    <a:pt x="377"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5" name="Google Shape;5565;p28"/>
            <p:cNvSpPr/>
            <p:nvPr/>
          </p:nvSpPr>
          <p:spPr>
            <a:xfrm>
              <a:off x="9121900" y="2311925"/>
              <a:ext cx="47575" cy="10775"/>
            </a:xfrm>
            <a:custGeom>
              <a:rect b="b" l="l" r="r" t="t"/>
              <a:pathLst>
                <a:path extrusionOk="0" h="431" w="1903">
                  <a:moveTo>
                    <a:pt x="1285" y="0"/>
                  </a:moveTo>
                  <a:cubicBezTo>
                    <a:pt x="840" y="0"/>
                    <a:pt x="390" y="111"/>
                    <a:pt x="68" y="364"/>
                  </a:cubicBezTo>
                  <a:cubicBezTo>
                    <a:pt x="1" y="397"/>
                    <a:pt x="68" y="431"/>
                    <a:pt x="101" y="431"/>
                  </a:cubicBezTo>
                  <a:cubicBezTo>
                    <a:pt x="401" y="364"/>
                    <a:pt x="635" y="230"/>
                    <a:pt x="968" y="197"/>
                  </a:cubicBezTo>
                  <a:cubicBezTo>
                    <a:pt x="1118" y="180"/>
                    <a:pt x="1268" y="172"/>
                    <a:pt x="1419" y="172"/>
                  </a:cubicBezTo>
                  <a:cubicBezTo>
                    <a:pt x="1569" y="172"/>
                    <a:pt x="1719" y="180"/>
                    <a:pt x="1869" y="197"/>
                  </a:cubicBezTo>
                  <a:cubicBezTo>
                    <a:pt x="1902" y="164"/>
                    <a:pt x="1902" y="64"/>
                    <a:pt x="1869" y="64"/>
                  </a:cubicBezTo>
                  <a:cubicBezTo>
                    <a:pt x="1683" y="22"/>
                    <a:pt x="1485" y="0"/>
                    <a:pt x="1285"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6" name="Google Shape;5566;p28"/>
            <p:cNvSpPr/>
            <p:nvPr/>
          </p:nvSpPr>
          <p:spPr>
            <a:xfrm>
              <a:off x="9071475" y="2355700"/>
              <a:ext cx="55400" cy="24550"/>
            </a:xfrm>
            <a:custGeom>
              <a:rect b="b" l="l" r="r" t="t"/>
              <a:pathLst>
                <a:path extrusionOk="0" h="982" w="2216">
                  <a:moveTo>
                    <a:pt x="80" y="1"/>
                  </a:moveTo>
                  <a:cubicBezTo>
                    <a:pt x="41" y="1"/>
                    <a:pt x="1" y="32"/>
                    <a:pt x="50" y="81"/>
                  </a:cubicBezTo>
                  <a:cubicBezTo>
                    <a:pt x="150" y="448"/>
                    <a:pt x="383" y="681"/>
                    <a:pt x="717" y="848"/>
                  </a:cubicBezTo>
                  <a:cubicBezTo>
                    <a:pt x="884" y="948"/>
                    <a:pt x="984" y="981"/>
                    <a:pt x="1151" y="981"/>
                  </a:cubicBezTo>
                  <a:cubicBezTo>
                    <a:pt x="1389" y="981"/>
                    <a:pt x="1610" y="896"/>
                    <a:pt x="1839" y="896"/>
                  </a:cubicBezTo>
                  <a:cubicBezTo>
                    <a:pt x="1930" y="896"/>
                    <a:pt x="2023" y="910"/>
                    <a:pt x="2118" y="948"/>
                  </a:cubicBezTo>
                  <a:cubicBezTo>
                    <a:pt x="2136" y="954"/>
                    <a:pt x="2151" y="957"/>
                    <a:pt x="2163" y="957"/>
                  </a:cubicBezTo>
                  <a:cubicBezTo>
                    <a:pt x="2216" y="957"/>
                    <a:pt x="2206" y="902"/>
                    <a:pt x="2151" y="848"/>
                  </a:cubicBezTo>
                  <a:cubicBezTo>
                    <a:pt x="2062" y="792"/>
                    <a:pt x="1970" y="774"/>
                    <a:pt x="1875" y="774"/>
                  </a:cubicBezTo>
                  <a:cubicBezTo>
                    <a:pt x="1684" y="774"/>
                    <a:pt x="1484" y="848"/>
                    <a:pt x="1284" y="848"/>
                  </a:cubicBezTo>
                  <a:cubicBezTo>
                    <a:pt x="1245" y="853"/>
                    <a:pt x="1206" y="855"/>
                    <a:pt x="1167" y="855"/>
                  </a:cubicBezTo>
                  <a:cubicBezTo>
                    <a:pt x="683" y="855"/>
                    <a:pt x="271" y="477"/>
                    <a:pt x="116" y="14"/>
                  </a:cubicBezTo>
                  <a:cubicBezTo>
                    <a:pt x="108" y="5"/>
                    <a:pt x="94" y="1"/>
                    <a:pt x="80"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7" name="Google Shape;5567;p28"/>
            <p:cNvSpPr/>
            <p:nvPr/>
          </p:nvSpPr>
          <p:spPr>
            <a:xfrm>
              <a:off x="9095275" y="2419625"/>
              <a:ext cx="45000" cy="8725"/>
            </a:xfrm>
            <a:custGeom>
              <a:rect b="b" l="l" r="r" t="t"/>
              <a:pathLst>
                <a:path extrusionOk="0" h="349" w="1800">
                  <a:moveTo>
                    <a:pt x="887" y="0"/>
                  </a:moveTo>
                  <a:cubicBezTo>
                    <a:pt x="566" y="0"/>
                    <a:pt x="249" y="75"/>
                    <a:pt x="32" y="259"/>
                  </a:cubicBezTo>
                  <a:cubicBezTo>
                    <a:pt x="6" y="284"/>
                    <a:pt x="0" y="348"/>
                    <a:pt x="43" y="348"/>
                  </a:cubicBezTo>
                  <a:cubicBezTo>
                    <a:pt x="56" y="348"/>
                    <a:pt x="74" y="342"/>
                    <a:pt x="99" y="326"/>
                  </a:cubicBezTo>
                  <a:cubicBezTo>
                    <a:pt x="332" y="292"/>
                    <a:pt x="599" y="159"/>
                    <a:pt x="866" y="159"/>
                  </a:cubicBezTo>
                  <a:cubicBezTo>
                    <a:pt x="908" y="154"/>
                    <a:pt x="950" y="152"/>
                    <a:pt x="991" y="152"/>
                  </a:cubicBezTo>
                  <a:cubicBezTo>
                    <a:pt x="1250" y="152"/>
                    <a:pt x="1508" y="230"/>
                    <a:pt x="1766" y="259"/>
                  </a:cubicBezTo>
                  <a:cubicBezTo>
                    <a:pt x="1766" y="259"/>
                    <a:pt x="1800" y="192"/>
                    <a:pt x="1766" y="192"/>
                  </a:cubicBezTo>
                  <a:cubicBezTo>
                    <a:pt x="1533" y="75"/>
                    <a:pt x="1208" y="0"/>
                    <a:pt x="887"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8" name="Google Shape;5568;p28"/>
            <p:cNvSpPr/>
            <p:nvPr/>
          </p:nvSpPr>
          <p:spPr>
            <a:xfrm>
              <a:off x="9046500" y="2463750"/>
              <a:ext cx="57925" cy="19275"/>
            </a:xfrm>
            <a:custGeom>
              <a:rect b="b" l="l" r="r" t="t"/>
              <a:pathLst>
                <a:path extrusionOk="0" h="771" w="2317">
                  <a:moveTo>
                    <a:pt x="74" y="1"/>
                  </a:moveTo>
                  <a:cubicBezTo>
                    <a:pt x="37" y="1"/>
                    <a:pt x="1" y="48"/>
                    <a:pt x="48" y="95"/>
                  </a:cubicBezTo>
                  <a:cubicBezTo>
                    <a:pt x="501" y="661"/>
                    <a:pt x="1193" y="771"/>
                    <a:pt x="1882" y="771"/>
                  </a:cubicBezTo>
                  <a:cubicBezTo>
                    <a:pt x="2005" y="771"/>
                    <a:pt x="2128" y="767"/>
                    <a:pt x="2250" y="762"/>
                  </a:cubicBezTo>
                  <a:cubicBezTo>
                    <a:pt x="2316" y="762"/>
                    <a:pt x="2316" y="562"/>
                    <a:pt x="2250" y="562"/>
                  </a:cubicBezTo>
                  <a:cubicBezTo>
                    <a:pt x="2110" y="562"/>
                    <a:pt x="1968" y="564"/>
                    <a:pt x="1827" y="564"/>
                  </a:cubicBezTo>
                  <a:cubicBezTo>
                    <a:pt x="1189" y="564"/>
                    <a:pt x="551" y="520"/>
                    <a:pt x="115" y="28"/>
                  </a:cubicBezTo>
                  <a:cubicBezTo>
                    <a:pt x="105" y="9"/>
                    <a:pt x="90" y="1"/>
                    <a:pt x="74"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9" name="Google Shape;5569;p28"/>
            <p:cNvSpPr/>
            <p:nvPr/>
          </p:nvSpPr>
          <p:spPr>
            <a:xfrm>
              <a:off x="9090225" y="2509475"/>
              <a:ext cx="38375" cy="15875"/>
            </a:xfrm>
            <a:custGeom>
              <a:rect b="b" l="l" r="r" t="t"/>
              <a:pathLst>
                <a:path extrusionOk="0" h="635" w="1535">
                  <a:moveTo>
                    <a:pt x="1535" y="1"/>
                  </a:moveTo>
                  <a:cubicBezTo>
                    <a:pt x="1268" y="34"/>
                    <a:pt x="1034" y="134"/>
                    <a:pt x="801" y="267"/>
                  </a:cubicBezTo>
                  <a:cubicBezTo>
                    <a:pt x="534" y="334"/>
                    <a:pt x="234" y="434"/>
                    <a:pt x="34" y="534"/>
                  </a:cubicBezTo>
                  <a:cubicBezTo>
                    <a:pt x="0" y="601"/>
                    <a:pt x="34" y="634"/>
                    <a:pt x="67" y="634"/>
                  </a:cubicBezTo>
                  <a:cubicBezTo>
                    <a:pt x="334" y="634"/>
                    <a:pt x="567" y="468"/>
                    <a:pt x="834" y="368"/>
                  </a:cubicBezTo>
                  <a:cubicBezTo>
                    <a:pt x="1068" y="301"/>
                    <a:pt x="1335" y="167"/>
                    <a:pt x="1535" y="34"/>
                  </a:cubicBezTo>
                  <a:lnTo>
                    <a:pt x="1535" y="1"/>
                  </a:ln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0" name="Google Shape;5570;p28"/>
            <p:cNvSpPr/>
            <p:nvPr/>
          </p:nvSpPr>
          <p:spPr>
            <a:xfrm>
              <a:off x="9037675" y="2539500"/>
              <a:ext cx="60900" cy="19525"/>
            </a:xfrm>
            <a:custGeom>
              <a:rect b="b" l="l" r="r" t="t"/>
              <a:pathLst>
                <a:path extrusionOk="0" h="781" w="2436">
                  <a:moveTo>
                    <a:pt x="101" y="0"/>
                  </a:moveTo>
                  <a:cubicBezTo>
                    <a:pt x="67" y="0"/>
                    <a:pt x="1" y="67"/>
                    <a:pt x="67" y="67"/>
                  </a:cubicBezTo>
                  <a:cubicBezTo>
                    <a:pt x="565" y="565"/>
                    <a:pt x="1346" y="780"/>
                    <a:pt x="2048" y="780"/>
                  </a:cubicBezTo>
                  <a:cubicBezTo>
                    <a:pt x="2146" y="780"/>
                    <a:pt x="2242" y="776"/>
                    <a:pt x="2336" y="768"/>
                  </a:cubicBezTo>
                  <a:cubicBezTo>
                    <a:pt x="2436" y="768"/>
                    <a:pt x="2436" y="601"/>
                    <a:pt x="2336" y="601"/>
                  </a:cubicBezTo>
                  <a:cubicBezTo>
                    <a:pt x="2281" y="603"/>
                    <a:pt x="2227" y="604"/>
                    <a:pt x="2174" y="604"/>
                  </a:cubicBezTo>
                  <a:cubicBezTo>
                    <a:pt x="1388" y="604"/>
                    <a:pt x="788" y="375"/>
                    <a:pt x="10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1" name="Google Shape;5571;p28"/>
            <p:cNvSpPr/>
            <p:nvPr/>
          </p:nvSpPr>
          <p:spPr>
            <a:xfrm>
              <a:off x="9186125" y="2284200"/>
              <a:ext cx="154025" cy="33825"/>
            </a:xfrm>
            <a:custGeom>
              <a:rect b="b" l="l" r="r" t="t"/>
              <a:pathLst>
                <a:path extrusionOk="0" h="1353" w="6161">
                  <a:moveTo>
                    <a:pt x="841" y="0"/>
                  </a:moveTo>
                  <a:cubicBezTo>
                    <a:pt x="568" y="0"/>
                    <a:pt x="289" y="41"/>
                    <a:pt x="3" y="138"/>
                  </a:cubicBezTo>
                  <a:lnTo>
                    <a:pt x="3" y="138"/>
                  </a:lnTo>
                  <a:cubicBezTo>
                    <a:pt x="2" y="133"/>
                    <a:pt x="1" y="129"/>
                    <a:pt x="1" y="129"/>
                  </a:cubicBezTo>
                  <a:cubicBezTo>
                    <a:pt x="0" y="129"/>
                    <a:pt x="0" y="132"/>
                    <a:pt x="0" y="139"/>
                  </a:cubicBezTo>
                  <a:cubicBezTo>
                    <a:pt x="1" y="138"/>
                    <a:pt x="2" y="138"/>
                    <a:pt x="3" y="138"/>
                  </a:cubicBezTo>
                  <a:lnTo>
                    <a:pt x="3" y="138"/>
                  </a:lnTo>
                  <a:cubicBezTo>
                    <a:pt x="6" y="150"/>
                    <a:pt x="15" y="172"/>
                    <a:pt x="34" y="172"/>
                  </a:cubicBezTo>
                  <a:cubicBezTo>
                    <a:pt x="257" y="117"/>
                    <a:pt x="476" y="93"/>
                    <a:pt x="691" y="93"/>
                  </a:cubicBezTo>
                  <a:cubicBezTo>
                    <a:pt x="2241" y="93"/>
                    <a:pt x="3585" y="1352"/>
                    <a:pt x="5110" y="1352"/>
                  </a:cubicBezTo>
                  <a:cubicBezTo>
                    <a:pt x="5422" y="1352"/>
                    <a:pt x="5741" y="1300"/>
                    <a:pt x="6071" y="1173"/>
                  </a:cubicBezTo>
                  <a:cubicBezTo>
                    <a:pt x="6160" y="1143"/>
                    <a:pt x="6144" y="1034"/>
                    <a:pt x="6068" y="1034"/>
                  </a:cubicBezTo>
                  <a:cubicBezTo>
                    <a:pt x="6059" y="1034"/>
                    <a:pt x="6049" y="1036"/>
                    <a:pt x="6038" y="1039"/>
                  </a:cubicBezTo>
                  <a:cubicBezTo>
                    <a:pt x="5723" y="1162"/>
                    <a:pt x="5416" y="1214"/>
                    <a:pt x="5115" y="1214"/>
                  </a:cubicBezTo>
                  <a:cubicBezTo>
                    <a:pt x="3650" y="1214"/>
                    <a:pt x="2329" y="0"/>
                    <a:pt x="84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2" name="Google Shape;5572;p28"/>
            <p:cNvSpPr/>
            <p:nvPr/>
          </p:nvSpPr>
          <p:spPr>
            <a:xfrm>
              <a:off x="9365425" y="2287700"/>
              <a:ext cx="105100" cy="15825"/>
            </a:xfrm>
            <a:custGeom>
              <a:rect b="b" l="l" r="r" t="t"/>
              <a:pathLst>
                <a:path extrusionOk="0" h="633" w="4204">
                  <a:moveTo>
                    <a:pt x="894" y="0"/>
                  </a:moveTo>
                  <a:cubicBezTo>
                    <a:pt x="606" y="0"/>
                    <a:pt x="318" y="11"/>
                    <a:pt x="34" y="32"/>
                  </a:cubicBezTo>
                  <a:cubicBezTo>
                    <a:pt x="0" y="32"/>
                    <a:pt x="0" y="132"/>
                    <a:pt x="34" y="132"/>
                  </a:cubicBezTo>
                  <a:cubicBezTo>
                    <a:pt x="1468" y="132"/>
                    <a:pt x="2802" y="299"/>
                    <a:pt x="4136" y="632"/>
                  </a:cubicBezTo>
                  <a:cubicBezTo>
                    <a:pt x="4203" y="632"/>
                    <a:pt x="4203" y="532"/>
                    <a:pt x="4170" y="499"/>
                  </a:cubicBezTo>
                  <a:cubicBezTo>
                    <a:pt x="3113" y="156"/>
                    <a:pt x="1994" y="0"/>
                    <a:pt x="89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3" name="Google Shape;5573;p28"/>
            <p:cNvSpPr/>
            <p:nvPr/>
          </p:nvSpPr>
          <p:spPr>
            <a:xfrm>
              <a:off x="9461325" y="2200925"/>
              <a:ext cx="20025" cy="210375"/>
            </a:xfrm>
            <a:custGeom>
              <a:rect b="b" l="l" r="r" t="t"/>
              <a:pathLst>
                <a:path extrusionOk="0" h="8415" w="801">
                  <a:moveTo>
                    <a:pt x="801" y="0"/>
                  </a:moveTo>
                  <a:lnTo>
                    <a:pt x="801" y="0"/>
                  </a:lnTo>
                  <a:cubicBezTo>
                    <a:pt x="801" y="1"/>
                    <a:pt x="801" y="1"/>
                    <a:pt x="801" y="2"/>
                  </a:cubicBezTo>
                  <a:lnTo>
                    <a:pt x="801" y="2"/>
                  </a:lnTo>
                  <a:cubicBezTo>
                    <a:pt x="801" y="1"/>
                    <a:pt x="801" y="1"/>
                    <a:pt x="801" y="0"/>
                  </a:cubicBezTo>
                  <a:close/>
                  <a:moveTo>
                    <a:pt x="801" y="2"/>
                  </a:moveTo>
                  <a:cubicBezTo>
                    <a:pt x="799" y="34"/>
                    <a:pt x="734" y="34"/>
                    <a:pt x="734" y="34"/>
                  </a:cubicBezTo>
                  <a:cubicBezTo>
                    <a:pt x="567" y="2836"/>
                    <a:pt x="367" y="5604"/>
                    <a:pt x="0" y="8340"/>
                  </a:cubicBezTo>
                  <a:cubicBezTo>
                    <a:pt x="0" y="8390"/>
                    <a:pt x="17" y="8415"/>
                    <a:pt x="42" y="8415"/>
                  </a:cubicBezTo>
                  <a:cubicBezTo>
                    <a:pt x="67" y="8415"/>
                    <a:pt x="100" y="8390"/>
                    <a:pt x="134" y="8340"/>
                  </a:cubicBezTo>
                  <a:cubicBezTo>
                    <a:pt x="501" y="5605"/>
                    <a:pt x="734" y="2803"/>
                    <a:pt x="801" y="2"/>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4" name="Google Shape;5574;p28"/>
            <p:cNvSpPr/>
            <p:nvPr/>
          </p:nvSpPr>
          <p:spPr>
            <a:xfrm>
              <a:off x="9285625" y="2258925"/>
              <a:ext cx="55625" cy="16975"/>
            </a:xfrm>
            <a:custGeom>
              <a:rect b="b" l="l" r="r" t="t"/>
              <a:pathLst>
                <a:path extrusionOk="0" h="679" w="2225">
                  <a:moveTo>
                    <a:pt x="16" y="1"/>
                  </a:moveTo>
                  <a:cubicBezTo>
                    <a:pt x="8" y="1"/>
                    <a:pt x="1" y="15"/>
                    <a:pt x="23" y="15"/>
                  </a:cubicBezTo>
                  <a:cubicBezTo>
                    <a:pt x="23" y="4"/>
                    <a:pt x="20" y="1"/>
                    <a:pt x="16" y="1"/>
                  </a:cubicBezTo>
                  <a:close/>
                  <a:moveTo>
                    <a:pt x="23" y="15"/>
                  </a:moveTo>
                  <a:cubicBezTo>
                    <a:pt x="469" y="409"/>
                    <a:pt x="1059" y="679"/>
                    <a:pt x="1680" y="679"/>
                  </a:cubicBezTo>
                  <a:cubicBezTo>
                    <a:pt x="1849" y="679"/>
                    <a:pt x="2020" y="659"/>
                    <a:pt x="2191" y="616"/>
                  </a:cubicBezTo>
                  <a:cubicBezTo>
                    <a:pt x="2221" y="616"/>
                    <a:pt x="2224" y="510"/>
                    <a:pt x="2178" y="510"/>
                  </a:cubicBezTo>
                  <a:cubicBezTo>
                    <a:pt x="2172" y="510"/>
                    <a:pt x="2165" y="512"/>
                    <a:pt x="2158" y="516"/>
                  </a:cubicBezTo>
                  <a:cubicBezTo>
                    <a:pt x="1975" y="548"/>
                    <a:pt x="1793" y="564"/>
                    <a:pt x="1614" y="564"/>
                  </a:cubicBezTo>
                  <a:cubicBezTo>
                    <a:pt x="1045" y="564"/>
                    <a:pt x="505" y="396"/>
                    <a:pt x="23" y="15"/>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5" name="Google Shape;5575;p28"/>
            <p:cNvSpPr/>
            <p:nvPr/>
          </p:nvSpPr>
          <p:spPr>
            <a:xfrm>
              <a:off x="9308700" y="2355725"/>
              <a:ext cx="137425" cy="20350"/>
            </a:xfrm>
            <a:custGeom>
              <a:rect b="b" l="l" r="r" t="t"/>
              <a:pathLst>
                <a:path extrusionOk="0" h="814" w="5497">
                  <a:moveTo>
                    <a:pt x="2748" y="1"/>
                  </a:moveTo>
                  <a:cubicBezTo>
                    <a:pt x="2643" y="1"/>
                    <a:pt x="2538" y="5"/>
                    <a:pt x="2436" y="13"/>
                  </a:cubicBezTo>
                  <a:cubicBezTo>
                    <a:pt x="1535" y="80"/>
                    <a:pt x="768" y="313"/>
                    <a:pt x="34" y="780"/>
                  </a:cubicBezTo>
                  <a:cubicBezTo>
                    <a:pt x="1" y="780"/>
                    <a:pt x="68" y="813"/>
                    <a:pt x="101" y="813"/>
                  </a:cubicBezTo>
                  <a:cubicBezTo>
                    <a:pt x="840" y="375"/>
                    <a:pt x="1690" y="128"/>
                    <a:pt x="2564" y="128"/>
                  </a:cubicBezTo>
                  <a:cubicBezTo>
                    <a:pt x="2953" y="128"/>
                    <a:pt x="3346" y="177"/>
                    <a:pt x="3737" y="280"/>
                  </a:cubicBezTo>
                  <a:cubicBezTo>
                    <a:pt x="4146" y="400"/>
                    <a:pt x="4573" y="642"/>
                    <a:pt x="4992" y="642"/>
                  </a:cubicBezTo>
                  <a:cubicBezTo>
                    <a:pt x="5153" y="642"/>
                    <a:pt x="5314" y="606"/>
                    <a:pt x="5471" y="513"/>
                  </a:cubicBezTo>
                  <a:cubicBezTo>
                    <a:pt x="5497" y="488"/>
                    <a:pt x="5484" y="424"/>
                    <a:pt x="5461" y="424"/>
                  </a:cubicBezTo>
                  <a:cubicBezTo>
                    <a:pt x="5454" y="424"/>
                    <a:pt x="5446" y="431"/>
                    <a:pt x="5438" y="447"/>
                  </a:cubicBezTo>
                  <a:cubicBezTo>
                    <a:pt x="5314" y="488"/>
                    <a:pt x="5191" y="505"/>
                    <a:pt x="5070" y="505"/>
                  </a:cubicBezTo>
                  <a:cubicBezTo>
                    <a:pt x="4606" y="505"/>
                    <a:pt x="4167" y="252"/>
                    <a:pt x="3770" y="146"/>
                  </a:cubicBezTo>
                  <a:cubicBezTo>
                    <a:pt x="3439" y="44"/>
                    <a:pt x="3088" y="1"/>
                    <a:pt x="2748"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6" name="Google Shape;5576;p28"/>
            <p:cNvSpPr/>
            <p:nvPr/>
          </p:nvSpPr>
          <p:spPr>
            <a:xfrm>
              <a:off x="9206125" y="2351925"/>
              <a:ext cx="64075" cy="10100"/>
            </a:xfrm>
            <a:custGeom>
              <a:rect b="b" l="l" r="r" t="t"/>
              <a:pathLst>
                <a:path extrusionOk="0" h="404" w="2563">
                  <a:moveTo>
                    <a:pt x="984" y="0"/>
                  </a:moveTo>
                  <a:cubicBezTo>
                    <a:pt x="669" y="0"/>
                    <a:pt x="352" y="35"/>
                    <a:pt x="34" y="98"/>
                  </a:cubicBezTo>
                  <a:cubicBezTo>
                    <a:pt x="1" y="98"/>
                    <a:pt x="1" y="165"/>
                    <a:pt x="68" y="165"/>
                  </a:cubicBezTo>
                  <a:cubicBezTo>
                    <a:pt x="339" y="111"/>
                    <a:pt x="604" y="85"/>
                    <a:pt x="864" y="85"/>
                  </a:cubicBezTo>
                  <a:cubicBezTo>
                    <a:pt x="1401" y="85"/>
                    <a:pt x="1919" y="196"/>
                    <a:pt x="2436" y="398"/>
                  </a:cubicBezTo>
                  <a:cubicBezTo>
                    <a:pt x="2447" y="402"/>
                    <a:pt x="2457" y="404"/>
                    <a:pt x="2467" y="404"/>
                  </a:cubicBezTo>
                  <a:cubicBezTo>
                    <a:pt x="2542" y="404"/>
                    <a:pt x="2562" y="298"/>
                    <a:pt x="2503" y="298"/>
                  </a:cubicBezTo>
                  <a:cubicBezTo>
                    <a:pt x="2007" y="92"/>
                    <a:pt x="1498" y="0"/>
                    <a:pt x="98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7" name="Google Shape;5577;p28"/>
            <p:cNvSpPr/>
            <p:nvPr/>
          </p:nvSpPr>
          <p:spPr>
            <a:xfrm>
              <a:off x="9228225" y="2454975"/>
              <a:ext cx="149725" cy="22025"/>
            </a:xfrm>
            <a:custGeom>
              <a:rect b="b" l="l" r="r" t="t"/>
              <a:pathLst>
                <a:path extrusionOk="0" h="881" w="5989">
                  <a:moveTo>
                    <a:pt x="1620" y="0"/>
                  </a:moveTo>
                  <a:cubicBezTo>
                    <a:pt x="1080" y="0"/>
                    <a:pt x="554" y="125"/>
                    <a:pt x="51" y="479"/>
                  </a:cubicBezTo>
                  <a:cubicBezTo>
                    <a:pt x="0" y="505"/>
                    <a:pt x="27" y="569"/>
                    <a:pt x="71" y="569"/>
                  </a:cubicBezTo>
                  <a:cubicBezTo>
                    <a:pt x="86" y="569"/>
                    <a:pt x="102" y="562"/>
                    <a:pt x="118" y="546"/>
                  </a:cubicBezTo>
                  <a:cubicBezTo>
                    <a:pt x="586" y="239"/>
                    <a:pt x="1066" y="128"/>
                    <a:pt x="1553" y="128"/>
                  </a:cubicBezTo>
                  <a:cubicBezTo>
                    <a:pt x="2820" y="128"/>
                    <a:pt x="4135" y="881"/>
                    <a:pt x="5429" y="881"/>
                  </a:cubicBezTo>
                  <a:cubicBezTo>
                    <a:pt x="5582" y="881"/>
                    <a:pt x="5736" y="870"/>
                    <a:pt x="5888" y="846"/>
                  </a:cubicBezTo>
                  <a:cubicBezTo>
                    <a:pt x="5989" y="846"/>
                    <a:pt x="5989" y="713"/>
                    <a:pt x="5888" y="713"/>
                  </a:cubicBezTo>
                  <a:cubicBezTo>
                    <a:pt x="5795" y="721"/>
                    <a:pt x="5700" y="725"/>
                    <a:pt x="5606" y="725"/>
                  </a:cubicBezTo>
                  <a:cubicBezTo>
                    <a:pt x="4295" y="725"/>
                    <a:pt x="2919" y="0"/>
                    <a:pt x="1620"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8" name="Google Shape;5578;p28"/>
            <p:cNvSpPr/>
            <p:nvPr/>
          </p:nvSpPr>
          <p:spPr>
            <a:xfrm>
              <a:off x="9303700" y="2416900"/>
              <a:ext cx="28375" cy="5875"/>
            </a:xfrm>
            <a:custGeom>
              <a:rect b="b" l="l" r="r" t="t"/>
              <a:pathLst>
                <a:path extrusionOk="0" h="235" w="1135">
                  <a:moveTo>
                    <a:pt x="34" y="1"/>
                  </a:moveTo>
                  <a:cubicBezTo>
                    <a:pt x="1" y="1"/>
                    <a:pt x="1" y="68"/>
                    <a:pt x="34" y="134"/>
                  </a:cubicBezTo>
                  <a:cubicBezTo>
                    <a:pt x="368" y="168"/>
                    <a:pt x="701" y="234"/>
                    <a:pt x="1035" y="234"/>
                  </a:cubicBezTo>
                  <a:cubicBezTo>
                    <a:pt x="1135" y="234"/>
                    <a:pt x="1135" y="134"/>
                    <a:pt x="1035" y="134"/>
                  </a:cubicBezTo>
                  <a:lnTo>
                    <a:pt x="34" y="1"/>
                  </a:ln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9" name="Google Shape;5579;p28"/>
            <p:cNvSpPr/>
            <p:nvPr/>
          </p:nvSpPr>
          <p:spPr>
            <a:xfrm>
              <a:off x="9132750" y="2492300"/>
              <a:ext cx="173075" cy="19025"/>
            </a:xfrm>
            <a:custGeom>
              <a:rect b="b" l="l" r="r" t="t"/>
              <a:pathLst>
                <a:path extrusionOk="0" h="761" w="6923">
                  <a:moveTo>
                    <a:pt x="2344" y="0"/>
                  </a:moveTo>
                  <a:cubicBezTo>
                    <a:pt x="1576" y="0"/>
                    <a:pt x="817" y="102"/>
                    <a:pt x="101" y="287"/>
                  </a:cubicBezTo>
                  <a:cubicBezTo>
                    <a:pt x="1" y="287"/>
                    <a:pt x="34" y="354"/>
                    <a:pt x="101" y="354"/>
                  </a:cubicBezTo>
                  <a:cubicBezTo>
                    <a:pt x="784" y="191"/>
                    <a:pt x="1484" y="108"/>
                    <a:pt x="2184" y="108"/>
                  </a:cubicBezTo>
                  <a:cubicBezTo>
                    <a:pt x="2918" y="108"/>
                    <a:pt x="3653" y="200"/>
                    <a:pt x="4370" y="387"/>
                  </a:cubicBezTo>
                  <a:cubicBezTo>
                    <a:pt x="4955" y="539"/>
                    <a:pt x="5484" y="761"/>
                    <a:pt x="6011" y="761"/>
                  </a:cubicBezTo>
                  <a:cubicBezTo>
                    <a:pt x="6295" y="761"/>
                    <a:pt x="6580" y="696"/>
                    <a:pt x="6872" y="521"/>
                  </a:cubicBezTo>
                  <a:cubicBezTo>
                    <a:pt x="6923" y="496"/>
                    <a:pt x="6896" y="432"/>
                    <a:pt x="6866" y="432"/>
                  </a:cubicBezTo>
                  <a:cubicBezTo>
                    <a:pt x="6857" y="432"/>
                    <a:pt x="6847" y="438"/>
                    <a:pt x="6839" y="454"/>
                  </a:cubicBezTo>
                  <a:cubicBezTo>
                    <a:pt x="6568" y="578"/>
                    <a:pt x="6277" y="626"/>
                    <a:pt x="5975" y="626"/>
                  </a:cubicBezTo>
                  <a:cubicBezTo>
                    <a:pt x="4977" y="626"/>
                    <a:pt x="3858" y="97"/>
                    <a:pt x="2936" y="20"/>
                  </a:cubicBezTo>
                  <a:cubicBezTo>
                    <a:pt x="2738" y="7"/>
                    <a:pt x="2541" y="0"/>
                    <a:pt x="234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0" name="Google Shape;5580;p28"/>
            <p:cNvSpPr/>
            <p:nvPr/>
          </p:nvSpPr>
          <p:spPr>
            <a:xfrm>
              <a:off x="9490500" y="2410075"/>
              <a:ext cx="120825" cy="16025"/>
            </a:xfrm>
            <a:custGeom>
              <a:rect b="b" l="l" r="r" t="t"/>
              <a:pathLst>
                <a:path extrusionOk="0" h="641" w="4833">
                  <a:moveTo>
                    <a:pt x="4721" y="0"/>
                  </a:moveTo>
                  <a:cubicBezTo>
                    <a:pt x="4715" y="0"/>
                    <a:pt x="4709" y="2"/>
                    <a:pt x="4704" y="7"/>
                  </a:cubicBezTo>
                  <a:cubicBezTo>
                    <a:pt x="4421" y="279"/>
                    <a:pt x="4092" y="366"/>
                    <a:pt x="3746" y="366"/>
                  </a:cubicBezTo>
                  <a:cubicBezTo>
                    <a:pt x="3115" y="366"/>
                    <a:pt x="2429" y="74"/>
                    <a:pt x="1869" y="74"/>
                  </a:cubicBezTo>
                  <a:cubicBezTo>
                    <a:pt x="1202" y="74"/>
                    <a:pt x="568" y="274"/>
                    <a:pt x="1" y="574"/>
                  </a:cubicBezTo>
                  <a:cubicBezTo>
                    <a:pt x="1" y="574"/>
                    <a:pt x="1" y="641"/>
                    <a:pt x="34" y="641"/>
                  </a:cubicBezTo>
                  <a:cubicBezTo>
                    <a:pt x="612" y="336"/>
                    <a:pt x="1128" y="232"/>
                    <a:pt x="1645" y="232"/>
                  </a:cubicBezTo>
                  <a:cubicBezTo>
                    <a:pt x="2203" y="232"/>
                    <a:pt x="2763" y="353"/>
                    <a:pt x="3403" y="474"/>
                  </a:cubicBezTo>
                  <a:cubicBezTo>
                    <a:pt x="3553" y="501"/>
                    <a:pt x="3694" y="515"/>
                    <a:pt x="3828" y="515"/>
                  </a:cubicBezTo>
                  <a:cubicBezTo>
                    <a:pt x="4198" y="515"/>
                    <a:pt x="4510" y="401"/>
                    <a:pt x="4804" y="107"/>
                  </a:cubicBezTo>
                  <a:cubicBezTo>
                    <a:pt x="4833" y="78"/>
                    <a:pt x="4763" y="0"/>
                    <a:pt x="472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1" name="Google Shape;5581;p28"/>
            <p:cNvSpPr/>
            <p:nvPr/>
          </p:nvSpPr>
          <p:spPr>
            <a:xfrm>
              <a:off x="9498000" y="2375225"/>
              <a:ext cx="134300" cy="9925"/>
            </a:xfrm>
            <a:custGeom>
              <a:rect b="b" l="l" r="r" t="t"/>
              <a:pathLst>
                <a:path extrusionOk="0" h="397" w="5372">
                  <a:moveTo>
                    <a:pt x="68" y="0"/>
                  </a:moveTo>
                  <a:cubicBezTo>
                    <a:pt x="34" y="33"/>
                    <a:pt x="1" y="67"/>
                    <a:pt x="34" y="67"/>
                  </a:cubicBezTo>
                  <a:cubicBezTo>
                    <a:pt x="1417" y="253"/>
                    <a:pt x="2821" y="397"/>
                    <a:pt x="4212" y="397"/>
                  </a:cubicBezTo>
                  <a:cubicBezTo>
                    <a:pt x="4566" y="397"/>
                    <a:pt x="4919" y="387"/>
                    <a:pt x="5271" y="367"/>
                  </a:cubicBezTo>
                  <a:cubicBezTo>
                    <a:pt x="5371" y="367"/>
                    <a:pt x="5338" y="234"/>
                    <a:pt x="5271" y="234"/>
                  </a:cubicBezTo>
                  <a:cubicBezTo>
                    <a:pt x="3537" y="234"/>
                    <a:pt x="1769" y="167"/>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2" name="Google Shape;5582;p28"/>
            <p:cNvSpPr/>
            <p:nvPr/>
          </p:nvSpPr>
          <p:spPr>
            <a:xfrm>
              <a:off x="9591400" y="2341025"/>
              <a:ext cx="70925" cy="10875"/>
            </a:xfrm>
            <a:custGeom>
              <a:rect b="b" l="l" r="r" t="t"/>
              <a:pathLst>
                <a:path extrusionOk="0" h="435" w="2837">
                  <a:moveTo>
                    <a:pt x="34" y="0"/>
                  </a:moveTo>
                  <a:cubicBezTo>
                    <a:pt x="34" y="34"/>
                    <a:pt x="1" y="101"/>
                    <a:pt x="101" y="101"/>
                  </a:cubicBezTo>
                  <a:cubicBezTo>
                    <a:pt x="968" y="234"/>
                    <a:pt x="1869" y="401"/>
                    <a:pt x="2770" y="434"/>
                  </a:cubicBezTo>
                  <a:cubicBezTo>
                    <a:pt x="2836" y="434"/>
                    <a:pt x="2836" y="367"/>
                    <a:pt x="2770" y="334"/>
                  </a:cubicBezTo>
                  <a:cubicBezTo>
                    <a:pt x="1869" y="167"/>
                    <a:pt x="968" y="101"/>
                    <a:pt x="3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3" name="Google Shape;5583;p28"/>
            <p:cNvSpPr/>
            <p:nvPr/>
          </p:nvSpPr>
          <p:spPr>
            <a:xfrm>
              <a:off x="9474650" y="2304325"/>
              <a:ext cx="48400" cy="5875"/>
            </a:xfrm>
            <a:custGeom>
              <a:rect b="b" l="l" r="r" t="t"/>
              <a:pathLst>
                <a:path extrusionOk="0" h="235" w="1936">
                  <a:moveTo>
                    <a:pt x="1836" y="1"/>
                  </a:moveTo>
                  <a:cubicBezTo>
                    <a:pt x="1269" y="1"/>
                    <a:pt x="668" y="134"/>
                    <a:pt x="101" y="168"/>
                  </a:cubicBezTo>
                  <a:cubicBezTo>
                    <a:pt x="1" y="168"/>
                    <a:pt x="34" y="234"/>
                    <a:pt x="101" y="234"/>
                  </a:cubicBezTo>
                  <a:cubicBezTo>
                    <a:pt x="668" y="201"/>
                    <a:pt x="1269" y="201"/>
                    <a:pt x="1836" y="134"/>
                  </a:cubicBezTo>
                  <a:cubicBezTo>
                    <a:pt x="1936" y="134"/>
                    <a:pt x="1936" y="1"/>
                    <a:pt x="1836"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84" name="Google Shape;5584;p28"/>
          <p:cNvGrpSpPr/>
          <p:nvPr/>
        </p:nvGrpSpPr>
        <p:grpSpPr>
          <a:xfrm flipH="1">
            <a:off x="1187575" y="539500"/>
            <a:ext cx="784750" cy="1674700"/>
            <a:chOff x="5909625" y="3402475"/>
            <a:chExt cx="784750" cy="1674700"/>
          </a:xfrm>
        </p:grpSpPr>
        <p:sp>
          <p:nvSpPr>
            <p:cNvPr id="5585" name="Google Shape;5585;p28"/>
            <p:cNvSpPr/>
            <p:nvPr/>
          </p:nvSpPr>
          <p:spPr>
            <a:xfrm>
              <a:off x="6003850" y="4914525"/>
              <a:ext cx="206000" cy="155975"/>
            </a:xfrm>
            <a:custGeom>
              <a:rect b="b" l="l" r="r" t="t"/>
              <a:pathLst>
                <a:path extrusionOk="0" h="6239" w="8240">
                  <a:moveTo>
                    <a:pt x="5171" y="1"/>
                  </a:moveTo>
                  <a:lnTo>
                    <a:pt x="4037" y="2403"/>
                  </a:lnTo>
                  <a:lnTo>
                    <a:pt x="0" y="2636"/>
                  </a:lnTo>
                  <a:lnTo>
                    <a:pt x="6538" y="6239"/>
                  </a:lnTo>
                  <a:lnTo>
                    <a:pt x="8240" y="2403"/>
                  </a:lnTo>
                  <a:lnTo>
                    <a:pt x="517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6" name="Google Shape;5586;p28"/>
            <p:cNvSpPr/>
            <p:nvPr/>
          </p:nvSpPr>
          <p:spPr>
            <a:xfrm>
              <a:off x="6538400" y="4892850"/>
              <a:ext cx="155975" cy="184325"/>
            </a:xfrm>
            <a:custGeom>
              <a:rect b="b" l="l" r="r" t="t"/>
              <a:pathLst>
                <a:path extrusionOk="0" h="7373" w="6239">
                  <a:moveTo>
                    <a:pt x="3670" y="1"/>
                  </a:moveTo>
                  <a:lnTo>
                    <a:pt x="67" y="1602"/>
                  </a:lnTo>
                  <a:lnTo>
                    <a:pt x="1702" y="3737"/>
                  </a:lnTo>
                  <a:lnTo>
                    <a:pt x="0" y="7372"/>
                  </a:lnTo>
                  <a:lnTo>
                    <a:pt x="6238" y="3336"/>
                  </a:lnTo>
                  <a:lnTo>
                    <a:pt x="3670"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7" name="Google Shape;5587;p28"/>
            <p:cNvSpPr/>
            <p:nvPr/>
          </p:nvSpPr>
          <p:spPr>
            <a:xfrm>
              <a:off x="5909625" y="3873125"/>
              <a:ext cx="134275" cy="92425"/>
            </a:xfrm>
            <a:custGeom>
              <a:rect b="b" l="l" r="r" t="t"/>
              <a:pathLst>
                <a:path extrusionOk="0" h="3697" w="5371">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8" name="Google Shape;5588;p28"/>
            <p:cNvSpPr/>
            <p:nvPr/>
          </p:nvSpPr>
          <p:spPr>
            <a:xfrm>
              <a:off x="5989100" y="3900475"/>
              <a:ext cx="12275" cy="43400"/>
            </a:xfrm>
            <a:custGeom>
              <a:rect b="b" l="l" r="r" t="t"/>
              <a:pathLst>
                <a:path extrusionOk="0" h="1736" w="491">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9" name="Google Shape;5589;p28"/>
            <p:cNvSpPr/>
            <p:nvPr/>
          </p:nvSpPr>
          <p:spPr>
            <a:xfrm>
              <a:off x="6006350" y="3712575"/>
              <a:ext cx="373625" cy="332950"/>
            </a:xfrm>
            <a:custGeom>
              <a:rect b="b" l="l" r="r" t="t"/>
              <a:pathLst>
                <a:path extrusionOk="0" h="13318" w="14945">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0" name="Google Shape;5590;p28"/>
            <p:cNvSpPr/>
            <p:nvPr/>
          </p:nvSpPr>
          <p:spPr>
            <a:xfrm>
              <a:off x="6260700" y="4123975"/>
              <a:ext cx="412825" cy="868975"/>
            </a:xfrm>
            <a:custGeom>
              <a:rect b="b" l="l" r="r" t="t"/>
              <a:pathLst>
                <a:path extrusionOk="0" h="34759" w="16513">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1" name="Google Shape;5591;p28"/>
            <p:cNvSpPr/>
            <p:nvPr/>
          </p:nvSpPr>
          <p:spPr>
            <a:xfrm>
              <a:off x="6099750" y="4088950"/>
              <a:ext cx="450350" cy="926525"/>
            </a:xfrm>
            <a:custGeom>
              <a:rect b="b" l="l" r="r" t="t"/>
              <a:pathLst>
                <a:path extrusionOk="0" h="37061" w="18014">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2" name="Google Shape;5592;p28"/>
            <p:cNvSpPr/>
            <p:nvPr/>
          </p:nvSpPr>
          <p:spPr>
            <a:xfrm>
              <a:off x="6259875" y="3698675"/>
              <a:ext cx="286875" cy="461175"/>
            </a:xfrm>
            <a:custGeom>
              <a:rect b="b" l="l" r="r" t="t"/>
              <a:pathLst>
                <a:path extrusionOk="0" h="18447" w="11475">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3" name="Google Shape;5593;p28"/>
            <p:cNvSpPr/>
            <p:nvPr/>
          </p:nvSpPr>
          <p:spPr>
            <a:xfrm>
              <a:off x="6155625" y="4215700"/>
              <a:ext cx="305250" cy="760900"/>
            </a:xfrm>
            <a:custGeom>
              <a:rect b="b" l="l" r="r" t="t"/>
              <a:pathLst>
                <a:path extrusionOk="0" h="30436" w="1221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4" name="Google Shape;5594;p28"/>
            <p:cNvSpPr/>
            <p:nvPr/>
          </p:nvSpPr>
          <p:spPr>
            <a:xfrm>
              <a:off x="6091600" y="4971525"/>
              <a:ext cx="41525" cy="29750"/>
            </a:xfrm>
            <a:custGeom>
              <a:rect b="b" l="l" r="r" t="t"/>
              <a:pathLst>
                <a:path extrusionOk="0" h="1190" w="1661">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5" name="Google Shape;5595;p28"/>
            <p:cNvSpPr/>
            <p:nvPr/>
          </p:nvSpPr>
          <p:spPr>
            <a:xfrm>
              <a:off x="6087450" y="4975675"/>
              <a:ext cx="34000" cy="30625"/>
            </a:xfrm>
            <a:custGeom>
              <a:rect b="b" l="l" r="r" t="t"/>
              <a:pathLst>
                <a:path extrusionOk="0" h="1225" w="136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6" name="Google Shape;5596;p28"/>
            <p:cNvSpPr/>
            <p:nvPr/>
          </p:nvSpPr>
          <p:spPr>
            <a:xfrm>
              <a:off x="6076175" y="4932250"/>
              <a:ext cx="56125" cy="48525"/>
            </a:xfrm>
            <a:custGeom>
              <a:rect b="b" l="l" r="r" t="t"/>
              <a:pathLst>
                <a:path extrusionOk="0" h="1941" w="2245">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7" name="Google Shape;5597;p28"/>
            <p:cNvSpPr/>
            <p:nvPr/>
          </p:nvSpPr>
          <p:spPr>
            <a:xfrm>
              <a:off x="6550300" y="4969575"/>
              <a:ext cx="143225" cy="90425"/>
            </a:xfrm>
            <a:custGeom>
              <a:rect b="b" l="l" r="r" t="t"/>
              <a:pathLst>
                <a:path extrusionOk="0" h="3617" w="5729">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8" name="Google Shape;5598;p28"/>
            <p:cNvSpPr/>
            <p:nvPr/>
          </p:nvSpPr>
          <p:spPr>
            <a:xfrm>
              <a:off x="6566800" y="4984025"/>
              <a:ext cx="38125" cy="24500"/>
            </a:xfrm>
            <a:custGeom>
              <a:rect b="b" l="l" r="r" t="t"/>
              <a:pathLst>
                <a:path extrusionOk="0" h="980" w="1525">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9" name="Google Shape;5599;p28"/>
            <p:cNvSpPr/>
            <p:nvPr/>
          </p:nvSpPr>
          <p:spPr>
            <a:xfrm>
              <a:off x="6579250" y="4978450"/>
              <a:ext cx="23200" cy="16175"/>
            </a:xfrm>
            <a:custGeom>
              <a:rect b="b" l="l" r="r" t="t"/>
              <a:pathLst>
                <a:path extrusionOk="0" h="647" w="928">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0" name="Google Shape;5600;p28"/>
            <p:cNvSpPr/>
            <p:nvPr/>
          </p:nvSpPr>
          <p:spPr>
            <a:xfrm>
              <a:off x="6564625" y="4961775"/>
              <a:ext cx="37175" cy="29375"/>
            </a:xfrm>
            <a:custGeom>
              <a:rect b="b" l="l" r="r" t="t"/>
              <a:pathLst>
                <a:path extrusionOk="0" h="1175" w="1487">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1" name="Google Shape;5601;p28"/>
            <p:cNvSpPr/>
            <p:nvPr/>
          </p:nvSpPr>
          <p:spPr>
            <a:xfrm>
              <a:off x="6012200" y="4981250"/>
              <a:ext cx="155950" cy="85075"/>
            </a:xfrm>
            <a:custGeom>
              <a:rect b="b" l="l" r="r" t="t"/>
              <a:pathLst>
                <a:path extrusionOk="0" h="3403" w="6238">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2" name="Google Shape;5602;p28"/>
            <p:cNvSpPr/>
            <p:nvPr/>
          </p:nvSpPr>
          <p:spPr>
            <a:xfrm>
              <a:off x="6434150" y="4545250"/>
              <a:ext cx="183500" cy="412175"/>
            </a:xfrm>
            <a:custGeom>
              <a:rect b="b" l="l" r="r" t="t"/>
              <a:pathLst>
                <a:path extrusionOk="0" h="16487" w="734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3" name="Google Shape;5603;p28"/>
            <p:cNvSpPr/>
            <p:nvPr/>
          </p:nvSpPr>
          <p:spPr>
            <a:xfrm>
              <a:off x="6429375" y="4177850"/>
              <a:ext cx="68175" cy="52875"/>
            </a:xfrm>
            <a:custGeom>
              <a:rect b="b" l="l" r="r" t="t"/>
              <a:pathLst>
                <a:path extrusionOk="0" h="2115" w="2727">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4" name="Google Shape;5604;p28"/>
            <p:cNvSpPr/>
            <p:nvPr/>
          </p:nvSpPr>
          <p:spPr>
            <a:xfrm>
              <a:off x="6218425" y="3925275"/>
              <a:ext cx="29800" cy="55275"/>
            </a:xfrm>
            <a:custGeom>
              <a:rect b="b" l="l" r="r" t="t"/>
              <a:pathLst>
                <a:path extrusionOk="0" h="2211" w="1192">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5" name="Google Shape;5605;p28"/>
            <p:cNvSpPr/>
            <p:nvPr/>
          </p:nvSpPr>
          <p:spPr>
            <a:xfrm>
              <a:off x="6252350" y="3402475"/>
              <a:ext cx="175150" cy="166950"/>
            </a:xfrm>
            <a:custGeom>
              <a:rect b="b" l="l" r="r" t="t"/>
              <a:pathLst>
                <a:path extrusionOk="0" h="6678" w="7006">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6" name="Google Shape;5606;p28"/>
            <p:cNvSpPr/>
            <p:nvPr/>
          </p:nvSpPr>
          <p:spPr>
            <a:xfrm>
              <a:off x="6274875" y="3459725"/>
              <a:ext cx="156800" cy="219625"/>
            </a:xfrm>
            <a:custGeom>
              <a:rect b="b" l="l" r="r" t="t"/>
              <a:pathLst>
                <a:path extrusionOk="0" h="8785" w="6272">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7" name="Google Shape;5607;p28"/>
            <p:cNvSpPr/>
            <p:nvPr/>
          </p:nvSpPr>
          <p:spPr>
            <a:xfrm>
              <a:off x="6298350" y="3549775"/>
              <a:ext cx="4600" cy="4800"/>
            </a:xfrm>
            <a:custGeom>
              <a:rect b="b" l="l" r="r" t="t"/>
              <a:pathLst>
                <a:path extrusionOk="0" h="192" w="184">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8" name="Google Shape;5608;p28"/>
            <p:cNvSpPr/>
            <p:nvPr/>
          </p:nvSpPr>
          <p:spPr>
            <a:xfrm>
              <a:off x="6365225" y="3539525"/>
              <a:ext cx="6425" cy="4275"/>
            </a:xfrm>
            <a:custGeom>
              <a:rect b="b" l="l" r="r" t="t"/>
              <a:pathLst>
                <a:path extrusionOk="0" h="171" w="257">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9" name="Google Shape;5609;p28"/>
            <p:cNvSpPr/>
            <p:nvPr/>
          </p:nvSpPr>
          <p:spPr>
            <a:xfrm>
              <a:off x="6321575" y="3651125"/>
              <a:ext cx="91750" cy="125125"/>
            </a:xfrm>
            <a:custGeom>
              <a:rect b="b" l="l" r="r" t="t"/>
              <a:pathLst>
                <a:path extrusionOk="0" h="5005" w="367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0" name="Google Shape;5610;p28"/>
            <p:cNvSpPr/>
            <p:nvPr/>
          </p:nvSpPr>
          <p:spPr>
            <a:xfrm>
              <a:off x="6314075" y="3584900"/>
              <a:ext cx="58400" cy="35650"/>
            </a:xfrm>
            <a:custGeom>
              <a:rect b="b" l="l" r="r" t="t"/>
              <a:pathLst>
                <a:path extrusionOk="0" h="1426" w="2336">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1" name="Google Shape;5611;p28"/>
            <p:cNvSpPr/>
            <p:nvPr/>
          </p:nvSpPr>
          <p:spPr>
            <a:xfrm>
              <a:off x="6317400" y="3530500"/>
              <a:ext cx="25050" cy="53550"/>
            </a:xfrm>
            <a:custGeom>
              <a:rect b="b" l="l" r="r" t="t"/>
              <a:pathLst>
                <a:path extrusionOk="0" h="2142" w="1002">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2" name="Google Shape;5612;p28"/>
            <p:cNvSpPr/>
            <p:nvPr/>
          </p:nvSpPr>
          <p:spPr>
            <a:xfrm>
              <a:off x="6356600" y="3650775"/>
              <a:ext cx="52325" cy="27075"/>
            </a:xfrm>
            <a:custGeom>
              <a:rect b="b" l="l" r="r" t="t"/>
              <a:pathLst>
                <a:path extrusionOk="0" h="1083" w="2093">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3" name="Google Shape;5613;p28"/>
            <p:cNvSpPr/>
            <p:nvPr/>
          </p:nvSpPr>
          <p:spPr>
            <a:xfrm>
              <a:off x="6275700" y="3450150"/>
              <a:ext cx="147650" cy="120975"/>
            </a:xfrm>
            <a:custGeom>
              <a:rect b="b" l="l" r="r" t="t"/>
              <a:pathLst>
                <a:path extrusionOk="0" h="4839" w="5906">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4" name="Google Shape;5614;p28"/>
            <p:cNvSpPr/>
            <p:nvPr/>
          </p:nvSpPr>
          <p:spPr>
            <a:xfrm>
              <a:off x="6410800" y="3545600"/>
              <a:ext cx="43000" cy="53350"/>
            </a:xfrm>
            <a:custGeom>
              <a:rect b="b" l="l" r="r" t="t"/>
              <a:pathLst>
                <a:path extrusionOk="0" h="2134" w="172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5" name="Google Shape;5615;p28"/>
            <p:cNvSpPr/>
            <p:nvPr/>
          </p:nvSpPr>
          <p:spPr>
            <a:xfrm>
              <a:off x="6344850" y="3632450"/>
              <a:ext cx="5950" cy="17775"/>
            </a:xfrm>
            <a:custGeom>
              <a:rect b="b" l="l" r="r" t="t"/>
              <a:pathLst>
                <a:path extrusionOk="0" h="711" w="238">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6" name="Google Shape;5616;p28"/>
            <p:cNvSpPr/>
            <p:nvPr/>
          </p:nvSpPr>
          <p:spPr>
            <a:xfrm>
              <a:off x="6339100" y="3633825"/>
              <a:ext cx="4175" cy="16075"/>
            </a:xfrm>
            <a:custGeom>
              <a:rect b="b" l="l" r="r" t="t"/>
              <a:pathLst>
                <a:path extrusionOk="0" h="643" w="167">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7" name="Google Shape;5617;p28"/>
            <p:cNvSpPr/>
            <p:nvPr/>
          </p:nvSpPr>
          <p:spPr>
            <a:xfrm>
              <a:off x="6334075" y="3631625"/>
              <a:ext cx="4200" cy="19025"/>
            </a:xfrm>
            <a:custGeom>
              <a:rect b="b" l="l" r="r" t="t"/>
              <a:pathLst>
                <a:path extrusionOk="0" h="761" w="168">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8" name="Google Shape;5618;p28"/>
            <p:cNvSpPr/>
            <p:nvPr/>
          </p:nvSpPr>
          <p:spPr>
            <a:xfrm>
              <a:off x="6183150" y="3759550"/>
              <a:ext cx="344425" cy="396125"/>
            </a:xfrm>
            <a:custGeom>
              <a:rect b="b" l="l" r="r" t="t"/>
              <a:pathLst>
                <a:path extrusionOk="0" h="15845" w="13777">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9" name="Google Shape;5619;p28"/>
            <p:cNvSpPr/>
            <p:nvPr/>
          </p:nvSpPr>
          <p:spPr>
            <a:xfrm>
              <a:off x="6198150" y="3818325"/>
              <a:ext cx="337775" cy="338200"/>
            </a:xfrm>
            <a:custGeom>
              <a:rect b="b" l="l" r="r" t="t"/>
              <a:pathLst>
                <a:path extrusionOk="0" h="13528" w="13511">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0" name="Google Shape;5620;p28"/>
            <p:cNvSpPr/>
            <p:nvPr/>
          </p:nvSpPr>
          <p:spPr>
            <a:xfrm>
              <a:off x="6259875" y="3776425"/>
              <a:ext cx="173475" cy="266675"/>
            </a:xfrm>
            <a:custGeom>
              <a:rect b="b" l="l" r="r" t="t"/>
              <a:pathLst>
                <a:path extrusionOk="0" h="10667" w="6939">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1" name="Google Shape;5621;p28"/>
            <p:cNvSpPr/>
            <p:nvPr/>
          </p:nvSpPr>
          <p:spPr>
            <a:xfrm>
              <a:off x="6122275" y="4093950"/>
              <a:ext cx="81750" cy="70900"/>
            </a:xfrm>
            <a:custGeom>
              <a:rect b="b" l="l" r="r" t="t"/>
              <a:pathLst>
                <a:path extrusionOk="0" h="2836" w="327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22" name="Google Shape;5622;p28"/>
          <p:cNvGrpSpPr/>
          <p:nvPr/>
        </p:nvGrpSpPr>
        <p:grpSpPr>
          <a:xfrm flipH="1">
            <a:off x="325125" y="3373125"/>
            <a:ext cx="932350" cy="1637175"/>
            <a:chOff x="8451425" y="3510050"/>
            <a:chExt cx="932350" cy="1637175"/>
          </a:xfrm>
        </p:grpSpPr>
        <p:sp>
          <p:nvSpPr>
            <p:cNvPr id="5623" name="Google Shape;5623;p28"/>
            <p:cNvSpPr/>
            <p:nvPr/>
          </p:nvSpPr>
          <p:spPr>
            <a:xfrm>
              <a:off x="8753300" y="4018900"/>
              <a:ext cx="95100" cy="363600"/>
            </a:xfrm>
            <a:custGeom>
              <a:rect b="b" l="l" r="r" t="t"/>
              <a:pathLst>
                <a:path extrusionOk="0" h="14544" w="3804">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4" name="Google Shape;5624;p28"/>
            <p:cNvSpPr/>
            <p:nvPr/>
          </p:nvSpPr>
          <p:spPr>
            <a:xfrm>
              <a:off x="8865050" y="4973750"/>
              <a:ext cx="250200" cy="142625"/>
            </a:xfrm>
            <a:custGeom>
              <a:rect b="b" l="l" r="r" t="t"/>
              <a:pathLst>
                <a:path extrusionOk="0" h="5705" w="10008">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5" name="Google Shape;5625;p28"/>
            <p:cNvSpPr/>
            <p:nvPr/>
          </p:nvSpPr>
          <p:spPr>
            <a:xfrm>
              <a:off x="8782500" y="4366350"/>
              <a:ext cx="74250" cy="143225"/>
            </a:xfrm>
            <a:custGeom>
              <a:rect b="b" l="l" r="r" t="t"/>
              <a:pathLst>
                <a:path extrusionOk="0" h="5729" w="297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6" name="Google Shape;5626;p28"/>
            <p:cNvSpPr/>
            <p:nvPr/>
          </p:nvSpPr>
          <p:spPr>
            <a:xfrm>
              <a:off x="8789175" y="3779325"/>
              <a:ext cx="326075" cy="507275"/>
            </a:xfrm>
            <a:custGeom>
              <a:rect b="b" l="l" r="r" t="t"/>
              <a:pathLst>
                <a:path extrusionOk="0" h="20291" w="13043">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7" name="Google Shape;5627;p28"/>
            <p:cNvSpPr/>
            <p:nvPr/>
          </p:nvSpPr>
          <p:spPr>
            <a:xfrm>
              <a:off x="8711625" y="3802900"/>
              <a:ext cx="144275" cy="266875"/>
            </a:xfrm>
            <a:custGeom>
              <a:rect b="b" l="l" r="r" t="t"/>
              <a:pathLst>
                <a:path extrusionOk="0" h="10675" w="5771">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8" name="Google Shape;5628;p28"/>
            <p:cNvSpPr/>
            <p:nvPr/>
          </p:nvSpPr>
          <p:spPr>
            <a:xfrm>
              <a:off x="8855875" y="3567725"/>
              <a:ext cx="150975" cy="211450"/>
            </a:xfrm>
            <a:custGeom>
              <a:rect b="b" l="l" r="r" t="t"/>
              <a:pathLst>
                <a:path extrusionOk="0" h="8458" w="6039">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9" name="Google Shape;5629;p28"/>
            <p:cNvSpPr/>
            <p:nvPr/>
          </p:nvSpPr>
          <p:spPr>
            <a:xfrm>
              <a:off x="8860900" y="3731175"/>
              <a:ext cx="175150" cy="232700"/>
            </a:xfrm>
            <a:custGeom>
              <a:rect b="b" l="l" r="r" t="t"/>
              <a:pathLst>
                <a:path extrusionOk="0" h="9308" w="7006">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0" name="Google Shape;5630;p28"/>
            <p:cNvSpPr/>
            <p:nvPr/>
          </p:nvSpPr>
          <p:spPr>
            <a:xfrm>
              <a:off x="8779525" y="3510050"/>
              <a:ext cx="223750" cy="133600"/>
            </a:xfrm>
            <a:custGeom>
              <a:rect b="b" l="l" r="r" t="t"/>
              <a:pathLst>
                <a:path extrusionOk="0" h="5344" w="895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1" name="Google Shape;5631;p28"/>
            <p:cNvSpPr/>
            <p:nvPr/>
          </p:nvSpPr>
          <p:spPr>
            <a:xfrm>
              <a:off x="8832525" y="4259900"/>
              <a:ext cx="472050" cy="781425"/>
            </a:xfrm>
            <a:custGeom>
              <a:rect b="b" l="l" r="r" t="t"/>
              <a:pathLst>
                <a:path extrusionOk="0" h="31257" w="18882">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2" name="Google Shape;5632;p28"/>
            <p:cNvSpPr/>
            <p:nvPr/>
          </p:nvSpPr>
          <p:spPr>
            <a:xfrm>
              <a:off x="9202800" y="5003775"/>
              <a:ext cx="180975" cy="143450"/>
            </a:xfrm>
            <a:custGeom>
              <a:rect b="b" l="l" r="r" t="t"/>
              <a:pathLst>
                <a:path extrusionOk="0" h="5738" w="7239">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3" name="Google Shape;5633;p28"/>
            <p:cNvSpPr/>
            <p:nvPr/>
          </p:nvSpPr>
          <p:spPr>
            <a:xfrm>
              <a:off x="8987650" y="3638300"/>
              <a:ext cx="28375" cy="38625"/>
            </a:xfrm>
            <a:custGeom>
              <a:rect b="b" l="l" r="r" t="t"/>
              <a:pathLst>
                <a:path extrusionOk="0" h="1545" w="1135">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4" name="Google Shape;5634;p28"/>
            <p:cNvSpPr/>
            <p:nvPr/>
          </p:nvSpPr>
          <p:spPr>
            <a:xfrm>
              <a:off x="8842550" y="3656300"/>
              <a:ext cx="25875" cy="39725"/>
            </a:xfrm>
            <a:custGeom>
              <a:rect b="b" l="l" r="r" t="t"/>
              <a:pathLst>
                <a:path extrusionOk="0" h="1589" w="1035">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5" name="Google Shape;5635;p28"/>
            <p:cNvSpPr/>
            <p:nvPr/>
          </p:nvSpPr>
          <p:spPr>
            <a:xfrm>
              <a:off x="8862550" y="3666975"/>
              <a:ext cx="143475" cy="113850"/>
            </a:xfrm>
            <a:custGeom>
              <a:rect b="b" l="l" r="r" t="t"/>
              <a:pathLst>
                <a:path extrusionOk="0" h="4554" w="5739">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6" name="Google Shape;5636;p28"/>
            <p:cNvSpPr/>
            <p:nvPr/>
          </p:nvSpPr>
          <p:spPr>
            <a:xfrm>
              <a:off x="8906900" y="3639450"/>
              <a:ext cx="24900" cy="46300"/>
            </a:xfrm>
            <a:custGeom>
              <a:rect b="b" l="l" r="r" t="t"/>
              <a:pathLst>
                <a:path extrusionOk="0" h="1852" w="996">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7" name="Google Shape;5637;p28"/>
            <p:cNvSpPr/>
            <p:nvPr/>
          </p:nvSpPr>
          <p:spPr>
            <a:xfrm>
              <a:off x="8952975" y="3644625"/>
              <a:ext cx="4525" cy="3425"/>
            </a:xfrm>
            <a:custGeom>
              <a:rect b="b" l="l" r="r" t="t"/>
              <a:pathLst>
                <a:path extrusionOk="0" h="137" w="181">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8" name="Google Shape;5638;p28"/>
            <p:cNvSpPr/>
            <p:nvPr/>
          </p:nvSpPr>
          <p:spPr>
            <a:xfrm>
              <a:off x="8882475" y="3652175"/>
              <a:ext cx="5125" cy="3975"/>
            </a:xfrm>
            <a:custGeom>
              <a:rect b="b" l="l" r="r" t="t"/>
              <a:pathLst>
                <a:path extrusionOk="0" h="159" w="205">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9" name="Google Shape;5639;p28"/>
            <p:cNvSpPr/>
            <p:nvPr/>
          </p:nvSpPr>
          <p:spPr>
            <a:xfrm>
              <a:off x="8904050" y="3694125"/>
              <a:ext cx="57350" cy="28975"/>
            </a:xfrm>
            <a:custGeom>
              <a:rect b="b" l="l" r="r" t="t"/>
              <a:pathLst>
                <a:path extrusionOk="0" h="1159" w="2294">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0" name="Google Shape;5640;p28"/>
            <p:cNvSpPr/>
            <p:nvPr/>
          </p:nvSpPr>
          <p:spPr>
            <a:xfrm>
              <a:off x="9133575" y="4675575"/>
              <a:ext cx="65075" cy="22500"/>
            </a:xfrm>
            <a:custGeom>
              <a:rect b="b" l="l" r="r" t="t"/>
              <a:pathLst>
                <a:path extrusionOk="0" h="900" w="2603">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1" name="Google Shape;5641;p28"/>
            <p:cNvSpPr/>
            <p:nvPr/>
          </p:nvSpPr>
          <p:spPr>
            <a:xfrm>
              <a:off x="8952800" y="4710925"/>
              <a:ext cx="63225" cy="18525"/>
            </a:xfrm>
            <a:custGeom>
              <a:rect b="b" l="l" r="r" t="t"/>
              <a:pathLst>
                <a:path extrusionOk="0" h="741" w="2529">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2" name="Google Shape;5642;p28"/>
            <p:cNvSpPr/>
            <p:nvPr/>
          </p:nvSpPr>
          <p:spPr>
            <a:xfrm>
              <a:off x="8960950" y="4277375"/>
              <a:ext cx="46725" cy="87825"/>
            </a:xfrm>
            <a:custGeom>
              <a:rect b="b" l="l" r="r" t="t"/>
              <a:pathLst>
                <a:path extrusionOk="0" h="3513" w="1869">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3" name="Google Shape;5643;p28"/>
            <p:cNvSpPr/>
            <p:nvPr/>
          </p:nvSpPr>
          <p:spPr>
            <a:xfrm>
              <a:off x="8894250" y="5077975"/>
              <a:ext cx="208500" cy="25875"/>
            </a:xfrm>
            <a:custGeom>
              <a:rect b="b" l="l" r="r" t="t"/>
              <a:pathLst>
                <a:path extrusionOk="0" h="1035" w="834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4" name="Google Shape;5644;p28"/>
            <p:cNvSpPr/>
            <p:nvPr/>
          </p:nvSpPr>
          <p:spPr>
            <a:xfrm>
              <a:off x="8966800" y="5068475"/>
              <a:ext cx="12525" cy="16200"/>
            </a:xfrm>
            <a:custGeom>
              <a:rect b="b" l="l" r="r" t="t"/>
              <a:pathLst>
                <a:path extrusionOk="0" h="648" w="501">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5" name="Google Shape;5645;p28"/>
            <p:cNvSpPr/>
            <p:nvPr/>
          </p:nvSpPr>
          <p:spPr>
            <a:xfrm>
              <a:off x="8973475" y="5064500"/>
              <a:ext cx="14200" cy="14350"/>
            </a:xfrm>
            <a:custGeom>
              <a:rect b="b" l="l" r="r" t="t"/>
              <a:pathLst>
                <a:path extrusionOk="0" h="574" w="568">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6" name="Google Shape;5646;p28"/>
            <p:cNvSpPr/>
            <p:nvPr/>
          </p:nvSpPr>
          <p:spPr>
            <a:xfrm>
              <a:off x="8982650" y="5058925"/>
              <a:ext cx="15850" cy="15750"/>
            </a:xfrm>
            <a:custGeom>
              <a:rect b="b" l="l" r="r" t="t"/>
              <a:pathLst>
                <a:path extrusionOk="0" h="630" w="634">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7" name="Google Shape;5647;p28"/>
            <p:cNvSpPr/>
            <p:nvPr/>
          </p:nvSpPr>
          <p:spPr>
            <a:xfrm>
              <a:off x="8949275" y="5019825"/>
              <a:ext cx="39700" cy="38625"/>
            </a:xfrm>
            <a:custGeom>
              <a:rect b="b" l="l" r="r" t="t"/>
              <a:pathLst>
                <a:path extrusionOk="0" h="1545" w="1588">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8" name="Google Shape;5648;p28"/>
            <p:cNvSpPr/>
            <p:nvPr/>
          </p:nvSpPr>
          <p:spPr>
            <a:xfrm>
              <a:off x="9307425" y="5088825"/>
              <a:ext cx="26325" cy="15575"/>
            </a:xfrm>
            <a:custGeom>
              <a:rect b="b" l="l" r="r" t="t"/>
              <a:pathLst>
                <a:path extrusionOk="0" h="623" w="1053">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9" name="Google Shape;5649;p28"/>
            <p:cNvSpPr/>
            <p:nvPr/>
          </p:nvSpPr>
          <p:spPr>
            <a:xfrm>
              <a:off x="9293900" y="5079325"/>
              <a:ext cx="31300" cy="20925"/>
            </a:xfrm>
            <a:custGeom>
              <a:rect b="b" l="l" r="r" t="t"/>
              <a:pathLst>
                <a:path extrusionOk="0" h="837" w="1252">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0" name="Google Shape;5650;p28"/>
            <p:cNvSpPr/>
            <p:nvPr/>
          </p:nvSpPr>
          <p:spPr>
            <a:xfrm>
              <a:off x="9282350" y="5071575"/>
              <a:ext cx="28475" cy="15000"/>
            </a:xfrm>
            <a:custGeom>
              <a:rect b="b" l="l" r="r" t="t"/>
              <a:pathLst>
                <a:path extrusionOk="0" h="600" w="1139">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1" name="Google Shape;5651;p28"/>
            <p:cNvSpPr/>
            <p:nvPr/>
          </p:nvSpPr>
          <p:spPr>
            <a:xfrm>
              <a:off x="9257100" y="5034200"/>
              <a:ext cx="39125" cy="38800"/>
            </a:xfrm>
            <a:custGeom>
              <a:rect b="b" l="l" r="r" t="t"/>
              <a:pathLst>
                <a:path extrusionOk="0" h="1552" w="1565">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2" name="Google Shape;5652;p28"/>
            <p:cNvSpPr/>
            <p:nvPr/>
          </p:nvSpPr>
          <p:spPr>
            <a:xfrm>
              <a:off x="9235600" y="5085950"/>
              <a:ext cx="139325" cy="51600"/>
            </a:xfrm>
            <a:custGeom>
              <a:rect b="b" l="l" r="r" t="t"/>
              <a:pathLst>
                <a:path extrusionOk="0" h="2064" w="5573">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3" name="Google Shape;5653;p28"/>
            <p:cNvSpPr/>
            <p:nvPr/>
          </p:nvSpPr>
          <p:spPr>
            <a:xfrm>
              <a:off x="8632400" y="3604300"/>
              <a:ext cx="276050" cy="357200"/>
            </a:xfrm>
            <a:custGeom>
              <a:rect b="b" l="l" r="r" t="t"/>
              <a:pathLst>
                <a:path extrusionOk="0" h="14288" w="11042">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4" name="Google Shape;5654;p28"/>
            <p:cNvSpPr/>
            <p:nvPr/>
          </p:nvSpPr>
          <p:spPr>
            <a:xfrm>
              <a:off x="8451425" y="3890475"/>
              <a:ext cx="269400" cy="480350"/>
            </a:xfrm>
            <a:custGeom>
              <a:rect b="b" l="l" r="r" t="t"/>
              <a:pathLst>
                <a:path extrusionOk="0" h="19214" w="10776">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5" name="Google Shape;5655;p28"/>
            <p:cNvSpPr/>
            <p:nvPr/>
          </p:nvSpPr>
          <p:spPr>
            <a:xfrm>
              <a:off x="8641575" y="4338050"/>
              <a:ext cx="135950" cy="110125"/>
            </a:xfrm>
            <a:custGeom>
              <a:rect b="b" l="l" r="r" t="t"/>
              <a:pathLst>
                <a:path extrusionOk="0" h="4405" w="5438">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6" name="Google Shape;5656;p28"/>
            <p:cNvSpPr/>
            <p:nvPr/>
          </p:nvSpPr>
          <p:spPr>
            <a:xfrm>
              <a:off x="8629050" y="3883650"/>
              <a:ext cx="264375" cy="342925"/>
            </a:xfrm>
            <a:custGeom>
              <a:rect b="b" l="l" r="r" t="t"/>
              <a:pathLst>
                <a:path extrusionOk="0" h="13717" w="10575">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7" name="Google Shape;5657;p28"/>
            <p:cNvSpPr/>
            <p:nvPr/>
          </p:nvSpPr>
          <p:spPr>
            <a:xfrm>
              <a:off x="8697450" y="5007100"/>
              <a:ext cx="152625" cy="109275"/>
            </a:xfrm>
            <a:custGeom>
              <a:rect b="b" l="l" r="r" t="t"/>
              <a:pathLst>
                <a:path extrusionOk="0" h="4371" w="6105">
                  <a:moveTo>
                    <a:pt x="3102" y="0"/>
                  </a:moveTo>
                  <a:lnTo>
                    <a:pt x="0" y="868"/>
                  </a:lnTo>
                  <a:lnTo>
                    <a:pt x="500" y="4370"/>
                  </a:lnTo>
                  <a:lnTo>
                    <a:pt x="6104" y="3770"/>
                  </a:lnTo>
                  <a:lnTo>
                    <a:pt x="3102" y="2202"/>
                  </a:lnTo>
                  <a:lnTo>
                    <a:pt x="3102"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8" name="Google Shape;5658;p28"/>
            <p:cNvSpPr/>
            <p:nvPr/>
          </p:nvSpPr>
          <p:spPr>
            <a:xfrm>
              <a:off x="8864225" y="4967900"/>
              <a:ext cx="131775" cy="118450"/>
            </a:xfrm>
            <a:custGeom>
              <a:rect b="b" l="l" r="r" t="t"/>
              <a:pathLst>
                <a:path extrusionOk="0" h="4738" w="5271">
                  <a:moveTo>
                    <a:pt x="3336" y="1"/>
                  </a:moveTo>
                  <a:lnTo>
                    <a:pt x="601" y="67"/>
                  </a:lnTo>
                  <a:lnTo>
                    <a:pt x="0" y="3403"/>
                  </a:lnTo>
                  <a:lnTo>
                    <a:pt x="5271" y="4737"/>
                  </a:lnTo>
                  <a:lnTo>
                    <a:pt x="3036" y="2269"/>
                  </a:lnTo>
                  <a:lnTo>
                    <a:pt x="3336"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9" name="Google Shape;5659;p28"/>
            <p:cNvSpPr/>
            <p:nvPr/>
          </p:nvSpPr>
          <p:spPr>
            <a:xfrm>
              <a:off x="8586525" y="4226550"/>
              <a:ext cx="453675" cy="859800"/>
            </a:xfrm>
            <a:custGeom>
              <a:rect b="b" l="l" r="r" t="t"/>
              <a:pathLst>
                <a:path extrusionOk="0" h="34392" w="18147">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0" name="Google Shape;5660;p28"/>
            <p:cNvSpPr/>
            <p:nvPr/>
          </p:nvSpPr>
          <p:spPr>
            <a:xfrm>
              <a:off x="8661575" y="3668525"/>
              <a:ext cx="165150" cy="190350"/>
            </a:xfrm>
            <a:custGeom>
              <a:rect b="b" l="l" r="r" t="t"/>
              <a:pathLst>
                <a:path extrusionOk="0" h="7614" w="6606">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1" name="Google Shape;5661;p28"/>
            <p:cNvSpPr/>
            <p:nvPr/>
          </p:nvSpPr>
          <p:spPr>
            <a:xfrm>
              <a:off x="8701600" y="3837925"/>
              <a:ext cx="100950" cy="130450"/>
            </a:xfrm>
            <a:custGeom>
              <a:rect b="b" l="l" r="r" t="t"/>
              <a:pathLst>
                <a:path extrusionOk="0" h="5218" w="4038">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2" name="Google Shape;5662;p28"/>
            <p:cNvSpPr/>
            <p:nvPr/>
          </p:nvSpPr>
          <p:spPr>
            <a:xfrm>
              <a:off x="8644200" y="3765375"/>
              <a:ext cx="38250" cy="54500"/>
            </a:xfrm>
            <a:custGeom>
              <a:rect b="b" l="l" r="r" t="t"/>
              <a:pathLst>
                <a:path extrusionOk="0" h="2180" w="153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3" name="Google Shape;5663;p28"/>
            <p:cNvSpPr/>
            <p:nvPr/>
          </p:nvSpPr>
          <p:spPr>
            <a:xfrm>
              <a:off x="8729125" y="3723775"/>
              <a:ext cx="49225" cy="64600"/>
            </a:xfrm>
            <a:custGeom>
              <a:rect b="b" l="l" r="r" t="t"/>
              <a:pathLst>
                <a:path extrusionOk="0" h="2584" w="1969">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4" name="Google Shape;5664;p28"/>
            <p:cNvSpPr/>
            <p:nvPr/>
          </p:nvSpPr>
          <p:spPr>
            <a:xfrm>
              <a:off x="8699850" y="3751000"/>
              <a:ext cx="7475" cy="5800"/>
            </a:xfrm>
            <a:custGeom>
              <a:rect b="b" l="l" r="r" t="t"/>
              <a:pathLst>
                <a:path extrusionOk="0" h="232" w="299">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5" name="Google Shape;5665;p28"/>
            <p:cNvSpPr/>
            <p:nvPr/>
          </p:nvSpPr>
          <p:spPr>
            <a:xfrm>
              <a:off x="8773525" y="3735300"/>
              <a:ext cx="7325" cy="5550"/>
            </a:xfrm>
            <a:custGeom>
              <a:rect b="b" l="l" r="r" t="t"/>
              <a:pathLst>
                <a:path extrusionOk="0" h="222" w="293">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6" name="Google Shape;5666;p28"/>
            <p:cNvSpPr/>
            <p:nvPr/>
          </p:nvSpPr>
          <p:spPr>
            <a:xfrm>
              <a:off x="8714375" y="3788850"/>
              <a:ext cx="54550" cy="16600"/>
            </a:xfrm>
            <a:custGeom>
              <a:rect b="b" l="l" r="r" t="t"/>
              <a:pathLst>
                <a:path extrusionOk="0" h="664" w="2182">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7" name="Google Shape;5667;p28"/>
            <p:cNvSpPr/>
            <p:nvPr/>
          </p:nvSpPr>
          <p:spPr>
            <a:xfrm>
              <a:off x="8709950" y="3784350"/>
              <a:ext cx="12525" cy="16000"/>
            </a:xfrm>
            <a:custGeom>
              <a:rect b="b" l="l" r="r" t="t"/>
              <a:pathLst>
                <a:path extrusionOk="0" h="640" w="501">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8" name="Google Shape;5668;p28"/>
            <p:cNvSpPr/>
            <p:nvPr/>
          </p:nvSpPr>
          <p:spPr>
            <a:xfrm>
              <a:off x="8698275" y="3847925"/>
              <a:ext cx="79250" cy="16950"/>
            </a:xfrm>
            <a:custGeom>
              <a:rect b="b" l="l" r="r" t="t"/>
              <a:pathLst>
                <a:path extrusionOk="0" h="678" w="317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9" name="Google Shape;5669;p28"/>
            <p:cNvSpPr/>
            <p:nvPr/>
          </p:nvSpPr>
          <p:spPr>
            <a:xfrm>
              <a:off x="8712450" y="3663025"/>
              <a:ext cx="103425" cy="52350"/>
            </a:xfrm>
            <a:custGeom>
              <a:rect b="b" l="l" r="r" t="t"/>
              <a:pathLst>
                <a:path extrusionOk="0" h="2094" w="4137">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0" name="Google Shape;5670;p28"/>
            <p:cNvSpPr/>
            <p:nvPr/>
          </p:nvSpPr>
          <p:spPr>
            <a:xfrm>
              <a:off x="8590700" y="3994400"/>
              <a:ext cx="303575" cy="1082775"/>
            </a:xfrm>
            <a:custGeom>
              <a:rect b="b" l="l" r="r" t="t"/>
              <a:pathLst>
                <a:path extrusionOk="0" h="43311" w="12143">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1" name="Google Shape;5671;p28"/>
            <p:cNvSpPr/>
            <p:nvPr/>
          </p:nvSpPr>
          <p:spPr>
            <a:xfrm>
              <a:off x="8764200" y="4143975"/>
              <a:ext cx="5825" cy="5325"/>
            </a:xfrm>
            <a:custGeom>
              <a:rect b="b" l="l" r="r" t="t"/>
              <a:pathLst>
                <a:path extrusionOk="0" h="213" w="233">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2" name="Google Shape;5672;p28"/>
            <p:cNvSpPr/>
            <p:nvPr/>
          </p:nvSpPr>
          <p:spPr>
            <a:xfrm>
              <a:off x="8804175" y="4090600"/>
              <a:ext cx="7525" cy="5875"/>
            </a:xfrm>
            <a:custGeom>
              <a:rect b="b" l="l" r="r" t="t"/>
              <a:pathLst>
                <a:path extrusionOk="0" h="235" w="301">
                  <a:moveTo>
                    <a:pt x="168" y="1"/>
                  </a:moveTo>
                  <a:cubicBezTo>
                    <a:pt x="1" y="1"/>
                    <a:pt x="67" y="234"/>
                    <a:pt x="168" y="234"/>
                  </a:cubicBezTo>
                  <a:cubicBezTo>
                    <a:pt x="301" y="234"/>
                    <a:pt x="301"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3" name="Google Shape;5673;p28"/>
            <p:cNvSpPr/>
            <p:nvPr/>
          </p:nvSpPr>
          <p:spPr>
            <a:xfrm>
              <a:off x="8694325" y="4121300"/>
              <a:ext cx="12725" cy="9425"/>
            </a:xfrm>
            <a:custGeom>
              <a:rect b="b" l="l" r="r" t="t"/>
              <a:pathLst>
                <a:path extrusionOk="0" h="377" w="509">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4" name="Google Shape;5674;p28"/>
            <p:cNvSpPr/>
            <p:nvPr/>
          </p:nvSpPr>
          <p:spPr>
            <a:xfrm>
              <a:off x="8695000" y="4062825"/>
              <a:ext cx="7850" cy="5300"/>
            </a:xfrm>
            <a:custGeom>
              <a:rect b="b" l="l" r="r" t="t"/>
              <a:pathLst>
                <a:path extrusionOk="0" h="212" w="314">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5" name="Google Shape;5675;p28"/>
            <p:cNvSpPr/>
            <p:nvPr/>
          </p:nvSpPr>
          <p:spPr>
            <a:xfrm>
              <a:off x="8745800" y="4075600"/>
              <a:ext cx="14200" cy="10025"/>
            </a:xfrm>
            <a:custGeom>
              <a:rect b="b" l="l" r="r" t="t"/>
              <a:pathLst>
                <a:path extrusionOk="0" h="401" w="568">
                  <a:moveTo>
                    <a:pt x="268" y="0"/>
                  </a:moveTo>
                  <a:cubicBezTo>
                    <a:pt x="1" y="0"/>
                    <a:pt x="67" y="401"/>
                    <a:pt x="301" y="401"/>
                  </a:cubicBezTo>
                  <a:cubicBezTo>
                    <a:pt x="568" y="401"/>
                    <a:pt x="568"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6" name="Google Shape;5676;p28"/>
            <p:cNvSpPr/>
            <p:nvPr/>
          </p:nvSpPr>
          <p:spPr>
            <a:xfrm>
              <a:off x="8737475" y="4114800"/>
              <a:ext cx="12525" cy="9200"/>
            </a:xfrm>
            <a:custGeom>
              <a:rect b="b" l="l" r="r" t="t"/>
              <a:pathLst>
                <a:path extrusionOk="0" h="368" w="501">
                  <a:moveTo>
                    <a:pt x="234" y="0"/>
                  </a:moveTo>
                  <a:cubicBezTo>
                    <a:pt x="0" y="34"/>
                    <a:pt x="67" y="367"/>
                    <a:pt x="267" y="367"/>
                  </a:cubicBezTo>
                  <a:cubicBezTo>
                    <a:pt x="501" y="367"/>
                    <a:pt x="4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7" name="Google Shape;5677;p28"/>
            <p:cNvSpPr/>
            <p:nvPr/>
          </p:nvSpPr>
          <p:spPr>
            <a:xfrm>
              <a:off x="8726625" y="4174000"/>
              <a:ext cx="5875" cy="5875"/>
            </a:xfrm>
            <a:custGeom>
              <a:rect b="b" l="l" r="r" t="t"/>
              <a:pathLst>
                <a:path extrusionOk="0" h="235" w="235">
                  <a:moveTo>
                    <a:pt x="101" y="1"/>
                  </a:moveTo>
                  <a:cubicBezTo>
                    <a:pt x="1" y="1"/>
                    <a:pt x="1" y="234"/>
                    <a:pt x="101" y="234"/>
                  </a:cubicBezTo>
                  <a:cubicBezTo>
                    <a:pt x="234" y="234"/>
                    <a:pt x="234"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8" name="Google Shape;5678;p28"/>
            <p:cNvSpPr/>
            <p:nvPr/>
          </p:nvSpPr>
          <p:spPr>
            <a:xfrm>
              <a:off x="8660925" y="4093550"/>
              <a:ext cx="8175" cy="7250"/>
            </a:xfrm>
            <a:custGeom>
              <a:rect b="b" l="l" r="r" t="t"/>
              <a:pathLst>
                <a:path extrusionOk="0" h="290" w="327">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9" name="Google Shape;5679;p28"/>
            <p:cNvSpPr/>
            <p:nvPr/>
          </p:nvSpPr>
          <p:spPr>
            <a:xfrm>
              <a:off x="8703600" y="4087275"/>
              <a:ext cx="8875" cy="6775"/>
            </a:xfrm>
            <a:custGeom>
              <a:rect b="b" l="l" r="r" t="t"/>
              <a:pathLst>
                <a:path extrusionOk="0" h="271" w="355">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0" name="Google Shape;5680;p28"/>
            <p:cNvSpPr/>
            <p:nvPr/>
          </p:nvSpPr>
          <p:spPr>
            <a:xfrm>
              <a:off x="8718750" y="4037850"/>
              <a:ext cx="9950" cy="7150"/>
            </a:xfrm>
            <a:custGeom>
              <a:rect b="b" l="l" r="r" t="t"/>
              <a:pathLst>
                <a:path extrusionOk="0" h="286" w="398">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1" name="Google Shape;5681;p28"/>
            <p:cNvSpPr/>
            <p:nvPr/>
          </p:nvSpPr>
          <p:spPr>
            <a:xfrm>
              <a:off x="8652400" y="4056425"/>
              <a:ext cx="8375" cy="6700"/>
            </a:xfrm>
            <a:custGeom>
              <a:rect b="b" l="l" r="r" t="t"/>
              <a:pathLst>
                <a:path extrusionOk="0" h="268" w="335">
                  <a:moveTo>
                    <a:pt x="168" y="0"/>
                  </a:moveTo>
                  <a:cubicBezTo>
                    <a:pt x="1" y="34"/>
                    <a:pt x="1" y="267"/>
                    <a:pt x="168" y="267"/>
                  </a:cubicBezTo>
                  <a:cubicBezTo>
                    <a:pt x="334" y="267"/>
                    <a:pt x="301"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2" name="Google Shape;5682;p28"/>
            <p:cNvSpPr/>
            <p:nvPr/>
          </p:nvSpPr>
          <p:spPr>
            <a:xfrm>
              <a:off x="8678250" y="4023825"/>
              <a:ext cx="6700" cy="5925"/>
            </a:xfrm>
            <a:custGeom>
              <a:rect b="b" l="l" r="r" t="t"/>
              <a:pathLst>
                <a:path extrusionOk="0" h="237" w="268">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3" name="Google Shape;5683;p28"/>
            <p:cNvSpPr/>
            <p:nvPr/>
          </p:nvSpPr>
          <p:spPr>
            <a:xfrm>
              <a:off x="8652675" y="4023900"/>
              <a:ext cx="8925" cy="6750"/>
            </a:xfrm>
            <a:custGeom>
              <a:rect b="b" l="l" r="r" t="t"/>
              <a:pathLst>
                <a:path extrusionOk="0" h="270" w="357">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4" name="Google Shape;5684;p28"/>
            <p:cNvSpPr/>
            <p:nvPr/>
          </p:nvSpPr>
          <p:spPr>
            <a:xfrm>
              <a:off x="8665750" y="4143925"/>
              <a:ext cx="11700" cy="8425"/>
            </a:xfrm>
            <a:custGeom>
              <a:rect b="b" l="l" r="r" t="t"/>
              <a:pathLst>
                <a:path extrusionOk="0" h="337" w="468">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5" name="Google Shape;5685;p28"/>
            <p:cNvSpPr/>
            <p:nvPr/>
          </p:nvSpPr>
          <p:spPr>
            <a:xfrm>
              <a:off x="8689925" y="4190675"/>
              <a:ext cx="11700" cy="8375"/>
            </a:xfrm>
            <a:custGeom>
              <a:rect b="b" l="l" r="r" t="t"/>
              <a:pathLst>
                <a:path extrusionOk="0" h="335" w="468">
                  <a:moveTo>
                    <a:pt x="201" y="1"/>
                  </a:moveTo>
                  <a:cubicBezTo>
                    <a:pt x="1" y="1"/>
                    <a:pt x="34" y="334"/>
                    <a:pt x="234" y="334"/>
                  </a:cubicBezTo>
                  <a:cubicBezTo>
                    <a:pt x="468" y="334"/>
                    <a:pt x="468"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6" name="Google Shape;5686;p28"/>
            <p:cNvSpPr/>
            <p:nvPr/>
          </p:nvSpPr>
          <p:spPr>
            <a:xfrm>
              <a:off x="8712450" y="4143150"/>
              <a:ext cx="8375" cy="5850"/>
            </a:xfrm>
            <a:custGeom>
              <a:rect b="b" l="l" r="r" t="t"/>
              <a:pathLst>
                <a:path extrusionOk="0" h="234" w="335">
                  <a:moveTo>
                    <a:pt x="167" y="0"/>
                  </a:moveTo>
                  <a:cubicBezTo>
                    <a:pt x="0" y="0"/>
                    <a:pt x="0" y="234"/>
                    <a:pt x="167" y="234"/>
                  </a:cubicBezTo>
                  <a:cubicBezTo>
                    <a:pt x="334" y="234"/>
                    <a:pt x="301"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7" name="Google Shape;5687;p28"/>
            <p:cNvSpPr/>
            <p:nvPr/>
          </p:nvSpPr>
          <p:spPr>
            <a:xfrm>
              <a:off x="8741625" y="4203200"/>
              <a:ext cx="14225" cy="10025"/>
            </a:xfrm>
            <a:custGeom>
              <a:rect b="b" l="l" r="r" t="t"/>
              <a:pathLst>
                <a:path extrusionOk="0" h="401" w="569">
                  <a:moveTo>
                    <a:pt x="268" y="0"/>
                  </a:moveTo>
                  <a:cubicBezTo>
                    <a:pt x="1" y="0"/>
                    <a:pt x="68" y="400"/>
                    <a:pt x="301" y="400"/>
                  </a:cubicBezTo>
                  <a:cubicBezTo>
                    <a:pt x="568" y="400"/>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8" name="Google Shape;5688;p28"/>
            <p:cNvSpPr/>
            <p:nvPr/>
          </p:nvSpPr>
          <p:spPr>
            <a:xfrm>
              <a:off x="8781250" y="4184850"/>
              <a:ext cx="12950" cy="10200"/>
            </a:xfrm>
            <a:custGeom>
              <a:rect b="b" l="l" r="r" t="t"/>
              <a:pathLst>
                <a:path extrusionOk="0" h="408" w="518">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9" name="Google Shape;5689;p28"/>
            <p:cNvSpPr/>
            <p:nvPr/>
          </p:nvSpPr>
          <p:spPr>
            <a:xfrm>
              <a:off x="8755825" y="4171500"/>
              <a:ext cx="12525" cy="10025"/>
            </a:xfrm>
            <a:custGeom>
              <a:rect b="b" l="l" r="r" t="t"/>
              <a:pathLst>
                <a:path extrusionOk="0" h="401" w="501">
                  <a:moveTo>
                    <a:pt x="200" y="1"/>
                  </a:moveTo>
                  <a:cubicBezTo>
                    <a:pt x="0" y="34"/>
                    <a:pt x="0" y="401"/>
                    <a:pt x="234"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0" name="Google Shape;5690;p28"/>
            <p:cNvSpPr/>
            <p:nvPr/>
          </p:nvSpPr>
          <p:spPr>
            <a:xfrm>
              <a:off x="8810225" y="4138150"/>
              <a:ext cx="16500" cy="12575"/>
            </a:xfrm>
            <a:custGeom>
              <a:rect b="b" l="l" r="r" t="t"/>
              <a:pathLst>
                <a:path extrusionOk="0" h="503" w="66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1" name="Google Shape;5691;p28"/>
            <p:cNvSpPr/>
            <p:nvPr/>
          </p:nvSpPr>
          <p:spPr>
            <a:xfrm>
              <a:off x="8777775" y="4103125"/>
              <a:ext cx="15600" cy="11750"/>
            </a:xfrm>
            <a:custGeom>
              <a:rect b="b" l="l" r="r" t="t"/>
              <a:pathLst>
                <a:path extrusionOk="0" h="470" w="624">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2" name="Google Shape;5692;p28"/>
            <p:cNvSpPr/>
            <p:nvPr/>
          </p:nvSpPr>
          <p:spPr>
            <a:xfrm>
              <a:off x="8799175" y="4046400"/>
              <a:ext cx="11700" cy="8375"/>
            </a:xfrm>
            <a:custGeom>
              <a:rect b="b" l="l" r="r" t="t"/>
              <a:pathLst>
                <a:path extrusionOk="0" h="335" w="468">
                  <a:moveTo>
                    <a:pt x="201" y="1"/>
                  </a:moveTo>
                  <a:cubicBezTo>
                    <a:pt x="1" y="34"/>
                    <a:pt x="34" y="335"/>
                    <a:pt x="267" y="335"/>
                  </a:cubicBezTo>
                  <a:cubicBezTo>
                    <a:pt x="468"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3" name="Google Shape;5693;p28"/>
            <p:cNvSpPr/>
            <p:nvPr/>
          </p:nvSpPr>
          <p:spPr>
            <a:xfrm>
              <a:off x="8779175" y="4044675"/>
              <a:ext cx="10625" cy="7600"/>
            </a:xfrm>
            <a:custGeom>
              <a:rect b="b" l="l" r="r" t="t"/>
              <a:pathLst>
                <a:path extrusionOk="0" h="304" w="425">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4" name="Google Shape;5694;p28"/>
            <p:cNvSpPr/>
            <p:nvPr/>
          </p:nvSpPr>
          <p:spPr>
            <a:xfrm>
              <a:off x="8819200" y="4011375"/>
              <a:ext cx="10025" cy="7625"/>
            </a:xfrm>
            <a:custGeom>
              <a:rect b="b" l="l" r="r" t="t"/>
              <a:pathLst>
                <a:path extrusionOk="0" h="305" w="401">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5" name="Google Shape;5695;p28"/>
            <p:cNvSpPr/>
            <p:nvPr/>
          </p:nvSpPr>
          <p:spPr>
            <a:xfrm>
              <a:off x="8861975" y="4035575"/>
              <a:ext cx="8950" cy="7600"/>
            </a:xfrm>
            <a:custGeom>
              <a:rect b="b" l="l" r="r" t="t"/>
              <a:pathLst>
                <a:path extrusionOk="0" h="304" w="358">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6" name="Google Shape;5696;p28"/>
            <p:cNvSpPr/>
            <p:nvPr/>
          </p:nvSpPr>
          <p:spPr>
            <a:xfrm>
              <a:off x="8849225" y="4094250"/>
              <a:ext cx="11825" cy="9650"/>
            </a:xfrm>
            <a:custGeom>
              <a:rect b="b" l="l" r="r" t="t"/>
              <a:pathLst>
                <a:path extrusionOk="0" h="386" w="473">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7" name="Google Shape;5697;p28"/>
            <p:cNvSpPr/>
            <p:nvPr/>
          </p:nvSpPr>
          <p:spPr>
            <a:xfrm>
              <a:off x="8827525" y="4075600"/>
              <a:ext cx="13375" cy="9200"/>
            </a:xfrm>
            <a:custGeom>
              <a:rect b="b" l="l" r="r" t="t"/>
              <a:pathLst>
                <a:path extrusionOk="0" h="368" w="535">
                  <a:moveTo>
                    <a:pt x="234" y="0"/>
                  </a:moveTo>
                  <a:cubicBezTo>
                    <a:pt x="1" y="0"/>
                    <a:pt x="34" y="367"/>
                    <a:pt x="301" y="367"/>
                  </a:cubicBezTo>
                  <a:cubicBezTo>
                    <a:pt x="534"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8" name="Google Shape;5698;p28"/>
            <p:cNvSpPr/>
            <p:nvPr/>
          </p:nvSpPr>
          <p:spPr>
            <a:xfrm>
              <a:off x="8862550" y="4069750"/>
              <a:ext cx="11700" cy="8375"/>
            </a:xfrm>
            <a:custGeom>
              <a:rect b="b" l="l" r="r" t="t"/>
              <a:pathLst>
                <a:path extrusionOk="0" h="335" w="468">
                  <a:moveTo>
                    <a:pt x="234" y="1"/>
                  </a:moveTo>
                  <a:cubicBezTo>
                    <a:pt x="1" y="1"/>
                    <a:pt x="1" y="335"/>
                    <a:pt x="268" y="335"/>
                  </a:cubicBezTo>
                  <a:cubicBezTo>
                    <a:pt x="468" y="335"/>
                    <a:pt x="468"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9" name="Google Shape;5699;p28"/>
            <p:cNvSpPr/>
            <p:nvPr/>
          </p:nvSpPr>
          <p:spPr>
            <a:xfrm>
              <a:off x="8828575" y="4044700"/>
              <a:ext cx="12100" cy="10125"/>
            </a:xfrm>
            <a:custGeom>
              <a:rect b="b" l="l" r="r" t="t"/>
              <a:pathLst>
                <a:path extrusionOk="0" h="405" w="484">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0" name="Google Shape;5700;p28"/>
            <p:cNvSpPr/>
            <p:nvPr/>
          </p:nvSpPr>
          <p:spPr>
            <a:xfrm>
              <a:off x="8851950" y="4008875"/>
              <a:ext cx="13125" cy="10100"/>
            </a:xfrm>
            <a:custGeom>
              <a:rect b="b" l="l" r="r" t="t"/>
              <a:pathLst>
                <a:path extrusionOk="0" h="404" w="525">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1" name="Google Shape;5701;p28"/>
            <p:cNvSpPr/>
            <p:nvPr/>
          </p:nvSpPr>
          <p:spPr>
            <a:xfrm>
              <a:off x="8844200" y="4125075"/>
              <a:ext cx="10875" cy="11225"/>
            </a:xfrm>
            <a:custGeom>
              <a:rect b="b" l="l" r="r" t="t"/>
              <a:pathLst>
                <a:path extrusionOk="0" h="449" w="435">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2" name="Google Shape;5702;p28"/>
            <p:cNvSpPr/>
            <p:nvPr/>
          </p:nvSpPr>
          <p:spPr>
            <a:xfrm>
              <a:off x="8833550" y="4181150"/>
              <a:ext cx="1500" cy="375"/>
            </a:xfrm>
            <a:custGeom>
              <a:rect b="b" l="l" r="r" t="t"/>
              <a:pathLst>
                <a:path extrusionOk="0" h="15" w="60">
                  <a:moveTo>
                    <a:pt x="16" y="0"/>
                  </a:moveTo>
                  <a:cubicBezTo>
                    <a:pt x="1" y="0"/>
                    <a:pt x="16" y="15"/>
                    <a:pt x="60" y="15"/>
                  </a:cubicBezTo>
                  <a:cubicBezTo>
                    <a:pt x="38" y="4"/>
                    <a:pt x="23" y="0"/>
                    <a:pt x="1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3" name="Google Shape;5703;p28"/>
            <p:cNvSpPr/>
            <p:nvPr/>
          </p:nvSpPr>
          <p:spPr>
            <a:xfrm>
              <a:off x="8811675" y="4225700"/>
              <a:ext cx="20050" cy="14200"/>
            </a:xfrm>
            <a:custGeom>
              <a:rect b="b" l="l" r="r" t="t"/>
              <a:pathLst>
                <a:path extrusionOk="0" h="568" w="802">
                  <a:moveTo>
                    <a:pt x="368" y="1"/>
                  </a:moveTo>
                  <a:cubicBezTo>
                    <a:pt x="1" y="1"/>
                    <a:pt x="34" y="568"/>
                    <a:pt x="435" y="568"/>
                  </a:cubicBezTo>
                  <a:cubicBezTo>
                    <a:pt x="802" y="534"/>
                    <a:pt x="768" y="1"/>
                    <a:pt x="3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4" name="Google Shape;5704;p28"/>
            <p:cNvSpPr/>
            <p:nvPr/>
          </p:nvSpPr>
          <p:spPr>
            <a:xfrm>
              <a:off x="8811675" y="4189850"/>
              <a:ext cx="13375" cy="9200"/>
            </a:xfrm>
            <a:custGeom>
              <a:rect b="b" l="l" r="r" t="t"/>
              <a:pathLst>
                <a:path extrusionOk="0" h="368" w="535">
                  <a:moveTo>
                    <a:pt x="268" y="0"/>
                  </a:moveTo>
                  <a:cubicBezTo>
                    <a:pt x="1" y="0"/>
                    <a:pt x="34" y="367"/>
                    <a:pt x="301" y="367"/>
                  </a:cubicBezTo>
                  <a:cubicBezTo>
                    <a:pt x="535" y="367"/>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5" name="Google Shape;5705;p28"/>
            <p:cNvSpPr/>
            <p:nvPr/>
          </p:nvSpPr>
          <p:spPr>
            <a:xfrm>
              <a:off x="8776650" y="4248225"/>
              <a:ext cx="10875" cy="8350"/>
            </a:xfrm>
            <a:custGeom>
              <a:rect b="b" l="l" r="r" t="t"/>
              <a:pathLst>
                <a:path extrusionOk="0" h="334" w="435">
                  <a:moveTo>
                    <a:pt x="201" y="0"/>
                  </a:moveTo>
                  <a:cubicBezTo>
                    <a:pt x="1" y="0"/>
                    <a:pt x="34" y="334"/>
                    <a:pt x="234" y="334"/>
                  </a:cubicBezTo>
                  <a:cubicBezTo>
                    <a:pt x="435" y="334"/>
                    <a:pt x="435"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6" name="Google Shape;5706;p28"/>
            <p:cNvSpPr/>
            <p:nvPr/>
          </p:nvSpPr>
          <p:spPr>
            <a:xfrm>
              <a:off x="8727450" y="4276425"/>
              <a:ext cx="13775" cy="10175"/>
            </a:xfrm>
            <a:custGeom>
              <a:rect b="b" l="l" r="r" t="t"/>
              <a:pathLst>
                <a:path extrusionOk="0" h="407" w="551">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7" name="Google Shape;5707;p28"/>
            <p:cNvSpPr/>
            <p:nvPr/>
          </p:nvSpPr>
          <p:spPr>
            <a:xfrm>
              <a:off x="8711025" y="4246375"/>
              <a:ext cx="12700" cy="9425"/>
            </a:xfrm>
            <a:custGeom>
              <a:rect b="b" l="l" r="r" t="t"/>
              <a:pathLst>
                <a:path extrusionOk="0" h="377" w="508">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8" name="Google Shape;5708;p28"/>
            <p:cNvSpPr/>
            <p:nvPr/>
          </p:nvSpPr>
          <p:spPr>
            <a:xfrm>
              <a:off x="8703275" y="4221525"/>
              <a:ext cx="4200" cy="2550"/>
            </a:xfrm>
            <a:custGeom>
              <a:rect b="b" l="l" r="r" t="t"/>
              <a:pathLst>
                <a:path extrusionOk="0" h="102" w="168">
                  <a:moveTo>
                    <a:pt x="101" y="1"/>
                  </a:moveTo>
                  <a:cubicBezTo>
                    <a:pt x="1" y="1"/>
                    <a:pt x="1" y="101"/>
                    <a:pt x="101" y="101"/>
                  </a:cubicBezTo>
                  <a:cubicBezTo>
                    <a:pt x="167" y="101"/>
                    <a:pt x="167"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9" name="Google Shape;5709;p28"/>
            <p:cNvSpPr/>
            <p:nvPr/>
          </p:nvSpPr>
          <p:spPr>
            <a:xfrm>
              <a:off x="8741225" y="4239050"/>
              <a:ext cx="12950" cy="10200"/>
            </a:xfrm>
            <a:custGeom>
              <a:rect b="b" l="l" r="r" t="t"/>
              <a:pathLst>
                <a:path extrusionOk="0" h="408" w="518">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0" name="Google Shape;5710;p28"/>
            <p:cNvSpPr/>
            <p:nvPr/>
          </p:nvSpPr>
          <p:spPr>
            <a:xfrm>
              <a:off x="8785500" y="4209025"/>
              <a:ext cx="9525" cy="6950"/>
            </a:xfrm>
            <a:custGeom>
              <a:rect b="b" l="l" r="r" t="t"/>
              <a:pathLst>
                <a:path extrusionOk="0" h="278" w="381">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1" name="Google Shape;5711;p28"/>
            <p:cNvSpPr/>
            <p:nvPr/>
          </p:nvSpPr>
          <p:spPr>
            <a:xfrm>
              <a:off x="8816700" y="4257350"/>
              <a:ext cx="18100" cy="12575"/>
            </a:xfrm>
            <a:custGeom>
              <a:rect b="b" l="l" r="r" t="t"/>
              <a:pathLst>
                <a:path extrusionOk="0" h="503" w="724">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2" name="Google Shape;5712;p28"/>
            <p:cNvSpPr/>
            <p:nvPr/>
          </p:nvSpPr>
          <p:spPr>
            <a:xfrm>
              <a:off x="8848375" y="4238050"/>
              <a:ext cx="12050" cy="9375"/>
            </a:xfrm>
            <a:custGeom>
              <a:rect b="b" l="l" r="r" t="t"/>
              <a:pathLst>
                <a:path extrusionOk="0" h="375" w="482">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3" name="Google Shape;5713;p28"/>
            <p:cNvSpPr/>
            <p:nvPr/>
          </p:nvSpPr>
          <p:spPr>
            <a:xfrm>
              <a:off x="8779175" y="4274075"/>
              <a:ext cx="14200" cy="10025"/>
            </a:xfrm>
            <a:custGeom>
              <a:rect b="b" l="l" r="r" t="t"/>
              <a:pathLst>
                <a:path extrusionOk="0" h="401" w="568">
                  <a:moveTo>
                    <a:pt x="267" y="0"/>
                  </a:moveTo>
                  <a:cubicBezTo>
                    <a:pt x="0" y="0"/>
                    <a:pt x="67" y="401"/>
                    <a:pt x="300" y="401"/>
                  </a:cubicBezTo>
                  <a:cubicBezTo>
                    <a:pt x="567" y="401"/>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4" name="Google Shape;5714;p28"/>
            <p:cNvSpPr/>
            <p:nvPr/>
          </p:nvSpPr>
          <p:spPr>
            <a:xfrm>
              <a:off x="8674925" y="4244000"/>
              <a:ext cx="10625" cy="7575"/>
            </a:xfrm>
            <a:custGeom>
              <a:rect b="b" l="l" r="r" t="t"/>
              <a:pathLst>
                <a:path extrusionOk="0" h="303" w="425">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5" name="Google Shape;5715;p28"/>
            <p:cNvSpPr/>
            <p:nvPr/>
          </p:nvSpPr>
          <p:spPr>
            <a:xfrm>
              <a:off x="8837550" y="4154825"/>
              <a:ext cx="15850" cy="10875"/>
            </a:xfrm>
            <a:custGeom>
              <a:rect b="b" l="l" r="r" t="t"/>
              <a:pathLst>
                <a:path extrusionOk="0" h="435" w="634">
                  <a:moveTo>
                    <a:pt x="300" y="0"/>
                  </a:moveTo>
                  <a:cubicBezTo>
                    <a:pt x="0" y="34"/>
                    <a:pt x="67" y="434"/>
                    <a:pt x="334" y="434"/>
                  </a:cubicBezTo>
                  <a:cubicBezTo>
                    <a:pt x="634" y="434"/>
                    <a:pt x="600" y="0"/>
                    <a:pt x="3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6" name="Google Shape;5716;p28"/>
            <p:cNvSpPr/>
            <p:nvPr/>
          </p:nvSpPr>
          <p:spPr>
            <a:xfrm>
              <a:off x="8707475" y="5102000"/>
              <a:ext cx="140575" cy="16025"/>
            </a:xfrm>
            <a:custGeom>
              <a:rect b="b" l="l" r="r" t="t"/>
              <a:pathLst>
                <a:path extrusionOk="0" h="641" w="5623">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7" name="Google Shape;5717;p28"/>
            <p:cNvSpPr/>
            <p:nvPr/>
          </p:nvSpPr>
          <p:spPr>
            <a:xfrm>
              <a:off x="8790850" y="5072575"/>
              <a:ext cx="10850" cy="38450"/>
            </a:xfrm>
            <a:custGeom>
              <a:rect b="b" l="l" r="r" t="t"/>
              <a:pathLst>
                <a:path extrusionOk="0" h="1538" w="434">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8" name="Google Shape;5718;p28"/>
            <p:cNvSpPr/>
            <p:nvPr/>
          </p:nvSpPr>
          <p:spPr>
            <a:xfrm>
              <a:off x="8864225" y="5051300"/>
              <a:ext cx="133025" cy="36275"/>
            </a:xfrm>
            <a:custGeom>
              <a:rect b="b" l="l" r="r" t="t"/>
              <a:pathLst>
                <a:path extrusionOk="0" h="1451" w="5321">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9" name="Google Shape;5719;p28"/>
            <p:cNvSpPr/>
            <p:nvPr/>
          </p:nvSpPr>
          <p:spPr>
            <a:xfrm>
              <a:off x="8931775" y="5040300"/>
              <a:ext cx="26600" cy="28750"/>
            </a:xfrm>
            <a:custGeom>
              <a:rect b="b" l="l" r="r" t="t"/>
              <a:pathLst>
                <a:path extrusionOk="0" h="1150" w="1064">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0" name="Google Shape;5720;p28"/>
            <p:cNvSpPr/>
            <p:nvPr/>
          </p:nvSpPr>
          <p:spPr>
            <a:xfrm>
              <a:off x="8826700" y="3912975"/>
              <a:ext cx="206000" cy="381975"/>
            </a:xfrm>
            <a:custGeom>
              <a:rect b="b" l="l" r="r" t="t"/>
              <a:pathLst>
                <a:path extrusionOk="0" h="15279" w="824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1" name="Google Shape;5721;p28"/>
            <p:cNvSpPr/>
            <p:nvPr/>
          </p:nvSpPr>
          <p:spPr>
            <a:xfrm>
              <a:off x="8701600" y="4261100"/>
              <a:ext cx="144300" cy="100550"/>
            </a:xfrm>
            <a:custGeom>
              <a:rect b="b" l="l" r="r" t="t"/>
              <a:pathLst>
                <a:path extrusionOk="0" h="4022" w="5772">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2" name="Google Shape;5722;p28"/>
            <p:cNvSpPr/>
            <p:nvPr/>
          </p:nvSpPr>
          <p:spPr>
            <a:xfrm>
              <a:off x="8995975" y="3797900"/>
              <a:ext cx="240150" cy="444525"/>
            </a:xfrm>
            <a:custGeom>
              <a:rect b="b" l="l" r="r" t="t"/>
              <a:pathLst>
                <a:path extrusionOk="0" h="17781" w="9606">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3" name="Google Shape;5723;p28"/>
            <p:cNvSpPr/>
            <p:nvPr/>
          </p:nvSpPr>
          <p:spPr>
            <a:xfrm>
              <a:off x="8853375" y="4204150"/>
              <a:ext cx="166825" cy="115125"/>
            </a:xfrm>
            <a:custGeom>
              <a:rect b="b" l="l" r="r" t="t"/>
              <a:pathLst>
                <a:path extrusionOk="0" h="4605" w="6673">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4" name="Google Shape;5724;p28"/>
            <p:cNvSpPr/>
            <p:nvPr/>
          </p:nvSpPr>
          <p:spPr>
            <a:xfrm>
              <a:off x="9036025" y="3784550"/>
              <a:ext cx="183475" cy="266050"/>
            </a:xfrm>
            <a:custGeom>
              <a:rect b="b" l="l" r="r" t="t"/>
              <a:pathLst>
                <a:path extrusionOk="0" h="10642" w="7339">
                  <a:moveTo>
                    <a:pt x="0" y="1"/>
                  </a:moveTo>
                  <a:lnTo>
                    <a:pt x="2535" y="10642"/>
                  </a:lnTo>
                  <a:lnTo>
                    <a:pt x="7339" y="7573"/>
                  </a:lnTo>
                  <a:cubicBezTo>
                    <a:pt x="4203" y="501"/>
                    <a:pt x="0" y="1"/>
                    <a:pt x="0"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5" name="Google Shape;5725;p28"/>
            <p:cNvSpPr/>
            <p:nvPr/>
          </p:nvSpPr>
          <p:spPr>
            <a:xfrm>
              <a:off x="9083550" y="3893800"/>
              <a:ext cx="27125" cy="167225"/>
            </a:xfrm>
            <a:custGeom>
              <a:rect b="b" l="l" r="r" t="t"/>
              <a:pathLst>
                <a:path extrusionOk="0" h="6689" w="1085">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6" name="Google Shape;5726;p28"/>
            <p:cNvSpPr/>
            <p:nvPr/>
          </p:nvSpPr>
          <p:spPr>
            <a:xfrm>
              <a:off x="8974300" y="3965350"/>
              <a:ext cx="13275" cy="10325"/>
            </a:xfrm>
            <a:custGeom>
              <a:rect b="b" l="l" r="r" t="t"/>
              <a:pathLst>
                <a:path extrusionOk="0" h="413" w="531">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7" name="Google Shape;5727;p28"/>
            <p:cNvSpPr/>
            <p:nvPr/>
          </p:nvSpPr>
          <p:spPr>
            <a:xfrm>
              <a:off x="8993500" y="3912975"/>
              <a:ext cx="12525" cy="10100"/>
            </a:xfrm>
            <a:custGeom>
              <a:rect b="b" l="l" r="r" t="t"/>
              <a:pathLst>
                <a:path extrusionOk="0" h="404" w="501">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8" name="Google Shape;5728;p28"/>
            <p:cNvSpPr/>
            <p:nvPr/>
          </p:nvSpPr>
          <p:spPr>
            <a:xfrm>
              <a:off x="8980975" y="3940500"/>
              <a:ext cx="16700" cy="12525"/>
            </a:xfrm>
            <a:custGeom>
              <a:rect b="b" l="l" r="r" t="t"/>
              <a:pathLst>
                <a:path extrusionOk="0" h="501" w="668">
                  <a:moveTo>
                    <a:pt x="334" y="1"/>
                  </a:moveTo>
                  <a:cubicBezTo>
                    <a:pt x="0" y="67"/>
                    <a:pt x="34" y="501"/>
                    <a:pt x="367" y="501"/>
                  </a:cubicBezTo>
                  <a:cubicBezTo>
                    <a:pt x="668" y="468"/>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9" name="Google Shape;5729;p28"/>
            <p:cNvSpPr/>
            <p:nvPr/>
          </p:nvSpPr>
          <p:spPr>
            <a:xfrm>
              <a:off x="9006825" y="3930925"/>
              <a:ext cx="5875" cy="6900"/>
            </a:xfrm>
            <a:custGeom>
              <a:rect b="b" l="l" r="r" t="t"/>
              <a:pathLst>
                <a:path extrusionOk="0" h="276" w="235">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0" name="Google Shape;5730;p28"/>
            <p:cNvSpPr/>
            <p:nvPr/>
          </p:nvSpPr>
          <p:spPr>
            <a:xfrm>
              <a:off x="9008500" y="3888800"/>
              <a:ext cx="9200" cy="7525"/>
            </a:xfrm>
            <a:custGeom>
              <a:rect b="b" l="l" r="r" t="t"/>
              <a:pathLst>
                <a:path extrusionOk="0" h="301" w="368">
                  <a:moveTo>
                    <a:pt x="234" y="0"/>
                  </a:moveTo>
                  <a:cubicBezTo>
                    <a:pt x="0" y="0"/>
                    <a:pt x="67" y="301"/>
                    <a:pt x="234" y="301"/>
                  </a:cubicBezTo>
                  <a:cubicBezTo>
                    <a:pt x="367" y="301"/>
                    <a:pt x="3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1" name="Google Shape;5731;p28"/>
            <p:cNvSpPr/>
            <p:nvPr/>
          </p:nvSpPr>
          <p:spPr>
            <a:xfrm>
              <a:off x="9015175" y="3867125"/>
              <a:ext cx="11700" cy="8350"/>
            </a:xfrm>
            <a:custGeom>
              <a:rect b="b" l="l" r="r" t="t"/>
              <a:pathLst>
                <a:path extrusionOk="0" h="334" w="468">
                  <a:moveTo>
                    <a:pt x="200" y="0"/>
                  </a:moveTo>
                  <a:cubicBezTo>
                    <a:pt x="0" y="0"/>
                    <a:pt x="33" y="334"/>
                    <a:pt x="234" y="334"/>
                  </a:cubicBezTo>
                  <a:cubicBezTo>
                    <a:pt x="467" y="334"/>
                    <a:pt x="467" y="0"/>
                    <a:pt x="2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2" name="Google Shape;5732;p28"/>
            <p:cNvSpPr/>
            <p:nvPr/>
          </p:nvSpPr>
          <p:spPr>
            <a:xfrm>
              <a:off x="9036025" y="3835425"/>
              <a:ext cx="5025" cy="4200"/>
            </a:xfrm>
            <a:custGeom>
              <a:rect b="b" l="l" r="r" t="t"/>
              <a:pathLst>
                <a:path extrusionOk="0" h="168" w="201">
                  <a:moveTo>
                    <a:pt x="133" y="1"/>
                  </a:moveTo>
                  <a:cubicBezTo>
                    <a:pt x="0" y="1"/>
                    <a:pt x="0" y="167"/>
                    <a:pt x="133" y="167"/>
                  </a:cubicBezTo>
                  <a:cubicBezTo>
                    <a:pt x="200" y="167"/>
                    <a:pt x="200" y="1"/>
                    <a:pt x="1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3" name="Google Shape;5733;p28"/>
            <p:cNvSpPr/>
            <p:nvPr/>
          </p:nvSpPr>
          <p:spPr>
            <a:xfrm>
              <a:off x="9032250" y="3860550"/>
              <a:ext cx="7950" cy="9750"/>
            </a:xfrm>
            <a:custGeom>
              <a:rect b="b" l="l" r="r" t="t"/>
              <a:pathLst>
                <a:path extrusionOk="0" h="390" w="318">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4" name="Google Shape;5734;p28"/>
            <p:cNvSpPr/>
            <p:nvPr/>
          </p:nvSpPr>
          <p:spPr>
            <a:xfrm>
              <a:off x="9023550" y="3837100"/>
              <a:ext cx="11650" cy="7750"/>
            </a:xfrm>
            <a:custGeom>
              <a:rect b="b" l="l" r="r" t="t"/>
              <a:pathLst>
                <a:path extrusionOk="0" h="310" w="466">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5" name="Google Shape;5735;p28"/>
            <p:cNvSpPr/>
            <p:nvPr/>
          </p:nvSpPr>
          <p:spPr>
            <a:xfrm>
              <a:off x="9041850" y="3806250"/>
              <a:ext cx="6700" cy="5025"/>
            </a:xfrm>
            <a:custGeom>
              <a:rect b="b" l="l" r="r" t="t"/>
              <a:pathLst>
                <a:path extrusionOk="0" h="201" w="268">
                  <a:moveTo>
                    <a:pt x="134" y="0"/>
                  </a:moveTo>
                  <a:cubicBezTo>
                    <a:pt x="1" y="0"/>
                    <a:pt x="1" y="200"/>
                    <a:pt x="134" y="200"/>
                  </a:cubicBezTo>
                  <a:cubicBezTo>
                    <a:pt x="267" y="200"/>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6" name="Google Shape;5736;p28"/>
            <p:cNvSpPr/>
            <p:nvPr/>
          </p:nvSpPr>
          <p:spPr>
            <a:xfrm>
              <a:off x="9044625" y="3818700"/>
              <a:ext cx="11150" cy="7650"/>
            </a:xfrm>
            <a:custGeom>
              <a:rect b="b" l="l" r="r" t="t"/>
              <a:pathLst>
                <a:path extrusionOk="0" h="306" w="446">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7" name="Google Shape;5737;p28"/>
            <p:cNvSpPr/>
            <p:nvPr/>
          </p:nvSpPr>
          <p:spPr>
            <a:xfrm>
              <a:off x="9008825" y="3902675"/>
              <a:ext cx="13875" cy="10575"/>
            </a:xfrm>
            <a:custGeom>
              <a:rect b="b" l="l" r="r" t="t"/>
              <a:pathLst>
                <a:path extrusionOk="0" h="423" w="555">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8" name="Google Shape;5738;p28"/>
            <p:cNvSpPr/>
            <p:nvPr/>
          </p:nvSpPr>
          <p:spPr>
            <a:xfrm>
              <a:off x="9027175" y="3882125"/>
              <a:ext cx="8875" cy="6775"/>
            </a:xfrm>
            <a:custGeom>
              <a:rect b="b" l="l" r="r" t="t"/>
              <a:pathLst>
                <a:path extrusionOk="0" h="271" w="355">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9" name="Google Shape;5739;p28"/>
            <p:cNvSpPr/>
            <p:nvPr/>
          </p:nvSpPr>
          <p:spPr>
            <a:xfrm>
              <a:off x="8995975" y="3965450"/>
              <a:ext cx="10650" cy="7600"/>
            </a:xfrm>
            <a:custGeom>
              <a:rect b="b" l="l" r="r" t="t"/>
              <a:pathLst>
                <a:path extrusionOk="0" h="304" w="426">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0" name="Google Shape;5740;p28"/>
            <p:cNvSpPr/>
            <p:nvPr/>
          </p:nvSpPr>
          <p:spPr>
            <a:xfrm>
              <a:off x="8990150" y="3985500"/>
              <a:ext cx="13975" cy="10900"/>
            </a:xfrm>
            <a:custGeom>
              <a:rect b="b" l="l" r="r" t="t"/>
              <a:pathLst>
                <a:path extrusionOk="0" h="436" w="559">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1" name="Google Shape;5741;p28"/>
            <p:cNvSpPr/>
            <p:nvPr/>
          </p:nvSpPr>
          <p:spPr>
            <a:xfrm>
              <a:off x="8943450" y="3948850"/>
              <a:ext cx="6700" cy="5850"/>
            </a:xfrm>
            <a:custGeom>
              <a:rect b="b" l="l" r="r" t="t"/>
              <a:pathLst>
                <a:path extrusionOk="0" h="234" w="268">
                  <a:moveTo>
                    <a:pt x="167" y="0"/>
                  </a:moveTo>
                  <a:cubicBezTo>
                    <a:pt x="0" y="0"/>
                    <a:pt x="0" y="234"/>
                    <a:pt x="167" y="234"/>
                  </a:cubicBezTo>
                  <a:cubicBezTo>
                    <a:pt x="267" y="234"/>
                    <a:pt x="267"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2" name="Google Shape;5742;p28"/>
            <p:cNvSpPr/>
            <p:nvPr/>
          </p:nvSpPr>
          <p:spPr>
            <a:xfrm>
              <a:off x="8910100" y="3923775"/>
              <a:ext cx="9775" cy="7575"/>
            </a:xfrm>
            <a:custGeom>
              <a:rect b="b" l="l" r="r" t="t"/>
              <a:pathLst>
                <a:path extrusionOk="0" h="303" w="391">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3" name="Google Shape;5743;p28"/>
            <p:cNvSpPr/>
            <p:nvPr/>
          </p:nvSpPr>
          <p:spPr>
            <a:xfrm>
              <a:off x="8908425" y="3897150"/>
              <a:ext cx="7525" cy="5650"/>
            </a:xfrm>
            <a:custGeom>
              <a:rect b="b" l="l" r="r" t="t"/>
              <a:pathLst>
                <a:path extrusionOk="0" h="226" w="301">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4" name="Google Shape;5744;p28"/>
            <p:cNvSpPr/>
            <p:nvPr/>
          </p:nvSpPr>
          <p:spPr>
            <a:xfrm>
              <a:off x="8891950" y="3918775"/>
              <a:ext cx="11725" cy="8200"/>
            </a:xfrm>
            <a:custGeom>
              <a:rect b="b" l="l" r="r" t="t"/>
              <a:pathLst>
                <a:path extrusionOk="0" h="328" w="469">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5" name="Google Shape;5745;p28"/>
            <p:cNvSpPr/>
            <p:nvPr/>
          </p:nvSpPr>
          <p:spPr>
            <a:xfrm>
              <a:off x="8912175" y="3906525"/>
              <a:ext cx="7125" cy="7650"/>
            </a:xfrm>
            <a:custGeom>
              <a:rect b="b" l="l" r="r" t="t"/>
              <a:pathLst>
                <a:path extrusionOk="0" h="306" w="285">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6" name="Google Shape;5746;p28"/>
            <p:cNvSpPr/>
            <p:nvPr/>
          </p:nvSpPr>
          <p:spPr>
            <a:xfrm>
              <a:off x="8927625" y="3940400"/>
              <a:ext cx="5825" cy="4300"/>
            </a:xfrm>
            <a:custGeom>
              <a:rect b="b" l="l" r="r" t="t"/>
              <a:pathLst>
                <a:path extrusionOk="0" h="172" w="233">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7" name="Google Shape;5747;p28"/>
            <p:cNvSpPr/>
            <p:nvPr/>
          </p:nvSpPr>
          <p:spPr>
            <a:xfrm>
              <a:off x="8952625" y="3970825"/>
              <a:ext cx="14200" cy="9725"/>
            </a:xfrm>
            <a:custGeom>
              <a:rect b="b" l="l" r="r" t="t"/>
              <a:pathLst>
                <a:path extrusionOk="0" h="389" w="568">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8" name="Google Shape;5748;p28"/>
            <p:cNvSpPr/>
            <p:nvPr/>
          </p:nvSpPr>
          <p:spPr>
            <a:xfrm>
              <a:off x="8885900" y="3897050"/>
              <a:ext cx="15725" cy="12650"/>
            </a:xfrm>
            <a:custGeom>
              <a:rect b="b" l="l" r="r" t="t"/>
              <a:pathLst>
                <a:path extrusionOk="0" h="506" w="629">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9" name="Google Shape;5749;p28"/>
            <p:cNvSpPr/>
            <p:nvPr/>
          </p:nvSpPr>
          <p:spPr>
            <a:xfrm>
              <a:off x="9108575" y="4018850"/>
              <a:ext cx="15850" cy="11750"/>
            </a:xfrm>
            <a:custGeom>
              <a:rect b="b" l="l" r="r" t="t"/>
              <a:pathLst>
                <a:path extrusionOk="0" h="470" w="634">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0" name="Google Shape;5750;p28"/>
            <p:cNvSpPr/>
            <p:nvPr/>
          </p:nvSpPr>
          <p:spPr>
            <a:xfrm>
              <a:off x="9126925" y="3998875"/>
              <a:ext cx="13350" cy="10875"/>
            </a:xfrm>
            <a:custGeom>
              <a:rect b="b" l="l" r="r" t="t"/>
              <a:pathLst>
                <a:path extrusionOk="0" h="435" w="534">
                  <a:moveTo>
                    <a:pt x="234" y="1"/>
                  </a:moveTo>
                  <a:cubicBezTo>
                    <a:pt x="0" y="1"/>
                    <a:pt x="33" y="434"/>
                    <a:pt x="267" y="434"/>
                  </a:cubicBezTo>
                  <a:cubicBezTo>
                    <a:pt x="534" y="434"/>
                    <a:pt x="534"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1" name="Google Shape;5751;p28"/>
            <p:cNvSpPr/>
            <p:nvPr/>
          </p:nvSpPr>
          <p:spPr>
            <a:xfrm>
              <a:off x="9135250" y="4010700"/>
              <a:ext cx="10025" cy="8975"/>
            </a:xfrm>
            <a:custGeom>
              <a:rect b="b" l="l" r="r" t="t"/>
              <a:pathLst>
                <a:path extrusionOk="0" h="359" w="401">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2" name="Google Shape;5752;p28"/>
            <p:cNvSpPr/>
            <p:nvPr/>
          </p:nvSpPr>
          <p:spPr>
            <a:xfrm>
              <a:off x="9106075" y="3998825"/>
              <a:ext cx="10850" cy="8425"/>
            </a:xfrm>
            <a:custGeom>
              <a:rect b="b" l="l" r="r" t="t"/>
              <a:pathLst>
                <a:path extrusionOk="0" h="337" w="434">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3" name="Google Shape;5753;p28"/>
            <p:cNvSpPr/>
            <p:nvPr/>
          </p:nvSpPr>
          <p:spPr>
            <a:xfrm>
              <a:off x="9140650" y="3984375"/>
              <a:ext cx="9625" cy="10475"/>
            </a:xfrm>
            <a:custGeom>
              <a:rect b="b" l="l" r="r" t="t"/>
              <a:pathLst>
                <a:path extrusionOk="0" h="419" w="385">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4" name="Google Shape;5754;p28"/>
            <p:cNvSpPr/>
            <p:nvPr/>
          </p:nvSpPr>
          <p:spPr>
            <a:xfrm>
              <a:off x="9151925" y="3998050"/>
              <a:ext cx="8375" cy="7525"/>
            </a:xfrm>
            <a:custGeom>
              <a:rect b="b" l="l" r="r" t="t"/>
              <a:pathLst>
                <a:path extrusionOk="0" h="301" w="335">
                  <a:moveTo>
                    <a:pt x="168" y="0"/>
                  </a:moveTo>
                  <a:cubicBezTo>
                    <a:pt x="1" y="34"/>
                    <a:pt x="1" y="300"/>
                    <a:pt x="168" y="300"/>
                  </a:cubicBezTo>
                  <a:cubicBezTo>
                    <a:pt x="334" y="300"/>
                    <a:pt x="334"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5" name="Google Shape;5755;p28"/>
            <p:cNvSpPr/>
            <p:nvPr/>
          </p:nvSpPr>
          <p:spPr>
            <a:xfrm>
              <a:off x="9178625" y="3986375"/>
              <a:ext cx="6675" cy="4200"/>
            </a:xfrm>
            <a:custGeom>
              <a:rect b="b" l="l" r="r" t="t"/>
              <a:pathLst>
                <a:path extrusionOk="0" h="168" w="267">
                  <a:moveTo>
                    <a:pt x="134" y="0"/>
                  </a:moveTo>
                  <a:cubicBezTo>
                    <a:pt x="0" y="0"/>
                    <a:pt x="0" y="167"/>
                    <a:pt x="134" y="167"/>
                  </a:cubicBezTo>
                  <a:cubicBezTo>
                    <a:pt x="267" y="167"/>
                    <a:pt x="200"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6" name="Google Shape;5756;p28"/>
            <p:cNvSpPr/>
            <p:nvPr/>
          </p:nvSpPr>
          <p:spPr>
            <a:xfrm>
              <a:off x="9154075" y="3986175"/>
              <a:ext cx="11225" cy="7075"/>
            </a:xfrm>
            <a:custGeom>
              <a:rect b="b" l="l" r="r" t="t"/>
              <a:pathLst>
                <a:path extrusionOk="0" h="283" w="449">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7" name="Google Shape;5757;p28"/>
            <p:cNvSpPr/>
            <p:nvPr/>
          </p:nvSpPr>
          <p:spPr>
            <a:xfrm>
              <a:off x="9169450" y="3961250"/>
              <a:ext cx="4175" cy="3450"/>
            </a:xfrm>
            <a:custGeom>
              <a:rect b="b" l="l" r="r" t="t"/>
              <a:pathLst>
                <a:path extrusionOk="0" h="138" w="167">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8" name="Google Shape;5758;p28"/>
            <p:cNvSpPr/>
            <p:nvPr/>
          </p:nvSpPr>
          <p:spPr>
            <a:xfrm>
              <a:off x="9168600" y="3975350"/>
              <a:ext cx="10850" cy="8550"/>
            </a:xfrm>
            <a:custGeom>
              <a:rect b="b" l="l" r="r" t="t"/>
              <a:pathLst>
                <a:path extrusionOk="0" h="342" w="434">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9" name="Google Shape;5759;p28"/>
            <p:cNvSpPr/>
            <p:nvPr/>
          </p:nvSpPr>
          <p:spPr>
            <a:xfrm>
              <a:off x="9194450" y="3971175"/>
              <a:ext cx="12950" cy="9375"/>
            </a:xfrm>
            <a:custGeom>
              <a:rect b="b" l="l" r="r" t="t"/>
              <a:pathLst>
                <a:path extrusionOk="0" h="375" w="518">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0" name="Google Shape;5760;p28"/>
            <p:cNvSpPr/>
            <p:nvPr/>
          </p:nvSpPr>
          <p:spPr>
            <a:xfrm>
              <a:off x="9183625" y="3956350"/>
              <a:ext cx="14200" cy="10875"/>
            </a:xfrm>
            <a:custGeom>
              <a:rect b="b" l="l" r="r" t="t"/>
              <a:pathLst>
                <a:path extrusionOk="0" h="435" w="568">
                  <a:moveTo>
                    <a:pt x="267" y="0"/>
                  </a:moveTo>
                  <a:cubicBezTo>
                    <a:pt x="0" y="34"/>
                    <a:pt x="67" y="434"/>
                    <a:pt x="301" y="434"/>
                  </a:cubicBezTo>
                  <a:cubicBezTo>
                    <a:pt x="567" y="434"/>
                    <a:pt x="5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1" name="Google Shape;5761;p28"/>
            <p:cNvSpPr/>
            <p:nvPr/>
          </p:nvSpPr>
          <p:spPr>
            <a:xfrm>
              <a:off x="9186125" y="3982125"/>
              <a:ext cx="8125" cy="5925"/>
            </a:xfrm>
            <a:custGeom>
              <a:rect b="b" l="l" r="r" t="t"/>
              <a:pathLst>
                <a:path extrusionOk="0" h="237" w="325">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2" name="Google Shape;5762;p28"/>
            <p:cNvSpPr/>
            <p:nvPr/>
          </p:nvSpPr>
          <p:spPr>
            <a:xfrm>
              <a:off x="9200625" y="3950500"/>
              <a:ext cx="7200" cy="5125"/>
            </a:xfrm>
            <a:custGeom>
              <a:rect b="b" l="l" r="r" t="t"/>
              <a:pathLst>
                <a:path extrusionOk="0" h="205" w="288">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3" name="Google Shape;5763;p28"/>
            <p:cNvSpPr/>
            <p:nvPr/>
          </p:nvSpPr>
          <p:spPr>
            <a:xfrm>
              <a:off x="9123575" y="3975075"/>
              <a:ext cx="11700" cy="10700"/>
            </a:xfrm>
            <a:custGeom>
              <a:rect b="b" l="l" r="r" t="t"/>
              <a:pathLst>
                <a:path extrusionOk="0" h="428" w="468">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4" name="Google Shape;5764;p28"/>
            <p:cNvSpPr/>
            <p:nvPr/>
          </p:nvSpPr>
          <p:spPr>
            <a:xfrm>
              <a:off x="9143600" y="3959675"/>
              <a:ext cx="8350" cy="7600"/>
            </a:xfrm>
            <a:custGeom>
              <a:rect b="b" l="l" r="r" t="t"/>
              <a:pathLst>
                <a:path extrusionOk="0" h="304" w="334">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5" name="Google Shape;5765;p28"/>
            <p:cNvSpPr/>
            <p:nvPr/>
          </p:nvSpPr>
          <p:spPr>
            <a:xfrm>
              <a:off x="8665750" y="3801650"/>
              <a:ext cx="16275" cy="83625"/>
            </a:xfrm>
            <a:custGeom>
              <a:rect b="b" l="l" r="r" t="t"/>
              <a:pathLst>
                <a:path extrusionOk="0" h="3345" w="651">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66" name="Google Shape;5766;p28"/>
          <p:cNvGrpSpPr/>
          <p:nvPr/>
        </p:nvGrpSpPr>
        <p:grpSpPr>
          <a:xfrm flipH="1" rot="-670505">
            <a:off x="1626452" y="3960952"/>
            <a:ext cx="811267" cy="1615185"/>
            <a:chOff x="7198025" y="3729625"/>
            <a:chExt cx="811300" cy="1615250"/>
          </a:xfrm>
        </p:grpSpPr>
        <p:sp>
          <p:nvSpPr>
            <p:cNvPr id="5767" name="Google Shape;5767;p28"/>
            <p:cNvSpPr/>
            <p:nvPr/>
          </p:nvSpPr>
          <p:spPr>
            <a:xfrm>
              <a:off x="7480725" y="3926900"/>
              <a:ext cx="324425" cy="381450"/>
            </a:xfrm>
            <a:custGeom>
              <a:rect b="b" l="l" r="r" t="t"/>
              <a:pathLst>
                <a:path extrusionOk="0" h="15258" w="12977">
                  <a:moveTo>
                    <a:pt x="4145" y="0"/>
                  </a:moveTo>
                  <a:cubicBezTo>
                    <a:pt x="4064" y="0"/>
                    <a:pt x="3984" y="4"/>
                    <a:pt x="3904" y="11"/>
                  </a:cubicBezTo>
                  <a:cubicBezTo>
                    <a:pt x="2387" y="110"/>
                    <a:pt x="1065" y="1318"/>
                    <a:pt x="681" y="2763"/>
                  </a:cubicBezTo>
                  <a:lnTo>
                    <a:pt x="681" y="2763"/>
                  </a:lnTo>
                  <a:cubicBezTo>
                    <a:pt x="449" y="3351"/>
                    <a:pt x="791" y="3888"/>
                    <a:pt x="635" y="4514"/>
                  </a:cubicBezTo>
                  <a:cubicBezTo>
                    <a:pt x="301" y="5682"/>
                    <a:pt x="1" y="6949"/>
                    <a:pt x="301" y="8117"/>
                  </a:cubicBezTo>
                  <a:cubicBezTo>
                    <a:pt x="535" y="9017"/>
                    <a:pt x="1135" y="9818"/>
                    <a:pt x="1836" y="10485"/>
                  </a:cubicBezTo>
                  <a:cubicBezTo>
                    <a:pt x="2536" y="11119"/>
                    <a:pt x="3337" y="11653"/>
                    <a:pt x="4071" y="12220"/>
                  </a:cubicBezTo>
                  <a:cubicBezTo>
                    <a:pt x="5171" y="13054"/>
                    <a:pt x="6172" y="14054"/>
                    <a:pt x="7406" y="14688"/>
                  </a:cubicBezTo>
                  <a:cubicBezTo>
                    <a:pt x="8090" y="15039"/>
                    <a:pt x="8876" y="15257"/>
                    <a:pt x="9639" y="15257"/>
                  </a:cubicBezTo>
                  <a:cubicBezTo>
                    <a:pt x="10254" y="15257"/>
                    <a:pt x="10855" y="15116"/>
                    <a:pt x="11376" y="14788"/>
                  </a:cubicBezTo>
                  <a:cubicBezTo>
                    <a:pt x="12076" y="14321"/>
                    <a:pt x="12543" y="13621"/>
                    <a:pt x="12743" y="12820"/>
                  </a:cubicBezTo>
                  <a:cubicBezTo>
                    <a:pt x="12977" y="12019"/>
                    <a:pt x="12877" y="11052"/>
                    <a:pt x="12343" y="10385"/>
                  </a:cubicBezTo>
                  <a:cubicBezTo>
                    <a:pt x="11576" y="9484"/>
                    <a:pt x="10242" y="9318"/>
                    <a:pt x="9141" y="8851"/>
                  </a:cubicBezTo>
                  <a:cubicBezTo>
                    <a:pt x="8907" y="8784"/>
                    <a:pt x="8674" y="8650"/>
                    <a:pt x="8640" y="8384"/>
                  </a:cubicBezTo>
                  <a:cubicBezTo>
                    <a:pt x="8540" y="8017"/>
                    <a:pt x="8974" y="7716"/>
                    <a:pt x="9208" y="7450"/>
                  </a:cubicBezTo>
                  <a:cubicBezTo>
                    <a:pt x="9574" y="6983"/>
                    <a:pt x="9541" y="6282"/>
                    <a:pt x="9174" y="5848"/>
                  </a:cubicBezTo>
                  <a:cubicBezTo>
                    <a:pt x="8741" y="5381"/>
                    <a:pt x="8073" y="5315"/>
                    <a:pt x="7673" y="4881"/>
                  </a:cubicBezTo>
                  <a:cubicBezTo>
                    <a:pt x="7106" y="4281"/>
                    <a:pt x="7340" y="3347"/>
                    <a:pt x="7206" y="2546"/>
                  </a:cubicBezTo>
                  <a:cubicBezTo>
                    <a:pt x="7016" y="1123"/>
                    <a:pt x="5598" y="0"/>
                    <a:pt x="4145"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8" name="Google Shape;5768;p28"/>
            <p:cNvSpPr/>
            <p:nvPr/>
          </p:nvSpPr>
          <p:spPr>
            <a:xfrm>
              <a:off x="7569125" y="5070475"/>
              <a:ext cx="121775" cy="170975"/>
            </a:xfrm>
            <a:custGeom>
              <a:rect b="b" l="l" r="r" t="t"/>
              <a:pathLst>
                <a:path extrusionOk="0" h="6839" w="4871">
                  <a:moveTo>
                    <a:pt x="2469" y="1"/>
                  </a:moveTo>
                  <a:lnTo>
                    <a:pt x="1" y="2302"/>
                  </a:lnTo>
                  <a:lnTo>
                    <a:pt x="1435" y="3670"/>
                  </a:lnTo>
                  <a:lnTo>
                    <a:pt x="768" y="6839"/>
                  </a:lnTo>
                  <a:lnTo>
                    <a:pt x="768" y="6839"/>
                  </a:lnTo>
                  <a:lnTo>
                    <a:pt x="4871" y="2569"/>
                  </a:lnTo>
                  <a:lnTo>
                    <a:pt x="2469" y="1"/>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9" name="Google Shape;5769;p28"/>
            <p:cNvSpPr/>
            <p:nvPr/>
          </p:nvSpPr>
          <p:spPr>
            <a:xfrm>
              <a:off x="7400675" y="5249775"/>
              <a:ext cx="155150" cy="95100"/>
            </a:xfrm>
            <a:custGeom>
              <a:rect b="b" l="l" r="r" t="t"/>
              <a:pathLst>
                <a:path extrusionOk="0" h="3804" w="6206">
                  <a:moveTo>
                    <a:pt x="2803" y="0"/>
                  </a:moveTo>
                  <a:lnTo>
                    <a:pt x="2769" y="1969"/>
                  </a:lnTo>
                  <a:lnTo>
                    <a:pt x="1" y="3670"/>
                  </a:lnTo>
                  <a:lnTo>
                    <a:pt x="5938" y="3803"/>
                  </a:lnTo>
                  <a:lnTo>
                    <a:pt x="6205" y="301"/>
                  </a:lnTo>
                  <a:lnTo>
                    <a:pt x="2803"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0" name="Google Shape;5770;p28"/>
            <p:cNvSpPr/>
            <p:nvPr/>
          </p:nvSpPr>
          <p:spPr>
            <a:xfrm>
              <a:off x="7293925" y="4204850"/>
              <a:ext cx="475375" cy="580450"/>
            </a:xfrm>
            <a:custGeom>
              <a:rect b="b" l="l" r="r" t="t"/>
              <a:pathLst>
                <a:path extrusionOk="0" h="23218" w="19015">
                  <a:moveTo>
                    <a:pt x="5305" y="1"/>
                  </a:moveTo>
                  <a:lnTo>
                    <a:pt x="1" y="21716"/>
                  </a:lnTo>
                  <a:cubicBezTo>
                    <a:pt x="1" y="21716"/>
                    <a:pt x="4167" y="23198"/>
                    <a:pt x="7140" y="23198"/>
                  </a:cubicBezTo>
                  <a:cubicBezTo>
                    <a:pt x="7873" y="23198"/>
                    <a:pt x="8533" y="23108"/>
                    <a:pt x="9041" y="22884"/>
                  </a:cubicBezTo>
                  <a:cubicBezTo>
                    <a:pt x="9775" y="22568"/>
                    <a:pt x="10738" y="22454"/>
                    <a:pt x="11744" y="22454"/>
                  </a:cubicBezTo>
                  <a:cubicBezTo>
                    <a:pt x="14348" y="22454"/>
                    <a:pt x="17247" y="23217"/>
                    <a:pt x="17247" y="23217"/>
                  </a:cubicBezTo>
                  <a:lnTo>
                    <a:pt x="19015" y="20249"/>
                  </a:lnTo>
                  <a:lnTo>
                    <a:pt x="13411" y="601"/>
                  </a:lnTo>
                  <a:lnTo>
                    <a:pt x="5305"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1" name="Google Shape;5771;p28"/>
            <p:cNvSpPr/>
            <p:nvPr/>
          </p:nvSpPr>
          <p:spPr>
            <a:xfrm>
              <a:off x="7251400" y="3729625"/>
              <a:ext cx="93425" cy="143975"/>
            </a:xfrm>
            <a:custGeom>
              <a:rect b="b" l="l" r="r" t="t"/>
              <a:pathLst>
                <a:path extrusionOk="0" h="5759" w="3737">
                  <a:moveTo>
                    <a:pt x="3245" y="0"/>
                  </a:moveTo>
                  <a:cubicBezTo>
                    <a:pt x="2713" y="0"/>
                    <a:pt x="1919" y="1770"/>
                    <a:pt x="1568" y="1770"/>
                  </a:cubicBezTo>
                  <a:cubicBezTo>
                    <a:pt x="1556" y="1770"/>
                    <a:pt x="1546" y="1768"/>
                    <a:pt x="1535" y="1764"/>
                  </a:cubicBezTo>
                  <a:cubicBezTo>
                    <a:pt x="1168" y="1664"/>
                    <a:pt x="2469" y="397"/>
                    <a:pt x="2402" y="163"/>
                  </a:cubicBezTo>
                  <a:cubicBezTo>
                    <a:pt x="2397" y="116"/>
                    <a:pt x="2370" y="93"/>
                    <a:pt x="2326" y="93"/>
                  </a:cubicBezTo>
                  <a:cubicBezTo>
                    <a:pt x="2123" y="93"/>
                    <a:pt x="1556" y="592"/>
                    <a:pt x="1035" y="1497"/>
                  </a:cubicBezTo>
                  <a:cubicBezTo>
                    <a:pt x="401" y="2565"/>
                    <a:pt x="1" y="5033"/>
                    <a:pt x="1" y="5033"/>
                  </a:cubicBezTo>
                  <a:cubicBezTo>
                    <a:pt x="1" y="5033"/>
                    <a:pt x="1126" y="5758"/>
                    <a:pt x="1428" y="5758"/>
                  </a:cubicBezTo>
                  <a:cubicBezTo>
                    <a:pt x="1475" y="5758"/>
                    <a:pt x="1502" y="5741"/>
                    <a:pt x="1502" y="5700"/>
                  </a:cubicBezTo>
                  <a:cubicBezTo>
                    <a:pt x="1569" y="5367"/>
                    <a:pt x="2536" y="4833"/>
                    <a:pt x="2869" y="4333"/>
                  </a:cubicBezTo>
                  <a:cubicBezTo>
                    <a:pt x="3203" y="3766"/>
                    <a:pt x="3537" y="2531"/>
                    <a:pt x="3370" y="2398"/>
                  </a:cubicBezTo>
                  <a:cubicBezTo>
                    <a:pt x="3360" y="2392"/>
                    <a:pt x="3351" y="2390"/>
                    <a:pt x="3341" y="2390"/>
                  </a:cubicBezTo>
                  <a:cubicBezTo>
                    <a:pt x="3170" y="2390"/>
                    <a:pt x="2893" y="3147"/>
                    <a:pt x="2736" y="3399"/>
                  </a:cubicBezTo>
                  <a:cubicBezTo>
                    <a:pt x="2680" y="3466"/>
                    <a:pt x="2612" y="3511"/>
                    <a:pt x="2562" y="3511"/>
                  </a:cubicBezTo>
                  <a:cubicBezTo>
                    <a:pt x="2465" y="3511"/>
                    <a:pt x="2438" y="3339"/>
                    <a:pt x="2703" y="2832"/>
                  </a:cubicBezTo>
                  <a:cubicBezTo>
                    <a:pt x="3170" y="2031"/>
                    <a:pt x="3737" y="730"/>
                    <a:pt x="3503" y="563"/>
                  </a:cubicBezTo>
                  <a:cubicBezTo>
                    <a:pt x="3494" y="556"/>
                    <a:pt x="3484" y="552"/>
                    <a:pt x="3473" y="552"/>
                  </a:cubicBezTo>
                  <a:cubicBezTo>
                    <a:pt x="3248" y="552"/>
                    <a:pt x="2646" y="2100"/>
                    <a:pt x="2353" y="2100"/>
                  </a:cubicBezTo>
                  <a:cubicBezTo>
                    <a:pt x="2347" y="2100"/>
                    <a:pt x="2341" y="2099"/>
                    <a:pt x="2336" y="2098"/>
                  </a:cubicBezTo>
                  <a:cubicBezTo>
                    <a:pt x="2036" y="2064"/>
                    <a:pt x="2536" y="1364"/>
                    <a:pt x="2836" y="930"/>
                  </a:cubicBezTo>
                  <a:cubicBezTo>
                    <a:pt x="3170" y="530"/>
                    <a:pt x="3403" y="63"/>
                    <a:pt x="3403" y="63"/>
                  </a:cubicBezTo>
                  <a:cubicBezTo>
                    <a:pt x="3354" y="20"/>
                    <a:pt x="3301" y="0"/>
                    <a:pt x="3245"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2" name="Google Shape;5772;p28"/>
            <p:cNvSpPr/>
            <p:nvPr/>
          </p:nvSpPr>
          <p:spPr>
            <a:xfrm>
              <a:off x="7929400" y="3806200"/>
              <a:ext cx="79925" cy="150175"/>
            </a:xfrm>
            <a:custGeom>
              <a:rect b="b" l="l" r="r" t="t"/>
              <a:pathLst>
                <a:path extrusionOk="0" h="6007" w="3197">
                  <a:moveTo>
                    <a:pt x="1961" y="1"/>
                  </a:moveTo>
                  <a:cubicBezTo>
                    <a:pt x="1953" y="1"/>
                    <a:pt x="1944" y="1"/>
                    <a:pt x="1935" y="2"/>
                  </a:cubicBezTo>
                  <a:cubicBezTo>
                    <a:pt x="1935" y="2"/>
                    <a:pt x="1901" y="502"/>
                    <a:pt x="1935" y="1036"/>
                  </a:cubicBezTo>
                  <a:cubicBezTo>
                    <a:pt x="1966" y="1562"/>
                    <a:pt x="1997" y="2318"/>
                    <a:pt x="1788" y="2318"/>
                  </a:cubicBezTo>
                  <a:cubicBezTo>
                    <a:pt x="1772" y="2318"/>
                    <a:pt x="1754" y="2313"/>
                    <a:pt x="1735" y="2304"/>
                  </a:cubicBezTo>
                  <a:cubicBezTo>
                    <a:pt x="1434" y="2170"/>
                    <a:pt x="1835" y="336"/>
                    <a:pt x="1568" y="336"/>
                  </a:cubicBezTo>
                  <a:cubicBezTo>
                    <a:pt x="1268" y="336"/>
                    <a:pt x="1101" y="1770"/>
                    <a:pt x="1001" y="2671"/>
                  </a:cubicBezTo>
                  <a:cubicBezTo>
                    <a:pt x="982" y="3197"/>
                    <a:pt x="900" y="3374"/>
                    <a:pt x="819" y="3374"/>
                  </a:cubicBezTo>
                  <a:cubicBezTo>
                    <a:pt x="757" y="3374"/>
                    <a:pt x="696" y="3269"/>
                    <a:pt x="667" y="3138"/>
                  </a:cubicBezTo>
                  <a:cubicBezTo>
                    <a:pt x="667" y="2837"/>
                    <a:pt x="901" y="1970"/>
                    <a:pt x="634" y="1970"/>
                  </a:cubicBezTo>
                  <a:cubicBezTo>
                    <a:pt x="434" y="1970"/>
                    <a:pt x="0" y="3204"/>
                    <a:pt x="67" y="3838"/>
                  </a:cubicBezTo>
                  <a:cubicBezTo>
                    <a:pt x="100" y="4472"/>
                    <a:pt x="601" y="5439"/>
                    <a:pt x="467" y="5706"/>
                  </a:cubicBezTo>
                  <a:cubicBezTo>
                    <a:pt x="400" y="6006"/>
                    <a:pt x="2135" y="6006"/>
                    <a:pt x="2135" y="6006"/>
                  </a:cubicBezTo>
                  <a:cubicBezTo>
                    <a:pt x="2135" y="6006"/>
                    <a:pt x="3069" y="3705"/>
                    <a:pt x="3136" y="2471"/>
                  </a:cubicBezTo>
                  <a:cubicBezTo>
                    <a:pt x="3196" y="1319"/>
                    <a:pt x="2926" y="580"/>
                    <a:pt x="2776" y="580"/>
                  </a:cubicBezTo>
                  <a:cubicBezTo>
                    <a:pt x="2761" y="580"/>
                    <a:pt x="2748" y="587"/>
                    <a:pt x="2735" y="603"/>
                  </a:cubicBezTo>
                  <a:cubicBezTo>
                    <a:pt x="2604" y="799"/>
                    <a:pt x="2955" y="2472"/>
                    <a:pt x="2622" y="2472"/>
                  </a:cubicBezTo>
                  <a:cubicBezTo>
                    <a:pt x="2616" y="2472"/>
                    <a:pt x="2609" y="2472"/>
                    <a:pt x="2602" y="2471"/>
                  </a:cubicBezTo>
                  <a:cubicBezTo>
                    <a:pt x="2240" y="2372"/>
                    <a:pt x="2592" y="1"/>
                    <a:pt x="1961"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3" name="Google Shape;5773;p28"/>
            <p:cNvSpPr/>
            <p:nvPr/>
          </p:nvSpPr>
          <p:spPr>
            <a:xfrm>
              <a:off x="7401525" y="4153150"/>
              <a:ext cx="271875" cy="382800"/>
            </a:xfrm>
            <a:custGeom>
              <a:rect b="b" l="l" r="r" t="t"/>
              <a:pathLst>
                <a:path extrusionOk="0" h="15312" w="10875">
                  <a:moveTo>
                    <a:pt x="5637" y="1"/>
                  </a:moveTo>
                  <a:cubicBezTo>
                    <a:pt x="5637" y="1"/>
                    <a:pt x="734" y="67"/>
                    <a:pt x="467" y="5571"/>
                  </a:cubicBezTo>
                  <a:cubicBezTo>
                    <a:pt x="334" y="7673"/>
                    <a:pt x="2135" y="9074"/>
                    <a:pt x="2035" y="10742"/>
                  </a:cubicBezTo>
                  <a:lnTo>
                    <a:pt x="0" y="15145"/>
                  </a:lnTo>
                  <a:lnTo>
                    <a:pt x="10407" y="15312"/>
                  </a:lnTo>
                  <a:lnTo>
                    <a:pt x="10874" y="2969"/>
                  </a:lnTo>
                  <a:cubicBezTo>
                    <a:pt x="10874" y="2669"/>
                    <a:pt x="8740" y="234"/>
                    <a:pt x="5904" y="67"/>
                  </a:cubicBezTo>
                  <a:cubicBezTo>
                    <a:pt x="5804" y="67"/>
                    <a:pt x="5704" y="1"/>
                    <a:pt x="5637" y="1"/>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4" name="Google Shape;5774;p28"/>
            <p:cNvSpPr/>
            <p:nvPr/>
          </p:nvSpPr>
          <p:spPr>
            <a:xfrm>
              <a:off x="7198025" y="3833750"/>
              <a:ext cx="278575" cy="413675"/>
            </a:xfrm>
            <a:custGeom>
              <a:rect b="b" l="l" r="r" t="t"/>
              <a:pathLst>
                <a:path extrusionOk="0" h="16547" w="11143">
                  <a:moveTo>
                    <a:pt x="2036" y="1"/>
                  </a:moveTo>
                  <a:cubicBezTo>
                    <a:pt x="2036" y="1"/>
                    <a:pt x="1" y="8774"/>
                    <a:pt x="1702" y="10108"/>
                  </a:cubicBezTo>
                  <a:cubicBezTo>
                    <a:pt x="5805" y="13344"/>
                    <a:pt x="9441" y="16546"/>
                    <a:pt x="9441" y="16546"/>
                  </a:cubicBezTo>
                  <a:lnTo>
                    <a:pt x="11142" y="12643"/>
                  </a:lnTo>
                  <a:lnTo>
                    <a:pt x="4771" y="7440"/>
                  </a:lnTo>
                  <a:lnTo>
                    <a:pt x="4504" y="1235"/>
                  </a:lnTo>
                  <a:lnTo>
                    <a:pt x="2036"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5" name="Google Shape;5775;p28"/>
            <p:cNvSpPr/>
            <p:nvPr/>
          </p:nvSpPr>
          <p:spPr>
            <a:xfrm>
              <a:off x="7679200" y="3933825"/>
              <a:ext cx="314425" cy="355275"/>
            </a:xfrm>
            <a:custGeom>
              <a:rect b="b" l="l" r="r" t="t"/>
              <a:pathLst>
                <a:path extrusionOk="0" h="14211" w="12577">
                  <a:moveTo>
                    <a:pt x="9741" y="1"/>
                  </a:moveTo>
                  <a:cubicBezTo>
                    <a:pt x="9641" y="168"/>
                    <a:pt x="8707" y="8940"/>
                    <a:pt x="8707" y="8940"/>
                  </a:cubicBezTo>
                  <a:cubicBezTo>
                    <a:pt x="7706" y="9441"/>
                    <a:pt x="902" y="10442"/>
                    <a:pt x="902" y="10442"/>
                  </a:cubicBezTo>
                  <a:lnTo>
                    <a:pt x="1" y="14211"/>
                  </a:lnTo>
                  <a:cubicBezTo>
                    <a:pt x="1" y="14211"/>
                    <a:pt x="10308" y="13444"/>
                    <a:pt x="11409" y="11943"/>
                  </a:cubicBezTo>
                  <a:cubicBezTo>
                    <a:pt x="12443" y="10442"/>
                    <a:pt x="12577" y="568"/>
                    <a:pt x="12577" y="568"/>
                  </a:cubicBezTo>
                  <a:lnTo>
                    <a:pt x="9741"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6" name="Google Shape;5776;p28"/>
            <p:cNvSpPr/>
            <p:nvPr/>
          </p:nvSpPr>
          <p:spPr>
            <a:xfrm>
              <a:off x="7327300" y="4531750"/>
              <a:ext cx="342775" cy="630200"/>
            </a:xfrm>
            <a:custGeom>
              <a:rect b="b" l="l" r="r" t="t"/>
              <a:pathLst>
                <a:path extrusionOk="0" h="25208" w="13711">
                  <a:moveTo>
                    <a:pt x="2936" y="1"/>
                  </a:moveTo>
                  <a:cubicBezTo>
                    <a:pt x="2936" y="1"/>
                    <a:pt x="0" y="10475"/>
                    <a:pt x="2369" y="14478"/>
                  </a:cubicBezTo>
                  <a:cubicBezTo>
                    <a:pt x="4695" y="18387"/>
                    <a:pt x="10119" y="25207"/>
                    <a:pt x="10306" y="25207"/>
                  </a:cubicBezTo>
                  <a:cubicBezTo>
                    <a:pt x="10312" y="25207"/>
                    <a:pt x="10313" y="25200"/>
                    <a:pt x="10308" y="25186"/>
                  </a:cubicBezTo>
                  <a:cubicBezTo>
                    <a:pt x="10174" y="24719"/>
                    <a:pt x="13710" y="22317"/>
                    <a:pt x="13710" y="22317"/>
                  </a:cubicBezTo>
                  <a:cubicBezTo>
                    <a:pt x="13710" y="22317"/>
                    <a:pt x="6205" y="12110"/>
                    <a:pt x="6472" y="10675"/>
                  </a:cubicBezTo>
                  <a:cubicBezTo>
                    <a:pt x="6672" y="9274"/>
                    <a:pt x="8640" y="201"/>
                    <a:pt x="8640" y="201"/>
                  </a:cubicBezTo>
                  <a:lnTo>
                    <a:pt x="2936" y="1"/>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7" name="Google Shape;5777;p28"/>
            <p:cNvSpPr/>
            <p:nvPr/>
          </p:nvSpPr>
          <p:spPr>
            <a:xfrm>
              <a:off x="7460725" y="4532600"/>
              <a:ext cx="211000" cy="764725"/>
            </a:xfrm>
            <a:custGeom>
              <a:rect b="b" l="l" r="r" t="t"/>
              <a:pathLst>
                <a:path extrusionOk="0" h="30589" w="8440">
                  <a:moveTo>
                    <a:pt x="8440" y="0"/>
                  </a:moveTo>
                  <a:lnTo>
                    <a:pt x="2836" y="167"/>
                  </a:lnTo>
                  <a:lnTo>
                    <a:pt x="0" y="30322"/>
                  </a:lnTo>
                  <a:lnTo>
                    <a:pt x="4103" y="30589"/>
                  </a:lnTo>
                  <a:lnTo>
                    <a:pt x="8440"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8" name="Google Shape;5778;p28"/>
            <p:cNvSpPr/>
            <p:nvPr/>
          </p:nvSpPr>
          <p:spPr>
            <a:xfrm>
              <a:off x="7544125" y="4167325"/>
              <a:ext cx="284375" cy="617150"/>
            </a:xfrm>
            <a:custGeom>
              <a:rect b="b" l="l" r="r" t="t"/>
              <a:pathLst>
                <a:path extrusionOk="0" h="24686" w="11375">
                  <a:moveTo>
                    <a:pt x="2535" y="1"/>
                  </a:moveTo>
                  <a:lnTo>
                    <a:pt x="2535" y="1"/>
                  </a:lnTo>
                  <a:cubicBezTo>
                    <a:pt x="2635" y="268"/>
                    <a:pt x="0" y="14411"/>
                    <a:pt x="7272" y="24685"/>
                  </a:cubicBezTo>
                  <a:lnTo>
                    <a:pt x="11375" y="20649"/>
                  </a:lnTo>
                  <a:cubicBezTo>
                    <a:pt x="11375" y="20649"/>
                    <a:pt x="7972" y="11876"/>
                    <a:pt x="7339" y="9307"/>
                  </a:cubicBezTo>
                  <a:cubicBezTo>
                    <a:pt x="6705" y="6739"/>
                    <a:pt x="7005" y="1135"/>
                    <a:pt x="7005" y="1135"/>
                  </a:cubicBezTo>
                  <a:lnTo>
                    <a:pt x="25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9" name="Google Shape;5779;p28"/>
            <p:cNvSpPr/>
            <p:nvPr/>
          </p:nvSpPr>
          <p:spPr>
            <a:xfrm>
              <a:off x="7210550" y="4117300"/>
              <a:ext cx="311900" cy="631300"/>
            </a:xfrm>
            <a:custGeom>
              <a:rect b="b" l="l" r="r" t="t"/>
              <a:pathLst>
                <a:path extrusionOk="0" h="25252" w="12476">
                  <a:moveTo>
                    <a:pt x="8506" y="0"/>
                  </a:moveTo>
                  <a:cubicBezTo>
                    <a:pt x="8373" y="267"/>
                    <a:pt x="834" y="19181"/>
                    <a:pt x="0" y="24718"/>
                  </a:cubicBezTo>
                  <a:lnTo>
                    <a:pt x="3336" y="25252"/>
                  </a:lnTo>
                  <a:cubicBezTo>
                    <a:pt x="3336" y="25252"/>
                    <a:pt x="8640" y="4670"/>
                    <a:pt x="12476" y="1368"/>
                  </a:cubicBezTo>
                  <a:lnTo>
                    <a:pt x="850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0" name="Google Shape;5780;p28"/>
            <p:cNvSpPr/>
            <p:nvPr/>
          </p:nvSpPr>
          <p:spPr>
            <a:xfrm>
              <a:off x="7493250" y="3945950"/>
              <a:ext cx="163475" cy="185100"/>
            </a:xfrm>
            <a:custGeom>
              <a:rect b="b" l="l" r="r" t="t"/>
              <a:pathLst>
                <a:path extrusionOk="0" h="7404" w="6539">
                  <a:moveTo>
                    <a:pt x="3462" y="0"/>
                  </a:moveTo>
                  <a:cubicBezTo>
                    <a:pt x="2036" y="0"/>
                    <a:pt x="768" y="1028"/>
                    <a:pt x="501" y="2451"/>
                  </a:cubicBezTo>
                  <a:cubicBezTo>
                    <a:pt x="134" y="4586"/>
                    <a:pt x="0" y="7088"/>
                    <a:pt x="2335" y="7355"/>
                  </a:cubicBezTo>
                  <a:cubicBezTo>
                    <a:pt x="2643" y="7388"/>
                    <a:pt x="2926" y="7404"/>
                    <a:pt x="3187" y="7404"/>
                  </a:cubicBezTo>
                  <a:cubicBezTo>
                    <a:pt x="5787" y="7404"/>
                    <a:pt x="6187" y="5847"/>
                    <a:pt x="6338" y="4786"/>
                  </a:cubicBezTo>
                  <a:cubicBezTo>
                    <a:pt x="6505" y="3585"/>
                    <a:pt x="6538" y="583"/>
                    <a:pt x="4037" y="83"/>
                  </a:cubicBezTo>
                  <a:cubicBezTo>
                    <a:pt x="4037" y="49"/>
                    <a:pt x="4003" y="49"/>
                    <a:pt x="4003" y="49"/>
                  </a:cubicBezTo>
                  <a:cubicBezTo>
                    <a:pt x="3822" y="16"/>
                    <a:pt x="3641" y="0"/>
                    <a:pt x="3462"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1" name="Google Shape;5781;p28"/>
            <p:cNvSpPr/>
            <p:nvPr/>
          </p:nvSpPr>
          <p:spPr>
            <a:xfrm>
              <a:off x="7509925" y="4111450"/>
              <a:ext cx="95925" cy="236025"/>
            </a:xfrm>
            <a:custGeom>
              <a:rect b="b" l="l" r="r" t="t"/>
              <a:pathLst>
                <a:path extrusionOk="0" h="9441" w="3837">
                  <a:moveTo>
                    <a:pt x="334" y="1"/>
                  </a:moveTo>
                  <a:lnTo>
                    <a:pt x="67" y="3303"/>
                  </a:lnTo>
                  <a:cubicBezTo>
                    <a:pt x="0" y="4271"/>
                    <a:pt x="367" y="9441"/>
                    <a:pt x="1368" y="9441"/>
                  </a:cubicBezTo>
                  <a:cubicBezTo>
                    <a:pt x="2235" y="9441"/>
                    <a:pt x="3370" y="4504"/>
                    <a:pt x="3436" y="3637"/>
                  </a:cubicBezTo>
                  <a:lnTo>
                    <a:pt x="3837" y="334"/>
                  </a:lnTo>
                  <a:lnTo>
                    <a:pt x="33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2" name="Google Shape;5782;p28"/>
            <p:cNvSpPr/>
            <p:nvPr/>
          </p:nvSpPr>
          <p:spPr>
            <a:xfrm>
              <a:off x="7471175" y="4022850"/>
              <a:ext cx="46275" cy="54775"/>
            </a:xfrm>
            <a:custGeom>
              <a:rect b="b" l="l" r="r" t="t"/>
              <a:pathLst>
                <a:path extrusionOk="0" h="2191" w="1851">
                  <a:moveTo>
                    <a:pt x="1014" y="0"/>
                  </a:moveTo>
                  <a:cubicBezTo>
                    <a:pt x="660" y="0"/>
                    <a:pt x="371" y="308"/>
                    <a:pt x="250" y="643"/>
                  </a:cubicBezTo>
                  <a:cubicBezTo>
                    <a:pt x="0" y="1329"/>
                    <a:pt x="450" y="2190"/>
                    <a:pt x="1219" y="2190"/>
                  </a:cubicBezTo>
                  <a:cubicBezTo>
                    <a:pt x="1272" y="2190"/>
                    <a:pt x="1327" y="2186"/>
                    <a:pt x="1384" y="2177"/>
                  </a:cubicBezTo>
                  <a:lnTo>
                    <a:pt x="1717" y="609"/>
                  </a:lnTo>
                  <a:cubicBezTo>
                    <a:pt x="1851" y="309"/>
                    <a:pt x="1384" y="42"/>
                    <a:pt x="1117" y="9"/>
                  </a:cubicBezTo>
                  <a:cubicBezTo>
                    <a:pt x="1082" y="3"/>
                    <a:pt x="1048" y="0"/>
                    <a:pt x="1014"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3" name="Google Shape;5783;p28"/>
            <p:cNvSpPr/>
            <p:nvPr/>
          </p:nvSpPr>
          <p:spPr>
            <a:xfrm>
              <a:off x="7574125" y="3998050"/>
              <a:ext cx="40075" cy="67725"/>
            </a:xfrm>
            <a:custGeom>
              <a:rect b="b" l="l" r="r" t="t"/>
              <a:pathLst>
                <a:path extrusionOk="0" h="2709" w="1603">
                  <a:moveTo>
                    <a:pt x="134" y="0"/>
                  </a:moveTo>
                  <a:cubicBezTo>
                    <a:pt x="34" y="0"/>
                    <a:pt x="1" y="0"/>
                    <a:pt x="1" y="34"/>
                  </a:cubicBezTo>
                  <a:cubicBezTo>
                    <a:pt x="68" y="667"/>
                    <a:pt x="68" y="1301"/>
                    <a:pt x="301" y="1868"/>
                  </a:cubicBezTo>
                  <a:cubicBezTo>
                    <a:pt x="301" y="1902"/>
                    <a:pt x="326" y="1918"/>
                    <a:pt x="355" y="1918"/>
                  </a:cubicBezTo>
                  <a:cubicBezTo>
                    <a:pt x="385" y="1918"/>
                    <a:pt x="418" y="1902"/>
                    <a:pt x="435" y="1868"/>
                  </a:cubicBezTo>
                  <a:cubicBezTo>
                    <a:pt x="535" y="1768"/>
                    <a:pt x="693" y="1685"/>
                    <a:pt x="827" y="1685"/>
                  </a:cubicBezTo>
                  <a:cubicBezTo>
                    <a:pt x="960" y="1685"/>
                    <a:pt x="1068" y="1768"/>
                    <a:pt x="1068" y="2002"/>
                  </a:cubicBezTo>
                  <a:cubicBezTo>
                    <a:pt x="1068" y="2302"/>
                    <a:pt x="802" y="2469"/>
                    <a:pt x="601" y="2602"/>
                  </a:cubicBezTo>
                  <a:cubicBezTo>
                    <a:pt x="515" y="2631"/>
                    <a:pt x="577" y="2709"/>
                    <a:pt x="639" y="2709"/>
                  </a:cubicBezTo>
                  <a:cubicBezTo>
                    <a:pt x="649" y="2709"/>
                    <a:pt x="659" y="2707"/>
                    <a:pt x="668" y="2702"/>
                  </a:cubicBezTo>
                  <a:cubicBezTo>
                    <a:pt x="1035" y="2535"/>
                    <a:pt x="1602" y="1835"/>
                    <a:pt x="1002" y="1601"/>
                  </a:cubicBezTo>
                  <a:cubicBezTo>
                    <a:pt x="935" y="1535"/>
                    <a:pt x="868" y="1535"/>
                    <a:pt x="802" y="1535"/>
                  </a:cubicBezTo>
                  <a:cubicBezTo>
                    <a:pt x="735" y="1535"/>
                    <a:pt x="501" y="1701"/>
                    <a:pt x="468" y="1701"/>
                  </a:cubicBezTo>
                  <a:cubicBezTo>
                    <a:pt x="201" y="1668"/>
                    <a:pt x="168" y="234"/>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4" name="Google Shape;5784;p28"/>
            <p:cNvSpPr/>
            <p:nvPr/>
          </p:nvSpPr>
          <p:spPr>
            <a:xfrm>
              <a:off x="7538950" y="4018050"/>
              <a:ext cx="8525" cy="5450"/>
            </a:xfrm>
            <a:custGeom>
              <a:rect b="b" l="l" r="r" t="t"/>
              <a:pathLst>
                <a:path extrusionOk="0" h="218" w="341">
                  <a:moveTo>
                    <a:pt x="207" y="1"/>
                  </a:moveTo>
                  <a:cubicBezTo>
                    <a:pt x="174" y="1"/>
                    <a:pt x="140" y="1"/>
                    <a:pt x="74" y="34"/>
                  </a:cubicBezTo>
                  <a:cubicBezTo>
                    <a:pt x="0" y="108"/>
                    <a:pt x="71" y="217"/>
                    <a:pt x="153" y="217"/>
                  </a:cubicBezTo>
                  <a:cubicBezTo>
                    <a:pt x="183" y="217"/>
                    <a:pt x="214" y="203"/>
                    <a:pt x="240" y="168"/>
                  </a:cubicBezTo>
                  <a:cubicBezTo>
                    <a:pt x="341" y="68"/>
                    <a:pt x="240" y="1"/>
                    <a:pt x="2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5" name="Google Shape;5785;p28"/>
            <p:cNvSpPr/>
            <p:nvPr/>
          </p:nvSpPr>
          <p:spPr>
            <a:xfrm>
              <a:off x="7611525" y="4019500"/>
              <a:ext cx="8500" cy="6150"/>
            </a:xfrm>
            <a:custGeom>
              <a:rect b="b" l="l" r="r" t="t"/>
              <a:pathLst>
                <a:path extrusionOk="0" h="246" w="340">
                  <a:moveTo>
                    <a:pt x="221" y="1"/>
                  </a:moveTo>
                  <a:cubicBezTo>
                    <a:pt x="66" y="1"/>
                    <a:pt x="1" y="245"/>
                    <a:pt x="175" y="245"/>
                  </a:cubicBezTo>
                  <a:cubicBezTo>
                    <a:pt x="185" y="245"/>
                    <a:pt x="195" y="245"/>
                    <a:pt x="206" y="243"/>
                  </a:cubicBezTo>
                  <a:cubicBezTo>
                    <a:pt x="340" y="243"/>
                    <a:pt x="340" y="76"/>
                    <a:pt x="273" y="10"/>
                  </a:cubicBezTo>
                  <a:cubicBezTo>
                    <a:pt x="255" y="3"/>
                    <a:pt x="237" y="1"/>
                    <a:pt x="2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6" name="Google Shape;5786;p28"/>
            <p:cNvSpPr/>
            <p:nvPr/>
          </p:nvSpPr>
          <p:spPr>
            <a:xfrm>
              <a:off x="7543675" y="4056725"/>
              <a:ext cx="49350" cy="26375"/>
            </a:xfrm>
            <a:custGeom>
              <a:rect b="b" l="l" r="r" t="t"/>
              <a:pathLst>
                <a:path extrusionOk="0" h="1055" w="1974">
                  <a:moveTo>
                    <a:pt x="30" y="0"/>
                  </a:moveTo>
                  <a:cubicBezTo>
                    <a:pt x="11" y="0"/>
                    <a:pt x="0" y="35"/>
                    <a:pt x="18" y="88"/>
                  </a:cubicBezTo>
                  <a:cubicBezTo>
                    <a:pt x="218" y="489"/>
                    <a:pt x="552" y="789"/>
                    <a:pt x="1019" y="956"/>
                  </a:cubicBezTo>
                  <a:cubicBezTo>
                    <a:pt x="1153" y="994"/>
                    <a:pt x="1376" y="1054"/>
                    <a:pt x="1572" y="1054"/>
                  </a:cubicBezTo>
                  <a:cubicBezTo>
                    <a:pt x="1718" y="1054"/>
                    <a:pt x="1849" y="1021"/>
                    <a:pt x="1919" y="922"/>
                  </a:cubicBezTo>
                  <a:cubicBezTo>
                    <a:pt x="1974" y="868"/>
                    <a:pt x="1917" y="813"/>
                    <a:pt x="1876" y="813"/>
                  </a:cubicBezTo>
                  <a:cubicBezTo>
                    <a:pt x="1867" y="813"/>
                    <a:pt x="1859" y="816"/>
                    <a:pt x="1853" y="822"/>
                  </a:cubicBezTo>
                  <a:cubicBezTo>
                    <a:pt x="1758" y="881"/>
                    <a:pt x="1651" y="903"/>
                    <a:pt x="1542" y="903"/>
                  </a:cubicBezTo>
                  <a:cubicBezTo>
                    <a:pt x="1342" y="903"/>
                    <a:pt x="1136" y="832"/>
                    <a:pt x="985" y="789"/>
                  </a:cubicBezTo>
                  <a:cubicBezTo>
                    <a:pt x="585" y="655"/>
                    <a:pt x="318" y="422"/>
                    <a:pt x="85" y="88"/>
                  </a:cubicBezTo>
                  <a:cubicBezTo>
                    <a:pt x="69" y="26"/>
                    <a:pt x="47" y="0"/>
                    <a:pt x="3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7" name="Google Shape;5787;p28"/>
            <p:cNvSpPr/>
            <p:nvPr/>
          </p:nvSpPr>
          <p:spPr>
            <a:xfrm>
              <a:off x="7536600" y="4053250"/>
              <a:ext cx="15875" cy="13525"/>
            </a:xfrm>
            <a:custGeom>
              <a:rect b="b" l="l" r="r" t="t"/>
              <a:pathLst>
                <a:path extrusionOk="0" h="541" w="635">
                  <a:moveTo>
                    <a:pt x="426" y="0"/>
                  </a:moveTo>
                  <a:cubicBezTo>
                    <a:pt x="346" y="0"/>
                    <a:pt x="273" y="36"/>
                    <a:pt x="234" y="94"/>
                  </a:cubicBezTo>
                  <a:cubicBezTo>
                    <a:pt x="101" y="161"/>
                    <a:pt x="68" y="327"/>
                    <a:pt x="1" y="461"/>
                  </a:cubicBezTo>
                  <a:cubicBezTo>
                    <a:pt x="1" y="516"/>
                    <a:pt x="21" y="541"/>
                    <a:pt x="45" y="541"/>
                  </a:cubicBezTo>
                  <a:cubicBezTo>
                    <a:pt x="64" y="541"/>
                    <a:pt x="86" y="524"/>
                    <a:pt x="101" y="494"/>
                  </a:cubicBezTo>
                  <a:cubicBezTo>
                    <a:pt x="134" y="394"/>
                    <a:pt x="168" y="294"/>
                    <a:pt x="268" y="227"/>
                  </a:cubicBezTo>
                  <a:cubicBezTo>
                    <a:pt x="334" y="127"/>
                    <a:pt x="435" y="127"/>
                    <a:pt x="535" y="127"/>
                  </a:cubicBezTo>
                  <a:cubicBezTo>
                    <a:pt x="601" y="127"/>
                    <a:pt x="635" y="61"/>
                    <a:pt x="601" y="61"/>
                  </a:cubicBezTo>
                  <a:cubicBezTo>
                    <a:pt x="545" y="19"/>
                    <a:pt x="484" y="0"/>
                    <a:pt x="4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8" name="Google Shape;5788;p28"/>
            <p:cNvSpPr/>
            <p:nvPr/>
          </p:nvSpPr>
          <p:spPr>
            <a:xfrm>
              <a:off x="7514100" y="4114450"/>
              <a:ext cx="75900" cy="19425"/>
            </a:xfrm>
            <a:custGeom>
              <a:rect b="b" l="l" r="r" t="t"/>
              <a:pathLst>
                <a:path extrusionOk="0" h="777" w="3036">
                  <a:moveTo>
                    <a:pt x="39" y="0"/>
                  </a:moveTo>
                  <a:cubicBezTo>
                    <a:pt x="17" y="0"/>
                    <a:pt x="0" y="24"/>
                    <a:pt x="0" y="48"/>
                  </a:cubicBezTo>
                  <a:cubicBezTo>
                    <a:pt x="384" y="632"/>
                    <a:pt x="938" y="777"/>
                    <a:pt x="1530" y="777"/>
                  </a:cubicBezTo>
                  <a:cubicBezTo>
                    <a:pt x="2019" y="777"/>
                    <a:pt x="2535" y="678"/>
                    <a:pt x="3002" y="648"/>
                  </a:cubicBezTo>
                  <a:cubicBezTo>
                    <a:pt x="3036" y="648"/>
                    <a:pt x="3036" y="548"/>
                    <a:pt x="3002" y="548"/>
                  </a:cubicBezTo>
                  <a:cubicBezTo>
                    <a:pt x="2966" y="545"/>
                    <a:pt x="2931" y="544"/>
                    <a:pt x="2895" y="544"/>
                  </a:cubicBezTo>
                  <a:cubicBezTo>
                    <a:pt x="2464" y="544"/>
                    <a:pt x="2032" y="715"/>
                    <a:pt x="1601" y="715"/>
                  </a:cubicBezTo>
                  <a:cubicBezTo>
                    <a:pt x="1068" y="715"/>
                    <a:pt x="434" y="448"/>
                    <a:pt x="67" y="14"/>
                  </a:cubicBezTo>
                  <a:cubicBezTo>
                    <a:pt x="57" y="4"/>
                    <a:pt x="47" y="0"/>
                    <a:pt x="3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9" name="Google Shape;5789;p28"/>
            <p:cNvSpPr/>
            <p:nvPr/>
          </p:nvSpPr>
          <p:spPr>
            <a:xfrm>
              <a:off x="7597775" y="4169000"/>
              <a:ext cx="38100" cy="266075"/>
            </a:xfrm>
            <a:custGeom>
              <a:rect b="b" l="l" r="r" t="t"/>
              <a:pathLst>
                <a:path extrusionOk="0" h="10643" w="1524">
                  <a:moveTo>
                    <a:pt x="556" y="0"/>
                  </a:moveTo>
                  <a:cubicBezTo>
                    <a:pt x="423" y="501"/>
                    <a:pt x="656" y="968"/>
                    <a:pt x="890" y="1435"/>
                  </a:cubicBezTo>
                  <a:cubicBezTo>
                    <a:pt x="1257" y="2169"/>
                    <a:pt x="1457" y="2802"/>
                    <a:pt x="1056" y="3536"/>
                  </a:cubicBezTo>
                  <a:cubicBezTo>
                    <a:pt x="890" y="3870"/>
                    <a:pt x="723" y="4137"/>
                    <a:pt x="656" y="4504"/>
                  </a:cubicBezTo>
                  <a:cubicBezTo>
                    <a:pt x="423" y="5304"/>
                    <a:pt x="823" y="6172"/>
                    <a:pt x="756" y="6972"/>
                  </a:cubicBezTo>
                  <a:cubicBezTo>
                    <a:pt x="723" y="8173"/>
                    <a:pt x="356" y="9374"/>
                    <a:pt x="22" y="10541"/>
                  </a:cubicBezTo>
                  <a:cubicBezTo>
                    <a:pt x="1" y="10606"/>
                    <a:pt x="63" y="10643"/>
                    <a:pt x="109" y="10643"/>
                  </a:cubicBezTo>
                  <a:cubicBezTo>
                    <a:pt x="135" y="10643"/>
                    <a:pt x="156" y="10632"/>
                    <a:pt x="156" y="10608"/>
                  </a:cubicBezTo>
                  <a:cubicBezTo>
                    <a:pt x="423" y="9641"/>
                    <a:pt x="723" y="8673"/>
                    <a:pt x="856" y="7706"/>
                  </a:cubicBezTo>
                  <a:cubicBezTo>
                    <a:pt x="990" y="6605"/>
                    <a:pt x="489" y="5171"/>
                    <a:pt x="890" y="4170"/>
                  </a:cubicBezTo>
                  <a:cubicBezTo>
                    <a:pt x="1156" y="3603"/>
                    <a:pt x="1523" y="3103"/>
                    <a:pt x="1390" y="2436"/>
                  </a:cubicBezTo>
                  <a:cubicBezTo>
                    <a:pt x="1290" y="1502"/>
                    <a:pt x="689" y="868"/>
                    <a:pt x="55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0" name="Google Shape;5790;p28"/>
            <p:cNvSpPr/>
            <p:nvPr/>
          </p:nvSpPr>
          <p:spPr>
            <a:xfrm>
              <a:off x="7397350" y="4155650"/>
              <a:ext cx="103425" cy="216225"/>
            </a:xfrm>
            <a:custGeom>
              <a:rect b="b" l="l" r="r" t="t"/>
              <a:pathLst>
                <a:path extrusionOk="0" h="8649" w="4137">
                  <a:moveTo>
                    <a:pt x="4070" y="1"/>
                  </a:moveTo>
                  <a:cubicBezTo>
                    <a:pt x="3403" y="234"/>
                    <a:pt x="2669" y="501"/>
                    <a:pt x="2168" y="1068"/>
                  </a:cubicBezTo>
                  <a:cubicBezTo>
                    <a:pt x="1535" y="1835"/>
                    <a:pt x="1902" y="2569"/>
                    <a:pt x="1802" y="3470"/>
                  </a:cubicBezTo>
                  <a:cubicBezTo>
                    <a:pt x="1568" y="4504"/>
                    <a:pt x="567" y="5004"/>
                    <a:pt x="234" y="5972"/>
                  </a:cubicBezTo>
                  <a:cubicBezTo>
                    <a:pt x="0" y="6806"/>
                    <a:pt x="34" y="7740"/>
                    <a:pt x="134" y="8574"/>
                  </a:cubicBezTo>
                  <a:cubicBezTo>
                    <a:pt x="134" y="8624"/>
                    <a:pt x="159" y="8649"/>
                    <a:pt x="184" y="8649"/>
                  </a:cubicBezTo>
                  <a:cubicBezTo>
                    <a:pt x="209" y="8649"/>
                    <a:pt x="234" y="8624"/>
                    <a:pt x="234" y="8574"/>
                  </a:cubicBezTo>
                  <a:cubicBezTo>
                    <a:pt x="200" y="7706"/>
                    <a:pt x="134" y="6839"/>
                    <a:pt x="367" y="6005"/>
                  </a:cubicBezTo>
                  <a:cubicBezTo>
                    <a:pt x="634" y="5204"/>
                    <a:pt x="1301" y="4871"/>
                    <a:pt x="1668" y="4204"/>
                  </a:cubicBezTo>
                  <a:cubicBezTo>
                    <a:pt x="2002" y="3670"/>
                    <a:pt x="1835" y="3070"/>
                    <a:pt x="1835" y="2469"/>
                  </a:cubicBezTo>
                  <a:cubicBezTo>
                    <a:pt x="1868" y="1035"/>
                    <a:pt x="2869" y="501"/>
                    <a:pt x="4036" y="67"/>
                  </a:cubicBezTo>
                  <a:cubicBezTo>
                    <a:pt x="4137" y="34"/>
                    <a:pt x="4137" y="1"/>
                    <a:pt x="407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1" name="Google Shape;5791;p28"/>
            <p:cNvSpPr/>
            <p:nvPr/>
          </p:nvSpPr>
          <p:spPr>
            <a:xfrm>
              <a:off x="7577475" y="4167625"/>
              <a:ext cx="165650" cy="601450"/>
            </a:xfrm>
            <a:custGeom>
              <a:rect b="b" l="l" r="r" t="t"/>
              <a:pathLst>
                <a:path extrusionOk="0" h="24058" w="6626">
                  <a:moveTo>
                    <a:pt x="1340" y="0"/>
                  </a:moveTo>
                  <a:cubicBezTo>
                    <a:pt x="1329" y="0"/>
                    <a:pt x="1315" y="8"/>
                    <a:pt x="1301" y="22"/>
                  </a:cubicBezTo>
                  <a:cubicBezTo>
                    <a:pt x="0" y="3992"/>
                    <a:pt x="134" y="8595"/>
                    <a:pt x="1001" y="12598"/>
                  </a:cubicBezTo>
                  <a:cubicBezTo>
                    <a:pt x="1868" y="16767"/>
                    <a:pt x="3770" y="20704"/>
                    <a:pt x="6438" y="24039"/>
                  </a:cubicBezTo>
                  <a:cubicBezTo>
                    <a:pt x="6451" y="24052"/>
                    <a:pt x="6466" y="24058"/>
                    <a:pt x="6482" y="24058"/>
                  </a:cubicBezTo>
                  <a:cubicBezTo>
                    <a:pt x="6549" y="24058"/>
                    <a:pt x="6626" y="23960"/>
                    <a:pt x="6572" y="23906"/>
                  </a:cubicBezTo>
                  <a:cubicBezTo>
                    <a:pt x="3937" y="20604"/>
                    <a:pt x="2069" y="16734"/>
                    <a:pt x="1168" y="12598"/>
                  </a:cubicBezTo>
                  <a:cubicBezTo>
                    <a:pt x="267" y="8361"/>
                    <a:pt x="534" y="4258"/>
                    <a:pt x="1368" y="55"/>
                  </a:cubicBezTo>
                  <a:cubicBezTo>
                    <a:pt x="1368" y="16"/>
                    <a:pt x="1357" y="0"/>
                    <a:pt x="134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2" name="Google Shape;5792;p28"/>
            <p:cNvSpPr/>
            <p:nvPr/>
          </p:nvSpPr>
          <p:spPr>
            <a:xfrm>
              <a:off x="7291425" y="4148125"/>
              <a:ext cx="219075" cy="597875"/>
            </a:xfrm>
            <a:custGeom>
              <a:rect b="b" l="l" r="r" t="t"/>
              <a:pathLst>
                <a:path extrusionOk="0" h="23915" w="8763">
                  <a:moveTo>
                    <a:pt x="8668" y="0"/>
                  </a:moveTo>
                  <a:cubicBezTo>
                    <a:pt x="8643" y="0"/>
                    <a:pt x="8619" y="11"/>
                    <a:pt x="8607" y="35"/>
                  </a:cubicBezTo>
                  <a:cubicBezTo>
                    <a:pt x="5171" y="7707"/>
                    <a:pt x="2102" y="15780"/>
                    <a:pt x="1" y="23885"/>
                  </a:cubicBezTo>
                  <a:cubicBezTo>
                    <a:pt x="23" y="23885"/>
                    <a:pt x="45" y="23915"/>
                    <a:pt x="68" y="23915"/>
                  </a:cubicBezTo>
                  <a:cubicBezTo>
                    <a:pt x="79" y="23915"/>
                    <a:pt x="90" y="23908"/>
                    <a:pt x="101" y="23885"/>
                  </a:cubicBezTo>
                  <a:cubicBezTo>
                    <a:pt x="1402" y="19849"/>
                    <a:pt x="2603" y="15813"/>
                    <a:pt x="4004" y="11843"/>
                  </a:cubicBezTo>
                  <a:cubicBezTo>
                    <a:pt x="5438" y="7874"/>
                    <a:pt x="7073" y="3971"/>
                    <a:pt x="8740" y="102"/>
                  </a:cubicBezTo>
                  <a:cubicBezTo>
                    <a:pt x="8762" y="37"/>
                    <a:pt x="8714" y="0"/>
                    <a:pt x="866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3" name="Google Shape;5793;p28"/>
            <p:cNvSpPr/>
            <p:nvPr/>
          </p:nvSpPr>
          <p:spPr>
            <a:xfrm>
              <a:off x="7917725" y="3960525"/>
              <a:ext cx="81750" cy="16700"/>
            </a:xfrm>
            <a:custGeom>
              <a:rect b="b" l="l" r="r" t="t"/>
              <a:pathLst>
                <a:path extrusionOk="0" h="668" w="3270">
                  <a:moveTo>
                    <a:pt x="0" y="0"/>
                  </a:moveTo>
                  <a:lnTo>
                    <a:pt x="0" y="100"/>
                  </a:lnTo>
                  <a:cubicBezTo>
                    <a:pt x="1034" y="367"/>
                    <a:pt x="2102" y="501"/>
                    <a:pt x="3202" y="667"/>
                  </a:cubicBezTo>
                  <a:cubicBezTo>
                    <a:pt x="3236" y="667"/>
                    <a:pt x="3269" y="601"/>
                    <a:pt x="3202" y="534"/>
                  </a:cubicBezTo>
                  <a:cubicBezTo>
                    <a:pt x="2168" y="334"/>
                    <a:pt x="1068" y="134"/>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4" name="Google Shape;5794;p28"/>
            <p:cNvSpPr/>
            <p:nvPr/>
          </p:nvSpPr>
          <p:spPr>
            <a:xfrm>
              <a:off x="7889600" y="4155300"/>
              <a:ext cx="15625" cy="48000"/>
            </a:xfrm>
            <a:custGeom>
              <a:rect b="b" l="l" r="r" t="t"/>
              <a:pathLst>
                <a:path extrusionOk="0" h="1920" w="625">
                  <a:moveTo>
                    <a:pt x="68" y="1"/>
                  </a:moveTo>
                  <a:cubicBezTo>
                    <a:pt x="27" y="1"/>
                    <a:pt x="1" y="25"/>
                    <a:pt x="24" y="48"/>
                  </a:cubicBezTo>
                  <a:cubicBezTo>
                    <a:pt x="191" y="682"/>
                    <a:pt x="325" y="1316"/>
                    <a:pt x="491" y="1883"/>
                  </a:cubicBezTo>
                  <a:cubicBezTo>
                    <a:pt x="491" y="1908"/>
                    <a:pt x="511" y="1919"/>
                    <a:pt x="535" y="1919"/>
                  </a:cubicBezTo>
                  <a:cubicBezTo>
                    <a:pt x="574" y="1919"/>
                    <a:pt x="625" y="1891"/>
                    <a:pt x="625" y="1849"/>
                  </a:cubicBezTo>
                  <a:cubicBezTo>
                    <a:pt x="458" y="1216"/>
                    <a:pt x="291" y="615"/>
                    <a:pt x="124" y="15"/>
                  </a:cubicBezTo>
                  <a:cubicBezTo>
                    <a:pt x="105" y="5"/>
                    <a:pt x="85" y="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5" name="Google Shape;5795;p28"/>
            <p:cNvSpPr/>
            <p:nvPr/>
          </p:nvSpPr>
          <p:spPr>
            <a:xfrm>
              <a:off x="7889350" y="4151475"/>
              <a:ext cx="34850" cy="32875"/>
            </a:xfrm>
            <a:custGeom>
              <a:rect b="b" l="l" r="r" t="t"/>
              <a:pathLst>
                <a:path extrusionOk="0" h="1315" w="1394">
                  <a:moveTo>
                    <a:pt x="68" y="1"/>
                  </a:moveTo>
                  <a:cubicBezTo>
                    <a:pt x="34" y="1"/>
                    <a:pt x="1" y="68"/>
                    <a:pt x="34" y="68"/>
                  </a:cubicBezTo>
                  <a:cubicBezTo>
                    <a:pt x="301" y="234"/>
                    <a:pt x="535" y="468"/>
                    <a:pt x="735" y="668"/>
                  </a:cubicBezTo>
                  <a:cubicBezTo>
                    <a:pt x="968" y="868"/>
                    <a:pt x="1135" y="1135"/>
                    <a:pt x="1302" y="1302"/>
                  </a:cubicBezTo>
                  <a:cubicBezTo>
                    <a:pt x="1310" y="1310"/>
                    <a:pt x="1321" y="1314"/>
                    <a:pt x="1331" y="1314"/>
                  </a:cubicBezTo>
                  <a:cubicBezTo>
                    <a:pt x="1362" y="1314"/>
                    <a:pt x="1394" y="1277"/>
                    <a:pt x="1369" y="1202"/>
                  </a:cubicBezTo>
                  <a:cubicBezTo>
                    <a:pt x="1135" y="668"/>
                    <a:pt x="535" y="3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6" name="Google Shape;5796;p28"/>
            <p:cNvSpPr/>
            <p:nvPr/>
          </p:nvSpPr>
          <p:spPr>
            <a:xfrm>
              <a:off x="7243225" y="3846875"/>
              <a:ext cx="70625" cy="37125"/>
            </a:xfrm>
            <a:custGeom>
              <a:rect b="b" l="l" r="r" t="t"/>
              <a:pathLst>
                <a:path extrusionOk="0" h="1485" w="2825">
                  <a:moveTo>
                    <a:pt x="42" y="1"/>
                  </a:moveTo>
                  <a:cubicBezTo>
                    <a:pt x="17" y="1"/>
                    <a:pt x="1" y="49"/>
                    <a:pt x="28" y="76"/>
                  </a:cubicBezTo>
                  <a:cubicBezTo>
                    <a:pt x="895" y="577"/>
                    <a:pt x="1829" y="1044"/>
                    <a:pt x="2729" y="1477"/>
                  </a:cubicBezTo>
                  <a:cubicBezTo>
                    <a:pt x="2739" y="1482"/>
                    <a:pt x="2747" y="1484"/>
                    <a:pt x="2755" y="1484"/>
                  </a:cubicBezTo>
                  <a:cubicBezTo>
                    <a:pt x="2804" y="1484"/>
                    <a:pt x="2825" y="1406"/>
                    <a:pt x="2796" y="1377"/>
                  </a:cubicBezTo>
                  <a:cubicBezTo>
                    <a:pt x="1896" y="877"/>
                    <a:pt x="995" y="410"/>
                    <a:pt x="61" y="10"/>
                  </a:cubicBezTo>
                  <a:cubicBezTo>
                    <a:pt x="55" y="3"/>
                    <a:pt x="48" y="1"/>
                    <a:pt x="4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7" name="Google Shape;5797;p28"/>
            <p:cNvSpPr/>
            <p:nvPr/>
          </p:nvSpPr>
          <p:spPr>
            <a:xfrm>
              <a:off x="7273925" y="4018675"/>
              <a:ext cx="41700" cy="20250"/>
            </a:xfrm>
            <a:custGeom>
              <a:rect b="b" l="l" r="r" t="t"/>
              <a:pathLst>
                <a:path extrusionOk="0" h="810" w="1668">
                  <a:moveTo>
                    <a:pt x="1632" y="0"/>
                  </a:moveTo>
                  <a:cubicBezTo>
                    <a:pt x="1624" y="0"/>
                    <a:pt x="1614" y="3"/>
                    <a:pt x="1602" y="9"/>
                  </a:cubicBezTo>
                  <a:cubicBezTo>
                    <a:pt x="1034" y="176"/>
                    <a:pt x="534" y="476"/>
                    <a:pt x="34" y="776"/>
                  </a:cubicBezTo>
                  <a:cubicBezTo>
                    <a:pt x="0" y="776"/>
                    <a:pt x="67" y="810"/>
                    <a:pt x="100" y="810"/>
                  </a:cubicBezTo>
                  <a:cubicBezTo>
                    <a:pt x="601" y="610"/>
                    <a:pt x="1168" y="376"/>
                    <a:pt x="1635" y="109"/>
                  </a:cubicBezTo>
                  <a:cubicBezTo>
                    <a:pt x="1662" y="55"/>
                    <a:pt x="1667" y="0"/>
                    <a:pt x="16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8" name="Google Shape;5798;p28"/>
            <p:cNvSpPr/>
            <p:nvPr/>
          </p:nvSpPr>
          <p:spPr>
            <a:xfrm>
              <a:off x="7296650" y="4014875"/>
              <a:ext cx="28525" cy="32725"/>
            </a:xfrm>
            <a:custGeom>
              <a:rect b="b" l="l" r="r" t="t"/>
              <a:pathLst>
                <a:path extrusionOk="0" h="1309" w="1141">
                  <a:moveTo>
                    <a:pt x="1065" y="1"/>
                  </a:moveTo>
                  <a:cubicBezTo>
                    <a:pt x="1050" y="1"/>
                    <a:pt x="1035" y="9"/>
                    <a:pt x="1026" y="28"/>
                  </a:cubicBezTo>
                  <a:cubicBezTo>
                    <a:pt x="693" y="395"/>
                    <a:pt x="359" y="828"/>
                    <a:pt x="25" y="1229"/>
                  </a:cubicBezTo>
                  <a:cubicBezTo>
                    <a:pt x="1" y="1277"/>
                    <a:pt x="12" y="1308"/>
                    <a:pt x="33" y="1308"/>
                  </a:cubicBezTo>
                  <a:cubicBezTo>
                    <a:pt x="41" y="1308"/>
                    <a:pt x="50" y="1304"/>
                    <a:pt x="59" y="1295"/>
                  </a:cubicBezTo>
                  <a:cubicBezTo>
                    <a:pt x="392" y="928"/>
                    <a:pt x="759" y="528"/>
                    <a:pt x="1093" y="128"/>
                  </a:cubicBezTo>
                  <a:cubicBezTo>
                    <a:pt x="1141" y="56"/>
                    <a:pt x="1102" y="1"/>
                    <a:pt x="106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9" name="Google Shape;5799;p28"/>
            <p:cNvSpPr/>
            <p:nvPr/>
          </p:nvSpPr>
          <p:spPr>
            <a:xfrm>
              <a:off x="7675875" y="4537875"/>
              <a:ext cx="91150" cy="43100"/>
            </a:xfrm>
            <a:custGeom>
              <a:rect b="b" l="l" r="r" t="t"/>
              <a:pathLst>
                <a:path extrusionOk="0" h="1724" w="3646">
                  <a:moveTo>
                    <a:pt x="3568" y="0"/>
                  </a:moveTo>
                  <a:cubicBezTo>
                    <a:pt x="3556" y="0"/>
                    <a:pt x="3544" y="7"/>
                    <a:pt x="3536" y="23"/>
                  </a:cubicBezTo>
                  <a:cubicBezTo>
                    <a:pt x="2336" y="456"/>
                    <a:pt x="1035" y="1023"/>
                    <a:pt x="1" y="1724"/>
                  </a:cubicBezTo>
                  <a:cubicBezTo>
                    <a:pt x="1201" y="1357"/>
                    <a:pt x="2436" y="723"/>
                    <a:pt x="3570" y="89"/>
                  </a:cubicBezTo>
                  <a:cubicBezTo>
                    <a:pt x="3646" y="64"/>
                    <a:pt x="3606" y="0"/>
                    <a:pt x="356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0" name="Google Shape;5800;p28"/>
            <p:cNvSpPr/>
            <p:nvPr/>
          </p:nvSpPr>
          <p:spPr>
            <a:xfrm>
              <a:off x="7268925" y="4522575"/>
              <a:ext cx="42425" cy="21900"/>
            </a:xfrm>
            <a:custGeom>
              <a:rect b="b" l="l" r="r" t="t"/>
              <a:pathLst>
                <a:path extrusionOk="0" h="876" w="1697">
                  <a:moveTo>
                    <a:pt x="100" y="1"/>
                  </a:moveTo>
                  <a:cubicBezTo>
                    <a:pt x="0" y="1"/>
                    <a:pt x="0" y="34"/>
                    <a:pt x="0" y="34"/>
                  </a:cubicBezTo>
                  <a:cubicBezTo>
                    <a:pt x="501" y="335"/>
                    <a:pt x="1034" y="568"/>
                    <a:pt x="1601" y="868"/>
                  </a:cubicBezTo>
                  <a:cubicBezTo>
                    <a:pt x="1611" y="873"/>
                    <a:pt x="1620" y="875"/>
                    <a:pt x="1628" y="875"/>
                  </a:cubicBezTo>
                  <a:cubicBezTo>
                    <a:pt x="1676" y="875"/>
                    <a:pt x="1697" y="802"/>
                    <a:pt x="1668" y="802"/>
                  </a:cubicBezTo>
                  <a:cubicBezTo>
                    <a:pt x="1134" y="535"/>
                    <a:pt x="634" y="234"/>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1" name="Google Shape;5801;p28"/>
            <p:cNvSpPr/>
            <p:nvPr/>
          </p:nvSpPr>
          <p:spPr>
            <a:xfrm>
              <a:off x="7489075" y="4540300"/>
              <a:ext cx="39225" cy="113250"/>
            </a:xfrm>
            <a:custGeom>
              <a:rect b="b" l="l" r="r" t="t"/>
              <a:pathLst>
                <a:path extrusionOk="0" h="4530" w="1569">
                  <a:moveTo>
                    <a:pt x="855" y="1"/>
                  </a:moveTo>
                  <a:cubicBezTo>
                    <a:pt x="843" y="1"/>
                    <a:pt x="834" y="9"/>
                    <a:pt x="834" y="26"/>
                  </a:cubicBezTo>
                  <a:cubicBezTo>
                    <a:pt x="668" y="1093"/>
                    <a:pt x="334" y="2361"/>
                    <a:pt x="501" y="3428"/>
                  </a:cubicBezTo>
                  <a:cubicBezTo>
                    <a:pt x="568" y="3995"/>
                    <a:pt x="868" y="4429"/>
                    <a:pt x="1468" y="4529"/>
                  </a:cubicBezTo>
                  <a:cubicBezTo>
                    <a:pt x="1535" y="4529"/>
                    <a:pt x="1568" y="4429"/>
                    <a:pt x="1502" y="4429"/>
                  </a:cubicBezTo>
                  <a:cubicBezTo>
                    <a:pt x="1" y="4095"/>
                    <a:pt x="801" y="1093"/>
                    <a:pt x="901" y="26"/>
                  </a:cubicBezTo>
                  <a:cubicBezTo>
                    <a:pt x="885" y="9"/>
                    <a:pt x="868" y="1"/>
                    <a:pt x="8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2" name="Google Shape;5802;p28"/>
            <p:cNvSpPr/>
            <p:nvPr/>
          </p:nvSpPr>
          <p:spPr>
            <a:xfrm>
              <a:off x="7497700" y="4827425"/>
              <a:ext cx="117125" cy="182525"/>
            </a:xfrm>
            <a:custGeom>
              <a:rect b="b" l="l" r="r" t="t"/>
              <a:pathLst>
                <a:path extrusionOk="0" h="7301" w="4685">
                  <a:moveTo>
                    <a:pt x="15" y="1"/>
                  </a:moveTo>
                  <a:cubicBezTo>
                    <a:pt x="8" y="1"/>
                    <a:pt x="0" y="16"/>
                    <a:pt x="22" y="16"/>
                  </a:cubicBezTo>
                  <a:cubicBezTo>
                    <a:pt x="22" y="5"/>
                    <a:pt x="19" y="1"/>
                    <a:pt x="15" y="1"/>
                  </a:cubicBezTo>
                  <a:close/>
                  <a:moveTo>
                    <a:pt x="22" y="16"/>
                  </a:moveTo>
                  <a:cubicBezTo>
                    <a:pt x="1323" y="2517"/>
                    <a:pt x="2824" y="5019"/>
                    <a:pt x="4559" y="7288"/>
                  </a:cubicBezTo>
                  <a:cubicBezTo>
                    <a:pt x="4576" y="7296"/>
                    <a:pt x="4592" y="7300"/>
                    <a:pt x="4608" y="7300"/>
                  </a:cubicBezTo>
                  <a:cubicBezTo>
                    <a:pt x="4653" y="7300"/>
                    <a:pt x="4684" y="7263"/>
                    <a:pt x="4659" y="7187"/>
                  </a:cubicBezTo>
                  <a:cubicBezTo>
                    <a:pt x="3025" y="4852"/>
                    <a:pt x="1490" y="2517"/>
                    <a:pt x="22"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3" name="Google Shape;5803;p28"/>
            <p:cNvSpPr/>
            <p:nvPr/>
          </p:nvSpPr>
          <p:spPr>
            <a:xfrm>
              <a:off x="7455725" y="5002300"/>
              <a:ext cx="130725" cy="171925"/>
            </a:xfrm>
            <a:custGeom>
              <a:rect b="b" l="l" r="r" t="t"/>
              <a:pathLst>
                <a:path extrusionOk="0" h="6877" w="5229">
                  <a:moveTo>
                    <a:pt x="13" y="1"/>
                  </a:moveTo>
                  <a:cubicBezTo>
                    <a:pt x="9" y="1"/>
                    <a:pt x="0" y="9"/>
                    <a:pt x="0" y="26"/>
                  </a:cubicBezTo>
                  <a:cubicBezTo>
                    <a:pt x="17" y="9"/>
                    <a:pt x="17" y="1"/>
                    <a:pt x="13" y="1"/>
                  </a:cubicBezTo>
                  <a:close/>
                  <a:moveTo>
                    <a:pt x="0" y="26"/>
                  </a:moveTo>
                  <a:cubicBezTo>
                    <a:pt x="1501" y="2461"/>
                    <a:pt x="3203" y="4796"/>
                    <a:pt x="5137" y="6864"/>
                  </a:cubicBezTo>
                  <a:cubicBezTo>
                    <a:pt x="5146" y="6873"/>
                    <a:pt x="5158" y="6877"/>
                    <a:pt x="5169" y="6877"/>
                  </a:cubicBezTo>
                  <a:cubicBezTo>
                    <a:pt x="5199" y="6877"/>
                    <a:pt x="5228" y="6846"/>
                    <a:pt x="5204" y="6797"/>
                  </a:cubicBezTo>
                  <a:cubicBezTo>
                    <a:pt x="3403" y="4562"/>
                    <a:pt x="1668" y="2361"/>
                    <a:pt x="0" y="2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4" name="Google Shape;5804;p28"/>
            <p:cNvSpPr/>
            <p:nvPr/>
          </p:nvSpPr>
          <p:spPr>
            <a:xfrm>
              <a:off x="7723400" y="4619525"/>
              <a:ext cx="4200" cy="36925"/>
            </a:xfrm>
            <a:custGeom>
              <a:rect b="b" l="l" r="r" t="t"/>
              <a:pathLst>
                <a:path extrusionOk="0" h="1477" w="168">
                  <a:moveTo>
                    <a:pt x="84" y="1"/>
                  </a:moveTo>
                  <a:cubicBezTo>
                    <a:pt x="59" y="1"/>
                    <a:pt x="34" y="9"/>
                    <a:pt x="34" y="26"/>
                  </a:cubicBezTo>
                  <a:cubicBezTo>
                    <a:pt x="34" y="493"/>
                    <a:pt x="1" y="960"/>
                    <a:pt x="34" y="1427"/>
                  </a:cubicBezTo>
                  <a:cubicBezTo>
                    <a:pt x="34" y="1460"/>
                    <a:pt x="59" y="1477"/>
                    <a:pt x="84" y="1477"/>
                  </a:cubicBezTo>
                  <a:cubicBezTo>
                    <a:pt x="109" y="1477"/>
                    <a:pt x="134" y="1460"/>
                    <a:pt x="134" y="1427"/>
                  </a:cubicBezTo>
                  <a:cubicBezTo>
                    <a:pt x="168" y="960"/>
                    <a:pt x="134" y="493"/>
                    <a:pt x="134" y="26"/>
                  </a:cubicBezTo>
                  <a:cubicBezTo>
                    <a:pt x="134" y="9"/>
                    <a:pt x="109"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5" name="Google Shape;5805;p28"/>
            <p:cNvSpPr/>
            <p:nvPr/>
          </p:nvSpPr>
          <p:spPr>
            <a:xfrm>
              <a:off x="7755100" y="4605150"/>
              <a:ext cx="20050" cy="19925"/>
            </a:xfrm>
            <a:custGeom>
              <a:rect b="b" l="l" r="r" t="t"/>
              <a:pathLst>
                <a:path extrusionOk="0" h="797" w="802">
                  <a:moveTo>
                    <a:pt x="67" y="0"/>
                  </a:moveTo>
                  <a:cubicBezTo>
                    <a:pt x="34" y="0"/>
                    <a:pt x="0" y="67"/>
                    <a:pt x="34" y="67"/>
                  </a:cubicBezTo>
                  <a:cubicBezTo>
                    <a:pt x="201" y="167"/>
                    <a:pt x="301" y="267"/>
                    <a:pt x="434" y="401"/>
                  </a:cubicBezTo>
                  <a:cubicBezTo>
                    <a:pt x="568" y="534"/>
                    <a:pt x="601" y="701"/>
                    <a:pt x="734" y="768"/>
                  </a:cubicBezTo>
                  <a:cubicBezTo>
                    <a:pt x="745" y="788"/>
                    <a:pt x="755" y="796"/>
                    <a:pt x="764" y="796"/>
                  </a:cubicBezTo>
                  <a:cubicBezTo>
                    <a:pt x="785" y="796"/>
                    <a:pt x="801" y="757"/>
                    <a:pt x="801" y="734"/>
                  </a:cubicBezTo>
                  <a:cubicBezTo>
                    <a:pt x="768" y="567"/>
                    <a:pt x="668" y="434"/>
                    <a:pt x="534" y="334"/>
                  </a:cubicBezTo>
                  <a:cubicBezTo>
                    <a:pt x="401" y="200"/>
                    <a:pt x="234" y="67"/>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6" name="Google Shape;5806;p28"/>
            <p:cNvSpPr/>
            <p:nvPr/>
          </p:nvSpPr>
          <p:spPr>
            <a:xfrm>
              <a:off x="7756250" y="4645000"/>
              <a:ext cx="5425" cy="3750"/>
            </a:xfrm>
            <a:custGeom>
              <a:rect b="b" l="l" r="r" t="t"/>
              <a:pathLst>
                <a:path extrusionOk="0" h="150" w="217">
                  <a:moveTo>
                    <a:pt x="137" y="1"/>
                  </a:moveTo>
                  <a:cubicBezTo>
                    <a:pt x="131" y="1"/>
                    <a:pt x="126" y="3"/>
                    <a:pt x="121" y="7"/>
                  </a:cubicBezTo>
                  <a:cubicBezTo>
                    <a:pt x="55" y="7"/>
                    <a:pt x="55" y="74"/>
                    <a:pt x="55" y="74"/>
                  </a:cubicBezTo>
                  <a:cubicBezTo>
                    <a:pt x="1" y="101"/>
                    <a:pt x="34" y="150"/>
                    <a:pt x="102" y="150"/>
                  </a:cubicBezTo>
                  <a:cubicBezTo>
                    <a:pt x="118" y="150"/>
                    <a:pt x="136" y="147"/>
                    <a:pt x="155" y="141"/>
                  </a:cubicBezTo>
                  <a:cubicBezTo>
                    <a:pt x="188" y="141"/>
                    <a:pt x="188" y="108"/>
                    <a:pt x="188" y="108"/>
                  </a:cubicBezTo>
                  <a:cubicBezTo>
                    <a:pt x="217" y="79"/>
                    <a:pt x="171" y="1"/>
                    <a:pt x="13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7" name="Google Shape;5807;p28"/>
            <p:cNvSpPr/>
            <p:nvPr/>
          </p:nvSpPr>
          <p:spPr>
            <a:xfrm>
              <a:off x="7748450" y="4689375"/>
              <a:ext cx="20850" cy="8500"/>
            </a:xfrm>
            <a:custGeom>
              <a:rect b="b" l="l" r="r" t="t"/>
              <a:pathLst>
                <a:path extrusionOk="0" h="340" w="834">
                  <a:moveTo>
                    <a:pt x="733" y="0"/>
                  </a:moveTo>
                  <a:cubicBezTo>
                    <a:pt x="633" y="0"/>
                    <a:pt x="533" y="34"/>
                    <a:pt x="400" y="67"/>
                  </a:cubicBezTo>
                  <a:cubicBezTo>
                    <a:pt x="300" y="134"/>
                    <a:pt x="166" y="167"/>
                    <a:pt x="66" y="201"/>
                  </a:cubicBezTo>
                  <a:cubicBezTo>
                    <a:pt x="7" y="230"/>
                    <a:pt x="0" y="339"/>
                    <a:pt x="70" y="339"/>
                  </a:cubicBezTo>
                  <a:cubicBezTo>
                    <a:pt x="79" y="339"/>
                    <a:pt x="89" y="338"/>
                    <a:pt x="100" y="334"/>
                  </a:cubicBezTo>
                  <a:cubicBezTo>
                    <a:pt x="200" y="301"/>
                    <a:pt x="333" y="234"/>
                    <a:pt x="467" y="234"/>
                  </a:cubicBezTo>
                  <a:cubicBezTo>
                    <a:pt x="567" y="201"/>
                    <a:pt x="667" y="201"/>
                    <a:pt x="800" y="134"/>
                  </a:cubicBezTo>
                  <a:cubicBezTo>
                    <a:pt x="834" y="67"/>
                    <a:pt x="834" y="0"/>
                    <a:pt x="73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8" name="Google Shape;5808;p28"/>
            <p:cNvSpPr/>
            <p:nvPr/>
          </p:nvSpPr>
          <p:spPr>
            <a:xfrm>
              <a:off x="7787475" y="4662000"/>
              <a:ext cx="7475" cy="10200"/>
            </a:xfrm>
            <a:custGeom>
              <a:rect b="b" l="l" r="r" t="t"/>
              <a:pathLst>
                <a:path extrusionOk="0" h="408" w="299">
                  <a:moveTo>
                    <a:pt x="61" y="1"/>
                  </a:moveTo>
                  <a:cubicBezTo>
                    <a:pt x="30" y="1"/>
                    <a:pt x="1" y="37"/>
                    <a:pt x="40" y="95"/>
                  </a:cubicBezTo>
                  <a:cubicBezTo>
                    <a:pt x="73" y="161"/>
                    <a:pt x="140" y="295"/>
                    <a:pt x="207" y="395"/>
                  </a:cubicBezTo>
                  <a:cubicBezTo>
                    <a:pt x="215" y="403"/>
                    <a:pt x="225" y="407"/>
                    <a:pt x="236" y="407"/>
                  </a:cubicBezTo>
                  <a:cubicBezTo>
                    <a:pt x="267" y="407"/>
                    <a:pt x="298" y="370"/>
                    <a:pt x="273" y="295"/>
                  </a:cubicBezTo>
                  <a:cubicBezTo>
                    <a:pt x="240" y="228"/>
                    <a:pt x="207" y="128"/>
                    <a:pt x="106" y="61"/>
                  </a:cubicBezTo>
                  <a:cubicBezTo>
                    <a:pt x="106" y="19"/>
                    <a:pt x="83" y="1"/>
                    <a:pt x="6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9" name="Google Shape;5809;p28"/>
            <p:cNvSpPr/>
            <p:nvPr/>
          </p:nvSpPr>
          <p:spPr>
            <a:xfrm>
              <a:off x="7671700" y="4605975"/>
              <a:ext cx="5025" cy="3375"/>
            </a:xfrm>
            <a:custGeom>
              <a:rect b="b" l="l" r="r" t="t"/>
              <a:pathLst>
                <a:path extrusionOk="0" h="135" w="201">
                  <a:moveTo>
                    <a:pt x="67" y="1"/>
                  </a:moveTo>
                  <a:cubicBezTo>
                    <a:pt x="1" y="1"/>
                    <a:pt x="1" y="134"/>
                    <a:pt x="67" y="134"/>
                  </a:cubicBezTo>
                  <a:lnTo>
                    <a:pt x="101" y="134"/>
                  </a:lnTo>
                  <a:cubicBezTo>
                    <a:pt x="201" y="134"/>
                    <a:pt x="201"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0" name="Google Shape;5810;p28"/>
            <p:cNvSpPr/>
            <p:nvPr/>
          </p:nvSpPr>
          <p:spPr>
            <a:xfrm>
              <a:off x="7745100" y="4571800"/>
              <a:ext cx="4175" cy="4175"/>
            </a:xfrm>
            <a:custGeom>
              <a:rect b="b" l="l" r="r" t="t"/>
              <a:pathLst>
                <a:path extrusionOk="0" h="167" w="167">
                  <a:moveTo>
                    <a:pt x="100" y="0"/>
                  </a:moveTo>
                  <a:cubicBezTo>
                    <a:pt x="0" y="0"/>
                    <a:pt x="0" y="167"/>
                    <a:pt x="100" y="167"/>
                  </a:cubicBezTo>
                  <a:cubicBezTo>
                    <a:pt x="167" y="167"/>
                    <a:pt x="167" y="33"/>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1" name="Google Shape;5811;p28"/>
            <p:cNvSpPr/>
            <p:nvPr/>
          </p:nvSpPr>
          <p:spPr>
            <a:xfrm>
              <a:off x="7663525" y="4519025"/>
              <a:ext cx="28075" cy="21325"/>
            </a:xfrm>
            <a:custGeom>
              <a:rect b="b" l="l" r="r" t="t"/>
              <a:pathLst>
                <a:path extrusionOk="0" h="853" w="1123">
                  <a:moveTo>
                    <a:pt x="43" y="1"/>
                  </a:moveTo>
                  <a:cubicBezTo>
                    <a:pt x="18" y="1"/>
                    <a:pt x="0" y="55"/>
                    <a:pt x="28" y="110"/>
                  </a:cubicBezTo>
                  <a:lnTo>
                    <a:pt x="528" y="477"/>
                  </a:lnTo>
                  <a:cubicBezTo>
                    <a:pt x="695" y="610"/>
                    <a:pt x="861" y="743"/>
                    <a:pt x="1028" y="843"/>
                  </a:cubicBezTo>
                  <a:cubicBezTo>
                    <a:pt x="1034" y="850"/>
                    <a:pt x="1042" y="852"/>
                    <a:pt x="1049" y="852"/>
                  </a:cubicBezTo>
                  <a:cubicBezTo>
                    <a:pt x="1083" y="852"/>
                    <a:pt x="1122" y="798"/>
                    <a:pt x="1095" y="743"/>
                  </a:cubicBezTo>
                  <a:cubicBezTo>
                    <a:pt x="962" y="643"/>
                    <a:pt x="761" y="510"/>
                    <a:pt x="595" y="376"/>
                  </a:cubicBezTo>
                  <a:cubicBezTo>
                    <a:pt x="428" y="243"/>
                    <a:pt x="228" y="143"/>
                    <a:pt x="61" y="10"/>
                  </a:cubicBezTo>
                  <a:cubicBezTo>
                    <a:pt x="55" y="3"/>
                    <a:pt x="49" y="1"/>
                    <a:pt x="4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2" name="Google Shape;5812;p28"/>
            <p:cNvSpPr/>
            <p:nvPr/>
          </p:nvSpPr>
          <p:spPr>
            <a:xfrm>
              <a:off x="7722575" y="4483175"/>
              <a:ext cx="6700" cy="27550"/>
            </a:xfrm>
            <a:custGeom>
              <a:rect b="b" l="l" r="r" t="t"/>
              <a:pathLst>
                <a:path extrusionOk="0" h="1102" w="268">
                  <a:moveTo>
                    <a:pt x="226" y="1"/>
                  </a:moveTo>
                  <a:cubicBezTo>
                    <a:pt x="201" y="1"/>
                    <a:pt x="167" y="26"/>
                    <a:pt x="167" y="76"/>
                  </a:cubicBezTo>
                  <a:cubicBezTo>
                    <a:pt x="101" y="243"/>
                    <a:pt x="101" y="443"/>
                    <a:pt x="67" y="610"/>
                  </a:cubicBezTo>
                  <a:cubicBezTo>
                    <a:pt x="34" y="776"/>
                    <a:pt x="1" y="943"/>
                    <a:pt x="34" y="1077"/>
                  </a:cubicBezTo>
                  <a:cubicBezTo>
                    <a:pt x="34" y="1093"/>
                    <a:pt x="51" y="1102"/>
                    <a:pt x="67" y="1102"/>
                  </a:cubicBezTo>
                  <a:cubicBezTo>
                    <a:pt x="84" y="1102"/>
                    <a:pt x="101" y="1093"/>
                    <a:pt x="101" y="1077"/>
                  </a:cubicBezTo>
                  <a:cubicBezTo>
                    <a:pt x="201" y="943"/>
                    <a:pt x="167" y="743"/>
                    <a:pt x="201" y="610"/>
                  </a:cubicBezTo>
                  <a:cubicBezTo>
                    <a:pt x="201" y="443"/>
                    <a:pt x="234" y="243"/>
                    <a:pt x="234" y="76"/>
                  </a:cubicBezTo>
                  <a:cubicBezTo>
                    <a:pt x="267" y="26"/>
                    <a:pt x="251" y="1"/>
                    <a:pt x="22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3" name="Google Shape;5813;p28"/>
            <p:cNvSpPr/>
            <p:nvPr/>
          </p:nvSpPr>
          <p:spPr>
            <a:xfrm>
              <a:off x="7665025" y="4475875"/>
              <a:ext cx="5050" cy="2525"/>
            </a:xfrm>
            <a:custGeom>
              <a:rect b="b" l="l" r="r" t="t"/>
              <a:pathLst>
                <a:path extrusionOk="0" h="101" w="202">
                  <a:moveTo>
                    <a:pt x="101" y="1"/>
                  </a:moveTo>
                  <a:cubicBezTo>
                    <a:pt x="1" y="1"/>
                    <a:pt x="1" y="101"/>
                    <a:pt x="101" y="101"/>
                  </a:cubicBezTo>
                  <a:lnTo>
                    <a:pt x="134" y="101"/>
                  </a:lnTo>
                  <a:cubicBezTo>
                    <a:pt x="201" y="101"/>
                    <a:pt x="201" y="1"/>
                    <a:pt x="1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4" name="Google Shape;5814;p28"/>
            <p:cNvSpPr/>
            <p:nvPr/>
          </p:nvSpPr>
          <p:spPr>
            <a:xfrm>
              <a:off x="7699875" y="4433275"/>
              <a:ext cx="5850" cy="4000"/>
            </a:xfrm>
            <a:custGeom>
              <a:rect b="b" l="l" r="r" t="t"/>
              <a:pathLst>
                <a:path extrusionOk="0" h="160" w="234">
                  <a:moveTo>
                    <a:pt x="100" y="1"/>
                  </a:moveTo>
                  <a:cubicBezTo>
                    <a:pt x="54" y="1"/>
                    <a:pt x="1" y="79"/>
                    <a:pt x="75" y="104"/>
                  </a:cubicBezTo>
                  <a:lnTo>
                    <a:pt x="108" y="137"/>
                  </a:lnTo>
                  <a:cubicBezTo>
                    <a:pt x="132" y="153"/>
                    <a:pt x="152" y="160"/>
                    <a:pt x="169" y="160"/>
                  </a:cubicBezTo>
                  <a:cubicBezTo>
                    <a:pt x="220" y="160"/>
                    <a:pt x="233" y="96"/>
                    <a:pt x="208" y="70"/>
                  </a:cubicBezTo>
                  <a:lnTo>
                    <a:pt x="141" y="37"/>
                  </a:lnTo>
                  <a:cubicBezTo>
                    <a:pt x="133" y="11"/>
                    <a:pt x="11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5" name="Google Shape;5815;p28"/>
            <p:cNvSpPr/>
            <p:nvPr/>
          </p:nvSpPr>
          <p:spPr>
            <a:xfrm>
              <a:off x="7635850" y="4444200"/>
              <a:ext cx="25875" cy="3350"/>
            </a:xfrm>
            <a:custGeom>
              <a:rect b="b" l="l" r="r" t="t"/>
              <a:pathLst>
                <a:path extrusionOk="0" h="134" w="1035">
                  <a:moveTo>
                    <a:pt x="1001" y="0"/>
                  </a:moveTo>
                  <a:cubicBezTo>
                    <a:pt x="668" y="0"/>
                    <a:pt x="367" y="34"/>
                    <a:pt x="34" y="34"/>
                  </a:cubicBezTo>
                  <a:cubicBezTo>
                    <a:pt x="0" y="34"/>
                    <a:pt x="0" y="134"/>
                    <a:pt x="34" y="134"/>
                  </a:cubicBezTo>
                  <a:cubicBezTo>
                    <a:pt x="367" y="134"/>
                    <a:pt x="701" y="134"/>
                    <a:pt x="1001" y="100"/>
                  </a:cubicBezTo>
                  <a:cubicBezTo>
                    <a:pt x="1034" y="100"/>
                    <a:pt x="1034" y="0"/>
                    <a:pt x="10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6" name="Google Shape;5816;p28"/>
            <p:cNvSpPr/>
            <p:nvPr/>
          </p:nvSpPr>
          <p:spPr>
            <a:xfrm>
              <a:off x="7660025" y="4388525"/>
              <a:ext cx="3375" cy="22125"/>
            </a:xfrm>
            <a:custGeom>
              <a:rect b="b" l="l" r="r" t="t"/>
              <a:pathLst>
                <a:path extrusionOk="0" h="885" w="135">
                  <a:moveTo>
                    <a:pt x="34" y="1"/>
                  </a:moveTo>
                  <a:cubicBezTo>
                    <a:pt x="17" y="1"/>
                    <a:pt x="1" y="9"/>
                    <a:pt x="1" y="26"/>
                  </a:cubicBezTo>
                  <a:cubicBezTo>
                    <a:pt x="1" y="326"/>
                    <a:pt x="1" y="593"/>
                    <a:pt x="34" y="860"/>
                  </a:cubicBezTo>
                  <a:cubicBezTo>
                    <a:pt x="34" y="876"/>
                    <a:pt x="59" y="885"/>
                    <a:pt x="84" y="885"/>
                  </a:cubicBezTo>
                  <a:cubicBezTo>
                    <a:pt x="109" y="885"/>
                    <a:pt x="134" y="876"/>
                    <a:pt x="134" y="860"/>
                  </a:cubicBezTo>
                  <a:cubicBezTo>
                    <a:pt x="134" y="560"/>
                    <a:pt x="67" y="326"/>
                    <a:pt x="67" y="26"/>
                  </a:cubicBezTo>
                  <a:cubicBezTo>
                    <a:pt x="67" y="9"/>
                    <a:pt x="51"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7" name="Google Shape;5817;p28"/>
            <p:cNvSpPr/>
            <p:nvPr/>
          </p:nvSpPr>
          <p:spPr>
            <a:xfrm>
              <a:off x="7697550" y="4374575"/>
              <a:ext cx="4200" cy="18150"/>
            </a:xfrm>
            <a:custGeom>
              <a:rect b="b" l="l" r="r" t="t"/>
              <a:pathLst>
                <a:path extrusionOk="0" h="726" w="168">
                  <a:moveTo>
                    <a:pt x="118" y="0"/>
                  </a:moveTo>
                  <a:cubicBezTo>
                    <a:pt x="93" y="0"/>
                    <a:pt x="68" y="17"/>
                    <a:pt x="68" y="50"/>
                  </a:cubicBezTo>
                  <a:cubicBezTo>
                    <a:pt x="34" y="250"/>
                    <a:pt x="1" y="450"/>
                    <a:pt x="1" y="651"/>
                  </a:cubicBezTo>
                  <a:cubicBezTo>
                    <a:pt x="1" y="701"/>
                    <a:pt x="18" y="726"/>
                    <a:pt x="43" y="726"/>
                  </a:cubicBezTo>
                  <a:cubicBezTo>
                    <a:pt x="68" y="726"/>
                    <a:pt x="101" y="701"/>
                    <a:pt x="134" y="651"/>
                  </a:cubicBezTo>
                  <a:cubicBezTo>
                    <a:pt x="168" y="450"/>
                    <a:pt x="168" y="250"/>
                    <a:pt x="168" y="50"/>
                  </a:cubicBezTo>
                  <a:cubicBezTo>
                    <a:pt x="168" y="17"/>
                    <a:pt x="143" y="0"/>
                    <a:pt x="11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8" name="Google Shape;5818;p28"/>
            <p:cNvSpPr/>
            <p:nvPr/>
          </p:nvSpPr>
          <p:spPr>
            <a:xfrm>
              <a:off x="7645500" y="4338900"/>
              <a:ext cx="25925" cy="17150"/>
            </a:xfrm>
            <a:custGeom>
              <a:rect b="b" l="l" r="r" t="t"/>
              <a:pathLst>
                <a:path extrusionOk="0" h="686" w="1037">
                  <a:moveTo>
                    <a:pt x="108" y="0"/>
                  </a:moveTo>
                  <a:cubicBezTo>
                    <a:pt x="50" y="0"/>
                    <a:pt x="0" y="49"/>
                    <a:pt x="81" y="76"/>
                  </a:cubicBezTo>
                  <a:cubicBezTo>
                    <a:pt x="315" y="310"/>
                    <a:pt x="615" y="510"/>
                    <a:pt x="915" y="677"/>
                  </a:cubicBezTo>
                  <a:cubicBezTo>
                    <a:pt x="921" y="683"/>
                    <a:pt x="930" y="685"/>
                    <a:pt x="939" y="685"/>
                  </a:cubicBezTo>
                  <a:cubicBezTo>
                    <a:pt x="980" y="685"/>
                    <a:pt x="1037" y="631"/>
                    <a:pt x="982" y="576"/>
                  </a:cubicBezTo>
                  <a:cubicBezTo>
                    <a:pt x="749" y="376"/>
                    <a:pt x="448" y="210"/>
                    <a:pt x="148" y="9"/>
                  </a:cubicBezTo>
                  <a:cubicBezTo>
                    <a:pt x="135" y="3"/>
                    <a:pt x="121" y="0"/>
                    <a:pt x="10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9" name="Google Shape;5819;p28"/>
            <p:cNvSpPr/>
            <p:nvPr/>
          </p:nvSpPr>
          <p:spPr>
            <a:xfrm>
              <a:off x="7679200" y="4317450"/>
              <a:ext cx="5050" cy="2525"/>
            </a:xfrm>
            <a:custGeom>
              <a:rect b="b" l="l" r="r" t="t"/>
              <a:pathLst>
                <a:path extrusionOk="0" h="101" w="202">
                  <a:moveTo>
                    <a:pt x="101" y="0"/>
                  </a:moveTo>
                  <a:cubicBezTo>
                    <a:pt x="1" y="0"/>
                    <a:pt x="1" y="100"/>
                    <a:pt x="101" y="100"/>
                  </a:cubicBezTo>
                  <a:cubicBezTo>
                    <a:pt x="201" y="100"/>
                    <a:pt x="201"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0" name="Google Shape;5820;p28"/>
            <p:cNvSpPr/>
            <p:nvPr/>
          </p:nvSpPr>
          <p:spPr>
            <a:xfrm>
              <a:off x="7647675" y="4293975"/>
              <a:ext cx="4875" cy="4300"/>
            </a:xfrm>
            <a:custGeom>
              <a:rect b="b" l="l" r="r" t="t"/>
              <a:pathLst>
                <a:path extrusionOk="0" h="172" w="195">
                  <a:moveTo>
                    <a:pt x="135" y="1"/>
                  </a:moveTo>
                  <a:cubicBezTo>
                    <a:pt x="50" y="1"/>
                    <a:pt x="0" y="142"/>
                    <a:pt x="61" y="172"/>
                  </a:cubicBezTo>
                  <a:cubicBezTo>
                    <a:pt x="95" y="172"/>
                    <a:pt x="122" y="164"/>
                    <a:pt x="141" y="151"/>
                  </a:cubicBezTo>
                  <a:lnTo>
                    <a:pt x="141" y="151"/>
                  </a:lnTo>
                  <a:cubicBezTo>
                    <a:pt x="177" y="149"/>
                    <a:pt x="195" y="112"/>
                    <a:pt x="195" y="38"/>
                  </a:cubicBezTo>
                  <a:cubicBezTo>
                    <a:pt x="195" y="5"/>
                    <a:pt x="161" y="5"/>
                    <a:pt x="161" y="5"/>
                  </a:cubicBezTo>
                  <a:cubicBezTo>
                    <a:pt x="152" y="2"/>
                    <a:pt x="143" y="1"/>
                    <a:pt x="135"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1" name="Google Shape;5821;p28"/>
            <p:cNvSpPr/>
            <p:nvPr/>
          </p:nvSpPr>
          <p:spPr>
            <a:xfrm>
              <a:off x="7686725" y="4257400"/>
              <a:ext cx="20875" cy="12525"/>
            </a:xfrm>
            <a:custGeom>
              <a:rect b="b" l="l" r="r" t="t"/>
              <a:pathLst>
                <a:path extrusionOk="0" h="501" w="835">
                  <a:moveTo>
                    <a:pt x="767" y="0"/>
                  </a:moveTo>
                  <a:cubicBezTo>
                    <a:pt x="634" y="67"/>
                    <a:pt x="501" y="134"/>
                    <a:pt x="434" y="234"/>
                  </a:cubicBezTo>
                  <a:cubicBezTo>
                    <a:pt x="300" y="301"/>
                    <a:pt x="167" y="401"/>
                    <a:pt x="67" y="434"/>
                  </a:cubicBezTo>
                  <a:cubicBezTo>
                    <a:pt x="0" y="434"/>
                    <a:pt x="67" y="501"/>
                    <a:pt x="100" y="501"/>
                  </a:cubicBezTo>
                  <a:cubicBezTo>
                    <a:pt x="234" y="434"/>
                    <a:pt x="334" y="401"/>
                    <a:pt x="467" y="301"/>
                  </a:cubicBezTo>
                  <a:cubicBezTo>
                    <a:pt x="601" y="267"/>
                    <a:pt x="734" y="167"/>
                    <a:pt x="801" y="100"/>
                  </a:cubicBezTo>
                  <a:cubicBezTo>
                    <a:pt x="834" y="67"/>
                    <a:pt x="801" y="0"/>
                    <a:pt x="7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2" name="Google Shape;5822;p28"/>
            <p:cNvSpPr/>
            <p:nvPr/>
          </p:nvSpPr>
          <p:spPr>
            <a:xfrm>
              <a:off x="7658375" y="4215375"/>
              <a:ext cx="17025" cy="29050"/>
            </a:xfrm>
            <a:custGeom>
              <a:rect b="b" l="l" r="r" t="t"/>
              <a:pathLst>
                <a:path extrusionOk="0" h="1162" w="681">
                  <a:moveTo>
                    <a:pt x="55" y="0"/>
                  </a:moveTo>
                  <a:cubicBezTo>
                    <a:pt x="36" y="0"/>
                    <a:pt x="0" y="31"/>
                    <a:pt x="0" y="80"/>
                  </a:cubicBezTo>
                  <a:cubicBezTo>
                    <a:pt x="133" y="247"/>
                    <a:pt x="267" y="414"/>
                    <a:pt x="367" y="614"/>
                  </a:cubicBezTo>
                  <a:cubicBezTo>
                    <a:pt x="434" y="781"/>
                    <a:pt x="467" y="981"/>
                    <a:pt x="567" y="1148"/>
                  </a:cubicBezTo>
                  <a:cubicBezTo>
                    <a:pt x="577" y="1157"/>
                    <a:pt x="592" y="1161"/>
                    <a:pt x="608" y="1161"/>
                  </a:cubicBezTo>
                  <a:cubicBezTo>
                    <a:pt x="645" y="1161"/>
                    <a:pt x="681" y="1138"/>
                    <a:pt x="634" y="1114"/>
                  </a:cubicBezTo>
                  <a:cubicBezTo>
                    <a:pt x="567" y="747"/>
                    <a:pt x="300" y="314"/>
                    <a:pt x="67" y="13"/>
                  </a:cubicBezTo>
                  <a:cubicBezTo>
                    <a:pt x="67" y="5"/>
                    <a:pt x="62" y="0"/>
                    <a:pt x="5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3" name="Google Shape;5823;p28"/>
            <p:cNvSpPr/>
            <p:nvPr/>
          </p:nvSpPr>
          <p:spPr>
            <a:xfrm>
              <a:off x="7701950" y="4213700"/>
              <a:ext cx="4800" cy="3700"/>
            </a:xfrm>
            <a:custGeom>
              <a:rect b="b" l="l" r="r" t="t"/>
              <a:pathLst>
                <a:path extrusionOk="0" h="148" w="192">
                  <a:moveTo>
                    <a:pt x="73" y="1"/>
                  </a:moveTo>
                  <a:cubicBezTo>
                    <a:pt x="30" y="1"/>
                    <a:pt x="1" y="32"/>
                    <a:pt x="25" y="80"/>
                  </a:cubicBezTo>
                  <a:cubicBezTo>
                    <a:pt x="58" y="147"/>
                    <a:pt x="58" y="147"/>
                    <a:pt x="125" y="147"/>
                  </a:cubicBezTo>
                  <a:cubicBezTo>
                    <a:pt x="158" y="147"/>
                    <a:pt x="192" y="147"/>
                    <a:pt x="158" y="80"/>
                  </a:cubicBezTo>
                  <a:cubicBezTo>
                    <a:pt x="158" y="47"/>
                    <a:pt x="158" y="47"/>
                    <a:pt x="125" y="14"/>
                  </a:cubicBezTo>
                  <a:cubicBezTo>
                    <a:pt x="107" y="5"/>
                    <a:pt x="89" y="1"/>
                    <a:pt x="7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4" name="Google Shape;5824;p28"/>
            <p:cNvSpPr/>
            <p:nvPr/>
          </p:nvSpPr>
          <p:spPr>
            <a:xfrm>
              <a:off x="7748425" y="4249800"/>
              <a:ext cx="4600" cy="4000"/>
            </a:xfrm>
            <a:custGeom>
              <a:rect b="b" l="l" r="r" t="t"/>
              <a:pathLst>
                <a:path extrusionOk="0" h="160" w="184">
                  <a:moveTo>
                    <a:pt x="90" y="1"/>
                  </a:moveTo>
                  <a:cubicBezTo>
                    <a:pt x="72" y="1"/>
                    <a:pt x="52" y="11"/>
                    <a:pt x="34" y="37"/>
                  </a:cubicBezTo>
                  <a:lnTo>
                    <a:pt x="1" y="71"/>
                  </a:lnTo>
                  <a:cubicBezTo>
                    <a:pt x="1" y="96"/>
                    <a:pt x="20" y="160"/>
                    <a:pt x="58" y="160"/>
                  </a:cubicBezTo>
                  <a:cubicBezTo>
                    <a:pt x="71" y="160"/>
                    <a:pt x="85" y="154"/>
                    <a:pt x="101" y="138"/>
                  </a:cubicBezTo>
                  <a:lnTo>
                    <a:pt x="134" y="104"/>
                  </a:lnTo>
                  <a:cubicBezTo>
                    <a:pt x="183" y="80"/>
                    <a:pt x="142" y="1"/>
                    <a:pt x="9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5" name="Google Shape;5825;p28"/>
            <p:cNvSpPr/>
            <p:nvPr/>
          </p:nvSpPr>
          <p:spPr>
            <a:xfrm>
              <a:off x="7726025" y="4211300"/>
              <a:ext cx="37125" cy="24600"/>
            </a:xfrm>
            <a:custGeom>
              <a:rect b="b" l="l" r="r" t="t"/>
              <a:pathLst>
                <a:path extrusionOk="0" h="984" w="1485">
                  <a:moveTo>
                    <a:pt x="1400" y="1"/>
                  </a:moveTo>
                  <a:cubicBezTo>
                    <a:pt x="1388" y="1"/>
                    <a:pt x="1376" y="4"/>
                    <a:pt x="1364" y="10"/>
                  </a:cubicBezTo>
                  <a:cubicBezTo>
                    <a:pt x="897" y="243"/>
                    <a:pt x="430" y="610"/>
                    <a:pt x="29" y="910"/>
                  </a:cubicBezTo>
                  <a:cubicBezTo>
                    <a:pt x="1" y="910"/>
                    <a:pt x="46" y="984"/>
                    <a:pt x="80" y="984"/>
                  </a:cubicBezTo>
                  <a:cubicBezTo>
                    <a:pt x="86" y="984"/>
                    <a:pt x="91" y="982"/>
                    <a:pt x="96" y="977"/>
                  </a:cubicBezTo>
                  <a:cubicBezTo>
                    <a:pt x="563" y="677"/>
                    <a:pt x="1063" y="443"/>
                    <a:pt x="1430" y="110"/>
                  </a:cubicBezTo>
                  <a:cubicBezTo>
                    <a:pt x="1485" y="55"/>
                    <a:pt x="1450" y="1"/>
                    <a:pt x="14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6" name="Google Shape;5826;p28"/>
            <p:cNvSpPr/>
            <p:nvPr/>
          </p:nvSpPr>
          <p:spPr>
            <a:xfrm>
              <a:off x="7777050" y="4192100"/>
              <a:ext cx="19775" cy="27575"/>
            </a:xfrm>
            <a:custGeom>
              <a:rect b="b" l="l" r="r" t="t"/>
              <a:pathLst>
                <a:path extrusionOk="0" h="1103" w="791">
                  <a:moveTo>
                    <a:pt x="27" y="1"/>
                  </a:moveTo>
                  <a:cubicBezTo>
                    <a:pt x="9" y="1"/>
                    <a:pt x="0" y="54"/>
                    <a:pt x="23" y="77"/>
                  </a:cubicBezTo>
                  <a:cubicBezTo>
                    <a:pt x="190" y="211"/>
                    <a:pt x="357" y="377"/>
                    <a:pt x="457" y="578"/>
                  </a:cubicBezTo>
                  <a:cubicBezTo>
                    <a:pt x="523" y="744"/>
                    <a:pt x="557" y="911"/>
                    <a:pt x="690" y="1078"/>
                  </a:cubicBezTo>
                  <a:cubicBezTo>
                    <a:pt x="707" y="1095"/>
                    <a:pt x="732" y="1103"/>
                    <a:pt x="753" y="1103"/>
                  </a:cubicBezTo>
                  <a:cubicBezTo>
                    <a:pt x="774" y="1103"/>
                    <a:pt x="790" y="1095"/>
                    <a:pt x="790" y="1078"/>
                  </a:cubicBezTo>
                  <a:cubicBezTo>
                    <a:pt x="790" y="678"/>
                    <a:pt x="390" y="244"/>
                    <a:pt x="56" y="44"/>
                  </a:cubicBezTo>
                  <a:cubicBezTo>
                    <a:pt x="46" y="12"/>
                    <a:pt x="35" y="1"/>
                    <a:pt x="2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7" name="Google Shape;5827;p28"/>
            <p:cNvSpPr/>
            <p:nvPr/>
          </p:nvSpPr>
          <p:spPr>
            <a:xfrm>
              <a:off x="7783450" y="4255725"/>
              <a:ext cx="5025" cy="3375"/>
            </a:xfrm>
            <a:custGeom>
              <a:rect b="b" l="l" r="r" t="t"/>
              <a:pathLst>
                <a:path extrusionOk="0" h="135" w="201">
                  <a:moveTo>
                    <a:pt x="101" y="1"/>
                  </a:moveTo>
                  <a:cubicBezTo>
                    <a:pt x="1" y="1"/>
                    <a:pt x="1" y="134"/>
                    <a:pt x="101" y="134"/>
                  </a:cubicBezTo>
                  <a:cubicBezTo>
                    <a:pt x="201" y="134"/>
                    <a:pt x="201"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8" name="Google Shape;5828;p28"/>
            <p:cNvSpPr/>
            <p:nvPr/>
          </p:nvSpPr>
          <p:spPr>
            <a:xfrm>
              <a:off x="7820150" y="4198175"/>
              <a:ext cx="3350" cy="3375"/>
            </a:xfrm>
            <a:custGeom>
              <a:rect b="b" l="l" r="r" t="t"/>
              <a:pathLst>
                <a:path extrusionOk="0" h="135" w="134">
                  <a:moveTo>
                    <a:pt x="67" y="1"/>
                  </a:moveTo>
                  <a:cubicBezTo>
                    <a:pt x="0" y="1"/>
                    <a:pt x="0" y="134"/>
                    <a:pt x="67" y="134"/>
                  </a:cubicBezTo>
                  <a:cubicBezTo>
                    <a:pt x="134" y="134"/>
                    <a:pt x="134" y="34"/>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9" name="Google Shape;5829;p28"/>
            <p:cNvSpPr/>
            <p:nvPr/>
          </p:nvSpPr>
          <p:spPr>
            <a:xfrm>
              <a:off x="7810150" y="4234875"/>
              <a:ext cx="24850" cy="27275"/>
            </a:xfrm>
            <a:custGeom>
              <a:rect b="b" l="l" r="r" t="t"/>
              <a:pathLst>
                <a:path extrusionOk="0" h="1091" w="994">
                  <a:moveTo>
                    <a:pt x="133" y="1"/>
                  </a:moveTo>
                  <a:cubicBezTo>
                    <a:pt x="67" y="1"/>
                    <a:pt x="0" y="34"/>
                    <a:pt x="33" y="67"/>
                  </a:cubicBezTo>
                  <a:cubicBezTo>
                    <a:pt x="234" y="401"/>
                    <a:pt x="500" y="868"/>
                    <a:pt x="867" y="1068"/>
                  </a:cubicBezTo>
                  <a:cubicBezTo>
                    <a:pt x="891" y="1084"/>
                    <a:pt x="910" y="1090"/>
                    <a:pt x="926" y="1090"/>
                  </a:cubicBezTo>
                  <a:cubicBezTo>
                    <a:pt x="979" y="1090"/>
                    <a:pt x="993" y="1019"/>
                    <a:pt x="967" y="968"/>
                  </a:cubicBezTo>
                  <a:cubicBezTo>
                    <a:pt x="834" y="835"/>
                    <a:pt x="667" y="701"/>
                    <a:pt x="500" y="534"/>
                  </a:cubicBezTo>
                  <a:cubicBezTo>
                    <a:pt x="334" y="368"/>
                    <a:pt x="200" y="201"/>
                    <a:pt x="13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0" name="Google Shape;5830;p28"/>
            <p:cNvSpPr/>
            <p:nvPr/>
          </p:nvSpPr>
          <p:spPr>
            <a:xfrm>
              <a:off x="7852825" y="4216800"/>
              <a:ext cx="19675" cy="19175"/>
            </a:xfrm>
            <a:custGeom>
              <a:rect b="b" l="l" r="r" t="t"/>
              <a:pathLst>
                <a:path extrusionOk="0" h="767" w="787">
                  <a:moveTo>
                    <a:pt x="694" y="1"/>
                  </a:moveTo>
                  <a:cubicBezTo>
                    <a:pt x="681" y="1"/>
                    <a:pt x="669" y="7"/>
                    <a:pt x="661" y="23"/>
                  </a:cubicBezTo>
                  <a:cubicBezTo>
                    <a:pt x="461" y="223"/>
                    <a:pt x="261" y="457"/>
                    <a:pt x="28" y="690"/>
                  </a:cubicBezTo>
                  <a:cubicBezTo>
                    <a:pt x="1" y="717"/>
                    <a:pt x="17" y="766"/>
                    <a:pt x="60" y="766"/>
                  </a:cubicBezTo>
                  <a:cubicBezTo>
                    <a:pt x="70" y="766"/>
                    <a:pt x="82" y="763"/>
                    <a:pt x="94" y="757"/>
                  </a:cubicBezTo>
                  <a:cubicBezTo>
                    <a:pt x="294" y="557"/>
                    <a:pt x="528" y="357"/>
                    <a:pt x="761" y="90"/>
                  </a:cubicBezTo>
                  <a:cubicBezTo>
                    <a:pt x="787" y="65"/>
                    <a:pt x="735" y="1"/>
                    <a:pt x="69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1" name="Google Shape;5831;p28"/>
            <p:cNvSpPr/>
            <p:nvPr/>
          </p:nvSpPr>
          <p:spPr>
            <a:xfrm>
              <a:off x="7856000" y="4180450"/>
              <a:ext cx="15550" cy="8600"/>
            </a:xfrm>
            <a:custGeom>
              <a:rect b="b" l="l" r="r" t="t"/>
              <a:pathLst>
                <a:path extrusionOk="0" h="344" w="622">
                  <a:moveTo>
                    <a:pt x="556" y="0"/>
                  </a:moveTo>
                  <a:cubicBezTo>
                    <a:pt x="548" y="0"/>
                    <a:pt x="541" y="3"/>
                    <a:pt x="534" y="9"/>
                  </a:cubicBezTo>
                  <a:cubicBezTo>
                    <a:pt x="368" y="76"/>
                    <a:pt x="234" y="176"/>
                    <a:pt x="67" y="243"/>
                  </a:cubicBezTo>
                  <a:cubicBezTo>
                    <a:pt x="1" y="243"/>
                    <a:pt x="34" y="343"/>
                    <a:pt x="134" y="343"/>
                  </a:cubicBezTo>
                  <a:cubicBezTo>
                    <a:pt x="301" y="243"/>
                    <a:pt x="401" y="176"/>
                    <a:pt x="568" y="76"/>
                  </a:cubicBezTo>
                  <a:cubicBezTo>
                    <a:pt x="622" y="49"/>
                    <a:pt x="588" y="0"/>
                    <a:pt x="55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2" name="Google Shape;5832;p28"/>
            <p:cNvSpPr/>
            <p:nvPr/>
          </p:nvSpPr>
          <p:spPr>
            <a:xfrm>
              <a:off x="7889350" y="4235725"/>
              <a:ext cx="4200" cy="3350"/>
            </a:xfrm>
            <a:custGeom>
              <a:rect b="b" l="l" r="r" t="t"/>
              <a:pathLst>
                <a:path extrusionOk="0" h="134" w="168">
                  <a:moveTo>
                    <a:pt x="68" y="0"/>
                  </a:moveTo>
                  <a:cubicBezTo>
                    <a:pt x="1" y="0"/>
                    <a:pt x="1" y="133"/>
                    <a:pt x="68" y="133"/>
                  </a:cubicBezTo>
                  <a:cubicBezTo>
                    <a:pt x="168" y="133"/>
                    <a:pt x="168" y="0"/>
                    <a:pt x="6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3" name="Google Shape;5833;p28"/>
            <p:cNvSpPr/>
            <p:nvPr/>
          </p:nvSpPr>
          <p:spPr>
            <a:xfrm>
              <a:off x="7931900" y="4213925"/>
              <a:ext cx="5000" cy="3475"/>
            </a:xfrm>
            <a:custGeom>
              <a:rect b="b" l="l" r="r" t="t"/>
              <a:pathLst>
                <a:path extrusionOk="0" h="139" w="200">
                  <a:moveTo>
                    <a:pt x="150" y="0"/>
                  </a:moveTo>
                  <a:cubicBezTo>
                    <a:pt x="145" y="0"/>
                    <a:pt x="140" y="2"/>
                    <a:pt x="134" y="5"/>
                  </a:cubicBezTo>
                  <a:lnTo>
                    <a:pt x="100" y="5"/>
                  </a:lnTo>
                  <a:cubicBezTo>
                    <a:pt x="0" y="5"/>
                    <a:pt x="0" y="71"/>
                    <a:pt x="100" y="138"/>
                  </a:cubicBezTo>
                  <a:lnTo>
                    <a:pt x="134" y="138"/>
                  </a:lnTo>
                  <a:cubicBezTo>
                    <a:pt x="194" y="138"/>
                    <a:pt x="200" y="0"/>
                    <a:pt x="15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4" name="Google Shape;5834;p28"/>
            <p:cNvSpPr/>
            <p:nvPr/>
          </p:nvSpPr>
          <p:spPr>
            <a:xfrm>
              <a:off x="7941075" y="4137875"/>
              <a:ext cx="13075" cy="42850"/>
            </a:xfrm>
            <a:custGeom>
              <a:rect b="b" l="l" r="r" t="t"/>
              <a:pathLst>
                <a:path extrusionOk="0" h="1714" w="523">
                  <a:moveTo>
                    <a:pt x="68" y="1"/>
                  </a:moveTo>
                  <a:cubicBezTo>
                    <a:pt x="33" y="1"/>
                    <a:pt x="0" y="39"/>
                    <a:pt x="0" y="78"/>
                  </a:cubicBezTo>
                  <a:cubicBezTo>
                    <a:pt x="100" y="578"/>
                    <a:pt x="134" y="1212"/>
                    <a:pt x="400" y="1679"/>
                  </a:cubicBezTo>
                  <a:cubicBezTo>
                    <a:pt x="412" y="1703"/>
                    <a:pt x="432" y="1714"/>
                    <a:pt x="452" y="1714"/>
                  </a:cubicBezTo>
                  <a:cubicBezTo>
                    <a:pt x="488" y="1714"/>
                    <a:pt x="522" y="1677"/>
                    <a:pt x="500" y="1612"/>
                  </a:cubicBezTo>
                  <a:cubicBezTo>
                    <a:pt x="400" y="1079"/>
                    <a:pt x="167" y="612"/>
                    <a:pt x="134" y="78"/>
                  </a:cubicBezTo>
                  <a:cubicBezTo>
                    <a:pt x="119" y="22"/>
                    <a:pt x="93"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5" name="Google Shape;5835;p28"/>
            <p:cNvSpPr/>
            <p:nvPr/>
          </p:nvSpPr>
          <p:spPr>
            <a:xfrm>
              <a:off x="7970250" y="4115425"/>
              <a:ext cx="5875" cy="28175"/>
            </a:xfrm>
            <a:custGeom>
              <a:rect b="b" l="l" r="r" t="t"/>
              <a:pathLst>
                <a:path extrusionOk="0" h="1127" w="235">
                  <a:moveTo>
                    <a:pt x="167" y="0"/>
                  </a:moveTo>
                  <a:cubicBezTo>
                    <a:pt x="134" y="0"/>
                    <a:pt x="101" y="25"/>
                    <a:pt x="101" y="75"/>
                  </a:cubicBezTo>
                  <a:cubicBezTo>
                    <a:pt x="67" y="409"/>
                    <a:pt x="1" y="742"/>
                    <a:pt x="1" y="1076"/>
                  </a:cubicBezTo>
                  <a:cubicBezTo>
                    <a:pt x="1" y="1109"/>
                    <a:pt x="34" y="1126"/>
                    <a:pt x="67" y="1126"/>
                  </a:cubicBezTo>
                  <a:cubicBezTo>
                    <a:pt x="101" y="1126"/>
                    <a:pt x="134" y="1109"/>
                    <a:pt x="134" y="1076"/>
                  </a:cubicBezTo>
                  <a:cubicBezTo>
                    <a:pt x="167" y="742"/>
                    <a:pt x="167" y="409"/>
                    <a:pt x="234" y="75"/>
                  </a:cubicBezTo>
                  <a:cubicBezTo>
                    <a:pt x="234" y="25"/>
                    <a:pt x="201" y="0"/>
                    <a:pt x="1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6" name="Google Shape;5836;p28"/>
            <p:cNvSpPr/>
            <p:nvPr/>
          </p:nvSpPr>
          <p:spPr>
            <a:xfrm>
              <a:off x="7915575" y="4111625"/>
              <a:ext cx="4675" cy="7450"/>
            </a:xfrm>
            <a:custGeom>
              <a:rect b="b" l="l" r="r" t="t"/>
              <a:pathLst>
                <a:path extrusionOk="0" h="298" w="187">
                  <a:moveTo>
                    <a:pt x="78" y="0"/>
                  </a:moveTo>
                  <a:cubicBezTo>
                    <a:pt x="37" y="0"/>
                    <a:pt x="0" y="36"/>
                    <a:pt x="19" y="94"/>
                  </a:cubicBezTo>
                  <a:cubicBezTo>
                    <a:pt x="19" y="127"/>
                    <a:pt x="86" y="227"/>
                    <a:pt x="86" y="261"/>
                  </a:cubicBezTo>
                  <a:cubicBezTo>
                    <a:pt x="86" y="286"/>
                    <a:pt x="101" y="297"/>
                    <a:pt x="119" y="297"/>
                  </a:cubicBezTo>
                  <a:cubicBezTo>
                    <a:pt x="148" y="297"/>
                    <a:pt x="186" y="269"/>
                    <a:pt x="186" y="227"/>
                  </a:cubicBezTo>
                  <a:cubicBezTo>
                    <a:pt x="186" y="161"/>
                    <a:pt x="153" y="94"/>
                    <a:pt x="153" y="61"/>
                  </a:cubicBezTo>
                  <a:cubicBezTo>
                    <a:pt x="139" y="19"/>
                    <a:pt x="107" y="0"/>
                    <a:pt x="7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7" name="Google Shape;5837;p28"/>
            <p:cNvSpPr/>
            <p:nvPr/>
          </p:nvSpPr>
          <p:spPr>
            <a:xfrm>
              <a:off x="7948575" y="4089025"/>
              <a:ext cx="4200" cy="4725"/>
            </a:xfrm>
            <a:custGeom>
              <a:rect b="b" l="l" r="r" t="t"/>
              <a:pathLst>
                <a:path extrusionOk="0" h="189" w="168">
                  <a:moveTo>
                    <a:pt x="60" y="1"/>
                  </a:moveTo>
                  <a:cubicBezTo>
                    <a:pt x="28" y="1"/>
                    <a:pt x="0" y="19"/>
                    <a:pt x="0" y="64"/>
                  </a:cubicBezTo>
                  <a:cubicBezTo>
                    <a:pt x="0" y="131"/>
                    <a:pt x="0" y="131"/>
                    <a:pt x="34" y="164"/>
                  </a:cubicBezTo>
                  <a:cubicBezTo>
                    <a:pt x="34" y="181"/>
                    <a:pt x="50" y="189"/>
                    <a:pt x="71" y="189"/>
                  </a:cubicBezTo>
                  <a:cubicBezTo>
                    <a:pt x="92" y="189"/>
                    <a:pt x="117" y="181"/>
                    <a:pt x="134" y="164"/>
                  </a:cubicBezTo>
                  <a:cubicBezTo>
                    <a:pt x="167" y="131"/>
                    <a:pt x="167" y="131"/>
                    <a:pt x="167" y="64"/>
                  </a:cubicBezTo>
                  <a:cubicBezTo>
                    <a:pt x="149" y="27"/>
                    <a:pt x="100" y="1"/>
                    <a:pt x="6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8" name="Google Shape;5838;p28"/>
            <p:cNvSpPr/>
            <p:nvPr/>
          </p:nvSpPr>
          <p:spPr>
            <a:xfrm>
              <a:off x="7923100" y="4054200"/>
              <a:ext cx="13525" cy="9975"/>
            </a:xfrm>
            <a:custGeom>
              <a:rect b="b" l="l" r="r" t="t"/>
              <a:pathLst>
                <a:path extrusionOk="0" h="399" w="541">
                  <a:moveTo>
                    <a:pt x="74" y="1"/>
                  </a:moveTo>
                  <a:cubicBezTo>
                    <a:pt x="28" y="1"/>
                    <a:pt x="1" y="71"/>
                    <a:pt x="52" y="123"/>
                  </a:cubicBezTo>
                  <a:cubicBezTo>
                    <a:pt x="185" y="223"/>
                    <a:pt x="285" y="289"/>
                    <a:pt x="386" y="389"/>
                  </a:cubicBezTo>
                  <a:cubicBezTo>
                    <a:pt x="403" y="395"/>
                    <a:pt x="420" y="398"/>
                    <a:pt x="435" y="398"/>
                  </a:cubicBezTo>
                  <a:cubicBezTo>
                    <a:pt x="505" y="398"/>
                    <a:pt x="541" y="338"/>
                    <a:pt x="486" y="256"/>
                  </a:cubicBezTo>
                  <a:lnTo>
                    <a:pt x="119" y="23"/>
                  </a:lnTo>
                  <a:cubicBezTo>
                    <a:pt x="103" y="7"/>
                    <a:pt x="88" y="1"/>
                    <a:pt x="7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9" name="Google Shape;5839;p28"/>
            <p:cNvSpPr/>
            <p:nvPr/>
          </p:nvSpPr>
          <p:spPr>
            <a:xfrm>
              <a:off x="7970250" y="4028075"/>
              <a:ext cx="7525" cy="3350"/>
            </a:xfrm>
            <a:custGeom>
              <a:rect b="b" l="l" r="r" t="t"/>
              <a:pathLst>
                <a:path extrusionOk="0" h="134" w="301">
                  <a:moveTo>
                    <a:pt x="67" y="0"/>
                  </a:moveTo>
                  <a:cubicBezTo>
                    <a:pt x="1" y="67"/>
                    <a:pt x="1" y="134"/>
                    <a:pt x="67" y="134"/>
                  </a:cubicBezTo>
                  <a:lnTo>
                    <a:pt x="201" y="134"/>
                  </a:lnTo>
                  <a:cubicBezTo>
                    <a:pt x="301" y="134"/>
                    <a:pt x="301" y="0"/>
                    <a:pt x="2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0" name="Google Shape;5840;p28"/>
            <p:cNvSpPr/>
            <p:nvPr/>
          </p:nvSpPr>
          <p:spPr>
            <a:xfrm>
              <a:off x="7928550" y="4006375"/>
              <a:ext cx="25050" cy="9200"/>
            </a:xfrm>
            <a:custGeom>
              <a:rect b="b" l="l" r="r" t="t"/>
              <a:pathLst>
                <a:path extrusionOk="0" h="368" w="1002">
                  <a:moveTo>
                    <a:pt x="67" y="1"/>
                  </a:moveTo>
                  <a:cubicBezTo>
                    <a:pt x="1" y="1"/>
                    <a:pt x="1" y="101"/>
                    <a:pt x="67" y="134"/>
                  </a:cubicBezTo>
                  <a:cubicBezTo>
                    <a:pt x="334" y="201"/>
                    <a:pt x="635" y="334"/>
                    <a:pt x="935" y="368"/>
                  </a:cubicBezTo>
                  <a:cubicBezTo>
                    <a:pt x="1001" y="368"/>
                    <a:pt x="1001" y="301"/>
                    <a:pt x="935" y="268"/>
                  </a:cubicBezTo>
                  <a:cubicBezTo>
                    <a:pt x="635" y="134"/>
                    <a:pt x="334" y="10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1" name="Google Shape;5841;p28"/>
            <p:cNvSpPr/>
            <p:nvPr/>
          </p:nvSpPr>
          <p:spPr>
            <a:xfrm>
              <a:off x="7966125" y="3992875"/>
              <a:ext cx="7500" cy="1850"/>
            </a:xfrm>
            <a:custGeom>
              <a:rect b="b" l="l" r="r" t="t"/>
              <a:pathLst>
                <a:path extrusionOk="0" h="74" w="300">
                  <a:moveTo>
                    <a:pt x="62" y="0"/>
                  </a:moveTo>
                  <a:cubicBezTo>
                    <a:pt x="0" y="0"/>
                    <a:pt x="8" y="74"/>
                    <a:pt x="66" y="74"/>
                  </a:cubicBezTo>
                  <a:lnTo>
                    <a:pt x="266" y="74"/>
                  </a:lnTo>
                  <a:cubicBezTo>
                    <a:pt x="299" y="74"/>
                    <a:pt x="299" y="7"/>
                    <a:pt x="266" y="7"/>
                  </a:cubicBezTo>
                  <a:lnTo>
                    <a:pt x="99" y="7"/>
                  </a:lnTo>
                  <a:cubicBezTo>
                    <a:pt x="85" y="2"/>
                    <a:pt x="72" y="0"/>
                    <a:pt x="6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2" name="Google Shape;5842;p28"/>
            <p:cNvSpPr/>
            <p:nvPr/>
          </p:nvSpPr>
          <p:spPr>
            <a:xfrm>
              <a:off x="7965250" y="4056425"/>
              <a:ext cx="2525" cy="2525"/>
            </a:xfrm>
            <a:custGeom>
              <a:rect b="b" l="l" r="r" t="t"/>
              <a:pathLst>
                <a:path extrusionOk="0" h="101" w="101">
                  <a:moveTo>
                    <a:pt x="34" y="0"/>
                  </a:moveTo>
                  <a:cubicBezTo>
                    <a:pt x="0" y="0"/>
                    <a:pt x="0" y="100"/>
                    <a:pt x="34" y="100"/>
                  </a:cubicBezTo>
                  <a:cubicBezTo>
                    <a:pt x="101" y="100"/>
                    <a:pt x="101"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3" name="Google Shape;5843;p28"/>
            <p:cNvSpPr/>
            <p:nvPr/>
          </p:nvSpPr>
          <p:spPr>
            <a:xfrm>
              <a:off x="7322300" y="4403850"/>
              <a:ext cx="13350" cy="51550"/>
            </a:xfrm>
            <a:custGeom>
              <a:rect b="b" l="l" r="r" t="t"/>
              <a:pathLst>
                <a:path extrusionOk="0" h="2062" w="534">
                  <a:moveTo>
                    <a:pt x="515" y="0"/>
                  </a:moveTo>
                  <a:cubicBezTo>
                    <a:pt x="507" y="0"/>
                    <a:pt x="500" y="17"/>
                    <a:pt x="500" y="47"/>
                  </a:cubicBezTo>
                  <a:cubicBezTo>
                    <a:pt x="334" y="647"/>
                    <a:pt x="134" y="1314"/>
                    <a:pt x="0" y="1981"/>
                  </a:cubicBezTo>
                  <a:cubicBezTo>
                    <a:pt x="0" y="2030"/>
                    <a:pt x="36" y="2061"/>
                    <a:pt x="55" y="2061"/>
                  </a:cubicBezTo>
                  <a:cubicBezTo>
                    <a:pt x="62" y="2061"/>
                    <a:pt x="67" y="2057"/>
                    <a:pt x="67" y="2048"/>
                  </a:cubicBezTo>
                  <a:cubicBezTo>
                    <a:pt x="300" y="1414"/>
                    <a:pt x="400" y="747"/>
                    <a:pt x="534" y="80"/>
                  </a:cubicBezTo>
                  <a:cubicBezTo>
                    <a:pt x="534" y="25"/>
                    <a:pt x="524" y="0"/>
                    <a:pt x="51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4" name="Google Shape;5844;p28"/>
            <p:cNvSpPr/>
            <p:nvPr/>
          </p:nvSpPr>
          <p:spPr>
            <a:xfrm>
              <a:off x="7365650" y="4417500"/>
              <a:ext cx="4200" cy="2525"/>
            </a:xfrm>
            <a:custGeom>
              <a:rect b="b" l="l" r="r" t="t"/>
              <a:pathLst>
                <a:path extrusionOk="0" h="101" w="168">
                  <a:moveTo>
                    <a:pt x="101" y="1"/>
                  </a:moveTo>
                  <a:cubicBezTo>
                    <a:pt x="1" y="1"/>
                    <a:pt x="1" y="101"/>
                    <a:pt x="101" y="101"/>
                  </a:cubicBezTo>
                  <a:cubicBezTo>
                    <a:pt x="167" y="101"/>
                    <a:pt x="167"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5" name="Google Shape;5845;p28"/>
            <p:cNvSpPr/>
            <p:nvPr/>
          </p:nvSpPr>
          <p:spPr>
            <a:xfrm>
              <a:off x="7359200" y="4373825"/>
              <a:ext cx="16475" cy="21900"/>
            </a:xfrm>
            <a:custGeom>
              <a:rect b="b" l="l" r="r" t="t"/>
              <a:pathLst>
                <a:path extrusionOk="0" h="876" w="659">
                  <a:moveTo>
                    <a:pt x="60" y="0"/>
                  </a:moveTo>
                  <a:cubicBezTo>
                    <a:pt x="30" y="0"/>
                    <a:pt x="1" y="31"/>
                    <a:pt x="25" y="80"/>
                  </a:cubicBezTo>
                  <a:cubicBezTo>
                    <a:pt x="92" y="180"/>
                    <a:pt x="192" y="347"/>
                    <a:pt x="292" y="480"/>
                  </a:cubicBezTo>
                  <a:cubicBezTo>
                    <a:pt x="392" y="614"/>
                    <a:pt x="459" y="781"/>
                    <a:pt x="559" y="847"/>
                  </a:cubicBezTo>
                  <a:cubicBezTo>
                    <a:pt x="569" y="868"/>
                    <a:pt x="583" y="876"/>
                    <a:pt x="597" y="876"/>
                  </a:cubicBezTo>
                  <a:cubicBezTo>
                    <a:pt x="627" y="876"/>
                    <a:pt x="659" y="837"/>
                    <a:pt x="659" y="814"/>
                  </a:cubicBezTo>
                  <a:cubicBezTo>
                    <a:pt x="592" y="681"/>
                    <a:pt x="492" y="547"/>
                    <a:pt x="392" y="447"/>
                  </a:cubicBezTo>
                  <a:cubicBezTo>
                    <a:pt x="292" y="314"/>
                    <a:pt x="192" y="147"/>
                    <a:pt x="92" y="13"/>
                  </a:cubicBezTo>
                  <a:cubicBezTo>
                    <a:pt x="83" y="4"/>
                    <a:pt x="72" y="0"/>
                    <a:pt x="6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6" name="Google Shape;5846;p28"/>
            <p:cNvSpPr/>
            <p:nvPr/>
          </p:nvSpPr>
          <p:spPr>
            <a:xfrm>
              <a:off x="7336925" y="4476500"/>
              <a:ext cx="25925" cy="22250"/>
            </a:xfrm>
            <a:custGeom>
              <a:rect b="b" l="l" r="r" t="t"/>
              <a:pathLst>
                <a:path extrusionOk="0" h="890" w="1037">
                  <a:moveTo>
                    <a:pt x="953" y="0"/>
                  </a:moveTo>
                  <a:cubicBezTo>
                    <a:pt x="942" y="0"/>
                    <a:pt x="929" y="3"/>
                    <a:pt x="916" y="9"/>
                  </a:cubicBezTo>
                  <a:cubicBezTo>
                    <a:pt x="616" y="209"/>
                    <a:pt x="316" y="543"/>
                    <a:pt x="49" y="810"/>
                  </a:cubicBezTo>
                  <a:cubicBezTo>
                    <a:pt x="0" y="859"/>
                    <a:pt x="41" y="890"/>
                    <a:pt x="79" y="890"/>
                  </a:cubicBezTo>
                  <a:cubicBezTo>
                    <a:pt x="93" y="890"/>
                    <a:pt x="107" y="886"/>
                    <a:pt x="116" y="877"/>
                  </a:cubicBezTo>
                  <a:cubicBezTo>
                    <a:pt x="416" y="643"/>
                    <a:pt x="749" y="376"/>
                    <a:pt x="983" y="76"/>
                  </a:cubicBezTo>
                  <a:cubicBezTo>
                    <a:pt x="1037" y="49"/>
                    <a:pt x="1004" y="0"/>
                    <a:pt x="95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7" name="Google Shape;5847;p28"/>
            <p:cNvSpPr/>
            <p:nvPr/>
          </p:nvSpPr>
          <p:spPr>
            <a:xfrm>
              <a:off x="7300600" y="4501750"/>
              <a:ext cx="3375" cy="3350"/>
            </a:xfrm>
            <a:custGeom>
              <a:rect b="b" l="l" r="r" t="t"/>
              <a:pathLst>
                <a:path extrusionOk="0" h="134" w="135">
                  <a:moveTo>
                    <a:pt x="68" y="0"/>
                  </a:moveTo>
                  <a:cubicBezTo>
                    <a:pt x="1" y="0"/>
                    <a:pt x="1" y="133"/>
                    <a:pt x="68" y="133"/>
                  </a:cubicBezTo>
                  <a:cubicBezTo>
                    <a:pt x="134" y="133"/>
                    <a:pt x="134" y="0"/>
                    <a:pt x="6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8" name="Google Shape;5848;p28"/>
            <p:cNvSpPr/>
            <p:nvPr/>
          </p:nvSpPr>
          <p:spPr>
            <a:xfrm>
              <a:off x="7316450" y="4546350"/>
              <a:ext cx="5025" cy="5875"/>
            </a:xfrm>
            <a:custGeom>
              <a:rect b="b" l="l" r="r" t="t"/>
              <a:pathLst>
                <a:path extrusionOk="0" h="235" w="201">
                  <a:moveTo>
                    <a:pt x="122" y="1"/>
                  </a:moveTo>
                  <a:cubicBezTo>
                    <a:pt x="101" y="1"/>
                    <a:pt x="84" y="17"/>
                    <a:pt x="67" y="51"/>
                  </a:cubicBezTo>
                  <a:cubicBezTo>
                    <a:pt x="1" y="84"/>
                    <a:pt x="1" y="117"/>
                    <a:pt x="67" y="184"/>
                  </a:cubicBezTo>
                  <a:cubicBezTo>
                    <a:pt x="51" y="217"/>
                    <a:pt x="67" y="234"/>
                    <a:pt x="97" y="234"/>
                  </a:cubicBezTo>
                  <a:cubicBezTo>
                    <a:pt x="126" y="234"/>
                    <a:pt x="167" y="217"/>
                    <a:pt x="201" y="184"/>
                  </a:cubicBezTo>
                  <a:lnTo>
                    <a:pt x="201" y="51"/>
                  </a:lnTo>
                  <a:cubicBezTo>
                    <a:pt x="167" y="17"/>
                    <a:pt x="142" y="1"/>
                    <a:pt x="122"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9" name="Google Shape;5849;p28"/>
            <p:cNvSpPr/>
            <p:nvPr/>
          </p:nvSpPr>
          <p:spPr>
            <a:xfrm>
              <a:off x="7271725" y="4567550"/>
              <a:ext cx="15750" cy="13650"/>
            </a:xfrm>
            <a:custGeom>
              <a:rect b="b" l="l" r="r" t="t"/>
              <a:pathLst>
                <a:path extrusionOk="0" h="546" w="630">
                  <a:moveTo>
                    <a:pt x="530" y="0"/>
                  </a:moveTo>
                  <a:cubicBezTo>
                    <a:pt x="513" y="0"/>
                    <a:pt x="497" y="10"/>
                    <a:pt x="489" y="37"/>
                  </a:cubicBezTo>
                  <a:cubicBezTo>
                    <a:pt x="355" y="170"/>
                    <a:pt x="188" y="270"/>
                    <a:pt x="55" y="404"/>
                  </a:cubicBezTo>
                  <a:cubicBezTo>
                    <a:pt x="0" y="486"/>
                    <a:pt x="36" y="546"/>
                    <a:pt x="106" y="546"/>
                  </a:cubicBezTo>
                  <a:cubicBezTo>
                    <a:pt x="121" y="546"/>
                    <a:pt x="137" y="543"/>
                    <a:pt x="155" y="537"/>
                  </a:cubicBezTo>
                  <a:cubicBezTo>
                    <a:pt x="255" y="404"/>
                    <a:pt x="422" y="270"/>
                    <a:pt x="555" y="103"/>
                  </a:cubicBezTo>
                  <a:cubicBezTo>
                    <a:pt x="629" y="79"/>
                    <a:pt x="576" y="0"/>
                    <a:pt x="53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0" name="Google Shape;5850;p28"/>
            <p:cNvSpPr/>
            <p:nvPr/>
          </p:nvSpPr>
          <p:spPr>
            <a:xfrm>
              <a:off x="7289775" y="4610150"/>
              <a:ext cx="4175" cy="4200"/>
            </a:xfrm>
            <a:custGeom>
              <a:rect b="b" l="l" r="r" t="t"/>
              <a:pathLst>
                <a:path extrusionOk="0" h="168" w="167">
                  <a:moveTo>
                    <a:pt x="100" y="0"/>
                  </a:moveTo>
                  <a:cubicBezTo>
                    <a:pt x="0" y="0"/>
                    <a:pt x="0" y="167"/>
                    <a:pt x="100" y="167"/>
                  </a:cubicBezTo>
                  <a:cubicBezTo>
                    <a:pt x="167" y="167"/>
                    <a:pt x="167" y="34"/>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1" name="Google Shape;5851;p28"/>
            <p:cNvSpPr/>
            <p:nvPr/>
          </p:nvSpPr>
          <p:spPr>
            <a:xfrm>
              <a:off x="7247475" y="4632000"/>
              <a:ext cx="17075" cy="32700"/>
            </a:xfrm>
            <a:custGeom>
              <a:rect b="b" l="l" r="r" t="t"/>
              <a:pathLst>
                <a:path extrusionOk="0" h="1308" w="683">
                  <a:moveTo>
                    <a:pt x="75" y="0"/>
                  </a:moveTo>
                  <a:cubicBezTo>
                    <a:pt x="63" y="0"/>
                    <a:pt x="0" y="55"/>
                    <a:pt x="24" y="127"/>
                  </a:cubicBezTo>
                  <a:cubicBezTo>
                    <a:pt x="158" y="294"/>
                    <a:pt x="291" y="494"/>
                    <a:pt x="358" y="694"/>
                  </a:cubicBezTo>
                  <a:cubicBezTo>
                    <a:pt x="458" y="861"/>
                    <a:pt x="491" y="1095"/>
                    <a:pt x="558" y="1295"/>
                  </a:cubicBezTo>
                  <a:cubicBezTo>
                    <a:pt x="576" y="1304"/>
                    <a:pt x="594" y="1308"/>
                    <a:pt x="610" y="1308"/>
                  </a:cubicBezTo>
                  <a:cubicBezTo>
                    <a:pt x="653" y="1308"/>
                    <a:pt x="683" y="1277"/>
                    <a:pt x="658" y="1228"/>
                  </a:cubicBezTo>
                  <a:cubicBezTo>
                    <a:pt x="591" y="828"/>
                    <a:pt x="325" y="394"/>
                    <a:pt x="58" y="27"/>
                  </a:cubicBezTo>
                  <a:cubicBezTo>
                    <a:pt x="76" y="8"/>
                    <a:pt x="79" y="0"/>
                    <a:pt x="7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2" name="Google Shape;5852;p28"/>
            <p:cNvSpPr/>
            <p:nvPr/>
          </p:nvSpPr>
          <p:spPr>
            <a:xfrm>
              <a:off x="7273000" y="4697475"/>
              <a:ext cx="7450" cy="4975"/>
            </a:xfrm>
            <a:custGeom>
              <a:rect b="b" l="l" r="r" t="t"/>
              <a:pathLst>
                <a:path extrusionOk="0" h="199" w="298">
                  <a:moveTo>
                    <a:pt x="196" y="1"/>
                  </a:moveTo>
                  <a:cubicBezTo>
                    <a:pt x="186" y="1"/>
                    <a:pt x="177" y="4"/>
                    <a:pt x="171" y="10"/>
                  </a:cubicBezTo>
                  <a:cubicBezTo>
                    <a:pt x="137" y="10"/>
                    <a:pt x="137" y="43"/>
                    <a:pt x="104" y="43"/>
                  </a:cubicBezTo>
                  <a:cubicBezTo>
                    <a:pt x="1" y="121"/>
                    <a:pt x="58" y="198"/>
                    <a:pt x="119" y="198"/>
                  </a:cubicBezTo>
                  <a:cubicBezTo>
                    <a:pt x="137" y="198"/>
                    <a:pt x="156" y="192"/>
                    <a:pt x="171" y="177"/>
                  </a:cubicBezTo>
                  <a:lnTo>
                    <a:pt x="271" y="77"/>
                  </a:lnTo>
                  <a:cubicBezTo>
                    <a:pt x="298" y="50"/>
                    <a:pt x="238" y="1"/>
                    <a:pt x="19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3" name="Google Shape;5853;p28"/>
            <p:cNvSpPr/>
            <p:nvPr/>
          </p:nvSpPr>
          <p:spPr>
            <a:xfrm>
              <a:off x="7233900" y="4714400"/>
              <a:ext cx="6700" cy="3350"/>
            </a:xfrm>
            <a:custGeom>
              <a:rect b="b" l="l" r="r" t="t"/>
              <a:pathLst>
                <a:path extrusionOk="0" h="134" w="268">
                  <a:moveTo>
                    <a:pt x="100" y="0"/>
                  </a:moveTo>
                  <a:cubicBezTo>
                    <a:pt x="34" y="0"/>
                    <a:pt x="0" y="134"/>
                    <a:pt x="100" y="134"/>
                  </a:cubicBezTo>
                  <a:lnTo>
                    <a:pt x="234" y="134"/>
                  </a:lnTo>
                  <a:cubicBezTo>
                    <a:pt x="267" y="134"/>
                    <a:pt x="267" y="33"/>
                    <a:pt x="234" y="33"/>
                  </a:cubicBezTo>
                  <a:cubicBezTo>
                    <a:pt x="200" y="0"/>
                    <a:pt x="167" y="0"/>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4" name="Google Shape;5854;p28"/>
            <p:cNvSpPr/>
            <p:nvPr/>
          </p:nvSpPr>
          <p:spPr>
            <a:xfrm>
              <a:off x="7371500" y="4342675"/>
              <a:ext cx="2525" cy="4175"/>
            </a:xfrm>
            <a:custGeom>
              <a:rect b="b" l="l" r="r" t="t"/>
              <a:pathLst>
                <a:path extrusionOk="0" h="167" w="101">
                  <a:moveTo>
                    <a:pt x="67" y="0"/>
                  </a:moveTo>
                  <a:cubicBezTo>
                    <a:pt x="50" y="0"/>
                    <a:pt x="34" y="8"/>
                    <a:pt x="34" y="25"/>
                  </a:cubicBezTo>
                  <a:cubicBezTo>
                    <a:pt x="34" y="59"/>
                    <a:pt x="0" y="59"/>
                    <a:pt x="34" y="92"/>
                  </a:cubicBezTo>
                  <a:cubicBezTo>
                    <a:pt x="34" y="142"/>
                    <a:pt x="50" y="167"/>
                    <a:pt x="67" y="167"/>
                  </a:cubicBezTo>
                  <a:cubicBezTo>
                    <a:pt x="84" y="167"/>
                    <a:pt x="100" y="142"/>
                    <a:pt x="100" y="92"/>
                  </a:cubicBezTo>
                  <a:lnTo>
                    <a:pt x="100" y="25"/>
                  </a:lnTo>
                  <a:cubicBezTo>
                    <a:pt x="100" y="8"/>
                    <a:pt x="84"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5" name="Google Shape;5855;p28"/>
            <p:cNvSpPr/>
            <p:nvPr/>
          </p:nvSpPr>
          <p:spPr>
            <a:xfrm>
              <a:off x="7377325" y="4285750"/>
              <a:ext cx="7525" cy="3350"/>
            </a:xfrm>
            <a:custGeom>
              <a:rect b="b" l="l" r="r" t="t"/>
              <a:pathLst>
                <a:path extrusionOk="0" h="134" w="301">
                  <a:moveTo>
                    <a:pt x="101" y="0"/>
                  </a:moveTo>
                  <a:cubicBezTo>
                    <a:pt x="1" y="0"/>
                    <a:pt x="1" y="101"/>
                    <a:pt x="101" y="134"/>
                  </a:cubicBezTo>
                  <a:lnTo>
                    <a:pt x="167" y="134"/>
                  </a:lnTo>
                  <a:cubicBezTo>
                    <a:pt x="268" y="134"/>
                    <a:pt x="301" y="0"/>
                    <a:pt x="1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6" name="Google Shape;5856;p28"/>
            <p:cNvSpPr/>
            <p:nvPr/>
          </p:nvSpPr>
          <p:spPr>
            <a:xfrm>
              <a:off x="7405675" y="4221950"/>
              <a:ext cx="7550" cy="41100"/>
            </a:xfrm>
            <a:custGeom>
              <a:rect b="b" l="l" r="r" t="t"/>
              <a:pathLst>
                <a:path extrusionOk="0" h="1644" w="302">
                  <a:moveTo>
                    <a:pt x="84" y="1"/>
                  </a:moveTo>
                  <a:cubicBezTo>
                    <a:pt x="43" y="1"/>
                    <a:pt x="1" y="17"/>
                    <a:pt x="1" y="51"/>
                  </a:cubicBezTo>
                  <a:cubicBezTo>
                    <a:pt x="34" y="551"/>
                    <a:pt x="134" y="1051"/>
                    <a:pt x="168" y="1552"/>
                  </a:cubicBezTo>
                  <a:cubicBezTo>
                    <a:pt x="168" y="1618"/>
                    <a:pt x="201" y="1644"/>
                    <a:pt x="234" y="1644"/>
                  </a:cubicBezTo>
                  <a:cubicBezTo>
                    <a:pt x="268" y="1644"/>
                    <a:pt x="301" y="1618"/>
                    <a:pt x="301" y="1585"/>
                  </a:cubicBezTo>
                  <a:cubicBezTo>
                    <a:pt x="234" y="1085"/>
                    <a:pt x="201" y="584"/>
                    <a:pt x="168" y="51"/>
                  </a:cubicBezTo>
                  <a:cubicBezTo>
                    <a:pt x="168" y="17"/>
                    <a:pt x="126"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7" name="Google Shape;5857;p28"/>
            <p:cNvSpPr/>
            <p:nvPr/>
          </p:nvSpPr>
          <p:spPr>
            <a:xfrm>
              <a:off x="7454875" y="4204850"/>
              <a:ext cx="2525" cy="2525"/>
            </a:xfrm>
            <a:custGeom>
              <a:rect b="b" l="l" r="r" t="t"/>
              <a:pathLst>
                <a:path extrusionOk="0" h="101" w="101">
                  <a:moveTo>
                    <a:pt x="34" y="1"/>
                  </a:moveTo>
                  <a:cubicBezTo>
                    <a:pt x="1" y="34"/>
                    <a:pt x="1" y="101"/>
                    <a:pt x="34" y="101"/>
                  </a:cubicBezTo>
                  <a:cubicBezTo>
                    <a:pt x="101" y="101"/>
                    <a:pt x="101"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8" name="Google Shape;5858;p28"/>
            <p:cNvSpPr/>
            <p:nvPr/>
          </p:nvSpPr>
          <p:spPr>
            <a:xfrm>
              <a:off x="7419850" y="4176925"/>
              <a:ext cx="6300" cy="26075"/>
            </a:xfrm>
            <a:custGeom>
              <a:rect b="b" l="l" r="r" t="t"/>
              <a:pathLst>
                <a:path extrusionOk="0" h="1043" w="252">
                  <a:moveTo>
                    <a:pt x="209" y="0"/>
                  </a:moveTo>
                  <a:cubicBezTo>
                    <a:pt x="184" y="0"/>
                    <a:pt x="151" y="17"/>
                    <a:pt x="134" y="50"/>
                  </a:cubicBezTo>
                  <a:cubicBezTo>
                    <a:pt x="101" y="351"/>
                    <a:pt x="1" y="684"/>
                    <a:pt x="68" y="1018"/>
                  </a:cubicBezTo>
                  <a:cubicBezTo>
                    <a:pt x="68" y="1034"/>
                    <a:pt x="84" y="1043"/>
                    <a:pt x="101" y="1043"/>
                  </a:cubicBezTo>
                  <a:cubicBezTo>
                    <a:pt x="118" y="1043"/>
                    <a:pt x="134" y="1034"/>
                    <a:pt x="134" y="1018"/>
                  </a:cubicBezTo>
                  <a:cubicBezTo>
                    <a:pt x="234" y="718"/>
                    <a:pt x="234" y="384"/>
                    <a:pt x="234" y="50"/>
                  </a:cubicBezTo>
                  <a:cubicBezTo>
                    <a:pt x="251" y="17"/>
                    <a:pt x="234" y="0"/>
                    <a:pt x="209"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9" name="Google Shape;5859;p28"/>
            <p:cNvSpPr/>
            <p:nvPr/>
          </p:nvSpPr>
          <p:spPr>
            <a:xfrm>
              <a:off x="7448225" y="4153150"/>
              <a:ext cx="3775" cy="4000"/>
            </a:xfrm>
            <a:custGeom>
              <a:rect b="b" l="l" r="r" t="t"/>
              <a:pathLst>
                <a:path extrusionOk="0" h="160" w="151">
                  <a:moveTo>
                    <a:pt x="79" y="1"/>
                  </a:moveTo>
                  <a:cubicBezTo>
                    <a:pt x="42" y="1"/>
                    <a:pt x="0" y="34"/>
                    <a:pt x="0" y="101"/>
                  </a:cubicBezTo>
                  <a:lnTo>
                    <a:pt x="0" y="134"/>
                  </a:lnTo>
                  <a:cubicBezTo>
                    <a:pt x="0" y="151"/>
                    <a:pt x="17" y="159"/>
                    <a:pt x="42" y="159"/>
                  </a:cubicBezTo>
                  <a:cubicBezTo>
                    <a:pt x="67" y="159"/>
                    <a:pt x="100" y="151"/>
                    <a:pt x="133" y="134"/>
                  </a:cubicBezTo>
                  <a:lnTo>
                    <a:pt x="133" y="101"/>
                  </a:lnTo>
                  <a:cubicBezTo>
                    <a:pt x="150" y="34"/>
                    <a:pt x="117" y="1"/>
                    <a:pt x="7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0" name="Google Shape;5860;p28"/>
            <p:cNvSpPr/>
            <p:nvPr/>
          </p:nvSpPr>
          <p:spPr>
            <a:xfrm>
              <a:off x="7374225" y="4148975"/>
              <a:ext cx="23975" cy="18550"/>
            </a:xfrm>
            <a:custGeom>
              <a:rect b="b" l="l" r="r" t="t"/>
              <a:pathLst>
                <a:path extrusionOk="0" h="742" w="959">
                  <a:moveTo>
                    <a:pt x="825" y="1"/>
                  </a:moveTo>
                  <a:cubicBezTo>
                    <a:pt x="692" y="68"/>
                    <a:pt x="592" y="234"/>
                    <a:pt x="458" y="301"/>
                  </a:cubicBezTo>
                  <a:cubicBezTo>
                    <a:pt x="325" y="435"/>
                    <a:pt x="158" y="501"/>
                    <a:pt x="58" y="635"/>
                  </a:cubicBezTo>
                  <a:cubicBezTo>
                    <a:pt x="1" y="663"/>
                    <a:pt x="42" y="741"/>
                    <a:pt x="97" y="741"/>
                  </a:cubicBezTo>
                  <a:cubicBezTo>
                    <a:pt x="106" y="741"/>
                    <a:pt x="115" y="739"/>
                    <a:pt x="125" y="735"/>
                  </a:cubicBezTo>
                  <a:cubicBezTo>
                    <a:pt x="258" y="635"/>
                    <a:pt x="425" y="501"/>
                    <a:pt x="525" y="435"/>
                  </a:cubicBezTo>
                  <a:cubicBezTo>
                    <a:pt x="658" y="334"/>
                    <a:pt x="825" y="268"/>
                    <a:pt x="925" y="134"/>
                  </a:cubicBezTo>
                  <a:cubicBezTo>
                    <a:pt x="959" y="101"/>
                    <a:pt x="925" y="1"/>
                    <a:pt x="825"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1" name="Google Shape;5861;p28"/>
            <p:cNvSpPr/>
            <p:nvPr/>
          </p:nvSpPr>
          <p:spPr>
            <a:xfrm>
              <a:off x="7374000" y="4115625"/>
              <a:ext cx="4200" cy="3375"/>
            </a:xfrm>
            <a:custGeom>
              <a:rect b="b" l="l" r="r" t="t"/>
              <a:pathLst>
                <a:path extrusionOk="0" h="135" w="168">
                  <a:moveTo>
                    <a:pt x="100" y="1"/>
                  </a:moveTo>
                  <a:cubicBezTo>
                    <a:pt x="67" y="1"/>
                    <a:pt x="0" y="134"/>
                    <a:pt x="100" y="134"/>
                  </a:cubicBezTo>
                  <a:cubicBezTo>
                    <a:pt x="167" y="134"/>
                    <a:pt x="16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2" name="Google Shape;5862;p28"/>
            <p:cNvSpPr/>
            <p:nvPr/>
          </p:nvSpPr>
          <p:spPr>
            <a:xfrm>
              <a:off x="7347300" y="4077475"/>
              <a:ext cx="10875" cy="31825"/>
            </a:xfrm>
            <a:custGeom>
              <a:rect b="b" l="l" r="r" t="t"/>
              <a:pathLst>
                <a:path extrusionOk="0" h="1273" w="435">
                  <a:moveTo>
                    <a:pt x="409" y="1"/>
                  </a:moveTo>
                  <a:cubicBezTo>
                    <a:pt x="393" y="1"/>
                    <a:pt x="368" y="9"/>
                    <a:pt x="368" y="26"/>
                  </a:cubicBezTo>
                  <a:cubicBezTo>
                    <a:pt x="334" y="459"/>
                    <a:pt x="168" y="793"/>
                    <a:pt x="1" y="1193"/>
                  </a:cubicBezTo>
                  <a:cubicBezTo>
                    <a:pt x="1" y="1242"/>
                    <a:pt x="19" y="1273"/>
                    <a:pt x="41" y="1273"/>
                  </a:cubicBezTo>
                  <a:cubicBezTo>
                    <a:pt x="50" y="1273"/>
                    <a:pt x="59" y="1269"/>
                    <a:pt x="68" y="1260"/>
                  </a:cubicBezTo>
                  <a:cubicBezTo>
                    <a:pt x="334" y="926"/>
                    <a:pt x="401" y="459"/>
                    <a:pt x="401" y="26"/>
                  </a:cubicBezTo>
                  <a:cubicBezTo>
                    <a:pt x="434" y="9"/>
                    <a:pt x="426" y="1"/>
                    <a:pt x="40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3" name="Google Shape;5863;p28"/>
            <p:cNvSpPr/>
            <p:nvPr/>
          </p:nvSpPr>
          <p:spPr>
            <a:xfrm>
              <a:off x="7394000" y="4114800"/>
              <a:ext cx="4200" cy="3350"/>
            </a:xfrm>
            <a:custGeom>
              <a:rect b="b" l="l" r="r" t="t"/>
              <a:pathLst>
                <a:path extrusionOk="0" h="134" w="168">
                  <a:moveTo>
                    <a:pt x="101" y="0"/>
                  </a:moveTo>
                  <a:cubicBezTo>
                    <a:pt x="1" y="0"/>
                    <a:pt x="1" y="134"/>
                    <a:pt x="101" y="134"/>
                  </a:cubicBezTo>
                  <a:cubicBezTo>
                    <a:pt x="168" y="134"/>
                    <a:pt x="168"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4" name="Google Shape;5864;p28"/>
            <p:cNvSpPr/>
            <p:nvPr/>
          </p:nvSpPr>
          <p:spPr>
            <a:xfrm>
              <a:off x="7323950" y="4113950"/>
              <a:ext cx="28825" cy="18950"/>
            </a:xfrm>
            <a:custGeom>
              <a:rect b="b" l="l" r="r" t="t"/>
              <a:pathLst>
                <a:path extrusionOk="0" h="758" w="1153">
                  <a:moveTo>
                    <a:pt x="101" y="1"/>
                  </a:moveTo>
                  <a:cubicBezTo>
                    <a:pt x="1" y="1"/>
                    <a:pt x="1" y="68"/>
                    <a:pt x="34" y="134"/>
                  </a:cubicBezTo>
                  <a:lnTo>
                    <a:pt x="535" y="368"/>
                  </a:lnTo>
                  <a:cubicBezTo>
                    <a:pt x="701" y="501"/>
                    <a:pt x="868" y="635"/>
                    <a:pt x="1002" y="735"/>
                  </a:cubicBezTo>
                  <a:cubicBezTo>
                    <a:pt x="1018" y="751"/>
                    <a:pt x="1036" y="757"/>
                    <a:pt x="1053" y="757"/>
                  </a:cubicBezTo>
                  <a:cubicBezTo>
                    <a:pt x="1107" y="757"/>
                    <a:pt x="1152" y="693"/>
                    <a:pt x="1102" y="668"/>
                  </a:cubicBezTo>
                  <a:cubicBezTo>
                    <a:pt x="835" y="368"/>
                    <a:pt x="468" y="34"/>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5" name="Google Shape;5865;p28"/>
            <p:cNvSpPr/>
            <p:nvPr/>
          </p:nvSpPr>
          <p:spPr>
            <a:xfrm>
              <a:off x="7305600" y="4088525"/>
              <a:ext cx="3375" cy="3975"/>
            </a:xfrm>
            <a:custGeom>
              <a:rect b="b" l="l" r="r" t="t"/>
              <a:pathLst>
                <a:path extrusionOk="0" h="159" w="135">
                  <a:moveTo>
                    <a:pt x="68" y="1"/>
                  </a:moveTo>
                  <a:cubicBezTo>
                    <a:pt x="34" y="1"/>
                    <a:pt x="1" y="17"/>
                    <a:pt x="1" y="51"/>
                  </a:cubicBezTo>
                  <a:lnTo>
                    <a:pt x="1" y="84"/>
                  </a:lnTo>
                  <a:cubicBezTo>
                    <a:pt x="1" y="134"/>
                    <a:pt x="34" y="159"/>
                    <a:pt x="68" y="159"/>
                  </a:cubicBezTo>
                  <a:cubicBezTo>
                    <a:pt x="101" y="159"/>
                    <a:pt x="134" y="134"/>
                    <a:pt x="134" y="84"/>
                  </a:cubicBezTo>
                  <a:lnTo>
                    <a:pt x="134" y="51"/>
                  </a:lnTo>
                  <a:cubicBezTo>
                    <a:pt x="134" y="17"/>
                    <a:pt x="101"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6" name="Google Shape;5866;p28"/>
            <p:cNvSpPr/>
            <p:nvPr/>
          </p:nvSpPr>
          <p:spPr>
            <a:xfrm>
              <a:off x="7343150" y="4064750"/>
              <a:ext cx="4175" cy="3375"/>
            </a:xfrm>
            <a:custGeom>
              <a:rect b="b" l="l" r="r" t="t"/>
              <a:pathLst>
                <a:path extrusionOk="0" h="135" w="167">
                  <a:moveTo>
                    <a:pt x="67" y="1"/>
                  </a:moveTo>
                  <a:cubicBezTo>
                    <a:pt x="0" y="1"/>
                    <a:pt x="0"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7" name="Google Shape;5867;p28"/>
            <p:cNvSpPr/>
            <p:nvPr/>
          </p:nvSpPr>
          <p:spPr>
            <a:xfrm>
              <a:off x="7315625" y="4056750"/>
              <a:ext cx="5850" cy="25325"/>
            </a:xfrm>
            <a:custGeom>
              <a:rect b="b" l="l" r="r" t="t"/>
              <a:pathLst>
                <a:path extrusionOk="0" h="1013" w="234">
                  <a:moveTo>
                    <a:pt x="70" y="1"/>
                  </a:moveTo>
                  <a:cubicBezTo>
                    <a:pt x="40" y="1"/>
                    <a:pt x="0" y="24"/>
                    <a:pt x="0" y="87"/>
                  </a:cubicBezTo>
                  <a:cubicBezTo>
                    <a:pt x="0" y="254"/>
                    <a:pt x="67" y="354"/>
                    <a:pt x="67" y="521"/>
                  </a:cubicBezTo>
                  <a:cubicBezTo>
                    <a:pt x="67" y="688"/>
                    <a:pt x="67" y="855"/>
                    <a:pt x="134" y="988"/>
                  </a:cubicBezTo>
                  <a:cubicBezTo>
                    <a:pt x="134" y="1005"/>
                    <a:pt x="159" y="1013"/>
                    <a:pt x="184" y="1013"/>
                  </a:cubicBezTo>
                  <a:cubicBezTo>
                    <a:pt x="209" y="1013"/>
                    <a:pt x="234" y="1005"/>
                    <a:pt x="234" y="988"/>
                  </a:cubicBezTo>
                  <a:cubicBezTo>
                    <a:pt x="234" y="821"/>
                    <a:pt x="167" y="688"/>
                    <a:pt x="167" y="521"/>
                  </a:cubicBezTo>
                  <a:cubicBezTo>
                    <a:pt x="134" y="354"/>
                    <a:pt x="134" y="187"/>
                    <a:pt x="100" y="21"/>
                  </a:cubicBezTo>
                  <a:cubicBezTo>
                    <a:pt x="100" y="8"/>
                    <a:pt x="87" y="1"/>
                    <a:pt x="7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8" name="Google Shape;5868;p28"/>
            <p:cNvSpPr/>
            <p:nvPr/>
          </p:nvSpPr>
          <p:spPr>
            <a:xfrm>
              <a:off x="7267475" y="4084650"/>
              <a:ext cx="5650" cy="3475"/>
            </a:xfrm>
            <a:custGeom>
              <a:rect b="b" l="l" r="r" t="t"/>
              <a:pathLst>
                <a:path extrusionOk="0" h="139" w="226">
                  <a:moveTo>
                    <a:pt x="124" y="1"/>
                  </a:moveTo>
                  <a:cubicBezTo>
                    <a:pt x="20" y="1"/>
                    <a:pt x="1" y="139"/>
                    <a:pt x="92" y="139"/>
                  </a:cubicBezTo>
                  <a:lnTo>
                    <a:pt x="158" y="139"/>
                  </a:lnTo>
                  <a:cubicBezTo>
                    <a:pt x="225" y="139"/>
                    <a:pt x="225" y="5"/>
                    <a:pt x="158" y="5"/>
                  </a:cubicBezTo>
                  <a:cubicBezTo>
                    <a:pt x="146" y="2"/>
                    <a:pt x="135" y="1"/>
                    <a:pt x="12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9" name="Google Shape;5869;p28"/>
            <p:cNvSpPr/>
            <p:nvPr/>
          </p:nvSpPr>
          <p:spPr>
            <a:xfrm>
              <a:off x="7240575" y="4027575"/>
              <a:ext cx="20625" cy="40900"/>
            </a:xfrm>
            <a:custGeom>
              <a:rect b="b" l="l" r="r" t="t"/>
              <a:pathLst>
                <a:path extrusionOk="0" h="1636" w="825">
                  <a:moveTo>
                    <a:pt x="78" y="0"/>
                  </a:moveTo>
                  <a:cubicBezTo>
                    <a:pt x="40" y="0"/>
                    <a:pt x="0" y="23"/>
                    <a:pt x="0" y="87"/>
                  </a:cubicBezTo>
                  <a:cubicBezTo>
                    <a:pt x="67" y="621"/>
                    <a:pt x="434" y="1188"/>
                    <a:pt x="734" y="1621"/>
                  </a:cubicBezTo>
                  <a:cubicBezTo>
                    <a:pt x="744" y="1631"/>
                    <a:pt x="756" y="1635"/>
                    <a:pt x="769" y="1635"/>
                  </a:cubicBezTo>
                  <a:cubicBezTo>
                    <a:pt x="798" y="1635"/>
                    <a:pt x="824" y="1611"/>
                    <a:pt x="801" y="1588"/>
                  </a:cubicBezTo>
                  <a:cubicBezTo>
                    <a:pt x="667" y="1321"/>
                    <a:pt x="500" y="1088"/>
                    <a:pt x="434" y="821"/>
                  </a:cubicBezTo>
                  <a:cubicBezTo>
                    <a:pt x="300" y="587"/>
                    <a:pt x="267" y="287"/>
                    <a:pt x="134" y="20"/>
                  </a:cubicBezTo>
                  <a:cubicBezTo>
                    <a:pt x="121" y="8"/>
                    <a:pt x="100" y="0"/>
                    <a:pt x="7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0" name="Google Shape;5870;p28"/>
            <p:cNvSpPr/>
            <p:nvPr/>
          </p:nvSpPr>
          <p:spPr>
            <a:xfrm>
              <a:off x="7257150" y="3990375"/>
              <a:ext cx="29200" cy="35900"/>
            </a:xfrm>
            <a:custGeom>
              <a:rect b="b" l="l" r="r" t="t"/>
              <a:pathLst>
                <a:path extrusionOk="0" h="1436" w="1168">
                  <a:moveTo>
                    <a:pt x="1066" y="0"/>
                  </a:moveTo>
                  <a:cubicBezTo>
                    <a:pt x="1057" y="0"/>
                    <a:pt x="1048" y="2"/>
                    <a:pt x="1038" y="7"/>
                  </a:cubicBezTo>
                  <a:cubicBezTo>
                    <a:pt x="671" y="407"/>
                    <a:pt x="371" y="908"/>
                    <a:pt x="71" y="1341"/>
                  </a:cubicBezTo>
                  <a:cubicBezTo>
                    <a:pt x="0" y="1389"/>
                    <a:pt x="46" y="1436"/>
                    <a:pt x="91" y="1436"/>
                  </a:cubicBezTo>
                  <a:cubicBezTo>
                    <a:pt x="110" y="1436"/>
                    <a:pt x="128" y="1428"/>
                    <a:pt x="138" y="1408"/>
                  </a:cubicBezTo>
                  <a:cubicBezTo>
                    <a:pt x="471" y="974"/>
                    <a:pt x="905" y="574"/>
                    <a:pt x="1138" y="107"/>
                  </a:cubicBezTo>
                  <a:cubicBezTo>
                    <a:pt x="1167" y="78"/>
                    <a:pt x="1122" y="0"/>
                    <a:pt x="106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1" name="Google Shape;5871;p28"/>
            <p:cNvSpPr/>
            <p:nvPr/>
          </p:nvSpPr>
          <p:spPr>
            <a:xfrm>
              <a:off x="7243475" y="3984275"/>
              <a:ext cx="3775" cy="4000"/>
            </a:xfrm>
            <a:custGeom>
              <a:rect b="b" l="l" r="r" t="t"/>
              <a:pathLst>
                <a:path extrusionOk="0" h="160" w="151">
                  <a:moveTo>
                    <a:pt x="84" y="1"/>
                  </a:moveTo>
                  <a:cubicBezTo>
                    <a:pt x="51" y="1"/>
                    <a:pt x="18" y="18"/>
                    <a:pt x="18" y="51"/>
                  </a:cubicBezTo>
                  <a:lnTo>
                    <a:pt x="18" y="84"/>
                  </a:lnTo>
                  <a:cubicBezTo>
                    <a:pt x="1" y="134"/>
                    <a:pt x="26" y="159"/>
                    <a:pt x="59" y="159"/>
                  </a:cubicBezTo>
                  <a:cubicBezTo>
                    <a:pt x="93" y="159"/>
                    <a:pt x="134" y="134"/>
                    <a:pt x="151" y="84"/>
                  </a:cubicBezTo>
                  <a:lnTo>
                    <a:pt x="151" y="51"/>
                  </a:lnTo>
                  <a:cubicBezTo>
                    <a:pt x="151" y="18"/>
                    <a:pt x="118"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2" name="Google Shape;5872;p28"/>
            <p:cNvSpPr/>
            <p:nvPr/>
          </p:nvSpPr>
          <p:spPr>
            <a:xfrm>
              <a:off x="7298100" y="3989700"/>
              <a:ext cx="4200" cy="3375"/>
            </a:xfrm>
            <a:custGeom>
              <a:rect b="b" l="l" r="r" t="t"/>
              <a:pathLst>
                <a:path extrusionOk="0" h="135" w="168">
                  <a:moveTo>
                    <a:pt x="101" y="1"/>
                  </a:moveTo>
                  <a:cubicBezTo>
                    <a:pt x="1" y="1"/>
                    <a:pt x="1" y="134"/>
                    <a:pt x="101" y="134"/>
                  </a:cubicBezTo>
                  <a:cubicBezTo>
                    <a:pt x="168" y="134"/>
                    <a:pt x="168"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3" name="Google Shape;5873;p28"/>
            <p:cNvSpPr/>
            <p:nvPr/>
          </p:nvSpPr>
          <p:spPr>
            <a:xfrm>
              <a:off x="7265975" y="3954125"/>
              <a:ext cx="20475" cy="22425"/>
            </a:xfrm>
            <a:custGeom>
              <a:rect b="b" l="l" r="r" t="t"/>
              <a:pathLst>
                <a:path extrusionOk="0" h="897" w="819">
                  <a:moveTo>
                    <a:pt x="86" y="0"/>
                  </a:moveTo>
                  <a:cubicBezTo>
                    <a:pt x="46" y="0"/>
                    <a:pt x="1" y="64"/>
                    <a:pt x="52" y="89"/>
                  </a:cubicBezTo>
                  <a:cubicBezTo>
                    <a:pt x="152" y="223"/>
                    <a:pt x="285" y="390"/>
                    <a:pt x="418" y="523"/>
                  </a:cubicBezTo>
                  <a:cubicBezTo>
                    <a:pt x="552" y="623"/>
                    <a:pt x="619" y="790"/>
                    <a:pt x="752" y="890"/>
                  </a:cubicBezTo>
                  <a:cubicBezTo>
                    <a:pt x="757" y="895"/>
                    <a:pt x="761" y="897"/>
                    <a:pt x="766" y="897"/>
                  </a:cubicBezTo>
                  <a:cubicBezTo>
                    <a:pt x="794" y="897"/>
                    <a:pt x="819" y="819"/>
                    <a:pt x="819" y="790"/>
                  </a:cubicBezTo>
                  <a:cubicBezTo>
                    <a:pt x="752" y="623"/>
                    <a:pt x="619" y="556"/>
                    <a:pt x="485" y="423"/>
                  </a:cubicBezTo>
                  <a:cubicBezTo>
                    <a:pt x="352" y="290"/>
                    <a:pt x="252" y="123"/>
                    <a:pt x="118" y="23"/>
                  </a:cubicBezTo>
                  <a:cubicBezTo>
                    <a:pt x="110" y="7"/>
                    <a:pt x="98" y="0"/>
                    <a:pt x="8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4" name="Google Shape;5874;p28"/>
            <p:cNvSpPr/>
            <p:nvPr/>
          </p:nvSpPr>
          <p:spPr>
            <a:xfrm>
              <a:off x="7288925" y="3940300"/>
              <a:ext cx="2525" cy="5650"/>
            </a:xfrm>
            <a:custGeom>
              <a:rect b="b" l="l" r="r" t="t"/>
              <a:pathLst>
                <a:path extrusionOk="0" h="226" w="101">
                  <a:moveTo>
                    <a:pt x="72" y="0"/>
                  </a:moveTo>
                  <a:cubicBezTo>
                    <a:pt x="51" y="0"/>
                    <a:pt x="18" y="25"/>
                    <a:pt x="1" y="75"/>
                  </a:cubicBezTo>
                  <a:lnTo>
                    <a:pt x="1" y="175"/>
                  </a:lnTo>
                  <a:cubicBezTo>
                    <a:pt x="1" y="209"/>
                    <a:pt x="18" y="225"/>
                    <a:pt x="34" y="225"/>
                  </a:cubicBezTo>
                  <a:cubicBezTo>
                    <a:pt x="51" y="225"/>
                    <a:pt x="68" y="209"/>
                    <a:pt x="68" y="175"/>
                  </a:cubicBezTo>
                  <a:lnTo>
                    <a:pt x="68" y="75"/>
                  </a:lnTo>
                  <a:cubicBezTo>
                    <a:pt x="101" y="25"/>
                    <a:pt x="93" y="0"/>
                    <a:pt x="7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5" name="Google Shape;5875;p28"/>
            <p:cNvSpPr/>
            <p:nvPr/>
          </p:nvSpPr>
          <p:spPr>
            <a:xfrm>
              <a:off x="7243900" y="3926325"/>
              <a:ext cx="6700" cy="4200"/>
            </a:xfrm>
            <a:custGeom>
              <a:rect b="b" l="l" r="r" t="t"/>
              <a:pathLst>
                <a:path extrusionOk="0" h="168" w="268">
                  <a:moveTo>
                    <a:pt x="101" y="1"/>
                  </a:moveTo>
                  <a:cubicBezTo>
                    <a:pt x="34" y="1"/>
                    <a:pt x="1" y="134"/>
                    <a:pt x="34" y="134"/>
                  </a:cubicBezTo>
                  <a:cubicBezTo>
                    <a:pt x="101" y="167"/>
                    <a:pt x="134" y="167"/>
                    <a:pt x="167" y="167"/>
                  </a:cubicBezTo>
                  <a:cubicBezTo>
                    <a:pt x="201" y="167"/>
                    <a:pt x="267" y="134"/>
                    <a:pt x="201" y="67"/>
                  </a:cubicBezTo>
                  <a:cubicBezTo>
                    <a:pt x="167" y="34"/>
                    <a:pt x="134" y="34"/>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6" name="Google Shape;5876;p28"/>
            <p:cNvSpPr/>
            <p:nvPr/>
          </p:nvSpPr>
          <p:spPr>
            <a:xfrm>
              <a:off x="7272250" y="3883800"/>
              <a:ext cx="2525" cy="1700"/>
            </a:xfrm>
            <a:custGeom>
              <a:rect b="b" l="l" r="r" t="t"/>
              <a:pathLst>
                <a:path extrusionOk="0" h="68" w="101">
                  <a:moveTo>
                    <a:pt x="34" y="0"/>
                  </a:moveTo>
                  <a:cubicBezTo>
                    <a:pt x="1" y="0"/>
                    <a:pt x="1" y="67"/>
                    <a:pt x="34" y="67"/>
                  </a:cubicBezTo>
                  <a:cubicBezTo>
                    <a:pt x="67" y="67"/>
                    <a:pt x="101"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7" name="Google Shape;5877;p28"/>
            <p:cNvSpPr/>
            <p:nvPr/>
          </p:nvSpPr>
          <p:spPr>
            <a:xfrm>
              <a:off x="7271525" y="3902675"/>
              <a:ext cx="25775" cy="27175"/>
            </a:xfrm>
            <a:custGeom>
              <a:rect b="b" l="l" r="r" t="t"/>
              <a:pathLst>
                <a:path extrusionOk="0" h="1087" w="1031">
                  <a:moveTo>
                    <a:pt x="974" y="0"/>
                  </a:moveTo>
                  <a:cubicBezTo>
                    <a:pt x="962" y="0"/>
                    <a:pt x="947" y="4"/>
                    <a:pt x="930" y="13"/>
                  </a:cubicBezTo>
                  <a:cubicBezTo>
                    <a:pt x="663" y="313"/>
                    <a:pt x="263" y="613"/>
                    <a:pt x="30" y="980"/>
                  </a:cubicBezTo>
                  <a:cubicBezTo>
                    <a:pt x="1" y="1009"/>
                    <a:pt x="46" y="1087"/>
                    <a:pt x="81" y="1087"/>
                  </a:cubicBezTo>
                  <a:cubicBezTo>
                    <a:pt x="86" y="1087"/>
                    <a:pt x="92" y="1085"/>
                    <a:pt x="96" y="1080"/>
                  </a:cubicBezTo>
                  <a:cubicBezTo>
                    <a:pt x="430" y="780"/>
                    <a:pt x="730" y="446"/>
                    <a:pt x="1030" y="113"/>
                  </a:cubicBezTo>
                  <a:cubicBezTo>
                    <a:pt x="1030" y="38"/>
                    <a:pt x="1012" y="0"/>
                    <a:pt x="97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8" name="Google Shape;5878;p28"/>
            <p:cNvSpPr/>
            <p:nvPr/>
          </p:nvSpPr>
          <p:spPr>
            <a:xfrm>
              <a:off x="7250825" y="3899400"/>
              <a:ext cx="14775" cy="17950"/>
            </a:xfrm>
            <a:custGeom>
              <a:rect b="b" l="l" r="r" t="t"/>
              <a:pathLst>
                <a:path extrusionOk="0" h="718" w="591">
                  <a:moveTo>
                    <a:pt x="53" y="0"/>
                  </a:moveTo>
                  <a:cubicBezTo>
                    <a:pt x="25" y="0"/>
                    <a:pt x="1" y="54"/>
                    <a:pt x="24" y="77"/>
                  </a:cubicBezTo>
                  <a:cubicBezTo>
                    <a:pt x="90" y="144"/>
                    <a:pt x="191" y="277"/>
                    <a:pt x="257" y="410"/>
                  </a:cubicBezTo>
                  <a:cubicBezTo>
                    <a:pt x="357" y="477"/>
                    <a:pt x="391" y="611"/>
                    <a:pt x="524" y="711"/>
                  </a:cubicBezTo>
                  <a:cubicBezTo>
                    <a:pt x="529" y="715"/>
                    <a:pt x="533" y="717"/>
                    <a:pt x="538" y="717"/>
                  </a:cubicBezTo>
                  <a:cubicBezTo>
                    <a:pt x="566" y="717"/>
                    <a:pt x="591" y="639"/>
                    <a:pt x="591" y="611"/>
                  </a:cubicBezTo>
                  <a:cubicBezTo>
                    <a:pt x="557" y="477"/>
                    <a:pt x="424" y="410"/>
                    <a:pt x="357" y="310"/>
                  </a:cubicBezTo>
                  <a:cubicBezTo>
                    <a:pt x="257" y="244"/>
                    <a:pt x="191" y="110"/>
                    <a:pt x="90" y="43"/>
                  </a:cubicBezTo>
                  <a:cubicBezTo>
                    <a:pt x="80" y="12"/>
                    <a:pt x="66" y="0"/>
                    <a:pt x="5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9" name="Google Shape;5879;p28"/>
            <p:cNvSpPr/>
            <p:nvPr/>
          </p:nvSpPr>
          <p:spPr>
            <a:xfrm>
              <a:off x="7401725" y="4683675"/>
              <a:ext cx="30675" cy="55250"/>
            </a:xfrm>
            <a:custGeom>
              <a:rect b="b" l="l" r="r" t="t"/>
              <a:pathLst>
                <a:path extrusionOk="0" h="2210" w="1227">
                  <a:moveTo>
                    <a:pt x="1173" y="1"/>
                  </a:moveTo>
                  <a:cubicBezTo>
                    <a:pt x="1165" y="1"/>
                    <a:pt x="1160" y="9"/>
                    <a:pt x="1160" y="28"/>
                  </a:cubicBezTo>
                  <a:cubicBezTo>
                    <a:pt x="793" y="729"/>
                    <a:pt x="326" y="1396"/>
                    <a:pt x="25" y="2130"/>
                  </a:cubicBezTo>
                  <a:cubicBezTo>
                    <a:pt x="1" y="2179"/>
                    <a:pt x="30" y="2210"/>
                    <a:pt x="74" y="2210"/>
                  </a:cubicBezTo>
                  <a:cubicBezTo>
                    <a:pt x="90" y="2210"/>
                    <a:pt x="108" y="2205"/>
                    <a:pt x="125" y="2196"/>
                  </a:cubicBezTo>
                  <a:cubicBezTo>
                    <a:pt x="526" y="1529"/>
                    <a:pt x="859" y="762"/>
                    <a:pt x="1226" y="95"/>
                  </a:cubicBezTo>
                  <a:cubicBezTo>
                    <a:pt x="1226" y="48"/>
                    <a:pt x="1193" y="1"/>
                    <a:pt x="117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0" name="Google Shape;5880;p28"/>
            <p:cNvSpPr/>
            <p:nvPr/>
          </p:nvSpPr>
          <p:spPr>
            <a:xfrm>
              <a:off x="7447375" y="4706050"/>
              <a:ext cx="4200" cy="3350"/>
            </a:xfrm>
            <a:custGeom>
              <a:rect b="b" l="l" r="r" t="t"/>
              <a:pathLst>
                <a:path extrusionOk="0" h="134" w="168">
                  <a:moveTo>
                    <a:pt x="67" y="1"/>
                  </a:moveTo>
                  <a:cubicBezTo>
                    <a:pt x="1" y="34"/>
                    <a:pt x="1"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1" name="Google Shape;5881;p28"/>
            <p:cNvSpPr/>
            <p:nvPr/>
          </p:nvSpPr>
          <p:spPr>
            <a:xfrm>
              <a:off x="7394900" y="4651675"/>
              <a:ext cx="6650" cy="1875"/>
            </a:xfrm>
            <a:custGeom>
              <a:rect b="b" l="l" r="r" t="t"/>
              <a:pathLst>
                <a:path extrusionOk="0" h="75" w="266">
                  <a:moveTo>
                    <a:pt x="83" y="1"/>
                  </a:moveTo>
                  <a:cubicBezTo>
                    <a:pt x="1" y="1"/>
                    <a:pt x="17" y="74"/>
                    <a:pt x="132" y="74"/>
                  </a:cubicBezTo>
                  <a:lnTo>
                    <a:pt x="198" y="74"/>
                  </a:lnTo>
                  <a:cubicBezTo>
                    <a:pt x="265" y="74"/>
                    <a:pt x="265" y="7"/>
                    <a:pt x="198" y="7"/>
                  </a:cubicBezTo>
                  <a:lnTo>
                    <a:pt x="132" y="7"/>
                  </a:lnTo>
                  <a:cubicBezTo>
                    <a:pt x="113" y="3"/>
                    <a:pt x="96" y="1"/>
                    <a:pt x="8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2" name="Google Shape;5882;p28"/>
            <p:cNvSpPr/>
            <p:nvPr/>
          </p:nvSpPr>
          <p:spPr>
            <a:xfrm>
              <a:off x="7419275" y="4635650"/>
              <a:ext cx="24650" cy="20600"/>
            </a:xfrm>
            <a:custGeom>
              <a:rect b="b" l="l" r="r" t="t"/>
              <a:pathLst>
                <a:path extrusionOk="0" h="824" w="986">
                  <a:moveTo>
                    <a:pt x="30" y="1"/>
                  </a:moveTo>
                  <a:cubicBezTo>
                    <a:pt x="10" y="1"/>
                    <a:pt x="0" y="24"/>
                    <a:pt x="24" y="48"/>
                  </a:cubicBezTo>
                  <a:cubicBezTo>
                    <a:pt x="324" y="315"/>
                    <a:pt x="591" y="548"/>
                    <a:pt x="858" y="815"/>
                  </a:cubicBezTo>
                  <a:cubicBezTo>
                    <a:pt x="870" y="821"/>
                    <a:pt x="882" y="824"/>
                    <a:pt x="894" y="824"/>
                  </a:cubicBezTo>
                  <a:cubicBezTo>
                    <a:pt x="946" y="824"/>
                    <a:pt x="985" y="769"/>
                    <a:pt x="958" y="715"/>
                  </a:cubicBezTo>
                  <a:cubicBezTo>
                    <a:pt x="691" y="482"/>
                    <a:pt x="357" y="281"/>
                    <a:pt x="57" y="15"/>
                  </a:cubicBezTo>
                  <a:cubicBezTo>
                    <a:pt x="47" y="5"/>
                    <a:pt x="38" y="1"/>
                    <a:pt x="3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3" name="Google Shape;5883;p28"/>
            <p:cNvSpPr/>
            <p:nvPr/>
          </p:nvSpPr>
          <p:spPr>
            <a:xfrm>
              <a:off x="7453225" y="4592625"/>
              <a:ext cx="3350" cy="1700"/>
            </a:xfrm>
            <a:custGeom>
              <a:rect b="b" l="l" r="r" t="t"/>
              <a:pathLst>
                <a:path extrusionOk="0" h="68" w="134">
                  <a:moveTo>
                    <a:pt x="100" y="1"/>
                  </a:moveTo>
                  <a:cubicBezTo>
                    <a:pt x="0" y="34"/>
                    <a:pt x="0" y="68"/>
                    <a:pt x="100" y="68"/>
                  </a:cubicBezTo>
                  <a:cubicBezTo>
                    <a:pt x="134" y="68"/>
                    <a:pt x="134"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4" name="Google Shape;5884;p28"/>
            <p:cNvSpPr/>
            <p:nvPr/>
          </p:nvSpPr>
          <p:spPr>
            <a:xfrm>
              <a:off x="7398200" y="4598350"/>
              <a:ext cx="5000" cy="2650"/>
            </a:xfrm>
            <a:custGeom>
              <a:rect b="b" l="l" r="r" t="t"/>
              <a:pathLst>
                <a:path extrusionOk="0" h="106" w="200">
                  <a:moveTo>
                    <a:pt x="23" y="0"/>
                  </a:moveTo>
                  <a:cubicBezTo>
                    <a:pt x="0" y="0"/>
                    <a:pt x="3" y="106"/>
                    <a:pt x="33" y="106"/>
                  </a:cubicBezTo>
                  <a:lnTo>
                    <a:pt x="133" y="106"/>
                  </a:lnTo>
                  <a:cubicBezTo>
                    <a:pt x="200" y="106"/>
                    <a:pt x="200" y="5"/>
                    <a:pt x="133" y="5"/>
                  </a:cubicBezTo>
                  <a:lnTo>
                    <a:pt x="33" y="5"/>
                  </a:lnTo>
                  <a:cubicBezTo>
                    <a:pt x="29" y="2"/>
                    <a:pt x="26" y="0"/>
                    <a:pt x="2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5" name="Google Shape;5885;p28"/>
            <p:cNvSpPr/>
            <p:nvPr/>
          </p:nvSpPr>
          <p:spPr>
            <a:xfrm>
              <a:off x="7423200" y="4555100"/>
              <a:ext cx="11700" cy="28050"/>
            </a:xfrm>
            <a:custGeom>
              <a:rect b="b" l="l" r="r" t="t"/>
              <a:pathLst>
                <a:path extrusionOk="0" h="1122" w="468">
                  <a:moveTo>
                    <a:pt x="100" y="1"/>
                  </a:moveTo>
                  <a:cubicBezTo>
                    <a:pt x="100" y="1"/>
                    <a:pt x="0" y="34"/>
                    <a:pt x="34" y="68"/>
                  </a:cubicBezTo>
                  <a:cubicBezTo>
                    <a:pt x="234" y="368"/>
                    <a:pt x="367" y="701"/>
                    <a:pt x="367" y="1068"/>
                  </a:cubicBezTo>
                  <a:cubicBezTo>
                    <a:pt x="367" y="1089"/>
                    <a:pt x="404" y="1121"/>
                    <a:pt x="433" y="1121"/>
                  </a:cubicBezTo>
                  <a:cubicBezTo>
                    <a:pt x="452" y="1121"/>
                    <a:pt x="467" y="1108"/>
                    <a:pt x="467" y="1068"/>
                  </a:cubicBezTo>
                  <a:cubicBezTo>
                    <a:pt x="467" y="701"/>
                    <a:pt x="334" y="334"/>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6" name="Google Shape;5886;p28"/>
            <p:cNvSpPr/>
            <p:nvPr/>
          </p:nvSpPr>
          <p:spPr>
            <a:xfrm>
              <a:off x="7475725" y="4547175"/>
              <a:ext cx="2525" cy="4750"/>
            </a:xfrm>
            <a:custGeom>
              <a:rect b="b" l="l" r="r" t="t"/>
              <a:pathLst>
                <a:path extrusionOk="0" h="190" w="101">
                  <a:moveTo>
                    <a:pt x="51" y="1"/>
                  </a:moveTo>
                  <a:cubicBezTo>
                    <a:pt x="26" y="1"/>
                    <a:pt x="1" y="18"/>
                    <a:pt x="1" y="51"/>
                  </a:cubicBezTo>
                  <a:lnTo>
                    <a:pt x="1" y="151"/>
                  </a:lnTo>
                  <a:cubicBezTo>
                    <a:pt x="1" y="170"/>
                    <a:pt x="34" y="190"/>
                    <a:pt x="62" y="190"/>
                  </a:cubicBezTo>
                  <a:cubicBezTo>
                    <a:pt x="83" y="190"/>
                    <a:pt x="101" y="179"/>
                    <a:pt x="101" y="151"/>
                  </a:cubicBezTo>
                  <a:lnTo>
                    <a:pt x="101" y="51"/>
                  </a:lnTo>
                  <a:cubicBezTo>
                    <a:pt x="101" y="18"/>
                    <a:pt x="76" y="1"/>
                    <a:pt x="5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7" name="Google Shape;5887;p28"/>
            <p:cNvSpPr/>
            <p:nvPr/>
          </p:nvSpPr>
          <p:spPr>
            <a:xfrm>
              <a:off x="7468450" y="4624150"/>
              <a:ext cx="20650" cy="22200"/>
            </a:xfrm>
            <a:custGeom>
              <a:rect b="b" l="l" r="r" t="t"/>
              <a:pathLst>
                <a:path extrusionOk="0" h="888" w="826">
                  <a:moveTo>
                    <a:pt x="119" y="1"/>
                  </a:moveTo>
                  <a:cubicBezTo>
                    <a:pt x="42" y="1"/>
                    <a:pt x="1" y="79"/>
                    <a:pt x="58" y="108"/>
                  </a:cubicBezTo>
                  <a:cubicBezTo>
                    <a:pt x="192" y="174"/>
                    <a:pt x="325" y="308"/>
                    <a:pt x="459" y="441"/>
                  </a:cubicBezTo>
                  <a:cubicBezTo>
                    <a:pt x="559" y="575"/>
                    <a:pt x="592" y="741"/>
                    <a:pt x="692" y="841"/>
                  </a:cubicBezTo>
                  <a:cubicBezTo>
                    <a:pt x="707" y="871"/>
                    <a:pt x="736" y="888"/>
                    <a:pt x="762" y="888"/>
                  </a:cubicBezTo>
                  <a:cubicBezTo>
                    <a:pt x="795" y="888"/>
                    <a:pt x="826" y="863"/>
                    <a:pt x="826" y="808"/>
                  </a:cubicBezTo>
                  <a:cubicBezTo>
                    <a:pt x="792" y="475"/>
                    <a:pt x="459" y="174"/>
                    <a:pt x="158" y="8"/>
                  </a:cubicBezTo>
                  <a:cubicBezTo>
                    <a:pt x="144" y="3"/>
                    <a:pt x="131" y="1"/>
                    <a:pt x="11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8" name="Google Shape;5888;p28"/>
            <p:cNvSpPr/>
            <p:nvPr/>
          </p:nvSpPr>
          <p:spPr>
            <a:xfrm>
              <a:off x="7457150" y="4681525"/>
              <a:ext cx="36950" cy="43450"/>
            </a:xfrm>
            <a:custGeom>
              <a:rect b="b" l="l" r="r" t="t"/>
              <a:pathLst>
                <a:path extrusionOk="0" h="1738" w="1478">
                  <a:moveTo>
                    <a:pt x="1428" y="0"/>
                  </a:moveTo>
                  <a:cubicBezTo>
                    <a:pt x="1414" y="0"/>
                    <a:pt x="1397" y="4"/>
                    <a:pt x="1378" y="14"/>
                  </a:cubicBezTo>
                  <a:cubicBezTo>
                    <a:pt x="1177" y="281"/>
                    <a:pt x="1044" y="548"/>
                    <a:pt x="844" y="815"/>
                  </a:cubicBezTo>
                  <a:cubicBezTo>
                    <a:pt x="610" y="1082"/>
                    <a:pt x="344" y="1382"/>
                    <a:pt x="77" y="1649"/>
                  </a:cubicBezTo>
                  <a:cubicBezTo>
                    <a:pt x="1" y="1674"/>
                    <a:pt x="40" y="1738"/>
                    <a:pt x="93" y="1738"/>
                  </a:cubicBezTo>
                  <a:cubicBezTo>
                    <a:pt x="109" y="1738"/>
                    <a:pt x="127" y="1731"/>
                    <a:pt x="143" y="1715"/>
                  </a:cubicBezTo>
                  <a:cubicBezTo>
                    <a:pt x="644" y="1315"/>
                    <a:pt x="1278" y="681"/>
                    <a:pt x="1478" y="48"/>
                  </a:cubicBezTo>
                  <a:cubicBezTo>
                    <a:pt x="1478" y="24"/>
                    <a:pt x="1461" y="0"/>
                    <a:pt x="142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9" name="Google Shape;5889;p28"/>
            <p:cNvSpPr/>
            <p:nvPr/>
          </p:nvSpPr>
          <p:spPr>
            <a:xfrm>
              <a:off x="7464900" y="4795275"/>
              <a:ext cx="4175" cy="3375"/>
            </a:xfrm>
            <a:custGeom>
              <a:rect b="b" l="l" r="r" t="t"/>
              <a:pathLst>
                <a:path extrusionOk="0" h="135" w="167">
                  <a:moveTo>
                    <a:pt x="100" y="1"/>
                  </a:moveTo>
                  <a:cubicBezTo>
                    <a:pt x="0" y="1"/>
                    <a:pt x="0" y="134"/>
                    <a:pt x="100" y="134"/>
                  </a:cubicBezTo>
                  <a:cubicBezTo>
                    <a:pt x="167" y="134"/>
                    <a:pt x="16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0" name="Google Shape;5890;p28"/>
            <p:cNvSpPr/>
            <p:nvPr/>
          </p:nvSpPr>
          <p:spPr>
            <a:xfrm>
              <a:off x="7435700" y="4765125"/>
              <a:ext cx="7525" cy="46650"/>
            </a:xfrm>
            <a:custGeom>
              <a:rect b="b" l="l" r="r" t="t"/>
              <a:pathLst>
                <a:path extrusionOk="0" h="1866" w="301">
                  <a:moveTo>
                    <a:pt x="52" y="1"/>
                  </a:moveTo>
                  <a:cubicBezTo>
                    <a:pt x="25" y="1"/>
                    <a:pt x="1" y="11"/>
                    <a:pt x="1" y="39"/>
                  </a:cubicBezTo>
                  <a:cubicBezTo>
                    <a:pt x="34" y="640"/>
                    <a:pt x="34" y="1240"/>
                    <a:pt x="167" y="1841"/>
                  </a:cubicBezTo>
                  <a:cubicBezTo>
                    <a:pt x="167" y="1857"/>
                    <a:pt x="184" y="1866"/>
                    <a:pt x="201" y="1866"/>
                  </a:cubicBezTo>
                  <a:cubicBezTo>
                    <a:pt x="218" y="1866"/>
                    <a:pt x="234" y="1857"/>
                    <a:pt x="234" y="1841"/>
                  </a:cubicBezTo>
                  <a:cubicBezTo>
                    <a:pt x="301" y="1273"/>
                    <a:pt x="167" y="640"/>
                    <a:pt x="134" y="39"/>
                  </a:cubicBezTo>
                  <a:cubicBezTo>
                    <a:pt x="134" y="20"/>
                    <a:pt x="90" y="1"/>
                    <a:pt x="52"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1" name="Google Shape;5891;p28"/>
            <p:cNvSpPr/>
            <p:nvPr/>
          </p:nvSpPr>
          <p:spPr>
            <a:xfrm>
              <a:off x="7387325" y="4796950"/>
              <a:ext cx="5050" cy="2525"/>
            </a:xfrm>
            <a:custGeom>
              <a:rect b="b" l="l" r="r" t="t"/>
              <a:pathLst>
                <a:path extrusionOk="0" h="101" w="202">
                  <a:moveTo>
                    <a:pt x="101" y="0"/>
                  </a:moveTo>
                  <a:cubicBezTo>
                    <a:pt x="1" y="0"/>
                    <a:pt x="1" y="101"/>
                    <a:pt x="101" y="101"/>
                  </a:cubicBezTo>
                  <a:cubicBezTo>
                    <a:pt x="201" y="101"/>
                    <a:pt x="201"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2" name="Google Shape;5892;p28"/>
            <p:cNvSpPr/>
            <p:nvPr/>
          </p:nvSpPr>
          <p:spPr>
            <a:xfrm>
              <a:off x="7397350" y="4767750"/>
              <a:ext cx="2525" cy="2550"/>
            </a:xfrm>
            <a:custGeom>
              <a:rect b="b" l="l" r="r" t="t"/>
              <a:pathLst>
                <a:path extrusionOk="0" h="102" w="101">
                  <a:moveTo>
                    <a:pt x="34" y="1"/>
                  </a:moveTo>
                  <a:cubicBezTo>
                    <a:pt x="0" y="1"/>
                    <a:pt x="0" y="101"/>
                    <a:pt x="34" y="101"/>
                  </a:cubicBezTo>
                  <a:cubicBezTo>
                    <a:pt x="100" y="101"/>
                    <a:pt x="100"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3" name="Google Shape;5893;p28"/>
            <p:cNvSpPr/>
            <p:nvPr/>
          </p:nvSpPr>
          <p:spPr>
            <a:xfrm>
              <a:off x="7400725" y="4850750"/>
              <a:ext cx="4150" cy="2925"/>
            </a:xfrm>
            <a:custGeom>
              <a:rect b="b" l="l" r="r" t="t"/>
              <a:pathLst>
                <a:path extrusionOk="0" h="117" w="166">
                  <a:moveTo>
                    <a:pt x="38" y="1"/>
                  </a:moveTo>
                  <a:cubicBezTo>
                    <a:pt x="1" y="1"/>
                    <a:pt x="10" y="117"/>
                    <a:pt x="65" y="117"/>
                  </a:cubicBezTo>
                  <a:cubicBezTo>
                    <a:pt x="165" y="117"/>
                    <a:pt x="165" y="17"/>
                    <a:pt x="65" y="17"/>
                  </a:cubicBezTo>
                  <a:cubicBezTo>
                    <a:pt x="54" y="6"/>
                    <a:pt x="45" y="1"/>
                    <a:pt x="3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4" name="Google Shape;5894;p28"/>
            <p:cNvSpPr/>
            <p:nvPr/>
          </p:nvSpPr>
          <p:spPr>
            <a:xfrm>
              <a:off x="7406525" y="4843650"/>
              <a:ext cx="39200" cy="23250"/>
            </a:xfrm>
            <a:custGeom>
              <a:rect b="b" l="l" r="r" t="t"/>
              <a:pathLst>
                <a:path extrusionOk="0" h="930" w="1568">
                  <a:moveTo>
                    <a:pt x="67" y="0"/>
                  </a:moveTo>
                  <a:cubicBezTo>
                    <a:pt x="34" y="0"/>
                    <a:pt x="0" y="67"/>
                    <a:pt x="67" y="67"/>
                  </a:cubicBezTo>
                  <a:cubicBezTo>
                    <a:pt x="367" y="134"/>
                    <a:pt x="667" y="201"/>
                    <a:pt x="901" y="367"/>
                  </a:cubicBezTo>
                  <a:cubicBezTo>
                    <a:pt x="1168" y="534"/>
                    <a:pt x="1301" y="734"/>
                    <a:pt x="1501" y="901"/>
                  </a:cubicBezTo>
                  <a:cubicBezTo>
                    <a:pt x="1512" y="922"/>
                    <a:pt x="1522" y="930"/>
                    <a:pt x="1531" y="930"/>
                  </a:cubicBezTo>
                  <a:cubicBezTo>
                    <a:pt x="1552" y="930"/>
                    <a:pt x="1568" y="891"/>
                    <a:pt x="1568" y="868"/>
                  </a:cubicBezTo>
                  <a:cubicBezTo>
                    <a:pt x="1334" y="334"/>
                    <a:pt x="667" y="34"/>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5" name="Google Shape;5895;p28"/>
            <p:cNvSpPr/>
            <p:nvPr/>
          </p:nvSpPr>
          <p:spPr>
            <a:xfrm>
              <a:off x="7420175" y="4891025"/>
              <a:ext cx="28775" cy="20425"/>
            </a:xfrm>
            <a:custGeom>
              <a:rect b="b" l="l" r="r" t="t"/>
              <a:pathLst>
                <a:path extrusionOk="0" h="817" w="1151">
                  <a:moveTo>
                    <a:pt x="1081" y="0"/>
                  </a:moveTo>
                  <a:cubicBezTo>
                    <a:pt x="1073" y="0"/>
                    <a:pt x="1065" y="2"/>
                    <a:pt x="1055" y="7"/>
                  </a:cubicBezTo>
                  <a:cubicBezTo>
                    <a:pt x="655" y="240"/>
                    <a:pt x="355" y="474"/>
                    <a:pt x="55" y="741"/>
                  </a:cubicBezTo>
                  <a:cubicBezTo>
                    <a:pt x="1" y="768"/>
                    <a:pt x="56" y="816"/>
                    <a:pt x="97" y="816"/>
                  </a:cubicBezTo>
                  <a:cubicBezTo>
                    <a:pt x="106" y="816"/>
                    <a:pt x="115" y="814"/>
                    <a:pt x="121" y="807"/>
                  </a:cubicBezTo>
                  <a:cubicBezTo>
                    <a:pt x="455" y="607"/>
                    <a:pt x="822" y="340"/>
                    <a:pt x="1122" y="107"/>
                  </a:cubicBezTo>
                  <a:cubicBezTo>
                    <a:pt x="1151" y="78"/>
                    <a:pt x="1130" y="0"/>
                    <a:pt x="108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6" name="Google Shape;5896;p28"/>
            <p:cNvSpPr/>
            <p:nvPr/>
          </p:nvSpPr>
          <p:spPr>
            <a:xfrm>
              <a:off x="7476575" y="4851875"/>
              <a:ext cx="4175" cy="3475"/>
            </a:xfrm>
            <a:custGeom>
              <a:rect b="b" l="l" r="r" t="t"/>
              <a:pathLst>
                <a:path extrusionOk="0" h="139" w="167">
                  <a:moveTo>
                    <a:pt x="50" y="1"/>
                  </a:moveTo>
                  <a:cubicBezTo>
                    <a:pt x="1" y="1"/>
                    <a:pt x="6" y="138"/>
                    <a:pt x="67" y="138"/>
                  </a:cubicBezTo>
                  <a:cubicBezTo>
                    <a:pt x="167" y="138"/>
                    <a:pt x="167" y="5"/>
                    <a:pt x="67" y="5"/>
                  </a:cubicBezTo>
                  <a:cubicBezTo>
                    <a:pt x="61" y="2"/>
                    <a:pt x="55" y="1"/>
                    <a:pt x="5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7" name="Google Shape;5897;p28"/>
            <p:cNvSpPr/>
            <p:nvPr/>
          </p:nvSpPr>
          <p:spPr>
            <a:xfrm>
              <a:off x="7458000" y="4935900"/>
              <a:ext cx="6750" cy="4725"/>
            </a:xfrm>
            <a:custGeom>
              <a:rect b="b" l="l" r="r" t="t"/>
              <a:pathLst>
                <a:path extrusionOk="0" h="189" w="270">
                  <a:moveTo>
                    <a:pt x="90" y="1"/>
                  </a:moveTo>
                  <a:cubicBezTo>
                    <a:pt x="39" y="1"/>
                    <a:pt x="1" y="38"/>
                    <a:pt x="76" y="113"/>
                  </a:cubicBezTo>
                  <a:lnTo>
                    <a:pt x="143" y="180"/>
                  </a:lnTo>
                  <a:cubicBezTo>
                    <a:pt x="156" y="186"/>
                    <a:pt x="168" y="189"/>
                    <a:pt x="180" y="189"/>
                  </a:cubicBezTo>
                  <a:cubicBezTo>
                    <a:pt x="231" y="189"/>
                    <a:pt x="270" y="140"/>
                    <a:pt x="243" y="113"/>
                  </a:cubicBezTo>
                  <a:lnTo>
                    <a:pt x="143" y="13"/>
                  </a:lnTo>
                  <a:cubicBezTo>
                    <a:pt x="126" y="5"/>
                    <a:pt x="107" y="1"/>
                    <a:pt x="9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8" name="Google Shape;5898;p28"/>
            <p:cNvSpPr/>
            <p:nvPr/>
          </p:nvSpPr>
          <p:spPr>
            <a:xfrm>
              <a:off x="7497425" y="4902450"/>
              <a:ext cx="5850" cy="49000"/>
            </a:xfrm>
            <a:custGeom>
              <a:rect b="b" l="l" r="r" t="t"/>
              <a:pathLst>
                <a:path extrusionOk="0" h="1960" w="234">
                  <a:moveTo>
                    <a:pt x="200" y="0"/>
                  </a:moveTo>
                  <a:cubicBezTo>
                    <a:pt x="184" y="0"/>
                    <a:pt x="167" y="17"/>
                    <a:pt x="167" y="50"/>
                  </a:cubicBezTo>
                  <a:cubicBezTo>
                    <a:pt x="134" y="684"/>
                    <a:pt x="33" y="1284"/>
                    <a:pt x="0" y="1885"/>
                  </a:cubicBezTo>
                  <a:cubicBezTo>
                    <a:pt x="0" y="1935"/>
                    <a:pt x="17" y="1960"/>
                    <a:pt x="42" y="1960"/>
                  </a:cubicBezTo>
                  <a:cubicBezTo>
                    <a:pt x="67" y="1960"/>
                    <a:pt x="100" y="1935"/>
                    <a:pt x="134" y="1885"/>
                  </a:cubicBezTo>
                  <a:cubicBezTo>
                    <a:pt x="200" y="1284"/>
                    <a:pt x="200" y="684"/>
                    <a:pt x="234" y="50"/>
                  </a:cubicBezTo>
                  <a:cubicBezTo>
                    <a:pt x="234" y="17"/>
                    <a:pt x="217" y="0"/>
                    <a:pt x="2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9" name="Google Shape;5899;p28"/>
            <p:cNvSpPr/>
            <p:nvPr/>
          </p:nvSpPr>
          <p:spPr>
            <a:xfrm>
              <a:off x="7463375" y="4910125"/>
              <a:ext cx="10325" cy="6650"/>
            </a:xfrm>
            <a:custGeom>
              <a:rect b="b" l="l" r="r" t="t"/>
              <a:pathLst>
                <a:path extrusionOk="0" h="266" w="413">
                  <a:moveTo>
                    <a:pt x="43" y="1"/>
                  </a:moveTo>
                  <a:cubicBezTo>
                    <a:pt x="18" y="1"/>
                    <a:pt x="1" y="50"/>
                    <a:pt x="28" y="77"/>
                  </a:cubicBezTo>
                  <a:cubicBezTo>
                    <a:pt x="95" y="143"/>
                    <a:pt x="228" y="210"/>
                    <a:pt x="295" y="244"/>
                  </a:cubicBezTo>
                  <a:cubicBezTo>
                    <a:pt x="319" y="260"/>
                    <a:pt x="339" y="266"/>
                    <a:pt x="355" y="266"/>
                  </a:cubicBezTo>
                  <a:cubicBezTo>
                    <a:pt x="405" y="266"/>
                    <a:pt x="412" y="202"/>
                    <a:pt x="361" y="177"/>
                  </a:cubicBezTo>
                  <a:cubicBezTo>
                    <a:pt x="261" y="110"/>
                    <a:pt x="161" y="77"/>
                    <a:pt x="61" y="10"/>
                  </a:cubicBezTo>
                  <a:cubicBezTo>
                    <a:pt x="55" y="4"/>
                    <a:pt x="48" y="1"/>
                    <a:pt x="4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0" name="Google Shape;5900;p28"/>
            <p:cNvSpPr/>
            <p:nvPr/>
          </p:nvSpPr>
          <p:spPr>
            <a:xfrm>
              <a:off x="7531600" y="4945400"/>
              <a:ext cx="4200" cy="3350"/>
            </a:xfrm>
            <a:custGeom>
              <a:rect b="b" l="l" r="r" t="t"/>
              <a:pathLst>
                <a:path extrusionOk="0" h="134" w="168">
                  <a:moveTo>
                    <a:pt x="67" y="0"/>
                  </a:moveTo>
                  <a:cubicBezTo>
                    <a:pt x="1" y="0"/>
                    <a:pt x="1" y="133"/>
                    <a:pt x="67" y="133"/>
                  </a:cubicBezTo>
                  <a:cubicBezTo>
                    <a:pt x="168" y="133"/>
                    <a:pt x="168"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1" name="Google Shape;5901;p28"/>
            <p:cNvSpPr/>
            <p:nvPr/>
          </p:nvSpPr>
          <p:spPr>
            <a:xfrm>
              <a:off x="7490175" y="4981375"/>
              <a:ext cx="25450" cy="21800"/>
            </a:xfrm>
            <a:custGeom>
              <a:rect b="b" l="l" r="r" t="t"/>
              <a:pathLst>
                <a:path extrusionOk="0" h="872" w="1018">
                  <a:moveTo>
                    <a:pt x="64" y="0"/>
                  </a:moveTo>
                  <a:cubicBezTo>
                    <a:pt x="25" y="0"/>
                    <a:pt x="0" y="39"/>
                    <a:pt x="23" y="62"/>
                  </a:cubicBezTo>
                  <a:cubicBezTo>
                    <a:pt x="323" y="329"/>
                    <a:pt x="590" y="629"/>
                    <a:pt x="924" y="863"/>
                  </a:cubicBezTo>
                  <a:cubicBezTo>
                    <a:pt x="930" y="869"/>
                    <a:pt x="938" y="872"/>
                    <a:pt x="946" y="872"/>
                  </a:cubicBezTo>
                  <a:cubicBezTo>
                    <a:pt x="979" y="872"/>
                    <a:pt x="1018" y="823"/>
                    <a:pt x="991" y="796"/>
                  </a:cubicBezTo>
                  <a:cubicBezTo>
                    <a:pt x="757" y="496"/>
                    <a:pt x="424" y="296"/>
                    <a:pt x="123" y="29"/>
                  </a:cubicBezTo>
                  <a:cubicBezTo>
                    <a:pt x="103" y="8"/>
                    <a:pt x="82" y="0"/>
                    <a:pt x="6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2" name="Google Shape;5902;p28"/>
            <p:cNvSpPr/>
            <p:nvPr/>
          </p:nvSpPr>
          <p:spPr>
            <a:xfrm>
              <a:off x="7543700" y="4985000"/>
              <a:ext cx="3775" cy="5025"/>
            </a:xfrm>
            <a:custGeom>
              <a:rect b="b" l="l" r="r" t="t"/>
              <a:pathLst>
                <a:path extrusionOk="0" h="201" w="151">
                  <a:moveTo>
                    <a:pt x="84" y="1"/>
                  </a:moveTo>
                  <a:cubicBezTo>
                    <a:pt x="50" y="1"/>
                    <a:pt x="17" y="17"/>
                    <a:pt x="17" y="51"/>
                  </a:cubicBezTo>
                  <a:lnTo>
                    <a:pt x="17" y="151"/>
                  </a:lnTo>
                  <a:cubicBezTo>
                    <a:pt x="0" y="184"/>
                    <a:pt x="25" y="201"/>
                    <a:pt x="59" y="201"/>
                  </a:cubicBezTo>
                  <a:cubicBezTo>
                    <a:pt x="92" y="201"/>
                    <a:pt x="134" y="184"/>
                    <a:pt x="151" y="151"/>
                  </a:cubicBezTo>
                  <a:lnTo>
                    <a:pt x="151" y="51"/>
                  </a:lnTo>
                  <a:cubicBezTo>
                    <a:pt x="151" y="17"/>
                    <a:pt x="117"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3" name="Google Shape;5903;p28"/>
            <p:cNvSpPr/>
            <p:nvPr/>
          </p:nvSpPr>
          <p:spPr>
            <a:xfrm>
              <a:off x="7531600" y="5041600"/>
              <a:ext cx="4200" cy="5750"/>
            </a:xfrm>
            <a:custGeom>
              <a:rect b="b" l="l" r="r" t="t"/>
              <a:pathLst>
                <a:path extrusionOk="0" h="230" w="168">
                  <a:moveTo>
                    <a:pt x="75" y="0"/>
                  </a:moveTo>
                  <a:cubicBezTo>
                    <a:pt x="37" y="0"/>
                    <a:pt x="1" y="26"/>
                    <a:pt x="1" y="88"/>
                  </a:cubicBezTo>
                  <a:lnTo>
                    <a:pt x="1" y="155"/>
                  </a:lnTo>
                  <a:cubicBezTo>
                    <a:pt x="1" y="205"/>
                    <a:pt x="42" y="230"/>
                    <a:pt x="84" y="230"/>
                  </a:cubicBezTo>
                  <a:cubicBezTo>
                    <a:pt x="126" y="230"/>
                    <a:pt x="168" y="205"/>
                    <a:pt x="168" y="155"/>
                  </a:cubicBezTo>
                  <a:lnTo>
                    <a:pt x="168" y="88"/>
                  </a:lnTo>
                  <a:cubicBezTo>
                    <a:pt x="168" y="35"/>
                    <a:pt x="120" y="0"/>
                    <a:pt x="7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4" name="Google Shape;5904;p28"/>
            <p:cNvSpPr/>
            <p:nvPr/>
          </p:nvSpPr>
          <p:spPr>
            <a:xfrm>
              <a:off x="7535775" y="5022950"/>
              <a:ext cx="36725" cy="18375"/>
            </a:xfrm>
            <a:custGeom>
              <a:rect b="b" l="l" r="r" t="t"/>
              <a:pathLst>
                <a:path extrusionOk="0" h="735" w="1469">
                  <a:moveTo>
                    <a:pt x="134" y="0"/>
                  </a:moveTo>
                  <a:cubicBezTo>
                    <a:pt x="34" y="0"/>
                    <a:pt x="1" y="134"/>
                    <a:pt x="34" y="134"/>
                  </a:cubicBezTo>
                  <a:cubicBezTo>
                    <a:pt x="301" y="234"/>
                    <a:pt x="501" y="367"/>
                    <a:pt x="734" y="467"/>
                  </a:cubicBezTo>
                  <a:cubicBezTo>
                    <a:pt x="968" y="534"/>
                    <a:pt x="1168" y="701"/>
                    <a:pt x="1368" y="734"/>
                  </a:cubicBezTo>
                  <a:cubicBezTo>
                    <a:pt x="1435" y="734"/>
                    <a:pt x="1468" y="701"/>
                    <a:pt x="1435" y="667"/>
                  </a:cubicBezTo>
                  <a:cubicBezTo>
                    <a:pt x="1268" y="534"/>
                    <a:pt x="1001" y="401"/>
                    <a:pt x="801" y="334"/>
                  </a:cubicBezTo>
                  <a:cubicBezTo>
                    <a:pt x="601" y="200"/>
                    <a:pt x="367" y="134"/>
                    <a:pt x="1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5" name="Google Shape;5905;p28"/>
            <p:cNvSpPr/>
            <p:nvPr/>
          </p:nvSpPr>
          <p:spPr>
            <a:xfrm>
              <a:off x="7599150" y="5012100"/>
              <a:ext cx="6650" cy="3525"/>
            </a:xfrm>
            <a:custGeom>
              <a:rect b="b" l="l" r="r" t="t"/>
              <a:pathLst>
                <a:path extrusionOk="0" h="141" w="266">
                  <a:moveTo>
                    <a:pt x="101" y="1"/>
                  </a:moveTo>
                  <a:cubicBezTo>
                    <a:pt x="1" y="1"/>
                    <a:pt x="1" y="134"/>
                    <a:pt x="101" y="134"/>
                  </a:cubicBezTo>
                  <a:lnTo>
                    <a:pt x="167" y="134"/>
                  </a:lnTo>
                  <a:cubicBezTo>
                    <a:pt x="181" y="139"/>
                    <a:pt x="193" y="141"/>
                    <a:pt x="203" y="141"/>
                  </a:cubicBezTo>
                  <a:cubicBezTo>
                    <a:pt x="266" y="141"/>
                    <a:pt x="254" y="58"/>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6" name="Google Shape;5906;p28"/>
            <p:cNvSpPr/>
            <p:nvPr/>
          </p:nvSpPr>
          <p:spPr>
            <a:xfrm>
              <a:off x="7564975" y="5086950"/>
              <a:ext cx="4175" cy="5450"/>
            </a:xfrm>
            <a:custGeom>
              <a:rect b="b" l="l" r="r" t="t"/>
              <a:pathLst>
                <a:path extrusionOk="0" h="218" w="167">
                  <a:moveTo>
                    <a:pt x="83" y="0"/>
                  </a:moveTo>
                  <a:cubicBezTo>
                    <a:pt x="42" y="0"/>
                    <a:pt x="0" y="25"/>
                    <a:pt x="0" y="75"/>
                  </a:cubicBezTo>
                  <a:lnTo>
                    <a:pt x="0" y="142"/>
                  </a:lnTo>
                  <a:cubicBezTo>
                    <a:pt x="0" y="192"/>
                    <a:pt x="33" y="217"/>
                    <a:pt x="71" y="217"/>
                  </a:cubicBezTo>
                  <a:cubicBezTo>
                    <a:pt x="108" y="217"/>
                    <a:pt x="150" y="192"/>
                    <a:pt x="167" y="142"/>
                  </a:cubicBezTo>
                  <a:lnTo>
                    <a:pt x="167" y="75"/>
                  </a:lnTo>
                  <a:cubicBezTo>
                    <a:pt x="167" y="25"/>
                    <a:pt x="125" y="0"/>
                    <a:pt x="8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7" name="Google Shape;5907;p28"/>
            <p:cNvSpPr/>
            <p:nvPr/>
          </p:nvSpPr>
          <p:spPr>
            <a:xfrm>
              <a:off x="7605825" y="5052425"/>
              <a:ext cx="8375" cy="37675"/>
            </a:xfrm>
            <a:custGeom>
              <a:rect b="b" l="l" r="r" t="t"/>
              <a:pathLst>
                <a:path extrusionOk="0" h="1507" w="335">
                  <a:moveTo>
                    <a:pt x="284" y="0"/>
                  </a:moveTo>
                  <a:cubicBezTo>
                    <a:pt x="246" y="0"/>
                    <a:pt x="201" y="16"/>
                    <a:pt x="201" y="55"/>
                  </a:cubicBezTo>
                  <a:cubicBezTo>
                    <a:pt x="134" y="522"/>
                    <a:pt x="1" y="989"/>
                    <a:pt x="1" y="1456"/>
                  </a:cubicBezTo>
                  <a:cubicBezTo>
                    <a:pt x="1" y="1490"/>
                    <a:pt x="17" y="1507"/>
                    <a:pt x="42" y="1507"/>
                  </a:cubicBezTo>
                  <a:cubicBezTo>
                    <a:pt x="67" y="1507"/>
                    <a:pt x="101" y="1490"/>
                    <a:pt x="134" y="1456"/>
                  </a:cubicBezTo>
                  <a:cubicBezTo>
                    <a:pt x="234" y="989"/>
                    <a:pt x="301" y="489"/>
                    <a:pt x="334" y="22"/>
                  </a:cubicBezTo>
                  <a:cubicBezTo>
                    <a:pt x="334" y="8"/>
                    <a:pt x="311" y="0"/>
                    <a:pt x="28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8" name="Google Shape;5908;p28"/>
            <p:cNvSpPr/>
            <p:nvPr/>
          </p:nvSpPr>
          <p:spPr>
            <a:xfrm>
              <a:off x="7554125" y="5066300"/>
              <a:ext cx="7525" cy="3375"/>
            </a:xfrm>
            <a:custGeom>
              <a:rect b="b" l="l" r="r" t="t"/>
              <a:pathLst>
                <a:path extrusionOk="0" h="135" w="301">
                  <a:moveTo>
                    <a:pt x="100" y="1"/>
                  </a:moveTo>
                  <a:cubicBezTo>
                    <a:pt x="0" y="1"/>
                    <a:pt x="0" y="134"/>
                    <a:pt x="100" y="134"/>
                  </a:cubicBezTo>
                  <a:lnTo>
                    <a:pt x="267" y="134"/>
                  </a:lnTo>
                  <a:cubicBezTo>
                    <a:pt x="301" y="134"/>
                    <a:pt x="301" y="68"/>
                    <a:pt x="2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9" name="Google Shape;5909;p28"/>
            <p:cNvSpPr/>
            <p:nvPr/>
          </p:nvSpPr>
          <p:spPr>
            <a:xfrm>
              <a:off x="7568300" y="5121025"/>
              <a:ext cx="5025" cy="27450"/>
            </a:xfrm>
            <a:custGeom>
              <a:rect b="b" l="l" r="r" t="t"/>
              <a:pathLst>
                <a:path extrusionOk="0" h="1098" w="201">
                  <a:moveTo>
                    <a:pt x="29" y="0"/>
                  </a:moveTo>
                  <a:cubicBezTo>
                    <a:pt x="14" y="0"/>
                    <a:pt x="0" y="17"/>
                    <a:pt x="0" y="47"/>
                  </a:cubicBezTo>
                  <a:cubicBezTo>
                    <a:pt x="34" y="380"/>
                    <a:pt x="34" y="714"/>
                    <a:pt x="67" y="1047"/>
                  </a:cubicBezTo>
                  <a:cubicBezTo>
                    <a:pt x="67" y="1081"/>
                    <a:pt x="101" y="1098"/>
                    <a:pt x="134" y="1098"/>
                  </a:cubicBezTo>
                  <a:cubicBezTo>
                    <a:pt x="167" y="1098"/>
                    <a:pt x="201" y="1081"/>
                    <a:pt x="201" y="1047"/>
                  </a:cubicBezTo>
                  <a:cubicBezTo>
                    <a:pt x="201" y="714"/>
                    <a:pt x="134" y="347"/>
                    <a:pt x="67" y="80"/>
                  </a:cubicBezTo>
                  <a:cubicBezTo>
                    <a:pt x="67" y="25"/>
                    <a:pt x="47" y="0"/>
                    <a:pt x="29"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0" name="Google Shape;5910;p28"/>
            <p:cNvSpPr/>
            <p:nvPr/>
          </p:nvSpPr>
          <p:spPr>
            <a:xfrm>
              <a:off x="7552025" y="4819250"/>
              <a:ext cx="37000" cy="30825"/>
            </a:xfrm>
            <a:custGeom>
              <a:rect b="b" l="l" r="r" t="t"/>
              <a:pathLst>
                <a:path extrusionOk="0" h="1233" w="1480">
                  <a:moveTo>
                    <a:pt x="1418" y="0"/>
                  </a:moveTo>
                  <a:cubicBezTo>
                    <a:pt x="1409" y="0"/>
                    <a:pt x="1398" y="3"/>
                    <a:pt x="1385" y="9"/>
                  </a:cubicBezTo>
                  <a:cubicBezTo>
                    <a:pt x="918" y="309"/>
                    <a:pt x="518" y="776"/>
                    <a:pt x="51" y="1143"/>
                  </a:cubicBezTo>
                  <a:cubicBezTo>
                    <a:pt x="0" y="1169"/>
                    <a:pt x="27" y="1232"/>
                    <a:pt x="86" y="1232"/>
                  </a:cubicBezTo>
                  <a:cubicBezTo>
                    <a:pt x="105" y="1232"/>
                    <a:pt x="127" y="1226"/>
                    <a:pt x="151" y="1210"/>
                  </a:cubicBezTo>
                  <a:cubicBezTo>
                    <a:pt x="551" y="843"/>
                    <a:pt x="1052" y="509"/>
                    <a:pt x="1452" y="109"/>
                  </a:cubicBezTo>
                  <a:cubicBezTo>
                    <a:pt x="1479" y="55"/>
                    <a:pt x="1462" y="0"/>
                    <a:pt x="141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1" name="Google Shape;5911;p28"/>
            <p:cNvSpPr/>
            <p:nvPr/>
          </p:nvSpPr>
          <p:spPr>
            <a:xfrm>
              <a:off x="7525775" y="4806950"/>
              <a:ext cx="4200" cy="3375"/>
            </a:xfrm>
            <a:custGeom>
              <a:rect b="b" l="l" r="r" t="t"/>
              <a:pathLst>
                <a:path extrusionOk="0" h="135" w="168">
                  <a:moveTo>
                    <a:pt x="67" y="1"/>
                  </a:moveTo>
                  <a:cubicBezTo>
                    <a:pt x="34" y="1"/>
                    <a:pt x="0"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2" name="Google Shape;5912;p28"/>
            <p:cNvSpPr/>
            <p:nvPr/>
          </p:nvSpPr>
          <p:spPr>
            <a:xfrm>
              <a:off x="7595825" y="4769425"/>
              <a:ext cx="5850" cy="3375"/>
            </a:xfrm>
            <a:custGeom>
              <a:rect b="b" l="l" r="r" t="t"/>
              <a:pathLst>
                <a:path extrusionOk="0" h="135" w="234">
                  <a:moveTo>
                    <a:pt x="67" y="1"/>
                  </a:moveTo>
                  <a:cubicBezTo>
                    <a:pt x="0" y="1"/>
                    <a:pt x="0" y="134"/>
                    <a:pt x="67" y="134"/>
                  </a:cubicBezTo>
                  <a:lnTo>
                    <a:pt x="134" y="134"/>
                  </a:lnTo>
                  <a:cubicBezTo>
                    <a:pt x="234" y="134"/>
                    <a:pt x="234" y="1"/>
                    <a:pt x="1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3" name="Google Shape;5913;p28"/>
            <p:cNvSpPr/>
            <p:nvPr/>
          </p:nvSpPr>
          <p:spPr>
            <a:xfrm>
              <a:off x="7554125" y="4734825"/>
              <a:ext cx="3350" cy="5025"/>
            </a:xfrm>
            <a:custGeom>
              <a:rect b="b" l="l" r="r" t="t"/>
              <a:pathLst>
                <a:path extrusionOk="0" h="201" w="134">
                  <a:moveTo>
                    <a:pt x="67" y="0"/>
                  </a:moveTo>
                  <a:cubicBezTo>
                    <a:pt x="34" y="0"/>
                    <a:pt x="0" y="17"/>
                    <a:pt x="0" y="50"/>
                  </a:cubicBezTo>
                  <a:lnTo>
                    <a:pt x="0" y="150"/>
                  </a:lnTo>
                  <a:cubicBezTo>
                    <a:pt x="0" y="184"/>
                    <a:pt x="34" y="200"/>
                    <a:pt x="67" y="200"/>
                  </a:cubicBezTo>
                  <a:cubicBezTo>
                    <a:pt x="100" y="200"/>
                    <a:pt x="134" y="184"/>
                    <a:pt x="134" y="150"/>
                  </a:cubicBezTo>
                  <a:lnTo>
                    <a:pt x="134" y="50"/>
                  </a:lnTo>
                  <a:cubicBezTo>
                    <a:pt x="134" y="17"/>
                    <a:pt x="100"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4" name="Google Shape;5914;p28"/>
            <p:cNvSpPr/>
            <p:nvPr/>
          </p:nvSpPr>
          <p:spPr>
            <a:xfrm>
              <a:off x="7531800" y="4767200"/>
              <a:ext cx="33825" cy="28675"/>
            </a:xfrm>
            <a:custGeom>
              <a:rect b="b" l="l" r="r" t="t"/>
              <a:pathLst>
                <a:path extrusionOk="0" h="1147" w="1353">
                  <a:moveTo>
                    <a:pt x="36" y="1"/>
                  </a:moveTo>
                  <a:cubicBezTo>
                    <a:pt x="14" y="1"/>
                    <a:pt x="1" y="64"/>
                    <a:pt x="26" y="90"/>
                  </a:cubicBezTo>
                  <a:cubicBezTo>
                    <a:pt x="260" y="256"/>
                    <a:pt x="460" y="457"/>
                    <a:pt x="660" y="623"/>
                  </a:cubicBezTo>
                  <a:cubicBezTo>
                    <a:pt x="827" y="790"/>
                    <a:pt x="1027" y="1024"/>
                    <a:pt x="1260" y="1124"/>
                  </a:cubicBezTo>
                  <a:cubicBezTo>
                    <a:pt x="1268" y="1140"/>
                    <a:pt x="1278" y="1146"/>
                    <a:pt x="1288" y="1146"/>
                  </a:cubicBezTo>
                  <a:cubicBezTo>
                    <a:pt x="1320" y="1146"/>
                    <a:pt x="1352" y="1082"/>
                    <a:pt x="1327" y="1057"/>
                  </a:cubicBezTo>
                  <a:cubicBezTo>
                    <a:pt x="1160" y="857"/>
                    <a:pt x="960" y="723"/>
                    <a:pt x="760" y="557"/>
                  </a:cubicBezTo>
                  <a:cubicBezTo>
                    <a:pt x="526" y="390"/>
                    <a:pt x="326" y="223"/>
                    <a:pt x="59" y="23"/>
                  </a:cubicBezTo>
                  <a:cubicBezTo>
                    <a:pt x="51" y="7"/>
                    <a:pt x="43" y="1"/>
                    <a:pt x="3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5" name="Google Shape;5915;p28"/>
            <p:cNvSpPr/>
            <p:nvPr/>
          </p:nvSpPr>
          <p:spPr>
            <a:xfrm>
              <a:off x="7601200" y="4703425"/>
              <a:ext cx="25400" cy="21550"/>
            </a:xfrm>
            <a:custGeom>
              <a:rect b="b" l="l" r="r" t="t"/>
              <a:pathLst>
                <a:path extrusionOk="0" h="862" w="1016">
                  <a:moveTo>
                    <a:pt x="917" y="0"/>
                  </a:moveTo>
                  <a:cubicBezTo>
                    <a:pt x="907" y="0"/>
                    <a:pt x="897" y="2"/>
                    <a:pt x="886" y="5"/>
                  </a:cubicBezTo>
                  <a:cubicBezTo>
                    <a:pt x="719" y="106"/>
                    <a:pt x="586" y="239"/>
                    <a:pt x="486" y="339"/>
                  </a:cubicBezTo>
                  <a:cubicBezTo>
                    <a:pt x="319" y="472"/>
                    <a:pt x="186" y="606"/>
                    <a:pt x="52" y="739"/>
                  </a:cubicBezTo>
                  <a:cubicBezTo>
                    <a:pt x="1" y="791"/>
                    <a:pt x="28" y="861"/>
                    <a:pt x="89" y="861"/>
                  </a:cubicBezTo>
                  <a:cubicBezTo>
                    <a:pt x="107" y="861"/>
                    <a:pt x="129" y="855"/>
                    <a:pt x="152" y="839"/>
                  </a:cubicBezTo>
                  <a:cubicBezTo>
                    <a:pt x="252" y="739"/>
                    <a:pt x="419" y="639"/>
                    <a:pt x="552" y="506"/>
                  </a:cubicBezTo>
                  <a:cubicBezTo>
                    <a:pt x="686" y="372"/>
                    <a:pt x="853" y="306"/>
                    <a:pt x="986" y="139"/>
                  </a:cubicBezTo>
                  <a:cubicBezTo>
                    <a:pt x="1016" y="109"/>
                    <a:pt x="993" y="0"/>
                    <a:pt x="91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6" name="Google Shape;5916;p28"/>
            <p:cNvSpPr/>
            <p:nvPr/>
          </p:nvSpPr>
          <p:spPr>
            <a:xfrm>
              <a:off x="7556625" y="4673525"/>
              <a:ext cx="6425" cy="2675"/>
            </a:xfrm>
            <a:custGeom>
              <a:rect b="b" l="l" r="r" t="t"/>
              <a:pathLst>
                <a:path extrusionOk="0" h="107" w="257">
                  <a:moveTo>
                    <a:pt x="101" y="1"/>
                  </a:moveTo>
                  <a:cubicBezTo>
                    <a:pt x="34" y="1"/>
                    <a:pt x="0" y="101"/>
                    <a:pt x="101" y="101"/>
                  </a:cubicBezTo>
                  <a:lnTo>
                    <a:pt x="167" y="101"/>
                  </a:lnTo>
                  <a:cubicBezTo>
                    <a:pt x="171" y="104"/>
                    <a:pt x="175" y="106"/>
                    <a:pt x="179" y="106"/>
                  </a:cubicBezTo>
                  <a:cubicBezTo>
                    <a:pt x="213" y="106"/>
                    <a:pt x="256" y="1"/>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7" name="Google Shape;5917;p28"/>
            <p:cNvSpPr/>
            <p:nvPr/>
          </p:nvSpPr>
          <p:spPr>
            <a:xfrm>
              <a:off x="7607600" y="4650550"/>
              <a:ext cx="4100" cy="2150"/>
            </a:xfrm>
            <a:custGeom>
              <a:rect b="b" l="l" r="r" t="t"/>
              <a:pathLst>
                <a:path extrusionOk="0" h="86" w="164">
                  <a:moveTo>
                    <a:pt x="48" y="0"/>
                  </a:moveTo>
                  <a:cubicBezTo>
                    <a:pt x="0" y="0"/>
                    <a:pt x="16" y="86"/>
                    <a:pt x="96" y="86"/>
                  </a:cubicBezTo>
                  <a:cubicBezTo>
                    <a:pt x="163" y="86"/>
                    <a:pt x="163" y="19"/>
                    <a:pt x="96" y="19"/>
                  </a:cubicBezTo>
                  <a:cubicBezTo>
                    <a:pt x="76" y="6"/>
                    <a:pt x="60" y="0"/>
                    <a:pt x="4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8" name="Google Shape;5918;p28"/>
            <p:cNvSpPr/>
            <p:nvPr/>
          </p:nvSpPr>
          <p:spPr>
            <a:xfrm>
              <a:off x="7564125" y="4606400"/>
              <a:ext cx="21475" cy="55000"/>
            </a:xfrm>
            <a:custGeom>
              <a:rect b="b" l="l" r="r" t="t"/>
              <a:pathLst>
                <a:path extrusionOk="0" h="2200" w="859">
                  <a:moveTo>
                    <a:pt x="42" y="0"/>
                  </a:moveTo>
                  <a:cubicBezTo>
                    <a:pt x="17" y="0"/>
                    <a:pt x="1" y="17"/>
                    <a:pt x="1" y="50"/>
                  </a:cubicBezTo>
                  <a:cubicBezTo>
                    <a:pt x="134" y="784"/>
                    <a:pt x="334" y="1551"/>
                    <a:pt x="735" y="2185"/>
                  </a:cubicBezTo>
                  <a:cubicBezTo>
                    <a:pt x="754" y="2195"/>
                    <a:pt x="774" y="2199"/>
                    <a:pt x="791" y="2199"/>
                  </a:cubicBezTo>
                  <a:cubicBezTo>
                    <a:pt x="832" y="2199"/>
                    <a:pt x="858" y="2175"/>
                    <a:pt x="835" y="2152"/>
                  </a:cubicBezTo>
                  <a:cubicBezTo>
                    <a:pt x="534" y="1451"/>
                    <a:pt x="234" y="818"/>
                    <a:pt x="134" y="50"/>
                  </a:cubicBezTo>
                  <a:cubicBezTo>
                    <a:pt x="101" y="17"/>
                    <a:pt x="67" y="0"/>
                    <a:pt x="4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9" name="Google Shape;5919;p28"/>
            <p:cNvSpPr/>
            <p:nvPr/>
          </p:nvSpPr>
          <p:spPr>
            <a:xfrm>
              <a:off x="7523275" y="4627650"/>
              <a:ext cx="6700" cy="3375"/>
            </a:xfrm>
            <a:custGeom>
              <a:rect b="b" l="l" r="r" t="t"/>
              <a:pathLst>
                <a:path extrusionOk="0" h="135" w="268">
                  <a:moveTo>
                    <a:pt x="100" y="1"/>
                  </a:moveTo>
                  <a:cubicBezTo>
                    <a:pt x="34" y="1"/>
                    <a:pt x="0" y="134"/>
                    <a:pt x="100" y="134"/>
                  </a:cubicBezTo>
                  <a:lnTo>
                    <a:pt x="167" y="134"/>
                  </a:lnTo>
                  <a:cubicBezTo>
                    <a:pt x="267" y="134"/>
                    <a:pt x="267" y="34"/>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0" name="Google Shape;5920;p28"/>
            <p:cNvSpPr/>
            <p:nvPr/>
          </p:nvSpPr>
          <p:spPr>
            <a:xfrm>
              <a:off x="7536600" y="4565950"/>
              <a:ext cx="4200" cy="3350"/>
            </a:xfrm>
            <a:custGeom>
              <a:rect b="b" l="l" r="r" t="t"/>
              <a:pathLst>
                <a:path extrusionOk="0" h="134" w="168">
                  <a:moveTo>
                    <a:pt x="101" y="1"/>
                  </a:moveTo>
                  <a:cubicBezTo>
                    <a:pt x="1" y="1"/>
                    <a:pt x="1" y="134"/>
                    <a:pt x="101" y="134"/>
                  </a:cubicBezTo>
                  <a:cubicBezTo>
                    <a:pt x="168" y="134"/>
                    <a:pt x="168"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1" name="Google Shape;5921;p28"/>
            <p:cNvSpPr/>
            <p:nvPr/>
          </p:nvSpPr>
          <p:spPr>
            <a:xfrm>
              <a:off x="7596650" y="4569250"/>
              <a:ext cx="14200" cy="43750"/>
            </a:xfrm>
            <a:custGeom>
              <a:rect b="b" l="l" r="r" t="t"/>
              <a:pathLst>
                <a:path extrusionOk="0" h="1750" w="568">
                  <a:moveTo>
                    <a:pt x="520" y="1"/>
                  </a:moveTo>
                  <a:cubicBezTo>
                    <a:pt x="509" y="1"/>
                    <a:pt x="501" y="12"/>
                    <a:pt x="501" y="35"/>
                  </a:cubicBezTo>
                  <a:cubicBezTo>
                    <a:pt x="334" y="602"/>
                    <a:pt x="101" y="1136"/>
                    <a:pt x="1" y="1670"/>
                  </a:cubicBezTo>
                  <a:cubicBezTo>
                    <a:pt x="1" y="1725"/>
                    <a:pt x="21" y="1750"/>
                    <a:pt x="39" y="1750"/>
                  </a:cubicBezTo>
                  <a:cubicBezTo>
                    <a:pt x="54" y="1750"/>
                    <a:pt x="67" y="1733"/>
                    <a:pt x="67" y="1703"/>
                  </a:cubicBezTo>
                  <a:cubicBezTo>
                    <a:pt x="267" y="1169"/>
                    <a:pt x="401" y="636"/>
                    <a:pt x="568" y="102"/>
                  </a:cubicBezTo>
                  <a:cubicBezTo>
                    <a:pt x="568" y="37"/>
                    <a:pt x="540" y="1"/>
                    <a:pt x="52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2" name="Google Shape;5922;p28"/>
            <p:cNvSpPr/>
            <p:nvPr/>
          </p:nvSpPr>
          <p:spPr>
            <a:xfrm>
              <a:off x="7561950" y="4564050"/>
              <a:ext cx="22900" cy="18000"/>
            </a:xfrm>
            <a:custGeom>
              <a:rect b="b" l="l" r="r" t="t"/>
              <a:pathLst>
                <a:path extrusionOk="0" h="720" w="916">
                  <a:moveTo>
                    <a:pt x="66" y="1"/>
                  </a:moveTo>
                  <a:cubicBezTo>
                    <a:pt x="34" y="1"/>
                    <a:pt x="0" y="50"/>
                    <a:pt x="54" y="77"/>
                  </a:cubicBezTo>
                  <a:cubicBezTo>
                    <a:pt x="288" y="310"/>
                    <a:pt x="521" y="544"/>
                    <a:pt x="822" y="710"/>
                  </a:cubicBezTo>
                  <a:cubicBezTo>
                    <a:pt x="834" y="717"/>
                    <a:pt x="846" y="719"/>
                    <a:pt x="856" y="719"/>
                  </a:cubicBezTo>
                  <a:cubicBezTo>
                    <a:pt x="899" y="719"/>
                    <a:pt x="915" y="671"/>
                    <a:pt x="888" y="644"/>
                  </a:cubicBezTo>
                  <a:cubicBezTo>
                    <a:pt x="621" y="377"/>
                    <a:pt x="321" y="210"/>
                    <a:pt x="88" y="10"/>
                  </a:cubicBezTo>
                  <a:cubicBezTo>
                    <a:pt x="81" y="3"/>
                    <a:pt x="74" y="1"/>
                    <a:pt x="6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3" name="Google Shape;5923;p28"/>
            <p:cNvSpPr/>
            <p:nvPr/>
          </p:nvSpPr>
          <p:spPr>
            <a:xfrm>
              <a:off x="7592475" y="4872300"/>
              <a:ext cx="13025" cy="43425"/>
            </a:xfrm>
            <a:custGeom>
              <a:rect b="b" l="l" r="r" t="t"/>
              <a:pathLst>
                <a:path extrusionOk="0" h="1737" w="521">
                  <a:moveTo>
                    <a:pt x="498" y="0"/>
                  </a:moveTo>
                  <a:cubicBezTo>
                    <a:pt x="484" y="0"/>
                    <a:pt x="462" y="8"/>
                    <a:pt x="434" y="22"/>
                  </a:cubicBezTo>
                  <a:cubicBezTo>
                    <a:pt x="268" y="556"/>
                    <a:pt x="101" y="1156"/>
                    <a:pt x="1" y="1690"/>
                  </a:cubicBezTo>
                  <a:cubicBezTo>
                    <a:pt x="1" y="1713"/>
                    <a:pt x="34" y="1737"/>
                    <a:pt x="54" y="1737"/>
                  </a:cubicBezTo>
                  <a:cubicBezTo>
                    <a:pt x="62" y="1737"/>
                    <a:pt x="68" y="1733"/>
                    <a:pt x="68" y="1723"/>
                  </a:cubicBezTo>
                  <a:cubicBezTo>
                    <a:pt x="234" y="1189"/>
                    <a:pt x="368" y="589"/>
                    <a:pt x="501" y="55"/>
                  </a:cubicBezTo>
                  <a:cubicBezTo>
                    <a:pt x="521" y="16"/>
                    <a:pt x="517" y="0"/>
                    <a:pt x="49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4" name="Google Shape;5924;p28"/>
            <p:cNvSpPr/>
            <p:nvPr/>
          </p:nvSpPr>
          <p:spPr>
            <a:xfrm>
              <a:off x="7560800" y="4881175"/>
              <a:ext cx="2525" cy="1700"/>
            </a:xfrm>
            <a:custGeom>
              <a:rect b="b" l="l" r="r" t="t"/>
              <a:pathLst>
                <a:path extrusionOk="0" h="68" w="101">
                  <a:moveTo>
                    <a:pt x="34" y="1"/>
                  </a:moveTo>
                  <a:cubicBezTo>
                    <a:pt x="0" y="1"/>
                    <a:pt x="0" y="67"/>
                    <a:pt x="34" y="67"/>
                  </a:cubicBezTo>
                  <a:cubicBezTo>
                    <a:pt x="100" y="67"/>
                    <a:pt x="100"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5" name="Google Shape;5925;p28"/>
            <p:cNvSpPr/>
            <p:nvPr/>
          </p:nvSpPr>
          <p:spPr>
            <a:xfrm>
              <a:off x="7585800" y="4931625"/>
              <a:ext cx="3375" cy="4400"/>
            </a:xfrm>
            <a:custGeom>
              <a:rect b="b" l="l" r="r" t="t"/>
              <a:pathLst>
                <a:path extrusionOk="0" h="176" w="135">
                  <a:moveTo>
                    <a:pt x="68" y="1"/>
                  </a:moveTo>
                  <a:cubicBezTo>
                    <a:pt x="34" y="1"/>
                    <a:pt x="1" y="17"/>
                    <a:pt x="1" y="51"/>
                  </a:cubicBezTo>
                  <a:lnTo>
                    <a:pt x="1" y="151"/>
                  </a:lnTo>
                  <a:cubicBezTo>
                    <a:pt x="1" y="167"/>
                    <a:pt x="34" y="176"/>
                    <a:pt x="68" y="176"/>
                  </a:cubicBezTo>
                  <a:cubicBezTo>
                    <a:pt x="101" y="176"/>
                    <a:pt x="134" y="167"/>
                    <a:pt x="134" y="151"/>
                  </a:cubicBezTo>
                  <a:lnTo>
                    <a:pt x="134" y="51"/>
                  </a:lnTo>
                  <a:cubicBezTo>
                    <a:pt x="134" y="17"/>
                    <a:pt x="101"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6" name="Google Shape;5926;p28"/>
            <p:cNvSpPr/>
            <p:nvPr/>
          </p:nvSpPr>
          <p:spPr>
            <a:xfrm>
              <a:off x="7478725" y="5172700"/>
              <a:ext cx="12050" cy="53950"/>
            </a:xfrm>
            <a:custGeom>
              <a:rect b="b" l="l" r="r" t="t"/>
              <a:pathLst>
                <a:path extrusionOk="0" h="2158" w="482">
                  <a:moveTo>
                    <a:pt x="100" y="1"/>
                  </a:moveTo>
                  <a:cubicBezTo>
                    <a:pt x="53" y="1"/>
                    <a:pt x="0" y="24"/>
                    <a:pt x="48" y="48"/>
                  </a:cubicBezTo>
                  <a:cubicBezTo>
                    <a:pt x="181" y="748"/>
                    <a:pt x="248" y="1382"/>
                    <a:pt x="248" y="2083"/>
                  </a:cubicBezTo>
                  <a:cubicBezTo>
                    <a:pt x="248" y="2133"/>
                    <a:pt x="281" y="2158"/>
                    <a:pt x="314" y="2158"/>
                  </a:cubicBezTo>
                  <a:cubicBezTo>
                    <a:pt x="348" y="2158"/>
                    <a:pt x="381" y="2133"/>
                    <a:pt x="381" y="2083"/>
                  </a:cubicBezTo>
                  <a:cubicBezTo>
                    <a:pt x="481" y="1382"/>
                    <a:pt x="314" y="682"/>
                    <a:pt x="148" y="15"/>
                  </a:cubicBezTo>
                  <a:cubicBezTo>
                    <a:pt x="138" y="5"/>
                    <a:pt x="120"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7" name="Google Shape;5927;p28"/>
            <p:cNvSpPr/>
            <p:nvPr/>
          </p:nvSpPr>
          <p:spPr>
            <a:xfrm>
              <a:off x="7511600" y="5144700"/>
              <a:ext cx="3350" cy="2525"/>
            </a:xfrm>
            <a:custGeom>
              <a:rect b="b" l="l" r="r" t="t"/>
              <a:pathLst>
                <a:path extrusionOk="0" h="101" w="134">
                  <a:moveTo>
                    <a:pt x="34" y="0"/>
                  </a:moveTo>
                  <a:cubicBezTo>
                    <a:pt x="0" y="0"/>
                    <a:pt x="0" y="100"/>
                    <a:pt x="34" y="100"/>
                  </a:cubicBezTo>
                  <a:cubicBezTo>
                    <a:pt x="134" y="100"/>
                    <a:pt x="134"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8" name="Google Shape;5928;p28"/>
            <p:cNvSpPr/>
            <p:nvPr/>
          </p:nvSpPr>
          <p:spPr>
            <a:xfrm>
              <a:off x="7515625" y="5214525"/>
              <a:ext cx="6675" cy="5100"/>
            </a:xfrm>
            <a:custGeom>
              <a:rect b="b" l="l" r="r" t="t"/>
              <a:pathLst>
                <a:path extrusionOk="0" h="204" w="267">
                  <a:moveTo>
                    <a:pt x="164" y="0"/>
                  </a:moveTo>
                  <a:cubicBezTo>
                    <a:pt x="155" y="0"/>
                    <a:pt x="146" y="3"/>
                    <a:pt x="139" y="9"/>
                  </a:cubicBezTo>
                  <a:cubicBezTo>
                    <a:pt x="106" y="43"/>
                    <a:pt x="73" y="43"/>
                    <a:pt x="73" y="76"/>
                  </a:cubicBezTo>
                  <a:cubicBezTo>
                    <a:pt x="1" y="148"/>
                    <a:pt x="32" y="203"/>
                    <a:pt x="81" y="203"/>
                  </a:cubicBezTo>
                  <a:cubicBezTo>
                    <a:pt x="100" y="203"/>
                    <a:pt x="121" y="195"/>
                    <a:pt x="139" y="176"/>
                  </a:cubicBezTo>
                  <a:lnTo>
                    <a:pt x="239" y="76"/>
                  </a:lnTo>
                  <a:cubicBezTo>
                    <a:pt x="266" y="49"/>
                    <a:pt x="206" y="0"/>
                    <a:pt x="16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9" name="Google Shape;5929;p28"/>
            <p:cNvSpPr/>
            <p:nvPr/>
          </p:nvSpPr>
          <p:spPr>
            <a:xfrm>
              <a:off x="7500750" y="5257275"/>
              <a:ext cx="42550" cy="5025"/>
            </a:xfrm>
            <a:custGeom>
              <a:rect b="b" l="l" r="r" t="t"/>
              <a:pathLst>
                <a:path extrusionOk="0" h="201" w="1702">
                  <a:moveTo>
                    <a:pt x="34" y="1"/>
                  </a:moveTo>
                  <a:cubicBezTo>
                    <a:pt x="1" y="34"/>
                    <a:pt x="1" y="101"/>
                    <a:pt x="34" y="101"/>
                  </a:cubicBezTo>
                  <a:cubicBezTo>
                    <a:pt x="534" y="167"/>
                    <a:pt x="1068" y="201"/>
                    <a:pt x="1568" y="201"/>
                  </a:cubicBezTo>
                  <a:cubicBezTo>
                    <a:pt x="1702" y="201"/>
                    <a:pt x="1702" y="34"/>
                    <a:pt x="1568" y="34"/>
                  </a:cubicBezTo>
                  <a:cubicBezTo>
                    <a:pt x="1068" y="1"/>
                    <a:pt x="534"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0" name="Google Shape;5930;p28"/>
            <p:cNvSpPr/>
            <p:nvPr/>
          </p:nvSpPr>
          <p:spPr>
            <a:xfrm>
              <a:off x="7554125" y="5197225"/>
              <a:ext cx="5025" cy="4200"/>
            </a:xfrm>
            <a:custGeom>
              <a:rect b="b" l="l" r="r" t="t"/>
              <a:pathLst>
                <a:path extrusionOk="0" h="168" w="201">
                  <a:moveTo>
                    <a:pt x="100" y="1"/>
                  </a:moveTo>
                  <a:cubicBezTo>
                    <a:pt x="0" y="1"/>
                    <a:pt x="0" y="168"/>
                    <a:pt x="100" y="168"/>
                  </a:cubicBezTo>
                  <a:cubicBezTo>
                    <a:pt x="201" y="168"/>
                    <a:pt x="201" y="34"/>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1" name="Google Shape;5931;p28"/>
            <p:cNvSpPr/>
            <p:nvPr/>
          </p:nvSpPr>
          <p:spPr>
            <a:xfrm>
              <a:off x="7518300" y="5177000"/>
              <a:ext cx="35025" cy="5425"/>
            </a:xfrm>
            <a:custGeom>
              <a:rect b="b" l="l" r="r" t="t"/>
              <a:pathLst>
                <a:path extrusionOk="0" h="217" w="1401">
                  <a:moveTo>
                    <a:pt x="17" y="0"/>
                  </a:moveTo>
                  <a:cubicBezTo>
                    <a:pt x="0" y="0"/>
                    <a:pt x="5" y="49"/>
                    <a:pt x="32" y="76"/>
                  </a:cubicBezTo>
                  <a:cubicBezTo>
                    <a:pt x="407" y="134"/>
                    <a:pt x="831" y="216"/>
                    <a:pt x="1197" y="216"/>
                  </a:cubicBezTo>
                  <a:cubicBezTo>
                    <a:pt x="1255" y="216"/>
                    <a:pt x="1312" y="214"/>
                    <a:pt x="1367" y="209"/>
                  </a:cubicBezTo>
                  <a:cubicBezTo>
                    <a:pt x="1400" y="209"/>
                    <a:pt x="1400" y="143"/>
                    <a:pt x="1367" y="143"/>
                  </a:cubicBezTo>
                  <a:cubicBezTo>
                    <a:pt x="966" y="9"/>
                    <a:pt x="466" y="43"/>
                    <a:pt x="32" y="9"/>
                  </a:cubicBezTo>
                  <a:cubicBezTo>
                    <a:pt x="26" y="3"/>
                    <a:pt x="21" y="0"/>
                    <a:pt x="1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2" name="Google Shape;5932;p28"/>
            <p:cNvSpPr/>
            <p:nvPr/>
          </p:nvSpPr>
          <p:spPr>
            <a:xfrm>
              <a:off x="7492075" y="5100875"/>
              <a:ext cx="13700" cy="18425"/>
            </a:xfrm>
            <a:custGeom>
              <a:rect b="b" l="l" r="r" t="t"/>
              <a:pathLst>
                <a:path extrusionOk="0" h="737" w="548">
                  <a:moveTo>
                    <a:pt x="124" y="0"/>
                  </a:moveTo>
                  <a:cubicBezTo>
                    <a:pt x="49" y="0"/>
                    <a:pt x="0" y="92"/>
                    <a:pt x="81" y="119"/>
                  </a:cubicBezTo>
                  <a:cubicBezTo>
                    <a:pt x="281" y="252"/>
                    <a:pt x="348" y="452"/>
                    <a:pt x="348" y="686"/>
                  </a:cubicBezTo>
                  <a:cubicBezTo>
                    <a:pt x="348" y="719"/>
                    <a:pt x="364" y="736"/>
                    <a:pt x="385" y="736"/>
                  </a:cubicBezTo>
                  <a:cubicBezTo>
                    <a:pt x="406" y="736"/>
                    <a:pt x="431" y="719"/>
                    <a:pt x="448" y="686"/>
                  </a:cubicBezTo>
                  <a:cubicBezTo>
                    <a:pt x="548" y="419"/>
                    <a:pt x="381" y="119"/>
                    <a:pt x="181" y="19"/>
                  </a:cubicBezTo>
                  <a:cubicBezTo>
                    <a:pt x="161" y="6"/>
                    <a:pt x="142" y="0"/>
                    <a:pt x="12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3" name="Google Shape;5933;p28"/>
            <p:cNvSpPr/>
            <p:nvPr/>
          </p:nvSpPr>
          <p:spPr>
            <a:xfrm>
              <a:off x="7526600" y="3937200"/>
              <a:ext cx="133450" cy="103400"/>
            </a:xfrm>
            <a:custGeom>
              <a:rect b="b" l="l" r="r" t="t"/>
              <a:pathLst>
                <a:path extrusionOk="0" h="4136" w="5338">
                  <a:moveTo>
                    <a:pt x="2081" y="1"/>
                  </a:moveTo>
                  <a:cubicBezTo>
                    <a:pt x="1666" y="1"/>
                    <a:pt x="1252" y="87"/>
                    <a:pt x="868" y="266"/>
                  </a:cubicBezTo>
                  <a:cubicBezTo>
                    <a:pt x="468" y="466"/>
                    <a:pt x="67" y="766"/>
                    <a:pt x="1" y="1233"/>
                  </a:cubicBezTo>
                  <a:lnTo>
                    <a:pt x="134" y="1067"/>
                  </a:lnTo>
                  <a:cubicBezTo>
                    <a:pt x="468" y="800"/>
                    <a:pt x="835" y="533"/>
                    <a:pt x="1235" y="433"/>
                  </a:cubicBezTo>
                  <a:cubicBezTo>
                    <a:pt x="1290" y="424"/>
                    <a:pt x="1346" y="420"/>
                    <a:pt x="1402" y="420"/>
                  </a:cubicBezTo>
                  <a:cubicBezTo>
                    <a:pt x="1790" y="420"/>
                    <a:pt x="2186" y="617"/>
                    <a:pt x="2302" y="967"/>
                  </a:cubicBezTo>
                  <a:cubicBezTo>
                    <a:pt x="2336" y="1200"/>
                    <a:pt x="2336" y="1400"/>
                    <a:pt x="2402" y="1600"/>
                  </a:cubicBezTo>
                  <a:cubicBezTo>
                    <a:pt x="2528" y="1852"/>
                    <a:pt x="2825" y="1971"/>
                    <a:pt x="3150" y="1971"/>
                  </a:cubicBezTo>
                  <a:cubicBezTo>
                    <a:pt x="3255" y="1971"/>
                    <a:pt x="3364" y="1958"/>
                    <a:pt x="3470" y="1934"/>
                  </a:cubicBezTo>
                  <a:cubicBezTo>
                    <a:pt x="3604" y="1915"/>
                    <a:pt x="3760" y="1874"/>
                    <a:pt x="3906" y="1874"/>
                  </a:cubicBezTo>
                  <a:cubicBezTo>
                    <a:pt x="4015" y="1874"/>
                    <a:pt x="4118" y="1896"/>
                    <a:pt x="4204" y="1967"/>
                  </a:cubicBezTo>
                  <a:cubicBezTo>
                    <a:pt x="4404" y="2134"/>
                    <a:pt x="4370" y="2434"/>
                    <a:pt x="4370" y="2734"/>
                  </a:cubicBezTo>
                  <a:cubicBezTo>
                    <a:pt x="4370" y="3068"/>
                    <a:pt x="4404" y="3402"/>
                    <a:pt x="4504" y="3735"/>
                  </a:cubicBezTo>
                  <a:cubicBezTo>
                    <a:pt x="4571" y="3935"/>
                    <a:pt x="4704" y="4135"/>
                    <a:pt x="4904" y="4135"/>
                  </a:cubicBezTo>
                  <a:cubicBezTo>
                    <a:pt x="5038" y="4135"/>
                    <a:pt x="5204" y="4069"/>
                    <a:pt x="5238" y="3902"/>
                  </a:cubicBezTo>
                  <a:cubicBezTo>
                    <a:pt x="5338" y="3769"/>
                    <a:pt x="5338" y="3602"/>
                    <a:pt x="5338" y="3468"/>
                  </a:cubicBezTo>
                  <a:cubicBezTo>
                    <a:pt x="5338" y="2401"/>
                    <a:pt x="4837" y="1300"/>
                    <a:pt x="3970" y="633"/>
                  </a:cubicBezTo>
                  <a:cubicBezTo>
                    <a:pt x="3415" y="222"/>
                    <a:pt x="2746" y="1"/>
                    <a:pt x="208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4" name="Google Shape;5934;p28"/>
            <p:cNvSpPr/>
            <p:nvPr/>
          </p:nvSpPr>
          <p:spPr>
            <a:xfrm>
              <a:off x="7585100" y="5126850"/>
              <a:ext cx="109725" cy="103950"/>
            </a:xfrm>
            <a:custGeom>
              <a:rect b="b" l="l" r="r" t="t"/>
              <a:pathLst>
                <a:path extrusionOk="0" h="4158" w="4389">
                  <a:moveTo>
                    <a:pt x="4360" y="0"/>
                  </a:moveTo>
                  <a:cubicBezTo>
                    <a:pt x="4352" y="0"/>
                    <a:pt x="4342" y="4"/>
                    <a:pt x="4332" y="14"/>
                  </a:cubicBezTo>
                  <a:cubicBezTo>
                    <a:pt x="4054" y="292"/>
                    <a:pt x="3773" y="566"/>
                    <a:pt x="3491" y="838"/>
                  </a:cubicBezTo>
                  <a:lnTo>
                    <a:pt x="3491" y="838"/>
                  </a:lnTo>
                  <a:cubicBezTo>
                    <a:pt x="3777" y="569"/>
                    <a:pt x="4068" y="305"/>
                    <a:pt x="4365" y="47"/>
                  </a:cubicBezTo>
                  <a:cubicBezTo>
                    <a:pt x="4389" y="24"/>
                    <a:pt x="4379" y="0"/>
                    <a:pt x="4360" y="0"/>
                  </a:cubicBezTo>
                  <a:close/>
                  <a:moveTo>
                    <a:pt x="3491" y="838"/>
                  </a:moveTo>
                  <a:cubicBezTo>
                    <a:pt x="3316" y="1002"/>
                    <a:pt x="3142" y="1167"/>
                    <a:pt x="2970" y="1333"/>
                  </a:cubicBezTo>
                  <a:lnTo>
                    <a:pt x="2970" y="1333"/>
                  </a:lnTo>
                  <a:cubicBezTo>
                    <a:pt x="3144" y="1169"/>
                    <a:pt x="3318" y="1004"/>
                    <a:pt x="3491" y="838"/>
                  </a:cubicBezTo>
                  <a:close/>
                  <a:moveTo>
                    <a:pt x="2970" y="1333"/>
                  </a:moveTo>
                  <a:cubicBezTo>
                    <a:pt x="1995" y="2254"/>
                    <a:pt x="1004" y="3153"/>
                    <a:pt x="29" y="4084"/>
                  </a:cubicBezTo>
                  <a:cubicBezTo>
                    <a:pt x="0" y="4084"/>
                    <a:pt x="21" y="4157"/>
                    <a:pt x="48" y="4157"/>
                  </a:cubicBezTo>
                  <a:cubicBezTo>
                    <a:pt x="53" y="4157"/>
                    <a:pt x="58" y="4155"/>
                    <a:pt x="62" y="4150"/>
                  </a:cubicBezTo>
                  <a:cubicBezTo>
                    <a:pt x="1062" y="3242"/>
                    <a:pt x="2000" y="2271"/>
                    <a:pt x="2970" y="133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5" name="Google Shape;5935;p28"/>
            <p:cNvSpPr/>
            <p:nvPr/>
          </p:nvSpPr>
          <p:spPr>
            <a:xfrm>
              <a:off x="7601300" y="5166050"/>
              <a:ext cx="21000" cy="15700"/>
            </a:xfrm>
            <a:custGeom>
              <a:rect b="b" l="l" r="r" t="t"/>
              <a:pathLst>
                <a:path extrusionOk="0" h="628" w="840">
                  <a:moveTo>
                    <a:pt x="794" y="1"/>
                  </a:moveTo>
                  <a:cubicBezTo>
                    <a:pt x="782" y="1"/>
                    <a:pt x="766" y="5"/>
                    <a:pt x="749" y="14"/>
                  </a:cubicBezTo>
                  <a:cubicBezTo>
                    <a:pt x="615" y="80"/>
                    <a:pt x="515" y="180"/>
                    <a:pt x="415" y="281"/>
                  </a:cubicBezTo>
                  <a:cubicBezTo>
                    <a:pt x="282" y="347"/>
                    <a:pt x="182" y="481"/>
                    <a:pt x="48" y="581"/>
                  </a:cubicBezTo>
                  <a:cubicBezTo>
                    <a:pt x="1" y="604"/>
                    <a:pt x="4" y="628"/>
                    <a:pt x="21" y="628"/>
                  </a:cubicBezTo>
                  <a:cubicBezTo>
                    <a:pt x="29" y="628"/>
                    <a:pt x="38" y="624"/>
                    <a:pt x="48" y="614"/>
                  </a:cubicBezTo>
                  <a:cubicBezTo>
                    <a:pt x="182" y="514"/>
                    <a:pt x="315" y="414"/>
                    <a:pt x="482" y="314"/>
                  </a:cubicBezTo>
                  <a:cubicBezTo>
                    <a:pt x="582" y="247"/>
                    <a:pt x="682" y="180"/>
                    <a:pt x="815" y="80"/>
                  </a:cubicBezTo>
                  <a:cubicBezTo>
                    <a:pt x="840" y="32"/>
                    <a:pt x="828" y="1"/>
                    <a:pt x="7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6" name="Google Shape;5936;p28"/>
            <p:cNvSpPr/>
            <p:nvPr/>
          </p:nvSpPr>
          <p:spPr>
            <a:xfrm>
              <a:off x="7602850" y="5159000"/>
              <a:ext cx="18000" cy="13250"/>
            </a:xfrm>
            <a:custGeom>
              <a:rect b="b" l="l" r="r" t="t"/>
              <a:pathLst>
                <a:path extrusionOk="0" h="530" w="720">
                  <a:moveTo>
                    <a:pt x="709" y="0"/>
                  </a:moveTo>
                  <a:cubicBezTo>
                    <a:pt x="704" y="0"/>
                    <a:pt x="697" y="8"/>
                    <a:pt x="687" y="29"/>
                  </a:cubicBezTo>
                  <a:cubicBezTo>
                    <a:pt x="553" y="62"/>
                    <a:pt x="486" y="129"/>
                    <a:pt x="386" y="229"/>
                  </a:cubicBezTo>
                  <a:cubicBezTo>
                    <a:pt x="286" y="296"/>
                    <a:pt x="153" y="429"/>
                    <a:pt x="19" y="496"/>
                  </a:cubicBezTo>
                  <a:cubicBezTo>
                    <a:pt x="13" y="489"/>
                    <a:pt x="9" y="487"/>
                    <a:pt x="7" y="487"/>
                  </a:cubicBezTo>
                  <a:cubicBezTo>
                    <a:pt x="1" y="487"/>
                    <a:pt x="33" y="529"/>
                    <a:pt x="86" y="529"/>
                  </a:cubicBezTo>
                  <a:lnTo>
                    <a:pt x="453" y="262"/>
                  </a:lnTo>
                  <a:cubicBezTo>
                    <a:pt x="520" y="196"/>
                    <a:pt x="653" y="129"/>
                    <a:pt x="720" y="62"/>
                  </a:cubicBezTo>
                  <a:cubicBezTo>
                    <a:pt x="720" y="39"/>
                    <a:pt x="720" y="0"/>
                    <a:pt x="7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7" name="Google Shape;5937;p28"/>
            <p:cNvSpPr/>
            <p:nvPr/>
          </p:nvSpPr>
          <p:spPr>
            <a:xfrm>
              <a:off x="7591650" y="5136575"/>
              <a:ext cx="30875" cy="24225"/>
            </a:xfrm>
            <a:custGeom>
              <a:rect b="b" l="l" r="r" t="t"/>
              <a:pathLst>
                <a:path extrusionOk="0" h="969" w="1235">
                  <a:moveTo>
                    <a:pt x="962" y="156"/>
                  </a:moveTo>
                  <a:lnTo>
                    <a:pt x="962" y="156"/>
                  </a:lnTo>
                  <a:cubicBezTo>
                    <a:pt x="1041" y="377"/>
                    <a:pt x="970" y="614"/>
                    <a:pt x="804" y="738"/>
                  </a:cubicBezTo>
                  <a:lnTo>
                    <a:pt x="804" y="738"/>
                  </a:lnTo>
                  <a:cubicBezTo>
                    <a:pt x="817" y="500"/>
                    <a:pt x="870" y="316"/>
                    <a:pt x="962" y="156"/>
                  </a:cubicBezTo>
                  <a:close/>
                  <a:moveTo>
                    <a:pt x="304" y="579"/>
                  </a:moveTo>
                  <a:cubicBezTo>
                    <a:pt x="369" y="579"/>
                    <a:pt x="452" y="610"/>
                    <a:pt x="467" y="626"/>
                  </a:cubicBezTo>
                  <a:cubicBezTo>
                    <a:pt x="547" y="665"/>
                    <a:pt x="591" y="740"/>
                    <a:pt x="634" y="815"/>
                  </a:cubicBezTo>
                  <a:lnTo>
                    <a:pt x="634" y="815"/>
                  </a:lnTo>
                  <a:cubicBezTo>
                    <a:pt x="602" y="822"/>
                    <a:pt x="569" y="826"/>
                    <a:pt x="534" y="826"/>
                  </a:cubicBezTo>
                  <a:cubicBezTo>
                    <a:pt x="434" y="826"/>
                    <a:pt x="301" y="826"/>
                    <a:pt x="267" y="759"/>
                  </a:cubicBezTo>
                  <a:cubicBezTo>
                    <a:pt x="179" y="618"/>
                    <a:pt x="231" y="579"/>
                    <a:pt x="304" y="579"/>
                  </a:cubicBezTo>
                  <a:close/>
                  <a:moveTo>
                    <a:pt x="993" y="0"/>
                  </a:moveTo>
                  <a:cubicBezTo>
                    <a:pt x="976" y="0"/>
                    <a:pt x="968" y="9"/>
                    <a:pt x="968" y="25"/>
                  </a:cubicBezTo>
                  <a:cubicBezTo>
                    <a:pt x="823" y="257"/>
                    <a:pt x="703" y="514"/>
                    <a:pt x="718" y="752"/>
                  </a:cubicBezTo>
                  <a:lnTo>
                    <a:pt x="718" y="752"/>
                  </a:lnTo>
                  <a:cubicBezTo>
                    <a:pt x="619" y="600"/>
                    <a:pt x="539" y="408"/>
                    <a:pt x="364" y="408"/>
                  </a:cubicBezTo>
                  <a:cubicBezTo>
                    <a:pt x="334" y="408"/>
                    <a:pt x="302" y="414"/>
                    <a:pt x="267" y="425"/>
                  </a:cubicBezTo>
                  <a:cubicBezTo>
                    <a:pt x="0" y="459"/>
                    <a:pt x="101" y="759"/>
                    <a:pt x="267" y="859"/>
                  </a:cubicBezTo>
                  <a:cubicBezTo>
                    <a:pt x="351" y="915"/>
                    <a:pt x="452" y="941"/>
                    <a:pt x="556" y="941"/>
                  </a:cubicBezTo>
                  <a:cubicBezTo>
                    <a:pt x="605" y="941"/>
                    <a:pt x="655" y="936"/>
                    <a:pt x="703" y="924"/>
                  </a:cubicBezTo>
                  <a:lnTo>
                    <a:pt x="703" y="924"/>
                  </a:lnTo>
                  <a:cubicBezTo>
                    <a:pt x="713" y="936"/>
                    <a:pt x="723" y="948"/>
                    <a:pt x="734" y="959"/>
                  </a:cubicBezTo>
                  <a:cubicBezTo>
                    <a:pt x="740" y="965"/>
                    <a:pt x="749" y="968"/>
                    <a:pt x="758" y="968"/>
                  </a:cubicBezTo>
                  <a:cubicBezTo>
                    <a:pt x="792" y="968"/>
                    <a:pt x="838" y="929"/>
                    <a:pt x="819" y="885"/>
                  </a:cubicBezTo>
                  <a:lnTo>
                    <a:pt x="819" y="885"/>
                  </a:lnTo>
                  <a:cubicBezTo>
                    <a:pt x="872" y="861"/>
                    <a:pt x="923" y="830"/>
                    <a:pt x="968" y="792"/>
                  </a:cubicBezTo>
                  <a:cubicBezTo>
                    <a:pt x="1168" y="592"/>
                    <a:pt x="1235" y="292"/>
                    <a:pt x="1068" y="25"/>
                  </a:cubicBezTo>
                  <a:cubicBezTo>
                    <a:pt x="1035" y="9"/>
                    <a:pt x="1010" y="0"/>
                    <a:pt x="99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8" name="Google Shape;5938;p28"/>
            <p:cNvSpPr/>
            <p:nvPr/>
          </p:nvSpPr>
          <p:spPr>
            <a:xfrm>
              <a:off x="7627775" y="5115975"/>
              <a:ext cx="32925" cy="30150"/>
            </a:xfrm>
            <a:custGeom>
              <a:rect b="b" l="l" r="r" t="t"/>
              <a:pathLst>
                <a:path extrusionOk="0" h="1206" w="1317">
                  <a:moveTo>
                    <a:pt x="16" y="0"/>
                  </a:moveTo>
                  <a:cubicBezTo>
                    <a:pt x="8" y="0"/>
                    <a:pt x="1" y="15"/>
                    <a:pt x="23" y="15"/>
                  </a:cubicBezTo>
                  <a:cubicBezTo>
                    <a:pt x="23" y="4"/>
                    <a:pt x="19" y="0"/>
                    <a:pt x="16" y="0"/>
                  </a:cubicBezTo>
                  <a:close/>
                  <a:moveTo>
                    <a:pt x="23" y="15"/>
                  </a:moveTo>
                  <a:lnTo>
                    <a:pt x="23" y="15"/>
                  </a:lnTo>
                  <a:cubicBezTo>
                    <a:pt x="390" y="449"/>
                    <a:pt x="790" y="816"/>
                    <a:pt x="1191" y="1183"/>
                  </a:cubicBezTo>
                  <a:cubicBezTo>
                    <a:pt x="1207" y="1199"/>
                    <a:pt x="1223" y="1205"/>
                    <a:pt x="1237" y="1205"/>
                  </a:cubicBezTo>
                  <a:cubicBezTo>
                    <a:pt x="1284" y="1205"/>
                    <a:pt x="1316" y="1141"/>
                    <a:pt x="1291" y="1116"/>
                  </a:cubicBezTo>
                  <a:cubicBezTo>
                    <a:pt x="857" y="749"/>
                    <a:pt x="457" y="349"/>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9" name="Google Shape;5939;p28"/>
            <p:cNvSpPr/>
            <p:nvPr/>
          </p:nvSpPr>
          <p:spPr>
            <a:xfrm>
              <a:off x="7401525" y="5333175"/>
              <a:ext cx="147625" cy="7525"/>
            </a:xfrm>
            <a:custGeom>
              <a:rect b="b" l="l" r="r" t="t"/>
              <a:pathLst>
                <a:path extrusionOk="0" h="301" w="5905">
                  <a:moveTo>
                    <a:pt x="2923" y="0"/>
                  </a:moveTo>
                  <a:cubicBezTo>
                    <a:pt x="1951" y="0"/>
                    <a:pt x="984" y="50"/>
                    <a:pt x="33" y="167"/>
                  </a:cubicBezTo>
                  <a:cubicBezTo>
                    <a:pt x="0" y="234"/>
                    <a:pt x="0" y="300"/>
                    <a:pt x="33" y="300"/>
                  </a:cubicBezTo>
                  <a:cubicBezTo>
                    <a:pt x="1294" y="258"/>
                    <a:pt x="2513" y="201"/>
                    <a:pt x="3744" y="201"/>
                  </a:cubicBezTo>
                  <a:cubicBezTo>
                    <a:pt x="4435" y="201"/>
                    <a:pt x="5130" y="219"/>
                    <a:pt x="5838" y="267"/>
                  </a:cubicBezTo>
                  <a:cubicBezTo>
                    <a:pt x="5904" y="267"/>
                    <a:pt x="5904" y="167"/>
                    <a:pt x="5838" y="134"/>
                  </a:cubicBezTo>
                  <a:cubicBezTo>
                    <a:pt x="4870" y="50"/>
                    <a:pt x="3894" y="0"/>
                    <a:pt x="29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0" name="Google Shape;5940;p28"/>
            <p:cNvSpPr/>
            <p:nvPr/>
          </p:nvSpPr>
          <p:spPr>
            <a:xfrm>
              <a:off x="7519925" y="5295425"/>
              <a:ext cx="6700" cy="40825"/>
            </a:xfrm>
            <a:custGeom>
              <a:rect b="b" l="l" r="r" t="t"/>
              <a:pathLst>
                <a:path extrusionOk="0" h="1633" w="268">
                  <a:moveTo>
                    <a:pt x="168" y="1"/>
                  </a:moveTo>
                  <a:cubicBezTo>
                    <a:pt x="134" y="1"/>
                    <a:pt x="101" y="26"/>
                    <a:pt x="101" y="76"/>
                  </a:cubicBezTo>
                  <a:cubicBezTo>
                    <a:pt x="101" y="576"/>
                    <a:pt x="1" y="1077"/>
                    <a:pt x="1" y="1577"/>
                  </a:cubicBezTo>
                  <a:cubicBezTo>
                    <a:pt x="1" y="1616"/>
                    <a:pt x="35" y="1632"/>
                    <a:pt x="64" y="1632"/>
                  </a:cubicBezTo>
                  <a:cubicBezTo>
                    <a:pt x="84" y="1632"/>
                    <a:pt x="101" y="1624"/>
                    <a:pt x="101" y="1610"/>
                  </a:cubicBezTo>
                  <a:cubicBezTo>
                    <a:pt x="268" y="1110"/>
                    <a:pt x="268" y="576"/>
                    <a:pt x="234" y="76"/>
                  </a:cubicBezTo>
                  <a:cubicBezTo>
                    <a:pt x="234" y="26"/>
                    <a:pt x="201" y="1"/>
                    <a:pt x="1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1" name="Google Shape;5941;p28"/>
            <p:cNvSpPr/>
            <p:nvPr/>
          </p:nvSpPr>
          <p:spPr>
            <a:xfrm>
              <a:off x="7453225" y="5313975"/>
              <a:ext cx="10850" cy="8375"/>
            </a:xfrm>
            <a:custGeom>
              <a:rect b="b" l="l" r="r" t="t"/>
              <a:pathLst>
                <a:path extrusionOk="0" h="335" w="434">
                  <a:moveTo>
                    <a:pt x="0" y="1"/>
                  </a:moveTo>
                  <a:cubicBezTo>
                    <a:pt x="134" y="101"/>
                    <a:pt x="267" y="234"/>
                    <a:pt x="367" y="335"/>
                  </a:cubicBezTo>
                  <a:cubicBezTo>
                    <a:pt x="434" y="335"/>
                    <a:pt x="434" y="335"/>
                    <a:pt x="434" y="268"/>
                  </a:cubicBezTo>
                  <a:cubicBezTo>
                    <a:pt x="300" y="201"/>
                    <a:pt x="167" y="68"/>
                    <a:pt x="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2" name="Google Shape;5942;p28"/>
            <p:cNvSpPr/>
            <p:nvPr/>
          </p:nvSpPr>
          <p:spPr>
            <a:xfrm>
              <a:off x="7454875" y="5306975"/>
              <a:ext cx="14200" cy="12875"/>
            </a:xfrm>
            <a:custGeom>
              <a:rect b="b" l="l" r="r" t="t"/>
              <a:pathLst>
                <a:path extrusionOk="0" h="515" w="568">
                  <a:moveTo>
                    <a:pt x="27" y="0"/>
                  </a:moveTo>
                  <a:cubicBezTo>
                    <a:pt x="18" y="0"/>
                    <a:pt x="1" y="24"/>
                    <a:pt x="1" y="47"/>
                  </a:cubicBezTo>
                  <a:cubicBezTo>
                    <a:pt x="68" y="148"/>
                    <a:pt x="168" y="214"/>
                    <a:pt x="268" y="314"/>
                  </a:cubicBezTo>
                  <a:cubicBezTo>
                    <a:pt x="368" y="381"/>
                    <a:pt x="435" y="481"/>
                    <a:pt x="535" y="514"/>
                  </a:cubicBezTo>
                  <a:cubicBezTo>
                    <a:pt x="568" y="514"/>
                    <a:pt x="568" y="514"/>
                    <a:pt x="568" y="481"/>
                  </a:cubicBezTo>
                  <a:cubicBezTo>
                    <a:pt x="501" y="381"/>
                    <a:pt x="401" y="314"/>
                    <a:pt x="334" y="281"/>
                  </a:cubicBezTo>
                  <a:cubicBezTo>
                    <a:pt x="234" y="181"/>
                    <a:pt x="101" y="114"/>
                    <a:pt x="34" y="14"/>
                  </a:cubicBezTo>
                  <a:cubicBezTo>
                    <a:pt x="34" y="4"/>
                    <a:pt x="31" y="0"/>
                    <a:pt x="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3" name="Google Shape;5943;p28"/>
            <p:cNvSpPr/>
            <p:nvPr/>
          </p:nvSpPr>
          <p:spPr>
            <a:xfrm>
              <a:off x="7462300" y="5304075"/>
              <a:ext cx="11625" cy="11825"/>
            </a:xfrm>
            <a:custGeom>
              <a:rect b="b" l="l" r="r" t="t"/>
              <a:pathLst>
                <a:path extrusionOk="0" h="473" w="465">
                  <a:moveTo>
                    <a:pt x="15" y="0"/>
                  </a:moveTo>
                  <a:cubicBezTo>
                    <a:pt x="4" y="0"/>
                    <a:pt x="1" y="27"/>
                    <a:pt x="37" y="63"/>
                  </a:cubicBezTo>
                  <a:cubicBezTo>
                    <a:pt x="37" y="18"/>
                    <a:pt x="24" y="0"/>
                    <a:pt x="15" y="0"/>
                  </a:cubicBezTo>
                  <a:close/>
                  <a:moveTo>
                    <a:pt x="37" y="63"/>
                  </a:moveTo>
                  <a:lnTo>
                    <a:pt x="37" y="63"/>
                  </a:lnTo>
                  <a:cubicBezTo>
                    <a:pt x="138" y="163"/>
                    <a:pt x="271" y="330"/>
                    <a:pt x="404" y="464"/>
                  </a:cubicBezTo>
                  <a:cubicBezTo>
                    <a:pt x="411" y="470"/>
                    <a:pt x="418" y="473"/>
                    <a:pt x="424" y="473"/>
                  </a:cubicBezTo>
                  <a:cubicBezTo>
                    <a:pt x="448" y="473"/>
                    <a:pt x="464" y="430"/>
                    <a:pt x="438" y="430"/>
                  </a:cubicBezTo>
                  <a:cubicBezTo>
                    <a:pt x="304" y="264"/>
                    <a:pt x="204" y="130"/>
                    <a:pt x="37" y="6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4" name="Google Shape;5944;p28"/>
            <p:cNvSpPr/>
            <p:nvPr/>
          </p:nvSpPr>
          <p:spPr>
            <a:xfrm>
              <a:off x="7446550" y="5285275"/>
              <a:ext cx="33350" cy="19450"/>
            </a:xfrm>
            <a:custGeom>
              <a:rect b="b" l="l" r="r" t="t"/>
              <a:pathLst>
                <a:path extrusionOk="0" h="778" w="1334">
                  <a:moveTo>
                    <a:pt x="83" y="144"/>
                  </a:moveTo>
                  <a:cubicBezTo>
                    <a:pt x="269" y="295"/>
                    <a:pt x="431" y="490"/>
                    <a:pt x="547" y="709"/>
                  </a:cubicBezTo>
                  <a:lnTo>
                    <a:pt x="547" y="709"/>
                  </a:lnTo>
                  <a:cubicBezTo>
                    <a:pt x="496" y="693"/>
                    <a:pt x="447" y="672"/>
                    <a:pt x="401" y="649"/>
                  </a:cubicBezTo>
                  <a:cubicBezTo>
                    <a:pt x="225" y="532"/>
                    <a:pt x="127" y="363"/>
                    <a:pt x="83" y="144"/>
                  </a:cubicBezTo>
                  <a:close/>
                  <a:moveTo>
                    <a:pt x="872" y="714"/>
                  </a:moveTo>
                  <a:cubicBezTo>
                    <a:pt x="870" y="715"/>
                    <a:pt x="869" y="715"/>
                    <a:pt x="868" y="715"/>
                  </a:cubicBezTo>
                  <a:cubicBezTo>
                    <a:pt x="823" y="728"/>
                    <a:pt x="779" y="736"/>
                    <a:pt x="737" y="740"/>
                  </a:cubicBezTo>
                  <a:lnTo>
                    <a:pt x="737" y="740"/>
                  </a:lnTo>
                  <a:cubicBezTo>
                    <a:pt x="783" y="740"/>
                    <a:pt x="829" y="732"/>
                    <a:pt x="872" y="714"/>
                  </a:cubicBezTo>
                  <a:close/>
                  <a:moveTo>
                    <a:pt x="39" y="1"/>
                  </a:moveTo>
                  <a:cubicBezTo>
                    <a:pt x="17" y="1"/>
                    <a:pt x="0" y="25"/>
                    <a:pt x="0" y="48"/>
                  </a:cubicBezTo>
                  <a:cubicBezTo>
                    <a:pt x="2" y="59"/>
                    <a:pt x="4" y="70"/>
                    <a:pt x="6" y="81"/>
                  </a:cubicBezTo>
                  <a:lnTo>
                    <a:pt x="6" y="81"/>
                  </a:lnTo>
                  <a:cubicBezTo>
                    <a:pt x="4" y="81"/>
                    <a:pt x="2" y="82"/>
                    <a:pt x="0" y="82"/>
                  </a:cubicBezTo>
                  <a:cubicBezTo>
                    <a:pt x="3" y="83"/>
                    <a:pt x="5" y="85"/>
                    <a:pt x="7" y="86"/>
                  </a:cubicBezTo>
                  <a:lnTo>
                    <a:pt x="7" y="86"/>
                  </a:lnTo>
                  <a:cubicBezTo>
                    <a:pt x="67" y="401"/>
                    <a:pt x="269" y="673"/>
                    <a:pt x="559" y="731"/>
                  </a:cubicBezTo>
                  <a:lnTo>
                    <a:pt x="559" y="731"/>
                  </a:lnTo>
                  <a:cubicBezTo>
                    <a:pt x="562" y="737"/>
                    <a:pt x="565" y="743"/>
                    <a:pt x="567" y="749"/>
                  </a:cubicBezTo>
                  <a:cubicBezTo>
                    <a:pt x="578" y="769"/>
                    <a:pt x="591" y="777"/>
                    <a:pt x="605" y="777"/>
                  </a:cubicBezTo>
                  <a:cubicBezTo>
                    <a:pt x="625" y="777"/>
                    <a:pt x="646" y="761"/>
                    <a:pt x="657" y="743"/>
                  </a:cubicBezTo>
                  <a:lnTo>
                    <a:pt x="657" y="743"/>
                  </a:lnTo>
                  <a:cubicBezTo>
                    <a:pt x="664" y="743"/>
                    <a:pt x="670" y="743"/>
                    <a:pt x="677" y="743"/>
                  </a:cubicBezTo>
                  <a:cubicBezTo>
                    <a:pt x="697" y="743"/>
                    <a:pt x="717" y="742"/>
                    <a:pt x="737" y="740"/>
                  </a:cubicBezTo>
                  <a:lnTo>
                    <a:pt x="737" y="740"/>
                  </a:lnTo>
                  <a:cubicBezTo>
                    <a:pt x="735" y="740"/>
                    <a:pt x="732" y="740"/>
                    <a:pt x="730" y="740"/>
                  </a:cubicBezTo>
                  <a:cubicBezTo>
                    <a:pt x="723" y="740"/>
                    <a:pt x="715" y="740"/>
                    <a:pt x="708" y="740"/>
                  </a:cubicBezTo>
                  <a:lnTo>
                    <a:pt x="708" y="740"/>
                  </a:lnTo>
                  <a:cubicBezTo>
                    <a:pt x="722" y="738"/>
                    <a:pt x="734" y="730"/>
                    <a:pt x="734" y="715"/>
                  </a:cubicBezTo>
                  <a:cubicBezTo>
                    <a:pt x="768" y="549"/>
                    <a:pt x="834" y="248"/>
                    <a:pt x="1001" y="182"/>
                  </a:cubicBezTo>
                  <a:cubicBezTo>
                    <a:pt x="1018" y="148"/>
                    <a:pt x="1026" y="132"/>
                    <a:pt x="1034" y="132"/>
                  </a:cubicBezTo>
                  <a:cubicBezTo>
                    <a:pt x="1043" y="132"/>
                    <a:pt x="1051" y="148"/>
                    <a:pt x="1068" y="182"/>
                  </a:cubicBezTo>
                  <a:cubicBezTo>
                    <a:pt x="1101" y="215"/>
                    <a:pt x="1101" y="248"/>
                    <a:pt x="1101" y="348"/>
                  </a:cubicBezTo>
                  <a:cubicBezTo>
                    <a:pt x="1101" y="415"/>
                    <a:pt x="1068" y="515"/>
                    <a:pt x="1034" y="582"/>
                  </a:cubicBezTo>
                  <a:cubicBezTo>
                    <a:pt x="987" y="648"/>
                    <a:pt x="931" y="690"/>
                    <a:pt x="872" y="714"/>
                  </a:cubicBezTo>
                  <a:lnTo>
                    <a:pt x="872" y="714"/>
                  </a:lnTo>
                  <a:cubicBezTo>
                    <a:pt x="1169" y="645"/>
                    <a:pt x="1334" y="247"/>
                    <a:pt x="1101" y="15"/>
                  </a:cubicBezTo>
                  <a:lnTo>
                    <a:pt x="1068" y="15"/>
                  </a:lnTo>
                  <a:cubicBezTo>
                    <a:pt x="834" y="182"/>
                    <a:pt x="701" y="415"/>
                    <a:pt x="667" y="715"/>
                  </a:cubicBezTo>
                  <a:cubicBezTo>
                    <a:pt x="667" y="727"/>
                    <a:pt x="676" y="735"/>
                    <a:pt x="687" y="738"/>
                  </a:cubicBezTo>
                  <a:lnTo>
                    <a:pt x="687" y="738"/>
                  </a:lnTo>
                  <a:cubicBezTo>
                    <a:pt x="679" y="738"/>
                    <a:pt x="670" y="737"/>
                    <a:pt x="662" y="736"/>
                  </a:cubicBezTo>
                  <a:lnTo>
                    <a:pt x="662" y="736"/>
                  </a:lnTo>
                  <a:cubicBezTo>
                    <a:pt x="665" y="728"/>
                    <a:pt x="667" y="721"/>
                    <a:pt x="667" y="715"/>
                  </a:cubicBezTo>
                  <a:cubicBezTo>
                    <a:pt x="534" y="415"/>
                    <a:pt x="334" y="182"/>
                    <a:pt x="67" y="15"/>
                  </a:cubicBezTo>
                  <a:cubicBezTo>
                    <a:pt x="57" y="5"/>
                    <a:pt x="48"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45" name="Google Shape;5945;p28"/>
          <p:cNvGrpSpPr/>
          <p:nvPr/>
        </p:nvGrpSpPr>
        <p:grpSpPr>
          <a:xfrm rot="-373388">
            <a:off x="6934519" y="2122528"/>
            <a:ext cx="718870" cy="1429490"/>
            <a:chOff x="4814675" y="3717725"/>
            <a:chExt cx="718875" cy="1429500"/>
          </a:xfrm>
        </p:grpSpPr>
        <p:sp>
          <p:nvSpPr>
            <p:cNvPr id="5946" name="Google Shape;5946;p28"/>
            <p:cNvSpPr/>
            <p:nvPr/>
          </p:nvSpPr>
          <p:spPr>
            <a:xfrm>
              <a:off x="5091525" y="3730125"/>
              <a:ext cx="246875" cy="263300"/>
            </a:xfrm>
            <a:custGeom>
              <a:rect b="b" l="l" r="r" t="t"/>
              <a:pathLst>
                <a:path extrusionOk="0" h="10532" w="9875">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7" name="Google Shape;5947;p28"/>
            <p:cNvSpPr/>
            <p:nvPr/>
          </p:nvSpPr>
          <p:spPr>
            <a:xfrm>
              <a:off x="5064000" y="3717725"/>
              <a:ext cx="57575" cy="46750"/>
            </a:xfrm>
            <a:custGeom>
              <a:rect b="b" l="l" r="r" t="t"/>
              <a:pathLst>
                <a:path extrusionOk="0" h="1870" w="2303">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8" name="Google Shape;5948;p28"/>
            <p:cNvSpPr/>
            <p:nvPr/>
          </p:nvSpPr>
          <p:spPr>
            <a:xfrm>
              <a:off x="5057350" y="3982200"/>
              <a:ext cx="271050" cy="389475"/>
            </a:xfrm>
            <a:custGeom>
              <a:rect b="b" l="l" r="r" t="t"/>
              <a:pathLst>
                <a:path extrusionOk="0" h="15579" w="10842">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9" name="Google Shape;5949;p28"/>
            <p:cNvSpPr/>
            <p:nvPr/>
          </p:nvSpPr>
          <p:spPr>
            <a:xfrm>
              <a:off x="5103200" y="3734525"/>
              <a:ext cx="164325" cy="197850"/>
            </a:xfrm>
            <a:custGeom>
              <a:rect b="b" l="l" r="r" t="t"/>
              <a:pathLst>
                <a:path extrusionOk="0" h="7914" w="6573">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0" name="Google Shape;5950;p28"/>
            <p:cNvSpPr/>
            <p:nvPr/>
          </p:nvSpPr>
          <p:spPr>
            <a:xfrm>
              <a:off x="5134050" y="3912975"/>
              <a:ext cx="99275" cy="134900"/>
            </a:xfrm>
            <a:custGeom>
              <a:rect b="b" l="l" r="r" t="t"/>
              <a:pathLst>
                <a:path extrusionOk="0" h="5396" w="3971">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1" name="Google Shape;5951;p28"/>
            <p:cNvSpPr/>
            <p:nvPr/>
          </p:nvSpPr>
          <p:spPr>
            <a:xfrm>
              <a:off x="5076150" y="3831250"/>
              <a:ext cx="41250" cy="56600"/>
            </a:xfrm>
            <a:custGeom>
              <a:rect b="b" l="l" r="r" t="t"/>
              <a:pathLst>
                <a:path extrusionOk="0" h="2264" w="165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2" name="Google Shape;5952;p28"/>
            <p:cNvSpPr/>
            <p:nvPr/>
          </p:nvSpPr>
          <p:spPr>
            <a:xfrm>
              <a:off x="5138975" y="3817075"/>
              <a:ext cx="7625" cy="6425"/>
            </a:xfrm>
            <a:custGeom>
              <a:rect b="b" l="l" r="r" t="t"/>
              <a:pathLst>
                <a:path extrusionOk="0" h="257" w="305">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3" name="Google Shape;5953;p28"/>
            <p:cNvSpPr/>
            <p:nvPr/>
          </p:nvSpPr>
          <p:spPr>
            <a:xfrm>
              <a:off x="5216850" y="3806175"/>
              <a:ext cx="7300" cy="5575"/>
            </a:xfrm>
            <a:custGeom>
              <a:rect b="b" l="l" r="r" t="t"/>
              <a:pathLst>
                <a:path extrusionOk="0" h="223" w="292">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4" name="Google Shape;5954;p28"/>
            <p:cNvSpPr/>
            <p:nvPr/>
          </p:nvSpPr>
          <p:spPr>
            <a:xfrm>
              <a:off x="5129900" y="3922150"/>
              <a:ext cx="82575" cy="14650"/>
            </a:xfrm>
            <a:custGeom>
              <a:rect b="b" l="l" r="r" t="t"/>
              <a:pathLst>
                <a:path extrusionOk="0" h="586" w="3303">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5" name="Google Shape;5955;p28"/>
            <p:cNvSpPr/>
            <p:nvPr/>
          </p:nvSpPr>
          <p:spPr>
            <a:xfrm>
              <a:off x="5178250" y="3804900"/>
              <a:ext cx="25875" cy="57125"/>
            </a:xfrm>
            <a:custGeom>
              <a:rect b="b" l="l" r="r" t="t"/>
              <a:pathLst>
                <a:path extrusionOk="0" h="2285" w="1035">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6" name="Google Shape;5956;p28"/>
            <p:cNvSpPr/>
            <p:nvPr/>
          </p:nvSpPr>
          <p:spPr>
            <a:xfrm>
              <a:off x="5162425" y="3851475"/>
              <a:ext cx="55900" cy="27575"/>
            </a:xfrm>
            <a:custGeom>
              <a:rect b="b" l="l" r="r" t="t"/>
              <a:pathLst>
                <a:path extrusionOk="0" h="1103" w="2236">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7" name="Google Shape;5957;p28"/>
            <p:cNvSpPr/>
            <p:nvPr/>
          </p:nvSpPr>
          <p:spPr>
            <a:xfrm>
              <a:off x="5156575" y="3862225"/>
              <a:ext cx="14200" cy="9700"/>
            </a:xfrm>
            <a:custGeom>
              <a:rect b="b" l="l" r="r" t="t"/>
              <a:pathLst>
                <a:path extrusionOk="0" h="388" w="568">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8" name="Google Shape;5958;p28"/>
            <p:cNvSpPr/>
            <p:nvPr/>
          </p:nvSpPr>
          <p:spPr>
            <a:xfrm>
              <a:off x="5265825" y="4007225"/>
              <a:ext cx="255200" cy="273550"/>
            </a:xfrm>
            <a:custGeom>
              <a:rect b="b" l="l" r="r" t="t"/>
              <a:pathLst>
                <a:path extrusionOk="0" h="10942" w="10208">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9" name="Google Shape;5959;p28"/>
            <p:cNvSpPr/>
            <p:nvPr/>
          </p:nvSpPr>
          <p:spPr>
            <a:xfrm>
              <a:off x="4814675" y="4004000"/>
              <a:ext cx="296900" cy="272550"/>
            </a:xfrm>
            <a:custGeom>
              <a:rect b="b" l="l" r="r" t="t"/>
              <a:pathLst>
                <a:path extrusionOk="0" h="10902" w="11876">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0" name="Google Shape;5960;p28"/>
            <p:cNvSpPr/>
            <p:nvPr/>
          </p:nvSpPr>
          <p:spPr>
            <a:xfrm>
              <a:off x="4896400" y="4991250"/>
              <a:ext cx="123450" cy="155975"/>
            </a:xfrm>
            <a:custGeom>
              <a:rect b="b" l="l" r="r" t="t"/>
              <a:pathLst>
                <a:path extrusionOk="0" h="6239" w="4938">
                  <a:moveTo>
                    <a:pt x="1935" y="1"/>
                  </a:moveTo>
                  <a:lnTo>
                    <a:pt x="0" y="2769"/>
                  </a:lnTo>
                  <a:lnTo>
                    <a:pt x="4470" y="6238"/>
                  </a:lnTo>
                  <a:lnTo>
                    <a:pt x="3803" y="3570"/>
                  </a:lnTo>
                  <a:lnTo>
                    <a:pt x="4937" y="2069"/>
                  </a:lnTo>
                  <a:lnTo>
                    <a:pt x="19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1" name="Google Shape;5961;p28"/>
            <p:cNvSpPr/>
            <p:nvPr/>
          </p:nvSpPr>
          <p:spPr>
            <a:xfrm>
              <a:off x="5315850" y="4935375"/>
              <a:ext cx="129300" cy="133450"/>
            </a:xfrm>
            <a:custGeom>
              <a:rect b="b" l="l" r="r" t="t"/>
              <a:pathLst>
                <a:path extrusionOk="0" h="5338" w="5172">
                  <a:moveTo>
                    <a:pt x="1168" y="1"/>
                  </a:moveTo>
                  <a:lnTo>
                    <a:pt x="1" y="3136"/>
                  </a:lnTo>
                  <a:lnTo>
                    <a:pt x="5171" y="5338"/>
                  </a:lnTo>
                  <a:lnTo>
                    <a:pt x="3870" y="2903"/>
                  </a:lnTo>
                  <a:lnTo>
                    <a:pt x="4571" y="1202"/>
                  </a:lnTo>
                  <a:lnTo>
                    <a:pt x="116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2" name="Google Shape;5962;p28"/>
            <p:cNvSpPr/>
            <p:nvPr/>
          </p:nvSpPr>
          <p:spPr>
            <a:xfrm>
              <a:off x="4919750" y="4371650"/>
              <a:ext cx="613800" cy="698850"/>
            </a:xfrm>
            <a:custGeom>
              <a:rect b="b" l="l" r="r" t="t"/>
              <a:pathLst>
                <a:path extrusionOk="0" h="27954" w="24552">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3" name="Google Shape;5963;p28"/>
            <p:cNvSpPr/>
            <p:nvPr/>
          </p:nvSpPr>
          <p:spPr>
            <a:xfrm>
              <a:off x="5318350" y="5007100"/>
              <a:ext cx="122325" cy="53625"/>
            </a:xfrm>
            <a:custGeom>
              <a:rect b="b" l="l" r="r" t="t"/>
              <a:pathLst>
                <a:path extrusionOk="0" h="2145" w="4893">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4" name="Google Shape;5964;p28"/>
            <p:cNvSpPr/>
            <p:nvPr/>
          </p:nvSpPr>
          <p:spPr>
            <a:xfrm>
              <a:off x="5395950" y="5006875"/>
              <a:ext cx="20850" cy="8600"/>
            </a:xfrm>
            <a:custGeom>
              <a:rect b="b" l="l" r="r" t="t"/>
              <a:pathLst>
                <a:path extrusionOk="0" h="344" w="834">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5" name="Google Shape;5965;p28"/>
            <p:cNvSpPr/>
            <p:nvPr/>
          </p:nvSpPr>
          <p:spPr>
            <a:xfrm>
              <a:off x="5397575" y="5002925"/>
              <a:ext cx="16700" cy="6700"/>
            </a:xfrm>
            <a:custGeom>
              <a:rect b="b" l="l" r="r" t="t"/>
              <a:pathLst>
                <a:path extrusionOk="0" h="268" w="668">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6" name="Google Shape;5966;p28"/>
            <p:cNvSpPr/>
            <p:nvPr/>
          </p:nvSpPr>
          <p:spPr>
            <a:xfrm>
              <a:off x="5399525" y="5020075"/>
              <a:ext cx="22275" cy="3725"/>
            </a:xfrm>
            <a:custGeom>
              <a:rect b="b" l="l" r="r" t="t"/>
              <a:pathLst>
                <a:path extrusionOk="0" h="149" w="891">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7" name="Google Shape;5967;p28"/>
            <p:cNvSpPr/>
            <p:nvPr/>
          </p:nvSpPr>
          <p:spPr>
            <a:xfrm>
              <a:off x="5397375" y="4984875"/>
              <a:ext cx="31100" cy="25850"/>
            </a:xfrm>
            <a:custGeom>
              <a:rect b="b" l="l" r="r" t="t"/>
              <a:pathLst>
                <a:path extrusionOk="0" h="1034" w="1244">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8" name="Google Shape;5968;p28"/>
            <p:cNvSpPr/>
            <p:nvPr/>
          </p:nvSpPr>
          <p:spPr>
            <a:xfrm>
              <a:off x="5345050" y="4977375"/>
              <a:ext cx="13850" cy="40075"/>
            </a:xfrm>
            <a:custGeom>
              <a:rect b="b" l="l" r="r" t="t"/>
              <a:pathLst>
                <a:path extrusionOk="0" h="1603" w="554">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9" name="Google Shape;5969;p28"/>
            <p:cNvSpPr/>
            <p:nvPr/>
          </p:nvSpPr>
          <p:spPr>
            <a:xfrm>
              <a:off x="4901400" y="5055475"/>
              <a:ext cx="101450" cy="76975"/>
            </a:xfrm>
            <a:custGeom>
              <a:rect b="b" l="l" r="r" t="t"/>
              <a:pathLst>
                <a:path extrusionOk="0" h="3079" w="4058">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0" name="Google Shape;5970;p28"/>
            <p:cNvSpPr/>
            <p:nvPr/>
          </p:nvSpPr>
          <p:spPr>
            <a:xfrm>
              <a:off x="4969775" y="5072150"/>
              <a:ext cx="24700" cy="15500"/>
            </a:xfrm>
            <a:custGeom>
              <a:rect b="b" l="l" r="r" t="t"/>
              <a:pathLst>
                <a:path extrusionOk="0" h="620" w="988">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1" name="Google Shape;5971;p28"/>
            <p:cNvSpPr/>
            <p:nvPr/>
          </p:nvSpPr>
          <p:spPr>
            <a:xfrm>
              <a:off x="4975200" y="5064025"/>
              <a:ext cx="21900" cy="16650"/>
            </a:xfrm>
            <a:custGeom>
              <a:rect b="b" l="l" r="r" t="t"/>
              <a:pathLst>
                <a:path extrusionOk="0" h="666" w="876">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2" name="Google Shape;5972;p28"/>
            <p:cNvSpPr/>
            <p:nvPr/>
          </p:nvSpPr>
          <p:spPr>
            <a:xfrm>
              <a:off x="4978950" y="5057125"/>
              <a:ext cx="20050" cy="15875"/>
            </a:xfrm>
            <a:custGeom>
              <a:rect b="b" l="l" r="r" t="t"/>
              <a:pathLst>
                <a:path extrusionOk="0" h="635" w="802">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3" name="Google Shape;5973;p28"/>
            <p:cNvSpPr/>
            <p:nvPr/>
          </p:nvSpPr>
          <p:spPr>
            <a:xfrm>
              <a:off x="4983950" y="5044625"/>
              <a:ext cx="36600" cy="30500"/>
            </a:xfrm>
            <a:custGeom>
              <a:rect b="b" l="l" r="r" t="t"/>
              <a:pathLst>
                <a:path extrusionOk="0" h="1220" w="1464">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4" name="Google Shape;5974;p28"/>
            <p:cNvSpPr/>
            <p:nvPr/>
          </p:nvSpPr>
          <p:spPr>
            <a:xfrm>
              <a:off x="4920850" y="5029300"/>
              <a:ext cx="24775" cy="39900"/>
            </a:xfrm>
            <a:custGeom>
              <a:rect b="b" l="l" r="r" t="t"/>
              <a:pathLst>
                <a:path extrusionOk="0" h="1596" w="991">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5" name="Google Shape;5975;p28"/>
            <p:cNvSpPr/>
            <p:nvPr/>
          </p:nvSpPr>
          <p:spPr>
            <a:xfrm>
              <a:off x="4957625" y="4948600"/>
              <a:ext cx="59700" cy="51500"/>
            </a:xfrm>
            <a:custGeom>
              <a:rect b="b" l="l" r="r" t="t"/>
              <a:pathLst>
                <a:path extrusionOk="0" h="2060" w="2388">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6" name="Google Shape;5976;p28"/>
            <p:cNvSpPr/>
            <p:nvPr/>
          </p:nvSpPr>
          <p:spPr>
            <a:xfrm>
              <a:off x="5005625" y="4920200"/>
              <a:ext cx="66750" cy="57725"/>
            </a:xfrm>
            <a:custGeom>
              <a:rect b="b" l="l" r="r" t="t"/>
              <a:pathLst>
                <a:path extrusionOk="0" h="2309" w="267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7" name="Google Shape;5977;p28"/>
            <p:cNvSpPr/>
            <p:nvPr/>
          </p:nvSpPr>
          <p:spPr>
            <a:xfrm>
              <a:off x="5017400" y="4855375"/>
              <a:ext cx="80000" cy="48225"/>
            </a:xfrm>
            <a:custGeom>
              <a:rect b="b" l="l" r="r" t="t"/>
              <a:pathLst>
                <a:path extrusionOk="0" h="1929" w="320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8" name="Google Shape;5978;p28"/>
            <p:cNvSpPr/>
            <p:nvPr/>
          </p:nvSpPr>
          <p:spPr>
            <a:xfrm>
              <a:off x="5080700" y="4827225"/>
              <a:ext cx="67400" cy="63375"/>
            </a:xfrm>
            <a:custGeom>
              <a:rect b="b" l="l" r="r" t="t"/>
              <a:pathLst>
                <a:path extrusionOk="0" h="2535" w="2696">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9" name="Google Shape;5979;p28"/>
            <p:cNvSpPr/>
            <p:nvPr/>
          </p:nvSpPr>
          <p:spPr>
            <a:xfrm>
              <a:off x="5076525" y="4753575"/>
              <a:ext cx="80900" cy="57700"/>
            </a:xfrm>
            <a:custGeom>
              <a:rect b="b" l="l" r="r" t="t"/>
              <a:pathLst>
                <a:path extrusionOk="0" h="2308" w="3236">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0" name="Google Shape;5980;p28"/>
            <p:cNvSpPr/>
            <p:nvPr/>
          </p:nvSpPr>
          <p:spPr>
            <a:xfrm>
              <a:off x="5137400" y="4729500"/>
              <a:ext cx="83425" cy="53125"/>
            </a:xfrm>
            <a:custGeom>
              <a:rect b="b" l="l" r="r" t="t"/>
              <a:pathLst>
                <a:path extrusionOk="0" h="2125" w="3337">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1" name="Google Shape;5981;p28"/>
            <p:cNvSpPr/>
            <p:nvPr/>
          </p:nvSpPr>
          <p:spPr>
            <a:xfrm>
              <a:off x="5092375" y="4671375"/>
              <a:ext cx="94725" cy="23575"/>
            </a:xfrm>
            <a:custGeom>
              <a:rect b="b" l="l" r="r" t="t"/>
              <a:pathLst>
                <a:path extrusionOk="0" h="943" w="3789">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2" name="Google Shape;5982;p28"/>
            <p:cNvSpPr/>
            <p:nvPr/>
          </p:nvSpPr>
          <p:spPr>
            <a:xfrm>
              <a:off x="5147400" y="4618525"/>
              <a:ext cx="79250" cy="22050"/>
            </a:xfrm>
            <a:custGeom>
              <a:rect b="b" l="l" r="r" t="t"/>
              <a:pathLst>
                <a:path extrusionOk="0" h="882" w="317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3" name="Google Shape;5983;p28"/>
            <p:cNvSpPr/>
            <p:nvPr/>
          </p:nvSpPr>
          <p:spPr>
            <a:xfrm>
              <a:off x="5082575" y="4577575"/>
              <a:ext cx="105250" cy="18675"/>
            </a:xfrm>
            <a:custGeom>
              <a:rect b="b" l="l" r="r" t="t"/>
              <a:pathLst>
                <a:path extrusionOk="0" h="747" w="421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4" name="Google Shape;5984;p28"/>
            <p:cNvSpPr/>
            <p:nvPr/>
          </p:nvSpPr>
          <p:spPr>
            <a:xfrm>
              <a:off x="5129375" y="4509025"/>
              <a:ext cx="104775" cy="27000"/>
            </a:xfrm>
            <a:custGeom>
              <a:rect b="b" l="l" r="r" t="t"/>
              <a:pathLst>
                <a:path extrusionOk="0" h="1080" w="4191">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5" name="Google Shape;5985;p28"/>
            <p:cNvSpPr/>
            <p:nvPr/>
          </p:nvSpPr>
          <p:spPr>
            <a:xfrm>
              <a:off x="5070675" y="4434725"/>
              <a:ext cx="112400" cy="41850"/>
            </a:xfrm>
            <a:custGeom>
              <a:rect b="b" l="l" r="r" t="t"/>
              <a:pathLst>
                <a:path extrusionOk="0" h="1674" w="4496">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6" name="Google Shape;5986;p28"/>
            <p:cNvSpPr/>
            <p:nvPr/>
          </p:nvSpPr>
          <p:spPr>
            <a:xfrm>
              <a:off x="5265825" y="4474850"/>
              <a:ext cx="81750" cy="34425"/>
            </a:xfrm>
            <a:custGeom>
              <a:rect b="b" l="l" r="r" t="t"/>
              <a:pathLst>
                <a:path extrusionOk="0" h="1377" w="327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7" name="Google Shape;5987;p28"/>
            <p:cNvSpPr/>
            <p:nvPr/>
          </p:nvSpPr>
          <p:spPr>
            <a:xfrm>
              <a:off x="5330875" y="4498850"/>
              <a:ext cx="91750" cy="24825"/>
            </a:xfrm>
            <a:custGeom>
              <a:rect b="b" l="l" r="r" t="t"/>
              <a:pathLst>
                <a:path extrusionOk="0" h="993" w="367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8" name="Google Shape;5988;p28"/>
            <p:cNvSpPr/>
            <p:nvPr/>
          </p:nvSpPr>
          <p:spPr>
            <a:xfrm>
              <a:off x="5325300" y="4553425"/>
              <a:ext cx="105550" cy="30075"/>
            </a:xfrm>
            <a:custGeom>
              <a:rect b="b" l="l" r="r" t="t"/>
              <a:pathLst>
                <a:path extrusionOk="0" h="1203" w="4222">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9" name="Google Shape;5989;p28"/>
            <p:cNvSpPr/>
            <p:nvPr/>
          </p:nvSpPr>
          <p:spPr>
            <a:xfrm>
              <a:off x="5389650" y="4594300"/>
              <a:ext cx="118025" cy="27725"/>
            </a:xfrm>
            <a:custGeom>
              <a:rect b="b" l="l" r="r" t="t"/>
              <a:pathLst>
                <a:path extrusionOk="0" h="1109" w="4721">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0" name="Google Shape;5990;p28"/>
            <p:cNvSpPr/>
            <p:nvPr/>
          </p:nvSpPr>
          <p:spPr>
            <a:xfrm>
              <a:off x="5406250" y="4669125"/>
              <a:ext cx="66400" cy="14125"/>
            </a:xfrm>
            <a:custGeom>
              <a:rect b="b" l="l" r="r" t="t"/>
              <a:pathLst>
                <a:path extrusionOk="0" h="565" w="2656">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1" name="Google Shape;5991;p28"/>
            <p:cNvSpPr/>
            <p:nvPr/>
          </p:nvSpPr>
          <p:spPr>
            <a:xfrm>
              <a:off x="5420100" y="4743250"/>
              <a:ext cx="77575" cy="18275"/>
            </a:xfrm>
            <a:custGeom>
              <a:rect b="b" l="l" r="r" t="t"/>
              <a:pathLst>
                <a:path extrusionOk="0" h="731" w="3103">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2" name="Google Shape;5992;p28"/>
            <p:cNvSpPr/>
            <p:nvPr/>
          </p:nvSpPr>
          <p:spPr>
            <a:xfrm>
              <a:off x="5372000" y="4768725"/>
              <a:ext cx="73150" cy="44300"/>
            </a:xfrm>
            <a:custGeom>
              <a:rect b="b" l="l" r="r" t="t"/>
              <a:pathLst>
                <a:path extrusionOk="0" h="1772" w="2926">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3" name="Google Shape;5993;p28"/>
            <p:cNvSpPr/>
            <p:nvPr/>
          </p:nvSpPr>
          <p:spPr>
            <a:xfrm>
              <a:off x="5381200" y="4832675"/>
              <a:ext cx="81450" cy="41025"/>
            </a:xfrm>
            <a:custGeom>
              <a:rect b="b" l="l" r="r" t="t"/>
              <a:pathLst>
                <a:path extrusionOk="0" h="1641" w="3258">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4" name="Google Shape;5994;p28"/>
            <p:cNvSpPr/>
            <p:nvPr/>
          </p:nvSpPr>
          <p:spPr>
            <a:xfrm>
              <a:off x="5351000" y="4882000"/>
              <a:ext cx="71625" cy="12675"/>
            </a:xfrm>
            <a:custGeom>
              <a:rect b="b" l="l" r="r" t="t"/>
              <a:pathLst>
                <a:path extrusionOk="0" h="507" w="2865">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5" name="Google Shape;5995;p28"/>
            <p:cNvSpPr/>
            <p:nvPr/>
          </p:nvSpPr>
          <p:spPr>
            <a:xfrm>
              <a:off x="5361725" y="4932275"/>
              <a:ext cx="75750" cy="25050"/>
            </a:xfrm>
            <a:custGeom>
              <a:rect b="b" l="l" r="r" t="t"/>
              <a:pathLst>
                <a:path extrusionOk="0" h="1002" w="303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6" name="Google Shape;5996;p28"/>
            <p:cNvSpPr/>
            <p:nvPr/>
          </p:nvSpPr>
          <p:spPr>
            <a:xfrm>
              <a:off x="5226125" y="4406625"/>
              <a:ext cx="133125" cy="44250"/>
            </a:xfrm>
            <a:custGeom>
              <a:rect b="b" l="l" r="r" t="t"/>
              <a:pathLst>
                <a:path extrusionOk="0" h="1770" w="5325">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7" name="Google Shape;5997;p28"/>
            <p:cNvSpPr/>
            <p:nvPr/>
          </p:nvSpPr>
          <p:spPr>
            <a:xfrm>
              <a:off x="5051500" y="4390450"/>
              <a:ext cx="120950" cy="27400"/>
            </a:xfrm>
            <a:custGeom>
              <a:rect b="b" l="l" r="r" t="t"/>
              <a:pathLst>
                <a:path extrusionOk="0" h="1096" w="4838">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8" name="Google Shape;5998;p28"/>
            <p:cNvSpPr/>
            <p:nvPr/>
          </p:nvSpPr>
          <p:spPr>
            <a:xfrm>
              <a:off x="5208275" y="4373825"/>
              <a:ext cx="100700" cy="31200"/>
            </a:xfrm>
            <a:custGeom>
              <a:rect b="b" l="l" r="r" t="t"/>
              <a:pathLst>
                <a:path extrusionOk="0" h="1248" w="4028">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9" name="Google Shape;5999;p28"/>
            <p:cNvSpPr/>
            <p:nvPr/>
          </p:nvSpPr>
          <p:spPr>
            <a:xfrm>
              <a:off x="4999800" y="3993875"/>
              <a:ext cx="141800" cy="138450"/>
            </a:xfrm>
            <a:custGeom>
              <a:rect b="b" l="l" r="r" t="t"/>
              <a:pathLst>
                <a:path extrusionOk="0" h="5538" w="5672">
                  <a:moveTo>
                    <a:pt x="5671" y="0"/>
                  </a:moveTo>
                  <a:lnTo>
                    <a:pt x="0" y="267"/>
                  </a:lnTo>
                  <a:lnTo>
                    <a:pt x="0" y="4837"/>
                  </a:lnTo>
                  <a:lnTo>
                    <a:pt x="4470" y="5538"/>
                  </a:lnTo>
                  <a:lnTo>
                    <a:pt x="56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0" name="Google Shape;6000;p28"/>
            <p:cNvSpPr/>
            <p:nvPr/>
          </p:nvSpPr>
          <p:spPr>
            <a:xfrm>
              <a:off x="5231625" y="3986375"/>
              <a:ext cx="140125" cy="180975"/>
            </a:xfrm>
            <a:custGeom>
              <a:rect b="b" l="l" r="r" t="t"/>
              <a:pathLst>
                <a:path extrusionOk="0" h="7239" w="5605">
                  <a:moveTo>
                    <a:pt x="1" y="0"/>
                  </a:moveTo>
                  <a:lnTo>
                    <a:pt x="3103" y="7239"/>
                  </a:lnTo>
                  <a:lnTo>
                    <a:pt x="5605" y="5337"/>
                  </a:lnTo>
                  <a:cubicBezTo>
                    <a:pt x="4571" y="301"/>
                    <a:pt x="1" y="0"/>
                    <a:pt x="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1" name="Google Shape;6001;p28"/>
            <p:cNvSpPr/>
            <p:nvPr/>
          </p:nvSpPr>
          <p:spPr>
            <a:xfrm>
              <a:off x="5278325" y="4091025"/>
              <a:ext cx="42550" cy="89700"/>
            </a:xfrm>
            <a:custGeom>
              <a:rect b="b" l="l" r="r" t="t"/>
              <a:pathLst>
                <a:path extrusionOk="0" h="3588" w="1702">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2" name="Google Shape;6002;p28"/>
            <p:cNvSpPr/>
            <p:nvPr/>
          </p:nvSpPr>
          <p:spPr>
            <a:xfrm>
              <a:off x="5135725" y="4165350"/>
              <a:ext cx="88000" cy="31850"/>
            </a:xfrm>
            <a:custGeom>
              <a:rect b="b" l="l" r="r" t="t"/>
              <a:pathLst>
                <a:path extrusionOk="0" h="1274" w="352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3" name="Google Shape;6003;p28"/>
            <p:cNvSpPr/>
            <p:nvPr/>
          </p:nvSpPr>
          <p:spPr>
            <a:xfrm>
              <a:off x="4997300" y="3997075"/>
              <a:ext cx="12525" cy="122250"/>
            </a:xfrm>
            <a:custGeom>
              <a:rect b="b" l="l" r="r" t="t"/>
              <a:pathLst>
                <a:path extrusionOk="0" h="4890" w="501">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4" name="Google Shape;6004;p28"/>
            <p:cNvSpPr/>
            <p:nvPr/>
          </p:nvSpPr>
          <p:spPr>
            <a:xfrm>
              <a:off x="5314200" y="4114575"/>
              <a:ext cx="62400" cy="45275"/>
            </a:xfrm>
            <a:custGeom>
              <a:rect b="b" l="l" r="r" t="t"/>
              <a:pathLst>
                <a:path extrusionOk="0" h="1811" w="2496">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5" name="Google Shape;6005;p28"/>
            <p:cNvSpPr/>
            <p:nvPr/>
          </p:nvSpPr>
          <p:spPr>
            <a:xfrm>
              <a:off x="5130825" y="3983425"/>
              <a:ext cx="115850" cy="68425"/>
            </a:xfrm>
            <a:custGeom>
              <a:rect b="b" l="l" r="r" t="t"/>
              <a:pathLst>
                <a:path extrusionOk="0" h="2737" w="4634">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6" name="Google Shape;6006;p28"/>
            <p:cNvSpPr/>
            <p:nvPr/>
          </p:nvSpPr>
          <p:spPr>
            <a:xfrm>
              <a:off x="5118225" y="3725250"/>
              <a:ext cx="126775" cy="67275"/>
            </a:xfrm>
            <a:custGeom>
              <a:rect b="b" l="l" r="r" t="t"/>
              <a:pathLst>
                <a:path extrusionOk="0" h="2691" w="5071">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07" name="Google Shape;6007;p28"/>
          <p:cNvGrpSpPr/>
          <p:nvPr/>
        </p:nvGrpSpPr>
        <p:grpSpPr>
          <a:xfrm>
            <a:off x="5029225" y="-240775"/>
            <a:ext cx="880675" cy="1381250"/>
            <a:chOff x="4678725" y="213425"/>
            <a:chExt cx="880675" cy="1381250"/>
          </a:xfrm>
        </p:grpSpPr>
        <p:sp>
          <p:nvSpPr>
            <p:cNvPr id="6008" name="Google Shape;6008;p28"/>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9" name="Google Shape;6009;p28"/>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0" name="Google Shape;6010;p28"/>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1" name="Google Shape;6011;p28"/>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2" name="Google Shape;6012;p28"/>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3" name="Google Shape;6013;p28"/>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4" name="Google Shape;6014;p28"/>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5" name="Google Shape;6015;p28"/>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6" name="Google Shape;6016;p28"/>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7" name="Google Shape;6017;p28"/>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8" name="Google Shape;6018;p28"/>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9" name="Google Shape;6019;p28"/>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0" name="Google Shape;6020;p28"/>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1" name="Google Shape;6021;p28"/>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2" name="Google Shape;6022;p28"/>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3" name="Google Shape;6023;p28"/>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4" name="Google Shape;6024;p28"/>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5" name="Google Shape;6025;p28"/>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6" name="Google Shape;6026;p28"/>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7" name="Google Shape;6027;p28"/>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8" name="Google Shape;6028;p28"/>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9" name="Google Shape;6029;p28"/>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0" name="Google Shape;6030;p28"/>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1" name="Google Shape;6031;p28"/>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2" name="Google Shape;6032;p28"/>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3" name="Google Shape;6033;p28"/>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4" name="Google Shape;6034;p28"/>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5" name="Google Shape;6035;p28"/>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6" name="Google Shape;6036;p28"/>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7" name="Google Shape;6037;p28"/>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8" name="Google Shape;6038;p28"/>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9" name="Google Shape;6039;p28"/>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0" name="Google Shape;6040;p28"/>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1" name="Google Shape;6041;p28"/>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2" name="Google Shape;6042;p28"/>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3" name="Google Shape;6043;p28"/>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4" name="Google Shape;6044;p28"/>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5" name="Google Shape;6045;p28"/>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6" name="Google Shape;6046;p28"/>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7" name="Google Shape;6047;p28"/>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8" name="Google Shape;6048;p28"/>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9" name="Google Shape;6049;p28"/>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0" name="Google Shape;6050;p28"/>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1" name="Google Shape;6051;p28"/>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2" name="Google Shape;6052;p28"/>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3" name="Google Shape;6053;p28"/>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4" name="Google Shape;6054;p28"/>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5" name="Google Shape;6055;p28"/>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6" name="Google Shape;6056;p28"/>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7" name="Google Shape;6057;p28"/>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8" name="Google Shape;6058;p28"/>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9" name="Google Shape;6059;p28"/>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0" name="Google Shape;6060;p28"/>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1" name="Google Shape;6061;p28"/>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2" name="Google Shape;6062;p28"/>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3" name="Google Shape;6063;p28"/>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4" name="Google Shape;6064;p28"/>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5" name="Google Shape;6065;p28"/>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6" name="Google Shape;6066;p28"/>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7" name="Google Shape;6067;p28"/>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8" name="Google Shape;6068;p28"/>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9" name="Google Shape;6069;p28"/>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0" name="Google Shape;6070;p28"/>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1" name="Google Shape;6071;p28"/>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2" name="Google Shape;6072;p28"/>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3" name="Google Shape;6073;p28"/>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4" name="Google Shape;6074;p28"/>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5" name="Google Shape;6075;p28"/>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6" name="Google Shape;6076;p28"/>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7" name="Google Shape;6077;p28"/>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8" name="Google Shape;6078;p28"/>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9" name="Google Shape;6079;p28"/>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0" name="Google Shape;6080;p28"/>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1" name="Google Shape;6081;p28"/>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2" name="Google Shape;6082;p28"/>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3" name="Google Shape;6083;p28"/>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4" name="Google Shape;6084;p28"/>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5" name="Google Shape;6085;p28"/>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6" name="Google Shape;6086;p28"/>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7" name="Google Shape;6087;p28"/>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8" name="Google Shape;6088;p28"/>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9" name="Google Shape;6089;p28"/>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0" name="Google Shape;6090;p28"/>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1" name="Google Shape;6091;p28"/>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2" name="Google Shape;6092;p28"/>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3" name="Google Shape;6093;p28"/>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4" name="Google Shape;6094;p28"/>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5" name="Google Shape;6095;p28"/>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6" name="Google Shape;6096;p28"/>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7" name="Google Shape;6097;p28"/>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8" name="Google Shape;6098;p28"/>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9" name="Google Shape;6099;p28"/>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0" name="Google Shape;6100;p28"/>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1" name="Google Shape;6101;p28"/>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2" name="Google Shape;6102;p28"/>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3" name="Google Shape;6103;p28"/>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4" name="Google Shape;6104;p28"/>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5" name="Google Shape;6105;p28"/>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06" name="Google Shape;6106;p28"/>
          <p:cNvGrpSpPr/>
          <p:nvPr/>
        </p:nvGrpSpPr>
        <p:grpSpPr>
          <a:xfrm rot="841674">
            <a:off x="4899307" y="4352483"/>
            <a:ext cx="880695" cy="1381282"/>
            <a:chOff x="4678725" y="213425"/>
            <a:chExt cx="880675" cy="1381250"/>
          </a:xfrm>
        </p:grpSpPr>
        <p:sp>
          <p:nvSpPr>
            <p:cNvPr id="6107" name="Google Shape;6107;p28"/>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8" name="Google Shape;6108;p28"/>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9" name="Google Shape;6109;p28"/>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0" name="Google Shape;6110;p28"/>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1" name="Google Shape;6111;p28"/>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2" name="Google Shape;6112;p28"/>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3" name="Google Shape;6113;p28"/>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4" name="Google Shape;6114;p28"/>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5" name="Google Shape;6115;p28"/>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6" name="Google Shape;6116;p28"/>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7" name="Google Shape;6117;p28"/>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8" name="Google Shape;6118;p28"/>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9" name="Google Shape;6119;p28"/>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0" name="Google Shape;6120;p28"/>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1" name="Google Shape;6121;p28"/>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2" name="Google Shape;6122;p28"/>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3" name="Google Shape;6123;p28"/>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4" name="Google Shape;6124;p28"/>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5" name="Google Shape;6125;p28"/>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6" name="Google Shape;6126;p28"/>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7" name="Google Shape;6127;p28"/>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8" name="Google Shape;6128;p28"/>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9" name="Google Shape;6129;p28"/>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0" name="Google Shape;6130;p28"/>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1" name="Google Shape;6131;p28"/>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2" name="Google Shape;6132;p28"/>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3" name="Google Shape;6133;p28"/>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4" name="Google Shape;6134;p28"/>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5" name="Google Shape;6135;p28"/>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6" name="Google Shape;6136;p28"/>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7" name="Google Shape;6137;p28"/>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8" name="Google Shape;6138;p28"/>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9" name="Google Shape;6139;p28"/>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0" name="Google Shape;6140;p28"/>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1" name="Google Shape;6141;p28"/>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2" name="Google Shape;6142;p28"/>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3" name="Google Shape;6143;p28"/>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4" name="Google Shape;6144;p28"/>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5" name="Google Shape;6145;p28"/>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6" name="Google Shape;6146;p28"/>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7" name="Google Shape;6147;p28"/>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8" name="Google Shape;6148;p28"/>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9" name="Google Shape;6149;p28"/>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0" name="Google Shape;6150;p28"/>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1" name="Google Shape;6151;p28"/>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2" name="Google Shape;6152;p28"/>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3" name="Google Shape;6153;p28"/>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4" name="Google Shape;6154;p28"/>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5" name="Google Shape;6155;p28"/>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6" name="Google Shape;6156;p28"/>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7" name="Google Shape;6157;p28"/>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8" name="Google Shape;6158;p28"/>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9" name="Google Shape;6159;p28"/>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0" name="Google Shape;6160;p28"/>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1" name="Google Shape;6161;p28"/>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2" name="Google Shape;6162;p28"/>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3" name="Google Shape;6163;p28"/>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4" name="Google Shape;6164;p28"/>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5" name="Google Shape;6165;p28"/>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6" name="Google Shape;6166;p28"/>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7" name="Google Shape;6167;p28"/>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8" name="Google Shape;6168;p28"/>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9" name="Google Shape;6169;p28"/>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0" name="Google Shape;6170;p28"/>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1" name="Google Shape;6171;p28"/>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2" name="Google Shape;6172;p28"/>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3" name="Google Shape;6173;p28"/>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4" name="Google Shape;6174;p28"/>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5" name="Google Shape;6175;p28"/>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6" name="Google Shape;6176;p28"/>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7" name="Google Shape;6177;p28"/>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8" name="Google Shape;6178;p28"/>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9" name="Google Shape;6179;p28"/>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0" name="Google Shape;6180;p28"/>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1" name="Google Shape;6181;p28"/>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2" name="Google Shape;6182;p28"/>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3" name="Google Shape;6183;p28"/>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4" name="Google Shape;6184;p28"/>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5" name="Google Shape;6185;p28"/>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6" name="Google Shape;6186;p28"/>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7" name="Google Shape;6187;p28"/>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8" name="Google Shape;6188;p28"/>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9" name="Google Shape;6189;p28"/>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0" name="Google Shape;6190;p28"/>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1" name="Google Shape;6191;p28"/>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2" name="Google Shape;6192;p28"/>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3" name="Google Shape;6193;p28"/>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4" name="Google Shape;6194;p28"/>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5" name="Google Shape;6195;p28"/>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6" name="Google Shape;6196;p28"/>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7" name="Google Shape;6197;p28"/>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8" name="Google Shape;6198;p28"/>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9" name="Google Shape;6199;p28"/>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0" name="Google Shape;6200;p28"/>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1" name="Google Shape;6201;p28"/>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2" name="Google Shape;6202;p28"/>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3" name="Google Shape;6203;p28"/>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4" name="Google Shape;6204;p28"/>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05" name="Google Shape;6205;p28"/>
          <p:cNvGrpSpPr/>
          <p:nvPr/>
        </p:nvGrpSpPr>
        <p:grpSpPr>
          <a:xfrm>
            <a:off x="3594700" y="-514587"/>
            <a:ext cx="626300" cy="1655050"/>
            <a:chOff x="7905200" y="2089425"/>
            <a:chExt cx="626300" cy="1655050"/>
          </a:xfrm>
        </p:grpSpPr>
        <p:sp>
          <p:nvSpPr>
            <p:cNvPr id="6206" name="Google Shape;6206;p28"/>
            <p:cNvSpPr/>
            <p:nvPr/>
          </p:nvSpPr>
          <p:spPr>
            <a:xfrm>
              <a:off x="8131200" y="2242775"/>
              <a:ext cx="264375" cy="359050"/>
            </a:xfrm>
            <a:custGeom>
              <a:rect b="b" l="l" r="r" t="t"/>
              <a:pathLst>
                <a:path extrusionOk="0" h="14362" w="10575">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7" name="Google Shape;6207;p28"/>
            <p:cNvSpPr/>
            <p:nvPr/>
          </p:nvSpPr>
          <p:spPr>
            <a:xfrm>
              <a:off x="7905200" y="2211775"/>
              <a:ext cx="260225" cy="443675"/>
            </a:xfrm>
            <a:custGeom>
              <a:rect b="b" l="l" r="r" t="t"/>
              <a:pathLst>
                <a:path extrusionOk="0" h="17747" w="10409">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8" name="Google Shape;6208;p28"/>
            <p:cNvSpPr/>
            <p:nvPr/>
          </p:nvSpPr>
          <p:spPr>
            <a:xfrm>
              <a:off x="8288825" y="2157550"/>
              <a:ext cx="242675" cy="466200"/>
            </a:xfrm>
            <a:custGeom>
              <a:rect b="b" l="l" r="r" t="t"/>
              <a:pathLst>
                <a:path extrusionOk="0" h="18648" w="9707">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9" name="Google Shape;6209;p28"/>
            <p:cNvSpPr/>
            <p:nvPr/>
          </p:nvSpPr>
          <p:spPr>
            <a:xfrm>
              <a:off x="8115350" y="2516975"/>
              <a:ext cx="261050" cy="336100"/>
            </a:xfrm>
            <a:custGeom>
              <a:rect b="b" l="l" r="r" t="t"/>
              <a:pathLst>
                <a:path extrusionOk="0" h="13444" w="10442">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0" name="Google Shape;6210;p28"/>
            <p:cNvSpPr/>
            <p:nvPr/>
          </p:nvSpPr>
          <p:spPr>
            <a:xfrm>
              <a:off x="8111175" y="3638625"/>
              <a:ext cx="148475" cy="105100"/>
            </a:xfrm>
            <a:custGeom>
              <a:rect b="b" l="l" r="r" t="t"/>
              <a:pathLst>
                <a:path extrusionOk="0" h="4204" w="5939">
                  <a:moveTo>
                    <a:pt x="3170" y="0"/>
                  </a:moveTo>
                  <a:lnTo>
                    <a:pt x="1" y="667"/>
                  </a:lnTo>
                  <a:lnTo>
                    <a:pt x="268" y="4203"/>
                  </a:lnTo>
                  <a:lnTo>
                    <a:pt x="5939" y="3970"/>
                  </a:lnTo>
                  <a:lnTo>
                    <a:pt x="3036" y="2202"/>
                  </a:lnTo>
                  <a:lnTo>
                    <a:pt x="3170"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1" name="Google Shape;6211;p28"/>
            <p:cNvSpPr/>
            <p:nvPr/>
          </p:nvSpPr>
          <p:spPr>
            <a:xfrm>
              <a:off x="8276300" y="3608600"/>
              <a:ext cx="130125" cy="123450"/>
            </a:xfrm>
            <a:custGeom>
              <a:rect b="b" l="l" r="r" t="t"/>
              <a:pathLst>
                <a:path extrusionOk="0" h="4938" w="5205">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2" name="Google Shape;6212;p28"/>
            <p:cNvSpPr/>
            <p:nvPr/>
          </p:nvSpPr>
          <p:spPr>
            <a:xfrm>
              <a:off x="8047800" y="2853050"/>
              <a:ext cx="432850" cy="860650"/>
            </a:xfrm>
            <a:custGeom>
              <a:rect b="b" l="l" r="r" t="t"/>
              <a:pathLst>
                <a:path extrusionOk="0" h="34426" w="17314">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3" name="Google Shape;6213;p28"/>
            <p:cNvSpPr/>
            <p:nvPr/>
          </p:nvSpPr>
          <p:spPr>
            <a:xfrm>
              <a:off x="8165400" y="2301000"/>
              <a:ext cx="157625" cy="188675"/>
            </a:xfrm>
            <a:custGeom>
              <a:rect b="b" l="l" r="r" t="t"/>
              <a:pathLst>
                <a:path extrusionOk="0" h="7547" w="6305">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4" name="Google Shape;6214;p28"/>
            <p:cNvSpPr/>
            <p:nvPr/>
          </p:nvSpPr>
          <p:spPr>
            <a:xfrm>
              <a:off x="8194575" y="2471950"/>
              <a:ext cx="95100" cy="128875"/>
            </a:xfrm>
            <a:custGeom>
              <a:rect b="b" l="l" r="r" t="t"/>
              <a:pathLst>
                <a:path extrusionOk="0" h="5155" w="3804">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5" name="Google Shape;6215;p28"/>
            <p:cNvSpPr/>
            <p:nvPr/>
          </p:nvSpPr>
          <p:spPr>
            <a:xfrm>
              <a:off x="8140800" y="2392725"/>
              <a:ext cx="39625" cy="53825"/>
            </a:xfrm>
            <a:custGeom>
              <a:rect b="b" l="l" r="r" t="t"/>
              <a:pathLst>
                <a:path extrusionOk="0" h="2153" w="1585">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6" name="Google Shape;6216;p28"/>
            <p:cNvSpPr/>
            <p:nvPr/>
          </p:nvSpPr>
          <p:spPr>
            <a:xfrm>
              <a:off x="8231275" y="2354850"/>
              <a:ext cx="46725" cy="66400"/>
            </a:xfrm>
            <a:custGeom>
              <a:rect b="b" l="l" r="r" t="t"/>
              <a:pathLst>
                <a:path extrusionOk="0" h="2656" w="1869">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7" name="Google Shape;6217;p28"/>
            <p:cNvSpPr/>
            <p:nvPr/>
          </p:nvSpPr>
          <p:spPr>
            <a:xfrm>
              <a:off x="8200100" y="2380075"/>
              <a:ext cx="6925" cy="5775"/>
            </a:xfrm>
            <a:custGeom>
              <a:rect b="b" l="l" r="r" t="t"/>
              <a:pathLst>
                <a:path extrusionOk="0" h="231" w="277">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8" name="Google Shape;6218;p28"/>
            <p:cNvSpPr/>
            <p:nvPr/>
          </p:nvSpPr>
          <p:spPr>
            <a:xfrm>
              <a:off x="8274025" y="2369750"/>
              <a:ext cx="7300" cy="5550"/>
            </a:xfrm>
            <a:custGeom>
              <a:rect b="b" l="l" r="r" t="t"/>
              <a:pathLst>
                <a:path extrusionOk="0" h="222" w="292">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9" name="Google Shape;6219;p28"/>
            <p:cNvSpPr/>
            <p:nvPr/>
          </p:nvSpPr>
          <p:spPr>
            <a:xfrm>
              <a:off x="8211250" y="2417750"/>
              <a:ext cx="52125" cy="19725"/>
            </a:xfrm>
            <a:custGeom>
              <a:rect b="b" l="l" r="r" t="t"/>
              <a:pathLst>
                <a:path extrusionOk="0" h="789" w="2085">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0" name="Google Shape;6220;p28"/>
            <p:cNvSpPr/>
            <p:nvPr/>
          </p:nvSpPr>
          <p:spPr>
            <a:xfrm>
              <a:off x="8206250" y="2415075"/>
              <a:ext cx="13375" cy="15000"/>
            </a:xfrm>
            <a:custGeom>
              <a:rect b="b" l="l" r="r" t="t"/>
              <a:pathLst>
                <a:path extrusionOk="0" h="600" w="535">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1" name="Google Shape;6221;p28"/>
            <p:cNvSpPr/>
            <p:nvPr/>
          </p:nvSpPr>
          <p:spPr>
            <a:xfrm>
              <a:off x="8191250" y="2480300"/>
              <a:ext cx="79250" cy="14700"/>
            </a:xfrm>
            <a:custGeom>
              <a:rect b="b" l="l" r="r" t="t"/>
              <a:pathLst>
                <a:path extrusionOk="0" h="588" w="317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2" name="Google Shape;6222;p28"/>
            <p:cNvSpPr/>
            <p:nvPr/>
          </p:nvSpPr>
          <p:spPr>
            <a:xfrm>
              <a:off x="8217925" y="2295750"/>
              <a:ext cx="100925" cy="57800"/>
            </a:xfrm>
            <a:custGeom>
              <a:rect b="b" l="l" r="r" t="t"/>
              <a:pathLst>
                <a:path extrusionOk="0" h="2312" w="4037">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3" name="Google Shape;6223;p28"/>
            <p:cNvSpPr/>
            <p:nvPr/>
          </p:nvSpPr>
          <p:spPr>
            <a:xfrm>
              <a:off x="8056150" y="2632400"/>
              <a:ext cx="316075" cy="1072125"/>
            </a:xfrm>
            <a:custGeom>
              <a:rect b="b" l="l" r="r" t="t"/>
              <a:pathLst>
                <a:path extrusionOk="0" h="42885" w="12643">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4" name="Google Shape;6224;p28"/>
            <p:cNvSpPr/>
            <p:nvPr/>
          </p:nvSpPr>
          <p:spPr>
            <a:xfrm>
              <a:off x="8236275" y="2777175"/>
              <a:ext cx="6700" cy="5850"/>
            </a:xfrm>
            <a:custGeom>
              <a:rect b="b" l="l" r="r" t="t"/>
              <a:pathLst>
                <a:path extrusionOk="0" h="234" w="268">
                  <a:moveTo>
                    <a:pt x="134" y="0"/>
                  </a:moveTo>
                  <a:cubicBezTo>
                    <a:pt x="1" y="0"/>
                    <a:pt x="1" y="234"/>
                    <a:pt x="134" y="234"/>
                  </a:cubicBezTo>
                  <a:cubicBezTo>
                    <a:pt x="267" y="234"/>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5" name="Google Shape;6225;p28"/>
            <p:cNvSpPr/>
            <p:nvPr/>
          </p:nvSpPr>
          <p:spPr>
            <a:xfrm>
              <a:off x="8282150" y="2726300"/>
              <a:ext cx="6700" cy="5025"/>
            </a:xfrm>
            <a:custGeom>
              <a:rect b="b" l="l" r="r" t="t"/>
              <a:pathLst>
                <a:path extrusionOk="0" h="201" w="268">
                  <a:moveTo>
                    <a:pt x="134" y="1"/>
                  </a:moveTo>
                  <a:cubicBezTo>
                    <a:pt x="0" y="1"/>
                    <a:pt x="0" y="201"/>
                    <a:pt x="134" y="201"/>
                  </a:cubicBezTo>
                  <a:cubicBezTo>
                    <a:pt x="267" y="201"/>
                    <a:pt x="267"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6" name="Google Shape;6226;p28"/>
            <p:cNvSpPr/>
            <p:nvPr/>
          </p:nvSpPr>
          <p:spPr>
            <a:xfrm>
              <a:off x="8169575" y="2749600"/>
              <a:ext cx="12525" cy="9250"/>
            </a:xfrm>
            <a:custGeom>
              <a:rect b="b" l="l" r="r" t="t"/>
              <a:pathLst>
                <a:path extrusionOk="0" h="370" w="501">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7" name="Google Shape;6227;p28"/>
            <p:cNvSpPr/>
            <p:nvPr/>
          </p:nvSpPr>
          <p:spPr>
            <a:xfrm>
              <a:off x="8173775" y="2691000"/>
              <a:ext cx="8325" cy="5300"/>
            </a:xfrm>
            <a:custGeom>
              <a:rect b="b" l="l" r="r" t="t"/>
              <a:pathLst>
                <a:path extrusionOk="0" h="212" w="333">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8" name="Google Shape;6228;p28"/>
            <p:cNvSpPr/>
            <p:nvPr/>
          </p:nvSpPr>
          <p:spPr>
            <a:xfrm>
              <a:off x="8223775" y="2706275"/>
              <a:ext cx="13350" cy="10875"/>
            </a:xfrm>
            <a:custGeom>
              <a:rect b="b" l="l" r="r" t="t"/>
              <a:pathLst>
                <a:path extrusionOk="0" h="435" w="534">
                  <a:moveTo>
                    <a:pt x="300" y="1"/>
                  </a:moveTo>
                  <a:cubicBezTo>
                    <a:pt x="0" y="1"/>
                    <a:pt x="0" y="435"/>
                    <a:pt x="300" y="435"/>
                  </a:cubicBezTo>
                  <a:cubicBezTo>
                    <a:pt x="534" y="435"/>
                    <a:pt x="534" y="1"/>
                    <a:pt x="3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9" name="Google Shape;6229;p28"/>
            <p:cNvSpPr/>
            <p:nvPr/>
          </p:nvSpPr>
          <p:spPr>
            <a:xfrm>
              <a:off x="8213750" y="2745475"/>
              <a:ext cx="12550" cy="9200"/>
            </a:xfrm>
            <a:custGeom>
              <a:rect b="b" l="l" r="r" t="t"/>
              <a:pathLst>
                <a:path extrusionOk="0" h="368" w="502">
                  <a:moveTo>
                    <a:pt x="234" y="1"/>
                  </a:moveTo>
                  <a:cubicBezTo>
                    <a:pt x="1" y="34"/>
                    <a:pt x="1"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0" name="Google Shape;6230;p28"/>
            <p:cNvSpPr/>
            <p:nvPr/>
          </p:nvSpPr>
          <p:spPr>
            <a:xfrm>
              <a:off x="8197925" y="2803850"/>
              <a:ext cx="5850" cy="5025"/>
            </a:xfrm>
            <a:custGeom>
              <a:rect b="b" l="l" r="r" t="t"/>
              <a:pathLst>
                <a:path extrusionOk="0" h="201" w="234">
                  <a:moveTo>
                    <a:pt x="134" y="1"/>
                  </a:moveTo>
                  <a:cubicBezTo>
                    <a:pt x="0" y="34"/>
                    <a:pt x="0" y="201"/>
                    <a:pt x="134" y="201"/>
                  </a:cubicBezTo>
                  <a:cubicBezTo>
                    <a:pt x="234" y="201"/>
                    <a:pt x="234"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1" name="Google Shape;6231;p28"/>
            <p:cNvSpPr/>
            <p:nvPr/>
          </p:nvSpPr>
          <p:spPr>
            <a:xfrm>
              <a:off x="8138050" y="2719175"/>
              <a:ext cx="8025" cy="6900"/>
            </a:xfrm>
            <a:custGeom>
              <a:rect b="b" l="l" r="r" t="t"/>
              <a:pathLst>
                <a:path extrusionOk="0" h="276" w="321">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2" name="Google Shape;6232;p28"/>
            <p:cNvSpPr/>
            <p:nvPr/>
          </p:nvSpPr>
          <p:spPr>
            <a:xfrm>
              <a:off x="8181225" y="2717125"/>
              <a:ext cx="8375" cy="5875"/>
            </a:xfrm>
            <a:custGeom>
              <a:rect b="b" l="l" r="r" t="t"/>
              <a:pathLst>
                <a:path extrusionOk="0" h="235" w="335">
                  <a:moveTo>
                    <a:pt x="168" y="1"/>
                  </a:moveTo>
                  <a:cubicBezTo>
                    <a:pt x="1" y="1"/>
                    <a:pt x="1" y="234"/>
                    <a:pt x="168" y="234"/>
                  </a:cubicBezTo>
                  <a:cubicBezTo>
                    <a:pt x="335" y="234"/>
                    <a:pt x="335"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3" name="Google Shape;6233;p28"/>
            <p:cNvSpPr/>
            <p:nvPr/>
          </p:nvSpPr>
          <p:spPr>
            <a:xfrm>
              <a:off x="8198750" y="2667875"/>
              <a:ext cx="10875" cy="7575"/>
            </a:xfrm>
            <a:custGeom>
              <a:rect b="b" l="l" r="r" t="t"/>
              <a:pathLst>
                <a:path extrusionOk="0" h="303" w="435">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4" name="Google Shape;6234;p28"/>
            <p:cNvSpPr/>
            <p:nvPr/>
          </p:nvSpPr>
          <p:spPr>
            <a:xfrm>
              <a:off x="8132025" y="2681275"/>
              <a:ext cx="7550" cy="6700"/>
            </a:xfrm>
            <a:custGeom>
              <a:rect b="b" l="l" r="r" t="t"/>
              <a:pathLst>
                <a:path extrusionOk="0" h="268" w="302">
                  <a:moveTo>
                    <a:pt x="134" y="0"/>
                  </a:moveTo>
                  <a:cubicBezTo>
                    <a:pt x="1" y="0"/>
                    <a:pt x="1" y="267"/>
                    <a:pt x="134" y="267"/>
                  </a:cubicBezTo>
                  <a:cubicBezTo>
                    <a:pt x="301" y="267"/>
                    <a:pt x="301"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5" name="Google Shape;6235;p28"/>
            <p:cNvSpPr/>
            <p:nvPr/>
          </p:nvSpPr>
          <p:spPr>
            <a:xfrm>
              <a:off x="8159550" y="2651250"/>
              <a:ext cx="6700" cy="5025"/>
            </a:xfrm>
            <a:custGeom>
              <a:rect b="b" l="l" r="r" t="t"/>
              <a:pathLst>
                <a:path extrusionOk="0" h="201" w="268">
                  <a:moveTo>
                    <a:pt x="167" y="0"/>
                  </a:moveTo>
                  <a:cubicBezTo>
                    <a:pt x="1" y="0"/>
                    <a:pt x="1" y="201"/>
                    <a:pt x="167" y="201"/>
                  </a:cubicBezTo>
                  <a:cubicBezTo>
                    <a:pt x="268" y="201"/>
                    <a:pt x="268"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6" name="Google Shape;6236;p28"/>
            <p:cNvSpPr/>
            <p:nvPr/>
          </p:nvSpPr>
          <p:spPr>
            <a:xfrm>
              <a:off x="8134575" y="2650425"/>
              <a:ext cx="9150" cy="6100"/>
            </a:xfrm>
            <a:custGeom>
              <a:rect b="b" l="l" r="r" t="t"/>
              <a:pathLst>
                <a:path extrusionOk="0" h="244" w="366">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7" name="Google Shape;6237;p28"/>
            <p:cNvSpPr/>
            <p:nvPr/>
          </p:nvSpPr>
          <p:spPr>
            <a:xfrm>
              <a:off x="8139550" y="2769625"/>
              <a:ext cx="10025" cy="9250"/>
            </a:xfrm>
            <a:custGeom>
              <a:rect b="b" l="l" r="r" t="t"/>
              <a:pathLst>
                <a:path extrusionOk="0" h="370" w="401">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8" name="Google Shape;6238;p28"/>
            <p:cNvSpPr/>
            <p:nvPr/>
          </p:nvSpPr>
          <p:spPr>
            <a:xfrm>
              <a:off x="8160400" y="2818025"/>
              <a:ext cx="11700" cy="8375"/>
            </a:xfrm>
            <a:custGeom>
              <a:rect b="b" l="l" r="r" t="t"/>
              <a:pathLst>
                <a:path extrusionOk="0" h="335" w="468">
                  <a:moveTo>
                    <a:pt x="234" y="1"/>
                  </a:moveTo>
                  <a:cubicBezTo>
                    <a:pt x="0" y="1"/>
                    <a:pt x="0" y="334"/>
                    <a:pt x="234" y="334"/>
                  </a:cubicBezTo>
                  <a:cubicBezTo>
                    <a:pt x="467" y="334"/>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9" name="Google Shape;6239;p28"/>
            <p:cNvSpPr/>
            <p:nvPr/>
          </p:nvSpPr>
          <p:spPr>
            <a:xfrm>
              <a:off x="8186250" y="2772175"/>
              <a:ext cx="8350" cy="6700"/>
            </a:xfrm>
            <a:custGeom>
              <a:rect b="b" l="l" r="r" t="t"/>
              <a:pathLst>
                <a:path extrusionOk="0" h="268" w="334">
                  <a:moveTo>
                    <a:pt x="167" y="0"/>
                  </a:moveTo>
                  <a:cubicBezTo>
                    <a:pt x="0" y="0"/>
                    <a:pt x="0" y="267"/>
                    <a:pt x="167" y="267"/>
                  </a:cubicBezTo>
                  <a:cubicBezTo>
                    <a:pt x="334" y="267"/>
                    <a:pt x="334"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0" name="Google Shape;6240;p28"/>
            <p:cNvSpPr/>
            <p:nvPr/>
          </p:nvSpPr>
          <p:spPr>
            <a:xfrm>
              <a:off x="8212100" y="2834700"/>
              <a:ext cx="11700" cy="9200"/>
            </a:xfrm>
            <a:custGeom>
              <a:rect b="b" l="l" r="r" t="t"/>
              <a:pathLst>
                <a:path extrusionOk="0" h="368" w="468">
                  <a:moveTo>
                    <a:pt x="234" y="1"/>
                  </a:moveTo>
                  <a:cubicBezTo>
                    <a:pt x="0" y="1"/>
                    <a:pt x="0" y="368"/>
                    <a:pt x="234" y="368"/>
                  </a:cubicBezTo>
                  <a:cubicBezTo>
                    <a:pt x="467" y="368"/>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1" name="Google Shape;6241;p28"/>
            <p:cNvSpPr/>
            <p:nvPr/>
          </p:nvSpPr>
          <p:spPr>
            <a:xfrm>
              <a:off x="8251275" y="2818875"/>
              <a:ext cx="13375" cy="10850"/>
            </a:xfrm>
            <a:custGeom>
              <a:rect b="b" l="l" r="r" t="t"/>
              <a:pathLst>
                <a:path extrusionOk="0" h="434" w="535">
                  <a:moveTo>
                    <a:pt x="268" y="0"/>
                  </a:moveTo>
                  <a:cubicBezTo>
                    <a:pt x="1" y="0"/>
                    <a:pt x="1" y="434"/>
                    <a:pt x="268" y="434"/>
                  </a:cubicBezTo>
                  <a:cubicBezTo>
                    <a:pt x="535" y="434"/>
                    <a:pt x="535"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2" name="Google Shape;6242;p28"/>
            <p:cNvSpPr/>
            <p:nvPr/>
          </p:nvSpPr>
          <p:spPr>
            <a:xfrm>
              <a:off x="8227100" y="2803850"/>
              <a:ext cx="12525" cy="10050"/>
            </a:xfrm>
            <a:custGeom>
              <a:rect b="b" l="l" r="r" t="t"/>
              <a:pathLst>
                <a:path extrusionOk="0" h="402" w="501">
                  <a:moveTo>
                    <a:pt x="234" y="1"/>
                  </a:moveTo>
                  <a:cubicBezTo>
                    <a:pt x="1" y="1"/>
                    <a:pt x="1" y="401"/>
                    <a:pt x="234" y="401"/>
                  </a:cubicBezTo>
                  <a:cubicBezTo>
                    <a:pt x="501" y="401"/>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3" name="Google Shape;6243;p28"/>
            <p:cNvSpPr/>
            <p:nvPr/>
          </p:nvSpPr>
          <p:spPr>
            <a:xfrm>
              <a:off x="8282975" y="2774675"/>
              <a:ext cx="16700" cy="12525"/>
            </a:xfrm>
            <a:custGeom>
              <a:rect b="b" l="l" r="r" t="t"/>
              <a:pathLst>
                <a:path extrusionOk="0" h="501" w="668">
                  <a:moveTo>
                    <a:pt x="334" y="0"/>
                  </a:moveTo>
                  <a:cubicBezTo>
                    <a:pt x="1" y="0"/>
                    <a:pt x="1" y="501"/>
                    <a:pt x="334" y="501"/>
                  </a:cubicBezTo>
                  <a:cubicBezTo>
                    <a:pt x="668" y="501"/>
                    <a:pt x="668" y="0"/>
                    <a:pt x="3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4" name="Google Shape;6244;p28"/>
            <p:cNvSpPr/>
            <p:nvPr/>
          </p:nvSpPr>
          <p:spPr>
            <a:xfrm>
              <a:off x="8252950" y="2737975"/>
              <a:ext cx="15050" cy="10875"/>
            </a:xfrm>
            <a:custGeom>
              <a:rect b="b" l="l" r="r" t="t"/>
              <a:pathLst>
                <a:path extrusionOk="0" h="435" w="602">
                  <a:moveTo>
                    <a:pt x="301" y="1"/>
                  </a:moveTo>
                  <a:cubicBezTo>
                    <a:pt x="1" y="1"/>
                    <a:pt x="1" y="434"/>
                    <a:pt x="301" y="434"/>
                  </a:cubicBezTo>
                  <a:cubicBezTo>
                    <a:pt x="601" y="434"/>
                    <a:pt x="601"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5" name="Google Shape;6245;p28"/>
            <p:cNvSpPr/>
            <p:nvPr/>
          </p:nvSpPr>
          <p:spPr>
            <a:xfrm>
              <a:off x="8278800" y="2681275"/>
              <a:ext cx="10875" cy="8350"/>
            </a:xfrm>
            <a:custGeom>
              <a:rect b="b" l="l" r="r" t="t"/>
              <a:pathLst>
                <a:path extrusionOk="0" h="334" w="435">
                  <a:moveTo>
                    <a:pt x="234" y="0"/>
                  </a:moveTo>
                  <a:cubicBezTo>
                    <a:pt x="1" y="0"/>
                    <a:pt x="1" y="334"/>
                    <a:pt x="234" y="334"/>
                  </a:cubicBezTo>
                  <a:cubicBezTo>
                    <a:pt x="434" y="334"/>
                    <a:pt x="434"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6" name="Google Shape;6246;p28"/>
            <p:cNvSpPr/>
            <p:nvPr/>
          </p:nvSpPr>
          <p:spPr>
            <a:xfrm>
              <a:off x="8259625" y="2678775"/>
              <a:ext cx="10025" cy="6675"/>
            </a:xfrm>
            <a:custGeom>
              <a:rect b="b" l="l" r="r" t="t"/>
              <a:pathLst>
                <a:path extrusionOk="0" h="267"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7" name="Google Shape;6247;p28"/>
            <p:cNvSpPr/>
            <p:nvPr/>
          </p:nvSpPr>
          <p:spPr>
            <a:xfrm>
              <a:off x="8301325" y="2649575"/>
              <a:ext cx="10025" cy="6700"/>
            </a:xfrm>
            <a:custGeom>
              <a:rect b="b" l="l" r="r" t="t"/>
              <a:pathLst>
                <a:path extrusionOk="0" h="268" w="401">
                  <a:moveTo>
                    <a:pt x="201" y="1"/>
                  </a:moveTo>
                  <a:cubicBezTo>
                    <a:pt x="0" y="1"/>
                    <a:pt x="0" y="268"/>
                    <a:pt x="201" y="268"/>
                  </a:cubicBezTo>
                  <a:cubicBezTo>
                    <a:pt x="401" y="268"/>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8" name="Google Shape;6248;p28"/>
            <p:cNvSpPr/>
            <p:nvPr/>
          </p:nvSpPr>
          <p:spPr>
            <a:xfrm>
              <a:off x="8343025" y="2675425"/>
              <a:ext cx="7525" cy="7525"/>
            </a:xfrm>
            <a:custGeom>
              <a:rect b="b" l="l" r="r" t="t"/>
              <a:pathLst>
                <a:path extrusionOk="0" h="301" w="301">
                  <a:moveTo>
                    <a:pt x="167" y="1"/>
                  </a:moveTo>
                  <a:cubicBezTo>
                    <a:pt x="0" y="34"/>
                    <a:pt x="0" y="301"/>
                    <a:pt x="167" y="301"/>
                  </a:cubicBezTo>
                  <a:cubicBezTo>
                    <a:pt x="300" y="301"/>
                    <a:pt x="3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9" name="Google Shape;6249;p28"/>
            <p:cNvSpPr/>
            <p:nvPr/>
          </p:nvSpPr>
          <p:spPr>
            <a:xfrm>
              <a:off x="8326350" y="2733375"/>
              <a:ext cx="12000" cy="9800"/>
            </a:xfrm>
            <a:custGeom>
              <a:rect b="b" l="l" r="r" t="t"/>
              <a:pathLst>
                <a:path extrusionOk="0" h="392" w="48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0" name="Google Shape;6250;p28"/>
            <p:cNvSpPr/>
            <p:nvPr/>
          </p:nvSpPr>
          <p:spPr>
            <a:xfrm>
              <a:off x="8305500" y="2712950"/>
              <a:ext cx="12525" cy="9200"/>
            </a:xfrm>
            <a:custGeom>
              <a:rect b="b" l="l" r="r" t="t"/>
              <a:pathLst>
                <a:path extrusionOk="0" h="368" w="501">
                  <a:moveTo>
                    <a:pt x="234" y="1"/>
                  </a:moveTo>
                  <a:cubicBezTo>
                    <a:pt x="0" y="1"/>
                    <a:pt x="0"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1" name="Google Shape;6251;p28"/>
            <p:cNvSpPr/>
            <p:nvPr/>
          </p:nvSpPr>
          <p:spPr>
            <a:xfrm>
              <a:off x="8340525" y="2709625"/>
              <a:ext cx="11700" cy="8350"/>
            </a:xfrm>
            <a:custGeom>
              <a:rect b="b" l="l" r="r" t="t"/>
              <a:pathLst>
                <a:path extrusionOk="0" h="334" w="468">
                  <a:moveTo>
                    <a:pt x="267" y="0"/>
                  </a:moveTo>
                  <a:cubicBezTo>
                    <a:pt x="0" y="0"/>
                    <a:pt x="0" y="334"/>
                    <a:pt x="267" y="334"/>
                  </a:cubicBezTo>
                  <a:cubicBezTo>
                    <a:pt x="467" y="334"/>
                    <a:pt x="4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2" name="Google Shape;6252;p28"/>
            <p:cNvSpPr/>
            <p:nvPr/>
          </p:nvSpPr>
          <p:spPr>
            <a:xfrm>
              <a:off x="8308000" y="2682925"/>
              <a:ext cx="12525" cy="9200"/>
            </a:xfrm>
            <a:custGeom>
              <a:rect b="b" l="l" r="r" t="t"/>
              <a:pathLst>
                <a:path extrusionOk="0" h="368" w="501">
                  <a:moveTo>
                    <a:pt x="267" y="1"/>
                  </a:moveTo>
                  <a:cubicBezTo>
                    <a:pt x="0" y="1"/>
                    <a:pt x="0" y="368"/>
                    <a:pt x="267" y="368"/>
                  </a:cubicBezTo>
                  <a:cubicBezTo>
                    <a:pt x="501" y="368"/>
                    <a:pt x="501" y="1"/>
                    <a:pt x="2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3" name="Google Shape;6253;p28"/>
            <p:cNvSpPr/>
            <p:nvPr/>
          </p:nvSpPr>
          <p:spPr>
            <a:xfrm>
              <a:off x="8334675" y="2647900"/>
              <a:ext cx="12550" cy="10875"/>
            </a:xfrm>
            <a:custGeom>
              <a:rect b="b" l="l" r="r" t="t"/>
              <a:pathLst>
                <a:path extrusionOk="0" h="435" w="502">
                  <a:moveTo>
                    <a:pt x="234" y="1"/>
                  </a:moveTo>
                  <a:cubicBezTo>
                    <a:pt x="1" y="1"/>
                    <a:pt x="1" y="435"/>
                    <a:pt x="234" y="435"/>
                  </a:cubicBezTo>
                  <a:cubicBezTo>
                    <a:pt x="501" y="435"/>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4" name="Google Shape;6254;p28"/>
            <p:cNvSpPr/>
            <p:nvPr/>
          </p:nvSpPr>
          <p:spPr>
            <a:xfrm>
              <a:off x="8318400" y="2763825"/>
              <a:ext cx="11250" cy="10900"/>
            </a:xfrm>
            <a:custGeom>
              <a:rect b="b" l="l" r="r" t="t"/>
              <a:pathLst>
                <a:path extrusionOk="0" h="436" w="45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5" name="Google Shape;6255;p28"/>
            <p:cNvSpPr/>
            <p:nvPr/>
          </p:nvSpPr>
          <p:spPr>
            <a:xfrm>
              <a:off x="8303825" y="2818025"/>
              <a:ext cx="1700" cy="25"/>
            </a:xfrm>
            <a:custGeom>
              <a:rect b="b" l="l" r="r" t="t"/>
              <a:pathLst>
                <a:path extrusionOk="0" h="1" w="68">
                  <a:moveTo>
                    <a:pt x="67" y="1"/>
                  </a:moveTo>
                  <a:lnTo>
                    <a:pt x="67" y="1"/>
                  </a:lnTo>
                  <a:cubicBezTo>
                    <a:pt x="0" y="1"/>
                    <a:pt x="0" y="1"/>
                    <a:pt x="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6" name="Google Shape;6256;p28"/>
            <p:cNvSpPr/>
            <p:nvPr/>
          </p:nvSpPr>
          <p:spPr>
            <a:xfrm>
              <a:off x="8280475" y="2860575"/>
              <a:ext cx="18375" cy="15025"/>
            </a:xfrm>
            <a:custGeom>
              <a:rect b="b" l="l" r="r" t="t"/>
              <a:pathLst>
                <a:path extrusionOk="0" h="601" w="735">
                  <a:moveTo>
                    <a:pt x="367" y="0"/>
                  </a:moveTo>
                  <a:cubicBezTo>
                    <a:pt x="0" y="0"/>
                    <a:pt x="0" y="600"/>
                    <a:pt x="367" y="600"/>
                  </a:cubicBezTo>
                  <a:cubicBezTo>
                    <a:pt x="734" y="600"/>
                    <a:pt x="734" y="0"/>
                    <a:pt x="3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7" name="Google Shape;6257;p28"/>
            <p:cNvSpPr/>
            <p:nvPr/>
          </p:nvSpPr>
          <p:spPr>
            <a:xfrm>
              <a:off x="8282150" y="2825550"/>
              <a:ext cx="12525" cy="9175"/>
            </a:xfrm>
            <a:custGeom>
              <a:rect b="b" l="l" r="r" t="t"/>
              <a:pathLst>
                <a:path extrusionOk="0" h="367" w="501">
                  <a:moveTo>
                    <a:pt x="267" y="0"/>
                  </a:moveTo>
                  <a:cubicBezTo>
                    <a:pt x="0" y="0"/>
                    <a:pt x="0" y="367"/>
                    <a:pt x="267" y="367"/>
                  </a:cubicBezTo>
                  <a:cubicBezTo>
                    <a:pt x="501" y="367"/>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8" name="Google Shape;6258;p28"/>
            <p:cNvSpPr/>
            <p:nvPr/>
          </p:nvSpPr>
          <p:spPr>
            <a:xfrm>
              <a:off x="8242950" y="2881400"/>
              <a:ext cx="10025" cy="8375"/>
            </a:xfrm>
            <a:custGeom>
              <a:rect b="b" l="l" r="r" t="t"/>
              <a:pathLst>
                <a:path extrusionOk="0" h="335" w="401">
                  <a:moveTo>
                    <a:pt x="201" y="1"/>
                  </a:moveTo>
                  <a:cubicBezTo>
                    <a:pt x="0" y="1"/>
                    <a:pt x="0" y="335"/>
                    <a:pt x="201" y="335"/>
                  </a:cubicBezTo>
                  <a:cubicBezTo>
                    <a:pt x="401"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9" name="Google Shape;6259;p28"/>
            <p:cNvSpPr/>
            <p:nvPr/>
          </p:nvSpPr>
          <p:spPr>
            <a:xfrm>
              <a:off x="8192900" y="2905600"/>
              <a:ext cx="13375" cy="10025"/>
            </a:xfrm>
            <a:custGeom>
              <a:rect b="b" l="l" r="r" t="t"/>
              <a:pathLst>
                <a:path extrusionOk="0" h="401" w="535">
                  <a:moveTo>
                    <a:pt x="234" y="0"/>
                  </a:moveTo>
                  <a:cubicBezTo>
                    <a:pt x="1" y="0"/>
                    <a:pt x="1" y="401"/>
                    <a:pt x="234" y="401"/>
                  </a:cubicBezTo>
                  <a:cubicBezTo>
                    <a:pt x="535" y="401"/>
                    <a:pt x="535"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0" name="Google Shape;6260;p28"/>
            <p:cNvSpPr/>
            <p:nvPr/>
          </p:nvSpPr>
          <p:spPr>
            <a:xfrm>
              <a:off x="8177075" y="2875575"/>
              <a:ext cx="12525" cy="9200"/>
            </a:xfrm>
            <a:custGeom>
              <a:rect b="b" l="l" r="r" t="t"/>
              <a:pathLst>
                <a:path extrusionOk="0" h="368" w="501">
                  <a:moveTo>
                    <a:pt x="234" y="0"/>
                  </a:moveTo>
                  <a:cubicBezTo>
                    <a:pt x="0" y="0"/>
                    <a:pt x="0" y="367"/>
                    <a:pt x="234" y="367"/>
                  </a:cubicBezTo>
                  <a:cubicBezTo>
                    <a:pt x="501"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1" name="Google Shape;6261;p28"/>
            <p:cNvSpPr/>
            <p:nvPr/>
          </p:nvSpPr>
          <p:spPr>
            <a:xfrm>
              <a:off x="8172075" y="2849725"/>
              <a:ext cx="4175" cy="2525"/>
            </a:xfrm>
            <a:custGeom>
              <a:rect b="b" l="l" r="r" t="t"/>
              <a:pathLst>
                <a:path extrusionOk="0" h="101" w="167">
                  <a:moveTo>
                    <a:pt x="67" y="0"/>
                  </a:moveTo>
                  <a:cubicBezTo>
                    <a:pt x="0" y="0"/>
                    <a:pt x="0" y="100"/>
                    <a:pt x="67" y="100"/>
                  </a:cubicBezTo>
                  <a:cubicBezTo>
                    <a:pt x="167" y="100"/>
                    <a:pt x="167" y="0"/>
                    <a:pt x="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2" name="Google Shape;6262;p28"/>
            <p:cNvSpPr/>
            <p:nvPr/>
          </p:nvSpPr>
          <p:spPr>
            <a:xfrm>
              <a:off x="8207925" y="2870575"/>
              <a:ext cx="12525" cy="10025"/>
            </a:xfrm>
            <a:custGeom>
              <a:rect b="b" l="l" r="r" t="t"/>
              <a:pathLst>
                <a:path extrusionOk="0" h="401" w="501">
                  <a:moveTo>
                    <a:pt x="267" y="0"/>
                  </a:moveTo>
                  <a:cubicBezTo>
                    <a:pt x="0" y="0"/>
                    <a:pt x="0" y="401"/>
                    <a:pt x="267" y="401"/>
                  </a:cubicBezTo>
                  <a:cubicBezTo>
                    <a:pt x="501" y="401"/>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3" name="Google Shape;6263;p28"/>
            <p:cNvSpPr/>
            <p:nvPr/>
          </p:nvSpPr>
          <p:spPr>
            <a:xfrm>
              <a:off x="8253800" y="2843050"/>
              <a:ext cx="10025" cy="7525"/>
            </a:xfrm>
            <a:custGeom>
              <a:rect b="b" l="l" r="r" t="t"/>
              <a:pathLst>
                <a:path extrusionOk="0" h="301" w="401">
                  <a:moveTo>
                    <a:pt x="167" y="1"/>
                  </a:moveTo>
                  <a:cubicBezTo>
                    <a:pt x="0" y="1"/>
                    <a:pt x="0" y="301"/>
                    <a:pt x="167" y="301"/>
                  </a:cubicBezTo>
                  <a:cubicBezTo>
                    <a:pt x="400" y="301"/>
                    <a:pt x="4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4" name="Google Shape;6264;p28"/>
            <p:cNvSpPr/>
            <p:nvPr/>
          </p:nvSpPr>
          <p:spPr>
            <a:xfrm>
              <a:off x="8282975" y="2893075"/>
              <a:ext cx="16700" cy="12550"/>
            </a:xfrm>
            <a:custGeom>
              <a:rect b="b" l="l" r="r" t="t"/>
              <a:pathLst>
                <a:path extrusionOk="0" h="502" w="668">
                  <a:moveTo>
                    <a:pt x="334" y="1"/>
                  </a:moveTo>
                  <a:cubicBezTo>
                    <a:pt x="1" y="1"/>
                    <a:pt x="1" y="501"/>
                    <a:pt x="334" y="501"/>
                  </a:cubicBezTo>
                  <a:cubicBezTo>
                    <a:pt x="668" y="501"/>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5" name="Google Shape;6265;p28"/>
            <p:cNvSpPr/>
            <p:nvPr/>
          </p:nvSpPr>
          <p:spPr>
            <a:xfrm>
              <a:off x="8314675" y="2876350"/>
              <a:ext cx="12525" cy="9250"/>
            </a:xfrm>
            <a:custGeom>
              <a:rect b="b" l="l" r="r" t="t"/>
              <a:pathLst>
                <a:path extrusionOk="0" h="370" w="501">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6" name="Google Shape;6266;p28"/>
            <p:cNvSpPr/>
            <p:nvPr/>
          </p:nvSpPr>
          <p:spPr>
            <a:xfrm>
              <a:off x="8244625" y="2908100"/>
              <a:ext cx="12525" cy="9200"/>
            </a:xfrm>
            <a:custGeom>
              <a:rect b="b" l="l" r="r" t="t"/>
              <a:pathLst>
                <a:path extrusionOk="0" h="368" w="501">
                  <a:moveTo>
                    <a:pt x="267" y="0"/>
                  </a:moveTo>
                  <a:cubicBezTo>
                    <a:pt x="0" y="0"/>
                    <a:pt x="0" y="367"/>
                    <a:pt x="267" y="367"/>
                  </a:cubicBezTo>
                  <a:cubicBezTo>
                    <a:pt x="500" y="367"/>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7" name="Google Shape;6267;p28"/>
            <p:cNvSpPr/>
            <p:nvPr/>
          </p:nvSpPr>
          <p:spPr>
            <a:xfrm>
              <a:off x="8142875" y="2870575"/>
              <a:ext cx="10025" cy="6700"/>
            </a:xfrm>
            <a:custGeom>
              <a:rect b="b" l="l" r="r" t="t"/>
              <a:pathLst>
                <a:path extrusionOk="0" h="268"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8" name="Google Shape;6268;p28"/>
            <p:cNvSpPr/>
            <p:nvPr/>
          </p:nvSpPr>
          <p:spPr>
            <a:xfrm>
              <a:off x="8310500" y="2792175"/>
              <a:ext cx="14200" cy="11700"/>
            </a:xfrm>
            <a:custGeom>
              <a:rect b="b" l="l" r="r" t="t"/>
              <a:pathLst>
                <a:path extrusionOk="0" h="468" w="568">
                  <a:moveTo>
                    <a:pt x="301" y="1"/>
                  </a:moveTo>
                  <a:cubicBezTo>
                    <a:pt x="0" y="1"/>
                    <a:pt x="0" y="468"/>
                    <a:pt x="301" y="468"/>
                  </a:cubicBezTo>
                  <a:cubicBezTo>
                    <a:pt x="567" y="468"/>
                    <a:pt x="567"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9" name="Google Shape;6269;p28"/>
            <p:cNvSpPr/>
            <p:nvPr/>
          </p:nvSpPr>
          <p:spPr>
            <a:xfrm>
              <a:off x="8115350" y="3736050"/>
              <a:ext cx="140925" cy="8425"/>
            </a:xfrm>
            <a:custGeom>
              <a:rect b="b" l="l" r="r" t="t"/>
              <a:pathLst>
                <a:path extrusionOk="0" h="337" w="5637">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0" name="Google Shape;6270;p28"/>
            <p:cNvSpPr/>
            <p:nvPr/>
          </p:nvSpPr>
          <p:spPr>
            <a:xfrm>
              <a:off x="8198750" y="3705750"/>
              <a:ext cx="12525" cy="37500"/>
            </a:xfrm>
            <a:custGeom>
              <a:rect b="b" l="l" r="r" t="t"/>
              <a:pathLst>
                <a:path extrusionOk="0" h="1500" w="501">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1" name="Google Shape;6271;p28"/>
            <p:cNvSpPr/>
            <p:nvPr/>
          </p:nvSpPr>
          <p:spPr>
            <a:xfrm>
              <a:off x="8276350" y="3689250"/>
              <a:ext cx="129850" cy="45400"/>
            </a:xfrm>
            <a:custGeom>
              <a:rect b="b" l="l" r="r" t="t"/>
              <a:pathLst>
                <a:path extrusionOk="0" h="1816" w="5194">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2" name="Google Shape;6272;p28"/>
            <p:cNvSpPr/>
            <p:nvPr/>
          </p:nvSpPr>
          <p:spPr>
            <a:xfrm>
              <a:off x="8343175" y="3684325"/>
              <a:ext cx="28825" cy="26250"/>
            </a:xfrm>
            <a:custGeom>
              <a:rect b="b" l="l" r="r" t="t"/>
              <a:pathLst>
                <a:path extrusionOk="0" h="1050" w="1153">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3" name="Google Shape;6273;p28"/>
            <p:cNvSpPr/>
            <p:nvPr/>
          </p:nvSpPr>
          <p:spPr>
            <a:xfrm>
              <a:off x="8191250" y="2089425"/>
              <a:ext cx="140950" cy="104650"/>
            </a:xfrm>
            <a:custGeom>
              <a:rect b="b" l="l" r="r" t="t"/>
              <a:pathLst>
                <a:path extrusionOk="0" h="4186" w="5638">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4" name="Google Shape;6274;p28"/>
            <p:cNvSpPr/>
            <p:nvPr/>
          </p:nvSpPr>
          <p:spPr>
            <a:xfrm>
              <a:off x="7981925" y="2094875"/>
              <a:ext cx="79250" cy="148875"/>
            </a:xfrm>
            <a:custGeom>
              <a:rect b="b" l="l" r="r" t="t"/>
              <a:pathLst>
                <a:path extrusionOk="0" h="5955" w="317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75" name="Google Shape;6275;p28"/>
          <p:cNvGrpSpPr/>
          <p:nvPr/>
        </p:nvGrpSpPr>
        <p:grpSpPr>
          <a:xfrm>
            <a:off x="3510125" y="4362025"/>
            <a:ext cx="627975" cy="1457875"/>
            <a:chOff x="6277375" y="207700"/>
            <a:chExt cx="627975" cy="1457875"/>
          </a:xfrm>
        </p:grpSpPr>
        <p:sp>
          <p:nvSpPr>
            <p:cNvPr id="6276" name="Google Shape;6276;p28"/>
            <p:cNvSpPr/>
            <p:nvPr/>
          </p:nvSpPr>
          <p:spPr>
            <a:xfrm>
              <a:off x="6338250" y="361025"/>
              <a:ext cx="39225" cy="48950"/>
            </a:xfrm>
            <a:custGeom>
              <a:rect b="b" l="l" r="r" t="t"/>
              <a:pathLst>
                <a:path extrusionOk="0" h="1958" w="1569">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7" name="Google Shape;6277;p28"/>
            <p:cNvSpPr/>
            <p:nvPr/>
          </p:nvSpPr>
          <p:spPr>
            <a:xfrm>
              <a:off x="6383600" y="339600"/>
              <a:ext cx="8050" cy="5600"/>
            </a:xfrm>
            <a:custGeom>
              <a:rect b="b" l="l" r="r" t="t"/>
              <a:pathLst>
                <a:path extrusionOk="0" h="224" w="322">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8" name="Google Shape;6278;p28"/>
            <p:cNvSpPr/>
            <p:nvPr/>
          </p:nvSpPr>
          <p:spPr>
            <a:xfrm>
              <a:off x="6397500" y="369575"/>
              <a:ext cx="10000" cy="15900"/>
            </a:xfrm>
            <a:custGeom>
              <a:rect b="b" l="l" r="r" t="t"/>
              <a:pathLst>
                <a:path extrusionOk="0" h="636" w="40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9" name="Google Shape;6279;p28"/>
            <p:cNvSpPr/>
            <p:nvPr/>
          </p:nvSpPr>
          <p:spPr>
            <a:xfrm>
              <a:off x="6360325" y="557775"/>
              <a:ext cx="33000" cy="44125"/>
            </a:xfrm>
            <a:custGeom>
              <a:rect b="b" l="l" r="r" t="t"/>
              <a:pathLst>
                <a:path extrusionOk="0" h="1765" w="132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0" name="Google Shape;6280;p28"/>
            <p:cNvSpPr/>
            <p:nvPr/>
          </p:nvSpPr>
          <p:spPr>
            <a:xfrm>
              <a:off x="6365775" y="622350"/>
              <a:ext cx="46725" cy="42200"/>
            </a:xfrm>
            <a:custGeom>
              <a:rect b="b" l="l" r="r" t="t"/>
              <a:pathLst>
                <a:path extrusionOk="0" h="1688" w="1869">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1" name="Google Shape;6281;p28"/>
            <p:cNvSpPr/>
            <p:nvPr/>
          </p:nvSpPr>
          <p:spPr>
            <a:xfrm>
              <a:off x="6348250" y="696225"/>
              <a:ext cx="45525" cy="29525"/>
            </a:xfrm>
            <a:custGeom>
              <a:rect b="b" l="l" r="r" t="t"/>
              <a:pathLst>
                <a:path extrusionOk="0" h="1181" w="1821">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2" name="Google Shape;6282;p28"/>
            <p:cNvSpPr/>
            <p:nvPr/>
          </p:nvSpPr>
          <p:spPr>
            <a:xfrm>
              <a:off x="6354925" y="744875"/>
              <a:ext cx="25050" cy="50075"/>
            </a:xfrm>
            <a:custGeom>
              <a:rect b="b" l="l" r="r" t="t"/>
              <a:pathLst>
                <a:path extrusionOk="0" h="2003" w="1002">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3" name="Google Shape;6283;p28"/>
            <p:cNvSpPr/>
            <p:nvPr/>
          </p:nvSpPr>
          <p:spPr>
            <a:xfrm>
              <a:off x="6379675" y="811125"/>
              <a:ext cx="41425" cy="28025"/>
            </a:xfrm>
            <a:custGeom>
              <a:rect b="b" l="l" r="r" t="t"/>
              <a:pathLst>
                <a:path extrusionOk="0" h="1121" w="1657">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4" name="Google Shape;6284;p28"/>
            <p:cNvSpPr/>
            <p:nvPr/>
          </p:nvSpPr>
          <p:spPr>
            <a:xfrm>
              <a:off x="6365400" y="850150"/>
              <a:ext cx="34600" cy="54675"/>
            </a:xfrm>
            <a:custGeom>
              <a:rect b="b" l="l" r="r" t="t"/>
              <a:pathLst>
                <a:path extrusionOk="0" h="2187" w="1384">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5" name="Google Shape;6285;p28"/>
            <p:cNvSpPr/>
            <p:nvPr/>
          </p:nvSpPr>
          <p:spPr>
            <a:xfrm>
              <a:off x="6295725" y="207700"/>
              <a:ext cx="217675" cy="182700"/>
            </a:xfrm>
            <a:custGeom>
              <a:rect b="b" l="l" r="r" t="t"/>
              <a:pathLst>
                <a:path extrusionOk="0" h="7308" w="8707">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6" name="Google Shape;6286;p28"/>
            <p:cNvSpPr/>
            <p:nvPr/>
          </p:nvSpPr>
          <p:spPr>
            <a:xfrm>
              <a:off x="6277375" y="486375"/>
              <a:ext cx="148475" cy="178425"/>
            </a:xfrm>
            <a:custGeom>
              <a:rect b="b" l="l" r="r" t="t"/>
              <a:pathLst>
                <a:path extrusionOk="0" h="7137" w="5939">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7" name="Google Shape;6287;p28"/>
            <p:cNvSpPr/>
            <p:nvPr/>
          </p:nvSpPr>
          <p:spPr>
            <a:xfrm>
              <a:off x="6406625" y="995500"/>
              <a:ext cx="74250" cy="141350"/>
            </a:xfrm>
            <a:custGeom>
              <a:rect b="b" l="l" r="r" t="t"/>
              <a:pathLst>
                <a:path extrusionOk="0" h="5654" w="297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8" name="Google Shape;6288;p28"/>
            <p:cNvSpPr/>
            <p:nvPr/>
          </p:nvSpPr>
          <p:spPr>
            <a:xfrm>
              <a:off x="6663475" y="286850"/>
              <a:ext cx="86775" cy="135575"/>
            </a:xfrm>
            <a:custGeom>
              <a:rect b="b" l="l" r="r" t="t"/>
              <a:pathLst>
                <a:path extrusionOk="0" h="5423" w="3471">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9" name="Google Shape;6289;p28"/>
            <p:cNvSpPr/>
            <p:nvPr/>
          </p:nvSpPr>
          <p:spPr>
            <a:xfrm>
              <a:off x="6685175" y="362100"/>
              <a:ext cx="48100" cy="21100"/>
            </a:xfrm>
            <a:custGeom>
              <a:rect b="b" l="l" r="r" t="t"/>
              <a:pathLst>
                <a:path extrusionOk="0" h="844" w="1924">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0" name="Google Shape;6290;p28"/>
            <p:cNvSpPr/>
            <p:nvPr/>
          </p:nvSpPr>
          <p:spPr>
            <a:xfrm>
              <a:off x="6349925" y="468875"/>
              <a:ext cx="346950" cy="458650"/>
            </a:xfrm>
            <a:custGeom>
              <a:rect b="b" l="l" r="r" t="t"/>
              <a:pathLst>
                <a:path extrusionOk="0" h="18346" w="13878">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1" name="Google Shape;6291;p28"/>
            <p:cNvSpPr/>
            <p:nvPr/>
          </p:nvSpPr>
          <p:spPr>
            <a:xfrm>
              <a:off x="6298225" y="498050"/>
              <a:ext cx="169325" cy="535150"/>
            </a:xfrm>
            <a:custGeom>
              <a:rect b="b" l="l" r="r" t="t"/>
              <a:pathLst>
                <a:path extrusionOk="0" h="21406" w="6773">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2" name="Google Shape;6292;p28"/>
            <p:cNvSpPr/>
            <p:nvPr/>
          </p:nvSpPr>
          <p:spPr>
            <a:xfrm>
              <a:off x="6506700" y="382125"/>
              <a:ext cx="362800" cy="201950"/>
            </a:xfrm>
            <a:custGeom>
              <a:rect b="b" l="l" r="r" t="t"/>
              <a:pathLst>
                <a:path extrusionOk="0" h="8078" w="14512">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3" name="Google Shape;6293;p28"/>
            <p:cNvSpPr/>
            <p:nvPr/>
          </p:nvSpPr>
          <p:spPr>
            <a:xfrm>
              <a:off x="6439150" y="848300"/>
              <a:ext cx="384475" cy="761400"/>
            </a:xfrm>
            <a:custGeom>
              <a:rect b="b" l="l" r="r" t="t"/>
              <a:pathLst>
                <a:path extrusionOk="0" h="30456" w="15379">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4" name="Google Shape;6294;p28"/>
            <p:cNvSpPr/>
            <p:nvPr/>
          </p:nvSpPr>
          <p:spPr>
            <a:xfrm>
              <a:off x="6342425" y="257150"/>
              <a:ext cx="170975" cy="178900"/>
            </a:xfrm>
            <a:custGeom>
              <a:rect b="b" l="l" r="r" t="t"/>
              <a:pathLst>
                <a:path extrusionOk="0" h="7156" w="6839">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5" name="Google Shape;6295;p28"/>
            <p:cNvSpPr/>
            <p:nvPr/>
          </p:nvSpPr>
          <p:spPr>
            <a:xfrm>
              <a:off x="6399975" y="407150"/>
              <a:ext cx="106750" cy="124675"/>
            </a:xfrm>
            <a:custGeom>
              <a:rect b="b" l="l" r="r" t="t"/>
              <a:pathLst>
                <a:path extrusionOk="0" h="4987" w="427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6" name="Google Shape;6296;p28"/>
            <p:cNvSpPr/>
            <p:nvPr/>
          </p:nvSpPr>
          <p:spPr>
            <a:xfrm>
              <a:off x="6405800" y="310400"/>
              <a:ext cx="49225" cy="54900"/>
            </a:xfrm>
            <a:custGeom>
              <a:rect b="b" l="l" r="r" t="t"/>
              <a:pathLst>
                <a:path extrusionOk="0" h="2196" w="1969">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7" name="Google Shape;6297;p28"/>
            <p:cNvSpPr/>
            <p:nvPr/>
          </p:nvSpPr>
          <p:spPr>
            <a:xfrm>
              <a:off x="6448200" y="314575"/>
              <a:ext cx="8500" cy="5825"/>
            </a:xfrm>
            <a:custGeom>
              <a:rect b="b" l="l" r="r" t="t"/>
              <a:pathLst>
                <a:path extrusionOk="0" h="233" w="34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8" name="Google Shape;6298;p28"/>
            <p:cNvSpPr/>
            <p:nvPr/>
          </p:nvSpPr>
          <p:spPr>
            <a:xfrm>
              <a:off x="6401625" y="371275"/>
              <a:ext cx="50075" cy="12950"/>
            </a:xfrm>
            <a:custGeom>
              <a:rect b="b" l="l" r="r" t="t"/>
              <a:pathLst>
                <a:path extrusionOk="0" h="518" w="2003">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9" name="Google Shape;6299;p28"/>
            <p:cNvSpPr/>
            <p:nvPr/>
          </p:nvSpPr>
          <p:spPr>
            <a:xfrm>
              <a:off x="6397575" y="417975"/>
              <a:ext cx="71625" cy="24600"/>
            </a:xfrm>
            <a:custGeom>
              <a:rect b="b" l="l" r="r" t="t"/>
              <a:pathLst>
                <a:path extrusionOk="0" h="984" w="2865">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0" name="Google Shape;6300;p28"/>
            <p:cNvSpPr/>
            <p:nvPr/>
          </p:nvSpPr>
          <p:spPr>
            <a:xfrm>
              <a:off x="6697050" y="395300"/>
              <a:ext cx="72150" cy="44125"/>
            </a:xfrm>
            <a:custGeom>
              <a:rect b="b" l="l" r="r" t="t"/>
              <a:pathLst>
                <a:path extrusionOk="0" h="1765" w="2886">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1" name="Google Shape;6301;p28"/>
            <p:cNvSpPr/>
            <p:nvPr/>
          </p:nvSpPr>
          <p:spPr>
            <a:xfrm>
              <a:off x="6383275" y="998400"/>
              <a:ext cx="84275" cy="23375"/>
            </a:xfrm>
            <a:custGeom>
              <a:rect b="b" l="l" r="r" t="t"/>
              <a:pathLst>
                <a:path extrusionOk="0" h="935" w="3371">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2" name="Google Shape;6302;p28"/>
            <p:cNvSpPr/>
            <p:nvPr/>
          </p:nvSpPr>
          <p:spPr>
            <a:xfrm>
              <a:off x="6733525" y="1512100"/>
              <a:ext cx="171825" cy="111775"/>
            </a:xfrm>
            <a:custGeom>
              <a:rect b="b" l="l" r="r" t="t"/>
              <a:pathLst>
                <a:path extrusionOk="0" h="4471" w="6873">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3" name="Google Shape;6303;p28"/>
            <p:cNvSpPr/>
            <p:nvPr/>
          </p:nvSpPr>
          <p:spPr>
            <a:xfrm>
              <a:off x="6585925" y="1551300"/>
              <a:ext cx="136800" cy="114275"/>
            </a:xfrm>
            <a:custGeom>
              <a:rect b="b" l="l" r="r" t="t"/>
              <a:pathLst>
                <a:path extrusionOk="0" h="4571" w="5472">
                  <a:moveTo>
                    <a:pt x="4838" y="0"/>
                  </a:moveTo>
                  <a:lnTo>
                    <a:pt x="1735" y="567"/>
                  </a:lnTo>
                  <a:lnTo>
                    <a:pt x="2136" y="2335"/>
                  </a:lnTo>
                  <a:lnTo>
                    <a:pt x="1" y="4570"/>
                  </a:lnTo>
                  <a:lnTo>
                    <a:pt x="5471" y="3269"/>
                  </a:lnTo>
                  <a:lnTo>
                    <a:pt x="4838"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4" name="Google Shape;6304;p28"/>
            <p:cNvSpPr/>
            <p:nvPr/>
          </p:nvSpPr>
          <p:spPr>
            <a:xfrm>
              <a:off x="6477525" y="528900"/>
              <a:ext cx="23375" cy="90950"/>
            </a:xfrm>
            <a:custGeom>
              <a:rect b="b" l="l" r="r" t="t"/>
              <a:pathLst>
                <a:path extrusionOk="0" h="3638" w="935">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5" name="Google Shape;6305;p28"/>
            <p:cNvSpPr/>
            <p:nvPr/>
          </p:nvSpPr>
          <p:spPr>
            <a:xfrm>
              <a:off x="6492525" y="547625"/>
              <a:ext cx="3375" cy="4025"/>
            </a:xfrm>
            <a:custGeom>
              <a:rect b="b" l="l" r="r" t="t"/>
              <a:pathLst>
                <a:path extrusionOk="0" h="161" w="135">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6" name="Google Shape;6306;p28"/>
            <p:cNvSpPr/>
            <p:nvPr/>
          </p:nvSpPr>
          <p:spPr>
            <a:xfrm>
              <a:off x="6496700" y="566425"/>
              <a:ext cx="4200" cy="3350"/>
            </a:xfrm>
            <a:custGeom>
              <a:rect b="b" l="l" r="r" t="t"/>
              <a:pathLst>
                <a:path extrusionOk="0" h="134" w="168">
                  <a:moveTo>
                    <a:pt x="67" y="0"/>
                  </a:moveTo>
                  <a:cubicBezTo>
                    <a:pt x="1" y="0"/>
                    <a:pt x="1" y="134"/>
                    <a:pt x="67" y="134"/>
                  </a:cubicBezTo>
                  <a:cubicBezTo>
                    <a:pt x="167" y="134"/>
                    <a:pt x="167"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7" name="Google Shape;6307;p28"/>
            <p:cNvSpPr/>
            <p:nvPr/>
          </p:nvSpPr>
          <p:spPr>
            <a:xfrm>
              <a:off x="6414975" y="514725"/>
              <a:ext cx="65900" cy="31850"/>
            </a:xfrm>
            <a:custGeom>
              <a:rect b="b" l="l" r="r" t="t"/>
              <a:pathLst>
                <a:path extrusionOk="0" h="1274" w="2636">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8" name="Google Shape;6308;p28"/>
            <p:cNvSpPr/>
            <p:nvPr/>
          </p:nvSpPr>
          <p:spPr>
            <a:xfrm>
              <a:off x="6493450" y="476025"/>
              <a:ext cx="41625" cy="63725"/>
            </a:xfrm>
            <a:custGeom>
              <a:rect b="b" l="l" r="r" t="t"/>
              <a:pathLst>
                <a:path extrusionOk="0" h="2549" w="1665">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9" name="Google Shape;6309;p28"/>
            <p:cNvSpPr/>
            <p:nvPr/>
          </p:nvSpPr>
          <p:spPr>
            <a:xfrm>
              <a:off x="6308225" y="496200"/>
              <a:ext cx="117275" cy="70250"/>
            </a:xfrm>
            <a:custGeom>
              <a:rect b="b" l="l" r="r" t="t"/>
              <a:pathLst>
                <a:path extrusionOk="0" h="2810" w="4691">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0" name="Google Shape;6310;p28"/>
            <p:cNvSpPr/>
            <p:nvPr/>
          </p:nvSpPr>
          <p:spPr>
            <a:xfrm>
              <a:off x="6404125" y="669400"/>
              <a:ext cx="35900" cy="255350"/>
            </a:xfrm>
            <a:custGeom>
              <a:rect b="b" l="l" r="r" t="t"/>
              <a:pathLst>
                <a:path extrusionOk="0" h="10214" w="1436">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1" name="Google Shape;6311;p28"/>
            <p:cNvSpPr/>
            <p:nvPr/>
          </p:nvSpPr>
          <p:spPr>
            <a:xfrm>
              <a:off x="6579250" y="879150"/>
              <a:ext cx="35050" cy="104600"/>
            </a:xfrm>
            <a:custGeom>
              <a:rect b="b" l="l" r="r" t="t"/>
              <a:pathLst>
                <a:path extrusionOk="0" h="4184" w="1402">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2" name="Google Shape;6312;p28"/>
            <p:cNvSpPr/>
            <p:nvPr/>
          </p:nvSpPr>
          <p:spPr>
            <a:xfrm>
              <a:off x="6458375" y="778525"/>
              <a:ext cx="65025" cy="83350"/>
            </a:xfrm>
            <a:custGeom>
              <a:rect b="b" l="l" r="r" t="t"/>
              <a:pathLst>
                <a:path extrusionOk="0" h="3334" w="2601">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3" name="Google Shape;6313;p28"/>
            <p:cNvSpPr/>
            <p:nvPr/>
          </p:nvSpPr>
          <p:spPr>
            <a:xfrm>
              <a:off x="6590600" y="748700"/>
              <a:ext cx="84300" cy="51450"/>
            </a:xfrm>
            <a:custGeom>
              <a:rect b="b" l="l" r="r" t="t"/>
              <a:pathLst>
                <a:path extrusionOk="0" h="2058" w="3372">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4" name="Google Shape;6314;p28"/>
            <p:cNvSpPr/>
            <p:nvPr/>
          </p:nvSpPr>
          <p:spPr>
            <a:xfrm>
              <a:off x="6458350" y="927525"/>
              <a:ext cx="189000" cy="632200"/>
            </a:xfrm>
            <a:custGeom>
              <a:rect b="b" l="l" r="r" t="t"/>
              <a:pathLst>
                <a:path extrusionOk="0" h="25288" w="756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5" name="Google Shape;6315;p28"/>
            <p:cNvSpPr/>
            <p:nvPr/>
          </p:nvSpPr>
          <p:spPr>
            <a:xfrm>
              <a:off x="6591775" y="968475"/>
              <a:ext cx="164300" cy="568700"/>
            </a:xfrm>
            <a:custGeom>
              <a:rect b="b" l="l" r="r" t="t"/>
              <a:pathLst>
                <a:path extrusionOk="0" h="22748" w="6572">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6" name="Google Shape;6316;p28"/>
            <p:cNvSpPr/>
            <p:nvPr/>
          </p:nvSpPr>
          <p:spPr>
            <a:xfrm>
              <a:off x="6801075" y="1564900"/>
              <a:ext cx="29025" cy="19275"/>
            </a:xfrm>
            <a:custGeom>
              <a:rect b="b" l="l" r="r" t="t"/>
              <a:pathLst>
                <a:path extrusionOk="0" h="771" w="1161">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7" name="Google Shape;6317;p28"/>
            <p:cNvSpPr/>
            <p:nvPr/>
          </p:nvSpPr>
          <p:spPr>
            <a:xfrm>
              <a:off x="6815750" y="1566300"/>
              <a:ext cx="22875" cy="19075"/>
            </a:xfrm>
            <a:custGeom>
              <a:rect b="b" l="l" r="r" t="t"/>
              <a:pathLst>
                <a:path extrusionOk="0" h="763" w="915">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8" name="Google Shape;6318;p28"/>
            <p:cNvSpPr/>
            <p:nvPr/>
          </p:nvSpPr>
          <p:spPr>
            <a:xfrm>
              <a:off x="6798575" y="1535025"/>
              <a:ext cx="40050" cy="30975"/>
            </a:xfrm>
            <a:custGeom>
              <a:rect b="b" l="l" r="r" t="t"/>
              <a:pathLst>
                <a:path extrusionOk="0" h="1239" w="1602">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9" name="Google Shape;6319;p28"/>
            <p:cNvSpPr/>
            <p:nvPr/>
          </p:nvSpPr>
          <p:spPr>
            <a:xfrm>
              <a:off x="6744375" y="1538450"/>
              <a:ext cx="28375" cy="78450"/>
            </a:xfrm>
            <a:custGeom>
              <a:rect b="b" l="l" r="r" t="t"/>
              <a:pathLst>
                <a:path extrusionOk="0" h="3138" w="1135">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0" name="Google Shape;6320;p28"/>
            <p:cNvSpPr/>
            <p:nvPr/>
          </p:nvSpPr>
          <p:spPr>
            <a:xfrm>
              <a:off x="6751050" y="1585850"/>
              <a:ext cx="145925" cy="38025"/>
            </a:xfrm>
            <a:custGeom>
              <a:rect b="b" l="l" r="r" t="t"/>
              <a:pathLst>
                <a:path extrusionOk="0" h="1521" w="5837">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1" name="Google Shape;6321;p28"/>
            <p:cNvSpPr/>
            <p:nvPr/>
          </p:nvSpPr>
          <p:spPr>
            <a:xfrm>
              <a:off x="6691850" y="1555875"/>
              <a:ext cx="25875" cy="75300"/>
            </a:xfrm>
            <a:custGeom>
              <a:rect b="b" l="l" r="r" t="t"/>
              <a:pathLst>
                <a:path extrusionOk="0" h="3012" w="1035">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2" name="Google Shape;6322;p28"/>
            <p:cNvSpPr/>
            <p:nvPr/>
          </p:nvSpPr>
          <p:spPr>
            <a:xfrm>
              <a:off x="6584275" y="1624525"/>
              <a:ext cx="135725" cy="41050"/>
            </a:xfrm>
            <a:custGeom>
              <a:rect b="b" l="l" r="r" t="t"/>
              <a:pathLst>
                <a:path extrusionOk="0" h="1642" w="5429">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3" name="Google Shape;6323;p28"/>
            <p:cNvSpPr/>
            <p:nvPr/>
          </p:nvSpPr>
          <p:spPr>
            <a:xfrm>
              <a:off x="6633475" y="1616350"/>
              <a:ext cx="17525" cy="9175"/>
            </a:xfrm>
            <a:custGeom>
              <a:rect b="b" l="l" r="r" t="t"/>
              <a:pathLst>
                <a:path extrusionOk="0" h="367" w="701">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4" name="Google Shape;6324;p28"/>
            <p:cNvSpPr/>
            <p:nvPr/>
          </p:nvSpPr>
          <p:spPr>
            <a:xfrm>
              <a:off x="6639300" y="1610500"/>
              <a:ext cx="17550" cy="7525"/>
            </a:xfrm>
            <a:custGeom>
              <a:rect b="b" l="l" r="r" t="t"/>
              <a:pathLst>
                <a:path extrusionOk="0" h="301" w="702">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5" name="Google Shape;6325;p28"/>
            <p:cNvSpPr/>
            <p:nvPr/>
          </p:nvSpPr>
          <p:spPr>
            <a:xfrm>
              <a:off x="6638475" y="1604675"/>
              <a:ext cx="22525" cy="3350"/>
            </a:xfrm>
            <a:custGeom>
              <a:rect b="b" l="l" r="r" t="t"/>
              <a:pathLst>
                <a:path extrusionOk="0" h="134" w="901">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6" name="Google Shape;6326;p28"/>
            <p:cNvSpPr/>
            <p:nvPr/>
          </p:nvSpPr>
          <p:spPr>
            <a:xfrm>
              <a:off x="6614275" y="1579025"/>
              <a:ext cx="32150" cy="26825"/>
            </a:xfrm>
            <a:custGeom>
              <a:rect b="b" l="l" r="r" t="t"/>
              <a:pathLst>
                <a:path extrusionOk="0" h="1073" w="1286">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7" name="Google Shape;6327;p28"/>
            <p:cNvSpPr/>
            <p:nvPr/>
          </p:nvSpPr>
          <p:spPr>
            <a:xfrm>
              <a:off x="6543400" y="691500"/>
              <a:ext cx="33375" cy="52300"/>
            </a:xfrm>
            <a:custGeom>
              <a:rect b="b" l="l" r="r" t="t"/>
              <a:pathLst>
                <a:path extrusionOk="0" h="2092" w="1335">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8" name="Google Shape;6328;p28"/>
            <p:cNvSpPr/>
            <p:nvPr/>
          </p:nvSpPr>
          <p:spPr>
            <a:xfrm>
              <a:off x="6593425" y="607900"/>
              <a:ext cx="32550" cy="46275"/>
            </a:xfrm>
            <a:custGeom>
              <a:rect b="b" l="l" r="r" t="t"/>
              <a:pathLst>
                <a:path extrusionOk="0" h="1851" w="1302">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9" name="Google Shape;6329;p28"/>
            <p:cNvSpPr/>
            <p:nvPr/>
          </p:nvSpPr>
          <p:spPr>
            <a:xfrm>
              <a:off x="6537575" y="600450"/>
              <a:ext cx="25025" cy="41300"/>
            </a:xfrm>
            <a:custGeom>
              <a:rect b="b" l="l" r="r" t="t"/>
              <a:pathLst>
                <a:path extrusionOk="0" h="1652" w="1001">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0" name="Google Shape;6330;p28"/>
            <p:cNvSpPr/>
            <p:nvPr/>
          </p:nvSpPr>
          <p:spPr>
            <a:xfrm>
              <a:off x="6608450" y="690450"/>
              <a:ext cx="31025" cy="37000"/>
            </a:xfrm>
            <a:custGeom>
              <a:rect b="b" l="l" r="r" t="t"/>
              <a:pathLst>
                <a:path extrusionOk="0" h="1480" w="1241">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1" name="Google Shape;6331;p28"/>
            <p:cNvSpPr/>
            <p:nvPr/>
          </p:nvSpPr>
          <p:spPr>
            <a:xfrm>
              <a:off x="6539225" y="783100"/>
              <a:ext cx="33625" cy="39725"/>
            </a:xfrm>
            <a:custGeom>
              <a:rect b="b" l="l" r="r" t="t"/>
              <a:pathLst>
                <a:path extrusionOk="0" h="1589" w="1345">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2" name="Google Shape;6332;p28"/>
            <p:cNvSpPr/>
            <p:nvPr/>
          </p:nvSpPr>
          <p:spPr>
            <a:xfrm>
              <a:off x="6471675" y="872325"/>
              <a:ext cx="48825" cy="31150"/>
            </a:xfrm>
            <a:custGeom>
              <a:rect b="b" l="l" r="r" t="t"/>
              <a:pathLst>
                <a:path extrusionOk="0" h="1246" w="1953">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3" name="Google Shape;6333;p28"/>
            <p:cNvSpPr/>
            <p:nvPr/>
          </p:nvSpPr>
          <p:spPr>
            <a:xfrm>
              <a:off x="6604275" y="826475"/>
              <a:ext cx="51725" cy="29875"/>
            </a:xfrm>
            <a:custGeom>
              <a:rect b="b" l="l" r="r" t="t"/>
              <a:pathLst>
                <a:path extrusionOk="0" h="1195" w="2069">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4" name="Google Shape;6334;p28"/>
            <p:cNvSpPr/>
            <p:nvPr/>
          </p:nvSpPr>
          <p:spPr>
            <a:xfrm>
              <a:off x="6434700" y="773225"/>
              <a:ext cx="28675" cy="34350"/>
            </a:xfrm>
            <a:custGeom>
              <a:rect b="b" l="l" r="r" t="t"/>
              <a:pathLst>
                <a:path extrusionOk="0" h="1374" w="1147">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5" name="Google Shape;6335;p28"/>
            <p:cNvSpPr/>
            <p:nvPr/>
          </p:nvSpPr>
          <p:spPr>
            <a:xfrm>
              <a:off x="6435825" y="613025"/>
              <a:ext cx="39225" cy="60175"/>
            </a:xfrm>
            <a:custGeom>
              <a:rect b="b" l="l" r="r" t="t"/>
              <a:pathLst>
                <a:path extrusionOk="0" h="2407" w="1569">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6" name="Google Shape;6336;p28"/>
            <p:cNvSpPr/>
            <p:nvPr/>
          </p:nvSpPr>
          <p:spPr>
            <a:xfrm>
              <a:off x="6450000" y="693450"/>
              <a:ext cx="55075" cy="36925"/>
            </a:xfrm>
            <a:custGeom>
              <a:rect b="b" l="l" r="r" t="t"/>
              <a:pathLst>
                <a:path extrusionOk="0" h="1477" w="2203">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7" name="Google Shape;6337;p28"/>
            <p:cNvSpPr/>
            <p:nvPr/>
          </p:nvSpPr>
          <p:spPr>
            <a:xfrm>
              <a:off x="6566750" y="520550"/>
              <a:ext cx="21700" cy="41150"/>
            </a:xfrm>
            <a:custGeom>
              <a:rect b="b" l="l" r="r" t="t"/>
              <a:pathLst>
                <a:path extrusionOk="0" h="1646" w="868">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8" name="Google Shape;6338;p28"/>
            <p:cNvSpPr/>
            <p:nvPr/>
          </p:nvSpPr>
          <p:spPr>
            <a:xfrm>
              <a:off x="6394125" y="570750"/>
              <a:ext cx="56725" cy="25300"/>
            </a:xfrm>
            <a:custGeom>
              <a:rect b="b" l="l" r="r" t="t"/>
              <a:pathLst>
                <a:path extrusionOk="0" h="1012" w="2269">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9" name="Google Shape;6339;p28"/>
            <p:cNvSpPr/>
            <p:nvPr/>
          </p:nvSpPr>
          <p:spPr>
            <a:xfrm>
              <a:off x="6515050" y="513250"/>
              <a:ext cx="35050" cy="47525"/>
            </a:xfrm>
            <a:custGeom>
              <a:rect b="b" l="l" r="r" t="t"/>
              <a:pathLst>
                <a:path extrusionOk="0" h="1901" w="1402">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0" name="Google Shape;6340;p28"/>
            <p:cNvSpPr/>
            <p:nvPr/>
          </p:nvSpPr>
          <p:spPr>
            <a:xfrm>
              <a:off x="6638475" y="505675"/>
              <a:ext cx="51725" cy="21700"/>
            </a:xfrm>
            <a:custGeom>
              <a:rect b="b" l="l" r="r" t="t"/>
              <a:pathLst>
                <a:path extrusionOk="0" h="868" w="2069">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1" name="Google Shape;6341;p28"/>
            <p:cNvSpPr/>
            <p:nvPr/>
          </p:nvSpPr>
          <p:spPr>
            <a:xfrm>
              <a:off x="6668500" y="551700"/>
              <a:ext cx="47550" cy="24950"/>
            </a:xfrm>
            <a:custGeom>
              <a:rect b="b" l="l" r="r" t="t"/>
              <a:pathLst>
                <a:path extrusionOk="0" h="998" w="1902">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2" name="Google Shape;6342;p28"/>
            <p:cNvSpPr/>
            <p:nvPr/>
          </p:nvSpPr>
          <p:spPr>
            <a:xfrm>
              <a:off x="6702200" y="509550"/>
              <a:ext cx="45375" cy="20425"/>
            </a:xfrm>
            <a:custGeom>
              <a:rect b="b" l="l" r="r" t="t"/>
              <a:pathLst>
                <a:path extrusionOk="0" h="817" w="1815">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3" name="Google Shape;6343;p28"/>
            <p:cNvSpPr/>
            <p:nvPr/>
          </p:nvSpPr>
          <p:spPr>
            <a:xfrm>
              <a:off x="6763550" y="504575"/>
              <a:ext cx="37550" cy="46575"/>
            </a:xfrm>
            <a:custGeom>
              <a:rect b="b" l="l" r="r" t="t"/>
              <a:pathLst>
                <a:path extrusionOk="0" h="1863" w="1502">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4" name="Google Shape;6344;p28"/>
            <p:cNvSpPr/>
            <p:nvPr/>
          </p:nvSpPr>
          <p:spPr>
            <a:xfrm>
              <a:off x="6762725" y="440500"/>
              <a:ext cx="38375" cy="38375"/>
            </a:xfrm>
            <a:custGeom>
              <a:rect b="b" l="l" r="r" t="t"/>
              <a:pathLst>
                <a:path extrusionOk="0" h="1535" w="1535">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5" name="Google Shape;6345;p28"/>
            <p:cNvSpPr/>
            <p:nvPr/>
          </p:nvSpPr>
          <p:spPr>
            <a:xfrm>
              <a:off x="6729400" y="438775"/>
              <a:ext cx="26675" cy="41775"/>
            </a:xfrm>
            <a:custGeom>
              <a:rect b="b" l="l" r="r" t="t"/>
              <a:pathLst>
                <a:path extrusionOk="0" h="1671" w="1067">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6" name="Google Shape;6346;p28"/>
            <p:cNvSpPr/>
            <p:nvPr/>
          </p:nvSpPr>
          <p:spPr>
            <a:xfrm>
              <a:off x="6564850" y="483600"/>
              <a:ext cx="52800" cy="27800"/>
            </a:xfrm>
            <a:custGeom>
              <a:rect b="b" l="l" r="r" t="t"/>
              <a:pathLst>
                <a:path extrusionOk="0" h="1112" w="2112">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7" name="Google Shape;6347;p28"/>
            <p:cNvSpPr/>
            <p:nvPr/>
          </p:nvSpPr>
          <p:spPr>
            <a:xfrm>
              <a:off x="6384950" y="908025"/>
              <a:ext cx="46725" cy="51200"/>
            </a:xfrm>
            <a:custGeom>
              <a:rect b="b" l="l" r="r" t="t"/>
              <a:pathLst>
                <a:path extrusionOk="0" h="2048" w="1869">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8" name="Google Shape;6348;p28"/>
            <p:cNvSpPr/>
            <p:nvPr/>
          </p:nvSpPr>
          <p:spPr>
            <a:xfrm>
              <a:off x="6389375" y="970975"/>
              <a:ext cx="53775" cy="30850"/>
            </a:xfrm>
            <a:custGeom>
              <a:rect b="b" l="l" r="r" t="t"/>
              <a:pathLst>
                <a:path extrusionOk="0" h="1234" w="2151">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49" name="Google Shape;6349;p28"/>
          <p:cNvGrpSpPr/>
          <p:nvPr/>
        </p:nvGrpSpPr>
        <p:grpSpPr>
          <a:xfrm rot="922061">
            <a:off x="2169033" y="-346644"/>
            <a:ext cx="804737" cy="1593001"/>
            <a:chOff x="5752000" y="1322550"/>
            <a:chExt cx="804775" cy="1593075"/>
          </a:xfrm>
        </p:grpSpPr>
        <p:sp>
          <p:nvSpPr>
            <p:cNvPr id="6350" name="Google Shape;6350;p28"/>
            <p:cNvSpPr/>
            <p:nvPr/>
          </p:nvSpPr>
          <p:spPr>
            <a:xfrm>
              <a:off x="5988000" y="1532950"/>
              <a:ext cx="184325" cy="180150"/>
            </a:xfrm>
            <a:custGeom>
              <a:rect b="b" l="l" r="r" t="t"/>
              <a:pathLst>
                <a:path extrusionOk="0" h="7206" w="7373">
                  <a:moveTo>
                    <a:pt x="4471" y="0"/>
                  </a:moveTo>
                  <a:cubicBezTo>
                    <a:pt x="4304" y="0"/>
                    <a:pt x="4070" y="67"/>
                    <a:pt x="3903" y="200"/>
                  </a:cubicBezTo>
                  <a:cubicBezTo>
                    <a:pt x="3603" y="467"/>
                    <a:pt x="3336" y="701"/>
                    <a:pt x="3136" y="1034"/>
                  </a:cubicBezTo>
                  <a:cubicBezTo>
                    <a:pt x="2836" y="1501"/>
                    <a:pt x="2569" y="2035"/>
                    <a:pt x="2102" y="2335"/>
                  </a:cubicBezTo>
                  <a:cubicBezTo>
                    <a:pt x="1835" y="2502"/>
                    <a:pt x="1502" y="2535"/>
                    <a:pt x="1202" y="2669"/>
                  </a:cubicBezTo>
                  <a:cubicBezTo>
                    <a:pt x="401" y="3002"/>
                    <a:pt x="1" y="3970"/>
                    <a:pt x="34" y="4837"/>
                  </a:cubicBezTo>
                  <a:cubicBezTo>
                    <a:pt x="101" y="5704"/>
                    <a:pt x="534" y="6505"/>
                    <a:pt x="1068" y="7205"/>
                  </a:cubicBezTo>
                  <a:lnTo>
                    <a:pt x="901" y="6872"/>
                  </a:lnTo>
                  <a:cubicBezTo>
                    <a:pt x="2136" y="6672"/>
                    <a:pt x="3336" y="6405"/>
                    <a:pt x="4471" y="5905"/>
                  </a:cubicBezTo>
                  <a:cubicBezTo>
                    <a:pt x="5571" y="5404"/>
                    <a:pt x="6639" y="4570"/>
                    <a:pt x="7139" y="3436"/>
                  </a:cubicBezTo>
                  <a:cubicBezTo>
                    <a:pt x="7239" y="3169"/>
                    <a:pt x="7373" y="2869"/>
                    <a:pt x="7339" y="2569"/>
                  </a:cubicBezTo>
                  <a:cubicBezTo>
                    <a:pt x="7339" y="2269"/>
                    <a:pt x="7172" y="2002"/>
                    <a:pt x="6906" y="1835"/>
                  </a:cubicBezTo>
                  <a:cubicBezTo>
                    <a:pt x="6819" y="1785"/>
                    <a:pt x="6713" y="1759"/>
                    <a:pt x="6607" y="1759"/>
                  </a:cubicBezTo>
                  <a:cubicBezTo>
                    <a:pt x="6427" y="1759"/>
                    <a:pt x="6243" y="1834"/>
                    <a:pt x="6138" y="2002"/>
                  </a:cubicBezTo>
                  <a:cubicBezTo>
                    <a:pt x="6072" y="1635"/>
                    <a:pt x="6539" y="1235"/>
                    <a:pt x="6372" y="868"/>
                  </a:cubicBezTo>
                  <a:cubicBezTo>
                    <a:pt x="6305" y="734"/>
                    <a:pt x="6172" y="684"/>
                    <a:pt x="6022" y="684"/>
                  </a:cubicBezTo>
                  <a:cubicBezTo>
                    <a:pt x="5872" y="684"/>
                    <a:pt x="5705" y="734"/>
                    <a:pt x="5571" y="801"/>
                  </a:cubicBezTo>
                  <a:cubicBezTo>
                    <a:pt x="5338" y="901"/>
                    <a:pt x="5138" y="1134"/>
                    <a:pt x="4837" y="1201"/>
                  </a:cubicBezTo>
                  <a:cubicBezTo>
                    <a:pt x="4904" y="1001"/>
                    <a:pt x="4971" y="734"/>
                    <a:pt x="4904" y="501"/>
                  </a:cubicBezTo>
                  <a:cubicBezTo>
                    <a:pt x="4871" y="301"/>
                    <a:pt x="4704" y="34"/>
                    <a:pt x="4471"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1" name="Google Shape;6351;p28"/>
            <p:cNvSpPr/>
            <p:nvPr/>
          </p:nvSpPr>
          <p:spPr>
            <a:xfrm>
              <a:off x="5755350" y="1491925"/>
              <a:ext cx="66725" cy="129400"/>
            </a:xfrm>
            <a:custGeom>
              <a:rect b="b" l="l" r="r" t="t"/>
              <a:pathLst>
                <a:path extrusionOk="0" h="5176" w="2669">
                  <a:moveTo>
                    <a:pt x="1353" y="1"/>
                  </a:moveTo>
                  <a:cubicBezTo>
                    <a:pt x="871" y="1"/>
                    <a:pt x="923" y="1976"/>
                    <a:pt x="567" y="2008"/>
                  </a:cubicBezTo>
                  <a:cubicBezTo>
                    <a:pt x="564" y="2009"/>
                    <a:pt x="560" y="2009"/>
                    <a:pt x="557" y="2009"/>
                  </a:cubicBezTo>
                  <a:cubicBezTo>
                    <a:pt x="279" y="2009"/>
                    <a:pt x="799" y="605"/>
                    <a:pt x="701" y="440"/>
                  </a:cubicBezTo>
                  <a:cubicBezTo>
                    <a:pt x="693" y="422"/>
                    <a:pt x="681" y="413"/>
                    <a:pt x="666" y="413"/>
                  </a:cubicBezTo>
                  <a:cubicBezTo>
                    <a:pt x="542" y="413"/>
                    <a:pt x="193" y="996"/>
                    <a:pt x="133" y="1975"/>
                  </a:cubicBezTo>
                  <a:cubicBezTo>
                    <a:pt x="0" y="3042"/>
                    <a:pt x="534" y="5110"/>
                    <a:pt x="534" y="5110"/>
                  </a:cubicBezTo>
                  <a:cubicBezTo>
                    <a:pt x="534" y="5110"/>
                    <a:pt x="1024" y="5176"/>
                    <a:pt x="1438" y="5176"/>
                  </a:cubicBezTo>
                  <a:cubicBezTo>
                    <a:pt x="1748" y="5176"/>
                    <a:pt x="2016" y="5139"/>
                    <a:pt x="2001" y="5010"/>
                  </a:cubicBezTo>
                  <a:cubicBezTo>
                    <a:pt x="1968" y="4744"/>
                    <a:pt x="2502" y="4010"/>
                    <a:pt x="2569" y="3476"/>
                  </a:cubicBezTo>
                  <a:cubicBezTo>
                    <a:pt x="2669" y="2909"/>
                    <a:pt x="2468" y="1808"/>
                    <a:pt x="2302" y="1808"/>
                  </a:cubicBezTo>
                  <a:cubicBezTo>
                    <a:pt x="2068" y="1808"/>
                    <a:pt x="2168" y="2542"/>
                    <a:pt x="2135" y="2809"/>
                  </a:cubicBezTo>
                  <a:cubicBezTo>
                    <a:pt x="2107" y="2908"/>
                    <a:pt x="2055" y="2988"/>
                    <a:pt x="2007" y="2988"/>
                  </a:cubicBezTo>
                  <a:cubicBezTo>
                    <a:pt x="1941" y="2988"/>
                    <a:pt x="1882" y="2837"/>
                    <a:pt x="1901" y="2375"/>
                  </a:cubicBezTo>
                  <a:cubicBezTo>
                    <a:pt x="1968" y="1608"/>
                    <a:pt x="1968" y="374"/>
                    <a:pt x="1701" y="340"/>
                  </a:cubicBezTo>
                  <a:cubicBezTo>
                    <a:pt x="1699" y="340"/>
                    <a:pt x="1697" y="340"/>
                    <a:pt x="1694" y="340"/>
                  </a:cubicBezTo>
                  <a:cubicBezTo>
                    <a:pt x="1470" y="340"/>
                    <a:pt x="1565" y="1942"/>
                    <a:pt x="1334" y="1975"/>
                  </a:cubicBezTo>
                  <a:cubicBezTo>
                    <a:pt x="1322" y="1978"/>
                    <a:pt x="1311" y="1979"/>
                    <a:pt x="1301" y="1979"/>
                  </a:cubicBezTo>
                  <a:cubicBezTo>
                    <a:pt x="1079" y="1979"/>
                    <a:pt x="1205" y="1320"/>
                    <a:pt x="1301" y="874"/>
                  </a:cubicBezTo>
                  <a:cubicBezTo>
                    <a:pt x="1368" y="474"/>
                    <a:pt x="1401" y="7"/>
                    <a:pt x="1401" y="7"/>
                  </a:cubicBezTo>
                  <a:cubicBezTo>
                    <a:pt x="1385" y="3"/>
                    <a:pt x="1369" y="1"/>
                    <a:pt x="135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2" name="Google Shape;6352;p28"/>
            <p:cNvSpPr/>
            <p:nvPr/>
          </p:nvSpPr>
          <p:spPr>
            <a:xfrm>
              <a:off x="6104750" y="1322550"/>
              <a:ext cx="93425" cy="116825"/>
            </a:xfrm>
            <a:custGeom>
              <a:rect b="b" l="l" r="r" t="t"/>
              <a:pathLst>
                <a:path extrusionOk="0" h="4673" w="3737">
                  <a:moveTo>
                    <a:pt x="1073" y="0"/>
                  </a:moveTo>
                  <a:cubicBezTo>
                    <a:pt x="1020" y="0"/>
                    <a:pt x="994" y="26"/>
                    <a:pt x="1001" y="77"/>
                  </a:cubicBezTo>
                  <a:cubicBezTo>
                    <a:pt x="1035" y="277"/>
                    <a:pt x="2302" y="1144"/>
                    <a:pt x="2002" y="1311"/>
                  </a:cubicBezTo>
                  <a:cubicBezTo>
                    <a:pt x="1989" y="1319"/>
                    <a:pt x="1974" y="1322"/>
                    <a:pt x="1957" y="1322"/>
                  </a:cubicBezTo>
                  <a:cubicBezTo>
                    <a:pt x="1643" y="1322"/>
                    <a:pt x="769" y="66"/>
                    <a:pt x="324" y="66"/>
                  </a:cubicBezTo>
                  <a:cubicBezTo>
                    <a:pt x="263" y="66"/>
                    <a:pt x="210" y="90"/>
                    <a:pt x="167" y="144"/>
                  </a:cubicBezTo>
                  <a:cubicBezTo>
                    <a:pt x="167" y="144"/>
                    <a:pt x="468" y="477"/>
                    <a:pt x="801" y="811"/>
                  </a:cubicBezTo>
                  <a:cubicBezTo>
                    <a:pt x="1135" y="1144"/>
                    <a:pt x="1635" y="1645"/>
                    <a:pt x="1368" y="1745"/>
                  </a:cubicBezTo>
                  <a:cubicBezTo>
                    <a:pt x="1363" y="1746"/>
                    <a:pt x="1357" y="1747"/>
                    <a:pt x="1351" y="1747"/>
                  </a:cubicBezTo>
                  <a:cubicBezTo>
                    <a:pt x="1112" y="1747"/>
                    <a:pt x="419" y="597"/>
                    <a:pt x="202" y="597"/>
                  </a:cubicBezTo>
                  <a:cubicBezTo>
                    <a:pt x="189" y="597"/>
                    <a:pt x="177" y="601"/>
                    <a:pt x="167" y="611"/>
                  </a:cubicBezTo>
                  <a:cubicBezTo>
                    <a:pt x="1" y="778"/>
                    <a:pt x="668" y="1778"/>
                    <a:pt x="1168" y="2412"/>
                  </a:cubicBezTo>
                  <a:cubicBezTo>
                    <a:pt x="1519" y="2833"/>
                    <a:pt x="1493" y="2991"/>
                    <a:pt x="1388" y="2991"/>
                  </a:cubicBezTo>
                  <a:cubicBezTo>
                    <a:pt x="1344" y="2991"/>
                    <a:pt x="1285" y="2962"/>
                    <a:pt x="1235" y="2912"/>
                  </a:cubicBezTo>
                  <a:cubicBezTo>
                    <a:pt x="1076" y="2754"/>
                    <a:pt x="735" y="2141"/>
                    <a:pt x="559" y="2141"/>
                  </a:cubicBezTo>
                  <a:cubicBezTo>
                    <a:pt x="551" y="2141"/>
                    <a:pt x="542" y="2142"/>
                    <a:pt x="534" y="2145"/>
                  </a:cubicBezTo>
                  <a:cubicBezTo>
                    <a:pt x="401" y="2279"/>
                    <a:pt x="868" y="3279"/>
                    <a:pt x="1235" y="3680"/>
                  </a:cubicBezTo>
                  <a:cubicBezTo>
                    <a:pt x="1635" y="4080"/>
                    <a:pt x="2502" y="4347"/>
                    <a:pt x="2636" y="4647"/>
                  </a:cubicBezTo>
                  <a:cubicBezTo>
                    <a:pt x="2639" y="4665"/>
                    <a:pt x="2650" y="4673"/>
                    <a:pt x="2667" y="4673"/>
                  </a:cubicBezTo>
                  <a:cubicBezTo>
                    <a:pt x="2849" y="4673"/>
                    <a:pt x="3737" y="3813"/>
                    <a:pt x="3737" y="3813"/>
                  </a:cubicBezTo>
                  <a:cubicBezTo>
                    <a:pt x="3737" y="3813"/>
                    <a:pt x="3003" y="1812"/>
                    <a:pt x="2336" y="978"/>
                  </a:cubicBezTo>
                  <a:cubicBezTo>
                    <a:pt x="1788" y="326"/>
                    <a:pt x="1261" y="0"/>
                    <a:pt x="10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3" name="Google Shape;6353;p28"/>
            <p:cNvSpPr/>
            <p:nvPr/>
          </p:nvSpPr>
          <p:spPr>
            <a:xfrm>
              <a:off x="5752000" y="1595500"/>
              <a:ext cx="306075" cy="346100"/>
            </a:xfrm>
            <a:custGeom>
              <a:rect b="b" l="l" r="r" t="t"/>
              <a:pathLst>
                <a:path extrusionOk="0" h="13844" w="12243">
                  <a:moveTo>
                    <a:pt x="1" y="0"/>
                  </a:moveTo>
                  <a:cubicBezTo>
                    <a:pt x="1" y="33"/>
                    <a:pt x="501" y="9007"/>
                    <a:pt x="2502" y="9841"/>
                  </a:cubicBezTo>
                  <a:cubicBezTo>
                    <a:pt x="7306" y="11809"/>
                    <a:pt x="11676" y="13843"/>
                    <a:pt x="11676" y="13843"/>
                  </a:cubicBezTo>
                  <a:lnTo>
                    <a:pt x="12243" y="9674"/>
                  </a:lnTo>
                  <a:lnTo>
                    <a:pt x="4671" y="6471"/>
                  </a:lnTo>
                  <a:lnTo>
                    <a:pt x="2736" y="534"/>
                  </a:lnTo>
                  <a:lnTo>
                    <a:pt x="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4" name="Google Shape;6354;p28"/>
            <p:cNvSpPr/>
            <p:nvPr/>
          </p:nvSpPr>
          <p:spPr>
            <a:xfrm>
              <a:off x="6156450" y="1404525"/>
              <a:ext cx="233525" cy="461175"/>
            </a:xfrm>
            <a:custGeom>
              <a:rect b="b" l="l" r="r" t="t"/>
              <a:pathLst>
                <a:path extrusionOk="0" h="18447" w="9341">
                  <a:moveTo>
                    <a:pt x="1469" y="0"/>
                  </a:moveTo>
                  <a:lnTo>
                    <a:pt x="1" y="1034"/>
                  </a:lnTo>
                  <a:cubicBezTo>
                    <a:pt x="68" y="1201"/>
                    <a:pt x="4938" y="8540"/>
                    <a:pt x="4938" y="8540"/>
                  </a:cubicBezTo>
                  <a:cubicBezTo>
                    <a:pt x="4604" y="9641"/>
                    <a:pt x="735" y="15211"/>
                    <a:pt x="735" y="15211"/>
                  </a:cubicBezTo>
                  <a:lnTo>
                    <a:pt x="2836" y="18447"/>
                  </a:lnTo>
                  <a:cubicBezTo>
                    <a:pt x="2836" y="18447"/>
                    <a:pt x="9341" y="10441"/>
                    <a:pt x="8941" y="8640"/>
                  </a:cubicBezTo>
                  <a:cubicBezTo>
                    <a:pt x="8574" y="6839"/>
                    <a:pt x="1469" y="0"/>
                    <a:pt x="146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5" name="Google Shape;6355;p28"/>
            <p:cNvSpPr/>
            <p:nvPr/>
          </p:nvSpPr>
          <p:spPr>
            <a:xfrm>
              <a:off x="5947975" y="2112525"/>
              <a:ext cx="532075" cy="746425"/>
            </a:xfrm>
            <a:custGeom>
              <a:rect b="b" l="l" r="r" t="t"/>
              <a:pathLst>
                <a:path extrusionOk="0" h="29857" w="21283">
                  <a:moveTo>
                    <a:pt x="14711" y="1"/>
                  </a:moveTo>
                  <a:lnTo>
                    <a:pt x="6839" y="1068"/>
                  </a:lnTo>
                  <a:cubicBezTo>
                    <a:pt x="7006" y="1502"/>
                    <a:pt x="5971" y="3503"/>
                    <a:pt x="6205" y="5705"/>
                  </a:cubicBezTo>
                  <a:cubicBezTo>
                    <a:pt x="6472" y="7906"/>
                    <a:pt x="7906" y="16045"/>
                    <a:pt x="7906" y="16045"/>
                  </a:cubicBezTo>
                  <a:lnTo>
                    <a:pt x="1" y="19681"/>
                  </a:lnTo>
                  <a:lnTo>
                    <a:pt x="1635" y="22750"/>
                  </a:lnTo>
                  <a:cubicBezTo>
                    <a:pt x="1635" y="22750"/>
                    <a:pt x="11509" y="19548"/>
                    <a:pt x="11676" y="17913"/>
                  </a:cubicBezTo>
                  <a:cubicBezTo>
                    <a:pt x="12001" y="14656"/>
                    <a:pt x="10832" y="5355"/>
                    <a:pt x="11585" y="5355"/>
                  </a:cubicBezTo>
                  <a:cubicBezTo>
                    <a:pt x="11603" y="5355"/>
                    <a:pt x="11622" y="5360"/>
                    <a:pt x="11642" y="5371"/>
                  </a:cubicBezTo>
                  <a:cubicBezTo>
                    <a:pt x="12506" y="5836"/>
                    <a:pt x="17307" y="29857"/>
                    <a:pt x="17741" y="29857"/>
                  </a:cubicBezTo>
                  <a:cubicBezTo>
                    <a:pt x="17743" y="29857"/>
                    <a:pt x="17745" y="29856"/>
                    <a:pt x="17747" y="29855"/>
                  </a:cubicBezTo>
                  <a:cubicBezTo>
                    <a:pt x="18113" y="29655"/>
                    <a:pt x="20849" y="28988"/>
                    <a:pt x="21082" y="28821"/>
                  </a:cubicBezTo>
                  <a:cubicBezTo>
                    <a:pt x="21282" y="28654"/>
                    <a:pt x="18013" y="13310"/>
                    <a:pt x="18013" y="13310"/>
                  </a:cubicBezTo>
                  <a:lnTo>
                    <a:pt x="14711"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6" name="Google Shape;6356;p28"/>
            <p:cNvSpPr/>
            <p:nvPr/>
          </p:nvSpPr>
          <p:spPr>
            <a:xfrm>
              <a:off x="6072225" y="2112525"/>
              <a:ext cx="320250" cy="275225"/>
            </a:xfrm>
            <a:custGeom>
              <a:rect b="b" l="l" r="r" t="t"/>
              <a:pathLst>
                <a:path extrusionOk="0" h="11009" w="12810">
                  <a:moveTo>
                    <a:pt x="9708" y="1"/>
                  </a:moveTo>
                  <a:lnTo>
                    <a:pt x="1869" y="1068"/>
                  </a:lnTo>
                  <a:cubicBezTo>
                    <a:pt x="1869" y="1068"/>
                    <a:pt x="1" y="4704"/>
                    <a:pt x="1335" y="11008"/>
                  </a:cubicBezTo>
                  <a:lnTo>
                    <a:pt x="12810" y="9874"/>
                  </a:lnTo>
                  <a:lnTo>
                    <a:pt x="970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7" name="Google Shape;6357;p28"/>
            <p:cNvSpPr/>
            <p:nvPr/>
          </p:nvSpPr>
          <p:spPr>
            <a:xfrm>
              <a:off x="6115600" y="2129125"/>
              <a:ext cx="44725" cy="255625"/>
            </a:xfrm>
            <a:custGeom>
              <a:rect b="b" l="l" r="r" t="t"/>
              <a:pathLst>
                <a:path extrusionOk="0" h="10225" w="1789">
                  <a:moveTo>
                    <a:pt x="1717" y="1"/>
                  </a:moveTo>
                  <a:cubicBezTo>
                    <a:pt x="1691" y="1"/>
                    <a:pt x="1660" y="12"/>
                    <a:pt x="1635" y="37"/>
                  </a:cubicBezTo>
                  <a:cubicBezTo>
                    <a:pt x="401" y="3173"/>
                    <a:pt x="0" y="6909"/>
                    <a:pt x="1068" y="10211"/>
                  </a:cubicBezTo>
                  <a:cubicBezTo>
                    <a:pt x="1078" y="10221"/>
                    <a:pt x="1093" y="10225"/>
                    <a:pt x="1108" y="10225"/>
                  </a:cubicBezTo>
                  <a:cubicBezTo>
                    <a:pt x="1145" y="10225"/>
                    <a:pt x="1182" y="10201"/>
                    <a:pt x="1134" y="10178"/>
                  </a:cubicBezTo>
                  <a:cubicBezTo>
                    <a:pt x="434" y="6709"/>
                    <a:pt x="534" y="3406"/>
                    <a:pt x="1768" y="70"/>
                  </a:cubicBezTo>
                  <a:cubicBezTo>
                    <a:pt x="1789" y="29"/>
                    <a:pt x="1759" y="1"/>
                    <a:pt x="171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8" name="Google Shape;6358;p28"/>
            <p:cNvSpPr/>
            <p:nvPr/>
          </p:nvSpPr>
          <p:spPr>
            <a:xfrm>
              <a:off x="6135125" y="2135125"/>
              <a:ext cx="73050" cy="89350"/>
            </a:xfrm>
            <a:custGeom>
              <a:rect b="b" l="l" r="r" t="t"/>
              <a:pathLst>
                <a:path extrusionOk="0" h="3574" w="2922">
                  <a:moveTo>
                    <a:pt x="2646" y="1"/>
                  </a:moveTo>
                  <a:cubicBezTo>
                    <a:pt x="2619" y="1"/>
                    <a:pt x="2588" y="27"/>
                    <a:pt x="2588" y="64"/>
                  </a:cubicBezTo>
                  <a:cubicBezTo>
                    <a:pt x="2688" y="1765"/>
                    <a:pt x="1688" y="2999"/>
                    <a:pt x="87" y="3466"/>
                  </a:cubicBezTo>
                  <a:cubicBezTo>
                    <a:pt x="0" y="3495"/>
                    <a:pt x="13" y="3573"/>
                    <a:pt x="61" y="3573"/>
                  </a:cubicBezTo>
                  <a:cubicBezTo>
                    <a:pt x="69" y="3573"/>
                    <a:pt x="77" y="3571"/>
                    <a:pt x="87" y="3566"/>
                  </a:cubicBezTo>
                  <a:cubicBezTo>
                    <a:pt x="1788" y="3333"/>
                    <a:pt x="2922" y="1665"/>
                    <a:pt x="2688" y="64"/>
                  </a:cubicBezTo>
                  <a:cubicBezTo>
                    <a:pt x="2688" y="19"/>
                    <a:pt x="2668" y="1"/>
                    <a:pt x="264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9" name="Google Shape;6359;p28"/>
            <p:cNvSpPr/>
            <p:nvPr/>
          </p:nvSpPr>
          <p:spPr>
            <a:xfrm>
              <a:off x="6292400" y="2122950"/>
              <a:ext cx="50875" cy="74675"/>
            </a:xfrm>
            <a:custGeom>
              <a:rect b="b" l="l" r="r" t="t"/>
              <a:pathLst>
                <a:path extrusionOk="0" h="2987" w="2035">
                  <a:moveTo>
                    <a:pt x="17" y="1"/>
                  </a:moveTo>
                  <a:cubicBezTo>
                    <a:pt x="8" y="1"/>
                    <a:pt x="0" y="17"/>
                    <a:pt x="0" y="51"/>
                  </a:cubicBezTo>
                  <a:cubicBezTo>
                    <a:pt x="0" y="1285"/>
                    <a:pt x="734" y="2552"/>
                    <a:pt x="1968" y="2986"/>
                  </a:cubicBezTo>
                  <a:cubicBezTo>
                    <a:pt x="2001" y="2986"/>
                    <a:pt x="2035" y="2953"/>
                    <a:pt x="2001" y="2919"/>
                  </a:cubicBezTo>
                  <a:cubicBezTo>
                    <a:pt x="867" y="2319"/>
                    <a:pt x="133" y="1318"/>
                    <a:pt x="33" y="51"/>
                  </a:cubicBezTo>
                  <a:cubicBezTo>
                    <a:pt x="33" y="17"/>
                    <a:pt x="25" y="1"/>
                    <a:pt x="1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0" name="Google Shape;6360;p28"/>
            <p:cNvSpPr/>
            <p:nvPr/>
          </p:nvSpPr>
          <p:spPr>
            <a:xfrm>
              <a:off x="6232350" y="2110525"/>
              <a:ext cx="36725" cy="123175"/>
            </a:xfrm>
            <a:custGeom>
              <a:rect b="b" l="l" r="r" t="t"/>
              <a:pathLst>
                <a:path extrusionOk="0" h="4927" w="1469">
                  <a:moveTo>
                    <a:pt x="77" y="1"/>
                  </a:moveTo>
                  <a:cubicBezTo>
                    <a:pt x="41" y="1"/>
                    <a:pt x="0" y="26"/>
                    <a:pt x="0" y="81"/>
                  </a:cubicBezTo>
                  <a:cubicBezTo>
                    <a:pt x="334" y="1248"/>
                    <a:pt x="1468" y="3817"/>
                    <a:pt x="401" y="4884"/>
                  </a:cubicBezTo>
                  <a:cubicBezTo>
                    <a:pt x="427" y="4884"/>
                    <a:pt x="454" y="4927"/>
                    <a:pt x="464" y="4927"/>
                  </a:cubicBezTo>
                  <a:cubicBezTo>
                    <a:pt x="466" y="4927"/>
                    <a:pt x="467" y="4924"/>
                    <a:pt x="467" y="4917"/>
                  </a:cubicBezTo>
                  <a:cubicBezTo>
                    <a:pt x="1068" y="4484"/>
                    <a:pt x="1068" y="3883"/>
                    <a:pt x="934" y="3250"/>
                  </a:cubicBezTo>
                  <a:cubicBezTo>
                    <a:pt x="768" y="2149"/>
                    <a:pt x="467" y="1081"/>
                    <a:pt x="134" y="47"/>
                  </a:cubicBezTo>
                  <a:cubicBezTo>
                    <a:pt x="134" y="17"/>
                    <a:pt x="107"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1" name="Google Shape;6361;p28"/>
            <p:cNvSpPr/>
            <p:nvPr/>
          </p:nvSpPr>
          <p:spPr>
            <a:xfrm>
              <a:off x="5991350" y="1782575"/>
              <a:ext cx="347775" cy="364375"/>
            </a:xfrm>
            <a:custGeom>
              <a:rect b="b" l="l" r="r" t="t"/>
              <a:pathLst>
                <a:path extrusionOk="0" h="14575" w="13911">
                  <a:moveTo>
                    <a:pt x="6372" y="1"/>
                  </a:moveTo>
                  <a:cubicBezTo>
                    <a:pt x="5848" y="1"/>
                    <a:pt x="5307" y="65"/>
                    <a:pt x="4770" y="223"/>
                  </a:cubicBezTo>
                  <a:cubicBezTo>
                    <a:pt x="4703" y="223"/>
                    <a:pt x="4603" y="256"/>
                    <a:pt x="4537" y="323"/>
                  </a:cubicBezTo>
                  <a:cubicBezTo>
                    <a:pt x="4537" y="323"/>
                    <a:pt x="0" y="1991"/>
                    <a:pt x="1535" y="7228"/>
                  </a:cubicBezTo>
                  <a:cubicBezTo>
                    <a:pt x="2235" y="9663"/>
                    <a:pt x="2835" y="11431"/>
                    <a:pt x="3269" y="12732"/>
                  </a:cubicBezTo>
                  <a:cubicBezTo>
                    <a:pt x="3651" y="13847"/>
                    <a:pt x="4729" y="14575"/>
                    <a:pt x="5869" y="14575"/>
                  </a:cubicBezTo>
                  <a:cubicBezTo>
                    <a:pt x="6025" y="14575"/>
                    <a:pt x="6181" y="14561"/>
                    <a:pt x="6338" y="14533"/>
                  </a:cubicBezTo>
                  <a:lnTo>
                    <a:pt x="12843" y="13332"/>
                  </a:lnTo>
                  <a:cubicBezTo>
                    <a:pt x="13510" y="13199"/>
                    <a:pt x="13910" y="12498"/>
                    <a:pt x="13710" y="11831"/>
                  </a:cubicBezTo>
                  <a:lnTo>
                    <a:pt x="10408" y="1323"/>
                  </a:lnTo>
                  <a:cubicBezTo>
                    <a:pt x="10354" y="1082"/>
                    <a:pt x="8512" y="1"/>
                    <a:pt x="6372"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2" name="Google Shape;6362;p28"/>
            <p:cNvSpPr/>
            <p:nvPr/>
          </p:nvSpPr>
          <p:spPr>
            <a:xfrm>
              <a:off x="5994675" y="1589300"/>
              <a:ext cx="189325" cy="188075"/>
            </a:xfrm>
            <a:custGeom>
              <a:rect b="b" l="l" r="r" t="t"/>
              <a:pathLst>
                <a:path extrusionOk="0" h="7523" w="7573">
                  <a:moveTo>
                    <a:pt x="3380" y="0"/>
                  </a:moveTo>
                  <a:cubicBezTo>
                    <a:pt x="3135" y="0"/>
                    <a:pt x="2875" y="36"/>
                    <a:pt x="2602" y="115"/>
                  </a:cubicBezTo>
                  <a:cubicBezTo>
                    <a:pt x="2536" y="148"/>
                    <a:pt x="2536" y="148"/>
                    <a:pt x="2469" y="148"/>
                  </a:cubicBezTo>
                  <a:cubicBezTo>
                    <a:pt x="901" y="615"/>
                    <a:pt x="1" y="2316"/>
                    <a:pt x="534" y="3884"/>
                  </a:cubicBezTo>
                  <a:cubicBezTo>
                    <a:pt x="1042" y="5632"/>
                    <a:pt x="1883" y="7523"/>
                    <a:pt x="3460" y="7523"/>
                  </a:cubicBezTo>
                  <a:cubicBezTo>
                    <a:pt x="3749" y="7523"/>
                    <a:pt x="4063" y="7459"/>
                    <a:pt x="4404" y="7320"/>
                  </a:cubicBezTo>
                  <a:cubicBezTo>
                    <a:pt x="7573" y="6086"/>
                    <a:pt x="7206" y="4384"/>
                    <a:pt x="6772" y="3250"/>
                  </a:cubicBezTo>
                  <a:cubicBezTo>
                    <a:pt x="6417" y="2243"/>
                    <a:pt x="5325" y="0"/>
                    <a:pt x="3380"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3" name="Google Shape;6363;p28"/>
            <p:cNvSpPr/>
            <p:nvPr/>
          </p:nvSpPr>
          <p:spPr>
            <a:xfrm>
              <a:off x="6066400" y="1741425"/>
              <a:ext cx="117600" cy="134050"/>
            </a:xfrm>
            <a:custGeom>
              <a:rect b="b" l="l" r="r" t="t"/>
              <a:pathLst>
                <a:path extrusionOk="0" h="5362" w="4704">
                  <a:moveTo>
                    <a:pt x="3236" y="1"/>
                  </a:moveTo>
                  <a:lnTo>
                    <a:pt x="0" y="1302"/>
                  </a:lnTo>
                  <a:lnTo>
                    <a:pt x="1268" y="4337"/>
                  </a:lnTo>
                  <a:cubicBezTo>
                    <a:pt x="1556" y="4962"/>
                    <a:pt x="2174" y="5362"/>
                    <a:pt x="2821" y="5362"/>
                  </a:cubicBezTo>
                  <a:cubicBezTo>
                    <a:pt x="3072" y="5362"/>
                    <a:pt x="3327" y="5302"/>
                    <a:pt x="3569" y="5171"/>
                  </a:cubicBezTo>
                  <a:cubicBezTo>
                    <a:pt x="4370" y="4804"/>
                    <a:pt x="4704" y="3870"/>
                    <a:pt x="4403" y="3070"/>
                  </a:cubicBezTo>
                  <a:lnTo>
                    <a:pt x="3236"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4" name="Google Shape;6364;p28"/>
            <p:cNvSpPr/>
            <p:nvPr/>
          </p:nvSpPr>
          <p:spPr>
            <a:xfrm>
              <a:off x="5994675" y="1702800"/>
              <a:ext cx="45050" cy="51125"/>
            </a:xfrm>
            <a:custGeom>
              <a:rect b="b" l="l" r="r" t="t"/>
              <a:pathLst>
                <a:path extrusionOk="0" h="2045" w="1802">
                  <a:moveTo>
                    <a:pt x="822" y="0"/>
                  </a:moveTo>
                  <a:cubicBezTo>
                    <a:pt x="726" y="0"/>
                    <a:pt x="636" y="15"/>
                    <a:pt x="568" y="45"/>
                  </a:cubicBezTo>
                  <a:cubicBezTo>
                    <a:pt x="134" y="178"/>
                    <a:pt x="1" y="578"/>
                    <a:pt x="101" y="1012"/>
                  </a:cubicBezTo>
                  <a:cubicBezTo>
                    <a:pt x="199" y="1555"/>
                    <a:pt x="701" y="2044"/>
                    <a:pt x="1239" y="2044"/>
                  </a:cubicBezTo>
                  <a:cubicBezTo>
                    <a:pt x="1427" y="2044"/>
                    <a:pt x="1620" y="1984"/>
                    <a:pt x="1802" y="1846"/>
                  </a:cubicBezTo>
                  <a:lnTo>
                    <a:pt x="1368" y="278"/>
                  </a:lnTo>
                  <a:cubicBezTo>
                    <a:pt x="1321" y="89"/>
                    <a:pt x="1056" y="0"/>
                    <a:pt x="822"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5" name="Google Shape;6365;p28"/>
            <p:cNvSpPr/>
            <p:nvPr/>
          </p:nvSpPr>
          <p:spPr>
            <a:xfrm>
              <a:off x="6042575" y="1678575"/>
              <a:ext cx="6775" cy="6200"/>
            </a:xfrm>
            <a:custGeom>
              <a:rect b="b" l="l" r="r" t="t"/>
              <a:pathLst>
                <a:path extrusionOk="0" h="248" w="271">
                  <a:moveTo>
                    <a:pt x="156" y="1"/>
                  </a:moveTo>
                  <a:cubicBezTo>
                    <a:pt x="141" y="1"/>
                    <a:pt x="127" y="5"/>
                    <a:pt x="119" y="13"/>
                  </a:cubicBezTo>
                  <a:cubicBezTo>
                    <a:pt x="53" y="13"/>
                    <a:pt x="19" y="46"/>
                    <a:pt x="19" y="146"/>
                  </a:cubicBezTo>
                  <a:cubicBezTo>
                    <a:pt x="1" y="202"/>
                    <a:pt x="66" y="248"/>
                    <a:pt x="126" y="248"/>
                  </a:cubicBezTo>
                  <a:cubicBezTo>
                    <a:pt x="174" y="248"/>
                    <a:pt x="219" y="220"/>
                    <a:pt x="219" y="146"/>
                  </a:cubicBezTo>
                  <a:cubicBezTo>
                    <a:pt x="270" y="44"/>
                    <a:pt x="205" y="1"/>
                    <a:pt x="15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6" name="Google Shape;6366;p28"/>
            <p:cNvSpPr/>
            <p:nvPr/>
          </p:nvSpPr>
          <p:spPr>
            <a:xfrm>
              <a:off x="6107400" y="1647200"/>
              <a:ext cx="8225" cy="5800"/>
            </a:xfrm>
            <a:custGeom>
              <a:rect b="b" l="l" r="r" t="t"/>
              <a:pathLst>
                <a:path extrusionOk="0" h="232" w="329">
                  <a:moveTo>
                    <a:pt x="195" y="0"/>
                  </a:moveTo>
                  <a:cubicBezTo>
                    <a:pt x="0" y="0"/>
                    <a:pt x="61" y="232"/>
                    <a:pt x="183" y="232"/>
                  </a:cubicBezTo>
                  <a:cubicBezTo>
                    <a:pt x="207" y="232"/>
                    <a:pt x="234" y="223"/>
                    <a:pt x="262" y="200"/>
                  </a:cubicBezTo>
                  <a:cubicBezTo>
                    <a:pt x="328" y="134"/>
                    <a:pt x="295" y="0"/>
                    <a:pt x="2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7" name="Google Shape;6367;p28"/>
            <p:cNvSpPr/>
            <p:nvPr/>
          </p:nvSpPr>
          <p:spPr>
            <a:xfrm>
              <a:off x="6074725" y="1658875"/>
              <a:ext cx="31725" cy="38875"/>
            </a:xfrm>
            <a:custGeom>
              <a:rect b="b" l="l" r="r" t="t"/>
              <a:pathLst>
                <a:path extrusionOk="0" h="1555" w="1269">
                  <a:moveTo>
                    <a:pt x="34" y="0"/>
                  </a:moveTo>
                  <a:cubicBezTo>
                    <a:pt x="34" y="34"/>
                    <a:pt x="1" y="34"/>
                    <a:pt x="1" y="100"/>
                  </a:cubicBezTo>
                  <a:cubicBezTo>
                    <a:pt x="234" y="567"/>
                    <a:pt x="501" y="1034"/>
                    <a:pt x="835" y="1501"/>
                  </a:cubicBezTo>
                  <a:cubicBezTo>
                    <a:pt x="845" y="1511"/>
                    <a:pt x="854" y="1515"/>
                    <a:pt x="863" y="1515"/>
                  </a:cubicBezTo>
                  <a:cubicBezTo>
                    <a:pt x="885" y="1515"/>
                    <a:pt x="901" y="1492"/>
                    <a:pt x="901" y="1468"/>
                  </a:cubicBezTo>
                  <a:cubicBezTo>
                    <a:pt x="901" y="1368"/>
                    <a:pt x="935" y="1335"/>
                    <a:pt x="935" y="1268"/>
                  </a:cubicBezTo>
                  <a:cubicBezTo>
                    <a:pt x="935" y="1168"/>
                    <a:pt x="935" y="1034"/>
                    <a:pt x="1035" y="1034"/>
                  </a:cubicBezTo>
                  <a:cubicBezTo>
                    <a:pt x="1102" y="1101"/>
                    <a:pt x="1135" y="1435"/>
                    <a:pt x="1135" y="1501"/>
                  </a:cubicBezTo>
                  <a:cubicBezTo>
                    <a:pt x="1135" y="1541"/>
                    <a:pt x="1155" y="1554"/>
                    <a:pt x="1180" y="1554"/>
                  </a:cubicBezTo>
                  <a:cubicBezTo>
                    <a:pt x="1219" y="1554"/>
                    <a:pt x="1268" y="1522"/>
                    <a:pt x="1268" y="1501"/>
                  </a:cubicBezTo>
                  <a:cubicBezTo>
                    <a:pt x="1268" y="1368"/>
                    <a:pt x="1268" y="767"/>
                    <a:pt x="1035" y="767"/>
                  </a:cubicBezTo>
                  <a:cubicBezTo>
                    <a:pt x="905" y="767"/>
                    <a:pt x="856" y="1110"/>
                    <a:pt x="841" y="1294"/>
                  </a:cubicBezTo>
                  <a:lnTo>
                    <a:pt x="841" y="1294"/>
                  </a:lnTo>
                  <a:cubicBezTo>
                    <a:pt x="535" y="910"/>
                    <a:pt x="285" y="47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8" name="Google Shape;6368;p28"/>
            <p:cNvSpPr/>
            <p:nvPr/>
          </p:nvSpPr>
          <p:spPr>
            <a:xfrm>
              <a:off x="6083900" y="1682975"/>
              <a:ext cx="41725" cy="36075"/>
            </a:xfrm>
            <a:custGeom>
              <a:rect b="b" l="l" r="r" t="t"/>
              <a:pathLst>
                <a:path extrusionOk="0" h="1443" w="1669">
                  <a:moveTo>
                    <a:pt x="1396" y="1"/>
                  </a:moveTo>
                  <a:cubicBezTo>
                    <a:pt x="1361" y="1"/>
                    <a:pt x="1335" y="29"/>
                    <a:pt x="1335" y="70"/>
                  </a:cubicBezTo>
                  <a:cubicBezTo>
                    <a:pt x="1468" y="437"/>
                    <a:pt x="1402" y="904"/>
                    <a:pt x="1035" y="1171"/>
                  </a:cubicBezTo>
                  <a:cubicBezTo>
                    <a:pt x="898" y="1267"/>
                    <a:pt x="761" y="1301"/>
                    <a:pt x="622" y="1301"/>
                  </a:cubicBezTo>
                  <a:cubicBezTo>
                    <a:pt x="422" y="1301"/>
                    <a:pt x="217" y="1230"/>
                    <a:pt x="1" y="1171"/>
                  </a:cubicBezTo>
                  <a:lnTo>
                    <a:pt x="1" y="1171"/>
                  </a:lnTo>
                  <a:cubicBezTo>
                    <a:pt x="121" y="1359"/>
                    <a:pt x="337" y="1442"/>
                    <a:pt x="564" y="1442"/>
                  </a:cubicBezTo>
                  <a:cubicBezTo>
                    <a:pt x="780" y="1442"/>
                    <a:pt x="1006" y="1368"/>
                    <a:pt x="1168" y="1238"/>
                  </a:cubicBezTo>
                  <a:cubicBezTo>
                    <a:pt x="1535" y="1004"/>
                    <a:pt x="1669" y="404"/>
                    <a:pt x="1468" y="37"/>
                  </a:cubicBezTo>
                  <a:cubicBezTo>
                    <a:pt x="1443" y="12"/>
                    <a:pt x="1417" y="1"/>
                    <a:pt x="139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9" name="Google Shape;6369;p28"/>
            <p:cNvSpPr/>
            <p:nvPr/>
          </p:nvSpPr>
          <p:spPr>
            <a:xfrm>
              <a:off x="6082250" y="1749525"/>
              <a:ext cx="65625" cy="27675"/>
            </a:xfrm>
            <a:custGeom>
              <a:rect b="b" l="l" r="r" t="t"/>
              <a:pathLst>
                <a:path extrusionOk="0" h="1107" w="2625">
                  <a:moveTo>
                    <a:pt x="2573" y="0"/>
                  </a:moveTo>
                  <a:cubicBezTo>
                    <a:pt x="2560" y="0"/>
                    <a:pt x="2546" y="12"/>
                    <a:pt x="2535" y="44"/>
                  </a:cubicBezTo>
                  <a:cubicBezTo>
                    <a:pt x="1913" y="665"/>
                    <a:pt x="1147" y="1084"/>
                    <a:pt x="208" y="1084"/>
                  </a:cubicBezTo>
                  <a:cubicBezTo>
                    <a:pt x="140" y="1084"/>
                    <a:pt x="70" y="1082"/>
                    <a:pt x="0" y="1078"/>
                  </a:cubicBezTo>
                  <a:lnTo>
                    <a:pt x="0" y="1078"/>
                  </a:lnTo>
                  <a:cubicBezTo>
                    <a:pt x="138" y="1097"/>
                    <a:pt x="277" y="1106"/>
                    <a:pt x="415" y="1106"/>
                  </a:cubicBezTo>
                  <a:cubicBezTo>
                    <a:pt x="1246" y="1106"/>
                    <a:pt x="2059" y="763"/>
                    <a:pt x="2602" y="77"/>
                  </a:cubicBezTo>
                  <a:cubicBezTo>
                    <a:pt x="2625" y="54"/>
                    <a:pt x="2601" y="0"/>
                    <a:pt x="25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0" name="Google Shape;6370;p28"/>
            <p:cNvSpPr/>
            <p:nvPr/>
          </p:nvSpPr>
          <p:spPr>
            <a:xfrm>
              <a:off x="6063050" y="1780500"/>
              <a:ext cx="126800" cy="170275"/>
            </a:xfrm>
            <a:custGeom>
              <a:rect b="b" l="l" r="r" t="t"/>
              <a:pathLst>
                <a:path extrusionOk="0" h="6811" w="5072">
                  <a:moveTo>
                    <a:pt x="3453" y="1"/>
                  </a:moveTo>
                  <a:cubicBezTo>
                    <a:pt x="2632" y="1"/>
                    <a:pt x="1409" y="269"/>
                    <a:pt x="1" y="1473"/>
                  </a:cubicBezTo>
                  <a:lnTo>
                    <a:pt x="4637" y="6810"/>
                  </a:lnTo>
                  <a:lnTo>
                    <a:pt x="5071" y="6677"/>
                  </a:lnTo>
                  <a:lnTo>
                    <a:pt x="4537" y="172"/>
                  </a:lnTo>
                  <a:cubicBezTo>
                    <a:pt x="4508" y="172"/>
                    <a:pt x="4109" y="1"/>
                    <a:pt x="345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1" name="Google Shape;6371;p28"/>
            <p:cNvSpPr/>
            <p:nvPr/>
          </p:nvSpPr>
          <p:spPr>
            <a:xfrm>
              <a:off x="6113300" y="1945200"/>
              <a:ext cx="74875" cy="196850"/>
            </a:xfrm>
            <a:custGeom>
              <a:rect b="b" l="l" r="r" t="t"/>
              <a:pathLst>
                <a:path extrusionOk="0" h="7874" w="2995">
                  <a:moveTo>
                    <a:pt x="2932" y="0"/>
                  </a:moveTo>
                  <a:cubicBezTo>
                    <a:pt x="2911" y="0"/>
                    <a:pt x="2894" y="8"/>
                    <a:pt x="2894" y="22"/>
                  </a:cubicBezTo>
                  <a:cubicBezTo>
                    <a:pt x="2327" y="2824"/>
                    <a:pt x="1393" y="5259"/>
                    <a:pt x="26" y="7761"/>
                  </a:cubicBezTo>
                  <a:cubicBezTo>
                    <a:pt x="1" y="7836"/>
                    <a:pt x="32" y="7874"/>
                    <a:pt x="63" y="7874"/>
                  </a:cubicBezTo>
                  <a:cubicBezTo>
                    <a:pt x="74" y="7874"/>
                    <a:pt x="84" y="7869"/>
                    <a:pt x="92" y="7861"/>
                  </a:cubicBezTo>
                  <a:cubicBezTo>
                    <a:pt x="1560" y="5526"/>
                    <a:pt x="2594" y="2757"/>
                    <a:pt x="2994" y="56"/>
                  </a:cubicBezTo>
                  <a:cubicBezTo>
                    <a:pt x="2994" y="16"/>
                    <a:pt x="2960" y="0"/>
                    <a:pt x="29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2" name="Google Shape;6372;p28"/>
            <p:cNvSpPr/>
            <p:nvPr/>
          </p:nvSpPr>
          <p:spPr>
            <a:xfrm>
              <a:off x="6276550" y="1620500"/>
              <a:ext cx="35400" cy="17775"/>
            </a:xfrm>
            <a:custGeom>
              <a:rect b="b" l="l" r="r" t="t"/>
              <a:pathLst>
                <a:path extrusionOk="0" h="711" w="1416">
                  <a:moveTo>
                    <a:pt x="34" y="1"/>
                  </a:moveTo>
                  <a:cubicBezTo>
                    <a:pt x="0" y="1"/>
                    <a:pt x="0" y="34"/>
                    <a:pt x="0" y="34"/>
                  </a:cubicBezTo>
                  <a:cubicBezTo>
                    <a:pt x="434" y="268"/>
                    <a:pt x="834" y="535"/>
                    <a:pt x="1301" y="701"/>
                  </a:cubicBezTo>
                  <a:cubicBezTo>
                    <a:pt x="1308" y="708"/>
                    <a:pt x="1316" y="710"/>
                    <a:pt x="1326" y="710"/>
                  </a:cubicBezTo>
                  <a:cubicBezTo>
                    <a:pt x="1365" y="710"/>
                    <a:pt x="1415" y="662"/>
                    <a:pt x="1335" y="635"/>
                  </a:cubicBezTo>
                  <a:cubicBezTo>
                    <a:pt x="934" y="368"/>
                    <a:pt x="467" y="1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3" name="Google Shape;6373;p28"/>
            <p:cNvSpPr/>
            <p:nvPr/>
          </p:nvSpPr>
          <p:spPr>
            <a:xfrm>
              <a:off x="6279150" y="1617975"/>
              <a:ext cx="34100" cy="5050"/>
            </a:xfrm>
            <a:custGeom>
              <a:rect b="b" l="l" r="r" t="t"/>
              <a:pathLst>
                <a:path extrusionOk="0" h="202" w="1364">
                  <a:moveTo>
                    <a:pt x="7" y="39"/>
                  </a:moveTo>
                  <a:cubicBezTo>
                    <a:pt x="0" y="39"/>
                    <a:pt x="7" y="68"/>
                    <a:pt x="30" y="68"/>
                  </a:cubicBezTo>
                  <a:cubicBezTo>
                    <a:pt x="19" y="46"/>
                    <a:pt x="11" y="39"/>
                    <a:pt x="7" y="39"/>
                  </a:cubicBezTo>
                  <a:close/>
                  <a:moveTo>
                    <a:pt x="594" y="0"/>
                  </a:moveTo>
                  <a:cubicBezTo>
                    <a:pt x="398" y="0"/>
                    <a:pt x="204" y="25"/>
                    <a:pt x="30" y="68"/>
                  </a:cubicBezTo>
                  <a:cubicBezTo>
                    <a:pt x="230" y="102"/>
                    <a:pt x="430" y="102"/>
                    <a:pt x="663" y="135"/>
                  </a:cubicBezTo>
                  <a:cubicBezTo>
                    <a:pt x="864" y="169"/>
                    <a:pt x="1064" y="202"/>
                    <a:pt x="1264" y="202"/>
                  </a:cubicBezTo>
                  <a:cubicBezTo>
                    <a:pt x="1331" y="202"/>
                    <a:pt x="1364" y="135"/>
                    <a:pt x="1331" y="135"/>
                  </a:cubicBezTo>
                  <a:cubicBezTo>
                    <a:pt x="1105" y="41"/>
                    <a:pt x="848" y="0"/>
                    <a:pt x="5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4" name="Google Shape;6374;p28"/>
            <p:cNvSpPr/>
            <p:nvPr/>
          </p:nvSpPr>
          <p:spPr>
            <a:xfrm>
              <a:off x="5843725" y="1750250"/>
              <a:ext cx="26225" cy="30400"/>
            </a:xfrm>
            <a:custGeom>
              <a:rect b="b" l="l" r="r" t="t"/>
              <a:pathLst>
                <a:path extrusionOk="0" h="1216" w="1049">
                  <a:moveTo>
                    <a:pt x="975" y="1"/>
                  </a:moveTo>
                  <a:cubicBezTo>
                    <a:pt x="960" y="1"/>
                    <a:pt x="945" y="5"/>
                    <a:pt x="935" y="15"/>
                  </a:cubicBezTo>
                  <a:cubicBezTo>
                    <a:pt x="601" y="381"/>
                    <a:pt x="268" y="815"/>
                    <a:pt x="1" y="1215"/>
                  </a:cubicBezTo>
                  <a:cubicBezTo>
                    <a:pt x="334" y="849"/>
                    <a:pt x="668" y="448"/>
                    <a:pt x="1002" y="48"/>
                  </a:cubicBezTo>
                  <a:cubicBezTo>
                    <a:pt x="1049" y="24"/>
                    <a:pt x="1013" y="1"/>
                    <a:pt x="97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5" name="Google Shape;6375;p28"/>
            <p:cNvSpPr/>
            <p:nvPr/>
          </p:nvSpPr>
          <p:spPr>
            <a:xfrm>
              <a:off x="5855750" y="1753500"/>
              <a:ext cx="16900" cy="34375"/>
            </a:xfrm>
            <a:custGeom>
              <a:rect b="b" l="l" r="r" t="t"/>
              <a:pathLst>
                <a:path extrusionOk="0" h="1375" w="676">
                  <a:moveTo>
                    <a:pt x="599" y="0"/>
                  </a:moveTo>
                  <a:cubicBezTo>
                    <a:pt x="574" y="0"/>
                    <a:pt x="545" y="15"/>
                    <a:pt x="521" y="51"/>
                  </a:cubicBezTo>
                  <a:lnTo>
                    <a:pt x="20" y="1319"/>
                  </a:lnTo>
                  <a:cubicBezTo>
                    <a:pt x="1" y="1358"/>
                    <a:pt x="4" y="1374"/>
                    <a:pt x="24" y="1374"/>
                  </a:cubicBezTo>
                  <a:cubicBezTo>
                    <a:pt x="37" y="1374"/>
                    <a:pt x="59" y="1366"/>
                    <a:pt x="87" y="1352"/>
                  </a:cubicBezTo>
                  <a:cubicBezTo>
                    <a:pt x="254" y="919"/>
                    <a:pt x="454" y="518"/>
                    <a:pt x="654" y="85"/>
                  </a:cubicBezTo>
                  <a:cubicBezTo>
                    <a:pt x="675" y="43"/>
                    <a:pt x="643" y="0"/>
                    <a:pt x="5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6" name="Google Shape;6376;p28"/>
            <p:cNvSpPr/>
            <p:nvPr/>
          </p:nvSpPr>
          <p:spPr>
            <a:xfrm>
              <a:off x="5995625" y="1585800"/>
              <a:ext cx="142500" cy="64475"/>
            </a:xfrm>
            <a:custGeom>
              <a:rect b="b" l="l" r="r" t="t"/>
              <a:pathLst>
                <a:path extrusionOk="0" h="2579" w="5700">
                  <a:moveTo>
                    <a:pt x="5700" y="1022"/>
                  </a:moveTo>
                  <a:cubicBezTo>
                    <a:pt x="5700" y="1022"/>
                    <a:pt x="5700" y="1022"/>
                    <a:pt x="5700" y="1022"/>
                  </a:cubicBezTo>
                  <a:lnTo>
                    <a:pt x="5700" y="1022"/>
                  </a:lnTo>
                  <a:cubicBezTo>
                    <a:pt x="5700" y="1022"/>
                    <a:pt x="5700" y="1022"/>
                    <a:pt x="5700" y="1022"/>
                  </a:cubicBezTo>
                  <a:close/>
                  <a:moveTo>
                    <a:pt x="3182" y="1"/>
                  </a:moveTo>
                  <a:cubicBezTo>
                    <a:pt x="2227" y="1"/>
                    <a:pt x="1143" y="486"/>
                    <a:pt x="196" y="2123"/>
                  </a:cubicBezTo>
                  <a:cubicBezTo>
                    <a:pt x="0" y="2479"/>
                    <a:pt x="451" y="2578"/>
                    <a:pt x="1031" y="2578"/>
                  </a:cubicBezTo>
                  <a:cubicBezTo>
                    <a:pt x="1537" y="2578"/>
                    <a:pt x="2140" y="2503"/>
                    <a:pt x="2498" y="2456"/>
                  </a:cubicBezTo>
                  <a:cubicBezTo>
                    <a:pt x="3265" y="2390"/>
                    <a:pt x="4032" y="2123"/>
                    <a:pt x="4766" y="1856"/>
                  </a:cubicBezTo>
                  <a:cubicBezTo>
                    <a:pt x="4999" y="1756"/>
                    <a:pt x="5200" y="1689"/>
                    <a:pt x="5366" y="1556"/>
                  </a:cubicBezTo>
                  <a:cubicBezTo>
                    <a:pt x="5533" y="1422"/>
                    <a:pt x="5667" y="1222"/>
                    <a:pt x="5700" y="1022"/>
                  </a:cubicBezTo>
                  <a:lnTo>
                    <a:pt x="5700" y="1022"/>
                  </a:lnTo>
                  <a:cubicBezTo>
                    <a:pt x="5700" y="1022"/>
                    <a:pt x="5700" y="1022"/>
                    <a:pt x="5700" y="1022"/>
                  </a:cubicBezTo>
                  <a:cubicBezTo>
                    <a:pt x="5679" y="1022"/>
                    <a:pt x="4567" y="1"/>
                    <a:pt x="31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7" name="Google Shape;6377;p28"/>
            <p:cNvSpPr/>
            <p:nvPr/>
          </p:nvSpPr>
          <p:spPr>
            <a:xfrm>
              <a:off x="6243175" y="1946575"/>
              <a:ext cx="19225" cy="20875"/>
            </a:xfrm>
            <a:custGeom>
              <a:rect b="b" l="l" r="r" t="t"/>
              <a:pathLst>
                <a:path extrusionOk="0" h="835" w="769">
                  <a:moveTo>
                    <a:pt x="435" y="1"/>
                  </a:moveTo>
                  <a:cubicBezTo>
                    <a:pt x="268" y="1"/>
                    <a:pt x="1" y="134"/>
                    <a:pt x="1" y="334"/>
                  </a:cubicBezTo>
                  <a:lnTo>
                    <a:pt x="1" y="534"/>
                  </a:lnTo>
                  <a:cubicBezTo>
                    <a:pt x="34" y="701"/>
                    <a:pt x="168" y="834"/>
                    <a:pt x="301" y="834"/>
                  </a:cubicBezTo>
                  <a:cubicBezTo>
                    <a:pt x="468" y="834"/>
                    <a:pt x="635" y="768"/>
                    <a:pt x="701" y="601"/>
                  </a:cubicBezTo>
                  <a:cubicBezTo>
                    <a:pt x="701" y="501"/>
                    <a:pt x="768" y="468"/>
                    <a:pt x="768" y="434"/>
                  </a:cubicBezTo>
                  <a:cubicBezTo>
                    <a:pt x="768" y="201"/>
                    <a:pt x="635" y="34"/>
                    <a:pt x="43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8" name="Google Shape;6378;p28"/>
            <p:cNvSpPr/>
            <p:nvPr/>
          </p:nvSpPr>
          <p:spPr>
            <a:xfrm>
              <a:off x="6204000" y="2001500"/>
              <a:ext cx="17525" cy="15150"/>
            </a:xfrm>
            <a:custGeom>
              <a:rect b="b" l="l" r="r" t="t"/>
              <a:pathLst>
                <a:path extrusionOk="0" h="606" w="701">
                  <a:moveTo>
                    <a:pt x="248" y="0"/>
                  </a:moveTo>
                  <a:cubicBezTo>
                    <a:pt x="177" y="0"/>
                    <a:pt x="105" y="34"/>
                    <a:pt x="34" y="105"/>
                  </a:cubicBezTo>
                  <a:cubicBezTo>
                    <a:pt x="0" y="239"/>
                    <a:pt x="0" y="439"/>
                    <a:pt x="100" y="505"/>
                  </a:cubicBezTo>
                  <a:cubicBezTo>
                    <a:pt x="200" y="572"/>
                    <a:pt x="267" y="606"/>
                    <a:pt x="400" y="606"/>
                  </a:cubicBezTo>
                  <a:cubicBezTo>
                    <a:pt x="567" y="606"/>
                    <a:pt x="701" y="405"/>
                    <a:pt x="601" y="239"/>
                  </a:cubicBezTo>
                  <a:cubicBezTo>
                    <a:pt x="567" y="139"/>
                    <a:pt x="534" y="105"/>
                    <a:pt x="434" y="72"/>
                  </a:cubicBezTo>
                  <a:cubicBezTo>
                    <a:pt x="372" y="25"/>
                    <a:pt x="310" y="0"/>
                    <a:pt x="24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9" name="Google Shape;6379;p28"/>
            <p:cNvSpPr/>
            <p:nvPr/>
          </p:nvSpPr>
          <p:spPr>
            <a:xfrm>
              <a:off x="6255950" y="2042375"/>
              <a:ext cx="25950" cy="19325"/>
            </a:xfrm>
            <a:custGeom>
              <a:rect b="b" l="l" r="r" t="t"/>
              <a:pathLst>
                <a:path extrusionOk="0" h="773" w="1038">
                  <a:moveTo>
                    <a:pt x="520" y="0"/>
                  </a:moveTo>
                  <a:cubicBezTo>
                    <a:pt x="500" y="0"/>
                    <a:pt x="479" y="2"/>
                    <a:pt x="457" y="5"/>
                  </a:cubicBezTo>
                  <a:cubicBezTo>
                    <a:pt x="0" y="37"/>
                    <a:pt x="86" y="773"/>
                    <a:pt x="559" y="773"/>
                  </a:cubicBezTo>
                  <a:cubicBezTo>
                    <a:pt x="570" y="773"/>
                    <a:pt x="580" y="773"/>
                    <a:pt x="591" y="772"/>
                  </a:cubicBezTo>
                  <a:cubicBezTo>
                    <a:pt x="1037" y="676"/>
                    <a:pt x="965" y="0"/>
                    <a:pt x="52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0" name="Google Shape;6380;p28"/>
            <p:cNvSpPr/>
            <p:nvPr/>
          </p:nvSpPr>
          <p:spPr>
            <a:xfrm>
              <a:off x="6183150" y="2088350"/>
              <a:ext cx="18750" cy="16075"/>
            </a:xfrm>
            <a:custGeom>
              <a:rect b="b" l="l" r="r" t="t"/>
              <a:pathLst>
                <a:path extrusionOk="0" h="643" w="750">
                  <a:moveTo>
                    <a:pt x="340" y="0"/>
                  </a:moveTo>
                  <a:cubicBezTo>
                    <a:pt x="293" y="0"/>
                    <a:pt x="245" y="11"/>
                    <a:pt x="200" y="34"/>
                  </a:cubicBezTo>
                  <a:cubicBezTo>
                    <a:pt x="67" y="134"/>
                    <a:pt x="0" y="200"/>
                    <a:pt x="34" y="334"/>
                  </a:cubicBezTo>
                  <a:cubicBezTo>
                    <a:pt x="34" y="467"/>
                    <a:pt x="100" y="601"/>
                    <a:pt x="267" y="634"/>
                  </a:cubicBezTo>
                  <a:cubicBezTo>
                    <a:pt x="291" y="640"/>
                    <a:pt x="314" y="643"/>
                    <a:pt x="337" y="643"/>
                  </a:cubicBezTo>
                  <a:cubicBezTo>
                    <a:pt x="572" y="643"/>
                    <a:pt x="750" y="347"/>
                    <a:pt x="567" y="134"/>
                  </a:cubicBezTo>
                  <a:cubicBezTo>
                    <a:pt x="523" y="45"/>
                    <a:pt x="434" y="0"/>
                    <a:pt x="34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1" name="Google Shape;6381;p28"/>
            <p:cNvSpPr/>
            <p:nvPr/>
          </p:nvSpPr>
          <p:spPr>
            <a:xfrm>
              <a:off x="6213425" y="2054125"/>
              <a:ext cx="17850" cy="13425"/>
            </a:xfrm>
            <a:custGeom>
              <a:rect b="b" l="l" r="r" t="t"/>
              <a:pathLst>
                <a:path extrusionOk="0" h="537" w="714">
                  <a:moveTo>
                    <a:pt x="353" y="0"/>
                  </a:moveTo>
                  <a:cubicBezTo>
                    <a:pt x="344" y="0"/>
                    <a:pt x="334" y="1"/>
                    <a:pt x="324" y="2"/>
                  </a:cubicBezTo>
                  <a:cubicBezTo>
                    <a:pt x="0" y="34"/>
                    <a:pt x="53" y="537"/>
                    <a:pt x="361" y="537"/>
                  </a:cubicBezTo>
                  <a:cubicBezTo>
                    <a:pt x="370" y="537"/>
                    <a:pt x="380" y="536"/>
                    <a:pt x="390" y="535"/>
                  </a:cubicBezTo>
                  <a:cubicBezTo>
                    <a:pt x="714" y="503"/>
                    <a:pt x="661" y="0"/>
                    <a:pt x="35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2" name="Google Shape;6382;p28"/>
            <p:cNvSpPr/>
            <p:nvPr/>
          </p:nvSpPr>
          <p:spPr>
            <a:xfrm>
              <a:off x="6230925" y="2100800"/>
              <a:ext cx="11200" cy="7650"/>
            </a:xfrm>
            <a:custGeom>
              <a:rect b="b" l="l" r="r" t="t"/>
              <a:pathLst>
                <a:path extrusionOk="0" h="306" w="448">
                  <a:moveTo>
                    <a:pt x="226" y="0"/>
                  </a:moveTo>
                  <a:cubicBezTo>
                    <a:pt x="215" y="0"/>
                    <a:pt x="203" y="1"/>
                    <a:pt x="191" y="3"/>
                  </a:cubicBezTo>
                  <a:cubicBezTo>
                    <a:pt x="0" y="3"/>
                    <a:pt x="21" y="305"/>
                    <a:pt x="225" y="305"/>
                  </a:cubicBezTo>
                  <a:cubicBezTo>
                    <a:pt x="236" y="305"/>
                    <a:pt x="246" y="304"/>
                    <a:pt x="257" y="303"/>
                  </a:cubicBezTo>
                  <a:cubicBezTo>
                    <a:pt x="447" y="271"/>
                    <a:pt x="427" y="0"/>
                    <a:pt x="22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3" name="Google Shape;6383;p28"/>
            <p:cNvSpPr/>
            <p:nvPr/>
          </p:nvSpPr>
          <p:spPr>
            <a:xfrm>
              <a:off x="6295950" y="2086525"/>
              <a:ext cx="16800" cy="12725"/>
            </a:xfrm>
            <a:custGeom>
              <a:rect b="b" l="l" r="r" t="t"/>
              <a:pathLst>
                <a:path extrusionOk="0" h="509" w="672">
                  <a:moveTo>
                    <a:pt x="318" y="0"/>
                  </a:moveTo>
                  <a:cubicBezTo>
                    <a:pt x="299" y="0"/>
                    <a:pt x="279" y="2"/>
                    <a:pt x="258" y="7"/>
                  </a:cubicBezTo>
                  <a:cubicBezTo>
                    <a:pt x="0" y="39"/>
                    <a:pt x="54" y="508"/>
                    <a:pt x="330" y="508"/>
                  </a:cubicBezTo>
                  <a:cubicBezTo>
                    <a:pt x="339" y="508"/>
                    <a:pt x="349" y="508"/>
                    <a:pt x="358" y="507"/>
                  </a:cubicBezTo>
                  <a:cubicBezTo>
                    <a:pt x="671" y="444"/>
                    <a:pt x="603" y="0"/>
                    <a:pt x="31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4" name="Google Shape;6384;p28"/>
            <p:cNvSpPr/>
            <p:nvPr/>
          </p:nvSpPr>
          <p:spPr>
            <a:xfrm>
              <a:off x="6268475" y="1984075"/>
              <a:ext cx="20350" cy="15100"/>
            </a:xfrm>
            <a:custGeom>
              <a:rect b="b" l="l" r="r" t="t"/>
              <a:pathLst>
                <a:path extrusionOk="0" h="604" w="814">
                  <a:moveTo>
                    <a:pt x="390" y="0"/>
                  </a:moveTo>
                  <a:cubicBezTo>
                    <a:pt x="379" y="0"/>
                    <a:pt x="368" y="1"/>
                    <a:pt x="357" y="2"/>
                  </a:cubicBezTo>
                  <a:cubicBezTo>
                    <a:pt x="1" y="99"/>
                    <a:pt x="84" y="604"/>
                    <a:pt x="424" y="604"/>
                  </a:cubicBezTo>
                  <a:cubicBezTo>
                    <a:pt x="435" y="604"/>
                    <a:pt x="446" y="603"/>
                    <a:pt x="457" y="602"/>
                  </a:cubicBezTo>
                  <a:cubicBezTo>
                    <a:pt x="813" y="537"/>
                    <a:pt x="760" y="0"/>
                    <a:pt x="39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5" name="Google Shape;6385;p28"/>
            <p:cNvSpPr/>
            <p:nvPr/>
          </p:nvSpPr>
          <p:spPr>
            <a:xfrm>
              <a:off x="6131675" y="2116650"/>
              <a:ext cx="15350" cy="11800"/>
            </a:xfrm>
            <a:custGeom>
              <a:rect b="b" l="l" r="r" t="t"/>
              <a:pathLst>
                <a:path extrusionOk="0" h="472" w="614">
                  <a:moveTo>
                    <a:pt x="290" y="1"/>
                  </a:moveTo>
                  <a:cubicBezTo>
                    <a:pt x="280" y="1"/>
                    <a:pt x="269" y="1"/>
                    <a:pt x="258" y="2"/>
                  </a:cubicBezTo>
                  <a:cubicBezTo>
                    <a:pt x="0" y="35"/>
                    <a:pt x="54" y="471"/>
                    <a:pt x="298" y="471"/>
                  </a:cubicBezTo>
                  <a:cubicBezTo>
                    <a:pt x="307" y="471"/>
                    <a:pt x="315" y="471"/>
                    <a:pt x="325" y="469"/>
                  </a:cubicBezTo>
                  <a:cubicBezTo>
                    <a:pt x="614" y="405"/>
                    <a:pt x="563" y="1"/>
                    <a:pt x="29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6" name="Google Shape;6386;p28"/>
            <p:cNvSpPr/>
            <p:nvPr/>
          </p:nvSpPr>
          <p:spPr>
            <a:xfrm>
              <a:off x="6180025" y="2046600"/>
              <a:ext cx="13750" cy="10950"/>
            </a:xfrm>
            <a:custGeom>
              <a:rect b="b" l="l" r="r" t="t"/>
              <a:pathLst>
                <a:path extrusionOk="0" h="438" w="550">
                  <a:moveTo>
                    <a:pt x="260" y="0"/>
                  </a:moveTo>
                  <a:cubicBezTo>
                    <a:pt x="249" y="0"/>
                    <a:pt x="237" y="1"/>
                    <a:pt x="225" y="2"/>
                  </a:cubicBezTo>
                  <a:cubicBezTo>
                    <a:pt x="0" y="35"/>
                    <a:pt x="23" y="438"/>
                    <a:pt x="293" y="438"/>
                  </a:cubicBezTo>
                  <a:cubicBezTo>
                    <a:pt x="304" y="438"/>
                    <a:pt x="314" y="437"/>
                    <a:pt x="325" y="436"/>
                  </a:cubicBezTo>
                  <a:cubicBezTo>
                    <a:pt x="550" y="372"/>
                    <a:pt x="528" y="0"/>
                    <a:pt x="26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7" name="Google Shape;6387;p28"/>
            <p:cNvSpPr/>
            <p:nvPr/>
          </p:nvSpPr>
          <p:spPr>
            <a:xfrm>
              <a:off x="6204450" y="1949825"/>
              <a:ext cx="8475" cy="6225"/>
            </a:xfrm>
            <a:custGeom>
              <a:rect b="b" l="l" r="r" t="t"/>
              <a:pathLst>
                <a:path extrusionOk="0" h="249" w="339">
                  <a:moveTo>
                    <a:pt x="180" y="1"/>
                  </a:moveTo>
                  <a:cubicBezTo>
                    <a:pt x="171" y="1"/>
                    <a:pt x="160" y="2"/>
                    <a:pt x="149" y="4"/>
                  </a:cubicBezTo>
                  <a:cubicBezTo>
                    <a:pt x="1" y="34"/>
                    <a:pt x="11" y="248"/>
                    <a:pt x="132" y="248"/>
                  </a:cubicBezTo>
                  <a:cubicBezTo>
                    <a:pt x="147" y="248"/>
                    <a:pt x="164" y="245"/>
                    <a:pt x="182" y="237"/>
                  </a:cubicBezTo>
                  <a:cubicBezTo>
                    <a:pt x="338" y="206"/>
                    <a:pt x="319" y="1"/>
                    <a:pt x="18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8" name="Google Shape;6388;p28"/>
            <p:cNvSpPr/>
            <p:nvPr/>
          </p:nvSpPr>
          <p:spPr>
            <a:xfrm>
              <a:off x="6204275" y="1895425"/>
              <a:ext cx="19825" cy="13675"/>
            </a:xfrm>
            <a:custGeom>
              <a:rect b="b" l="l" r="r" t="t"/>
              <a:pathLst>
                <a:path extrusionOk="0" h="547" w="793">
                  <a:moveTo>
                    <a:pt x="436" y="0"/>
                  </a:moveTo>
                  <a:cubicBezTo>
                    <a:pt x="411" y="0"/>
                    <a:pt x="384" y="4"/>
                    <a:pt x="356" y="12"/>
                  </a:cubicBezTo>
                  <a:cubicBezTo>
                    <a:pt x="0" y="44"/>
                    <a:pt x="52" y="547"/>
                    <a:pt x="390" y="547"/>
                  </a:cubicBezTo>
                  <a:cubicBezTo>
                    <a:pt x="401" y="547"/>
                    <a:pt x="412" y="546"/>
                    <a:pt x="423" y="545"/>
                  </a:cubicBezTo>
                  <a:cubicBezTo>
                    <a:pt x="792" y="515"/>
                    <a:pt x="735" y="0"/>
                    <a:pt x="4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9" name="Google Shape;6389;p28"/>
            <p:cNvSpPr/>
            <p:nvPr/>
          </p:nvSpPr>
          <p:spPr>
            <a:xfrm>
              <a:off x="6247350" y="1903950"/>
              <a:ext cx="19200" cy="16800"/>
            </a:xfrm>
            <a:custGeom>
              <a:rect b="b" l="l" r="r" t="t"/>
              <a:pathLst>
                <a:path extrusionOk="0" h="672" w="768">
                  <a:moveTo>
                    <a:pt x="378" y="0"/>
                  </a:moveTo>
                  <a:cubicBezTo>
                    <a:pt x="363" y="0"/>
                    <a:pt x="349" y="1"/>
                    <a:pt x="334" y="4"/>
                  </a:cubicBezTo>
                  <a:cubicBezTo>
                    <a:pt x="168" y="38"/>
                    <a:pt x="1" y="204"/>
                    <a:pt x="34" y="371"/>
                  </a:cubicBezTo>
                  <a:cubicBezTo>
                    <a:pt x="34" y="538"/>
                    <a:pt x="201" y="671"/>
                    <a:pt x="434" y="671"/>
                  </a:cubicBezTo>
                  <a:cubicBezTo>
                    <a:pt x="601" y="638"/>
                    <a:pt x="768" y="471"/>
                    <a:pt x="701" y="305"/>
                  </a:cubicBezTo>
                  <a:cubicBezTo>
                    <a:pt x="671" y="152"/>
                    <a:pt x="529" y="0"/>
                    <a:pt x="37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0" name="Google Shape;6390;p28"/>
            <p:cNvSpPr/>
            <p:nvPr/>
          </p:nvSpPr>
          <p:spPr>
            <a:xfrm>
              <a:off x="6235125" y="1833950"/>
              <a:ext cx="18650" cy="12625"/>
            </a:xfrm>
            <a:custGeom>
              <a:rect b="b" l="l" r="r" t="t"/>
              <a:pathLst>
                <a:path extrusionOk="0" h="505" w="746">
                  <a:moveTo>
                    <a:pt x="354" y="1"/>
                  </a:moveTo>
                  <a:cubicBezTo>
                    <a:pt x="344" y="1"/>
                    <a:pt x="334" y="1"/>
                    <a:pt x="323" y="2"/>
                  </a:cubicBezTo>
                  <a:cubicBezTo>
                    <a:pt x="0" y="35"/>
                    <a:pt x="83" y="504"/>
                    <a:pt x="392" y="504"/>
                  </a:cubicBezTo>
                  <a:cubicBezTo>
                    <a:pt x="402" y="504"/>
                    <a:pt x="412" y="504"/>
                    <a:pt x="423" y="503"/>
                  </a:cubicBezTo>
                  <a:cubicBezTo>
                    <a:pt x="746" y="470"/>
                    <a:pt x="663" y="1"/>
                    <a:pt x="35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1" name="Google Shape;6391;p28"/>
            <p:cNvSpPr/>
            <p:nvPr/>
          </p:nvSpPr>
          <p:spPr>
            <a:xfrm>
              <a:off x="6194250" y="1828725"/>
              <a:ext cx="22350" cy="16175"/>
            </a:xfrm>
            <a:custGeom>
              <a:rect b="b" l="l" r="r" t="t"/>
              <a:pathLst>
                <a:path extrusionOk="0" h="647" w="894">
                  <a:moveTo>
                    <a:pt x="497" y="1"/>
                  </a:moveTo>
                  <a:cubicBezTo>
                    <a:pt x="473" y="1"/>
                    <a:pt x="449" y="4"/>
                    <a:pt x="424" y="11"/>
                  </a:cubicBezTo>
                  <a:cubicBezTo>
                    <a:pt x="1" y="44"/>
                    <a:pt x="85" y="646"/>
                    <a:pt x="460" y="646"/>
                  </a:cubicBezTo>
                  <a:cubicBezTo>
                    <a:pt x="470" y="646"/>
                    <a:pt x="480" y="646"/>
                    <a:pt x="490" y="645"/>
                  </a:cubicBezTo>
                  <a:cubicBezTo>
                    <a:pt x="894" y="583"/>
                    <a:pt x="806" y="1"/>
                    <a:pt x="49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2" name="Google Shape;6392;p28"/>
            <p:cNvSpPr/>
            <p:nvPr/>
          </p:nvSpPr>
          <p:spPr>
            <a:xfrm>
              <a:off x="6216500" y="1863925"/>
              <a:ext cx="6675" cy="6025"/>
            </a:xfrm>
            <a:custGeom>
              <a:rect b="b" l="l" r="r" t="t"/>
              <a:pathLst>
                <a:path extrusionOk="0" h="241" w="267">
                  <a:moveTo>
                    <a:pt x="136" y="0"/>
                  </a:moveTo>
                  <a:cubicBezTo>
                    <a:pt x="125" y="0"/>
                    <a:pt x="113" y="2"/>
                    <a:pt x="101" y="4"/>
                  </a:cubicBezTo>
                  <a:cubicBezTo>
                    <a:pt x="6" y="4"/>
                    <a:pt x="1" y="241"/>
                    <a:pt x="140" y="241"/>
                  </a:cubicBezTo>
                  <a:cubicBezTo>
                    <a:pt x="148" y="241"/>
                    <a:pt x="158" y="240"/>
                    <a:pt x="167" y="238"/>
                  </a:cubicBezTo>
                  <a:cubicBezTo>
                    <a:pt x="260" y="176"/>
                    <a:pt x="267" y="0"/>
                    <a:pt x="1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3" name="Google Shape;6393;p28"/>
            <p:cNvSpPr/>
            <p:nvPr/>
          </p:nvSpPr>
          <p:spPr>
            <a:xfrm>
              <a:off x="6217325" y="1782300"/>
              <a:ext cx="13375" cy="11575"/>
            </a:xfrm>
            <a:custGeom>
              <a:rect b="b" l="l" r="r" t="t"/>
              <a:pathLst>
                <a:path extrusionOk="0" h="463" w="535">
                  <a:moveTo>
                    <a:pt x="168" y="0"/>
                  </a:moveTo>
                  <a:cubicBezTo>
                    <a:pt x="34" y="34"/>
                    <a:pt x="1" y="167"/>
                    <a:pt x="1" y="234"/>
                  </a:cubicBezTo>
                  <a:cubicBezTo>
                    <a:pt x="1" y="300"/>
                    <a:pt x="34" y="434"/>
                    <a:pt x="168" y="434"/>
                  </a:cubicBezTo>
                  <a:cubicBezTo>
                    <a:pt x="188" y="454"/>
                    <a:pt x="212" y="462"/>
                    <a:pt x="237" y="462"/>
                  </a:cubicBezTo>
                  <a:cubicBezTo>
                    <a:pt x="293" y="462"/>
                    <a:pt x="355" y="423"/>
                    <a:pt x="401" y="400"/>
                  </a:cubicBezTo>
                  <a:cubicBezTo>
                    <a:pt x="501" y="334"/>
                    <a:pt x="535" y="234"/>
                    <a:pt x="501" y="100"/>
                  </a:cubicBezTo>
                  <a:lnTo>
                    <a:pt x="501" y="67"/>
                  </a:lnTo>
                  <a:cubicBezTo>
                    <a:pt x="401" y="0"/>
                    <a:pt x="301" y="0"/>
                    <a:pt x="16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4" name="Google Shape;6394;p28"/>
            <p:cNvSpPr/>
            <p:nvPr/>
          </p:nvSpPr>
          <p:spPr>
            <a:xfrm>
              <a:off x="6179575" y="1783925"/>
              <a:ext cx="15850" cy="12900"/>
            </a:xfrm>
            <a:custGeom>
              <a:rect b="b" l="l" r="r" t="t"/>
              <a:pathLst>
                <a:path extrusionOk="0" h="516" w="634">
                  <a:moveTo>
                    <a:pt x="275" y="0"/>
                  </a:moveTo>
                  <a:cubicBezTo>
                    <a:pt x="265" y="0"/>
                    <a:pt x="254" y="1"/>
                    <a:pt x="243" y="2"/>
                  </a:cubicBezTo>
                  <a:cubicBezTo>
                    <a:pt x="0" y="93"/>
                    <a:pt x="6" y="515"/>
                    <a:pt x="261" y="515"/>
                  </a:cubicBezTo>
                  <a:cubicBezTo>
                    <a:pt x="286" y="515"/>
                    <a:pt x="313" y="511"/>
                    <a:pt x="343" y="502"/>
                  </a:cubicBezTo>
                  <a:cubicBezTo>
                    <a:pt x="634" y="470"/>
                    <a:pt x="581" y="0"/>
                    <a:pt x="27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5" name="Google Shape;6395;p28"/>
            <p:cNvSpPr/>
            <p:nvPr/>
          </p:nvSpPr>
          <p:spPr>
            <a:xfrm>
              <a:off x="6260350" y="1704675"/>
              <a:ext cx="15075" cy="10275"/>
            </a:xfrm>
            <a:custGeom>
              <a:rect b="b" l="l" r="r" t="t"/>
              <a:pathLst>
                <a:path extrusionOk="0" h="411" w="603">
                  <a:moveTo>
                    <a:pt x="279" y="1"/>
                  </a:moveTo>
                  <a:cubicBezTo>
                    <a:pt x="269" y="1"/>
                    <a:pt x="259" y="2"/>
                    <a:pt x="248" y="3"/>
                  </a:cubicBezTo>
                  <a:cubicBezTo>
                    <a:pt x="0" y="34"/>
                    <a:pt x="69" y="410"/>
                    <a:pt x="267" y="410"/>
                  </a:cubicBezTo>
                  <a:cubicBezTo>
                    <a:pt x="282" y="410"/>
                    <a:pt x="298" y="408"/>
                    <a:pt x="315" y="403"/>
                  </a:cubicBezTo>
                  <a:cubicBezTo>
                    <a:pt x="603" y="371"/>
                    <a:pt x="522" y="1"/>
                    <a:pt x="27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6" name="Google Shape;6396;p28"/>
            <p:cNvSpPr/>
            <p:nvPr/>
          </p:nvSpPr>
          <p:spPr>
            <a:xfrm>
              <a:off x="6271550" y="1763100"/>
              <a:ext cx="4175" cy="3375"/>
            </a:xfrm>
            <a:custGeom>
              <a:rect b="b" l="l" r="r" t="t"/>
              <a:pathLst>
                <a:path extrusionOk="0" h="135" w="167">
                  <a:moveTo>
                    <a:pt x="67" y="1"/>
                  </a:moveTo>
                  <a:cubicBezTo>
                    <a:pt x="0" y="1"/>
                    <a:pt x="0" y="134"/>
                    <a:pt x="67" y="134"/>
                  </a:cubicBezTo>
                  <a:cubicBezTo>
                    <a:pt x="167" y="134"/>
                    <a:pt x="167" y="1"/>
                    <a:pt x="6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7" name="Google Shape;6397;p28"/>
            <p:cNvSpPr/>
            <p:nvPr/>
          </p:nvSpPr>
          <p:spPr>
            <a:xfrm>
              <a:off x="6222575" y="1738050"/>
              <a:ext cx="15325" cy="10950"/>
            </a:xfrm>
            <a:custGeom>
              <a:rect b="b" l="l" r="r" t="t"/>
              <a:pathLst>
                <a:path extrusionOk="0" h="438" w="613">
                  <a:moveTo>
                    <a:pt x="289" y="0"/>
                  </a:moveTo>
                  <a:cubicBezTo>
                    <a:pt x="279" y="0"/>
                    <a:pt x="269" y="1"/>
                    <a:pt x="258" y="2"/>
                  </a:cubicBezTo>
                  <a:cubicBezTo>
                    <a:pt x="1" y="34"/>
                    <a:pt x="22" y="438"/>
                    <a:pt x="292" y="438"/>
                  </a:cubicBezTo>
                  <a:cubicBezTo>
                    <a:pt x="303" y="438"/>
                    <a:pt x="313" y="437"/>
                    <a:pt x="325" y="436"/>
                  </a:cubicBezTo>
                  <a:cubicBezTo>
                    <a:pt x="613" y="372"/>
                    <a:pt x="532"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8" name="Google Shape;6398;p28"/>
            <p:cNvSpPr/>
            <p:nvPr/>
          </p:nvSpPr>
          <p:spPr>
            <a:xfrm>
              <a:off x="6251150" y="1793100"/>
              <a:ext cx="16000" cy="12725"/>
            </a:xfrm>
            <a:custGeom>
              <a:rect b="b" l="l" r="r" t="t"/>
              <a:pathLst>
                <a:path extrusionOk="0" h="509" w="640">
                  <a:moveTo>
                    <a:pt x="314" y="0"/>
                  </a:moveTo>
                  <a:cubicBezTo>
                    <a:pt x="304" y="0"/>
                    <a:pt x="293" y="1"/>
                    <a:pt x="282" y="2"/>
                  </a:cubicBezTo>
                  <a:cubicBezTo>
                    <a:pt x="1" y="64"/>
                    <a:pt x="42" y="508"/>
                    <a:pt x="296" y="508"/>
                  </a:cubicBezTo>
                  <a:cubicBezTo>
                    <a:pt x="313" y="508"/>
                    <a:pt x="330" y="506"/>
                    <a:pt x="349" y="502"/>
                  </a:cubicBezTo>
                  <a:cubicBezTo>
                    <a:pt x="640" y="470"/>
                    <a:pt x="618" y="0"/>
                    <a:pt x="31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9" name="Google Shape;6399;p28"/>
            <p:cNvSpPr/>
            <p:nvPr/>
          </p:nvSpPr>
          <p:spPr>
            <a:xfrm>
              <a:off x="6246775" y="1741400"/>
              <a:ext cx="20350" cy="14275"/>
            </a:xfrm>
            <a:custGeom>
              <a:rect b="b" l="l" r="r" t="t"/>
              <a:pathLst>
                <a:path extrusionOk="0" h="571" w="814">
                  <a:moveTo>
                    <a:pt x="388" y="0"/>
                  </a:moveTo>
                  <a:cubicBezTo>
                    <a:pt x="378" y="0"/>
                    <a:pt x="368" y="1"/>
                    <a:pt x="357" y="2"/>
                  </a:cubicBezTo>
                  <a:cubicBezTo>
                    <a:pt x="1" y="34"/>
                    <a:pt x="54" y="570"/>
                    <a:pt x="424" y="570"/>
                  </a:cubicBezTo>
                  <a:cubicBezTo>
                    <a:pt x="435" y="570"/>
                    <a:pt x="446" y="570"/>
                    <a:pt x="457" y="569"/>
                  </a:cubicBezTo>
                  <a:cubicBezTo>
                    <a:pt x="814" y="536"/>
                    <a:pt x="730" y="0"/>
                    <a:pt x="38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0" name="Google Shape;6400;p28"/>
            <p:cNvSpPr/>
            <p:nvPr/>
          </p:nvSpPr>
          <p:spPr>
            <a:xfrm>
              <a:off x="6301625" y="1713400"/>
              <a:ext cx="17475" cy="15650"/>
            </a:xfrm>
            <a:custGeom>
              <a:rect b="b" l="l" r="r" t="t"/>
              <a:pathLst>
                <a:path extrusionOk="0" h="626" w="699">
                  <a:moveTo>
                    <a:pt x="377" y="1"/>
                  </a:moveTo>
                  <a:cubicBezTo>
                    <a:pt x="222" y="1"/>
                    <a:pt x="84" y="102"/>
                    <a:pt x="31" y="288"/>
                  </a:cubicBezTo>
                  <a:cubicBezTo>
                    <a:pt x="1" y="471"/>
                    <a:pt x="165" y="626"/>
                    <a:pt x="372" y="626"/>
                  </a:cubicBezTo>
                  <a:cubicBezTo>
                    <a:pt x="391" y="626"/>
                    <a:pt x="411" y="624"/>
                    <a:pt x="432" y="621"/>
                  </a:cubicBezTo>
                  <a:lnTo>
                    <a:pt x="465" y="621"/>
                  </a:lnTo>
                  <a:cubicBezTo>
                    <a:pt x="598" y="621"/>
                    <a:pt x="698" y="488"/>
                    <a:pt x="698" y="354"/>
                  </a:cubicBezTo>
                  <a:cubicBezTo>
                    <a:pt x="665" y="188"/>
                    <a:pt x="632" y="54"/>
                    <a:pt x="498" y="21"/>
                  </a:cubicBezTo>
                  <a:cubicBezTo>
                    <a:pt x="457" y="7"/>
                    <a:pt x="417" y="1"/>
                    <a:pt x="37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1" name="Google Shape;6401;p28"/>
            <p:cNvSpPr/>
            <p:nvPr/>
          </p:nvSpPr>
          <p:spPr>
            <a:xfrm>
              <a:off x="6311000" y="1650500"/>
              <a:ext cx="20350" cy="15100"/>
            </a:xfrm>
            <a:custGeom>
              <a:rect b="b" l="l" r="r" t="t"/>
              <a:pathLst>
                <a:path extrusionOk="0" h="604" w="814">
                  <a:moveTo>
                    <a:pt x="421" y="0"/>
                  </a:moveTo>
                  <a:cubicBezTo>
                    <a:pt x="411" y="0"/>
                    <a:pt x="401" y="1"/>
                    <a:pt x="390" y="2"/>
                  </a:cubicBezTo>
                  <a:cubicBezTo>
                    <a:pt x="1" y="34"/>
                    <a:pt x="85" y="603"/>
                    <a:pt x="428" y="603"/>
                  </a:cubicBezTo>
                  <a:cubicBezTo>
                    <a:pt x="437" y="603"/>
                    <a:pt x="447" y="603"/>
                    <a:pt x="457" y="602"/>
                  </a:cubicBezTo>
                  <a:cubicBezTo>
                    <a:pt x="813" y="537"/>
                    <a:pt x="761" y="0"/>
                    <a:pt x="42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2" name="Google Shape;6402;p28"/>
            <p:cNvSpPr/>
            <p:nvPr/>
          </p:nvSpPr>
          <p:spPr>
            <a:xfrm>
              <a:off x="6264275" y="1662950"/>
              <a:ext cx="8675" cy="6850"/>
            </a:xfrm>
            <a:custGeom>
              <a:rect b="b" l="l" r="r" t="t"/>
              <a:pathLst>
                <a:path extrusionOk="0" h="274" w="347">
                  <a:moveTo>
                    <a:pt x="189" y="1"/>
                  </a:moveTo>
                  <a:cubicBezTo>
                    <a:pt x="179" y="1"/>
                    <a:pt x="169" y="2"/>
                    <a:pt x="158" y="4"/>
                  </a:cubicBezTo>
                  <a:cubicBezTo>
                    <a:pt x="1" y="35"/>
                    <a:pt x="21" y="274"/>
                    <a:pt x="163" y="274"/>
                  </a:cubicBezTo>
                  <a:cubicBezTo>
                    <a:pt x="172" y="274"/>
                    <a:pt x="181" y="273"/>
                    <a:pt x="191" y="271"/>
                  </a:cubicBezTo>
                  <a:cubicBezTo>
                    <a:pt x="347" y="209"/>
                    <a:pt x="328" y="1"/>
                    <a:pt x="1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3" name="Google Shape;6403;p28"/>
            <p:cNvSpPr/>
            <p:nvPr/>
          </p:nvSpPr>
          <p:spPr>
            <a:xfrm>
              <a:off x="6288225" y="1676950"/>
              <a:ext cx="12525" cy="10750"/>
            </a:xfrm>
            <a:custGeom>
              <a:rect b="b" l="l" r="r" t="t"/>
              <a:pathLst>
                <a:path extrusionOk="0" h="430" w="501">
                  <a:moveTo>
                    <a:pt x="306" y="1"/>
                  </a:moveTo>
                  <a:cubicBezTo>
                    <a:pt x="267" y="1"/>
                    <a:pt x="228" y="17"/>
                    <a:pt x="200" y="44"/>
                  </a:cubicBezTo>
                  <a:cubicBezTo>
                    <a:pt x="167" y="44"/>
                    <a:pt x="167" y="44"/>
                    <a:pt x="134" y="78"/>
                  </a:cubicBezTo>
                  <a:cubicBezTo>
                    <a:pt x="0" y="111"/>
                    <a:pt x="0" y="245"/>
                    <a:pt x="34" y="311"/>
                  </a:cubicBezTo>
                  <a:cubicBezTo>
                    <a:pt x="56" y="400"/>
                    <a:pt x="123" y="430"/>
                    <a:pt x="194" y="430"/>
                  </a:cubicBezTo>
                  <a:cubicBezTo>
                    <a:pt x="230" y="430"/>
                    <a:pt x="267" y="423"/>
                    <a:pt x="300" y="411"/>
                  </a:cubicBezTo>
                  <a:cubicBezTo>
                    <a:pt x="334" y="411"/>
                    <a:pt x="334" y="411"/>
                    <a:pt x="367" y="378"/>
                  </a:cubicBezTo>
                  <a:cubicBezTo>
                    <a:pt x="501" y="311"/>
                    <a:pt x="501" y="211"/>
                    <a:pt x="434" y="111"/>
                  </a:cubicBezTo>
                  <a:cubicBezTo>
                    <a:pt x="414" y="33"/>
                    <a:pt x="360" y="1"/>
                    <a:pt x="30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4" name="Google Shape;6404;p28"/>
            <p:cNvSpPr/>
            <p:nvPr/>
          </p:nvSpPr>
          <p:spPr>
            <a:xfrm>
              <a:off x="6336175" y="1661125"/>
              <a:ext cx="9950" cy="7175"/>
            </a:xfrm>
            <a:custGeom>
              <a:rect b="b" l="l" r="r" t="t"/>
              <a:pathLst>
                <a:path extrusionOk="0" h="287" w="398">
                  <a:moveTo>
                    <a:pt x="214" y="1"/>
                  </a:moveTo>
                  <a:cubicBezTo>
                    <a:pt x="195" y="1"/>
                    <a:pt x="174" y="4"/>
                    <a:pt x="150" y="10"/>
                  </a:cubicBezTo>
                  <a:cubicBezTo>
                    <a:pt x="0" y="40"/>
                    <a:pt x="39" y="287"/>
                    <a:pt x="170" y="287"/>
                  </a:cubicBezTo>
                  <a:cubicBezTo>
                    <a:pt x="185" y="287"/>
                    <a:pt x="201" y="284"/>
                    <a:pt x="217" y="277"/>
                  </a:cubicBezTo>
                  <a:cubicBezTo>
                    <a:pt x="397" y="247"/>
                    <a:pt x="388" y="1"/>
                    <a:pt x="21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5" name="Google Shape;6405;p28"/>
            <p:cNvSpPr/>
            <p:nvPr/>
          </p:nvSpPr>
          <p:spPr>
            <a:xfrm>
              <a:off x="6337625" y="1609625"/>
              <a:ext cx="12925" cy="10950"/>
            </a:xfrm>
            <a:custGeom>
              <a:rect b="b" l="l" r="r" t="t"/>
              <a:pathLst>
                <a:path extrusionOk="0" h="438" w="517">
                  <a:moveTo>
                    <a:pt x="254" y="0"/>
                  </a:moveTo>
                  <a:cubicBezTo>
                    <a:pt x="245" y="0"/>
                    <a:pt x="236" y="1"/>
                    <a:pt x="226" y="2"/>
                  </a:cubicBezTo>
                  <a:cubicBezTo>
                    <a:pt x="1" y="34"/>
                    <a:pt x="24" y="438"/>
                    <a:pt x="234" y="438"/>
                  </a:cubicBezTo>
                  <a:cubicBezTo>
                    <a:pt x="242" y="438"/>
                    <a:pt x="251" y="437"/>
                    <a:pt x="259" y="436"/>
                  </a:cubicBezTo>
                  <a:cubicBezTo>
                    <a:pt x="516" y="404"/>
                    <a:pt x="495" y="0"/>
                    <a:pt x="25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6" name="Google Shape;6406;p28"/>
            <p:cNvSpPr/>
            <p:nvPr/>
          </p:nvSpPr>
          <p:spPr>
            <a:xfrm>
              <a:off x="6283450" y="1565300"/>
              <a:ext cx="12650" cy="10250"/>
            </a:xfrm>
            <a:custGeom>
              <a:rect b="b" l="l" r="r" t="t"/>
              <a:pathLst>
                <a:path extrusionOk="0" h="410" w="506">
                  <a:moveTo>
                    <a:pt x="278" y="0"/>
                  </a:moveTo>
                  <a:cubicBezTo>
                    <a:pt x="261" y="0"/>
                    <a:pt x="244" y="3"/>
                    <a:pt x="225" y="7"/>
                  </a:cubicBezTo>
                  <a:cubicBezTo>
                    <a:pt x="0" y="39"/>
                    <a:pt x="22" y="410"/>
                    <a:pt x="231" y="410"/>
                  </a:cubicBezTo>
                  <a:cubicBezTo>
                    <a:pt x="240" y="410"/>
                    <a:pt x="249" y="409"/>
                    <a:pt x="258" y="408"/>
                  </a:cubicBezTo>
                  <a:cubicBezTo>
                    <a:pt x="506" y="377"/>
                    <a:pt x="495" y="0"/>
                    <a:pt x="27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7" name="Google Shape;6407;p28"/>
            <p:cNvSpPr/>
            <p:nvPr/>
          </p:nvSpPr>
          <p:spPr>
            <a:xfrm>
              <a:off x="6356900" y="1615375"/>
              <a:ext cx="19275" cy="13525"/>
            </a:xfrm>
            <a:custGeom>
              <a:rect b="b" l="l" r="r" t="t"/>
              <a:pathLst>
                <a:path extrusionOk="0" h="541" w="771">
                  <a:moveTo>
                    <a:pt x="442" y="0"/>
                  </a:moveTo>
                  <a:cubicBezTo>
                    <a:pt x="425" y="0"/>
                    <a:pt x="407" y="2"/>
                    <a:pt x="389" y="6"/>
                  </a:cubicBezTo>
                  <a:cubicBezTo>
                    <a:pt x="1" y="38"/>
                    <a:pt x="83" y="541"/>
                    <a:pt x="423" y="541"/>
                  </a:cubicBezTo>
                  <a:cubicBezTo>
                    <a:pt x="434" y="541"/>
                    <a:pt x="444" y="540"/>
                    <a:pt x="456" y="539"/>
                  </a:cubicBezTo>
                  <a:cubicBezTo>
                    <a:pt x="771" y="508"/>
                    <a:pt x="729" y="0"/>
                    <a:pt x="44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8" name="Google Shape;6408;p28"/>
            <p:cNvSpPr/>
            <p:nvPr/>
          </p:nvSpPr>
          <p:spPr>
            <a:xfrm>
              <a:off x="6298225" y="1601325"/>
              <a:ext cx="14200" cy="11675"/>
            </a:xfrm>
            <a:custGeom>
              <a:rect b="b" l="l" r="r" t="t"/>
              <a:pathLst>
                <a:path extrusionOk="0" h="467" w="568">
                  <a:moveTo>
                    <a:pt x="301" y="1"/>
                  </a:moveTo>
                  <a:cubicBezTo>
                    <a:pt x="134" y="1"/>
                    <a:pt x="1" y="134"/>
                    <a:pt x="67" y="301"/>
                  </a:cubicBezTo>
                  <a:cubicBezTo>
                    <a:pt x="67" y="415"/>
                    <a:pt x="161" y="466"/>
                    <a:pt x="262" y="466"/>
                  </a:cubicBezTo>
                  <a:cubicBezTo>
                    <a:pt x="310" y="466"/>
                    <a:pt x="359" y="455"/>
                    <a:pt x="401" y="434"/>
                  </a:cubicBezTo>
                  <a:lnTo>
                    <a:pt x="468" y="334"/>
                  </a:lnTo>
                  <a:cubicBezTo>
                    <a:pt x="568" y="234"/>
                    <a:pt x="501" y="101"/>
                    <a:pt x="401" y="67"/>
                  </a:cubicBezTo>
                  <a:cubicBezTo>
                    <a:pt x="334" y="67"/>
                    <a:pt x="301" y="1"/>
                    <a:pt x="30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9" name="Google Shape;6409;p28"/>
            <p:cNvSpPr/>
            <p:nvPr/>
          </p:nvSpPr>
          <p:spPr>
            <a:xfrm>
              <a:off x="6322675" y="1573625"/>
              <a:ext cx="15075" cy="10275"/>
            </a:xfrm>
            <a:custGeom>
              <a:rect b="b" l="l" r="r" t="t"/>
              <a:pathLst>
                <a:path extrusionOk="0" h="411" w="603">
                  <a:moveTo>
                    <a:pt x="311" y="1"/>
                  </a:moveTo>
                  <a:cubicBezTo>
                    <a:pt x="294" y="1"/>
                    <a:pt x="276" y="3"/>
                    <a:pt x="257" y="8"/>
                  </a:cubicBezTo>
                  <a:cubicBezTo>
                    <a:pt x="1" y="40"/>
                    <a:pt x="83" y="410"/>
                    <a:pt x="296" y="410"/>
                  </a:cubicBezTo>
                  <a:cubicBezTo>
                    <a:pt x="305" y="410"/>
                    <a:pt x="314" y="409"/>
                    <a:pt x="323" y="408"/>
                  </a:cubicBezTo>
                  <a:cubicBezTo>
                    <a:pt x="602" y="377"/>
                    <a:pt x="536" y="1"/>
                    <a:pt x="31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0" name="Google Shape;6410;p28"/>
            <p:cNvSpPr/>
            <p:nvPr/>
          </p:nvSpPr>
          <p:spPr>
            <a:xfrm>
              <a:off x="6252075" y="1553525"/>
              <a:ext cx="19625" cy="13775"/>
            </a:xfrm>
            <a:custGeom>
              <a:rect b="b" l="l" r="r" t="t"/>
              <a:pathLst>
                <a:path extrusionOk="0" h="551" w="785">
                  <a:moveTo>
                    <a:pt x="432" y="0"/>
                  </a:moveTo>
                  <a:cubicBezTo>
                    <a:pt x="405" y="0"/>
                    <a:pt x="376" y="4"/>
                    <a:pt x="345" y="11"/>
                  </a:cubicBezTo>
                  <a:cubicBezTo>
                    <a:pt x="0" y="74"/>
                    <a:pt x="68" y="551"/>
                    <a:pt x="384" y="551"/>
                  </a:cubicBezTo>
                  <a:cubicBezTo>
                    <a:pt x="403" y="551"/>
                    <a:pt x="424" y="549"/>
                    <a:pt x="446" y="545"/>
                  </a:cubicBezTo>
                  <a:cubicBezTo>
                    <a:pt x="784" y="514"/>
                    <a:pt x="753" y="0"/>
                    <a:pt x="43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1" name="Google Shape;6411;p28"/>
            <p:cNvSpPr/>
            <p:nvPr/>
          </p:nvSpPr>
          <p:spPr>
            <a:xfrm>
              <a:off x="6268475" y="1524550"/>
              <a:ext cx="12850" cy="9300"/>
            </a:xfrm>
            <a:custGeom>
              <a:rect b="b" l="l" r="r" t="t"/>
              <a:pathLst>
                <a:path extrusionOk="0" h="372" w="514">
                  <a:moveTo>
                    <a:pt x="286" y="1"/>
                  </a:moveTo>
                  <a:cubicBezTo>
                    <a:pt x="276" y="1"/>
                    <a:pt x="267" y="1"/>
                    <a:pt x="257" y="3"/>
                  </a:cubicBezTo>
                  <a:cubicBezTo>
                    <a:pt x="0" y="3"/>
                    <a:pt x="21" y="372"/>
                    <a:pt x="259" y="372"/>
                  </a:cubicBezTo>
                  <a:cubicBezTo>
                    <a:pt x="269" y="372"/>
                    <a:pt x="279" y="371"/>
                    <a:pt x="290" y="370"/>
                  </a:cubicBezTo>
                  <a:cubicBezTo>
                    <a:pt x="513" y="338"/>
                    <a:pt x="492" y="1"/>
                    <a:pt x="28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2" name="Google Shape;6412;p28"/>
            <p:cNvSpPr/>
            <p:nvPr/>
          </p:nvSpPr>
          <p:spPr>
            <a:xfrm>
              <a:off x="6291775" y="1537075"/>
              <a:ext cx="16250" cy="12625"/>
            </a:xfrm>
            <a:custGeom>
              <a:rect b="b" l="l" r="r" t="t"/>
              <a:pathLst>
                <a:path extrusionOk="0" h="505" w="650">
                  <a:moveTo>
                    <a:pt x="290" y="1"/>
                  </a:moveTo>
                  <a:cubicBezTo>
                    <a:pt x="280" y="1"/>
                    <a:pt x="269" y="1"/>
                    <a:pt x="259" y="2"/>
                  </a:cubicBezTo>
                  <a:cubicBezTo>
                    <a:pt x="1" y="67"/>
                    <a:pt x="54" y="504"/>
                    <a:pt x="328" y="504"/>
                  </a:cubicBezTo>
                  <a:cubicBezTo>
                    <a:pt x="338" y="504"/>
                    <a:pt x="348" y="504"/>
                    <a:pt x="359" y="502"/>
                  </a:cubicBezTo>
                  <a:cubicBezTo>
                    <a:pt x="649" y="470"/>
                    <a:pt x="596" y="1"/>
                    <a:pt x="29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3" name="Google Shape;6413;p28"/>
            <p:cNvSpPr/>
            <p:nvPr/>
          </p:nvSpPr>
          <p:spPr>
            <a:xfrm>
              <a:off x="6217625" y="1507775"/>
              <a:ext cx="16800" cy="12725"/>
            </a:xfrm>
            <a:custGeom>
              <a:rect b="b" l="l" r="r" t="t"/>
              <a:pathLst>
                <a:path extrusionOk="0" h="509" w="672">
                  <a:moveTo>
                    <a:pt x="378" y="1"/>
                  </a:moveTo>
                  <a:cubicBezTo>
                    <a:pt x="361" y="1"/>
                    <a:pt x="342" y="3"/>
                    <a:pt x="322" y="7"/>
                  </a:cubicBezTo>
                  <a:cubicBezTo>
                    <a:pt x="0" y="71"/>
                    <a:pt x="51" y="509"/>
                    <a:pt x="356" y="509"/>
                  </a:cubicBezTo>
                  <a:cubicBezTo>
                    <a:pt x="367" y="509"/>
                    <a:pt x="378" y="508"/>
                    <a:pt x="389" y="507"/>
                  </a:cubicBezTo>
                  <a:cubicBezTo>
                    <a:pt x="672" y="476"/>
                    <a:pt x="659" y="1"/>
                    <a:pt x="37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4" name="Google Shape;6414;p28"/>
            <p:cNvSpPr/>
            <p:nvPr/>
          </p:nvSpPr>
          <p:spPr>
            <a:xfrm>
              <a:off x="6233900" y="1473575"/>
              <a:ext cx="17125" cy="12175"/>
            </a:xfrm>
            <a:custGeom>
              <a:rect b="b" l="l" r="r" t="t"/>
              <a:pathLst>
                <a:path extrusionOk="0" h="487" w="685">
                  <a:moveTo>
                    <a:pt x="365" y="1"/>
                  </a:moveTo>
                  <a:cubicBezTo>
                    <a:pt x="346" y="1"/>
                    <a:pt x="326" y="3"/>
                    <a:pt x="305" y="7"/>
                  </a:cubicBezTo>
                  <a:cubicBezTo>
                    <a:pt x="0" y="37"/>
                    <a:pt x="30" y="486"/>
                    <a:pt x="292" y="486"/>
                  </a:cubicBezTo>
                  <a:cubicBezTo>
                    <a:pt x="317" y="486"/>
                    <a:pt x="343" y="483"/>
                    <a:pt x="372" y="474"/>
                  </a:cubicBezTo>
                  <a:cubicBezTo>
                    <a:pt x="685" y="443"/>
                    <a:pt x="646" y="1"/>
                    <a:pt x="36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5" name="Google Shape;6415;p28"/>
            <p:cNvSpPr/>
            <p:nvPr/>
          </p:nvSpPr>
          <p:spPr>
            <a:xfrm>
              <a:off x="6191725" y="1449225"/>
              <a:ext cx="15775" cy="12075"/>
            </a:xfrm>
            <a:custGeom>
              <a:rect b="b" l="l" r="r" t="t"/>
              <a:pathLst>
                <a:path extrusionOk="0" h="483" w="631">
                  <a:moveTo>
                    <a:pt x="341" y="0"/>
                  </a:moveTo>
                  <a:cubicBezTo>
                    <a:pt x="316" y="0"/>
                    <a:pt x="288" y="5"/>
                    <a:pt x="258" y="14"/>
                  </a:cubicBezTo>
                  <a:cubicBezTo>
                    <a:pt x="0" y="46"/>
                    <a:pt x="53" y="482"/>
                    <a:pt x="328" y="482"/>
                  </a:cubicBezTo>
                  <a:cubicBezTo>
                    <a:pt x="337" y="482"/>
                    <a:pt x="347" y="482"/>
                    <a:pt x="358" y="481"/>
                  </a:cubicBezTo>
                  <a:cubicBezTo>
                    <a:pt x="631" y="420"/>
                    <a:pt x="600" y="0"/>
                    <a:pt x="34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6" name="Google Shape;6416;p28"/>
            <p:cNvSpPr/>
            <p:nvPr/>
          </p:nvSpPr>
          <p:spPr>
            <a:xfrm>
              <a:off x="6244500" y="1495375"/>
              <a:ext cx="16000" cy="12725"/>
            </a:xfrm>
            <a:custGeom>
              <a:rect b="b" l="l" r="r" t="t"/>
              <a:pathLst>
                <a:path extrusionOk="0" h="509" w="640">
                  <a:moveTo>
                    <a:pt x="313" y="1"/>
                  </a:moveTo>
                  <a:cubicBezTo>
                    <a:pt x="303" y="1"/>
                    <a:pt x="292" y="1"/>
                    <a:pt x="282" y="2"/>
                  </a:cubicBezTo>
                  <a:cubicBezTo>
                    <a:pt x="0" y="65"/>
                    <a:pt x="70" y="509"/>
                    <a:pt x="328" y="509"/>
                  </a:cubicBezTo>
                  <a:cubicBezTo>
                    <a:pt x="345" y="509"/>
                    <a:pt x="363" y="507"/>
                    <a:pt x="382" y="503"/>
                  </a:cubicBezTo>
                  <a:cubicBezTo>
                    <a:pt x="640" y="470"/>
                    <a:pt x="617"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7" name="Google Shape;6417;p28"/>
            <p:cNvSpPr/>
            <p:nvPr/>
          </p:nvSpPr>
          <p:spPr>
            <a:xfrm>
              <a:off x="6205075" y="1483700"/>
              <a:ext cx="16200" cy="11775"/>
            </a:xfrm>
            <a:custGeom>
              <a:rect b="b" l="l" r="r" t="t"/>
              <a:pathLst>
                <a:path extrusionOk="0" h="471" w="648">
                  <a:moveTo>
                    <a:pt x="324" y="1"/>
                  </a:moveTo>
                  <a:cubicBezTo>
                    <a:pt x="313" y="1"/>
                    <a:pt x="302" y="1"/>
                    <a:pt x="291" y="2"/>
                  </a:cubicBezTo>
                  <a:cubicBezTo>
                    <a:pt x="1" y="34"/>
                    <a:pt x="22" y="471"/>
                    <a:pt x="324" y="471"/>
                  </a:cubicBezTo>
                  <a:cubicBezTo>
                    <a:pt x="335" y="471"/>
                    <a:pt x="346" y="470"/>
                    <a:pt x="357" y="469"/>
                  </a:cubicBezTo>
                  <a:cubicBezTo>
                    <a:pt x="647" y="437"/>
                    <a:pt x="626" y="1"/>
                    <a:pt x="32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8" name="Google Shape;6418;p28"/>
            <p:cNvSpPr/>
            <p:nvPr/>
          </p:nvSpPr>
          <p:spPr>
            <a:xfrm>
              <a:off x="6216500" y="1452600"/>
              <a:ext cx="6650" cy="5325"/>
            </a:xfrm>
            <a:custGeom>
              <a:rect b="b" l="l" r="r" t="t"/>
              <a:pathLst>
                <a:path extrusionOk="0" h="213" w="266">
                  <a:moveTo>
                    <a:pt x="155" y="0"/>
                  </a:moveTo>
                  <a:cubicBezTo>
                    <a:pt x="139" y="0"/>
                    <a:pt x="121" y="4"/>
                    <a:pt x="101" y="12"/>
                  </a:cubicBezTo>
                  <a:cubicBezTo>
                    <a:pt x="1" y="12"/>
                    <a:pt x="34" y="212"/>
                    <a:pt x="167" y="212"/>
                  </a:cubicBezTo>
                  <a:cubicBezTo>
                    <a:pt x="255" y="183"/>
                    <a:pt x="266" y="0"/>
                    <a:pt x="15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9" name="Google Shape;6419;p28"/>
            <p:cNvSpPr/>
            <p:nvPr/>
          </p:nvSpPr>
          <p:spPr>
            <a:xfrm>
              <a:off x="6187725" y="1423450"/>
              <a:ext cx="8375" cy="7200"/>
            </a:xfrm>
            <a:custGeom>
              <a:rect b="b" l="l" r="r" t="t"/>
              <a:pathLst>
                <a:path extrusionOk="0" h="288" w="335">
                  <a:moveTo>
                    <a:pt x="197" y="1"/>
                  </a:moveTo>
                  <a:cubicBezTo>
                    <a:pt x="183" y="1"/>
                    <a:pt x="167" y="4"/>
                    <a:pt x="151" y="11"/>
                  </a:cubicBezTo>
                  <a:cubicBezTo>
                    <a:pt x="1" y="41"/>
                    <a:pt x="13" y="287"/>
                    <a:pt x="138" y="287"/>
                  </a:cubicBezTo>
                  <a:cubicBezTo>
                    <a:pt x="152" y="287"/>
                    <a:pt x="168" y="284"/>
                    <a:pt x="184" y="277"/>
                  </a:cubicBezTo>
                  <a:cubicBezTo>
                    <a:pt x="334" y="247"/>
                    <a:pt x="322" y="1"/>
                    <a:pt x="19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0" name="Google Shape;6420;p28"/>
            <p:cNvSpPr/>
            <p:nvPr/>
          </p:nvSpPr>
          <p:spPr>
            <a:xfrm>
              <a:off x="6170875" y="1433625"/>
              <a:ext cx="8675" cy="6850"/>
            </a:xfrm>
            <a:custGeom>
              <a:rect b="b" l="l" r="r" t="t"/>
              <a:pathLst>
                <a:path extrusionOk="0" h="274" w="347">
                  <a:moveTo>
                    <a:pt x="189" y="1"/>
                  </a:moveTo>
                  <a:cubicBezTo>
                    <a:pt x="179" y="1"/>
                    <a:pt x="169" y="2"/>
                    <a:pt x="158" y="4"/>
                  </a:cubicBezTo>
                  <a:cubicBezTo>
                    <a:pt x="1" y="35"/>
                    <a:pt x="21" y="274"/>
                    <a:pt x="163" y="274"/>
                  </a:cubicBezTo>
                  <a:cubicBezTo>
                    <a:pt x="172" y="274"/>
                    <a:pt x="181" y="273"/>
                    <a:pt x="191" y="271"/>
                  </a:cubicBezTo>
                  <a:cubicBezTo>
                    <a:pt x="347" y="208"/>
                    <a:pt x="328" y="1"/>
                    <a:pt x="1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1" name="Google Shape;6421;p28"/>
            <p:cNvSpPr/>
            <p:nvPr/>
          </p:nvSpPr>
          <p:spPr>
            <a:xfrm>
              <a:off x="6081950" y="1942275"/>
              <a:ext cx="19825" cy="13625"/>
            </a:xfrm>
            <a:custGeom>
              <a:rect b="b" l="l" r="r" t="t"/>
              <a:pathLst>
                <a:path extrusionOk="0" h="545" w="793">
                  <a:moveTo>
                    <a:pt x="437" y="0"/>
                  </a:moveTo>
                  <a:cubicBezTo>
                    <a:pt x="419" y="0"/>
                    <a:pt x="399" y="2"/>
                    <a:pt x="379" y="6"/>
                  </a:cubicBezTo>
                  <a:cubicBezTo>
                    <a:pt x="1" y="37"/>
                    <a:pt x="69" y="545"/>
                    <a:pt x="387" y="545"/>
                  </a:cubicBezTo>
                  <a:cubicBezTo>
                    <a:pt x="406" y="545"/>
                    <a:pt x="425" y="543"/>
                    <a:pt x="446" y="539"/>
                  </a:cubicBezTo>
                  <a:cubicBezTo>
                    <a:pt x="792" y="508"/>
                    <a:pt x="752" y="0"/>
                    <a:pt x="437"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2" name="Google Shape;6422;p28"/>
            <p:cNvSpPr/>
            <p:nvPr/>
          </p:nvSpPr>
          <p:spPr>
            <a:xfrm>
              <a:off x="6096925" y="1901500"/>
              <a:ext cx="20125" cy="15225"/>
            </a:xfrm>
            <a:custGeom>
              <a:rect b="b" l="l" r="r" t="t"/>
              <a:pathLst>
                <a:path extrusionOk="0" h="609" w="805">
                  <a:moveTo>
                    <a:pt x="376" y="1"/>
                  </a:moveTo>
                  <a:cubicBezTo>
                    <a:pt x="367" y="1"/>
                    <a:pt x="357" y="1"/>
                    <a:pt x="347" y="2"/>
                  </a:cubicBezTo>
                  <a:cubicBezTo>
                    <a:pt x="0" y="97"/>
                    <a:pt x="41" y="608"/>
                    <a:pt x="384" y="608"/>
                  </a:cubicBezTo>
                  <a:cubicBezTo>
                    <a:pt x="404" y="608"/>
                    <a:pt x="425" y="606"/>
                    <a:pt x="447" y="603"/>
                  </a:cubicBezTo>
                  <a:cubicBezTo>
                    <a:pt x="804" y="570"/>
                    <a:pt x="719" y="1"/>
                    <a:pt x="37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3" name="Google Shape;6423;p28"/>
            <p:cNvSpPr/>
            <p:nvPr/>
          </p:nvSpPr>
          <p:spPr>
            <a:xfrm>
              <a:off x="6044400" y="1988225"/>
              <a:ext cx="12600" cy="9425"/>
            </a:xfrm>
            <a:custGeom>
              <a:rect b="b" l="l" r="r" t="t"/>
              <a:pathLst>
                <a:path extrusionOk="0" h="377" w="504">
                  <a:moveTo>
                    <a:pt x="272" y="0"/>
                  </a:moveTo>
                  <a:cubicBezTo>
                    <a:pt x="264" y="0"/>
                    <a:pt x="255" y="1"/>
                    <a:pt x="246" y="2"/>
                  </a:cubicBezTo>
                  <a:cubicBezTo>
                    <a:pt x="0" y="33"/>
                    <a:pt x="38" y="377"/>
                    <a:pt x="229" y="377"/>
                  </a:cubicBezTo>
                  <a:cubicBezTo>
                    <a:pt x="245" y="377"/>
                    <a:pt x="262" y="374"/>
                    <a:pt x="280" y="369"/>
                  </a:cubicBezTo>
                  <a:cubicBezTo>
                    <a:pt x="503" y="337"/>
                    <a:pt x="452" y="0"/>
                    <a:pt x="27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4" name="Google Shape;6424;p28"/>
            <p:cNvSpPr/>
            <p:nvPr/>
          </p:nvSpPr>
          <p:spPr>
            <a:xfrm>
              <a:off x="6079725" y="2064425"/>
              <a:ext cx="18325" cy="18175"/>
            </a:xfrm>
            <a:custGeom>
              <a:rect b="b" l="l" r="r" t="t"/>
              <a:pathLst>
                <a:path extrusionOk="0" h="727" w="733">
                  <a:moveTo>
                    <a:pt x="381" y="1"/>
                  </a:moveTo>
                  <a:cubicBezTo>
                    <a:pt x="304" y="1"/>
                    <a:pt x="227" y="30"/>
                    <a:pt x="168" y="90"/>
                  </a:cubicBezTo>
                  <a:cubicBezTo>
                    <a:pt x="134" y="123"/>
                    <a:pt x="68" y="157"/>
                    <a:pt x="34" y="257"/>
                  </a:cubicBezTo>
                  <a:cubicBezTo>
                    <a:pt x="1" y="390"/>
                    <a:pt x="34" y="490"/>
                    <a:pt x="101" y="624"/>
                  </a:cubicBezTo>
                  <a:cubicBezTo>
                    <a:pt x="168" y="657"/>
                    <a:pt x="234" y="724"/>
                    <a:pt x="335" y="724"/>
                  </a:cubicBezTo>
                  <a:cubicBezTo>
                    <a:pt x="348" y="726"/>
                    <a:pt x="361" y="727"/>
                    <a:pt x="374" y="727"/>
                  </a:cubicBezTo>
                  <a:cubicBezTo>
                    <a:pt x="587" y="727"/>
                    <a:pt x="733" y="479"/>
                    <a:pt x="701" y="290"/>
                  </a:cubicBezTo>
                  <a:cubicBezTo>
                    <a:pt x="659" y="97"/>
                    <a:pt x="519" y="1"/>
                    <a:pt x="38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5" name="Google Shape;6425;p28"/>
            <p:cNvSpPr/>
            <p:nvPr/>
          </p:nvSpPr>
          <p:spPr>
            <a:xfrm>
              <a:off x="6086125" y="2003000"/>
              <a:ext cx="19625" cy="13775"/>
            </a:xfrm>
            <a:custGeom>
              <a:rect b="b" l="l" r="r" t="t"/>
              <a:pathLst>
                <a:path extrusionOk="0" h="551" w="785">
                  <a:moveTo>
                    <a:pt x="458" y="1"/>
                  </a:moveTo>
                  <a:cubicBezTo>
                    <a:pt x="433" y="1"/>
                    <a:pt x="407" y="4"/>
                    <a:pt x="379" y="12"/>
                  </a:cubicBezTo>
                  <a:cubicBezTo>
                    <a:pt x="1" y="43"/>
                    <a:pt x="69" y="551"/>
                    <a:pt x="387" y="551"/>
                  </a:cubicBezTo>
                  <a:cubicBezTo>
                    <a:pt x="406" y="551"/>
                    <a:pt x="425" y="549"/>
                    <a:pt x="445" y="546"/>
                  </a:cubicBezTo>
                  <a:cubicBezTo>
                    <a:pt x="784" y="515"/>
                    <a:pt x="753" y="1"/>
                    <a:pt x="45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6" name="Google Shape;6426;p28"/>
            <p:cNvSpPr/>
            <p:nvPr/>
          </p:nvSpPr>
          <p:spPr>
            <a:xfrm>
              <a:off x="6130050" y="2034975"/>
              <a:ext cx="13100" cy="10075"/>
            </a:xfrm>
            <a:custGeom>
              <a:rect b="b" l="l" r="r" t="t"/>
              <a:pathLst>
                <a:path extrusionOk="0" h="403" w="524">
                  <a:moveTo>
                    <a:pt x="223" y="0"/>
                  </a:moveTo>
                  <a:cubicBezTo>
                    <a:pt x="0" y="96"/>
                    <a:pt x="50" y="403"/>
                    <a:pt x="258" y="403"/>
                  </a:cubicBezTo>
                  <a:cubicBezTo>
                    <a:pt x="268" y="403"/>
                    <a:pt x="279" y="402"/>
                    <a:pt x="290" y="401"/>
                  </a:cubicBezTo>
                  <a:cubicBezTo>
                    <a:pt x="523" y="334"/>
                    <a:pt x="456" y="0"/>
                    <a:pt x="22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7" name="Google Shape;6427;p28"/>
            <p:cNvSpPr/>
            <p:nvPr/>
          </p:nvSpPr>
          <p:spPr>
            <a:xfrm>
              <a:off x="6109175" y="2079950"/>
              <a:ext cx="9550" cy="7650"/>
            </a:xfrm>
            <a:custGeom>
              <a:rect b="b" l="l" r="r" t="t"/>
              <a:pathLst>
                <a:path extrusionOk="0" h="306" w="382">
                  <a:moveTo>
                    <a:pt x="216" y="0"/>
                  </a:moveTo>
                  <a:cubicBezTo>
                    <a:pt x="208" y="0"/>
                    <a:pt x="199" y="1"/>
                    <a:pt x="191" y="3"/>
                  </a:cubicBezTo>
                  <a:cubicBezTo>
                    <a:pt x="1" y="34"/>
                    <a:pt x="51" y="305"/>
                    <a:pt x="199" y="305"/>
                  </a:cubicBezTo>
                  <a:cubicBezTo>
                    <a:pt x="207" y="305"/>
                    <a:pt x="215" y="305"/>
                    <a:pt x="224" y="303"/>
                  </a:cubicBezTo>
                  <a:cubicBezTo>
                    <a:pt x="382" y="271"/>
                    <a:pt x="360" y="0"/>
                    <a:pt x="21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8" name="Google Shape;6428;p28"/>
            <p:cNvSpPr/>
            <p:nvPr/>
          </p:nvSpPr>
          <p:spPr>
            <a:xfrm>
              <a:off x="6105825" y="2040650"/>
              <a:ext cx="16775" cy="12725"/>
            </a:xfrm>
            <a:custGeom>
              <a:rect b="b" l="l" r="r" t="t"/>
              <a:pathLst>
                <a:path extrusionOk="0" h="509" w="671">
                  <a:moveTo>
                    <a:pt x="350" y="1"/>
                  </a:moveTo>
                  <a:cubicBezTo>
                    <a:pt x="332" y="1"/>
                    <a:pt x="312" y="3"/>
                    <a:pt x="291" y="7"/>
                  </a:cubicBezTo>
                  <a:cubicBezTo>
                    <a:pt x="1" y="39"/>
                    <a:pt x="85" y="509"/>
                    <a:pt x="333" y="509"/>
                  </a:cubicBezTo>
                  <a:cubicBezTo>
                    <a:pt x="341" y="509"/>
                    <a:pt x="349" y="508"/>
                    <a:pt x="358" y="507"/>
                  </a:cubicBezTo>
                  <a:cubicBezTo>
                    <a:pt x="671" y="445"/>
                    <a:pt x="632" y="1"/>
                    <a:pt x="35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9" name="Google Shape;6429;p28"/>
            <p:cNvSpPr/>
            <p:nvPr/>
          </p:nvSpPr>
          <p:spPr>
            <a:xfrm>
              <a:off x="6064725" y="2034975"/>
              <a:ext cx="5875" cy="4200"/>
            </a:xfrm>
            <a:custGeom>
              <a:rect b="b" l="l" r="r" t="t"/>
              <a:pathLst>
                <a:path extrusionOk="0" h="168" w="235">
                  <a:moveTo>
                    <a:pt x="101" y="0"/>
                  </a:moveTo>
                  <a:cubicBezTo>
                    <a:pt x="1" y="0"/>
                    <a:pt x="67" y="167"/>
                    <a:pt x="134" y="167"/>
                  </a:cubicBezTo>
                  <a:cubicBezTo>
                    <a:pt x="234" y="167"/>
                    <a:pt x="234" y="0"/>
                    <a:pt x="10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0" name="Google Shape;6430;p28"/>
            <p:cNvSpPr/>
            <p:nvPr/>
          </p:nvSpPr>
          <p:spPr>
            <a:xfrm>
              <a:off x="6064175" y="1974875"/>
              <a:ext cx="12825" cy="9300"/>
            </a:xfrm>
            <a:custGeom>
              <a:rect b="b" l="l" r="r" t="t"/>
              <a:pathLst>
                <a:path extrusionOk="0" h="372" w="513">
                  <a:moveTo>
                    <a:pt x="285" y="1"/>
                  </a:moveTo>
                  <a:cubicBezTo>
                    <a:pt x="276" y="1"/>
                    <a:pt x="266" y="1"/>
                    <a:pt x="256" y="3"/>
                  </a:cubicBezTo>
                  <a:cubicBezTo>
                    <a:pt x="1" y="35"/>
                    <a:pt x="20" y="372"/>
                    <a:pt x="256" y="372"/>
                  </a:cubicBezTo>
                  <a:cubicBezTo>
                    <a:pt x="267" y="372"/>
                    <a:pt x="278" y="371"/>
                    <a:pt x="289" y="370"/>
                  </a:cubicBezTo>
                  <a:cubicBezTo>
                    <a:pt x="513" y="338"/>
                    <a:pt x="492" y="1"/>
                    <a:pt x="28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1" name="Google Shape;6431;p28"/>
            <p:cNvSpPr/>
            <p:nvPr/>
          </p:nvSpPr>
          <p:spPr>
            <a:xfrm>
              <a:off x="6038275" y="1930675"/>
              <a:ext cx="13750" cy="10975"/>
            </a:xfrm>
            <a:custGeom>
              <a:rect b="b" l="l" r="r" t="t"/>
              <a:pathLst>
                <a:path extrusionOk="0" h="439" w="550">
                  <a:moveTo>
                    <a:pt x="257" y="1"/>
                  </a:moveTo>
                  <a:cubicBezTo>
                    <a:pt x="246" y="1"/>
                    <a:pt x="236" y="1"/>
                    <a:pt x="225" y="3"/>
                  </a:cubicBezTo>
                  <a:cubicBezTo>
                    <a:pt x="0" y="67"/>
                    <a:pt x="53" y="438"/>
                    <a:pt x="294" y="438"/>
                  </a:cubicBezTo>
                  <a:cubicBezTo>
                    <a:pt x="304" y="438"/>
                    <a:pt x="314" y="438"/>
                    <a:pt x="325" y="436"/>
                  </a:cubicBezTo>
                  <a:cubicBezTo>
                    <a:pt x="550" y="404"/>
                    <a:pt x="527" y="1"/>
                    <a:pt x="25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2" name="Google Shape;6432;p28"/>
            <p:cNvSpPr/>
            <p:nvPr/>
          </p:nvSpPr>
          <p:spPr>
            <a:xfrm>
              <a:off x="6055800" y="1884825"/>
              <a:ext cx="15375" cy="11775"/>
            </a:xfrm>
            <a:custGeom>
              <a:rect b="b" l="l" r="r" t="t"/>
              <a:pathLst>
                <a:path extrusionOk="0" h="471" w="615">
                  <a:moveTo>
                    <a:pt x="284" y="0"/>
                  </a:moveTo>
                  <a:cubicBezTo>
                    <a:pt x="276" y="0"/>
                    <a:pt x="267" y="1"/>
                    <a:pt x="257" y="2"/>
                  </a:cubicBezTo>
                  <a:cubicBezTo>
                    <a:pt x="0" y="66"/>
                    <a:pt x="22" y="471"/>
                    <a:pt x="292" y="471"/>
                  </a:cubicBezTo>
                  <a:cubicBezTo>
                    <a:pt x="302" y="471"/>
                    <a:pt x="313" y="470"/>
                    <a:pt x="324" y="469"/>
                  </a:cubicBezTo>
                  <a:cubicBezTo>
                    <a:pt x="614" y="437"/>
                    <a:pt x="531" y="0"/>
                    <a:pt x="28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3" name="Google Shape;6433;p28"/>
            <p:cNvSpPr/>
            <p:nvPr/>
          </p:nvSpPr>
          <p:spPr>
            <a:xfrm>
              <a:off x="6033025" y="1884325"/>
              <a:ext cx="6625" cy="6525"/>
            </a:xfrm>
            <a:custGeom>
              <a:rect b="b" l="l" r="r" t="t"/>
              <a:pathLst>
                <a:path extrusionOk="0" h="261" w="265">
                  <a:moveTo>
                    <a:pt x="168" y="1"/>
                  </a:moveTo>
                  <a:cubicBezTo>
                    <a:pt x="125" y="1"/>
                    <a:pt x="70" y="35"/>
                    <a:pt x="34" y="89"/>
                  </a:cubicBezTo>
                  <a:cubicBezTo>
                    <a:pt x="1" y="156"/>
                    <a:pt x="34" y="189"/>
                    <a:pt x="68" y="256"/>
                  </a:cubicBezTo>
                  <a:cubicBezTo>
                    <a:pt x="82" y="259"/>
                    <a:pt x="96" y="261"/>
                    <a:pt x="109" y="261"/>
                  </a:cubicBezTo>
                  <a:cubicBezTo>
                    <a:pt x="214" y="261"/>
                    <a:pt x="264" y="148"/>
                    <a:pt x="234" y="89"/>
                  </a:cubicBezTo>
                  <a:cubicBezTo>
                    <a:pt x="234" y="27"/>
                    <a:pt x="206" y="1"/>
                    <a:pt x="16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4" name="Google Shape;6434;p28"/>
            <p:cNvSpPr/>
            <p:nvPr/>
          </p:nvSpPr>
          <p:spPr>
            <a:xfrm>
              <a:off x="6060550" y="1851500"/>
              <a:ext cx="2525" cy="2525"/>
            </a:xfrm>
            <a:custGeom>
              <a:rect b="b" l="l" r="r" t="t"/>
              <a:pathLst>
                <a:path extrusionOk="0" h="101" w="101">
                  <a:moveTo>
                    <a:pt x="34" y="1"/>
                  </a:moveTo>
                  <a:cubicBezTo>
                    <a:pt x="1" y="1"/>
                    <a:pt x="1" y="101"/>
                    <a:pt x="34" y="101"/>
                  </a:cubicBezTo>
                  <a:cubicBezTo>
                    <a:pt x="101" y="101"/>
                    <a:pt x="101" y="1"/>
                    <a:pt x="3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5" name="Google Shape;6435;p28"/>
            <p:cNvSpPr/>
            <p:nvPr/>
          </p:nvSpPr>
          <p:spPr>
            <a:xfrm>
              <a:off x="6118925" y="1949700"/>
              <a:ext cx="10875" cy="8675"/>
            </a:xfrm>
            <a:custGeom>
              <a:rect b="b" l="l" r="r" t="t"/>
              <a:pathLst>
                <a:path extrusionOk="0" h="347" w="435">
                  <a:moveTo>
                    <a:pt x="236" y="0"/>
                  </a:moveTo>
                  <a:cubicBezTo>
                    <a:pt x="213" y="0"/>
                    <a:pt x="190" y="3"/>
                    <a:pt x="168" y="9"/>
                  </a:cubicBezTo>
                  <a:cubicBezTo>
                    <a:pt x="101" y="42"/>
                    <a:pt x="1" y="176"/>
                    <a:pt x="34" y="242"/>
                  </a:cubicBezTo>
                  <a:lnTo>
                    <a:pt x="34" y="276"/>
                  </a:lnTo>
                  <a:cubicBezTo>
                    <a:pt x="83" y="325"/>
                    <a:pt x="150" y="347"/>
                    <a:pt x="215" y="347"/>
                  </a:cubicBezTo>
                  <a:cubicBezTo>
                    <a:pt x="327" y="347"/>
                    <a:pt x="434" y="281"/>
                    <a:pt x="434" y="176"/>
                  </a:cubicBezTo>
                  <a:cubicBezTo>
                    <a:pt x="434" y="65"/>
                    <a:pt x="343" y="0"/>
                    <a:pt x="2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6" name="Google Shape;6436;p28"/>
            <p:cNvSpPr/>
            <p:nvPr/>
          </p:nvSpPr>
          <p:spPr>
            <a:xfrm>
              <a:off x="6127525" y="1997400"/>
              <a:ext cx="14525" cy="10950"/>
            </a:xfrm>
            <a:custGeom>
              <a:rect b="b" l="l" r="r" t="t"/>
              <a:pathLst>
                <a:path extrusionOk="0" h="438" w="581">
                  <a:moveTo>
                    <a:pt x="289" y="0"/>
                  </a:moveTo>
                  <a:cubicBezTo>
                    <a:pt x="279" y="0"/>
                    <a:pt x="268" y="1"/>
                    <a:pt x="257" y="2"/>
                  </a:cubicBezTo>
                  <a:cubicBezTo>
                    <a:pt x="1" y="66"/>
                    <a:pt x="52" y="438"/>
                    <a:pt x="293" y="438"/>
                  </a:cubicBezTo>
                  <a:cubicBezTo>
                    <a:pt x="303" y="438"/>
                    <a:pt x="313" y="437"/>
                    <a:pt x="324" y="436"/>
                  </a:cubicBezTo>
                  <a:cubicBezTo>
                    <a:pt x="581" y="404"/>
                    <a:pt x="559"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7" name="Google Shape;6437;p28"/>
            <p:cNvSpPr/>
            <p:nvPr/>
          </p:nvSpPr>
          <p:spPr>
            <a:xfrm>
              <a:off x="6158400" y="1974925"/>
              <a:ext cx="12250" cy="8425"/>
            </a:xfrm>
            <a:custGeom>
              <a:rect b="b" l="l" r="r" t="t"/>
              <a:pathLst>
                <a:path extrusionOk="0" h="337" w="490">
                  <a:moveTo>
                    <a:pt x="223" y="1"/>
                  </a:moveTo>
                  <a:cubicBezTo>
                    <a:pt x="1" y="32"/>
                    <a:pt x="51" y="337"/>
                    <a:pt x="229" y="337"/>
                  </a:cubicBezTo>
                  <a:cubicBezTo>
                    <a:pt x="238" y="337"/>
                    <a:pt x="247" y="336"/>
                    <a:pt x="256" y="334"/>
                  </a:cubicBezTo>
                  <a:cubicBezTo>
                    <a:pt x="490" y="301"/>
                    <a:pt x="423" y="1"/>
                    <a:pt x="22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8" name="Google Shape;6438;p28"/>
            <p:cNvSpPr/>
            <p:nvPr/>
          </p:nvSpPr>
          <p:spPr>
            <a:xfrm>
              <a:off x="6133350" y="1930700"/>
              <a:ext cx="17875" cy="14275"/>
            </a:xfrm>
            <a:custGeom>
              <a:rect b="b" l="l" r="r" t="t"/>
              <a:pathLst>
                <a:path extrusionOk="0" h="571" w="715">
                  <a:moveTo>
                    <a:pt x="354" y="0"/>
                  </a:moveTo>
                  <a:cubicBezTo>
                    <a:pt x="344" y="0"/>
                    <a:pt x="334" y="1"/>
                    <a:pt x="324" y="2"/>
                  </a:cubicBezTo>
                  <a:cubicBezTo>
                    <a:pt x="1" y="66"/>
                    <a:pt x="54" y="570"/>
                    <a:pt x="362" y="570"/>
                  </a:cubicBezTo>
                  <a:cubicBezTo>
                    <a:pt x="371" y="570"/>
                    <a:pt x="381" y="570"/>
                    <a:pt x="391" y="569"/>
                  </a:cubicBezTo>
                  <a:cubicBezTo>
                    <a:pt x="715" y="504"/>
                    <a:pt x="662" y="0"/>
                    <a:pt x="35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9" name="Google Shape;6439;p28"/>
            <p:cNvSpPr/>
            <p:nvPr/>
          </p:nvSpPr>
          <p:spPr>
            <a:xfrm>
              <a:off x="6061075" y="1847275"/>
              <a:ext cx="10950" cy="8650"/>
            </a:xfrm>
            <a:custGeom>
              <a:rect b="b" l="l" r="r" t="t"/>
              <a:pathLst>
                <a:path extrusionOk="0" h="346" w="438">
                  <a:moveTo>
                    <a:pt x="241" y="1"/>
                  </a:moveTo>
                  <a:cubicBezTo>
                    <a:pt x="232" y="1"/>
                    <a:pt x="223" y="1"/>
                    <a:pt x="213" y="3"/>
                  </a:cubicBezTo>
                  <a:cubicBezTo>
                    <a:pt x="1" y="64"/>
                    <a:pt x="9" y="345"/>
                    <a:pt x="188" y="345"/>
                  </a:cubicBezTo>
                  <a:cubicBezTo>
                    <a:pt x="206" y="345"/>
                    <a:pt x="226" y="343"/>
                    <a:pt x="247" y="337"/>
                  </a:cubicBezTo>
                  <a:cubicBezTo>
                    <a:pt x="437" y="305"/>
                    <a:pt x="416" y="1"/>
                    <a:pt x="24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0" name="Google Shape;6440;p28"/>
            <p:cNvSpPr/>
            <p:nvPr/>
          </p:nvSpPr>
          <p:spPr>
            <a:xfrm>
              <a:off x="6087675" y="1873850"/>
              <a:ext cx="15000" cy="11200"/>
            </a:xfrm>
            <a:custGeom>
              <a:rect b="b" l="l" r="r" t="t"/>
              <a:pathLst>
                <a:path extrusionOk="0" h="448" w="600">
                  <a:moveTo>
                    <a:pt x="313" y="1"/>
                  </a:moveTo>
                  <a:cubicBezTo>
                    <a:pt x="293" y="1"/>
                    <a:pt x="272" y="3"/>
                    <a:pt x="250" y="7"/>
                  </a:cubicBezTo>
                  <a:cubicBezTo>
                    <a:pt x="1" y="39"/>
                    <a:pt x="42" y="448"/>
                    <a:pt x="293" y="448"/>
                  </a:cubicBezTo>
                  <a:cubicBezTo>
                    <a:pt x="311" y="448"/>
                    <a:pt x="330" y="446"/>
                    <a:pt x="350" y="441"/>
                  </a:cubicBezTo>
                  <a:cubicBezTo>
                    <a:pt x="599" y="410"/>
                    <a:pt x="587"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1" name="Google Shape;6441;p28"/>
            <p:cNvSpPr/>
            <p:nvPr/>
          </p:nvSpPr>
          <p:spPr>
            <a:xfrm>
              <a:off x="5992450" y="1843125"/>
              <a:ext cx="16175" cy="11800"/>
            </a:xfrm>
            <a:custGeom>
              <a:rect b="b" l="l" r="r" t="t"/>
              <a:pathLst>
                <a:path extrusionOk="0" h="472" w="647">
                  <a:moveTo>
                    <a:pt x="317" y="1"/>
                  </a:moveTo>
                  <a:cubicBezTo>
                    <a:pt x="308" y="1"/>
                    <a:pt x="299" y="1"/>
                    <a:pt x="290" y="2"/>
                  </a:cubicBezTo>
                  <a:cubicBezTo>
                    <a:pt x="1" y="66"/>
                    <a:pt x="52" y="471"/>
                    <a:pt x="324" y="471"/>
                  </a:cubicBezTo>
                  <a:cubicBezTo>
                    <a:pt x="335" y="471"/>
                    <a:pt x="345" y="470"/>
                    <a:pt x="356" y="469"/>
                  </a:cubicBezTo>
                  <a:cubicBezTo>
                    <a:pt x="646" y="437"/>
                    <a:pt x="563" y="1"/>
                    <a:pt x="31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2" name="Google Shape;6442;p28"/>
            <p:cNvSpPr/>
            <p:nvPr/>
          </p:nvSpPr>
          <p:spPr>
            <a:xfrm>
              <a:off x="5991375" y="1817225"/>
              <a:ext cx="6650" cy="5375"/>
            </a:xfrm>
            <a:custGeom>
              <a:rect b="b" l="l" r="r" t="t"/>
              <a:pathLst>
                <a:path extrusionOk="0" h="215" w="266">
                  <a:moveTo>
                    <a:pt x="135" y="0"/>
                  </a:moveTo>
                  <a:cubicBezTo>
                    <a:pt x="124" y="0"/>
                    <a:pt x="112" y="2"/>
                    <a:pt x="99" y="4"/>
                  </a:cubicBezTo>
                  <a:cubicBezTo>
                    <a:pt x="10" y="4"/>
                    <a:pt x="0" y="215"/>
                    <a:pt x="116" y="215"/>
                  </a:cubicBezTo>
                  <a:cubicBezTo>
                    <a:pt x="131" y="215"/>
                    <a:pt x="147" y="212"/>
                    <a:pt x="166" y="204"/>
                  </a:cubicBezTo>
                  <a:cubicBezTo>
                    <a:pt x="258" y="173"/>
                    <a:pt x="265" y="0"/>
                    <a:pt x="13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3" name="Google Shape;6443;p28"/>
            <p:cNvSpPr/>
            <p:nvPr/>
          </p:nvSpPr>
          <p:spPr>
            <a:xfrm>
              <a:off x="5939925" y="1847275"/>
              <a:ext cx="12825" cy="10150"/>
            </a:xfrm>
            <a:custGeom>
              <a:rect b="b" l="l" r="r" t="t"/>
              <a:pathLst>
                <a:path extrusionOk="0" h="406" w="513">
                  <a:moveTo>
                    <a:pt x="285" y="1"/>
                  </a:moveTo>
                  <a:cubicBezTo>
                    <a:pt x="276" y="1"/>
                    <a:pt x="266" y="2"/>
                    <a:pt x="256" y="3"/>
                  </a:cubicBezTo>
                  <a:cubicBezTo>
                    <a:pt x="1" y="67"/>
                    <a:pt x="51" y="405"/>
                    <a:pt x="260" y="405"/>
                  </a:cubicBezTo>
                  <a:cubicBezTo>
                    <a:pt x="269" y="405"/>
                    <a:pt x="279" y="405"/>
                    <a:pt x="289" y="403"/>
                  </a:cubicBezTo>
                  <a:cubicBezTo>
                    <a:pt x="513" y="339"/>
                    <a:pt x="492" y="1"/>
                    <a:pt x="28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4" name="Google Shape;6444;p28"/>
            <p:cNvSpPr/>
            <p:nvPr/>
          </p:nvSpPr>
          <p:spPr>
            <a:xfrm>
              <a:off x="5984875" y="1904050"/>
              <a:ext cx="9000" cy="7600"/>
            </a:xfrm>
            <a:custGeom>
              <a:rect b="b" l="l" r="r" t="t"/>
              <a:pathLst>
                <a:path extrusionOk="0" h="304" w="360">
                  <a:moveTo>
                    <a:pt x="159" y="0"/>
                  </a:moveTo>
                  <a:cubicBezTo>
                    <a:pt x="1" y="32"/>
                    <a:pt x="23" y="303"/>
                    <a:pt x="167" y="303"/>
                  </a:cubicBezTo>
                  <a:cubicBezTo>
                    <a:pt x="175" y="303"/>
                    <a:pt x="184" y="302"/>
                    <a:pt x="192" y="301"/>
                  </a:cubicBezTo>
                  <a:cubicBezTo>
                    <a:pt x="359" y="234"/>
                    <a:pt x="326" y="0"/>
                    <a:pt x="15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5" name="Google Shape;6445;p28"/>
            <p:cNvSpPr/>
            <p:nvPr/>
          </p:nvSpPr>
          <p:spPr>
            <a:xfrm>
              <a:off x="5963475" y="1874800"/>
              <a:ext cx="15925" cy="10250"/>
            </a:xfrm>
            <a:custGeom>
              <a:rect b="b" l="l" r="r" t="t"/>
              <a:pathLst>
                <a:path extrusionOk="0" h="410" w="637">
                  <a:moveTo>
                    <a:pt x="312" y="1"/>
                  </a:moveTo>
                  <a:cubicBezTo>
                    <a:pt x="302" y="1"/>
                    <a:pt x="292" y="1"/>
                    <a:pt x="281" y="3"/>
                  </a:cubicBezTo>
                  <a:cubicBezTo>
                    <a:pt x="1" y="3"/>
                    <a:pt x="40" y="410"/>
                    <a:pt x="291" y="410"/>
                  </a:cubicBezTo>
                  <a:cubicBezTo>
                    <a:pt x="309" y="410"/>
                    <a:pt x="328" y="408"/>
                    <a:pt x="348" y="403"/>
                  </a:cubicBezTo>
                  <a:cubicBezTo>
                    <a:pt x="636" y="371"/>
                    <a:pt x="555" y="1"/>
                    <a:pt x="31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6" name="Google Shape;6446;p28"/>
            <p:cNvSpPr/>
            <p:nvPr/>
          </p:nvSpPr>
          <p:spPr>
            <a:xfrm>
              <a:off x="5998300" y="1868825"/>
              <a:ext cx="18075" cy="13600"/>
            </a:xfrm>
            <a:custGeom>
              <a:rect b="b" l="l" r="r" t="t"/>
              <a:pathLst>
                <a:path extrusionOk="0" h="544" w="723">
                  <a:moveTo>
                    <a:pt x="408" y="1"/>
                  </a:moveTo>
                  <a:cubicBezTo>
                    <a:pt x="367" y="1"/>
                    <a:pt x="327" y="13"/>
                    <a:pt x="289" y="42"/>
                  </a:cubicBezTo>
                  <a:cubicBezTo>
                    <a:pt x="0" y="138"/>
                    <a:pt x="113" y="544"/>
                    <a:pt x="390" y="544"/>
                  </a:cubicBezTo>
                  <a:cubicBezTo>
                    <a:pt x="401" y="544"/>
                    <a:pt x="412" y="543"/>
                    <a:pt x="423" y="542"/>
                  </a:cubicBezTo>
                  <a:lnTo>
                    <a:pt x="456" y="542"/>
                  </a:lnTo>
                  <a:cubicBezTo>
                    <a:pt x="623" y="475"/>
                    <a:pt x="723" y="375"/>
                    <a:pt x="656" y="175"/>
                  </a:cubicBezTo>
                  <a:cubicBezTo>
                    <a:pt x="608" y="79"/>
                    <a:pt x="509" y="1"/>
                    <a:pt x="40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7" name="Google Shape;6447;p28"/>
            <p:cNvSpPr/>
            <p:nvPr/>
          </p:nvSpPr>
          <p:spPr>
            <a:xfrm>
              <a:off x="6009975" y="1909000"/>
              <a:ext cx="14475" cy="10950"/>
            </a:xfrm>
            <a:custGeom>
              <a:rect b="b" l="l" r="r" t="t"/>
              <a:pathLst>
                <a:path extrusionOk="0" h="438" w="579">
                  <a:moveTo>
                    <a:pt x="316" y="0"/>
                  </a:moveTo>
                  <a:cubicBezTo>
                    <a:pt x="308" y="0"/>
                    <a:pt x="298" y="1"/>
                    <a:pt x="289" y="2"/>
                  </a:cubicBezTo>
                  <a:cubicBezTo>
                    <a:pt x="0" y="35"/>
                    <a:pt x="82" y="438"/>
                    <a:pt x="297" y="438"/>
                  </a:cubicBezTo>
                  <a:cubicBezTo>
                    <a:pt x="305" y="438"/>
                    <a:pt x="314" y="437"/>
                    <a:pt x="323" y="436"/>
                  </a:cubicBezTo>
                  <a:cubicBezTo>
                    <a:pt x="579" y="372"/>
                    <a:pt x="527" y="0"/>
                    <a:pt x="31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8" name="Google Shape;6448;p28"/>
            <p:cNvSpPr/>
            <p:nvPr/>
          </p:nvSpPr>
          <p:spPr>
            <a:xfrm>
              <a:off x="6027450" y="1841450"/>
              <a:ext cx="15350" cy="11800"/>
            </a:xfrm>
            <a:custGeom>
              <a:rect b="b" l="l" r="r" t="t"/>
              <a:pathLst>
                <a:path extrusionOk="0" h="472" w="614">
                  <a:moveTo>
                    <a:pt x="286" y="1"/>
                  </a:moveTo>
                  <a:cubicBezTo>
                    <a:pt x="277" y="1"/>
                    <a:pt x="267" y="1"/>
                    <a:pt x="257" y="3"/>
                  </a:cubicBezTo>
                  <a:cubicBezTo>
                    <a:pt x="0" y="67"/>
                    <a:pt x="53" y="471"/>
                    <a:pt x="295" y="471"/>
                  </a:cubicBezTo>
                  <a:cubicBezTo>
                    <a:pt x="305" y="471"/>
                    <a:pt x="314" y="471"/>
                    <a:pt x="324" y="470"/>
                  </a:cubicBezTo>
                  <a:cubicBezTo>
                    <a:pt x="613" y="405"/>
                    <a:pt x="531" y="1"/>
                    <a:pt x="28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9" name="Google Shape;6449;p28"/>
            <p:cNvSpPr/>
            <p:nvPr/>
          </p:nvSpPr>
          <p:spPr>
            <a:xfrm>
              <a:off x="5963375" y="1828950"/>
              <a:ext cx="14375" cy="10225"/>
            </a:xfrm>
            <a:custGeom>
              <a:rect b="b" l="l" r="r" t="t"/>
              <a:pathLst>
                <a:path extrusionOk="0" h="409" w="575">
                  <a:moveTo>
                    <a:pt x="253" y="0"/>
                  </a:moveTo>
                  <a:cubicBezTo>
                    <a:pt x="242" y="0"/>
                    <a:pt x="230" y="1"/>
                    <a:pt x="218" y="2"/>
                  </a:cubicBezTo>
                  <a:cubicBezTo>
                    <a:pt x="1" y="2"/>
                    <a:pt x="44" y="409"/>
                    <a:pt x="268" y="409"/>
                  </a:cubicBezTo>
                  <a:cubicBezTo>
                    <a:pt x="284" y="409"/>
                    <a:pt x="301" y="407"/>
                    <a:pt x="319" y="402"/>
                  </a:cubicBezTo>
                  <a:cubicBezTo>
                    <a:pt x="575" y="370"/>
                    <a:pt x="523" y="0"/>
                    <a:pt x="25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0" name="Google Shape;6450;p28"/>
            <p:cNvSpPr/>
            <p:nvPr/>
          </p:nvSpPr>
          <p:spPr>
            <a:xfrm>
              <a:off x="5929875" y="1799750"/>
              <a:ext cx="12825" cy="9300"/>
            </a:xfrm>
            <a:custGeom>
              <a:rect b="b" l="l" r="r" t="t"/>
              <a:pathLst>
                <a:path extrusionOk="0" h="372" w="513">
                  <a:moveTo>
                    <a:pt x="258" y="1"/>
                  </a:moveTo>
                  <a:cubicBezTo>
                    <a:pt x="247" y="1"/>
                    <a:pt x="236" y="1"/>
                    <a:pt x="224" y="3"/>
                  </a:cubicBezTo>
                  <a:cubicBezTo>
                    <a:pt x="1" y="35"/>
                    <a:pt x="22" y="372"/>
                    <a:pt x="228" y="372"/>
                  </a:cubicBezTo>
                  <a:cubicBezTo>
                    <a:pt x="238" y="372"/>
                    <a:pt x="247" y="371"/>
                    <a:pt x="258" y="370"/>
                  </a:cubicBezTo>
                  <a:cubicBezTo>
                    <a:pt x="513" y="338"/>
                    <a:pt x="493" y="1"/>
                    <a:pt x="25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1" name="Google Shape;6451;p28"/>
            <p:cNvSpPr/>
            <p:nvPr/>
          </p:nvSpPr>
          <p:spPr>
            <a:xfrm>
              <a:off x="5868200" y="1808925"/>
              <a:ext cx="14500" cy="10975"/>
            </a:xfrm>
            <a:custGeom>
              <a:rect b="b" l="l" r="r" t="t"/>
              <a:pathLst>
                <a:path extrusionOk="0" h="439" w="580">
                  <a:moveTo>
                    <a:pt x="317" y="1"/>
                  </a:moveTo>
                  <a:cubicBezTo>
                    <a:pt x="308" y="1"/>
                    <a:pt x="299" y="1"/>
                    <a:pt x="289" y="3"/>
                  </a:cubicBezTo>
                  <a:cubicBezTo>
                    <a:pt x="0" y="35"/>
                    <a:pt x="82" y="438"/>
                    <a:pt x="297" y="438"/>
                  </a:cubicBezTo>
                  <a:cubicBezTo>
                    <a:pt x="306" y="438"/>
                    <a:pt x="314" y="437"/>
                    <a:pt x="323" y="436"/>
                  </a:cubicBezTo>
                  <a:cubicBezTo>
                    <a:pt x="579" y="372"/>
                    <a:pt x="528" y="1"/>
                    <a:pt x="31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2" name="Google Shape;6452;p28"/>
            <p:cNvSpPr/>
            <p:nvPr/>
          </p:nvSpPr>
          <p:spPr>
            <a:xfrm>
              <a:off x="5910450" y="1863800"/>
              <a:ext cx="15025" cy="12850"/>
            </a:xfrm>
            <a:custGeom>
              <a:rect b="b" l="l" r="r" t="t"/>
              <a:pathLst>
                <a:path extrusionOk="0" h="514" w="601">
                  <a:moveTo>
                    <a:pt x="313" y="1"/>
                  </a:moveTo>
                  <a:cubicBezTo>
                    <a:pt x="251" y="1"/>
                    <a:pt x="184" y="26"/>
                    <a:pt x="134" y="76"/>
                  </a:cubicBezTo>
                  <a:cubicBezTo>
                    <a:pt x="67" y="143"/>
                    <a:pt x="0" y="276"/>
                    <a:pt x="67" y="343"/>
                  </a:cubicBezTo>
                  <a:cubicBezTo>
                    <a:pt x="88" y="448"/>
                    <a:pt x="190" y="514"/>
                    <a:pt x="295" y="514"/>
                  </a:cubicBezTo>
                  <a:cubicBezTo>
                    <a:pt x="356" y="514"/>
                    <a:pt x="418" y="492"/>
                    <a:pt x="467" y="443"/>
                  </a:cubicBezTo>
                  <a:cubicBezTo>
                    <a:pt x="601" y="343"/>
                    <a:pt x="601" y="143"/>
                    <a:pt x="467" y="76"/>
                  </a:cubicBezTo>
                  <a:cubicBezTo>
                    <a:pt x="434" y="26"/>
                    <a:pt x="376"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3" name="Google Shape;6453;p28"/>
            <p:cNvSpPr/>
            <p:nvPr/>
          </p:nvSpPr>
          <p:spPr>
            <a:xfrm>
              <a:off x="5905700" y="1821450"/>
              <a:ext cx="16200" cy="11775"/>
            </a:xfrm>
            <a:custGeom>
              <a:rect b="b" l="l" r="r" t="t"/>
              <a:pathLst>
                <a:path extrusionOk="0" h="471" w="648">
                  <a:moveTo>
                    <a:pt x="321" y="0"/>
                  </a:moveTo>
                  <a:cubicBezTo>
                    <a:pt x="311" y="0"/>
                    <a:pt x="301" y="1"/>
                    <a:pt x="291" y="2"/>
                  </a:cubicBezTo>
                  <a:cubicBezTo>
                    <a:pt x="1" y="34"/>
                    <a:pt x="84" y="471"/>
                    <a:pt x="330" y="471"/>
                  </a:cubicBezTo>
                  <a:cubicBezTo>
                    <a:pt x="339" y="471"/>
                    <a:pt x="348" y="470"/>
                    <a:pt x="357" y="469"/>
                  </a:cubicBezTo>
                  <a:cubicBezTo>
                    <a:pt x="647" y="437"/>
                    <a:pt x="595" y="0"/>
                    <a:pt x="32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4" name="Google Shape;6454;p28"/>
            <p:cNvSpPr/>
            <p:nvPr/>
          </p:nvSpPr>
          <p:spPr>
            <a:xfrm>
              <a:off x="5872600" y="1846450"/>
              <a:ext cx="12600" cy="9450"/>
            </a:xfrm>
            <a:custGeom>
              <a:rect b="b" l="l" r="r" t="t"/>
              <a:pathLst>
                <a:path extrusionOk="0" h="378" w="504">
                  <a:moveTo>
                    <a:pt x="272" y="1"/>
                  </a:moveTo>
                  <a:cubicBezTo>
                    <a:pt x="264" y="1"/>
                    <a:pt x="256" y="1"/>
                    <a:pt x="247" y="3"/>
                  </a:cubicBezTo>
                  <a:cubicBezTo>
                    <a:pt x="0" y="33"/>
                    <a:pt x="10" y="377"/>
                    <a:pt x="223" y="377"/>
                  </a:cubicBezTo>
                  <a:cubicBezTo>
                    <a:pt x="241" y="377"/>
                    <a:pt x="260" y="375"/>
                    <a:pt x="280" y="370"/>
                  </a:cubicBezTo>
                  <a:cubicBezTo>
                    <a:pt x="504" y="338"/>
                    <a:pt x="452" y="1"/>
                    <a:pt x="27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5" name="Google Shape;6455;p28"/>
            <p:cNvSpPr/>
            <p:nvPr/>
          </p:nvSpPr>
          <p:spPr>
            <a:xfrm>
              <a:off x="5883175" y="1772250"/>
              <a:ext cx="16200" cy="11775"/>
            </a:xfrm>
            <a:custGeom>
              <a:rect b="b" l="l" r="r" t="t"/>
              <a:pathLst>
                <a:path extrusionOk="0" h="471" w="648">
                  <a:moveTo>
                    <a:pt x="288" y="0"/>
                  </a:moveTo>
                  <a:cubicBezTo>
                    <a:pt x="278" y="0"/>
                    <a:pt x="268" y="1"/>
                    <a:pt x="258" y="2"/>
                  </a:cubicBezTo>
                  <a:cubicBezTo>
                    <a:pt x="1" y="66"/>
                    <a:pt x="22" y="471"/>
                    <a:pt x="322" y="471"/>
                  </a:cubicBezTo>
                  <a:cubicBezTo>
                    <a:pt x="333" y="471"/>
                    <a:pt x="345" y="470"/>
                    <a:pt x="358" y="469"/>
                  </a:cubicBezTo>
                  <a:cubicBezTo>
                    <a:pt x="647" y="437"/>
                    <a:pt x="564" y="0"/>
                    <a:pt x="28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6" name="Google Shape;6456;p28"/>
            <p:cNvSpPr/>
            <p:nvPr/>
          </p:nvSpPr>
          <p:spPr>
            <a:xfrm>
              <a:off x="5817500" y="1825625"/>
              <a:ext cx="17675" cy="13525"/>
            </a:xfrm>
            <a:custGeom>
              <a:rect b="b" l="l" r="r" t="t"/>
              <a:pathLst>
                <a:path extrusionOk="0" h="541" w="707">
                  <a:moveTo>
                    <a:pt x="346" y="0"/>
                  </a:moveTo>
                  <a:cubicBezTo>
                    <a:pt x="336" y="0"/>
                    <a:pt x="326" y="1"/>
                    <a:pt x="316" y="2"/>
                  </a:cubicBezTo>
                  <a:cubicBezTo>
                    <a:pt x="1" y="33"/>
                    <a:pt x="43" y="541"/>
                    <a:pt x="330" y="541"/>
                  </a:cubicBezTo>
                  <a:cubicBezTo>
                    <a:pt x="347" y="541"/>
                    <a:pt x="364" y="539"/>
                    <a:pt x="383" y="535"/>
                  </a:cubicBezTo>
                  <a:cubicBezTo>
                    <a:pt x="706" y="503"/>
                    <a:pt x="653" y="0"/>
                    <a:pt x="34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7" name="Google Shape;6457;p28"/>
            <p:cNvSpPr/>
            <p:nvPr/>
          </p:nvSpPr>
          <p:spPr>
            <a:xfrm>
              <a:off x="5799525" y="1802400"/>
              <a:ext cx="775" cy="775"/>
            </a:xfrm>
            <a:custGeom>
              <a:rect b="b" l="l" r="r" t="t"/>
              <a:pathLst>
                <a:path extrusionOk="0" h="31" w="31">
                  <a:moveTo>
                    <a:pt x="23" y="0"/>
                  </a:moveTo>
                  <a:cubicBezTo>
                    <a:pt x="19" y="0"/>
                    <a:pt x="12" y="8"/>
                    <a:pt x="1" y="30"/>
                  </a:cubicBezTo>
                  <a:cubicBezTo>
                    <a:pt x="23" y="30"/>
                    <a:pt x="31" y="0"/>
                    <a:pt x="2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8" name="Google Shape;6458;p28"/>
            <p:cNvSpPr/>
            <p:nvPr/>
          </p:nvSpPr>
          <p:spPr>
            <a:xfrm>
              <a:off x="5824775" y="1796425"/>
              <a:ext cx="16225" cy="11775"/>
            </a:xfrm>
            <a:custGeom>
              <a:rect b="b" l="l" r="r" t="t"/>
              <a:pathLst>
                <a:path extrusionOk="0" h="471" w="649">
                  <a:moveTo>
                    <a:pt x="289" y="1"/>
                  </a:moveTo>
                  <a:cubicBezTo>
                    <a:pt x="279" y="1"/>
                    <a:pt x="269" y="1"/>
                    <a:pt x="259" y="2"/>
                  </a:cubicBezTo>
                  <a:cubicBezTo>
                    <a:pt x="1" y="34"/>
                    <a:pt x="54" y="471"/>
                    <a:pt x="328" y="471"/>
                  </a:cubicBezTo>
                  <a:cubicBezTo>
                    <a:pt x="338" y="471"/>
                    <a:pt x="348" y="470"/>
                    <a:pt x="359" y="469"/>
                  </a:cubicBezTo>
                  <a:cubicBezTo>
                    <a:pt x="648" y="437"/>
                    <a:pt x="565" y="1"/>
                    <a:pt x="2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9" name="Google Shape;6459;p28"/>
            <p:cNvSpPr/>
            <p:nvPr/>
          </p:nvSpPr>
          <p:spPr>
            <a:xfrm>
              <a:off x="5813725" y="1768050"/>
              <a:ext cx="12275" cy="8425"/>
            </a:xfrm>
            <a:custGeom>
              <a:rect b="b" l="l" r="r" t="t"/>
              <a:pathLst>
                <a:path extrusionOk="0" h="337" w="491">
                  <a:moveTo>
                    <a:pt x="294" y="1"/>
                  </a:moveTo>
                  <a:cubicBezTo>
                    <a:pt x="286" y="1"/>
                    <a:pt x="276" y="1"/>
                    <a:pt x="267" y="3"/>
                  </a:cubicBezTo>
                  <a:cubicBezTo>
                    <a:pt x="0" y="3"/>
                    <a:pt x="33" y="337"/>
                    <a:pt x="300" y="337"/>
                  </a:cubicBezTo>
                  <a:cubicBezTo>
                    <a:pt x="491" y="305"/>
                    <a:pt x="470" y="1"/>
                    <a:pt x="29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0" name="Google Shape;6460;p28"/>
            <p:cNvSpPr/>
            <p:nvPr/>
          </p:nvSpPr>
          <p:spPr>
            <a:xfrm>
              <a:off x="5792250" y="1783900"/>
              <a:ext cx="13750" cy="10975"/>
            </a:xfrm>
            <a:custGeom>
              <a:rect b="b" l="l" r="r" t="t"/>
              <a:pathLst>
                <a:path extrusionOk="0" h="439" w="550">
                  <a:moveTo>
                    <a:pt x="260" y="1"/>
                  </a:moveTo>
                  <a:cubicBezTo>
                    <a:pt x="249" y="1"/>
                    <a:pt x="237" y="2"/>
                    <a:pt x="225" y="3"/>
                  </a:cubicBezTo>
                  <a:cubicBezTo>
                    <a:pt x="0" y="35"/>
                    <a:pt x="23" y="438"/>
                    <a:pt x="293" y="438"/>
                  </a:cubicBezTo>
                  <a:cubicBezTo>
                    <a:pt x="303" y="438"/>
                    <a:pt x="314" y="438"/>
                    <a:pt x="325" y="437"/>
                  </a:cubicBezTo>
                  <a:cubicBezTo>
                    <a:pt x="549" y="372"/>
                    <a:pt x="528" y="1"/>
                    <a:pt x="26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1" name="Google Shape;6461;p28"/>
            <p:cNvSpPr/>
            <p:nvPr/>
          </p:nvSpPr>
          <p:spPr>
            <a:xfrm>
              <a:off x="5788975" y="1722200"/>
              <a:ext cx="17025" cy="11800"/>
            </a:xfrm>
            <a:custGeom>
              <a:rect b="b" l="l" r="r" t="t"/>
              <a:pathLst>
                <a:path extrusionOk="0" h="472" w="681">
                  <a:moveTo>
                    <a:pt x="356" y="1"/>
                  </a:moveTo>
                  <a:cubicBezTo>
                    <a:pt x="346" y="1"/>
                    <a:pt x="334" y="1"/>
                    <a:pt x="323" y="2"/>
                  </a:cubicBezTo>
                  <a:cubicBezTo>
                    <a:pt x="0" y="2"/>
                    <a:pt x="52" y="471"/>
                    <a:pt x="388" y="471"/>
                  </a:cubicBezTo>
                  <a:cubicBezTo>
                    <a:pt x="400" y="471"/>
                    <a:pt x="411" y="471"/>
                    <a:pt x="423" y="469"/>
                  </a:cubicBezTo>
                  <a:cubicBezTo>
                    <a:pt x="681" y="437"/>
                    <a:pt x="658" y="1"/>
                    <a:pt x="35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2" name="Google Shape;6462;p28"/>
            <p:cNvSpPr/>
            <p:nvPr/>
          </p:nvSpPr>
          <p:spPr>
            <a:xfrm>
              <a:off x="5817300" y="1708875"/>
              <a:ext cx="16200" cy="11775"/>
            </a:xfrm>
            <a:custGeom>
              <a:rect b="b" l="l" r="r" t="t"/>
              <a:pathLst>
                <a:path extrusionOk="0" h="471" w="648">
                  <a:moveTo>
                    <a:pt x="318" y="0"/>
                  </a:moveTo>
                  <a:cubicBezTo>
                    <a:pt x="309" y="0"/>
                    <a:pt x="300" y="1"/>
                    <a:pt x="291" y="2"/>
                  </a:cubicBezTo>
                  <a:cubicBezTo>
                    <a:pt x="1" y="34"/>
                    <a:pt x="53" y="470"/>
                    <a:pt x="327" y="470"/>
                  </a:cubicBezTo>
                  <a:cubicBezTo>
                    <a:pt x="337" y="470"/>
                    <a:pt x="347" y="470"/>
                    <a:pt x="357" y="469"/>
                  </a:cubicBezTo>
                  <a:cubicBezTo>
                    <a:pt x="647" y="437"/>
                    <a:pt x="564" y="0"/>
                    <a:pt x="31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3" name="Google Shape;6463;p28"/>
            <p:cNvSpPr/>
            <p:nvPr/>
          </p:nvSpPr>
          <p:spPr>
            <a:xfrm>
              <a:off x="5829800" y="1735550"/>
              <a:ext cx="17900" cy="14275"/>
            </a:xfrm>
            <a:custGeom>
              <a:rect b="b" l="l" r="r" t="t"/>
              <a:pathLst>
                <a:path extrusionOk="0" h="571" w="716">
                  <a:moveTo>
                    <a:pt x="352" y="1"/>
                  </a:moveTo>
                  <a:cubicBezTo>
                    <a:pt x="343" y="1"/>
                    <a:pt x="334" y="1"/>
                    <a:pt x="324" y="2"/>
                  </a:cubicBezTo>
                  <a:cubicBezTo>
                    <a:pt x="1" y="67"/>
                    <a:pt x="54" y="571"/>
                    <a:pt x="362" y="571"/>
                  </a:cubicBezTo>
                  <a:cubicBezTo>
                    <a:pt x="371" y="571"/>
                    <a:pt x="381" y="570"/>
                    <a:pt x="391" y="569"/>
                  </a:cubicBezTo>
                  <a:cubicBezTo>
                    <a:pt x="715" y="537"/>
                    <a:pt x="661" y="1"/>
                    <a:pt x="35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4" name="Google Shape;6464;p28"/>
            <p:cNvSpPr/>
            <p:nvPr/>
          </p:nvSpPr>
          <p:spPr>
            <a:xfrm>
              <a:off x="5789825" y="1752225"/>
              <a:ext cx="13650" cy="10125"/>
            </a:xfrm>
            <a:custGeom>
              <a:rect b="b" l="l" r="r" t="t"/>
              <a:pathLst>
                <a:path extrusionOk="0" h="405" w="546">
                  <a:moveTo>
                    <a:pt x="283" y="0"/>
                  </a:moveTo>
                  <a:cubicBezTo>
                    <a:pt x="274" y="0"/>
                    <a:pt x="265" y="1"/>
                    <a:pt x="256" y="2"/>
                  </a:cubicBezTo>
                  <a:cubicBezTo>
                    <a:pt x="0" y="66"/>
                    <a:pt x="20" y="405"/>
                    <a:pt x="256" y="405"/>
                  </a:cubicBezTo>
                  <a:cubicBezTo>
                    <a:pt x="266" y="405"/>
                    <a:pt x="277" y="404"/>
                    <a:pt x="289" y="403"/>
                  </a:cubicBezTo>
                  <a:cubicBezTo>
                    <a:pt x="545" y="371"/>
                    <a:pt x="494" y="0"/>
                    <a:pt x="28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5" name="Google Shape;6465;p28"/>
            <p:cNvSpPr/>
            <p:nvPr/>
          </p:nvSpPr>
          <p:spPr>
            <a:xfrm>
              <a:off x="5775600" y="1683825"/>
              <a:ext cx="12875" cy="9325"/>
            </a:xfrm>
            <a:custGeom>
              <a:rect b="b" l="l" r="r" t="t"/>
              <a:pathLst>
                <a:path extrusionOk="0" h="373" w="515">
                  <a:moveTo>
                    <a:pt x="254" y="1"/>
                  </a:moveTo>
                  <a:cubicBezTo>
                    <a:pt x="244" y="1"/>
                    <a:pt x="234" y="2"/>
                    <a:pt x="224" y="3"/>
                  </a:cubicBezTo>
                  <a:cubicBezTo>
                    <a:pt x="1" y="35"/>
                    <a:pt x="22" y="372"/>
                    <a:pt x="257" y="372"/>
                  </a:cubicBezTo>
                  <a:cubicBezTo>
                    <a:pt x="268" y="372"/>
                    <a:pt x="279" y="371"/>
                    <a:pt x="291" y="370"/>
                  </a:cubicBezTo>
                  <a:cubicBezTo>
                    <a:pt x="514" y="338"/>
                    <a:pt x="463" y="1"/>
                    <a:pt x="25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6" name="Google Shape;6466;p28"/>
            <p:cNvSpPr/>
            <p:nvPr/>
          </p:nvSpPr>
          <p:spPr>
            <a:xfrm>
              <a:off x="5804800" y="1658000"/>
              <a:ext cx="17850" cy="12600"/>
            </a:xfrm>
            <a:custGeom>
              <a:rect b="b" l="l" r="r" t="t"/>
              <a:pathLst>
                <a:path extrusionOk="0" h="504" w="714">
                  <a:moveTo>
                    <a:pt x="355" y="0"/>
                  </a:moveTo>
                  <a:cubicBezTo>
                    <a:pt x="345" y="0"/>
                    <a:pt x="334" y="1"/>
                    <a:pt x="324" y="2"/>
                  </a:cubicBezTo>
                  <a:cubicBezTo>
                    <a:pt x="1" y="34"/>
                    <a:pt x="53" y="504"/>
                    <a:pt x="359" y="504"/>
                  </a:cubicBezTo>
                  <a:cubicBezTo>
                    <a:pt x="369" y="504"/>
                    <a:pt x="380" y="503"/>
                    <a:pt x="390" y="502"/>
                  </a:cubicBezTo>
                  <a:cubicBezTo>
                    <a:pt x="713" y="470"/>
                    <a:pt x="661" y="0"/>
                    <a:pt x="35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7" name="Google Shape;6467;p28"/>
            <p:cNvSpPr/>
            <p:nvPr/>
          </p:nvSpPr>
          <p:spPr>
            <a:xfrm>
              <a:off x="5792325" y="1640350"/>
              <a:ext cx="15875" cy="10250"/>
            </a:xfrm>
            <a:custGeom>
              <a:rect b="b" l="l" r="r" t="t"/>
              <a:pathLst>
                <a:path extrusionOk="0" h="410" w="635">
                  <a:moveTo>
                    <a:pt x="343" y="0"/>
                  </a:moveTo>
                  <a:cubicBezTo>
                    <a:pt x="326" y="0"/>
                    <a:pt x="308" y="3"/>
                    <a:pt x="289" y="7"/>
                  </a:cubicBezTo>
                  <a:cubicBezTo>
                    <a:pt x="1" y="39"/>
                    <a:pt x="51" y="410"/>
                    <a:pt x="321" y="410"/>
                  </a:cubicBezTo>
                  <a:cubicBezTo>
                    <a:pt x="332" y="410"/>
                    <a:pt x="344" y="409"/>
                    <a:pt x="356" y="408"/>
                  </a:cubicBezTo>
                  <a:cubicBezTo>
                    <a:pt x="634" y="377"/>
                    <a:pt x="568" y="0"/>
                    <a:pt x="34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8" name="Google Shape;6468;p28"/>
            <p:cNvSpPr/>
            <p:nvPr/>
          </p:nvSpPr>
          <p:spPr>
            <a:xfrm>
              <a:off x="5762300" y="1659650"/>
              <a:ext cx="13625" cy="10150"/>
            </a:xfrm>
            <a:custGeom>
              <a:rect b="b" l="l" r="r" t="t"/>
              <a:pathLst>
                <a:path extrusionOk="0" h="406" w="545">
                  <a:moveTo>
                    <a:pt x="285" y="0"/>
                  </a:moveTo>
                  <a:cubicBezTo>
                    <a:pt x="276" y="0"/>
                    <a:pt x="266" y="1"/>
                    <a:pt x="256" y="3"/>
                  </a:cubicBezTo>
                  <a:cubicBezTo>
                    <a:pt x="0" y="66"/>
                    <a:pt x="50" y="405"/>
                    <a:pt x="260" y="405"/>
                  </a:cubicBezTo>
                  <a:cubicBezTo>
                    <a:pt x="269" y="405"/>
                    <a:pt x="279" y="404"/>
                    <a:pt x="289" y="403"/>
                  </a:cubicBezTo>
                  <a:cubicBezTo>
                    <a:pt x="544" y="339"/>
                    <a:pt x="494" y="0"/>
                    <a:pt x="28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9" name="Google Shape;6469;p28"/>
            <p:cNvSpPr/>
            <p:nvPr/>
          </p:nvSpPr>
          <p:spPr>
            <a:xfrm>
              <a:off x="5762250" y="1617125"/>
              <a:ext cx="13700" cy="10950"/>
            </a:xfrm>
            <a:custGeom>
              <a:rect b="b" l="l" r="r" t="t"/>
              <a:pathLst>
                <a:path extrusionOk="0" h="438" w="548">
                  <a:moveTo>
                    <a:pt x="289" y="0"/>
                  </a:moveTo>
                  <a:cubicBezTo>
                    <a:pt x="279" y="0"/>
                    <a:pt x="268" y="1"/>
                    <a:pt x="258" y="2"/>
                  </a:cubicBezTo>
                  <a:cubicBezTo>
                    <a:pt x="1" y="35"/>
                    <a:pt x="53" y="438"/>
                    <a:pt x="266" y="438"/>
                  </a:cubicBezTo>
                  <a:cubicBezTo>
                    <a:pt x="274" y="438"/>
                    <a:pt x="282" y="437"/>
                    <a:pt x="291" y="436"/>
                  </a:cubicBezTo>
                  <a:cubicBezTo>
                    <a:pt x="547" y="372"/>
                    <a:pt x="527"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0" name="Google Shape;6470;p28"/>
            <p:cNvSpPr/>
            <p:nvPr/>
          </p:nvSpPr>
          <p:spPr>
            <a:xfrm>
              <a:off x="5820375" y="1685325"/>
              <a:ext cx="13875" cy="11425"/>
            </a:xfrm>
            <a:custGeom>
              <a:rect b="b" l="l" r="r" t="t"/>
              <a:pathLst>
                <a:path extrusionOk="0" h="457" w="555">
                  <a:moveTo>
                    <a:pt x="304" y="0"/>
                  </a:moveTo>
                  <a:cubicBezTo>
                    <a:pt x="218" y="0"/>
                    <a:pt x="123" y="51"/>
                    <a:pt x="68" y="143"/>
                  </a:cubicBezTo>
                  <a:cubicBezTo>
                    <a:pt x="1" y="277"/>
                    <a:pt x="68" y="410"/>
                    <a:pt x="201" y="443"/>
                  </a:cubicBezTo>
                  <a:cubicBezTo>
                    <a:pt x="228" y="452"/>
                    <a:pt x="254" y="456"/>
                    <a:pt x="279" y="456"/>
                  </a:cubicBezTo>
                  <a:cubicBezTo>
                    <a:pt x="441" y="456"/>
                    <a:pt x="555" y="283"/>
                    <a:pt x="468" y="110"/>
                  </a:cubicBezTo>
                  <a:cubicBezTo>
                    <a:pt x="438" y="35"/>
                    <a:pt x="374" y="0"/>
                    <a:pt x="30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1" name="Google Shape;6471;p28"/>
            <p:cNvSpPr/>
            <p:nvPr/>
          </p:nvSpPr>
          <p:spPr>
            <a:xfrm>
              <a:off x="6373275" y="2793850"/>
              <a:ext cx="183500" cy="121775"/>
            </a:xfrm>
            <a:custGeom>
              <a:rect b="b" l="l" r="r" t="t"/>
              <a:pathLst>
                <a:path extrusionOk="0" h="4871" w="7340">
                  <a:moveTo>
                    <a:pt x="3970" y="0"/>
                  </a:moveTo>
                  <a:lnTo>
                    <a:pt x="1" y="1502"/>
                  </a:lnTo>
                  <a:lnTo>
                    <a:pt x="167" y="1468"/>
                  </a:lnTo>
                  <a:lnTo>
                    <a:pt x="968" y="4871"/>
                  </a:lnTo>
                  <a:lnTo>
                    <a:pt x="7339" y="3470"/>
                  </a:lnTo>
                  <a:lnTo>
                    <a:pt x="4304" y="2269"/>
                  </a:lnTo>
                  <a:lnTo>
                    <a:pt x="3970"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2" name="Google Shape;6472;p28"/>
            <p:cNvSpPr/>
            <p:nvPr/>
          </p:nvSpPr>
          <p:spPr>
            <a:xfrm>
              <a:off x="5889600" y="2592025"/>
              <a:ext cx="124275" cy="180175"/>
            </a:xfrm>
            <a:custGeom>
              <a:rect b="b" l="l" r="r" t="t"/>
              <a:pathLst>
                <a:path extrusionOk="0" h="7207" w="4971">
                  <a:moveTo>
                    <a:pt x="3403" y="1"/>
                  </a:moveTo>
                  <a:lnTo>
                    <a:pt x="1" y="868"/>
                  </a:lnTo>
                  <a:lnTo>
                    <a:pt x="1635" y="7206"/>
                  </a:lnTo>
                  <a:lnTo>
                    <a:pt x="2702" y="4137"/>
                  </a:lnTo>
                  <a:lnTo>
                    <a:pt x="4971" y="3704"/>
                  </a:lnTo>
                  <a:lnTo>
                    <a:pt x="3403" y="1"/>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3" name="Google Shape;6473;p28"/>
            <p:cNvSpPr/>
            <p:nvPr/>
          </p:nvSpPr>
          <p:spPr>
            <a:xfrm>
              <a:off x="5949900" y="2663400"/>
              <a:ext cx="17275" cy="32075"/>
            </a:xfrm>
            <a:custGeom>
              <a:rect b="b" l="l" r="r" t="t"/>
              <a:pathLst>
                <a:path extrusionOk="0" h="1283" w="691">
                  <a:moveTo>
                    <a:pt x="29" y="1"/>
                  </a:moveTo>
                  <a:cubicBezTo>
                    <a:pt x="10" y="1"/>
                    <a:pt x="0" y="24"/>
                    <a:pt x="24" y="48"/>
                  </a:cubicBezTo>
                  <a:cubicBezTo>
                    <a:pt x="90" y="315"/>
                    <a:pt x="224" y="515"/>
                    <a:pt x="357" y="715"/>
                  </a:cubicBezTo>
                  <a:cubicBezTo>
                    <a:pt x="391" y="882"/>
                    <a:pt x="491" y="1116"/>
                    <a:pt x="691" y="1282"/>
                  </a:cubicBezTo>
                  <a:cubicBezTo>
                    <a:pt x="657" y="1049"/>
                    <a:pt x="524" y="815"/>
                    <a:pt x="391" y="649"/>
                  </a:cubicBezTo>
                  <a:cubicBezTo>
                    <a:pt x="257" y="448"/>
                    <a:pt x="190" y="215"/>
                    <a:pt x="57" y="15"/>
                  </a:cubicBezTo>
                  <a:cubicBezTo>
                    <a:pt x="47" y="5"/>
                    <a:pt x="37"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4" name="Google Shape;6474;p28"/>
            <p:cNvSpPr/>
            <p:nvPr/>
          </p:nvSpPr>
          <p:spPr>
            <a:xfrm>
              <a:off x="5952600" y="2654250"/>
              <a:ext cx="24600" cy="42050"/>
            </a:xfrm>
            <a:custGeom>
              <a:rect b="b" l="l" r="r" t="t"/>
              <a:pathLst>
                <a:path extrusionOk="0" h="1682" w="984">
                  <a:moveTo>
                    <a:pt x="79" y="1"/>
                  </a:moveTo>
                  <a:cubicBezTo>
                    <a:pt x="41" y="1"/>
                    <a:pt x="0" y="32"/>
                    <a:pt x="49" y="81"/>
                  </a:cubicBezTo>
                  <a:cubicBezTo>
                    <a:pt x="416" y="581"/>
                    <a:pt x="649" y="1148"/>
                    <a:pt x="983" y="1682"/>
                  </a:cubicBezTo>
                  <a:cubicBezTo>
                    <a:pt x="816" y="1081"/>
                    <a:pt x="483" y="548"/>
                    <a:pt x="116" y="14"/>
                  </a:cubicBezTo>
                  <a:cubicBezTo>
                    <a:pt x="107" y="5"/>
                    <a:pt x="93" y="1"/>
                    <a:pt x="7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5" name="Google Shape;6475;p28"/>
            <p:cNvSpPr/>
            <p:nvPr/>
          </p:nvSpPr>
          <p:spPr>
            <a:xfrm>
              <a:off x="5974650" y="2658200"/>
              <a:ext cx="14225" cy="38925"/>
            </a:xfrm>
            <a:custGeom>
              <a:rect b="b" l="l" r="r" t="t"/>
              <a:pathLst>
                <a:path extrusionOk="0" h="1557" w="569">
                  <a:moveTo>
                    <a:pt x="29" y="1"/>
                  </a:moveTo>
                  <a:cubicBezTo>
                    <a:pt x="12" y="1"/>
                    <a:pt x="1" y="17"/>
                    <a:pt x="1" y="56"/>
                  </a:cubicBezTo>
                  <a:cubicBezTo>
                    <a:pt x="101" y="556"/>
                    <a:pt x="335" y="1057"/>
                    <a:pt x="535" y="1557"/>
                  </a:cubicBezTo>
                  <a:cubicBezTo>
                    <a:pt x="535" y="1557"/>
                    <a:pt x="568" y="1557"/>
                    <a:pt x="568" y="1524"/>
                  </a:cubicBezTo>
                  <a:cubicBezTo>
                    <a:pt x="435" y="1023"/>
                    <a:pt x="268" y="490"/>
                    <a:pt x="68" y="23"/>
                  </a:cubicBezTo>
                  <a:cubicBezTo>
                    <a:pt x="54" y="9"/>
                    <a:pt x="40"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6" name="Google Shape;6476;p28"/>
            <p:cNvSpPr/>
            <p:nvPr/>
          </p:nvSpPr>
          <p:spPr>
            <a:xfrm>
              <a:off x="5983775" y="2669175"/>
              <a:ext cx="35150" cy="49650"/>
            </a:xfrm>
            <a:custGeom>
              <a:rect b="b" l="l" r="r" t="t"/>
              <a:pathLst>
                <a:path extrusionOk="0" h="1986" w="1406">
                  <a:moveTo>
                    <a:pt x="235" y="308"/>
                  </a:moveTo>
                  <a:cubicBezTo>
                    <a:pt x="272" y="477"/>
                    <a:pt x="282" y="647"/>
                    <a:pt x="269" y="822"/>
                  </a:cubicBezTo>
                  <a:lnTo>
                    <a:pt x="269" y="822"/>
                  </a:lnTo>
                  <a:cubicBezTo>
                    <a:pt x="258" y="820"/>
                    <a:pt x="247" y="819"/>
                    <a:pt x="236" y="818"/>
                  </a:cubicBezTo>
                  <a:cubicBezTo>
                    <a:pt x="233" y="818"/>
                    <a:pt x="231" y="818"/>
                    <a:pt x="228" y="818"/>
                  </a:cubicBezTo>
                  <a:lnTo>
                    <a:pt x="228" y="818"/>
                  </a:lnTo>
                  <a:cubicBezTo>
                    <a:pt x="197" y="653"/>
                    <a:pt x="198" y="480"/>
                    <a:pt x="235" y="308"/>
                  </a:cubicBezTo>
                  <a:close/>
                  <a:moveTo>
                    <a:pt x="350" y="967"/>
                  </a:moveTo>
                  <a:cubicBezTo>
                    <a:pt x="638" y="1017"/>
                    <a:pt x="893" y="1149"/>
                    <a:pt x="1070" y="1385"/>
                  </a:cubicBezTo>
                  <a:cubicBezTo>
                    <a:pt x="1205" y="1547"/>
                    <a:pt x="1406" y="1840"/>
                    <a:pt x="1212" y="1840"/>
                  </a:cubicBezTo>
                  <a:cubicBezTo>
                    <a:pt x="1167" y="1840"/>
                    <a:pt x="1099" y="1823"/>
                    <a:pt x="1004" y="1785"/>
                  </a:cubicBezTo>
                  <a:cubicBezTo>
                    <a:pt x="688" y="1643"/>
                    <a:pt x="454" y="1404"/>
                    <a:pt x="324" y="1120"/>
                  </a:cubicBezTo>
                  <a:lnTo>
                    <a:pt x="324" y="1120"/>
                  </a:lnTo>
                  <a:cubicBezTo>
                    <a:pt x="335" y="1068"/>
                    <a:pt x="343" y="1017"/>
                    <a:pt x="350" y="967"/>
                  </a:cubicBezTo>
                  <a:close/>
                  <a:moveTo>
                    <a:pt x="199" y="1"/>
                  </a:moveTo>
                  <a:cubicBezTo>
                    <a:pt x="178" y="1"/>
                    <a:pt x="153" y="17"/>
                    <a:pt x="136" y="51"/>
                  </a:cubicBezTo>
                  <a:cubicBezTo>
                    <a:pt x="0" y="458"/>
                    <a:pt x="35" y="873"/>
                    <a:pt x="204" y="1214"/>
                  </a:cubicBezTo>
                  <a:lnTo>
                    <a:pt x="204" y="1214"/>
                  </a:lnTo>
                  <a:cubicBezTo>
                    <a:pt x="204" y="1215"/>
                    <a:pt x="203" y="1217"/>
                    <a:pt x="203" y="1218"/>
                  </a:cubicBezTo>
                  <a:cubicBezTo>
                    <a:pt x="203" y="1218"/>
                    <a:pt x="205" y="1220"/>
                    <a:pt x="208" y="1222"/>
                  </a:cubicBezTo>
                  <a:lnTo>
                    <a:pt x="208" y="1222"/>
                  </a:lnTo>
                  <a:cubicBezTo>
                    <a:pt x="414" y="1630"/>
                    <a:pt x="811" y="1931"/>
                    <a:pt x="1337" y="1985"/>
                  </a:cubicBezTo>
                  <a:cubicBezTo>
                    <a:pt x="1371" y="1985"/>
                    <a:pt x="1404" y="1952"/>
                    <a:pt x="1404" y="1919"/>
                  </a:cubicBezTo>
                  <a:cubicBezTo>
                    <a:pt x="1342" y="1362"/>
                    <a:pt x="907" y="948"/>
                    <a:pt x="365" y="838"/>
                  </a:cubicBezTo>
                  <a:lnTo>
                    <a:pt x="365" y="838"/>
                  </a:lnTo>
                  <a:cubicBezTo>
                    <a:pt x="385" y="597"/>
                    <a:pt x="361" y="373"/>
                    <a:pt x="278" y="151"/>
                  </a:cubicBezTo>
                  <a:lnTo>
                    <a:pt x="278" y="151"/>
                  </a:lnTo>
                  <a:cubicBezTo>
                    <a:pt x="286" y="129"/>
                    <a:pt x="294" y="106"/>
                    <a:pt x="303" y="84"/>
                  </a:cubicBezTo>
                  <a:lnTo>
                    <a:pt x="251" y="84"/>
                  </a:lnTo>
                  <a:cubicBezTo>
                    <a:pt x="246" y="73"/>
                    <a:pt x="241" y="62"/>
                    <a:pt x="236" y="51"/>
                  </a:cubicBezTo>
                  <a:cubicBezTo>
                    <a:pt x="236" y="17"/>
                    <a:pt x="220" y="1"/>
                    <a:pt x="19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7" name="Google Shape;6477;p28"/>
            <p:cNvSpPr/>
            <p:nvPr/>
          </p:nvSpPr>
          <p:spPr>
            <a:xfrm>
              <a:off x="5896275" y="2610475"/>
              <a:ext cx="37550" cy="162350"/>
            </a:xfrm>
            <a:custGeom>
              <a:rect b="b" l="l" r="r" t="t"/>
              <a:pathLst>
                <a:path extrusionOk="0" h="6494" w="1502">
                  <a:moveTo>
                    <a:pt x="77" y="0"/>
                  </a:moveTo>
                  <a:cubicBezTo>
                    <a:pt x="41" y="0"/>
                    <a:pt x="0" y="27"/>
                    <a:pt x="0" y="64"/>
                  </a:cubicBezTo>
                  <a:cubicBezTo>
                    <a:pt x="534" y="2165"/>
                    <a:pt x="901" y="4300"/>
                    <a:pt x="1401" y="6468"/>
                  </a:cubicBezTo>
                  <a:cubicBezTo>
                    <a:pt x="1435" y="6485"/>
                    <a:pt x="1460" y="6493"/>
                    <a:pt x="1476" y="6493"/>
                  </a:cubicBezTo>
                  <a:cubicBezTo>
                    <a:pt x="1493" y="6493"/>
                    <a:pt x="1501" y="6485"/>
                    <a:pt x="1501" y="6468"/>
                  </a:cubicBezTo>
                  <a:cubicBezTo>
                    <a:pt x="1235" y="4300"/>
                    <a:pt x="701" y="2165"/>
                    <a:pt x="134" y="64"/>
                  </a:cubicBezTo>
                  <a:cubicBezTo>
                    <a:pt x="134" y="18"/>
                    <a:pt x="107"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8" name="Google Shape;6478;p28"/>
            <p:cNvSpPr/>
            <p:nvPr/>
          </p:nvSpPr>
          <p:spPr>
            <a:xfrm>
              <a:off x="5906475" y="2618725"/>
              <a:ext cx="86550" cy="20400"/>
            </a:xfrm>
            <a:custGeom>
              <a:rect b="b" l="l" r="r" t="t"/>
              <a:pathLst>
                <a:path extrusionOk="0" h="816" w="3462">
                  <a:moveTo>
                    <a:pt x="3395" y="0"/>
                  </a:moveTo>
                  <a:cubicBezTo>
                    <a:pt x="2228" y="100"/>
                    <a:pt x="1060" y="301"/>
                    <a:pt x="59" y="801"/>
                  </a:cubicBezTo>
                  <a:cubicBezTo>
                    <a:pt x="1127" y="467"/>
                    <a:pt x="2228" y="234"/>
                    <a:pt x="3395" y="100"/>
                  </a:cubicBezTo>
                  <a:cubicBezTo>
                    <a:pt x="3462" y="100"/>
                    <a:pt x="3428" y="0"/>
                    <a:pt x="3395" y="0"/>
                  </a:cubicBezTo>
                  <a:close/>
                  <a:moveTo>
                    <a:pt x="59" y="801"/>
                  </a:moveTo>
                  <a:cubicBezTo>
                    <a:pt x="15" y="801"/>
                    <a:pt x="0" y="816"/>
                    <a:pt x="15" y="816"/>
                  </a:cubicBezTo>
                  <a:cubicBezTo>
                    <a:pt x="22" y="816"/>
                    <a:pt x="37" y="812"/>
                    <a:pt x="59" y="80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9" name="Google Shape;6479;p28"/>
            <p:cNvSpPr/>
            <p:nvPr/>
          </p:nvSpPr>
          <p:spPr>
            <a:xfrm>
              <a:off x="6386275" y="2829350"/>
              <a:ext cx="26225" cy="79925"/>
            </a:xfrm>
            <a:custGeom>
              <a:rect b="b" l="l" r="r" t="t"/>
              <a:pathLst>
                <a:path extrusionOk="0" h="3197" w="1049">
                  <a:moveTo>
                    <a:pt x="100" y="1"/>
                  </a:moveTo>
                  <a:cubicBezTo>
                    <a:pt x="53" y="1"/>
                    <a:pt x="1" y="25"/>
                    <a:pt x="48" y="48"/>
                  </a:cubicBezTo>
                  <a:cubicBezTo>
                    <a:pt x="215" y="1082"/>
                    <a:pt x="481" y="2216"/>
                    <a:pt x="948" y="3184"/>
                  </a:cubicBezTo>
                  <a:cubicBezTo>
                    <a:pt x="957" y="3193"/>
                    <a:pt x="969" y="3197"/>
                    <a:pt x="980" y="3197"/>
                  </a:cubicBezTo>
                  <a:cubicBezTo>
                    <a:pt x="1013" y="3197"/>
                    <a:pt x="1048" y="3166"/>
                    <a:pt x="1048" y="3117"/>
                  </a:cubicBezTo>
                  <a:cubicBezTo>
                    <a:pt x="682" y="2083"/>
                    <a:pt x="381" y="1082"/>
                    <a:pt x="148" y="15"/>
                  </a:cubicBezTo>
                  <a:cubicBezTo>
                    <a:pt x="138" y="5"/>
                    <a:pt x="120" y="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0" name="Google Shape;6480;p28"/>
            <p:cNvSpPr/>
            <p:nvPr/>
          </p:nvSpPr>
          <p:spPr>
            <a:xfrm>
              <a:off x="6395800" y="2878900"/>
              <a:ext cx="159300" cy="34450"/>
            </a:xfrm>
            <a:custGeom>
              <a:rect b="b" l="l" r="r" t="t"/>
              <a:pathLst>
                <a:path extrusionOk="0" h="1378" w="6372">
                  <a:moveTo>
                    <a:pt x="6338" y="1"/>
                  </a:moveTo>
                  <a:cubicBezTo>
                    <a:pt x="4237" y="201"/>
                    <a:pt x="2035" y="668"/>
                    <a:pt x="0" y="1268"/>
                  </a:cubicBezTo>
                  <a:cubicBezTo>
                    <a:pt x="0" y="1323"/>
                    <a:pt x="0" y="1377"/>
                    <a:pt x="18" y="1377"/>
                  </a:cubicBezTo>
                  <a:cubicBezTo>
                    <a:pt x="23" y="1377"/>
                    <a:pt x="28" y="1375"/>
                    <a:pt x="34" y="1369"/>
                  </a:cubicBezTo>
                  <a:cubicBezTo>
                    <a:pt x="2102" y="835"/>
                    <a:pt x="4203" y="401"/>
                    <a:pt x="6338" y="68"/>
                  </a:cubicBezTo>
                  <a:cubicBezTo>
                    <a:pt x="6372" y="68"/>
                    <a:pt x="6372" y="1"/>
                    <a:pt x="63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1" name="Google Shape;6481;p28"/>
            <p:cNvSpPr/>
            <p:nvPr/>
          </p:nvSpPr>
          <p:spPr>
            <a:xfrm>
              <a:off x="6464175" y="2847000"/>
              <a:ext cx="18900" cy="11925"/>
            </a:xfrm>
            <a:custGeom>
              <a:rect b="b" l="l" r="r" t="t"/>
              <a:pathLst>
                <a:path extrusionOk="0" h="477" w="756">
                  <a:moveTo>
                    <a:pt x="688" y="0"/>
                  </a:moveTo>
                  <a:cubicBezTo>
                    <a:pt x="681" y="0"/>
                    <a:pt x="674" y="3"/>
                    <a:pt x="668" y="9"/>
                  </a:cubicBezTo>
                  <a:cubicBezTo>
                    <a:pt x="468" y="143"/>
                    <a:pt x="267" y="310"/>
                    <a:pt x="34" y="443"/>
                  </a:cubicBezTo>
                  <a:cubicBezTo>
                    <a:pt x="1" y="443"/>
                    <a:pt x="1" y="476"/>
                    <a:pt x="34" y="476"/>
                  </a:cubicBezTo>
                  <a:cubicBezTo>
                    <a:pt x="267" y="343"/>
                    <a:pt x="501" y="243"/>
                    <a:pt x="701" y="109"/>
                  </a:cubicBezTo>
                  <a:cubicBezTo>
                    <a:pt x="756" y="55"/>
                    <a:pt x="721" y="0"/>
                    <a:pt x="68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2" name="Google Shape;6482;p28"/>
            <p:cNvSpPr/>
            <p:nvPr/>
          </p:nvSpPr>
          <p:spPr>
            <a:xfrm>
              <a:off x="6460000" y="2838875"/>
              <a:ext cx="21725" cy="9200"/>
            </a:xfrm>
            <a:custGeom>
              <a:rect b="b" l="l" r="r" t="t"/>
              <a:pathLst>
                <a:path extrusionOk="0" h="368" w="869">
                  <a:moveTo>
                    <a:pt x="801" y="1"/>
                  </a:moveTo>
                  <a:cubicBezTo>
                    <a:pt x="668" y="1"/>
                    <a:pt x="535" y="101"/>
                    <a:pt x="434" y="134"/>
                  </a:cubicBezTo>
                  <a:cubicBezTo>
                    <a:pt x="301" y="168"/>
                    <a:pt x="168" y="268"/>
                    <a:pt x="1" y="301"/>
                  </a:cubicBezTo>
                  <a:cubicBezTo>
                    <a:pt x="1" y="334"/>
                    <a:pt x="1" y="368"/>
                    <a:pt x="34" y="368"/>
                  </a:cubicBezTo>
                  <a:cubicBezTo>
                    <a:pt x="168" y="334"/>
                    <a:pt x="301" y="301"/>
                    <a:pt x="468" y="234"/>
                  </a:cubicBezTo>
                  <a:cubicBezTo>
                    <a:pt x="601" y="201"/>
                    <a:pt x="768" y="168"/>
                    <a:pt x="835" y="101"/>
                  </a:cubicBezTo>
                  <a:cubicBezTo>
                    <a:pt x="868" y="34"/>
                    <a:pt x="835" y="1"/>
                    <a:pt x="8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3" name="Google Shape;6483;p28"/>
            <p:cNvSpPr/>
            <p:nvPr/>
          </p:nvSpPr>
          <p:spPr>
            <a:xfrm>
              <a:off x="6459175" y="2831375"/>
              <a:ext cx="22550" cy="4200"/>
            </a:xfrm>
            <a:custGeom>
              <a:rect b="b" l="l" r="r" t="t"/>
              <a:pathLst>
                <a:path extrusionOk="0" h="168" w="902">
                  <a:moveTo>
                    <a:pt x="834" y="1"/>
                  </a:moveTo>
                  <a:cubicBezTo>
                    <a:pt x="534" y="1"/>
                    <a:pt x="301" y="34"/>
                    <a:pt x="34" y="134"/>
                  </a:cubicBezTo>
                  <a:cubicBezTo>
                    <a:pt x="0" y="134"/>
                    <a:pt x="0" y="167"/>
                    <a:pt x="34" y="167"/>
                  </a:cubicBezTo>
                  <a:cubicBezTo>
                    <a:pt x="301" y="134"/>
                    <a:pt x="568" y="134"/>
                    <a:pt x="834" y="134"/>
                  </a:cubicBezTo>
                  <a:cubicBezTo>
                    <a:pt x="901" y="134"/>
                    <a:pt x="901" y="1"/>
                    <a:pt x="8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4" name="Google Shape;6484;p28"/>
            <p:cNvSpPr/>
            <p:nvPr/>
          </p:nvSpPr>
          <p:spPr>
            <a:xfrm>
              <a:off x="6450825" y="2810675"/>
              <a:ext cx="36725" cy="20025"/>
            </a:xfrm>
            <a:custGeom>
              <a:rect b="b" l="l" r="r" t="t"/>
              <a:pathLst>
                <a:path extrusionOk="0" h="801" w="1469">
                  <a:moveTo>
                    <a:pt x="501" y="295"/>
                  </a:moveTo>
                  <a:cubicBezTo>
                    <a:pt x="568" y="295"/>
                    <a:pt x="701" y="428"/>
                    <a:pt x="735" y="462"/>
                  </a:cubicBezTo>
                  <a:cubicBezTo>
                    <a:pt x="787" y="514"/>
                    <a:pt x="831" y="557"/>
                    <a:pt x="874" y="606"/>
                  </a:cubicBezTo>
                  <a:lnTo>
                    <a:pt x="874" y="606"/>
                  </a:lnTo>
                  <a:cubicBezTo>
                    <a:pt x="849" y="603"/>
                    <a:pt x="825" y="599"/>
                    <a:pt x="801" y="595"/>
                  </a:cubicBezTo>
                  <a:cubicBezTo>
                    <a:pt x="668" y="562"/>
                    <a:pt x="568" y="495"/>
                    <a:pt x="501" y="462"/>
                  </a:cubicBezTo>
                  <a:cubicBezTo>
                    <a:pt x="468" y="428"/>
                    <a:pt x="234" y="295"/>
                    <a:pt x="501" y="295"/>
                  </a:cubicBezTo>
                  <a:close/>
                  <a:moveTo>
                    <a:pt x="1273" y="121"/>
                  </a:moveTo>
                  <a:cubicBezTo>
                    <a:pt x="1291" y="121"/>
                    <a:pt x="1312" y="133"/>
                    <a:pt x="1335" y="161"/>
                  </a:cubicBezTo>
                  <a:cubicBezTo>
                    <a:pt x="1369" y="228"/>
                    <a:pt x="1335" y="328"/>
                    <a:pt x="1335" y="395"/>
                  </a:cubicBezTo>
                  <a:cubicBezTo>
                    <a:pt x="1319" y="527"/>
                    <a:pt x="1237" y="585"/>
                    <a:pt x="1135" y="607"/>
                  </a:cubicBezTo>
                  <a:lnTo>
                    <a:pt x="1135" y="607"/>
                  </a:lnTo>
                  <a:lnTo>
                    <a:pt x="1135" y="428"/>
                  </a:lnTo>
                  <a:cubicBezTo>
                    <a:pt x="1135" y="401"/>
                    <a:pt x="1181" y="121"/>
                    <a:pt x="1273" y="121"/>
                  </a:cubicBezTo>
                  <a:close/>
                  <a:moveTo>
                    <a:pt x="1262" y="1"/>
                  </a:moveTo>
                  <a:cubicBezTo>
                    <a:pt x="1208" y="1"/>
                    <a:pt x="1154" y="37"/>
                    <a:pt x="1135" y="95"/>
                  </a:cubicBezTo>
                  <a:cubicBezTo>
                    <a:pt x="1028" y="229"/>
                    <a:pt x="985" y="449"/>
                    <a:pt x="990" y="617"/>
                  </a:cubicBezTo>
                  <a:lnTo>
                    <a:pt x="990" y="617"/>
                  </a:lnTo>
                  <a:cubicBezTo>
                    <a:pt x="976" y="616"/>
                    <a:pt x="962" y="615"/>
                    <a:pt x="949" y="614"/>
                  </a:cubicBezTo>
                  <a:lnTo>
                    <a:pt x="949" y="614"/>
                  </a:lnTo>
                  <a:cubicBezTo>
                    <a:pt x="816" y="423"/>
                    <a:pt x="568" y="151"/>
                    <a:pt x="364" y="151"/>
                  </a:cubicBezTo>
                  <a:cubicBezTo>
                    <a:pt x="304" y="151"/>
                    <a:pt x="249" y="174"/>
                    <a:pt x="201" y="228"/>
                  </a:cubicBezTo>
                  <a:cubicBezTo>
                    <a:pt x="1" y="495"/>
                    <a:pt x="835" y="762"/>
                    <a:pt x="1002" y="762"/>
                  </a:cubicBezTo>
                  <a:cubicBezTo>
                    <a:pt x="1002" y="790"/>
                    <a:pt x="1014" y="800"/>
                    <a:pt x="1025" y="800"/>
                  </a:cubicBezTo>
                  <a:cubicBezTo>
                    <a:pt x="1040" y="800"/>
                    <a:pt x="1054" y="781"/>
                    <a:pt x="1035" y="762"/>
                  </a:cubicBezTo>
                  <a:cubicBezTo>
                    <a:pt x="1035" y="762"/>
                    <a:pt x="1035" y="761"/>
                    <a:pt x="1035" y="761"/>
                  </a:cubicBezTo>
                  <a:lnTo>
                    <a:pt x="1035" y="761"/>
                  </a:lnTo>
                  <a:cubicBezTo>
                    <a:pt x="1038" y="761"/>
                    <a:pt x="1041" y="761"/>
                    <a:pt x="1045" y="761"/>
                  </a:cubicBezTo>
                  <a:lnTo>
                    <a:pt x="1045" y="761"/>
                  </a:lnTo>
                  <a:cubicBezTo>
                    <a:pt x="1057" y="765"/>
                    <a:pt x="1071" y="767"/>
                    <a:pt x="1084" y="767"/>
                  </a:cubicBezTo>
                  <a:cubicBezTo>
                    <a:pt x="1100" y="767"/>
                    <a:pt x="1116" y="763"/>
                    <a:pt x="1125" y="754"/>
                  </a:cubicBezTo>
                  <a:lnTo>
                    <a:pt x="1125" y="754"/>
                  </a:lnTo>
                  <a:cubicBezTo>
                    <a:pt x="1244" y="737"/>
                    <a:pt x="1344" y="687"/>
                    <a:pt x="1369" y="562"/>
                  </a:cubicBezTo>
                  <a:cubicBezTo>
                    <a:pt x="1402" y="428"/>
                    <a:pt x="1469" y="161"/>
                    <a:pt x="1369" y="61"/>
                  </a:cubicBezTo>
                  <a:cubicBezTo>
                    <a:pt x="1341" y="19"/>
                    <a:pt x="1301" y="1"/>
                    <a:pt x="126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85" name="Google Shape;6485;p28"/>
          <p:cNvSpPr txBox="1"/>
          <p:nvPr>
            <p:ph idx="1" type="subTitle"/>
          </p:nvPr>
        </p:nvSpPr>
        <p:spPr>
          <a:xfrm>
            <a:off x="3227850" y="2840937"/>
            <a:ext cx="2688300" cy="63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p:txBody>
      </p:sp>
      <p:sp>
        <p:nvSpPr>
          <p:cNvPr id="6486" name="Google Shape;6486;p28"/>
          <p:cNvSpPr txBox="1"/>
          <p:nvPr>
            <p:ph hasCustomPrompt="1" type="title"/>
          </p:nvPr>
        </p:nvSpPr>
        <p:spPr>
          <a:xfrm>
            <a:off x="1884600" y="1764213"/>
            <a:ext cx="5374800" cy="1264200"/>
          </a:xfrm>
          <a:prstGeom prst="rect">
            <a:avLst/>
          </a:prstGeom>
        </p:spPr>
        <p:txBody>
          <a:bodyPr anchorCtr="0" anchor="b" bIns="91425" lIns="91425" spcFirstLastPara="1" rIns="91425" wrap="square" tIns="91425">
            <a:noAutofit/>
          </a:bodyPr>
          <a:lstStyle>
            <a:lvl1pPr lvl="0" algn="ctr">
              <a:spcBef>
                <a:spcPts val="0"/>
              </a:spcBef>
              <a:spcAft>
                <a:spcPts val="0"/>
              </a:spcAft>
              <a:buSzPts val="7000"/>
              <a:buFont typeface="Jua"/>
              <a:buNone/>
              <a:defRPr sz="7000">
                <a:latin typeface="Jua"/>
                <a:ea typeface="Jua"/>
                <a:cs typeface="Jua"/>
                <a:sym typeface="Jua"/>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87" name="Shape 6487"/>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AND_TWO_COLUMNS_1_1_1_2">
    <p:bg>
      <p:bgPr>
        <a:solidFill>
          <a:schemeClr val="lt1"/>
        </a:solidFill>
      </p:bgPr>
    </p:bg>
    <p:spTree>
      <p:nvGrpSpPr>
        <p:cNvPr id="6488" name="Shape 6488"/>
        <p:cNvGrpSpPr/>
        <p:nvPr/>
      </p:nvGrpSpPr>
      <p:grpSpPr>
        <a:xfrm>
          <a:off x="0" y="0"/>
          <a:ext cx="0" cy="0"/>
          <a:chOff x="0" y="0"/>
          <a:chExt cx="0" cy="0"/>
        </a:xfrm>
      </p:grpSpPr>
      <p:sp>
        <p:nvSpPr>
          <p:cNvPr id="6489" name="Google Shape;6489;p30"/>
          <p:cNvSpPr txBox="1"/>
          <p:nvPr>
            <p:ph type="title"/>
          </p:nvPr>
        </p:nvSpPr>
        <p:spPr>
          <a:xfrm>
            <a:off x="3762981" y="2443229"/>
            <a:ext cx="1618200" cy="518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6490" name="Google Shape;6490;p30"/>
          <p:cNvSpPr txBox="1"/>
          <p:nvPr>
            <p:ph idx="1" type="subTitle"/>
          </p:nvPr>
        </p:nvSpPr>
        <p:spPr>
          <a:xfrm>
            <a:off x="1247950" y="2799913"/>
            <a:ext cx="2148300" cy="989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6491" name="Google Shape;6491;p30"/>
          <p:cNvSpPr txBox="1"/>
          <p:nvPr>
            <p:ph idx="2" type="title"/>
          </p:nvPr>
        </p:nvSpPr>
        <p:spPr>
          <a:xfrm>
            <a:off x="1513064" y="2442027"/>
            <a:ext cx="1618200" cy="518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6492" name="Google Shape;6492;p30"/>
          <p:cNvSpPr txBox="1"/>
          <p:nvPr>
            <p:ph idx="3" type="subTitle"/>
          </p:nvPr>
        </p:nvSpPr>
        <p:spPr>
          <a:xfrm>
            <a:off x="3499353" y="2795554"/>
            <a:ext cx="2145300" cy="98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6493" name="Google Shape;6493;p30"/>
          <p:cNvSpPr txBox="1"/>
          <p:nvPr>
            <p:ph hasCustomPrompt="1" idx="4" type="title"/>
          </p:nvPr>
        </p:nvSpPr>
        <p:spPr>
          <a:xfrm>
            <a:off x="2135364" y="1856894"/>
            <a:ext cx="4110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200"/>
              <a:buFont typeface="Jua"/>
              <a:buNone/>
              <a:defRPr b="1" sz="2400">
                <a:solidFill>
                  <a:schemeClr val="lt1"/>
                </a:solidFill>
                <a:latin typeface="Jua"/>
                <a:ea typeface="Jua"/>
                <a:cs typeface="Jua"/>
                <a:sym typeface="Jua"/>
              </a:defRPr>
            </a:lvl1pPr>
            <a:lvl2pPr lvl="1"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2pPr>
            <a:lvl3pPr lvl="2"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3pPr>
            <a:lvl4pPr lvl="3"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4pPr>
            <a:lvl5pPr lvl="4"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5pPr>
            <a:lvl6pPr lvl="5"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6pPr>
            <a:lvl7pPr lvl="6"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7pPr>
            <a:lvl8pPr lvl="7"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8pPr>
            <a:lvl9pPr lvl="8"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9pPr>
          </a:lstStyle>
          <a:p>
            <a:r>
              <a:t>xx%</a:t>
            </a:r>
          </a:p>
        </p:txBody>
      </p:sp>
      <p:sp>
        <p:nvSpPr>
          <p:cNvPr id="6494" name="Google Shape;6494;p30"/>
          <p:cNvSpPr txBox="1"/>
          <p:nvPr>
            <p:ph hasCustomPrompt="1" idx="5" type="title"/>
          </p:nvPr>
        </p:nvSpPr>
        <p:spPr>
          <a:xfrm>
            <a:off x="4366597" y="1856897"/>
            <a:ext cx="4110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200"/>
              <a:buFont typeface="Jua"/>
              <a:buNone/>
              <a:defRPr b="1" sz="2200">
                <a:solidFill>
                  <a:schemeClr val="lt1"/>
                </a:solidFill>
                <a:latin typeface="Jua"/>
                <a:ea typeface="Jua"/>
                <a:cs typeface="Jua"/>
                <a:sym typeface="Jua"/>
              </a:defRPr>
            </a:lvl1pPr>
            <a:lvl2pPr lvl="1"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2pPr>
            <a:lvl3pPr lvl="2"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3pPr>
            <a:lvl4pPr lvl="3"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4pPr>
            <a:lvl5pPr lvl="4"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5pPr>
            <a:lvl6pPr lvl="5"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6pPr>
            <a:lvl7pPr lvl="6"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7pPr>
            <a:lvl8pPr lvl="7"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8pPr>
            <a:lvl9pPr lvl="8"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9pPr>
          </a:lstStyle>
          <a:p>
            <a:r>
              <a:t>xx%</a:t>
            </a:r>
          </a:p>
        </p:txBody>
      </p:sp>
      <p:sp>
        <p:nvSpPr>
          <p:cNvPr id="6495" name="Google Shape;6495;p30"/>
          <p:cNvSpPr txBox="1"/>
          <p:nvPr>
            <p:ph idx="6" type="subTitle"/>
          </p:nvPr>
        </p:nvSpPr>
        <p:spPr>
          <a:xfrm>
            <a:off x="5747777" y="2799913"/>
            <a:ext cx="2148300" cy="989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6496" name="Google Shape;6496;p30"/>
          <p:cNvSpPr txBox="1"/>
          <p:nvPr>
            <p:ph idx="7" type="title"/>
          </p:nvPr>
        </p:nvSpPr>
        <p:spPr>
          <a:xfrm>
            <a:off x="6012897" y="2442027"/>
            <a:ext cx="1618200" cy="518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6497" name="Google Shape;6497;p30"/>
          <p:cNvSpPr txBox="1"/>
          <p:nvPr>
            <p:ph hasCustomPrompt="1" idx="8" type="title"/>
          </p:nvPr>
        </p:nvSpPr>
        <p:spPr>
          <a:xfrm>
            <a:off x="6594425" y="1859794"/>
            <a:ext cx="4110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200"/>
              <a:buFont typeface="Jua"/>
              <a:buNone/>
              <a:defRPr b="1" sz="2200">
                <a:solidFill>
                  <a:schemeClr val="lt1"/>
                </a:solidFill>
                <a:latin typeface="Jua"/>
                <a:ea typeface="Jua"/>
                <a:cs typeface="Jua"/>
                <a:sym typeface="Jua"/>
              </a:defRPr>
            </a:lvl1pPr>
            <a:lvl2pPr lvl="1"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2pPr>
            <a:lvl3pPr lvl="2"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3pPr>
            <a:lvl4pPr lvl="3"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4pPr>
            <a:lvl5pPr lvl="4"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5pPr>
            <a:lvl6pPr lvl="5"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6pPr>
            <a:lvl7pPr lvl="6"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7pPr>
            <a:lvl8pPr lvl="7"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8pPr>
            <a:lvl9pPr lvl="8"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9pPr>
          </a:lstStyle>
          <a:p>
            <a:r>
              <a:t>xx%</a:t>
            </a:r>
          </a:p>
        </p:txBody>
      </p:sp>
      <p:sp>
        <p:nvSpPr>
          <p:cNvPr id="6498" name="Google Shape;6498;p30"/>
          <p:cNvSpPr txBox="1"/>
          <p:nvPr>
            <p:ph idx="9"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1589" name="Shape 1589"/>
        <p:cNvGrpSpPr/>
        <p:nvPr/>
      </p:nvGrpSpPr>
      <p:grpSpPr>
        <a:xfrm>
          <a:off x="0" y="0"/>
          <a:ext cx="0" cy="0"/>
          <a:chOff x="0" y="0"/>
          <a:chExt cx="0" cy="0"/>
        </a:xfrm>
      </p:grpSpPr>
      <p:grpSp>
        <p:nvGrpSpPr>
          <p:cNvPr id="1590" name="Google Shape;1590;p4"/>
          <p:cNvGrpSpPr/>
          <p:nvPr/>
        </p:nvGrpSpPr>
        <p:grpSpPr>
          <a:xfrm rot="616907">
            <a:off x="8143110" y="249165"/>
            <a:ext cx="701416" cy="1468762"/>
            <a:chOff x="8694925" y="207725"/>
            <a:chExt cx="701375" cy="1468675"/>
          </a:xfrm>
        </p:grpSpPr>
        <p:sp>
          <p:nvSpPr>
            <p:cNvPr id="1591" name="Google Shape;1591;p4"/>
            <p:cNvSpPr/>
            <p:nvPr/>
          </p:nvSpPr>
          <p:spPr>
            <a:xfrm>
              <a:off x="9081050" y="757200"/>
              <a:ext cx="142625" cy="92150"/>
            </a:xfrm>
            <a:custGeom>
              <a:rect b="b" l="l" r="r" t="t"/>
              <a:pathLst>
                <a:path extrusionOk="0" h="3686" w="5705">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4"/>
            <p:cNvSpPr/>
            <p:nvPr/>
          </p:nvSpPr>
          <p:spPr>
            <a:xfrm>
              <a:off x="8870050" y="865800"/>
              <a:ext cx="297750" cy="728875"/>
            </a:xfrm>
            <a:custGeom>
              <a:rect b="b" l="l" r="r" t="t"/>
              <a:pathLst>
                <a:path extrusionOk="0" h="29155" w="1191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4"/>
            <p:cNvSpPr/>
            <p:nvPr/>
          </p:nvSpPr>
          <p:spPr>
            <a:xfrm>
              <a:off x="8786675" y="1566300"/>
              <a:ext cx="150950" cy="93425"/>
            </a:xfrm>
            <a:custGeom>
              <a:rect b="b" l="l" r="r" t="t"/>
              <a:pathLst>
                <a:path extrusionOk="0" h="3737" w="6038">
                  <a:moveTo>
                    <a:pt x="2869" y="1"/>
                  </a:moveTo>
                  <a:lnTo>
                    <a:pt x="2702" y="1835"/>
                  </a:lnTo>
                  <a:lnTo>
                    <a:pt x="0" y="3236"/>
                  </a:lnTo>
                  <a:lnTo>
                    <a:pt x="5604" y="3737"/>
                  </a:lnTo>
                  <a:lnTo>
                    <a:pt x="6038" y="468"/>
                  </a:lnTo>
                  <a:lnTo>
                    <a:pt x="2869"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4"/>
            <p:cNvSpPr/>
            <p:nvPr/>
          </p:nvSpPr>
          <p:spPr>
            <a:xfrm>
              <a:off x="8980975" y="1582150"/>
              <a:ext cx="139300" cy="94250"/>
            </a:xfrm>
            <a:custGeom>
              <a:rect b="b" l="l" r="r" t="t"/>
              <a:pathLst>
                <a:path extrusionOk="0" h="3770" w="5572">
                  <a:moveTo>
                    <a:pt x="101" y="0"/>
                  </a:moveTo>
                  <a:lnTo>
                    <a:pt x="0" y="3336"/>
                  </a:lnTo>
                  <a:lnTo>
                    <a:pt x="5571" y="3770"/>
                  </a:lnTo>
                  <a:lnTo>
                    <a:pt x="3503" y="2069"/>
                  </a:lnTo>
                  <a:lnTo>
                    <a:pt x="3570" y="67"/>
                  </a:lnTo>
                  <a:lnTo>
                    <a:pt x="101" y="0"/>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4"/>
            <p:cNvSpPr/>
            <p:nvPr/>
          </p:nvSpPr>
          <p:spPr>
            <a:xfrm>
              <a:off x="8956800" y="216075"/>
              <a:ext cx="245200" cy="168350"/>
            </a:xfrm>
            <a:custGeom>
              <a:rect b="b" l="l" r="r" t="t"/>
              <a:pathLst>
                <a:path extrusionOk="0" h="6734" w="9808">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4"/>
            <p:cNvSpPr/>
            <p:nvPr/>
          </p:nvSpPr>
          <p:spPr>
            <a:xfrm>
              <a:off x="8898425" y="461225"/>
              <a:ext cx="300225" cy="425450"/>
            </a:xfrm>
            <a:custGeom>
              <a:rect b="b" l="l" r="r" t="t"/>
              <a:pathLst>
                <a:path extrusionOk="0" h="17018" w="12009">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4"/>
            <p:cNvSpPr/>
            <p:nvPr/>
          </p:nvSpPr>
          <p:spPr>
            <a:xfrm>
              <a:off x="9006825" y="237850"/>
              <a:ext cx="146800" cy="175200"/>
            </a:xfrm>
            <a:custGeom>
              <a:rect b="b" l="l" r="r" t="t"/>
              <a:pathLst>
                <a:path extrusionOk="0" h="7008" w="5872">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4"/>
            <p:cNvSpPr/>
            <p:nvPr/>
          </p:nvSpPr>
          <p:spPr>
            <a:xfrm>
              <a:off x="9031000" y="399625"/>
              <a:ext cx="81750" cy="117725"/>
            </a:xfrm>
            <a:custGeom>
              <a:rect b="b" l="l" r="r" t="t"/>
              <a:pathLst>
                <a:path extrusionOk="0" h="4709" w="327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4"/>
            <p:cNvSpPr/>
            <p:nvPr/>
          </p:nvSpPr>
          <p:spPr>
            <a:xfrm>
              <a:off x="8983850" y="318525"/>
              <a:ext cx="39675" cy="51650"/>
            </a:xfrm>
            <a:custGeom>
              <a:rect b="b" l="l" r="r" t="t"/>
              <a:pathLst>
                <a:path extrusionOk="0" h="2066" w="1587">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4"/>
            <p:cNvSpPr/>
            <p:nvPr/>
          </p:nvSpPr>
          <p:spPr>
            <a:xfrm>
              <a:off x="9042800" y="307900"/>
              <a:ext cx="7425" cy="6400"/>
            </a:xfrm>
            <a:custGeom>
              <a:rect b="b" l="l" r="r" t="t"/>
              <a:pathLst>
                <a:path extrusionOk="0" h="256" w="297">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4"/>
            <p:cNvSpPr/>
            <p:nvPr/>
          </p:nvSpPr>
          <p:spPr>
            <a:xfrm>
              <a:off x="9112575" y="305775"/>
              <a:ext cx="7700" cy="5550"/>
            </a:xfrm>
            <a:custGeom>
              <a:rect b="b" l="l" r="r" t="t"/>
              <a:pathLst>
                <a:path extrusionOk="0" h="222" w="308">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4"/>
            <p:cNvSpPr/>
            <p:nvPr/>
          </p:nvSpPr>
          <p:spPr>
            <a:xfrm>
              <a:off x="9043600" y="409750"/>
              <a:ext cx="64750" cy="7775"/>
            </a:xfrm>
            <a:custGeom>
              <a:rect b="b" l="l" r="r" t="t"/>
              <a:pathLst>
                <a:path extrusionOk="0" h="311" w="259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4"/>
            <p:cNvSpPr/>
            <p:nvPr/>
          </p:nvSpPr>
          <p:spPr>
            <a:xfrm>
              <a:off x="9046025" y="233250"/>
              <a:ext cx="100100" cy="58000"/>
            </a:xfrm>
            <a:custGeom>
              <a:rect b="b" l="l" r="r" t="t"/>
              <a:pathLst>
                <a:path extrusionOk="0" h="2320" w="4004">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4"/>
            <p:cNvSpPr/>
            <p:nvPr/>
          </p:nvSpPr>
          <p:spPr>
            <a:xfrm>
              <a:off x="9079375" y="302075"/>
              <a:ext cx="23375" cy="44775"/>
            </a:xfrm>
            <a:custGeom>
              <a:rect b="b" l="l" r="r" t="t"/>
              <a:pathLst>
                <a:path extrusionOk="0" h="1791" w="935">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4"/>
            <p:cNvSpPr/>
            <p:nvPr/>
          </p:nvSpPr>
          <p:spPr>
            <a:xfrm>
              <a:off x="9036125" y="1631350"/>
              <a:ext cx="37450" cy="5850"/>
            </a:xfrm>
            <a:custGeom>
              <a:rect b="b" l="l" r="r" t="t"/>
              <a:pathLst>
                <a:path extrusionOk="0" h="234" w="1498">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4"/>
            <p:cNvSpPr/>
            <p:nvPr/>
          </p:nvSpPr>
          <p:spPr>
            <a:xfrm>
              <a:off x="9040175" y="1620150"/>
              <a:ext cx="30900" cy="2800"/>
            </a:xfrm>
            <a:custGeom>
              <a:rect b="b" l="l" r="r" t="t"/>
              <a:pathLst>
                <a:path extrusionOk="0" h="112" w="1236">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4"/>
            <p:cNvSpPr/>
            <p:nvPr/>
          </p:nvSpPr>
          <p:spPr>
            <a:xfrm>
              <a:off x="9047700" y="1599325"/>
              <a:ext cx="41000" cy="23325"/>
            </a:xfrm>
            <a:custGeom>
              <a:rect b="b" l="l" r="r" t="t"/>
              <a:pathLst>
                <a:path extrusionOk="0" h="933" w="164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4"/>
            <p:cNvSpPr/>
            <p:nvPr/>
          </p:nvSpPr>
          <p:spPr>
            <a:xfrm>
              <a:off x="8851725" y="1612175"/>
              <a:ext cx="23375" cy="5850"/>
            </a:xfrm>
            <a:custGeom>
              <a:rect b="b" l="l" r="r" t="t"/>
              <a:pathLst>
                <a:path extrusionOk="0" h="234" w="935">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4"/>
            <p:cNvSpPr/>
            <p:nvPr/>
          </p:nvSpPr>
          <p:spPr>
            <a:xfrm>
              <a:off x="8849225" y="1605500"/>
              <a:ext cx="25875" cy="4200"/>
            </a:xfrm>
            <a:custGeom>
              <a:rect b="b" l="l" r="r" t="t"/>
              <a:pathLst>
                <a:path extrusionOk="0" h="168" w="1035">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4"/>
            <p:cNvSpPr/>
            <p:nvPr/>
          </p:nvSpPr>
          <p:spPr>
            <a:xfrm>
              <a:off x="8861725" y="1596325"/>
              <a:ext cx="11700" cy="2700"/>
            </a:xfrm>
            <a:custGeom>
              <a:rect b="b" l="l" r="r" t="t"/>
              <a:pathLst>
                <a:path extrusionOk="0" h="108" w="468">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4"/>
            <p:cNvSpPr/>
            <p:nvPr/>
          </p:nvSpPr>
          <p:spPr>
            <a:xfrm>
              <a:off x="8835200" y="1577025"/>
              <a:ext cx="46350" cy="22975"/>
            </a:xfrm>
            <a:custGeom>
              <a:rect b="b" l="l" r="r" t="t"/>
              <a:pathLst>
                <a:path extrusionOk="0" h="919" w="1854">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4"/>
            <p:cNvSpPr/>
            <p:nvPr/>
          </p:nvSpPr>
          <p:spPr>
            <a:xfrm>
              <a:off x="9103575" y="469675"/>
              <a:ext cx="292725" cy="336950"/>
            </a:xfrm>
            <a:custGeom>
              <a:rect b="b" l="l" r="r" t="t"/>
              <a:pathLst>
                <a:path extrusionOk="0" h="13478" w="11709">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4"/>
            <p:cNvSpPr/>
            <p:nvPr/>
          </p:nvSpPr>
          <p:spPr>
            <a:xfrm>
              <a:off x="8847550" y="822425"/>
              <a:ext cx="322750" cy="712225"/>
            </a:xfrm>
            <a:custGeom>
              <a:rect b="b" l="l" r="r" t="t"/>
              <a:pathLst>
                <a:path extrusionOk="0" h="28489" w="1291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4"/>
            <p:cNvSpPr/>
            <p:nvPr/>
          </p:nvSpPr>
          <p:spPr>
            <a:xfrm>
              <a:off x="8941775" y="616450"/>
              <a:ext cx="206000" cy="237700"/>
            </a:xfrm>
            <a:custGeom>
              <a:rect b="b" l="l" r="r" t="t"/>
              <a:pathLst>
                <a:path extrusionOk="0" h="9508" w="824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4"/>
            <p:cNvSpPr/>
            <p:nvPr/>
          </p:nvSpPr>
          <p:spPr>
            <a:xfrm>
              <a:off x="8873400" y="742625"/>
              <a:ext cx="134275" cy="108450"/>
            </a:xfrm>
            <a:custGeom>
              <a:rect b="b" l="l" r="r" t="t"/>
              <a:pathLst>
                <a:path extrusionOk="0" h="4338" w="5371">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4"/>
            <p:cNvSpPr/>
            <p:nvPr/>
          </p:nvSpPr>
          <p:spPr>
            <a:xfrm>
              <a:off x="8694925" y="469675"/>
              <a:ext cx="321100" cy="314425"/>
            </a:xfrm>
            <a:custGeom>
              <a:rect b="b" l="l" r="r" t="t"/>
              <a:pathLst>
                <a:path extrusionOk="0" h="12577" w="12844">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4"/>
            <p:cNvSpPr/>
            <p:nvPr/>
          </p:nvSpPr>
          <p:spPr>
            <a:xfrm>
              <a:off x="9122750" y="483850"/>
              <a:ext cx="38375" cy="172650"/>
            </a:xfrm>
            <a:custGeom>
              <a:rect b="b" l="l" r="r" t="t"/>
              <a:pathLst>
                <a:path extrusionOk="0" h="6906" w="1535">
                  <a:moveTo>
                    <a:pt x="734" y="1"/>
                  </a:moveTo>
                  <a:lnTo>
                    <a:pt x="0" y="6839"/>
                  </a:lnTo>
                  <a:lnTo>
                    <a:pt x="601" y="6906"/>
                  </a:lnTo>
                  <a:lnTo>
                    <a:pt x="1535" y="435"/>
                  </a:lnTo>
                  <a:lnTo>
                    <a:pt x="734"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4"/>
            <p:cNvSpPr/>
            <p:nvPr/>
          </p:nvSpPr>
          <p:spPr>
            <a:xfrm>
              <a:off x="8991825" y="470525"/>
              <a:ext cx="23375" cy="162625"/>
            </a:xfrm>
            <a:custGeom>
              <a:rect b="b" l="l" r="r" t="t"/>
              <a:pathLst>
                <a:path extrusionOk="0" h="6505" w="935">
                  <a:moveTo>
                    <a:pt x="934" y="0"/>
                  </a:moveTo>
                  <a:lnTo>
                    <a:pt x="0" y="300"/>
                  </a:lnTo>
                  <a:lnTo>
                    <a:pt x="134" y="6438"/>
                  </a:lnTo>
                  <a:lnTo>
                    <a:pt x="767" y="6505"/>
                  </a:lnTo>
                  <a:lnTo>
                    <a:pt x="934"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4"/>
            <p:cNvSpPr/>
            <p:nvPr/>
          </p:nvSpPr>
          <p:spPr>
            <a:xfrm>
              <a:off x="9126925" y="642150"/>
              <a:ext cx="12525" cy="10200"/>
            </a:xfrm>
            <a:custGeom>
              <a:rect b="b" l="l" r="r" t="t"/>
              <a:pathLst>
                <a:path extrusionOk="0" h="408" w="501">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4"/>
            <p:cNvSpPr/>
            <p:nvPr/>
          </p:nvSpPr>
          <p:spPr>
            <a:xfrm>
              <a:off x="8996500" y="621400"/>
              <a:ext cx="13375" cy="8725"/>
            </a:xfrm>
            <a:custGeom>
              <a:rect b="b" l="l" r="r" t="t"/>
              <a:pathLst>
                <a:path extrusionOk="0" h="349" w="535">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4"/>
            <p:cNvSpPr/>
            <p:nvPr/>
          </p:nvSpPr>
          <p:spPr>
            <a:xfrm>
              <a:off x="9014325" y="676175"/>
              <a:ext cx="87600" cy="87875"/>
            </a:xfrm>
            <a:custGeom>
              <a:rect b="b" l="l" r="r" t="t"/>
              <a:pathLst>
                <a:path extrusionOk="0" h="3515" w="3504">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4"/>
            <p:cNvSpPr/>
            <p:nvPr/>
          </p:nvSpPr>
          <p:spPr>
            <a:xfrm>
              <a:off x="9020175" y="695675"/>
              <a:ext cx="77575" cy="12550"/>
            </a:xfrm>
            <a:custGeom>
              <a:rect b="b" l="l" r="r" t="t"/>
              <a:pathLst>
                <a:path extrusionOk="0" h="502" w="3103">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4"/>
            <p:cNvSpPr/>
            <p:nvPr/>
          </p:nvSpPr>
          <p:spPr>
            <a:xfrm>
              <a:off x="9132750" y="850875"/>
              <a:ext cx="31425" cy="53525"/>
            </a:xfrm>
            <a:custGeom>
              <a:rect b="b" l="l" r="r" t="t"/>
              <a:pathLst>
                <a:path extrusionOk="0" h="2141" w="1257">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4"/>
            <p:cNvSpPr/>
            <p:nvPr/>
          </p:nvSpPr>
          <p:spPr>
            <a:xfrm>
              <a:off x="9030175" y="855575"/>
              <a:ext cx="32550" cy="75050"/>
            </a:xfrm>
            <a:custGeom>
              <a:rect b="b" l="l" r="r" t="t"/>
              <a:pathLst>
                <a:path extrusionOk="0" h="3002" w="1302">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4"/>
            <p:cNvSpPr/>
            <p:nvPr/>
          </p:nvSpPr>
          <p:spPr>
            <a:xfrm>
              <a:off x="8904250" y="849925"/>
              <a:ext cx="42800" cy="41750"/>
            </a:xfrm>
            <a:custGeom>
              <a:rect b="b" l="l" r="r" t="t"/>
              <a:pathLst>
                <a:path extrusionOk="0" h="1670" w="1712">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4"/>
            <p:cNvSpPr/>
            <p:nvPr/>
          </p:nvSpPr>
          <p:spPr>
            <a:xfrm>
              <a:off x="8843375" y="1517925"/>
              <a:ext cx="98425" cy="8375"/>
            </a:xfrm>
            <a:custGeom>
              <a:rect b="b" l="l" r="r" t="t"/>
              <a:pathLst>
                <a:path extrusionOk="0" h="335" w="3937">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4"/>
            <p:cNvSpPr/>
            <p:nvPr/>
          </p:nvSpPr>
          <p:spPr>
            <a:xfrm>
              <a:off x="8853475" y="1489700"/>
              <a:ext cx="92500" cy="14075"/>
            </a:xfrm>
            <a:custGeom>
              <a:rect b="b" l="l" r="r" t="t"/>
              <a:pathLst>
                <a:path extrusionOk="0" h="563" w="370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4"/>
            <p:cNvSpPr/>
            <p:nvPr/>
          </p:nvSpPr>
          <p:spPr>
            <a:xfrm>
              <a:off x="8978475" y="1525450"/>
              <a:ext cx="112600" cy="7800"/>
            </a:xfrm>
            <a:custGeom>
              <a:rect b="b" l="l" r="r" t="t"/>
              <a:pathLst>
                <a:path extrusionOk="0" h="312" w="4504">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4"/>
            <p:cNvSpPr/>
            <p:nvPr/>
          </p:nvSpPr>
          <p:spPr>
            <a:xfrm>
              <a:off x="8983475" y="1493750"/>
              <a:ext cx="120950" cy="6700"/>
            </a:xfrm>
            <a:custGeom>
              <a:rect b="b" l="l" r="r" t="t"/>
              <a:pathLst>
                <a:path extrusionOk="0" h="268" w="4838">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4"/>
            <p:cNvSpPr/>
            <p:nvPr/>
          </p:nvSpPr>
          <p:spPr>
            <a:xfrm>
              <a:off x="9066875" y="1198550"/>
              <a:ext cx="48375" cy="10850"/>
            </a:xfrm>
            <a:custGeom>
              <a:rect b="b" l="l" r="r" t="t"/>
              <a:pathLst>
                <a:path extrusionOk="0" h="434" w="1935">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4"/>
            <p:cNvSpPr/>
            <p:nvPr/>
          </p:nvSpPr>
          <p:spPr>
            <a:xfrm>
              <a:off x="8906175" y="1183175"/>
              <a:ext cx="36975" cy="30625"/>
            </a:xfrm>
            <a:custGeom>
              <a:rect b="b" l="l" r="r" t="t"/>
              <a:pathLst>
                <a:path extrusionOk="0" h="1225" w="1479">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4"/>
            <p:cNvSpPr/>
            <p:nvPr/>
          </p:nvSpPr>
          <p:spPr>
            <a:xfrm>
              <a:off x="8981800" y="207725"/>
              <a:ext cx="45075" cy="46825"/>
            </a:xfrm>
            <a:custGeom>
              <a:rect b="b" l="l" r="r" t="t"/>
              <a:pathLst>
                <a:path extrusionOk="0" h="1873" w="1803">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4"/>
            <p:cNvSpPr/>
            <p:nvPr/>
          </p:nvSpPr>
          <p:spPr>
            <a:xfrm>
              <a:off x="8990150" y="229050"/>
              <a:ext cx="42225" cy="27175"/>
            </a:xfrm>
            <a:custGeom>
              <a:rect b="b" l="l" r="r" t="t"/>
              <a:pathLst>
                <a:path extrusionOk="0" h="1087" w="1689">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4"/>
            <p:cNvSpPr/>
            <p:nvPr/>
          </p:nvSpPr>
          <p:spPr>
            <a:xfrm>
              <a:off x="9085475" y="336675"/>
              <a:ext cx="31325" cy="25750"/>
            </a:xfrm>
            <a:custGeom>
              <a:rect b="b" l="l" r="r" t="t"/>
              <a:pathLst>
                <a:path extrusionOk="0" h="1030" w="1253">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5" name="Google Shape;1635;p4"/>
          <p:cNvSpPr/>
          <p:nvPr/>
        </p:nvSpPr>
        <p:spPr>
          <a:xfrm flipH="1" rot="9803291">
            <a:off x="39492" y="-798794"/>
            <a:ext cx="8664655" cy="6407824"/>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636" name="Google Shape;1636;p4"/>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637" name="Google Shape;1637;p4"/>
          <p:cNvSpPr txBox="1"/>
          <p:nvPr>
            <p:ph idx="1" type="subTitle"/>
          </p:nvPr>
        </p:nvSpPr>
        <p:spPr>
          <a:xfrm>
            <a:off x="1126350" y="1162200"/>
            <a:ext cx="6891300" cy="327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1pPr>
            <a:lvl2pPr lvl="1"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2pPr>
            <a:lvl3pPr lvl="2"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3pPr>
            <a:lvl4pPr lvl="3"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4pPr>
            <a:lvl5pPr lvl="4"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5pPr>
            <a:lvl6pPr lvl="5"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6pPr>
            <a:lvl7pPr lvl="6"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7pPr>
            <a:lvl8pPr lvl="7"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8pPr>
            <a:lvl9pPr lvl="8"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numbers">
  <p:cSld name="BIG_NUMBER_1">
    <p:spTree>
      <p:nvGrpSpPr>
        <p:cNvPr id="6499" name="Shape 6499"/>
        <p:cNvGrpSpPr/>
        <p:nvPr/>
      </p:nvGrpSpPr>
      <p:grpSpPr>
        <a:xfrm>
          <a:off x="0" y="0"/>
          <a:ext cx="0" cy="0"/>
          <a:chOff x="0" y="0"/>
          <a:chExt cx="0" cy="0"/>
        </a:xfrm>
      </p:grpSpPr>
      <p:sp>
        <p:nvSpPr>
          <p:cNvPr id="6500" name="Google Shape;6500;p31"/>
          <p:cNvSpPr txBox="1"/>
          <p:nvPr>
            <p:ph idx="1" type="subTitle"/>
          </p:nvPr>
        </p:nvSpPr>
        <p:spPr>
          <a:xfrm>
            <a:off x="2008350" y="3314846"/>
            <a:ext cx="5127300" cy="64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6501" name="Google Shape;6501;p31"/>
          <p:cNvSpPr txBox="1"/>
          <p:nvPr>
            <p:ph hasCustomPrompt="1" type="title"/>
          </p:nvPr>
        </p:nvSpPr>
        <p:spPr>
          <a:xfrm>
            <a:off x="2901900" y="2935139"/>
            <a:ext cx="3340200" cy="56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Font typeface="Jua"/>
              <a:buNone/>
              <a:defRPr sz="3000">
                <a:latin typeface="Jua"/>
                <a:ea typeface="Jua"/>
                <a:cs typeface="Jua"/>
                <a:sym typeface="Jua"/>
              </a:defRPr>
            </a:lvl1pPr>
            <a:lvl2pPr lvl="1" rtl="0" algn="ctr">
              <a:spcBef>
                <a:spcPts val="0"/>
              </a:spcBef>
              <a:spcAft>
                <a:spcPts val="0"/>
              </a:spcAft>
              <a:buSzPts val="3000"/>
              <a:buFont typeface="Jua"/>
              <a:buNone/>
              <a:defRPr sz="3000">
                <a:latin typeface="Jua"/>
                <a:ea typeface="Jua"/>
                <a:cs typeface="Jua"/>
                <a:sym typeface="Jua"/>
              </a:defRPr>
            </a:lvl2pPr>
            <a:lvl3pPr lvl="2" rtl="0" algn="ctr">
              <a:spcBef>
                <a:spcPts val="0"/>
              </a:spcBef>
              <a:spcAft>
                <a:spcPts val="0"/>
              </a:spcAft>
              <a:buSzPts val="3000"/>
              <a:buFont typeface="Jua"/>
              <a:buNone/>
              <a:defRPr sz="3000">
                <a:latin typeface="Jua"/>
                <a:ea typeface="Jua"/>
                <a:cs typeface="Jua"/>
                <a:sym typeface="Jua"/>
              </a:defRPr>
            </a:lvl3pPr>
            <a:lvl4pPr lvl="3" rtl="0" algn="ctr">
              <a:spcBef>
                <a:spcPts val="0"/>
              </a:spcBef>
              <a:spcAft>
                <a:spcPts val="0"/>
              </a:spcAft>
              <a:buSzPts val="3000"/>
              <a:buFont typeface="Jua"/>
              <a:buNone/>
              <a:defRPr sz="3000">
                <a:latin typeface="Jua"/>
                <a:ea typeface="Jua"/>
                <a:cs typeface="Jua"/>
                <a:sym typeface="Jua"/>
              </a:defRPr>
            </a:lvl4pPr>
            <a:lvl5pPr lvl="4" rtl="0" algn="ctr">
              <a:spcBef>
                <a:spcPts val="0"/>
              </a:spcBef>
              <a:spcAft>
                <a:spcPts val="0"/>
              </a:spcAft>
              <a:buSzPts val="3000"/>
              <a:buFont typeface="Jua"/>
              <a:buNone/>
              <a:defRPr sz="3000">
                <a:latin typeface="Jua"/>
                <a:ea typeface="Jua"/>
                <a:cs typeface="Jua"/>
                <a:sym typeface="Jua"/>
              </a:defRPr>
            </a:lvl5pPr>
            <a:lvl6pPr lvl="5" rtl="0" algn="ctr">
              <a:spcBef>
                <a:spcPts val="0"/>
              </a:spcBef>
              <a:spcAft>
                <a:spcPts val="0"/>
              </a:spcAft>
              <a:buSzPts val="3000"/>
              <a:buFont typeface="Jua"/>
              <a:buNone/>
              <a:defRPr sz="3000">
                <a:latin typeface="Jua"/>
                <a:ea typeface="Jua"/>
                <a:cs typeface="Jua"/>
                <a:sym typeface="Jua"/>
              </a:defRPr>
            </a:lvl6pPr>
            <a:lvl7pPr lvl="6" rtl="0" algn="ctr">
              <a:spcBef>
                <a:spcPts val="0"/>
              </a:spcBef>
              <a:spcAft>
                <a:spcPts val="0"/>
              </a:spcAft>
              <a:buSzPts val="3000"/>
              <a:buFont typeface="Jua"/>
              <a:buNone/>
              <a:defRPr sz="3000">
                <a:latin typeface="Jua"/>
                <a:ea typeface="Jua"/>
                <a:cs typeface="Jua"/>
                <a:sym typeface="Jua"/>
              </a:defRPr>
            </a:lvl7pPr>
            <a:lvl8pPr lvl="7" rtl="0" algn="ctr">
              <a:spcBef>
                <a:spcPts val="0"/>
              </a:spcBef>
              <a:spcAft>
                <a:spcPts val="0"/>
              </a:spcAft>
              <a:buSzPts val="3000"/>
              <a:buFont typeface="Jua"/>
              <a:buNone/>
              <a:defRPr sz="3000">
                <a:latin typeface="Jua"/>
                <a:ea typeface="Jua"/>
                <a:cs typeface="Jua"/>
                <a:sym typeface="Jua"/>
              </a:defRPr>
            </a:lvl8pPr>
            <a:lvl9pPr lvl="8" rtl="0" algn="ctr">
              <a:spcBef>
                <a:spcPts val="0"/>
              </a:spcBef>
              <a:spcAft>
                <a:spcPts val="0"/>
              </a:spcAft>
              <a:buSzPts val="3000"/>
              <a:buFont typeface="Jua"/>
              <a:buNone/>
              <a:defRPr sz="3000">
                <a:latin typeface="Jua"/>
                <a:ea typeface="Jua"/>
                <a:cs typeface="Jua"/>
                <a:sym typeface="Jua"/>
              </a:defRPr>
            </a:lvl9pPr>
          </a:lstStyle>
          <a:p>
            <a:r>
              <a:t>xx%</a:t>
            </a:r>
          </a:p>
        </p:txBody>
      </p:sp>
      <p:sp>
        <p:nvSpPr>
          <p:cNvPr id="6502" name="Google Shape;6502;p31"/>
          <p:cNvSpPr txBox="1"/>
          <p:nvPr>
            <p:ph hasCustomPrompt="1" idx="2" type="title"/>
          </p:nvPr>
        </p:nvSpPr>
        <p:spPr>
          <a:xfrm>
            <a:off x="2901900" y="1233497"/>
            <a:ext cx="3340200" cy="56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Font typeface="Jua"/>
              <a:buNone/>
              <a:defRPr sz="3000">
                <a:latin typeface="Jua"/>
                <a:ea typeface="Jua"/>
                <a:cs typeface="Jua"/>
                <a:sym typeface="Jua"/>
              </a:defRPr>
            </a:lvl1pPr>
            <a:lvl2pPr lvl="1" rtl="0" algn="ctr">
              <a:spcBef>
                <a:spcPts val="0"/>
              </a:spcBef>
              <a:spcAft>
                <a:spcPts val="0"/>
              </a:spcAft>
              <a:buSzPts val="3000"/>
              <a:buFont typeface="Jua"/>
              <a:buNone/>
              <a:defRPr sz="3000">
                <a:latin typeface="Jua"/>
                <a:ea typeface="Jua"/>
                <a:cs typeface="Jua"/>
                <a:sym typeface="Jua"/>
              </a:defRPr>
            </a:lvl2pPr>
            <a:lvl3pPr lvl="2" rtl="0" algn="ctr">
              <a:spcBef>
                <a:spcPts val="0"/>
              </a:spcBef>
              <a:spcAft>
                <a:spcPts val="0"/>
              </a:spcAft>
              <a:buSzPts val="3000"/>
              <a:buFont typeface="Jua"/>
              <a:buNone/>
              <a:defRPr sz="3000">
                <a:latin typeface="Jua"/>
                <a:ea typeface="Jua"/>
                <a:cs typeface="Jua"/>
                <a:sym typeface="Jua"/>
              </a:defRPr>
            </a:lvl3pPr>
            <a:lvl4pPr lvl="3" rtl="0" algn="ctr">
              <a:spcBef>
                <a:spcPts val="0"/>
              </a:spcBef>
              <a:spcAft>
                <a:spcPts val="0"/>
              </a:spcAft>
              <a:buSzPts val="3000"/>
              <a:buFont typeface="Jua"/>
              <a:buNone/>
              <a:defRPr sz="3000">
                <a:latin typeface="Jua"/>
                <a:ea typeface="Jua"/>
                <a:cs typeface="Jua"/>
                <a:sym typeface="Jua"/>
              </a:defRPr>
            </a:lvl4pPr>
            <a:lvl5pPr lvl="4" rtl="0" algn="ctr">
              <a:spcBef>
                <a:spcPts val="0"/>
              </a:spcBef>
              <a:spcAft>
                <a:spcPts val="0"/>
              </a:spcAft>
              <a:buSzPts val="3000"/>
              <a:buFont typeface="Jua"/>
              <a:buNone/>
              <a:defRPr sz="3000">
                <a:latin typeface="Jua"/>
                <a:ea typeface="Jua"/>
                <a:cs typeface="Jua"/>
                <a:sym typeface="Jua"/>
              </a:defRPr>
            </a:lvl5pPr>
            <a:lvl6pPr lvl="5" rtl="0" algn="ctr">
              <a:spcBef>
                <a:spcPts val="0"/>
              </a:spcBef>
              <a:spcAft>
                <a:spcPts val="0"/>
              </a:spcAft>
              <a:buSzPts val="3000"/>
              <a:buFont typeface="Jua"/>
              <a:buNone/>
              <a:defRPr sz="3000">
                <a:latin typeface="Jua"/>
                <a:ea typeface="Jua"/>
                <a:cs typeface="Jua"/>
                <a:sym typeface="Jua"/>
              </a:defRPr>
            </a:lvl6pPr>
            <a:lvl7pPr lvl="6" rtl="0" algn="ctr">
              <a:spcBef>
                <a:spcPts val="0"/>
              </a:spcBef>
              <a:spcAft>
                <a:spcPts val="0"/>
              </a:spcAft>
              <a:buSzPts val="3000"/>
              <a:buFont typeface="Jua"/>
              <a:buNone/>
              <a:defRPr sz="3000">
                <a:latin typeface="Jua"/>
                <a:ea typeface="Jua"/>
                <a:cs typeface="Jua"/>
                <a:sym typeface="Jua"/>
              </a:defRPr>
            </a:lvl7pPr>
            <a:lvl8pPr lvl="7" rtl="0" algn="ctr">
              <a:spcBef>
                <a:spcPts val="0"/>
              </a:spcBef>
              <a:spcAft>
                <a:spcPts val="0"/>
              </a:spcAft>
              <a:buSzPts val="3000"/>
              <a:buFont typeface="Jua"/>
              <a:buNone/>
              <a:defRPr sz="3000">
                <a:latin typeface="Jua"/>
                <a:ea typeface="Jua"/>
                <a:cs typeface="Jua"/>
                <a:sym typeface="Jua"/>
              </a:defRPr>
            </a:lvl8pPr>
            <a:lvl9pPr lvl="8" rtl="0" algn="ctr">
              <a:spcBef>
                <a:spcPts val="0"/>
              </a:spcBef>
              <a:spcAft>
                <a:spcPts val="0"/>
              </a:spcAft>
              <a:buSzPts val="3000"/>
              <a:buFont typeface="Jua"/>
              <a:buNone/>
              <a:defRPr sz="3000">
                <a:latin typeface="Jua"/>
                <a:ea typeface="Jua"/>
                <a:cs typeface="Jua"/>
                <a:sym typeface="Jua"/>
              </a:defRPr>
            </a:lvl9pPr>
          </a:lstStyle>
          <a:p>
            <a:r>
              <a:t>xx%</a:t>
            </a:r>
          </a:p>
        </p:txBody>
      </p:sp>
      <p:sp>
        <p:nvSpPr>
          <p:cNvPr id="6503" name="Google Shape;6503;p31"/>
          <p:cNvSpPr txBox="1"/>
          <p:nvPr>
            <p:ph idx="3" type="subTitle"/>
          </p:nvPr>
        </p:nvSpPr>
        <p:spPr>
          <a:xfrm>
            <a:off x="2008350" y="1612718"/>
            <a:ext cx="5127300" cy="64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6504" name="Google Shape;6504;p31"/>
          <p:cNvSpPr txBox="1"/>
          <p:nvPr>
            <p:ph hasCustomPrompt="1" idx="4" type="title"/>
          </p:nvPr>
        </p:nvSpPr>
        <p:spPr>
          <a:xfrm>
            <a:off x="2901900" y="2085396"/>
            <a:ext cx="3340200" cy="56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Font typeface="Jua"/>
              <a:buNone/>
              <a:defRPr sz="3000">
                <a:latin typeface="Jua"/>
                <a:ea typeface="Jua"/>
                <a:cs typeface="Jua"/>
                <a:sym typeface="Jua"/>
              </a:defRPr>
            </a:lvl1pPr>
            <a:lvl2pPr lvl="1" rtl="0" algn="ctr">
              <a:spcBef>
                <a:spcPts val="0"/>
              </a:spcBef>
              <a:spcAft>
                <a:spcPts val="0"/>
              </a:spcAft>
              <a:buSzPts val="3000"/>
              <a:buFont typeface="Jua"/>
              <a:buNone/>
              <a:defRPr sz="3000">
                <a:latin typeface="Jua"/>
                <a:ea typeface="Jua"/>
                <a:cs typeface="Jua"/>
                <a:sym typeface="Jua"/>
              </a:defRPr>
            </a:lvl2pPr>
            <a:lvl3pPr lvl="2" rtl="0" algn="ctr">
              <a:spcBef>
                <a:spcPts val="0"/>
              </a:spcBef>
              <a:spcAft>
                <a:spcPts val="0"/>
              </a:spcAft>
              <a:buSzPts val="3000"/>
              <a:buFont typeface="Jua"/>
              <a:buNone/>
              <a:defRPr sz="3000">
                <a:latin typeface="Jua"/>
                <a:ea typeface="Jua"/>
                <a:cs typeface="Jua"/>
                <a:sym typeface="Jua"/>
              </a:defRPr>
            </a:lvl3pPr>
            <a:lvl4pPr lvl="3" rtl="0" algn="ctr">
              <a:spcBef>
                <a:spcPts val="0"/>
              </a:spcBef>
              <a:spcAft>
                <a:spcPts val="0"/>
              </a:spcAft>
              <a:buSzPts val="3000"/>
              <a:buFont typeface="Jua"/>
              <a:buNone/>
              <a:defRPr sz="3000">
                <a:latin typeface="Jua"/>
                <a:ea typeface="Jua"/>
                <a:cs typeface="Jua"/>
                <a:sym typeface="Jua"/>
              </a:defRPr>
            </a:lvl4pPr>
            <a:lvl5pPr lvl="4" rtl="0" algn="ctr">
              <a:spcBef>
                <a:spcPts val="0"/>
              </a:spcBef>
              <a:spcAft>
                <a:spcPts val="0"/>
              </a:spcAft>
              <a:buSzPts val="3000"/>
              <a:buFont typeface="Jua"/>
              <a:buNone/>
              <a:defRPr sz="3000">
                <a:latin typeface="Jua"/>
                <a:ea typeface="Jua"/>
                <a:cs typeface="Jua"/>
                <a:sym typeface="Jua"/>
              </a:defRPr>
            </a:lvl5pPr>
            <a:lvl6pPr lvl="5" rtl="0" algn="ctr">
              <a:spcBef>
                <a:spcPts val="0"/>
              </a:spcBef>
              <a:spcAft>
                <a:spcPts val="0"/>
              </a:spcAft>
              <a:buSzPts val="3000"/>
              <a:buFont typeface="Jua"/>
              <a:buNone/>
              <a:defRPr sz="3000">
                <a:latin typeface="Jua"/>
                <a:ea typeface="Jua"/>
                <a:cs typeface="Jua"/>
                <a:sym typeface="Jua"/>
              </a:defRPr>
            </a:lvl6pPr>
            <a:lvl7pPr lvl="6" rtl="0" algn="ctr">
              <a:spcBef>
                <a:spcPts val="0"/>
              </a:spcBef>
              <a:spcAft>
                <a:spcPts val="0"/>
              </a:spcAft>
              <a:buSzPts val="3000"/>
              <a:buFont typeface="Jua"/>
              <a:buNone/>
              <a:defRPr sz="3000">
                <a:latin typeface="Jua"/>
                <a:ea typeface="Jua"/>
                <a:cs typeface="Jua"/>
                <a:sym typeface="Jua"/>
              </a:defRPr>
            </a:lvl7pPr>
            <a:lvl8pPr lvl="7" rtl="0" algn="ctr">
              <a:spcBef>
                <a:spcPts val="0"/>
              </a:spcBef>
              <a:spcAft>
                <a:spcPts val="0"/>
              </a:spcAft>
              <a:buSzPts val="3000"/>
              <a:buFont typeface="Jua"/>
              <a:buNone/>
              <a:defRPr sz="3000">
                <a:latin typeface="Jua"/>
                <a:ea typeface="Jua"/>
                <a:cs typeface="Jua"/>
                <a:sym typeface="Jua"/>
              </a:defRPr>
            </a:lvl8pPr>
            <a:lvl9pPr lvl="8" rtl="0" algn="ctr">
              <a:spcBef>
                <a:spcPts val="0"/>
              </a:spcBef>
              <a:spcAft>
                <a:spcPts val="0"/>
              </a:spcAft>
              <a:buSzPts val="3000"/>
              <a:buFont typeface="Jua"/>
              <a:buNone/>
              <a:defRPr sz="3000">
                <a:latin typeface="Jua"/>
                <a:ea typeface="Jua"/>
                <a:cs typeface="Jua"/>
                <a:sym typeface="Jua"/>
              </a:defRPr>
            </a:lvl9pPr>
          </a:lstStyle>
          <a:p>
            <a:r>
              <a:t>xx%</a:t>
            </a:r>
          </a:p>
        </p:txBody>
      </p:sp>
      <p:sp>
        <p:nvSpPr>
          <p:cNvPr id="6505" name="Google Shape;6505;p31"/>
          <p:cNvSpPr txBox="1"/>
          <p:nvPr>
            <p:ph idx="5" type="subTitle"/>
          </p:nvPr>
        </p:nvSpPr>
        <p:spPr>
          <a:xfrm>
            <a:off x="2008350" y="2464182"/>
            <a:ext cx="5127300" cy="64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TITLE_2">
    <p:bg>
      <p:bgPr>
        <a:solidFill>
          <a:schemeClr val="lt1"/>
        </a:solidFill>
      </p:bgPr>
    </p:bg>
    <p:spTree>
      <p:nvGrpSpPr>
        <p:cNvPr id="6506" name="Shape 6506"/>
        <p:cNvGrpSpPr/>
        <p:nvPr/>
      </p:nvGrpSpPr>
      <p:grpSpPr>
        <a:xfrm>
          <a:off x="0" y="0"/>
          <a:ext cx="0" cy="0"/>
          <a:chOff x="0" y="0"/>
          <a:chExt cx="0" cy="0"/>
        </a:xfrm>
      </p:grpSpPr>
      <p:sp>
        <p:nvSpPr>
          <p:cNvPr id="6507" name="Google Shape;6507;p32"/>
          <p:cNvSpPr/>
          <p:nvPr/>
        </p:nvSpPr>
        <p:spPr>
          <a:xfrm rot="682420">
            <a:off x="742978" y="37856"/>
            <a:ext cx="7370094" cy="4916442"/>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6508" name="Google Shape;6508;p32"/>
          <p:cNvSpPr txBox="1"/>
          <p:nvPr>
            <p:ph type="ctrTitle"/>
          </p:nvPr>
        </p:nvSpPr>
        <p:spPr>
          <a:xfrm>
            <a:off x="3082200" y="910918"/>
            <a:ext cx="2979600" cy="713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5000"/>
              <a:buFont typeface="Jua"/>
              <a:buNone/>
              <a:defRPr sz="5000">
                <a:latin typeface="Jua"/>
                <a:ea typeface="Jua"/>
                <a:cs typeface="Jua"/>
                <a:sym typeface="Ju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509" name="Google Shape;6509;p32"/>
          <p:cNvSpPr txBox="1"/>
          <p:nvPr>
            <p:ph idx="1" type="subTitle"/>
          </p:nvPr>
        </p:nvSpPr>
        <p:spPr>
          <a:xfrm>
            <a:off x="2272350" y="1922550"/>
            <a:ext cx="4599300" cy="1298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p:txBody>
      </p:sp>
      <p:sp>
        <p:nvSpPr>
          <p:cNvPr id="6510" name="Google Shape;6510;p32"/>
          <p:cNvSpPr txBox="1"/>
          <p:nvPr/>
        </p:nvSpPr>
        <p:spPr>
          <a:xfrm>
            <a:off x="2100450" y="3951100"/>
            <a:ext cx="4943100" cy="500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Nanum Gothic"/>
                <a:ea typeface="Nanum Gothic"/>
                <a:cs typeface="Nanum Gothic"/>
                <a:sym typeface="Nanum Gothic"/>
              </a:rPr>
              <a:t>CREDITS</a:t>
            </a:r>
            <a:r>
              <a:rPr lang="en" sz="1200">
                <a:solidFill>
                  <a:schemeClr val="dk1"/>
                </a:solidFill>
                <a:latin typeface="Nanum Gothic"/>
                <a:ea typeface="Nanum Gothic"/>
                <a:cs typeface="Nanum Gothic"/>
                <a:sym typeface="Nanum Gothic"/>
              </a:rPr>
              <a:t>: This presentation template was created by </a:t>
            </a:r>
            <a:r>
              <a:rPr b="1" lang="en" sz="1200">
                <a:solidFill>
                  <a:schemeClr val="dk1"/>
                </a:solidFill>
                <a:uFill>
                  <a:noFill/>
                </a:uFill>
                <a:latin typeface="Nanum Gothic"/>
                <a:ea typeface="Nanum Gothic"/>
                <a:cs typeface="Nanum Gothic"/>
                <a:sym typeface="Nanum Gothic"/>
                <a:hlinkClick r:id="rId2">
                  <a:extLst>
                    <a:ext uri="{A12FA001-AC4F-418D-AE19-62706E023703}">
                      <ahyp:hlinkClr val="tx"/>
                    </a:ext>
                  </a:extLst>
                </a:hlinkClick>
              </a:rPr>
              <a:t>Slidesgo</a:t>
            </a:r>
            <a:r>
              <a:rPr lang="en" sz="1200">
                <a:solidFill>
                  <a:schemeClr val="dk1"/>
                </a:solidFill>
                <a:latin typeface="Nanum Gothic"/>
                <a:ea typeface="Nanum Gothic"/>
                <a:cs typeface="Nanum Gothic"/>
                <a:sym typeface="Nanum Gothic"/>
              </a:rPr>
              <a:t>, including icons by </a:t>
            </a:r>
            <a:r>
              <a:rPr b="1" lang="en" sz="1200">
                <a:solidFill>
                  <a:schemeClr val="dk1"/>
                </a:solidFill>
                <a:uFill>
                  <a:noFill/>
                </a:uFill>
                <a:latin typeface="Nanum Gothic"/>
                <a:ea typeface="Nanum Gothic"/>
                <a:cs typeface="Nanum Gothic"/>
                <a:sym typeface="Nanum Gothic"/>
                <a:hlinkClick r:id="rId3">
                  <a:extLst>
                    <a:ext uri="{A12FA001-AC4F-418D-AE19-62706E023703}">
                      <ahyp:hlinkClr val="tx"/>
                    </a:ext>
                  </a:extLst>
                </a:hlinkClick>
              </a:rPr>
              <a:t>Flaticon</a:t>
            </a:r>
            <a:r>
              <a:rPr lang="en" sz="1200">
                <a:solidFill>
                  <a:schemeClr val="dk1"/>
                </a:solidFill>
                <a:latin typeface="Nanum Gothic"/>
                <a:ea typeface="Nanum Gothic"/>
                <a:cs typeface="Nanum Gothic"/>
                <a:sym typeface="Nanum Gothic"/>
              </a:rPr>
              <a:t> and infographics &amp; images by </a:t>
            </a:r>
            <a:r>
              <a:rPr b="1" lang="en" sz="1200">
                <a:solidFill>
                  <a:schemeClr val="dk1"/>
                </a:solidFill>
                <a:uFill>
                  <a:noFill/>
                </a:uFill>
                <a:latin typeface="Nanum Gothic"/>
                <a:ea typeface="Nanum Gothic"/>
                <a:cs typeface="Nanum Gothic"/>
                <a:sym typeface="Nanum Gothic"/>
                <a:hlinkClick r:id="rId4">
                  <a:extLst>
                    <a:ext uri="{A12FA001-AC4F-418D-AE19-62706E023703}">
                      <ahyp:hlinkClr val="tx"/>
                    </a:ext>
                  </a:extLst>
                </a:hlinkClick>
              </a:rPr>
              <a:t>Freepik</a:t>
            </a:r>
            <a:endParaRPr b="1" sz="1200">
              <a:solidFill>
                <a:schemeClr val="dk1"/>
              </a:solidFill>
              <a:latin typeface="Nanum Gothic"/>
              <a:ea typeface="Nanum Gothic"/>
              <a:cs typeface="Nanum Gothic"/>
              <a:sym typeface="Nanum Gothic"/>
            </a:endParaRPr>
          </a:p>
        </p:txBody>
      </p:sp>
      <p:sp>
        <p:nvSpPr>
          <p:cNvPr id="6511" name="Google Shape;6511;p32"/>
          <p:cNvSpPr/>
          <p:nvPr/>
        </p:nvSpPr>
        <p:spPr>
          <a:xfrm rot="-8393758">
            <a:off x="1426292" y="259169"/>
            <a:ext cx="458065" cy="838151"/>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lt1"/>
          </a:solidFill>
          <a:ln>
            <a:noFill/>
          </a:ln>
        </p:spPr>
      </p:sp>
      <p:sp>
        <p:nvSpPr>
          <p:cNvPr id="6512" name="Google Shape;6512;p32"/>
          <p:cNvSpPr/>
          <p:nvPr/>
        </p:nvSpPr>
        <p:spPr>
          <a:xfrm rot="2314910">
            <a:off x="7608722" y="4155210"/>
            <a:ext cx="305476" cy="559012"/>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TITLE_AND_BODY_2">
    <p:bg>
      <p:bgPr>
        <a:solidFill>
          <a:schemeClr val="dk2"/>
        </a:solidFill>
      </p:bgPr>
    </p:bg>
    <p:spTree>
      <p:nvGrpSpPr>
        <p:cNvPr id="1638" name="Shape 1638"/>
        <p:cNvGrpSpPr/>
        <p:nvPr/>
      </p:nvGrpSpPr>
      <p:grpSpPr>
        <a:xfrm>
          <a:off x="0" y="0"/>
          <a:ext cx="0" cy="0"/>
          <a:chOff x="0" y="0"/>
          <a:chExt cx="0" cy="0"/>
        </a:xfrm>
      </p:grpSpPr>
      <p:sp>
        <p:nvSpPr>
          <p:cNvPr id="1639" name="Google Shape;1639;p5"/>
          <p:cNvSpPr/>
          <p:nvPr/>
        </p:nvSpPr>
        <p:spPr>
          <a:xfrm flipH="1" rot="9803291">
            <a:off x="39492" y="-798794"/>
            <a:ext cx="8664655" cy="6407824"/>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2">
  <p:cSld name="TITLE_AND_BODY_1">
    <p:bg>
      <p:bgPr>
        <a:solidFill>
          <a:schemeClr val="dk2"/>
        </a:solidFill>
      </p:bgPr>
    </p:bg>
    <p:spTree>
      <p:nvGrpSpPr>
        <p:cNvPr id="1640" name="Shape 1640"/>
        <p:cNvGrpSpPr/>
        <p:nvPr/>
      </p:nvGrpSpPr>
      <p:grpSpPr>
        <a:xfrm>
          <a:off x="0" y="0"/>
          <a:ext cx="0" cy="0"/>
          <a:chOff x="0" y="0"/>
          <a:chExt cx="0" cy="0"/>
        </a:xfrm>
      </p:grpSpPr>
      <p:sp>
        <p:nvSpPr>
          <p:cNvPr id="1641" name="Google Shape;1641;p6"/>
          <p:cNvSpPr/>
          <p:nvPr/>
        </p:nvSpPr>
        <p:spPr>
          <a:xfrm rot="682357">
            <a:off x="-24222" y="-72353"/>
            <a:ext cx="8664736" cy="5460439"/>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642" name="Google Shape;1642;p6"/>
          <p:cNvSpPr txBox="1"/>
          <p:nvPr>
            <p:ph idx="1" type="subTitle"/>
          </p:nvPr>
        </p:nvSpPr>
        <p:spPr>
          <a:xfrm>
            <a:off x="2043900" y="1513950"/>
            <a:ext cx="5056200" cy="2572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43" name="Google Shape;1643;p6"/>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TITLE_AND_BODY_1_1">
    <p:bg>
      <p:bgPr>
        <a:solidFill>
          <a:schemeClr val="dk2"/>
        </a:solidFill>
      </p:bgPr>
    </p:bg>
    <p:spTree>
      <p:nvGrpSpPr>
        <p:cNvPr id="1644" name="Shape 1644"/>
        <p:cNvGrpSpPr/>
        <p:nvPr/>
      </p:nvGrpSpPr>
      <p:grpSpPr>
        <a:xfrm>
          <a:off x="0" y="0"/>
          <a:ext cx="0" cy="0"/>
          <a:chOff x="0" y="0"/>
          <a:chExt cx="0" cy="0"/>
        </a:xfrm>
      </p:grpSpPr>
      <p:sp>
        <p:nvSpPr>
          <p:cNvPr id="1645" name="Google Shape;1645;p7"/>
          <p:cNvSpPr/>
          <p:nvPr/>
        </p:nvSpPr>
        <p:spPr>
          <a:xfrm rot="682420">
            <a:off x="742978" y="37856"/>
            <a:ext cx="7370094" cy="4916442"/>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646" name="Google Shape;1646;p7"/>
          <p:cNvSpPr txBox="1"/>
          <p:nvPr>
            <p:ph idx="1" type="subTitle"/>
          </p:nvPr>
        </p:nvSpPr>
        <p:spPr>
          <a:xfrm>
            <a:off x="2043900" y="1513950"/>
            <a:ext cx="5056200" cy="2572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47" name="Google Shape;1647;p7"/>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TITLE_AND_BODY_1_1_1">
    <p:bg>
      <p:bgPr>
        <a:solidFill>
          <a:schemeClr val="lt1"/>
        </a:solidFill>
      </p:bgPr>
    </p:bg>
    <p:spTree>
      <p:nvGrpSpPr>
        <p:cNvPr id="1648" name="Shape 1648"/>
        <p:cNvGrpSpPr/>
        <p:nvPr/>
      </p:nvGrpSpPr>
      <p:grpSpPr>
        <a:xfrm>
          <a:off x="0" y="0"/>
          <a:ext cx="0" cy="0"/>
          <a:chOff x="0" y="0"/>
          <a:chExt cx="0" cy="0"/>
        </a:xfrm>
      </p:grpSpPr>
      <p:sp>
        <p:nvSpPr>
          <p:cNvPr id="1649" name="Google Shape;1649;p8"/>
          <p:cNvSpPr/>
          <p:nvPr/>
        </p:nvSpPr>
        <p:spPr>
          <a:xfrm flipH="1" rot="-682357">
            <a:off x="356753" y="-23178"/>
            <a:ext cx="8664736" cy="5460439"/>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1650" name="Google Shape;1650;p8"/>
          <p:cNvSpPr txBox="1"/>
          <p:nvPr>
            <p:ph idx="1" type="subTitle"/>
          </p:nvPr>
        </p:nvSpPr>
        <p:spPr>
          <a:xfrm>
            <a:off x="1784100" y="1513950"/>
            <a:ext cx="5575800" cy="2572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51" name="Google Shape;1651;p8"/>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652" name="Google Shape;1652;p8"/>
          <p:cNvSpPr/>
          <p:nvPr/>
        </p:nvSpPr>
        <p:spPr>
          <a:xfrm rot="-8393748">
            <a:off x="434379" y="316987"/>
            <a:ext cx="346767" cy="634499"/>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
        <p:nvSpPr>
          <p:cNvPr id="1653" name="Google Shape;1653;p8"/>
          <p:cNvSpPr/>
          <p:nvPr/>
        </p:nvSpPr>
        <p:spPr>
          <a:xfrm rot="2314910">
            <a:off x="8395297" y="4155210"/>
            <a:ext cx="305476" cy="559012"/>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1654" name="Shape 1654"/>
        <p:cNvGrpSpPr/>
        <p:nvPr/>
      </p:nvGrpSpPr>
      <p:grpSpPr>
        <a:xfrm>
          <a:off x="0" y="0"/>
          <a:ext cx="0" cy="0"/>
          <a:chOff x="0" y="0"/>
          <a:chExt cx="0" cy="0"/>
        </a:xfrm>
      </p:grpSpPr>
      <p:sp>
        <p:nvSpPr>
          <p:cNvPr id="1655" name="Google Shape;1655;p9"/>
          <p:cNvSpPr/>
          <p:nvPr/>
        </p:nvSpPr>
        <p:spPr>
          <a:xfrm rot="-643950">
            <a:off x="420878" y="-430694"/>
            <a:ext cx="8379944" cy="6407838"/>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656" name="Google Shape;1656;p9"/>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Font typeface="Jua"/>
              <a:buNone/>
              <a:defRPr sz="2800">
                <a:latin typeface="Jua"/>
                <a:ea typeface="Jua"/>
                <a:cs typeface="Jua"/>
                <a:sym typeface="Jua"/>
              </a:defRPr>
            </a:lvl1pPr>
            <a:lvl2pPr lvl="1">
              <a:spcBef>
                <a:spcPts val="0"/>
              </a:spcBef>
              <a:spcAft>
                <a:spcPts val="0"/>
              </a:spcAft>
              <a:buSzPts val="2500"/>
              <a:buNone/>
              <a:defRPr sz="2500"/>
            </a:lvl2pPr>
            <a:lvl3pPr lvl="2">
              <a:spcBef>
                <a:spcPts val="0"/>
              </a:spcBef>
              <a:spcAft>
                <a:spcPts val="0"/>
              </a:spcAft>
              <a:buSzPts val="2500"/>
              <a:buNone/>
              <a:defRPr sz="2500"/>
            </a:lvl3pPr>
            <a:lvl4pPr lvl="3">
              <a:spcBef>
                <a:spcPts val="0"/>
              </a:spcBef>
              <a:spcAft>
                <a:spcPts val="0"/>
              </a:spcAft>
              <a:buSzPts val="2500"/>
              <a:buNone/>
              <a:defRPr sz="2500"/>
            </a:lvl4pPr>
            <a:lvl5pPr lvl="4">
              <a:spcBef>
                <a:spcPts val="0"/>
              </a:spcBef>
              <a:spcAft>
                <a:spcPts val="0"/>
              </a:spcAft>
              <a:buSzPts val="2500"/>
              <a:buNone/>
              <a:defRPr sz="2500"/>
            </a:lvl5pPr>
            <a:lvl6pPr lvl="5">
              <a:spcBef>
                <a:spcPts val="0"/>
              </a:spcBef>
              <a:spcAft>
                <a:spcPts val="0"/>
              </a:spcAft>
              <a:buSzPts val="2500"/>
              <a:buNone/>
              <a:defRPr sz="2500"/>
            </a:lvl6pPr>
            <a:lvl7pPr lvl="6">
              <a:spcBef>
                <a:spcPts val="0"/>
              </a:spcBef>
              <a:spcAft>
                <a:spcPts val="0"/>
              </a:spcAft>
              <a:buSzPts val="2500"/>
              <a:buNone/>
              <a:defRPr sz="2500"/>
            </a:lvl7pPr>
            <a:lvl8pPr lvl="7">
              <a:spcBef>
                <a:spcPts val="0"/>
              </a:spcBef>
              <a:spcAft>
                <a:spcPts val="0"/>
              </a:spcAft>
              <a:buSzPts val="2500"/>
              <a:buNone/>
              <a:defRPr sz="2500"/>
            </a:lvl8pPr>
            <a:lvl9pPr lvl="8">
              <a:spcBef>
                <a:spcPts val="0"/>
              </a:spcBef>
              <a:spcAft>
                <a:spcPts val="0"/>
              </a:spcAft>
              <a:buSzPts val="2500"/>
              <a:buNone/>
              <a:defRPr sz="2500"/>
            </a:lvl9pPr>
          </a:lstStyle>
          <a:p/>
        </p:txBody>
      </p:sp>
      <p:sp>
        <p:nvSpPr>
          <p:cNvPr id="1657" name="Google Shape;1657;p9"/>
          <p:cNvSpPr txBox="1"/>
          <p:nvPr>
            <p:ph idx="1" type="subTitle"/>
          </p:nvPr>
        </p:nvSpPr>
        <p:spPr>
          <a:xfrm>
            <a:off x="1602986" y="2971308"/>
            <a:ext cx="2615100" cy="119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58" name="Google Shape;1658;p9"/>
          <p:cNvSpPr txBox="1"/>
          <p:nvPr>
            <p:ph idx="2" type="subTitle"/>
          </p:nvPr>
        </p:nvSpPr>
        <p:spPr>
          <a:xfrm>
            <a:off x="2031792" y="2711172"/>
            <a:ext cx="1752000" cy="416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p:txBody>
      </p:sp>
      <p:sp>
        <p:nvSpPr>
          <p:cNvPr id="1659" name="Google Shape;1659;p9"/>
          <p:cNvSpPr txBox="1"/>
          <p:nvPr>
            <p:ph idx="3" type="subTitle"/>
          </p:nvPr>
        </p:nvSpPr>
        <p:spPr>
          <a:xfrm>
            <a:off x="4928658" y="2973537"/>
            <a:ext cx="2615100" cy="119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60" name="Google Shape;1660;p9"/>
          <p:cNvSpPr txBox="1"/>
          <p:nvPr>
            <p:ph idx="4" type="subTitle"/>
          </p:nvPr>
        </p:nvSpPr>
        <p:spPr>
          <a:xfrm>
            <a:off x="5360208" y="2711172"/>
            <a:ext cx="1752000" cy="416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p:txBody>
      </p:sp>
      <p:sp>
        <p:nvSpPr>
          <p:cNvPr id="1661" name="Google Shape;1661;p9"/>
          <p:cNvSpPr/>
          <p:nvPr/>
        </p:nvSpPr>
        <p:spPr>
          <a:xfrm rot="2314910">
            <a:off x="8395297" y="4155210"/>
            <a:ext cx="305476" cy="559012"/>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lt1"/>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3">
    <p:bg>
      <p:bgPr>
        <a:solidFill>
          <a:schemeClr val="lt1"/>
        </a:solidFill>
      </p:bgPr>
    </p:bg>
    <p:spTree>
      <p:nvGrpSpPr>
        <p:cNvPr id="1662" name="Shape 1662"/>
        <p:cNvGrpSpPr/>
        <p:nvPr/>
      </p:nvGrpSpPr>
      <p:grpSpPr>
        <a:xfrm>
          <a:off x="0" y="0"/>
          <a:ext cx="0" cy="0"/>
          <a:chOff x="0" y="0"/>
          <a:chExt cx="0" cy="0"/>
        </a:xfrm>
      </p:grpSpPr>
      <p:sp>
        <p:nvSpPr>
          <p:cNvPr id="1663" name="Google Shape;1663;p10"/>
          <p:cNvSpPr/>
          <p:nvPr/>
        </p:nvSpPr>
        <p:spPr>
          <a:xfrm rot="-643950">
            <a:off x="420878" y="-430694"/>
            <a:ext cx="8379944" cy="6407838"/>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1664" name="Google Shape;1664;p10"/>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665" name="Google Shape;1665;p10"/>
          <p:cNvSpPr txBox="1"/>
          <p:nvPr>
            <p:ph idx="1" type="subTitle"/>
          </p:nvPr>
        </p:nvSpPr>
        <p:spPr>
          <a:xfrm>
            <a:off x="1602986" y="3453089"/>
            <a:ext cx="2615100" cy="119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66" name="Google Shape;1666;p10"/>
          <p:cNvSpPr txBox="1"/>
          <p:nvPr>
            <p:ph idx="2" type="subTitle"/>
          </p:nvPr>
        </p:nvSpPr>
        <p:spPr>
          <a:xfrm>
            <a:off x="2031792" y="3192953"/>
            <a:ext cx="1752000" cy="416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p:txBody>
      </p:sp>
      <p:sp>
        <p:nvSpPr>
          <p:cNvPr id="1667" name="Google Shape;1667;p10"/>
          <p:cNvSpPr txBox="1"/>
          <p:nvPr>
            <p:ph idx="3" type="subTitle"/>
          </p:nvPr>
        </p:nvSpPr>
        <p:spPr>
          <a:xfrm>
            <a:off x="4928658" y="3455318"/>
            <a:ext cx="2615100" cy="119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68" name="Google Shape;1668;p10"/>
          <p:cNvSpPr txBox="1"/>
          <p:nvPr>
            <p:ph idx="4" type="subTitle"/>
          </p:nvPr>
        </p:nvSpPr>
        <p:spPr>
          <a:xfrm>
            <a:off x="5360208" y="3192953"/>
            <a:ext cx="1752000" cy="416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p:txBody>
      </p:sp>
      <p:sp>
        <p:nvSpPr>
          <p:cNvPr id="1669" name="Google Shape;1669;p10"/>
          <p:cNvSpPr/>
          <p:nvPr/>
        </p:nvSpPr>
        <p:spPr>
          <a:xfrm rot="-8393748">
            <a:off x="876829" y="796312"/>
            <a:ext cx="346767" cy="634499"/>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lt1"/>
          </a:solidFill>
          <a:ln>
            <a:noFill/>
          </a:ln>
        </p:spPr>
      </p:sp>
      <p:sp>
        <p:nvSpPr>
          <p:cNvPr id="1670" name="Google Shape;1670;p10"/>
          <p:cNvSpPr/>
          <p:nvPr/>
        </p:nvSpPr>
        <p:spPr>
          <a:xfrm rot="2314910">
            <a:off x="8395297" y="4155210"/>
            <a:ext cx="305476" cy="559012"/>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500"/>
              <a:buFont typeface="Jua"/>
              <a:buNone/>
              <a:defRPr sz="2500">
                <a:solidFill>
                  <a:schemeClr val="dk1"/>
                </a:solidFill>
                <a:latin typeface="Jua"/>
                <a:ea typeface="Jua"/>
                <a:cs typeface="Jua"/>
                <a:sym typeface="Ju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Nanum Gothic"/>
              <a:buChar char="●"/>
              <a:defRPr sz="1800">
                <a:solidFill>
                  <a:schemeClr val="dk1"/>
                </a:solidFill>
                <a:latin typeface="Nanum Gothic"/>
                <a:ea typeface="Nanum Gothic"/>
                <a:cs typeface="Nanum Gothic"/>
                <a:sym typeface="Nanum Gothic"/>
              </a:defRPr>
            </a:lvl1pPr>
            <a:lvl2pPr indent="-317500" lvl="1" marL="91440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2pPr>
            <a:lvl3pPr indent="-317500" lvl="2" marL="137160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3pPr>
            <a:lvl4pPr indent="-317500" lvl="3" marL="182880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4pPr>
            <a:lvl5pPr indent="-317500" lvl="4" marL="228600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5pPr>
            <a:lvl6pPr indent="-317500" lvl="5" marL="274320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6pPr>
            <a:lvl7pPr indent="-317500" lvl="6" marL="320040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7pPr>
            <a:lvl8pPr indent="-317500" lvl="7" marL="365760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8pPr>
            <a:lvl9pPr indent="-317500" lvl="8" marL="4114800">
              <a:lnSpc>
                <a:spcPct val="115000"/>
              </a:lnSpc>
              <a:spcBef>
                <a:spcPts val="1600"/>
              </a:spcBef>
              <a:spcAft>
                <a:spcPts val="1600"/>
              </a:spcAft>
              <a:buClr>
                <a:schemeClr val="dk1"/>
              </a:buClr>
              <a:buSzPts val="1400"/>
              <a:buFont typeface="Nanum Gothic"/>
              <a:buChar char="■"/>
              <a:defRPr>
                <a:solidFill>
                  <a:schemeClr val="dk1"/>
                </a:solidFill>
                <a:latin typeface="Nanum Gothic"/>
                <a:ea typeface="Nanum Gothic"/>
                <a:cs typeface="Nanum Gothic"/>
                <a:sym typeface="Nanum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6" name="Shape 6516"/>
        <p:cNvGrpSpPr/>
        <p:nvPr/>
      </p:nvGrpSpPr>
      <p:grpSpPr>
        <a:xfrm>
          <a:off x="0" y="0"/>
          <a:ext cx="0" cy="0"/>
          <a:chOff x="0" y="0"/>
          <a:chExt cx="0" cy="0"/>
        </a:xfrm>
      </p:grpSpPr>
      <p:sp>
        <p:nvSpPr>
          <p:cNvPr id="6517" name="Google Shape;6517;p33"/>
          <p:cNvSpPr/>
          <p:nvPr/>
        </p:nvSpPr>
        <p:spPr>
          <a:xfrm>
            <a:off x="2340900" y="1260650"/>
            <a:ext cx="4462184" cy="2946750"/>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6518" name="Google Shape;6518;p33"/>
          <p:cNvSpPr txBox="1"/>
          <p:nvPr>
            <p:ph type="ctrTitle"/>
          </p:nvPr>
        </p:nvSpPr>
        <p:spPr>
          <a:xfrm>
            <a:off x="2271000" y="1643650"/>
            <a:ext cx="4602000" cy="141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Sociocultural perspective</a:t>
            </a:r>
            <a:endParaRPr b="0" sz="4800"/>
          </a:p>
        </p:txBody>
      </p:sp>
      <p:sp>
        <p:nvSpPr>
          <p:cNvPr id="6519" name="Google Shape;6519;p33"/>
          <p:cNvSpPr txBox="1"/>
          <p:nvPr>
            <p:ph idx="1" type="subTitle"/>
          </p:nvPr>
        </p:nvSpPr>
        <p:spPr>
          <a:xfrm>
            <a:off x="2891675" y="2972950"/>
            <a:ext cx="3911400" cy="63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Times New Roman"/>
                <a:ea typeface="Times New Roman"/>
                <a:cs typeface="Times New Roman"/>
                <a:sym typeface="Times New Roman"/>
              </a:rPr>
              <a:t>-</a:t>
            </a:r>
            <a:r>
              <a:rPr lang="en" sz="1900">
                <a:latin typeface="Times New Roman"/>
                <a:ea typeface="Times New Roman"/>
                <a:cs typeface="Times New Roman"/>
                <a:sym typeface="Times New Roman"/>
              </a:rPr>
              <a:t>Margerth Crucey Benjamin</a:t>
            </a:r>
            <a:endParaRPr sz="1900">
              <a:latin typeface="Times New Roman"/>
              <a:ea typeface="Times New Roman"/>
              <a:cs typeface="Times New Roman"/>
              <a:sym typeface="Times New Roman"/>
            </a:endParaRPr>
          </a:p>
        </p:txBody>
      </p:sp>
    </p:spTree>
  </p:cSld>
  <p:clrMapOvr>
    <a:masterClrMapping/>
  </p:clrMapOvr>
  <p:transition spd="med">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5" name="Shape 7025"/>
        <p:cNvGrpSpPr/>
        <p:nvPr/>
      </p:nvGrpSpPr>
      <p:grpSpPr>
        <a:xfrm>
          <a:off x="0" y="0"/>
          <a:ext cx="0" cy="0"/>
          <a:chOff x="0" y="0"/>
          <a:chExt cx="0" cy="0"/>
        </a:xfrm>
      </p:grpSpPr>
      <p:sp>
        <p:nvSpPr>
          <p:cNvPr id="7026" name="Google Shape;7026;p42"/>
          <p:cNvSpPr txBox="1"/>
          <p:nvPr>
            <p:ph idx="1" type="subTitle"/>
          </p:nvPr>
        </p:nvSpPr>
        <p:spPr>
          <a:xfrm>
            <a:off x="749275" y="2070750"/>
            <a:ext cx="3430200" cy="20298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Clr>
                <a:schemeClr val="accent2"/>
              </a:buClr>
              <a:buSzPts val="1800"/>
              <a:buChar char="●"/>
            </a:pPr>
            <a:r>
              <a:rPr lang="en"/>
              <a:t>Family, Religion, and culture shape who we are.</a:t>
            </a:r>
            <a:endParaRPr/>
          </a:p>
          <a:p>
            <a:pPr indent="-342900" lvl="0" marL="457200" rtl="0" algn="l">
              <a:spcBef>
                <a:spcPts val="1000"/>
              </a:spcBef>
              <a:spcAft>
                <a:spcPts val="0"/>
              </a:spcAft>
              <a:buClr>
                <a:schemeClr val="accent2"/>
              </a:buClr>
              <a:buSzPts val="1800"/>
              <a:buChar char="●"/>
            </a:pPr>
            <a:r>
              <a:rPr lang="en"/>
              <a:t>The way we think </a:t>
            </a:r>
            <a:endParaRPr/>
          </a:p>
          <a:p>
            <a:pPr indent="-342900" lvl="0" marL="457200" rtl="0" algn="l">
              <a:spcBef>
                <a:spcPts val="1000"/>
              </a:spcBef>
              <a:spcAft>
                <a:spcPts val="0"/>
              </a:spcAft>
              <a:buClr>
                <a:schemeClr val="accent2"/>
              </a:buClr>
              <a:buSzPts val="1800"/>
              <a:buChar char="●"/>
            </a:pPr>
            <a:r>
              <a:rPr lang="en"/>
              <a:t>The way we feel </a:t>
            </a:r>
            <a:endParaRPr/>
          </a:p>
          <a:p>
            <a:pPr indent="-342900" lvl="0" marL="457200" rtl="0" algn="l">
              <a:spcBef>
                <a:spcPts val="1000"/>
              </a:spcBef>
              <a:spcAft>
                <a:spcPts val="1000"/>
              </a:spcAft>
              <a:buClr>
                <a:schemeClr val="accent2"/>
              </a:buClr>
              <a:buSzPts val="1800"/>
              <a:buChar char="●"/>
            </a:pPr>
            <a:r>
              <a:rPr lang="en"/>
              <a:t>Things you let affect </a:t>
            </a:r>
            <a:r>
              <a:rPr lang="en"/>
              <a:t>yourself</a:t>
            </a:r>
            <a:endParaRPr/>
          </a:p>
        </p:txBody>
      </p:sp>
      <p:sp>
        <p:nvSpPr>
          <p:cNvPr id="7027" name="Google Shape;7027;p42"/>
          <p:cNvSpPr txBox="1"/>
          <p:nvPr>
            <p:ph type="title"/>
          </p:nvPr>
        </p:nvSpPr>
        <p:spPr>
          <a:xfrm>
            <a:off x="660650" y="868675"/>
            <a:ext cx="7708500" cy="51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this connects to sociocultural </a:t>
            </a:r>
            <a:r>
              <a:rPr lang="en"/>
              <a:t>perspective</a:t>
            </a:r>
            <a:endParaRPr/>
          </a:p>
        </p:txBody>
      </p:sp>
      <p:grpSp>
        <p:nvGrpSpPr>
          <p:cNvPr id="7028" name="Google Shape;7028;p42"/>
          <p:cNvGrpSpPr/>
          <p:nvPr/>
        </p:nvGrpSpPr>
        <p:grpSpPr>
          <a:xfrm rot="-285647">
            <a:off x="182406" y="3205452"/>
            <a:ext cx="742262" cy="1554178"/>
            <a:chOff x="4339100" y="297700"/>
            <a:chExt cx="742225" cy="1554100"/>
          </a:xfrm>
        </p:grpSpPr>
        <p:sp>
          <p:nvSpPr>
            <p:cNvPr id="7029" name="Google Shape;7029;p42"/>
            <p:cNvSpPr/>
            <p:nvPr/>
          </p:nvSpPr>
          <p:spPr>
            <a:xfrm>
              <a:off x="4519225" y="297700"/>
              <a:ext cx="170125" cy="159750"/>
            </a:xfrm>
            <a:custGeom>
              <a:rect b="b" l="l" r="r" t="t"/>
              <a:pathLst>
                <a:path extrusionOk="0" h="6390" w="6805">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0" name="Google Shape;7030;p42"/>
            <p:cNvSpPr/>
            <p:nvPr/>
          </p:nvSpPr>
          <p:spPr>
            <a:xfrm>
              <a:off x="4793600" y="1698325"/>
              <a:ext cx="194325" cy="146800"/>
            </a:xfrm>
            <a:custGeom>
              <a:rect b="b" l="l" r="r" t="t"/>
              <a:pathLst>
                <a:path extrusionOk="0" h="5872" w="7773">
                  <a:moveTo>
                    <a:pt x="2936" y="0"/>
                  </a:moveTo>
                  <a:lnTo>
                    <a:pt x="0" y="2302"/>
                  </a:lnTo>
                  <a:lnTo>
                    <a:pt x="1635" y="5871"/>
                  </a:lnTo>
                  <a:lnTo>
                    <a:pt x="7772" y="2469"/>
                  </a:lnTo>
                  <a:lnTo>
                    <a:pt x="3970" y="2302"/>
                  </a:lnTo>
                  <a:lnTo>
                    <a:pt x="2936"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1" name="Google Shape;7031;p42"/>
            <p:cNvSpPr/>
            <p:nvPr/>
          </p:nvSpPr>
          <p:spPr>
            <a:xfrm>
              <a:off x="4339100" y="1677475"/>
              <a:ext cx="145975" cy="174325"/>
            </a:xfrm>
            <a:custGeom>
              <a:rect b="b" l="l" r="r" t="t"/>
              <a:pathLst>
                <a:path extrusionOk="0" h="6973" w="5839">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2" name="Google Shape;7032;p42"/>
            <p:cNvSpPr/>
            <p:nvPr/>
          </p:nvSpPr>
          <p:spPr>
            <a:xfrm>
              <a:off x="4381525" y="1079550"/>
              <a:ext cx="92700" cy="138450"/>
            </a:xfrm>
            <a:custGeom>
              <a:rect b="b" l="l" r="r" t="t"/>
              <a:pathLst>
                <a:path extrusionOk="0" h="5538" w="3708">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3" name="Google Shape;7033;p42"/>
            <p:cNvSpPr/>
            <p:nvPr/>
          </p:nvSpPr>
          <p:spPr>
            <a:xfrm>
              <a:off x="4956200" y="712775"/>
              <a:ext cx="125125" cy="87425"/>
            </a:xfrm>
            <a:custGeom>
              <a:rect b="b" l="l" r="r" t="t"/>
              <a:pathLst>
                <a:path extrusionOk="0" h="3497" w="5005">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4" name="Google Shape;7034;p42"/>
            <p:cNvSpPr/>
            <p:nvPr/>
          </p:nvSpPr>
          <p:spPr>
            <a:xfrm>
              <a:off x="4995400" y="737625"/>
              <a:ext cx="16800" cy="43625"/>
            </a:xfrm>
            <a:custGeom>
              <a:rect b="b" l="l" r="r" t="t"/>
              <a:pathLst>
                <a:path extrusionOk="0" h="1745" w="672">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5" name="Google Shape;7035;p42"/>
            <p:cNvSpPr/>
            <p:nvPr/>
          </p:nvSpPr>
          <p:spPr>
            <a:xfrm>
              <a:off x="4640975" y="562250"/>
              <a:ext cx="351125" cy="313250"/>
            </a:xfrm>
            <a:custGeom>
              <a:rect b="b" l="l" r="r" t="t"/>
              <a:pathLst>
                <a:path extrusionOk="0" h="12530" w="14045">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6" name="Google Shape;7036;p42"/>
            <p:cNvSpPr/>
            <p:nvPr/>
          </p:nvSpPr>
          <p:spPr>
            <a:xfrm>
              <a:off x="4359950" y="956125"/>
              <a:ext cx="386975" cy="816450"/>
            </a:xfrm>
            <a:custGeom>
              <a:rect b="b" l="l" r="r" t="t"/>
              <a:pathLst>
                <a:path extrusionOk="0" h="32658" w="15479">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7" name="Google Shape;7037;p42"/>
            <p:cNvSpPr/>
            <p:nvPr/>
          </p:nvSpPr>
          <p:spPr>
            <a:xfrm>
              <a:off x="4475025" y="921100"/>
              <a:ext cx="422825" cy="871475"/>
            </a:xfrm>
            <a:custGeom>
              <a:rect b="b" l="l" r="r" t="t"/>
              <a:pathLst>
                <a:path extrusionOk="0" h="34859" w="16913">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8" name="Google Shape;7038;p42"/>
            <p:cNvSpPr/>
            <p:nvPr/>
          </p:nvSpPr>
          <p:spPr>
            <a:xfrm>
              <a:off x="4476700" y="558350"/>
              <a:ext cx="269375" cy="432825"/>
            </a:xfrm>
            <a:custGeom>
              <a:rect b="b" l="l" r="r" t="t"/>
              <a:pathLst>
                <a:path extrusionOk="0" h="17313" w="10775">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9" name="Google Shape;7039;p42"/>
            <p:cNvSpPr/>
            <p:nvPr/>
          </p:nvSpPr>
          <p:spPr>
            <a:xfrm>
              <a:off x="4540075" y="334025"/>
              <a:ext cx="146800" cy="176175"/>
            </a:xfrm>
            <a:custGeom>
              <a:rect b="b" l="l" r="r" t="t"/>
              <a:pathLst>
                <a:path extrusionOk="0" h="7047" w="5872">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0" name="Google Shape;7040;p42"/>
            <p:cNvSpPr/>
            <p:nvPr/>
          </p:nvSpPr>
          <p:spPr>
            <a:xfrm>
              <a:off x="4568425" y="494975"/>
              <a:ext cx="87600" cy="119075"/>
            </a:xfrm>
            <a:custGeom>
              <a:rect b="b" l="l" r="r" t="t"/>
              <a:pathLst>
                <a:path extrusionOk="0" h="4763" w="3504">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1" name="Google Shape;7041;p42"/>
            <p:cNvSpPr/>
            <p:nvPr/>
          </p:nvSpPr>
          <p:spPr>
            <a:xfrm>
              <a:off x="4517175" y="420750"/>
              <a:ext cx="37100" cy="50500"/>
            </a:xfrm>
            <a:custGeom>
              <a:rect b="b" l="l" r="r" t="t"/>
              <a:pathLst>
                <a:path extrusionOk="0" h="2020" w="1484">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2" name="Google Shape;7042;p42"/>
            <p:cNvSpPr/>
            <p:nvPr/>
          </p:nvSpPr>
          <p:spPr>
            <a:xfrm>
              <a:off x="4572500" y="409075"/>
              <a:ext cx="7625" cy="5575"/>
            </a:xfrm>
            <a:custGeom>
              <a:rect b="b" l="l" r="r" t="t"/>
              <a:pathLst>
                <a:path extrusionOk="0" h="223" w="305">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3" name="Google Shape;7043;p42"/>
            <p:cNvSpPr/>
            <p:nvPr/>
          </p:nvSpPr>
          <p:spPr>
            <a:xfrm>
              <a:off x="4642175" y="398850"/>
              <a:ext cx="7175" cy="5450"/>
            </a:xfrm>
            <a:custGeom>
              <a:rect b="b" l="l" r="r" t="t"/>
              <a:pathLst>
                <a:path extrusionOk="0" h="218" w="287">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4" name="Google Shape;7044;p42"/>
            <p:cNvSpPr/>
            <p:nvPr/>
          </p:nvSpPr>
          <p:spPr>
            <a:xfrm>
              <a:off x="4583650" y="444375"/>
              <a:ext cx="49650" cy="18650"/>
            </a:xfrm>
            <a:custGeom>
              <a:rect b="b" l="l" r="r" t="t"/>
              <a:pathLst>
                <a:path extrusionOk="0" h="746" w="1986">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5" name="Google Shape;7045;p42"/>
            <p:cNvSpPr/>
            <p:nvPr/>
          </p:nvSpPr>
          <p:spPr>
            <a:xfrm>
              <a:off x="4579275" y="441050"/>
              <a:ext cx="13375" cy="14325"/>
            </a:xfrm>
            <a:custGeom>
              <a:rect b="b" l="l" r="r" t="t"/>
              <a:pathLst>
                <a:path extrusionOk="0" h="573" w="535">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6" name="Google Shape;7046;p42"/>
            <p:cNvSpPr/>
            <p:nvPr/>
          </p:nvSpPr>
          <p:spPr>
            <a:xfrm>
              <a:off x="4610125" y="395925"/>
              <a:ext cx="28375" cy="46700"/>
            </a:xfrm>
            <a:custGeom>
              <a:rect b="b" l="l" r="r" t="t"/>
              <a:pathLst>
                <a:path extrusionOk="0" h="1868" w="1135">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7" name="Google Shape;7047;p42"/>
            <p:cNvSpPr/>
            <p:nvPr/>
          </p:nvSpPr>
          <p:spPr>
            <a:xfrm>
              <a:off x="4409150" y="603850"/>
              <a:ext cx="188475" cy="522425"/>
            </a:xfrm>
            <a:custGeom>
              <a:rect b="b" l="l" r="r" t="t"/>
              <a:pathLst>
                <a:path extrusionOk="0" h="20897" w="7539">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8" name="Google Shape;7048;p42"/>
            <p:cNvSpPr/>
            <p:nvPr/>
          </p:nvSpPr>
          <p:spPr>
            <a:xfrm>
              <a:off x="4558425" y="1042225"/>
              <a:ext cx="287725" cy="714850"/>
            </a:xfrm>
            <a:custGeom>
              <a:rect b="b" l="l" r="r" t="t"/>
              <a:pathLst>
                <a:path extrusionOk="0" h="28594" w="11509">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9" name="Google Shape;7049;p42"/>
            <p:cNvSpPr/>
            <p:nvPr/>
          </p:nvSpPr>
          <p:spPr>
            <a:xfrm>
              <a:off x="4866975" y="1751475"/>
              <a:ext cx="38225" cy="27925"/>
            </a:xfrm>
            <a:custGeom>
              <a:rect b="b" l="l" r="r" t="t"/>
              <a:pathLst>
                <a:path extrusionOk="0" h="1117" w="1529">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0" name="Google Shape;7050;p42"/>
            <p:cNvSpPr/>
            <p:nvPr/>
          </p:nvSpPr>
          <p:spPr>
            <a:xfrm>
              <a:off x="4877550" y="1756375"/>
              <a:ext cx="32600" cy="29075"/>
            </a:xfrm>
            <a:custGeom>
              <a:rect b="b" l="l" r="r" t="t"/>
              <a:pathLst>
                <a:path extrusionOk="0" h="1163" w="1304">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1" name="Google Shape;7051;p42"/>
            <p:cNvSpPr/>
            <p:nvPr/>
          </p:nvSpPr>
          <p:spPr>
            <a:xfrm>
              <a:off x="4864475" y="1715925"/>
              <a:ext cx="55375" cy="44975"/>
            </a:xfrm>
            <a:custGeom>
              <a:rect b="b" l="l" r="r" t="t"/>
              <a:pathLst>
                <a:path extrusionOk="0" h="1799" w="2215">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2" name="Google Shape;7052;p42"/>
            <p:cNvSpPr/>
            <p:nvPr/>
          </p:nvSpPr>
          <p:spPr>
            <a:xfrm>
              <a:off x="4340775" y="1750850"/>
              <a:ext cx="134050" cy="84600"/>
            </a:xfrm>
            <a:custGeom>
              <a:rect b="b" l="l" r="r" t="t"/>
              <a:pathLst>
                <a:path extrusionOk="0" h="3384" w="5362">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3" name="Google Shape;7053;p42"/>
            <p:cNvSpPr/>
            <p:nvPr/>
          </p:nvSpPr>
          <p:spPr>
            <a:xfrm>
              <a:off x="4422925" y="1764725"/>
              <a:ext cx="36300" cy="23700"/>
            </a:xfrm>
            <a:custGeom>
              <a:rect b="b" l="l" r="r" t="t"/>
              <a:pathLst>
                <a:path extrusionOk="0" h="948" w="1452">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4" name="Google Shape;7054;p42"/>
            <p:cNvSpPr/>
            <p:nvPr/>
          </p:nvSpPr>
          <p:spPr>
            <a:xfrm>
              <a:off x="4425250" y="1758850"/>
              <a:ext cx="21450" cy="13725"/>
            </a:xfrm>
            <a:custGeom>
              <a:rect b="b" l="l" r="r" t="t"/>
              <a:pathLst>
                <a:path extrusionOk="0" h="549" w="858">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5" name="Google Shape;7055;p42"/>
            <p:cNvSpPr/>
            <p:nvPr/>
          </p:nvSpPr>
          <p:spPr>
            <a:xfrm>
              <a:off x="4425825" y="1742225"/>
              <a:ext cx="34225" cy="27075"/>
            </a:xfrm>
            <a:custGeom>
              <a:rect b="b" l="l" r="r" t="t"/>
              <a:pathLst>
                <a:path extrusionOk="0" h="1083" w="1369">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6" name="Google Shape;7056;p42"/>
            <p:cNvSpPr/>
            <p:nvPr/>
          </p:nvSpPr>
          <p:spPr>
            <a:xfrm>
              <a:off x="4833625" y="1759800"/>
              <a:ext cx="145800" cy="80900"/>
            </a:xfrm>
            <a:custGeom>
              <a:rect b="b" l="l" r="r" t="t"/>
              <a:pathLst>
                <a:path extrusionOk="0" h="3236" w="5832">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7" name="Google Shape;7057;p42"/>
            <p:cNvSpPr/>
            <p:nvPr/>
          </p:nvSpPr>
          <p:spPr>
            <a:xfrm>
              <a:off x="4409975" y="1351375"/>
              <a:ext cx="174025" cy="387550"/>
            </a:xfrm>
            <a:custGeom>
              <a:rect b="b" l="l" r="r" t="t"/>
              <a:pathLst>
                <a:path extrusionOk="0" h="15502" w="6961">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8" name="Google Shape;7058;p42"/>
            <p:cNvSpPr/>
            <p:nvPr/>
          </p:nvSpPr>
          <p:spPr>
            <a:xfrm>
              <a:off x="4523400" y="1005825"/>
              <a:ext cx="63800" cy="49800"/>
            </a:xfrm>
            <a:custGeom>
              <a:rect b="b" l="l" r="r" t="t"/>
              <a:pathLst>
                <a:path extrusionOk="0" h="1992" w="2552">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9" name="Google Shape;7059;p42"/>
            <p:cNvSpPr/>
            <p:nvPr/>
          </p:nvSpPr>
          <p:spPr>
            <a:xfrm>
              <a:off x="4570100" y="503300"/>
              <a:ext cx="73400" cy="10475"/>
            </a:xfrm>
            <a:custGeom>
              <a:rect b="b" l="l" r="r" t="t"/>
              <a:pathLst>
                <a:path extrusionOk="0" h="419" w="2936">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0" name="Google Shape;7060;p42"/>
            <p:cNvSpPr/>
            <p:nvPr/>
          </p:nvSpPr>
          <p:spPr>
            <a:xfrm>
              <a:off x="4490875" y="625050"/>
              <a:ext cx="90100" cy="500400"/>
            </a:xfrm>
            <a:custGeom>
              <a:rect b="b" l="l" r="r" t="t"/>
              <a:pathLst>
                <a:path extrusionOk="0" h="20016" w="3604">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1" name="Google Shape;7061;p42"/>
            <p:cNvSpPr/>
            <p:nvPr/>
          </p:nvSpPr>
          <p:spPr>
            <a:xfrm>
              <a:off x="4763575" y="762325"/>
              <a:ext cx="28150" cy="51575"/>
            </a:xfrm>
            <a:custGeom>
              <a:rect b="b" l="l" r="r" t="t"/>
              <a:pathLst>
                <a:path extrusionOk="0" h="2063" w="1126">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2" name="Google Shape;7062;p42"/>
            <p:cNvSpPr/>
            <p:nvPr/>
          </p:nvSpPr>
          <p:spPr>
            <a:xfrm>
              <a:off x="4418350" y="960125"/>
              <a:ext cx="95075" cy="27725"/>
            </a:xfrm>
            <a:custGeom>
              <a:rect b="b" l="l" r="r" t="t"/>
              <a:pathLst>
                <a:path extrusionOk="0" h="1109" w="3803">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3" name="Google Shape;7063;p42"/>
            <p:cNvSpPr/>
            <p:nvPr/>
          </p:nvSpPr>
          <p:spPr>
            <a:xfrm>
              <a:off x="4408550" y="1018500"/>
              <a:ext cx="95350" cy="33725"/>
            </a:xfrm>
            <a:custGeom>
              <a:rect b="b" l="l" r="r" t="t"/>
              <a:pathLst>
                <a:path extrusionOk="0" h="1349" w="3814">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4" name="Google Shape;7064;p42"/>
            <p:cNvSpPr/>
            <p:nvPr/>
          </p:nvSpPr>
          <p:spPr>
            <a:xfrm>
              <a:off x="4414275" y="990675"/>
              <a:ext cx="95800" cy="30525"/>
            </a:xfrm>
            <a:custGeom>
              <a:rect b="b" l="l" r="r" t="t"/>
              <a:pathLst>
                <a:path extrusionOk="0" h="1221" w="3832">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5" name="Google Shape;7065;p42"/>
            <p:cNvSpPr/>
            <p:nvPr/>
          </p:nvSpPr>
          <p:spPr>
            <a:xfrm>
              <a:off x="4532575" y="897750"/>
              <a:ext cx="213500" cy="23375"/>
            </a:xfrm>
            <a:custGeom>
              <a:rect b="b" l="l" r="r" t="t"/>
              <a:pathLst>
                <a:path extrusionOk="0" h="935" w="854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6" name="Google Shape;7066;p42"/>
            <p:cNvSpPr/>
            <p:nvPr/>
          </p:nvSpPr>
          <p:spPr>
            <a:xfrm>
              <a:off x="4541750" y="854375"/>
              <a:ext cx="209350" cy="18375"/>
            </a:xfrm>
            <a:custGeom>
              <a:rect b="b" l="l" r="r" t="t"/>
              <a:pathLst>
                <a:path extrusionOk="0" h="735" w="8374">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7" name="Google Shape;7067;p42"/>
            <p:cNvSpPr/>
            <p:nvPr/>
          </p:nvSpPr>
          <p:spPr>
            <a:xfrm>
              <a:off x="4525075" y="934450"/>
              <a:ext cx="221850" cy="23375"/>
            </a:xfrm>
            <a:custGeom>
              <a:rect b="b" l="l" r="r" t="t"/>
              <a:pathLst>
                <a:path extrusionOk="0" h="935" w="8874">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8" name="Google Shape;7068;p42"/>
            <p:cNvSpPr/>
            <p:nvPr/>
          </p:nvSpPr>
          <p:spPr>
            <a:xfrm>
              <a:off x="4885325" y="745975"/>
              <a:ext cx="31725" cy="84600"/>
            </a:xfrm>
            <a:custGeom>
              <a:rect b="b" l="l" r="r" t="t"/>
              <a:pathLst>
                <a:path extrusionOk="0" h="3384" w="1269">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9" name="Google Shape;7069;p42"/>
            <p:cNvSpPr/>
            <p:nvPr/>
          </p:nvSpPr>
          <p:spPr>
            <a:xfrm>
              <a:off x="4908675" y="734300"/>
              <a:ext cx="45650" cy="87425"/>
            </a:xfrm>
            <a:custGeom>
              <a:rect b="b" l="l" r="r" t="t"/>
              <a:pathLst>
                <a:path extrusionOk="0" h="3497" w="1826">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0" name="Google Shape;7070;p42"/>
            <p:cNvSpPr/>
            <p:nvPr/>
          </p:nvSpPr>
          <p:spPr>
            <a:xfrm>
              <a:off x="4854475" y="754175"/>
              <a:ext cx="37325" cy="92575"/>
            </a:xfrm>
            <a:custGeom>
              <a:rect b="b" l="l" r="r" t="t"/>
              <a:pathLst>
                <a:path extrusionOk="0" h="3703" w="1493">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71" name="Google Shape;7071;p42"/>
          <p:cNvSpPr txBox="1"/>
          <p:nvPr/>
        </p:nvSpPr>
        <p:spPr>
          <a:xfrm>
            <a:off x="3278750" y="1378675"/>
            <a:ext cx="5090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latin typeface="Nanum Gothic"/>
              <a:ea typeface="Nanum Gothic"/>
              <a:cs typeface="Nanum Gothic"/>
              <a:sym typeface="Nanum Gothic"/>
            </a:endParaRPr>
          </a:p>
        </p:txBody>
      </p:sp>
      <p:pic>
        <p:nvPicPr>
          <p:cNvPr id="7072" name="Google Shape;7072;p42" title="Screenshot 2025-10-02 at 1.20.41 PM.png"/>
          <p:cNvPicPr preferRelativeResize="0"/>
          <p:nvPr/>
        </p:nvPicPr>
        <p:blipFill>
          <a:blip r:embed="rId3">
            <a:alphaModFix/>
          </a:blip>
          <a:stretch>
            <a:fillRect/>
          </a:stretch>
        </p:blipFill>
        <p:spPr>
          <a:xfrm>
            <a:off x="3924025" y="1652625"/>
            <a:ext cx="4188851" cy="2348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6" name="Shape 7076"/>
        <p:cNvGrpSpPr/>
        <p:nvPr/>
      </p:nvGrpSpPr>
      <p:grpSpPr>
        <a:xfrm>
          <a:off x="0" y="0"/>
          <a:ext cx="0" cy="0"/>
          <a:chOff x="0" y="0"/>
          <a:chExt cx="0" cy="0"/>
        </a:xfrm>
      </p:grpSpPr>
      <p:grpSp>
        <p:nvGrpSpPr>
          <p:cNvPr id="7077" name="Google Shape;7077;p43"/>
          <p:cNvGrpSpPr/>
          <p:nvPr/>
        </p:nvGrpSpPr>
        <p:grpSpPr>
          <a:xfrm rot="227381">
            <a:off x="4078019" y="226628"/>
            <a:ext cx="804845" cy="1593213"/>
            <a:chOff x="5752000" y="1322550"/>
            <a:chExt cx="804775" cy="1593075"/>
          </a:xfrm>
        </p:grpSpPr>
        <p:sp>
          <p:nvSpPr>
            <p:cNvPr id="7078" name="Google Shape;7078;p43"/>
            <p:cNvSpPr/>
            <p:nvPr/>
          </p:nvSpPr>
          <p:spPr>
            <a:xfrm>
              <a:off x="5988000" y="1532950"/>
              <a:ext cx="184325" cy="180150"/>
            </a:xfrm>
            <a:custGeom>
              <a:rect b="b" l="l" r="r" t="t"/>
              <a:pathLst>
                <a:path extrusionOk="0" h="7206" w="7373">
                  <a:moveTo>
                    <a:pt x="4471" y="0"/>
                  </a:moveTo>
                  <a:cubicBezTo>
                    <a:pt x="4304" y="0"/>
                    <a:pt x="4070" y="67"/>
                    <a:pt x="3903" y="200"/>
                  </a:cubicBezTo>
                  <a:cubicBezTo>
                    <a:pt x="3603" y="467"/>
                    <a:pt x="3336" y="701"/>
                    <a:pt x="3136" y="1034"/>
                  </a:cubicBezTo>
                  <a:cubicBezTo>
                    <a:pt x="2836" y="1501"/>
                    <a:pt x="2569" y="2035"/>
                    <a:pt x="2102" y="2335"/>
                  </a:cubicBezTo>
                  <a:cubicBezTo>
                    <a:pt x="1835" y="2502"/>
                    <a:pt x="1502" y="2535"/>
                    <a:pt x="1202" y="2669"/>
                  </a:cubicBezTo>
                  <a:cubicBezTo>
                    <a:pt x="401" y="3002"/>
                    <a:pt x="1" y="3970"/>
                    <a:pt x="34" y="4837"/>
                  </a:cubicBezTo>
                  <a:cubicBezTo>
                    <a:pt x="101" y="5704"/>
                    <a:pt x="534" y="6505"/>
                    <a:pt x="1068" y="7205"/>
                  </a:cubicBezTo>
                  <a:lnTo>
                    <a:pt x="901" y="6872"/>
                  </a:lnTo>
                  <a:cubicBezTo>
                    <a:pt x="2136" y="6672"/>
                    <a:pt x="3336" y="6405"/>
                    <a:pt x="4471" y="5905"/>
                  </a:cubicBezTo>
                  <a:cubicBezTo>
                    <a:pt x="5571" y="5404"/>
                    <a:pt x="6639" y="4570"/>
                    <a:pt x="7139" y="3436"/>
                  </a:cubicBezTo>
                  <a:cubicBezTo>
                    <a:pt x="7239" y="3169"/>
                    <a:pt x="7373" y="2869"/>
                    <a:pt x="7339" y="2569"/>
                  </a:cubicBezTo>
                  <a:cubicBezTo>
                    <a:pt x="7339" y="2269"/>
                    <a:pt x="7172" y="2002"/>
                    <a:pt x="6906" y="1835"/>
                  </a:cubicBezTo>
                  <a:cubicBezTo>
                    <a:pt x="6819" y="1785"/>
                    <a:pt x="6713" y="1759"/>
                    <a:pt x="6607" y="1759"/>
                  </a:cubicBezTo>
                  <a:cubicBezTo>
                    <a:pt x="6427" y="1759"/>
                    <a:pt x="6243" y="1834"/>
                    <a:pt x="6138" y="2002"/>
                  </a:cubicBezTo>
                  <a:cubicBezTo>
                    <a:pt x="6072" y="1635"/>
                    <a:pt x="6539" y="1235"/>
                    <a:pt x="6372" y="868"/>
                  </a:cubicBezTo>
                  <a:cubicBezTo>
                    <a:pt x="6305" y="734"/>
                    <a:pt x="6172" y="684"/>
                    <a:pt x="6022" y="684"/>
                  </a:cubicBezTo>
                  <a:cubicBezTo>
                    <a:pt x="5872" y="684"/>
                    <a:pt x="5705" y="734"/>
                    <a:pt x="5571" y="801"/>
                  </a:cubicBezTo>
                  <a:cubicBezTo>
                    <a:pt x="5338" y="901"/>
                    <a:pt x="5138" y="1134"/>
                    <a:pt x="4837" y="1201"/>
                  </a:cubicBezTo>
                  <a:cubicBezTo>
                    <a:pt x="4904" y="1001"/>
                    <a:pt x="4971" y="734"/>
                    <a:pt x="4904" y="501"/>
                  </a:cubicBezTo>
                  <a:cubicBezTo>
                    <a:pt x="4871" y="301"/>
                    <a:pt x="4704" y="34"/>
                    <a:pt x="4471"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9" name="Google Shape;7079;p43"/>
            <p:cNvSpPr/>
            <p:nvPr/>
          </p:nvSpPr>
          <p:spPr>
            <a:xfrm>
              <a:off x="5755350" y="1491925"/>
              <a:ext cx="66725" cy="129400"/>
            </a:xfrm>
            <a:custGeom>
              <a:rect b="b" l="l" r="r" t="t"/>
              <a:pathLst>
                <a:path extrusionOk="0" h="5176" w="2669">
                  <a:moveTo>
                    <a:pt x="1353" y="1"/>
                  </a:moveTo>
                  <a:cubicBezTo>
                    <a:pt x="871" y="1"/>
                    <a:pt x="923" y="1976"/>
                    <a:pt x="567" y="2008"/>
                  </a:cubicBezTo>
                  <a:cubicBezTo>
                    <a:pt x="564" y="2009"/>
                    <a:pt x="560" y="2009"/>
                    <a:pt x="557" y="2009"/>
                  </a:cubicBezTo>
                  <a:cubicBezTo>
                    <a:pt x="279" y="2009"/>
                    <a:pt x="799" y="605"/>
                    <a:pt x="701" y="440"/>
                  </a:cubicBezTo>
                  <a:cubicBezTo>
                    <a:pt x="693" y="422"/>
                    <a:pt x="681" y="413"/>
                    <a:pt x="666" y="413"/>
                  </a:cubicBezTo>
                  <a:cubicBezTo>
                    <a:pt x="542" y="413"/>
                    <a:pt x="193" y="996"/>
                    <a:pt x="133" y="1975"/>
                  </a:cubicBezTo>
                  <a:cubicBezTo>
                    <a:pt x="0" y="3042"/>
                    <a:pt x="534" y="5110"/>
                    <a:pt x="534" y="5110"/>
                  </a:cubicBezTo>
                  <a:cubicBezTo>
                    <a:pt x="534" y="5110"/>
                    <a:pt x="1024" y="5176"/>
                    <a:pt x="1438" y="5176"/>
                  </a:cubicBezTo>
                  <a:cubicBezTo>
                    <a:pt x="1748" y="5176"/>
                    <a:pt x="2016" y="5139"/>
                    <a:pt x="2001" y="5010"/>
                  </a:cubicBezTo>
                  <a:cubicBezTo>
                    <a:pt x="1968" y="4744"/>
                    <a:pt x="2502" y="4010"/>
                    <a:pt x="2569" y="3476"/>
                  </a:cubicBezTo>
                  <a:cubicBezTo>
                    <a:pt x="2669" y="2909"/>
                    <a:pt x="2468" y="1808"/>
                    <a:pt x="2302" y="1808"/>
                  </a:cubicBezTo>
                  <a:cubicBezTo>
                    <a:pt x="2068" y="1808"/>
                    <a:pt x="2168" y="2542"/>
                    <a:pt x="2135" y="2809"/>
                  </a:cubicBezTo>
                  <a:cubicBezTo>
                    <a:pt x="2107" y="2908"/>
                    <a:pt x="2055" y="2988"/>
                    <a:pt x="2007" y="2988"/>
                  </a:cubicBezTo>
                  <a:cubicBezTo>
                    <a:pt x="1941" y="2988"/>
                    <a:pt x="1882" y="2837"/>
                    <a:pt x="1901" y="2375"/>
                  </a:cubicBezTo>
                  <a:cubicBezTo>
                    <a:pt x="1968" y="1608"/>
                    <a:pt x="1968" y="374"/>
                    <a:pt x="1701" y="340"/>
                  </a:cubicBezTo>
                  <a:cubicBezTo>
                    <a:pt x="1699" y="340"/>
                    <a:pt x="1697" y="340"/>
                    <a:pt x="1694" y="340"/>
                  </a:cubicBezTo>
                  <a:cubicBezTo>
                    <a:pt x="1470" y="340"/>
                    <a:pt x="1565" y="1942"/>
                    <a:pt x="1334" y="1975"/>
                  </a:cubicBezTo>
                  <a:cubicBezTo>
                    <a:pt x="1322" y="1978"/>
                    <a:pt x="1311" y="1979"/>
                    <a:pt x="1301" y="1979"/>
                  </a:cubicBezTo>
                  <a:cubicBezTo>
                    <a:pt x="1079" y="1979"/>
                    <a:pt x="1205" y="1320"/>
                    <a:pt x="1301" y="874"/>
                  </a:cubicBezTo>
                  <a:cubicBezTo>
                    <a:pt x="1368" y="474"/>
                    <a:pt x="1401" y="7"/>
                    <a:pt x="1401" y="7"/>
                  </a:cubicBezTo>
                  <a:cubicBezTo>
                    <a:pt x="1385" y="3"/>
                    <a:pt x="1369" y="1"/>
                    <a:pt x="135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0" name="Google Shape;7080;p43"/>
            <p:cNvSpPr/>
            <p:nvPr/>
          </p:nvSpPr>
          <p:spPr>
            <a:xfrm>
              <a:off x="6104750" y="1322550"/>
              <a:ext cx="93425" cy="116825"/>
            </a:xfrm>
            <a:custGeom>
              <a:rect b="b" l="l" r="r" t="t"/>
              <a:pathLst>
                <a:path extrusionOk="0" h="4673" w="3737">
                  <a:moveTo>
                    <a:pt x="1073" y="0"/>
                  </a:moveTo>
                  <a:cubicBezTo>
                    <a:pt x="1020" y="0"/>
                    <a:pt x="994" y="26"/>
                    <a:pt x="1001" y="77"/>
                  </a:cubicBezTo>
                  <a:cubicBezTo>
                    <a:pt x="1035" y="277"/>
                    <a:pt x="2302" y="1144"/>
                    <a:pt x="2002" y="1311"/>
                  </a:cubicBezTo>
                  <a:cubicBezTo>
                    <a:pt x="1989" y="1319"/>
                    <a:pt x="1974" y="1322"/>
                    <a:pt x="1957" y="1322"/>
                  </a:cubicBezTo>
                  <a:cubicBezTo>
                    <a:pt x="1643" y="1322"/>
                    <a:pt x="769" y="66"/>
                    <a:pt x="324" y="66"/>
                  </a:cubicBezTo>
                  <a:cubicBezTo>
                    <a:pt x="263" y="66"/>
                    <a:pt x="210" y="90"/>
                    <a:pt x="167" y="144"/>
                  </a:cubicBezTo>
                  <a:cubicBezTo>
                    <a:pt x="167" y="144"/>
                    <a:pt x="468" y="477"/>
                    <a:pt x="801" y="811"/>
                  </a:cubicBezTo>
                  <a:cubicBezTo>
                    <a:pt x="1135" y="1144"/>
                    <a:pt x="1635" y="1645"/>
                    <a:pt x="1368" y="1745"/>
                  </a:cubicBezTo>
                  <a:cubicBezTo>
                    <a:pt x="1363" y="1746"/>
                    <a:pt x="1357" y="1747"/>
                    <a:pt x="1351" y="1747"/>
                  </a:cubicBezTo>
                  <a:cubicBezTo>
                    <a:pt x="1112" y="1747"/>
                    <a:pt x="419" y="597"/>
                    <a:pt x="202" y="597"/>
                  </a:cubicBezTo>
                  <a:cubicBezTo>
                    <a:pt x="189" y="597"/>
                    <a:pt x="177" y="601"/>
                    <a:pt x="167" y="611"/>
                  </a:cubicBezTo>
                  <a:cubicBezTo>
                    <a:pt x="1" y="778"/>
                    <a:pt x="668" y="1778"/>
                    <a:pt x="1168" y="2412"/>
                  </a:cubicBezTo>
                  <a:cubicBezTo>
                    <a:pt x="1519" y="2833"/>
                    <a:pt x="1493" y="2991"/>
                    <a:pt x="1388" y="2991"/>
                  </a:cubicBezTo>
                  <a:cubicBezTo>
                    <a:pt x="1344" y="2991"/>
                    <a:pt x="1285" y="2962"/>
                    <a:pt x="1235" y="2912"/>
                  </a:cubicBezTo>
                  <a:cubicBezTo>
                    <a:pt x="1076" y="2754"/>
                    <a:pt x="735" y="2141"/>
                    <a:pt x="559" y="2141"/>
                  </a:cubicBezTo>
                  <a:cubicBezTo>
                    <a:pt x="551" y="2141"/>
                    <a:pt x="542" y="2142"/>
                    <a:pt x="534" y="2145"/>
                  </a:cubicBezTo>
                  <a:cubicBezTo>
                    <a:pt x="401" y="2279"/>
                    <a:pt x="868" y="3279"/>
                    <a:pt x="1235" y="3680"/>
                  </a:cubicBezTo>
                  <a:cubicBezTo>
                    <a:pt x="1635" y="4080"/>
                    <a:pt x="2502" y="4347"/>
                    <a:pt x="2636" y="4647"/>
                  </a:cubicBezTo>
                  <a:cubicBezTo>
                    <a:pt x="2639" y="4665"/>
                    <a:pt x="2650" y="4673"/>
                    <a:pt x="2667" y="4673"/>
                  </a:cubicBezTo>
                  <a:cubicBezTo>
                    <a:pt x="2849" y="4673"/>
                    <a:pt x="3737" y="3813"/>
                    <a:pt x="3737" y="3813"/>
                  </a:cubicBezTo>
                  <a:cubicBezTo>
                    <a:pt x="3737" y="3813"/>
                    <a:pt x="3003" y="1812"/>
                    <a:pt x="2336" y="978"/>
                  </a:cubicBezTo>
                  <a:cubicBezTo>
                    <a:pt x="1788" y="326"/>
                    <a:pt x="1261" y="0"/>
                    <a:pt x="10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1" name="Google Shape;7081;p43"/>
            <p:cNvSpPr/>
            <p:nvPr/>
          </p:nvSpPr>
          <p:spPr>
            <a:xfrm>
              <a:off x="5752000" y="1595500"/>
              <a:ext cx="306075" cy="346100"/>
            </a:xfrm>
            <a:custGeom>
              <a:rect b="b" l="l" r="r" t="t"/>
              <a:pathLst>
                <a:path extrusionOk="0" h="13844" w="12243">
                  <a:moveTo>
                    <a:pt x="1" y="0"/>
                  </a:moveTo>
                  <a:cubicBezTo>
                    <a:pt x="1" y="33"/>
                    <a:pt x="501" y="9007"/>
                    <a:pt x="2502" y="9841"/>
                  </a:cubicBezTo>
                  <a:cubicBezTo>
                    <a:pt x="7306" y="11809"/>
                    <a:pt x="11676" y="13843"/>
                    <a:pt x="11676" y="13843"/>
                  </a:cubicBezTo>
                  <a:lnTo>
                    <a:pt x="12243" y="9674"/>
                  </a:lnTo>
                  <a:lnTo>
                    <a:pt x="4671" y="6471"/>
                  </a:lnTo>
                  <a:lnTo>
                    <a:pt x="2736" y="534"/>
                  </a:lnTo>
                  <a:lnTo>
                    <a:pt x="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2" name="Google Shape;7082;p43"/>
            <p:cNvSpPr/>
            <p:nvPr/>
          </p:nvSpPr>
          <p:spPr>
            <a:xfrm>
              <a:off x="6156450" y="1404525"/>
              <a:ext cx="233525" cy="461175"/>
            </a:xfrm>
            <a:custGeom>
              <a:rect b="b" l="l" r="r" t="t"/>
              <a:pathLst>
                <a:path extrusionOk="0" h="18447" w="9341">
                  <a:moveTo>
                    <a:pt x="1469" y="0"/>
                  </a:moveTo>
                  <a:lnTo>
                    <a:pt x="1" y="1034"/>
                  </a:lnTo>
                  <a:cubicBezTo>
                    <a:pt x="68" y="1201"/>
                    <a:pt x="4938" y="8540"/>
                    <a:pt x="4938" y="8540"/>
                  </a:cubicBezTo>
                  <a:cubicBezTo>
                    <a:pt x="4604" y="9641"/>
                    <a:pt x="735" y="15211"/>
                    <a:pt x="735" y="15211"/>
                  </a:cubicBezTo>
                  <a:lnTo>
                    <a:pt x="2836" y="18447"/>
                  </a:lnTo>
                  <a:cubicBezTo>
                    <a:pt x="2836" y="18447"/>
                    <a:pt x="9341" y="10441"/>
                    <a:pt x="8941" y="8640"/>
                  </a:cubicBezTo>
                  <a:cubicBezTo>
                    <a:pt x="8574" y="6839"/>
                    <a:pt x="1469" y="0"/>
                    <a:pt x="146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3" name="Google Shape;7083;p43"/>
            <p:cNvSpPr/>
            <p:nvPr/>
          </p:nvSpPr>
          <p:spPr>
            <a:xfrm>
              <a:off x="5947975" y="2112525"/>
              <a:ext cx="532075" cy="746425"/>
            </a:xfrm>
            <a:custGeom>
              <a:rect b="b" l="l" r="r" t="t"/>
              <a:pathLst>
                <a:path extrusionOk="0" h="29857" w="21283">
                  <a:moveTo>
                    <a:pt x="14711" y="1"/>
                  </a:moveTo>
                  <a:lnTo>
                    <a:pt x="6839" y="1068"/>
                  </a:lnTo>
                  <a:cubicBezTo>
                    <a:pt x="7006" y="1502"/>
                    <a:pt x="5971" y="3503"/>
                    <a:pt x="6205" y="5705"/>
                  </a:cubicBezTo>
                  <a:cubicBezTo>
                    <a:pt x="6472" y="7906"/>
                    <a:pt x="7906" y="16045"/>
                    <a:pt x="7906" y="16045"/>
                  </a:cubicBezTo>
                  <a:lnTo>
                    <a:pt x="1" y="19681"/>
                  </a:lnTo>
                  <a:lnTo>
                    <a:pt x="1635" y="22750"/>
                  </a:lnTo>
                  <a:cubicBezTo>
                    <a:pt x="1635" y="22750"/>
                    <a:pt x="11509" y="19548"/>
                    <a:pt x="11676" y="17913"/>
                  </a:cubicBezTo>
                  <a:cubicBezTo>
                    <a:pt x="12001" y="14656"/>
                    <a:pt x="10832" y="5355"/>
                    <a:pt x="11585" y="5355"/>
                  </a:cubicBezTo>
                  <a:cubicBezTo>
                    <a:pt x="11603" y="5355"/>
                    <a:pt x="11622" y="5360"/>
                    <a:pt x="11642" y="5371"/>
                  </a:cubicBezTo>
                  <a:cubicBezTo>
                    <a:pt x="12506" y="5836"/>
                    <a:pt x="17307" y="29857"/>
                    <a:pt x="17741" y="29857"/>
                  </a:cubicBezTo>
                  <a:cubicBezTo>
                    <a:pt x="17743" y="29857"/>
                    <a:pt x="17745" y="29856"/>
                    <a:pt x="17747" y="29855"/>
                  </a:cubicBezTo>
                  <a:cubicBezTo>
                    <a:pt x="18113" y="29655"/>
                    <a:pt x="20849" y="28988"/>
                    <a:pt x="21082" y="28821"/>
                  </a:cubicBezTo>
                  <a:cubicBezTo>
                    <a:pt x="21282" y="28654"/>
                    <a:pt x="18013" y="13310"/>
                    <a:pt x="18013" y="13310"/>
                  </a:cubicBezTo>
                  <a:lnTo>
                    <a:pt x="14711"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4" name="Google Shape;7084;p43"/>
            <p:cNvSpPr/>
            <p:nvPr/>
          </p:nvSpPr>
          <p:spPr>
            <a:xfrm>
              <a:off x="6072225" y="2112525"/>
              <a:ext cx="320250" cy="275225"/>
            </a:xfrm>
            <a:custGeom>
              <a:rect b="b" l="l" r="r" t="t"/>
              <a:pathLst>
                <a:path extrusionOk="0" h="11009" w="12810">
                  <a:moveTo>
                    <a:pt x="9708" y="1"/>
                  </a:moveTo>
                  <a:lnTo>
                    <a:pt x="1869" y="1068"/>
                  </a:lnTo>
                  <a:cubicBezTo>
                    <a:pt x="1869" y="1068"/>
                    <a:pt x="1" y="4704"/>
                    <a:pt x="1335" y="11008"/>
                  </a:cubicBezTo>
                  <a:lnTo>
                    <a:pt x="12810" y="9874"/>
                  </a:lnTo>
                  <a:lnTo>
                    <a:pt x="970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5" name="Google Shape;7085;p43"/>
            <p:cNvSpPr/>
            <p:nvPr/>
          </p:nvSpPr>
          <p:spPr>
            <a:xfrm>
              <a:off x="6115600" y="2129125"/>
              <a:ext cx="44725" cy="255625"/>
            </a:xfrm>
            <a:custGeom>
              <a:rect b="b" l="l" r="r" t="t"/>
              <a:pathLst>
                <a:path extrusionOk="0" h="10225" w="1789">
                  <a:moveTo>
                    <a:pt x="1717" y="1"/>
                  </a:moveTo>
                  <a:cubicBezTo>
                    <a:pt x="1691" y="1"/>
                    <a:pt x="1660" y="12"/>
                    <a:pt x="1635" y="37"/>
                  </a:cubicBezTo>
                  <a:cubicBezTo>
                    <a:pt x="401" y="3173"/>
                    <a:pt x="0" y="6909"/>
                    <a:pt x="1068" y="10211"/>
                  </a:cubicBezTo>
                  <a:cubicBezTo>
                    <a:pt x="1078" y="10221"/>
                    <a:pt x="1093" y="10225"/>
                    <a:pt x="1108" y="10225"/>
                  </a:cubicBezTo>
                  <a:cubicBezTo>
                    <a:pt x="1145" y="10225"/>
                    <a:pt x="1182" y="10201"/>
                    <a:pt x="1134" y="10178"/>
                  </a:cubicBezTo>
                  <a:cubicBezTo>
                    <a:pt x="434" y="6709"/>
                    <a:pt x="534" y="3406"/>
                    <a:pt x="1768" y="70"/>
                  </a:cubicBezTo>
                  <a:cubicBezTo>
                    <a:pt x="1789" y="29"/>
                    <a:pt x="1759" y="1"/>
                    <a:pt x="171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6" name="Google Shape;7086;p43"/>
            <p:cNvSpPr/>
            <p:nvPr/>
          </p:nvSpPr>
          <p:spPr>
            <a:xfrm>
              <a:off x="6135125" y="2135125"/>
              <a:ext cx="73050" cy="89350"/>
            </a:xfrm>
            <a:custGeom>
              <a:rect b="b" l="l" r="r" t="t"/>
              <a:pathLst>
                <a:path extrusionOk="0" h="3574" w="2922">
                  <a:moveTo>
                    <a:pt x="2646" y="1"/>
                  </a:moveTo>
                  <a:cubicBezTo>
                    <a:pt x="2619" y="1"/>
                    <a:pt x="2588" y="27"/>
                    <a:pt x="2588" y="64"/>
                  </a:cubicBezTo>
                  <a:cubicBezTo>
                    <a:pt x="2688" y="1765"/>
                    <a:pt x="1688" y="2999"/>
                    <a:pt x="87" y="3466"/>
                  </a:cubicBezTo>
                  <a:cubicBezTo>
                    <a:pt x="0" y="3495"/>
                    <a:pt x="13" y="3573"/>
                    <a:pt x="61" y="3573"/>
                  </a:cubicBezTo>
                  <a:cubicBezTo>
                    <a:pt x="69" y="3573"/>
                    <a:pt x="77" y="3571"/>
                    <a:pt x="87" y="3566"/>
                  </a:cubicBezTo>
                  <a:cubicBezTo>
                    <a:pt x="1788" y="3333"/>
                    <a:pt x="2922" y="1665"/>
                    <a:pt x="2688" y="64"/>
                  </a:cubicBezTo>
                  <a:cubicBezTo>
                    <a:pt x="2688" y="19"/>
                    <a:pt x="2668" y="1"/>
                    <a:pt x="264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7" name="Google Shape;7087;p43"/>
            <p:cNvSpPr/>
            <p:nvPr/>
          </p:nvSpPr>
          <p:spPr>
            <a:xfrm>
              <a:off x="6292400" y="2122950"/>
              <a:ext cx="50875" cy="74675"/>
            </a:xfrm>
            <a:custGeom>
              <a:rect b="b" l="l" r="r" t="t"/>
              <a:pathLst>
                <a:path extrusionOk="0" h="2987" w="2035">
                  <a:moveTo>
                    <a:pt x="17" y="1"/>
                  </a:moveTo>
                  <a:cubicBezTo>
                    <a:pt x="8" y="1"/>
                    <a:pt x="0" y="17"/>
                    <a:pt x="0" y="51"/>
                  </a:cubicBezTo>
                  <a:cubicBezTo>
                    <a:pt x="0" y="1285"/>
                    <a:pt x="734" y="2552"/>
                    <a:pt x="1968" y="2986"/>
                  </a:cubicBezTo>
                  <a:cubicBezTo>
                    <a:pt x="2001" y="2986"/>
                    <a:pt x="2035" y="2953"/>
                    <a:pt x="2001" y="2919"/>
                  </a:cubicBezTo>
                  <a:cubicBezTo>
                    <a:pt x="867" y="2319"/>
                    <a:pt x="133" y="1318"/>
                    <a:pt x="33" y="51"/>
                  </a:cubicBezTo>
                  <a:cubicBezTo>
                    <a:pt x="33" y="17"/>
                    <a:pt x="25" y="1"/>
                    <a:pt x="1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8" name="Google Shape;7088;p43"/>
            <p:cNvSpPr/>
            <p:nvPr/>
          </p:nvSpPr>
          <p:spPr>
            <a:xfrm>
              <a:off x="6232350" y="2110525"/>
              <a:ext cx="36725" cy="123175"/>
            </a:xfrm>
            <a:custGeom>
              <a:rect b="b" l="l" r="r" t="t"/>
              <a:pathLst>
                <a:path extrusionOk="0" h="4927" w="1469">
                  <a:moveTo>
                    <a:pt x="77" y="1"/>
                  </a:moveTo>
                  <a:cubicBezTo>
                    <a:pt x="41" y="1"/>
                    <a:pt x="0" y="26"/>
                    <a:pt x="0" y="81"/>
                  </a:cubicBezTo>
                  <a:cubicBezTo>
                    <a:pt x="334" y="1248"/>
                    <a:pt x="1468" y="3817"/>
                    <a:pt x="401" y="4884"/>
                  </a:cubicBezTo>
                  <a:cubicBezTo>
                    <a:pt x="427" y="4884"/>
                    <a:pt x="454" y="4927"/>
                    <a:pt x="464" y="4927"/>
                  </a:cubicBezTo>
                  <a:cubicBezTo>
                    <a:pt x="466" y="4927"/>
                    <a:pt x="467" y="4924"/>
                    <a:pt x="467" y="4917"/>
                  </a:cubicBezTo>
                  <a:cubicBezTo>
                    <a:pt x="1068" y="4484"/>
                    <a:pt x="1068" y="3883"/>
                    <a:pt x="934" y="3250"/>
                  </a:cubicBezTo>
                  <a:cubicBezTo>
                    <a:pt x="768" y="2149"/>
                    <a:pt x="467" y="1081"/>
                    <a:pt x="134" y="47"/>
                  </a:cubicBezTo>
                  <a:cubicBezTo>
                    <a:pt x="134" y="17"/>
                    <a:pt x="107"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9" name="Google Shape;7089;p43"/>
            <p:cNvSpPr/>
            <p:nvPr/>
          </p:nvSpPr>
          <p:spPr>
            <a:xfrm>
              <a:off x="5991350" y="1782575"/>
              <a:ext cx="347775" cy="364375"/>
            </a:xfrm>
            <a:custGeom>
              <a:rect b="b" l="l" r="r" t="t"/>
              <a:pathLst>
                <a:path extrusionOk="0" h="14575" w="13911">
                  <a:moveTo>
                    <a:pt x="6372" y="1"/>
                  </a:moveTo>
                  <a:cubicBezTo>
                    <a:pt x="5848" y="1"/>
                    <a:pt x="5307" y="65"/>
                    <a:pt x="4770" y="223"/>
                  </a:cubicBezTo>
                  <a:cubicBezTo>
                    <a:pt x="4703" y="223"/>
                    <a:pt x="4603" y="256"/>
                    <a:pt x="4537" y="323"/>
                  </a:cubicBezTo>
                  <a:cubicBezTo>
                    <a:pt x="4537" y="323"/>
                    <a:pt x="0" y="1991"/>
                    <a:pt x="1535" y="7228"/>
                  </a:cubicBezTo>
                  <a:cubicBezTo>
                    <a:pt x="2235" y="9663"/>
                    <a:pt x="2835" y="11431"/>
                    <a:pt x="3269" y="12732"/>
                  </a:cubicBezTo>
                  <a:cubicBezTo>
                    <a:pt x="3651" y="13847"/>
                    <a:pt x="4729" y="14575"/>
                    <a:pt x="5869" y="14575"/>
                  </a:cubicBezTo>
                  <a:cubicBezTo>
                    <a:pt x="6025" y="14575"/>
                    <a:pt x="6181" y="14561"/>
                    <a:pt x="6338" y="14533"/>
                  </a:cubicBezTo>
                  <a:lnTo>
                    <a:pt x="12843" y="13332"/>
                  </a:lnTo>
                  <a:cubicBezTo>
                    <a:pt x="13510" y="13199"/>
                    <a:pt x="13910" y="12498"/>
                    <a:pt x="13710" y="11831"/>
                  </a:cubicBezTo>
                  <a:lnTo>
                    <a:pt x="10408" y="1323"/>
                  </a:lnTo>
                  <a:cubicBezTo>
                    <a:pt x="10354" y="1082"/>
                    <a:pt x="8512" y="1"/>
                    <a:pt x="6372"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0" name="Google Shape;7090;p43"/>
            <p:cNvSpPr/>
            <p:nvPr/>
          </p:nvSpPr>
          <p:spPr>
            <a:xfrm>
              <a:off x="5994675" y="1589300"/>
              <a:ext cx="189325" cy="188075"/>
            </a:xfrm>
            <a:custGeom>
              <a:rect b="b" l="l" r="r" t="t"/>
              <a:pathLst>
                <a:path extrusionOk="0" h="7523" w="7573">
                  <a:moveTo>
                    <a:pt x="3380" y="0"/>
                  </a:moveTo>
                  <a:cubicBezTo>
                    <a:pt x="3135" y="0"/>
                    <a:pt x="2875" y="36"/>
                    <a:pt x="2602" y="115"/>
                  </a:cubicBezTo>
                  <a:cubicBezTo>
                    <a:pt x="2536" y="148"/>
                    <a:pt x="2536" y="148"/>
                    <a:pt x="2469" y="148"/>
                  </a:cubicBezTo>
                  <a:cubicBezTo>
                    <a:pt x="901" y="615"/>
                    <a:pt x="1" y="2316"/>
                    <a:pt x="534" y="3884"/>
                  </a:cubicBezTo>
                  <a:cubicBezTo>
                    <a:pt x="1042" y="5632"/>
                    <a:pt x="1883" y="7523"/>
                    <a:pt x="3460" y="7523"/>
                  </a:cubicBezTo>
                  <a:cubicBezTo>
                    <a:pt x="3749" y="7523"/>
                    <a:pt x="4063" y="7459"/>
                    <a:pt x="4404" y="7320"/>
                  </a:cubicBezTo>
                  <a:cubicBezTo>
                    <a:pt x="7573" y="6086"/>
                    <a:pt x="7206" y="4384"/>
                    <a:pt x="6772" y="3250"/>
                  </a:cubicBezTo>
                  <a:cubicBezTo>
                    <a:pt x="6417" y="2243"/>
                    <a:pt x="5325" y="0"/>
                    <a:pt x="3380"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1" name="Google Shape;7091;p43"/>
            <p:cNvSpPr/>
            <p:nvPr/>
          </p:nvSpPr>
          <p:spPr>
            <a:xfrm>
              <a:off x="6066400" y="1741425"/>
              <a:ext cx="117600" cy="134050"/>
            </a:xfrm>
            <a:custGeom>
              <a:rect b="b" l="l" r="r" t="t"/>
              <a:pathLst>
                <a:path extrusionOk="0" h="5362" w="4704">
                  <a:moveTo>
                    <a:pt x="3236" y="1"/>
                  </a:moveTo>
                  <a:lnTo>
                    <a:pt x="0" y="1302"/>
                  </a:lnTo>
                  <a:lnTo>
                    <a:pt x="1268" y="4337"/>
                  </a:lnTo>
                  <a:cubicBezTo>
                    <a:pt x="1556" y="4962"/>
                    <a:pt x="2174" y="5362"/>
                    <a:pt x="2821" y="5362"/>
                  </a:cubicBezTo>
                  <a:cubicBezTo>
                    <a:pt x="3072" y="5362"/>
                    <a:pt x="3327" y="5302"/>
                    <a:pt x="3569" y="5171"/>
                  </a:cubicBezTo>
                  <a:cubicBezTo>
                    <a:pt x="4370" y="4804"/>
                    <a:pt x="4704" y="3870"/>
                    <a:pt x="4403" y="3070"/>
                  </a:cubicBezTo>
                  <a:lnTo>
                    <a:pt x="3236"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2" name="Google Shape;7092;p43"/>
            <p:cNvSpPr/>
            <p:nvPr/>
          </p:nvSpPr>
          <p:spPr>
            <a:xfrm>
              <a:off x="5994675" y="1702800"/>
              <a:ext cx="45050" cy="51125"/>
            </a:xfrm>
            <a:custGeom>
              <a:rect b="b" l="l" r="r" t="t"/>
              <a:pathLst>
                <a:path extrusionOk="0" h="2045" w="1802">
                  <a:moveTo>
                    <a:pt x="822" y="0"/>
                  </a:moveTo>
                  <a:cubicBezTo>
                    <a:pt x="726" y="0"/>
                    <a:pt x="636" y="15"/>
                    <a:pt x="568" y="45"/>
                  </a:cubicBezTo>
                  <a:cubicBezTo>
                    <a:pt x="134" y="178"/>
                    <a:pt x="1" y="578"/>
                    <a:pt x="101" y="1012"/>
                  </a:cubicBezTo>
                  <a:cubicBezTo>
                    <a:pt x="199" y="1555"/>
                    <a:pt x="701" y="2044"/>
                    <a:pt x="1239" y="2044"/>
                  </a:cubicBezTo>
                  <a:cubicBezTo>
                    <a:pt x="1427" y="2044"/>
                    <a:pt x="1620" y="1984"/>
                    <a:pt x="1802" y="1846"/>
                  </a:cubicBezTo>
                  <a:lnTo>
                    <a:pt x="1368" y="278"/>
                  </a:lnTo>
                  <a:cubicBezTo>
                    <a:pt x="1321" y="89"/>
                    <a:pt x="1056" y="0"/>
                    <a:pt x="822"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3" name="Google Shape;7093;p43"/>
            <p:cNvSpPr/>
            <p:nvPr/>
          </p:nvSpPr>
          <p:spPr>
            <a:xfrm>
              <a:off x="6042575" y="1678575"/>
              <a:ext cx="6775" cy="6200"/>
            </a:xfrm>
            <a:custGeom>
              <a:rect b="b" l="l" r="r" t="t"/>
              <a:pathLst>
                <a:path extrusionOk="0" h="248" w="271">
                  <a:moveTo>
                    <a:pt x="156" y="1"/>
                  </a:moveTo>
                  <a:cubicBezTo>
                    <a:pt x="141" y="1"/>
                    <a:pt x="127" y="5"/>
                    <a:pt x="119" y="13"/>
                  </a:cubicBezTo>
                  <a:cubicBezTo>
                    <a:pt x="53" y="13"/>
                    <a:pt x="19" y="46"/>
                    <a:pt x="19" y="146"/>
                  </a:cubicBezTo>
                  <a:cubicBezTo>
                    <a:pt x="1" y="202"/>
                    <a:pt x="66" y="248"/>
                    <a:pt x="126" y="248"/>
                  </a:cubicBezTo>
                  <a:cubicBezTo>
                    <a:pt x="174" y="248"/>
                    <a:pt x="219" y="220"/>
                    <a:pt x="219" y="146"/>
                  </a:cubicBezTo>
                  <a:cubicBezTo>
                    <a:pt x="270" y="44"/>
                    <a:pt x="205" y="1"/>
                    <a:pt x="15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4" name="Google Shape;7094;p43"/>
            <p:cNvSpPr/>
            <p:nvPr/>
          </p:nvSpPr>
          <p:spPr>
            <a:xfrm>
              <a:off x="6107400" y="1647200"/>
              <a:ext cx="8225" cy="5800"/>
            </a:xfrm>
            <a:custGeom>
              <a:rect b="b" l="l" r="r" t="t"/>
              <a:pathLst>
                <a:path extrusionOk="0" h="232" w="329">
                  <a:moveTo>
                    <a:pt x="195" y="0"/>
                  </a:moveTo>
                  <a:cubicBezTo>
                    <a:pt x="0" y="0"/>
                    <a:pt x="61" y="232"/>
                    <a:pt x="183" y="232"/>
                  </a:cubicBezTo>
                  <a:cubicBezTo>
                    <a:pt x="207" y="232"/>
                    <a:pt x="234" y="223"/>
                    <a:pt x="262" y="200"/>
                  </a:cubicBezTo>
                  <a:cubicBezTo>
                    <a:pt x="328" y="134"/>
                    <a:pt x="295" y="0"/>
                    <a:pt x="2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5" name="Google Shape;7095;p43"/>
            <p:cNvSpPr/>
            <p:nvPr/>
          </p:nvSpPr>
          <p:spPr>
            <a:xfrm>
              <a:off x="6074725" y="1658875"/>
              <a:ext cx="31725" cy="38875"/>
            </a:xfrm>
            <a:custGeom>
              <a:rect b="b" l="l" r="r" t="t"/>
              <a:pathLst>
                <a:path extrusionOk="0" h="1555" w="1269">
                  <a:moveTo>
                    <a:pt x="34" y="0"/>
                  </a:moveTo>
                  <a:cubicBezTo>
                    <a:pt x="34" y="34"/>
                    <a:pt x="1" y="34"/>
                    <a:pt x="1" y="100"/>
                  </a:cubicBezTo>
                  <a:cubicBezTo>
                    <a:pt x="234" y="567"/>
                    <a:pt x="501" y="1034"/>
                    <a:pt x="835" y="1501"/>
                  </a:cubicBezTo>
                  <a:cubicBezTo>
                    <a:pt x="845" y="1511"/>
                    <a:pt x="854" y="1515"/>
                    <a:pt x="863" y="1515"/>
                  </a:cubicBezTo>
                  <a:cubicBezTo>
                    <a:pt x="885" y="1515"/>
                    <a:pt x="901" y="1492"/>
                    <a:pt x="901" y="1468"/>
                  </a:cubicBezTo>
                  <a:cubicBezTo>
                    <a:pt x="901" y="1368"/>
                    <a:pt x="935" y="1335"/>
                    <a:pt x="935" y="1268"/>
                  </a:cubicBezTo>
                  <a:cubicBezTo>
                    <a:pt x="935" y="1168"/>
                    <a:pt x="935" y="1034"/>
                    <a:pt x="1035" y="1034"/>
                  </a:cubicBezTo>
                  <a:cubicBezTo>
                    <a:pt x="1102" y="1101"/>
                    <a:pt x="1135" y="1435"/>
                    <a:pt x="1135" y="1501"/>
                  </a:cubicBezTo>
                  <a:cubicBezTo>
                    <a:pt x="1135" y="1541"/>
                    <a:pt x="1155" y="1554"/>
                    <a:pt x="1180" y="1554"/>
                  </a:cubicBezTo>
                  <a:cubicBezTo>
                    <a:pt x="1219" y="1554"/>
                    <a:pt x="1268" y="1522"/>
                    <a:pt x="1268" y="1501"/>
                  </a:cubicBezTo>
                  <a:cubicBezTo>
                    <a:pt x="1268" y="1368"/>
                    <a:pt x="1268" y="767"/>
                    <a:pt x="1035" y="767"/>
                  </a:cubicBezTo>
                  <a:cubicBezTo>
                    <a:pt x="905" y="767"/>
                    <a:pt x="856" y="1110"/>
                    <a:pt x="841" y="1294"/>
                  </a:cubicBezTo>
                  <a:lnTo>
                    <a:pt x="841" y="1294"/>
                  </a:lnTo>
                  <a:cubicBezTo>
                    <a:pt x="535" y="910"/>
                    <a:pt x="285" y="47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6" name="Google Shape;7096;p43"/>
            <p:cNvSpPr/>
            <p:nvPr/>
          </p:nvSpPr>
          <p:spPr>
            <a:xfrm>
              <a:off x="6083900" y="1682975"/>
              <a:ext cx="41725" cy="36075"/>
            </a:xfrm>
            <a:custGeom>
              <a:rect b="b" l="l" r="r" t="t"/>
              <a:pathLst>
                <a:path extrusionOk="0" h="1443" w="1669">
                  <a:moveTo>
                    <a:pt x="1396" y="1"/>
                  </a:moveTo>
                  <a:cubicBezTo>
                    <a:pt x="1361" y="1"/>
                    <a:pt x="1335" y="29"/>
                    <a:pt x="1335" y="70"/>
                  </a:cubicBezTo>
                  <a:cubicBezTo>
                    <a:pt x="1468" y="437"/>
                    <a:pt x="1402" y="904"/>
                    <a:pt x="1035" y="1171"/>
                  </a:cubicBezTo>
                  <a:cubicBezTo>
                    <a:pt x="898" y="1267"/>
                    <a:pt x="761" y="1301"/>
                    <a:pt x="622" y="1301"/>
                  </a:cubicBezTo>
                  <a:cubicBezTo>
                    <a:pt x="422" y="1301"/>
                    <a:pt x="217" y="1230"/>
                    <a:pt x="1" y="1171"/>
                  </a:cubicBezTo>
                  <a:lnTo>
                    <a:pt x="1" y="1171"/>
                  </a:lnTo>
                  <a:cubicBezTo>
                    <a:pt x="121" y="1359"/>
                    <a:pt x="337" y="1442"/>
                    <a:pt x="564" y="1442"/>
                  </a:cubicBezTo>
                  <a:cubicBezTo>
                    <a:pt x="780" y="1442"/>
                    <a:pt x="1006" y="1368"/>
                    <a:pt x="1168" y="1238"/>
                  </a:cubicBezTo>
                  <a:cubicBezTo>
                    <a:pt x="1535" y="1004"/>
                    <a:pt x="1669" y="404"/>
                    <a:pt x="1468" y="37"/>
                  </a:cubicBezTo>
                  <a:cubicBezTo>
                    <a:pt x="1443" y="12"/>
                    <a:pt x="1417" y="1"/>
                    <a:pt x="139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7" name="Google Shape;7097;p43"/>
            <p:cNvSpPr/>
            <p:nvPr/>
          </p:nvSpPr>
          <p:spPr>
            <a:xfrm>
              <a:off x="6082250" y="1749525"/>
              <a:ext cx="65625" cy="27675"/>
            </a:xfrm>
            <a:custGeom>
              <a:rect b="b" l="l" r="r" t="t"/>
              <a:pathLst>
                <a:path extrusionOk="0" h="1107" w="2625">
                  <a:moveTo>
                    <a:pt x="2573" y="0"/>
                  </a:moveTo>
                  <a:cubicBezTo>
                    <a:pt x="2560" y="0"/>
                    <a:pt x="2546" y="12"/>
                    <a:pt x="2535" y="44"/>
                  </a:cubicBezTo>
                  <a:cubicBezTo>
                    <a:pt x="1913" y="665"/>
                    <a:pt x="1147" y="1084"/>
                    <a:pt x="208" y="1084"/>
                  </a:cubicBezTo>
                  <a:cubicBezTo>
                    <a:pt x="140" y="1084"/>
                    <a:pt x="70" y="1082"/>
                    <a:pt x="0" y="1078"/>
                  </a:cubicBezTo>
                  <a:lnTo>
                    <a:pt x="0" y="1078"/>
                  </a:lnTo>
                  <a:cubicBezTo>
                    <a:pt x="138" y="1097"/>
                    <a:pt x="277" y="1106"/>
                    <a:pt x="415" y="1106"/>
                  </a:cubicBezTo>
                  <a:cubicBezTo>
                    <a:pt x="1246" y="1106"/>
                    <a:pt x="2059" y="763"/>
                    <a:pt x="2602" y="77"/>
                  </a:cubicBezTo>
                  <a:cubicBezTo>
                    <a:pt x="2625" y="54"/>
                    <a:pt x="2601" y="0"/>
                    <a:pt x="25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8" name="Google Shape;7098;p43"/>
            <p:cNvSpPr/>
            <p:nvPr/>
          </p:nvSpPr>
          <p:spPr>
            <a:xfrm>
              <a:off x="6063050" y="1780500"/>
              <a:ext cx="126800" cy="170275"/>
            </a:xfrm>
            <a:custGeom>
              <a:rect b="b" l="l" r="r" t="t"/>
              <a:pathLst>
                <a:path extrusionOk="0" h="6811" w="5072">
                  <a:moveTo>
                    <a:pt x="3453" y="1"/>
                  </a:moveTo>
                  <a:cubicBezTo>
                    <a:pt x="2632" y="1"/>
                    <a:pt x="1409" y="269"/>
                    <a:pt x="1" y="1473"/>
                  </a:cubicBezTo>
                  <a:lnTo>
                    <a:pt x="4637" y="6810"/>
                  </a:lnTo>
                  <a:lnTo>
                    <a:pt x="5071" y="6677"/>
                  </a:lnTo>
                  <a:lnTo>
                    <a:pt x="4537" y="172"/>
                  </a:lnTo>
                  <a:cubicBezTo>
                    <a:pt x="4508" y="172"/>
                    <a:pt x="4109" y="1"/>
                    <a:pt x="345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9" name="Google Shape;7099;p43"/>
            <p:cNvSpPr/>
            <p:nvPr/>
          </p:nvSpPr>
          <p:spPr>
            <a:xfrm>
              <a:off x="6113300" y="1945200"/>
              <a:ext cx="74875" cy="196850"/>
            </a:xfrm>
            <a:custGeom>
              <a:rect b="b" l="l" r="r" t="t"/>
              <a:pathLst>
                <a:path extrusionOk="0" h="7874" w="2995">
                  <a:moveTo>
                    <a:pt x="2932" y="0"/>
                  </a:moveTo>
                  <a:cubicBezTo>
                    <a:pt x="2911" y="0"/>
                    <a:pt x="2894" y="8"/>
                    <a:pt x="2894" y="22"/>
                  </a:cubicBezTo>
                  <a:cubicBezTo>
                    <a:pt x="2327" y="2824"/>
                    <a:pt x="1393" y="5259"/>
                    <a:pt x="26" y="7761"/>
                  </a:cubicBezTo>
                  <a:cubicBezTo>
                    <a:pt x="1" y="7836"/>
                    <a:pt x="32" y="7874"/>
                    <a:pt x="63" y="7874"/>
                  </a:cubicBezTo>
                  <a:cubicBezTo>
                    <a:pt x="74" y="7874"/>
                    <a:pt x="84" y="7869"/>
                    <a:pt x="92" y="7861"/>
                  </a:cubicBezTo>
                  <a:cubicBezTo>
                    <a:pt x="1560" y="5526"/>
                    <a:pt x="2594" y="2757"/>
                    <a:pt x="2994" y="56"/>
                  </a:cubicBezTo>
                  <a:cubicBezTo>
                    <a:pt x="2994" y="16"/>
                    <a:pt x="2960" y="0"/>
                    <a:pt x="29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0" name="Google Shape;7100;p43"/>
            <p:cNvSpPr/>
            <p:nvPr/>
          </p:nvSpPr>
          <p:spPr>
            <a:xfrm>
              <a:off x="6276550" y="1620500"/>
              <a:ext cx="35400" cy="17775"/>
            </a:xfrm>
            <a:custGeom>
              <a:rect b="b" l="l" r="r" t="t"/>
              <a:pathLst>
                <a:path extrusionOk="0" h="711" w="1416">
                  <a:moveTo>
                    <a:pt x="34" y="1"/>
                  </a:moveTo>
                  <a:cubicBezTo>
                    <a:pt x="0" y="1"/>
                    <a:pt x="0" y="34"/>
                    <a:pt x="0" y="34"/>
                  </a:cubicBezTo>
                  <a:cubicBezTo>
                    <a:pt x="434" y="268"/>
                    <a:pt x="834" y="535"/>
                    <a:pt x="1301" y="701"/>
                  </a:cubicBezTo>
                  <a:cubicBezTo>
                    <a:pt x="1308" y="708"/>
                    <a:pt x="1316" y="710"/>
                    <a:pt x="1326" y="710"/>
                  </a:cubicBezTo>
                  <a:cubicBezTo>
                    <a:pt x="1365" y="710"/>
                    <a:pt x="1415" y="662"/>
                    <a:pt x="1335" y="635"/>
                  </a:cubicBezTo>
                  <a:cubicBezTo>
                    <a:pt x="934" y="368"/>
                    <a:pt x="467" y="1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1" name="Google Shape;7101;p43"/>
            <p:cNvSpPr/>
            <p:nvPr/>
          </p:nvSpPr>
          <p:spPr>
            <a:xfrm>
              <a:off x="6279150" y="1617975"/>
              <a:ext cx="34100" cy="5050"/>
            </a:xfrm>
            <a:custGeom>
              <a:rect b="b" l="l" r="r" t="t"/>
              <a:pathLst>
                <a:path extrusionOk="0" h="202" w="1364">
                  <a:moveTo>
                    <a:pt x="7" y="39"/>
                  </a:moveTo>
                  <a:cubicBezTo>
                    <a:pt x="0" y="39"/>
                    <a:pt x="7" y="68"/>
                    <a:pt x="30" y="68"/>
                  </a:cubicBezTo>
                  <a:cubicBezTo>
                    <a:pt x="19" y="46"/>
                    <a:pt x="11" y="39"/>
                    <a:pt x="7" y="39"/>
                  </a:cubicBezTo>
                  <a:close/>
                  <a:moveTo>
                    <a:pt x="594" y="0"/>
                  </a:moveTo>
                  <a:cubicBezTo>
                    <a:pt x="398" y="0"/>
                    <a:pt x="204" y="25"/>
                    <a:pt x="30" y="68"/>
                  </a:cubicBezTo>
                  <a:cubicBezTo>
                    <a:pt x="230" y="102"/>
                    <a:pt x="430" y="102"/>
                    <a:pt x="663" y="135"/>
                  </a:cubicBezTo>
                  <a:cubicBezTo>
                    <a:pt x="864" y="169"/>
                    <a:pt x="1064" y="202"/>
                    <a:pt x="1264" y="202"/>
                  </a:cubicBezTo>
                  <a:cubicBezTo>
                    <a:pt x="1331" y="202"/>
                    <a:pt x="1364" y="135"/>
                    <a:pt x="1331" y="135"/>
                  </a:cubicBezTo>
                  <a:cubicBezTo>
                    <a:pt x="1105" y="41"/>
                    <a:pt x="848" y="0"/>
                    <a:pt x="5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2" name="Google Shape;7102;p43"/>
            <p:cNvSpPr/>
            <p:nvPr/>
          </p:nvSpPr>
          <p:spPr>
            <a:xfrm>
              <a:off x="5843725" y="1750250"/>
              <a:ext cx="26225" cy="30400"/>
            </a:xfrm>
            <a:custGeom>
              <a:rect b="b" l="l" r="r" t="t"/>
              <a:pathLst>
                <a:path extrusionOk="0" h="1216" w="1049">
                  <a:moveTo>
                    <a:pt x="975" y="1"/>
                  </a:moveTo>
                  <a:cubicBezTo>
                    <a:pt x="960" y="1"/>
                    <a:pt x="945" y="5"/>
                    <a:pt x="935" y="15"/>
                  </a:cubicBezTo>
                  <a:cubicBezTo>
                    <a:pt x="601" y="381"/>
                    <a:pt x="268" y="815"/>
                    <a:pt x="1" y="1215"/>
                  </a:cubicBezTo>
                  <a:cubicBezTo>
                    <a:pt x="334" y="849"/>
                    <a:pt x="668" y="448"/>
                    <a:pt x="1002" y="48"/>
                  </a:cubicBezTo>
                  <a:cubicBezTo>
                    <a:pt x="1049" y="24"/>
                    <a:pt x="1013" y="1"/>
                    <a:pt x="97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3" name="Google Shape;7103;p43"/>
            <p:cNvSpPr/>
            <p:nvPr/>
          </p:nvSpPr>
          <p:spPr>
            <a:xfrm>
              <a:off x="5855750" y="1753500"/>
              <a:ext cx="16900" cy="34375"/>
            </a:xfrm>
            <a:custGeom>
              <a:rect b="b" l="l" r="r" t="t"/>
              <a:pathLst>
                <a:path extrusionOk="0" h="1375" w="676">
                  <a:moveTo>
                    <a:pt x="599" y="0"/>
                  </a:moveTo>
                  <a:cubicBezTo>
                    <a:pt x="574" y="0"/>
                    <a:pt x="545" y="15"/>
                    <a:pt x="521" y="51"/>
                  </a:cubicBezTo>
                  <a:lnTo>
                    <a:pt x="20" y="1319"/>
                  </a:lnTo>
                  <a:cubicBezTo>
                    <a:pt x="1" y="1358"/>
                    <a:pt x="4" y="1374"/>
                    <a:pt x="24" y="1374"/>
                  </a:cubicBezTo>
                  <a:cubicBezTo>
                    <a:pt x="37" y="1374"/>
                    <a:pt x="59" y="1366"/>
                    <a:pt x="87" y="1352"/>
                  </a:cubicBezTo>
                  <a:cubicBezTo>
                    <a:pt x="254" y="919"/>
                    <a:pt x="454" y="518"/>
                    <a:pt x="654" y="85"/>
                  </a:cubicBezTo>
                  <a:cubicBezTo>
                    <a:pt x="675" y="43"/>
                    <a:pt x="643" y="0"/>
                    <a:pt x="5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4" name="Google Shape;7104;p43"/>
            <p:cNvSpPr/>
            <p:nvPr/>
          </p:nvSpPr>
          <p:spPr>
            <a:xfrm>
              <a:off x="5995625" y="1585800"/>
              <a:ext cx="142500" cy="64475"/>
            </a:xfrm>
            <a:custGeom>
              <a:rect b="b" l="l" r="r" t="t"/>
              <a:pathLst>
                <a:path extrusionOk="0" h="2579" w="5700">
                  <a:moveTo>
                    <a:pt x="5700" y="1022"/>
                  </a:moveTo>
                  <a:cubicBezTo>
                    <a:pt x="5700" y="1022"/>
                    <a:pt x="5700" y="1022"/>
                    <a:pt x="5700" y="1022"/>
                  </a:cubicBezTo>
                  <a:lnTo>
                    <a:pt x="5700" y="1022"/>
                  </a:lnTo>
                  <a:cubicBezTo>
                    <a:pt x="5700" y="1022"/>
                    <a:pt x="5700" y="1022"/>
                    <a:pt x="5700" y="1022"/>
                  </a:cubicBezTo>
                  <a:close/>
                  <a:moveTo>
                    <a:pt x="3182" y="1"/>
                  </a:moveTo>
                  <a:cubicBezTo>
                    <a:pt x="2227" y="1"/>
                    <a:pt x="1143" y="486"/>
                    <a:pt x="196" y="2123"/>
                  </a:cubicBezTo>
                  <a:cubicBezTo>
                    <a:pt x="0" y="2479"/>
                    <a:pt x="451" y="2578"/>
                    <a:pt x="1031" y="2578"/>
                  </a:cubicBezTo>
                  <a:cubicBezTo>
                    <a:pt x="1537" y="2578"/>
                    <a:pt x="2140" y="2503"/>
                    <a:pt x="2498" y="2456"/>
                  </a:cubicBezTo>
                  <a:cubicBezTo>
                    <a:pt x="3265" y="2390"/>
                    <a:pt x="4032" y="2123"/>
                    <a:pt x="4766" y="1856"/>
                  </a:cubicBezTo>
                  <a:cubicBezTo>
                    <a:pt x="4999" y="1756"/>
                    <a:pt x="5200" y="1689"/>
                    <a:pt x="5366" y="1556"/>
                  </a:cubicBezTo>
                  <a:cubicBezTo>
                    <a:pt x="5533" y="1422"/>
                    <a:pt x="5667" y="1222"/>
                    <a:pt x="5700" y="1022"/>
                  </a:cubicBezTo>
                  <a:lnTo>
                    <a:pt x="5700" y="1022"/>
                  </a:lnTo>
                  <a:cubicBezTo>
                    <a:pt x="5700" y="1022"/>
                    <a:pt x="5700" y="1022"/>
                    <a:pt x="5700" y="1022"/>
                  </a:cubicBezTo>
                  <a:cubicBezTo>
                    <a:pt x="5679" y="1022"/>
                    <a:pt x="4567" y="1"/>
                    <a:pt x="31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5" name="Google Shape;7105;p43"/>
            <p:cNvSpPr/>
            <p:nvPr/>
          </p:nvSpPr>
          <p:spPr>
            <a:xfrm>
              <a:off x="6243175" y="1946575"/>
              <a:ext cx="19225" cy="20875"/>
            </a:xfrm>
            <a:custGeom>
              <a:rect b="b" l="l" r="r" t="t"/>
              <a:pathLst>
                <a:path extrusionOk="0" h="835" w="769">
                  <a:moveTo>
                    <a:pt x="435" y="1"/>
                  </a:moveTo>
                  <a:cubicBezTo>
                    <a:pt x="268" y="1"/>
                    <a:pt x="1" y="134"/>
                    <a:pt x="1" y="334"/>
                  </a:cubicBezTo>
                  <a:lnTo>
                    <a:pt x="1" y="534"/>
                  </a:lnTo>
                  <a:cubicBezTo>
                    <a:pt x="34" y="701"/>
                    <a:pt x="168" y="834"/>
                    <a:pt x="301" y="834"/>
                  </a:cubicBezTo>
                  <a:cubicBezTo>
                    <a:pt x="468" y="834"/>
                    <a:pt x="635" y="768"/>
                    <a:pt x="701" y="601"/>
                  </a:cubicBezTo>
                  <a:cubicBezTo>
                    <a:pt x="701" y="501"/>
                    <a:pt x="768" y="468"/>
                    <a:pt x="768" y="434"/>
                  </a:cubicBezTo>
                  <a:cubicBezTo>
                    <a:pt x="768" y="201"/>
                    <a:pt x="635" y="34"/>
                    <a:pt x="43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6" name="Google Shape;7106;p43"/>
            <p:cNvSpPr/>
            <p:nvPr/>
          </p:nvSpPr>
          <p:spPr>
            <a:xfrm>
              <a:off x="6204000" y="2001500"/>
              <a:ext cx="17525" cy="15150"/>
            </a:xfrm>
            <a:custGeom>
              <a:rect b="b" l="l" r="r" t="t"/>
              <a:pathLst>
                <a:path extrusionOk="0" h="606" w="701">
                  <a:moveTo>
                    <a:pt x="248" y="0"/>
                  </a:moveTo>
                  <a:cubicBezTo>
                    <a:pt x="177" y="0"/>
                    <a:pt x="105" y="34"/>
                    <a:pt x="34" y="105"/>
                  </a:cubicBezTo>
                  <a:cubicBezTo>
                    <a:pt x="0" y="239"/>
                    <a:pt x="0" y="439"/>
                    <a:pt x="100" y="505"/>
                  </a:cubicBezTo>
                  <a:cubicBezTo>
                    <a:pt x="200" y="572"/>
                    <a:pt x="267" y="606"/>
                    <a:pt x="400" y="606"/>
                  </a:cubicBezTo>
                  <a:cubicBezTo>
                    <a:pt x="567" y="606"/>
                    <a:pt x="701" y="405"/>
                    <a:pt x="601" y="239"/>
                  </a:cubicBezTo>
                  <a:cubicBezTo>
                    <a:pt x="567" y="139"/>
                    <a:pt x="534" y="105"/>
                    <a:pt x="434" y="72"/>
                  </a:cubicBezTo>
                  <a:cubicBezTo>
                    <a:pt x="372" y="25"/>
                    <a:pt x="310" y="0"/>
                    <a:pt x="24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7" name="Google Shape;7107;p43"/>
            <p:cNvSpPr/>
            <p:nvPr/>
          </p:nvSpPr>
          <p:spPr>
            <a:xfrm>
              <a:off x="6255950" y="2042375"/>
              <a:ext cx="25950" cy="19325"/>
            </a:xfrm>
            <a:custGeom>
              <a:rect b="b" l="l" r="r" t="t"/>
              <a:pathLst>
                <a:path extrusionOk="0" h="773" w="1038">
                  <a:moveTo>
                    <a:pt x="520" y="0"/>
                  </a:moveTo>
                  <a:cubicBezTo>
                    <a:pt x="500" y="0"/>
                    <a:pt x="479" y="2"/>
                    <a:pt x="457" y="5"/>
                  </a:cubicBezTo>
                  <a:cubicBezTo>
                    <a:pt x="0" y="37"/>
                    <a:pt x="86" y="773"/>
                    <a:pt x="559" y="773"/>
                  </a:cubicBezTo>
                  <a:cubicBezTo>
                    <a:pt x="570" y="773"/>
                    <a:pt x="580" y="773"/>
                    <a:pt x="591" y="772"/>
                  </a:cubicBezTo>
                  <a:cubicBezTo>
                    <a:pt x="1037" y="676"/>
                    <a:pt x="965" y="0"/>
                    <a:pt x="52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8" name="Google Shape;7108;p43"/>
            <p:cNvSpPr/>
            <p:nvPr/>
          </p:nvSpPr>
          <p:spPr>
            <a:xfrm>
              <a:off x="6183150" y="2088350"/>
              <a:ext cx="18750" cy="16075"/>
            </a:xfrm>
            <a:custGeom>
              <a:rect b="b" l="l" r="r" t="t"/>
              <a:pathLst>
                <a:path extrusionOk="0" h="643" w="750">
                  <a:moveTo>
                    <a:pt x="340" y="0"/>
                  </a:moveTo>
                  <a:cubicBezTo>
                    <a:pt x="293" y="0"/>
                    <a:pt x="245" y="11"/>
                    <a:pt x="200" y="34"/>
                  </a:cubicBezTo>
                  <a:cubicBezTo>
                    <a:pt x="67" y="134"/>
                    <a:pt x="0" y="200"/>
                    <a:pt x="34" y="334"/>
                  </a:cubicBezTo>
                  <a:cubicBezTo>
                    <a:pt x="34" y="467"/>
                    <a:pt x="100" y="601"/>
                    <a:pt x="267" y="634"/>
                  </a:cubicBezTo>
                  <a:cubicBezTo>
                    <a:pt x="291" y="640"/>
                    <a:pt x="314" y="643"/>
                    <a:pt x="337" y="643"/>
                  </a:cubicBezTo>
                  <a:cubicBezTo>
                    <a:pt x="572" y="643"/>
                    <a:pt x="750" y="347"/>
                    <a:pt x="567" y="134"/>
                  </a:cubicBezTo>
                  <a:cubicBezTo>
                    <a:pt x="523" y="45"/>
                    <a:pt x="434" y="0"/>
                    <a:pt x="34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9" name="Google Shape;7109;p43"/>
            <p:cNvSpPr/>
            <p:nvPr/>
          </p:nvSpPr>
          <p:spPr>
            <a:xfrm>
              <a:off x="6213425" y="2054125"/>
              <a:ext cx="17850" cy="13425"/>
            </a:xfrm>
            <a:custGeom>
              <a:rect b="b" l="l" r="r" t="t"/>
              <a:pathLst>
                <a:path extrusionOk="0" h="537" w="714">
                  <a:moveTo>
                    <a:pt x="353" y="0"/>
                  </a:moveTo>
                  <a:cubicBezTo>
                    <a:pt x="344" y="0"/>
                    <a:pt x="334" y="1"/>
                    <a:pt x="324" y="2"/>
                  </a:cubicBezTo>
                  <a:cubicBezTo>
                    <a:pt x="0" y="34"/>
                    <a:pt x="53" y="537"/>
                    <a:pt x="361" y="537"/>
                  </a:cubicBezTo>
                  <a:cubicBezTo>
                    <a:pt x="370" y="537"/>
                    <a:pt x="380" y="536"/>
                    <a:pt x="390" y="535"/>
                  </a:cubicBezTo>
                  <a:cubicBezTo>
                    <a:pt x="714" y="503"/>
                    <a:pt x="661" y="0"/>
                    <a:pt x="35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0" name="Google Shape;7110;p43"/>
            <p:cNvSpPr/>
            <p:nvPr/>
          </p:nvSpPr>
          <p:spPr>
            <a:xfrm>
              <a:off x="6230925" y="2100800"/>
              <a:ext cx="11200" cy="7650"/>
            </a:xfrm>
            <a:custGeom>
              <a:rect b="b" l="l" r="r" t="t"/>
              <a:pathLst>
                <a:path extrusionOk="0" h="306" w="448">
                  <a:moveTo>
                    <a:pt x="226" y="0"/>
                  </a:moveTo>
                  <a:cubicBezTo>
                    <a:pt x="215" y="0"/>
                    <a:pt x="203" y="1"/>
                    <a:pt x="191" y="3"/>
                  </a:cubicBezTo>
                  <a:cubicBezTo>
                    <a:pt x="0" y="3"/>
                    <a:pt x="21" y="305"/>
                    <a:pt x="225" y="305"/>
                  </a:cubicBezTo>
                  <a:cubicBezTo>
                    <a:pt x="236" y="305"/>
                    <a:pt x="246" y="304"/>
                    <a:pt x="257" y="303"/>
                  </a:cubicBezTo>
                  <a:cubicBezTo>
                    <a:pt x="447" y="271"/>
                    <a:pt x="427" y="0"/>
                    <a:pt x="22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1" name="Google Shape;7111;p43"/>
            <p:cNvSpPr/>
            <p:nvPr/>
          </p:nvSpPr>
          <p:spPr>
            <a:xfrm>
              <a:off x="6295950" y="2086525"/>
              <a:ext cx="16800" cy="12725"/>
            </a:xfrm>
            <a:custGeom>
              <a:rect b="b" l="l" r="r" t="t"/>
              <a:pathLst>
                <a:path extrusionOk="0" h="509" w="672">
                  <a:moveTo>
                    <a:pt x="318" y="0"/>
                  </a:moveTo>
                  <a:cubicBezTo>
                    <a:pt x="299" y="0"/>
                    <a:pt x="279" y="2"/>
                    <a:pt x="258" y="7"/>
                  </a:cubicBezTo>
                  <a:cubicBezTo>
                    <a:pt x="0" y="39"/>
                    <a:pt x="54" y="508"/>
                    <a:pt x="330" y="508"/>
                  </a:cubicBezTo>
                  <a:cubicBezTo>
                    <a:pt x="339" y="508"/>
                    <a:pt x="349" y="508"/>
                    <a:pt x="358" y="507"/>
                  </a:cubicBezTo>
                  <a:cubicBezTo>
                    <a:pt x="671" y="444"/>
                    <a:pt x="603" y="0"/>
                    <a:pt x="31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2" name="Google Shape;7112;p43"/>
            <p:cNvSpPr/>
            <p:nvPr/>
          </p:nvSpPr>
          <p:spPr>
            <a:xfrm>
              <a:off x="6268475" y="1984075"/>
              <a:ext cx="20350" cy="15100"/>
            </a:xfrm>
            <a:custGeom>
              <a:rect b="b" l="l" r="r" t="t"/>
              <a:pathLst>
                <a:path extrusionOk="0" h="604" w="814">
                  <a:moveTo>
                    <a:pt x="390" y="0"/>
                  </a:moveTo>
                  <a:cubicBezTo>
                    <a:pt x="379" y="0"/>
                    <a:pt x="368" y="1"/>
                    <a:pt x="357" y="2"/>
                  </a:cubicBezTo>
                  <a:cubicBezTo>
                    <a:pt x="1" y="99"/>
                    <a:pt x="84" y="604"/>
                    <a:pt x="424" y="604"/>
                  </a:cubicBezTo>
                  <a:cubicBezTo>
                    <a:pt x="435" y="604"/>
                    <a:pt x="446" y="603"/>
                    <a:pt x="457" y="602"/>
                  </a:cubicBezTo>
                  <a:cubicBezTo>
                    <a:pt x="813" y="537"/>
                    <a:pt x="760" y="0"/>
                    <a:pt x="39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3" name="Google Shape;7113;p43"/>
            <p:cNvSpPr/>
            <p:nvPr/>
          </p:nvSpPr>
          <p:spPr>
            <a:xfrm>
              <a:off x="6131675" y="2116650"/>
              <a:ext cx="15350" cy="11800"/>
            </a:xfrm>
            <a:custGeom>
              <a:rect b="b" l="l" r="r" t="t"/>
              <a:pathLst>
                <a:path extrusionOk="0" h="472" w="614">
                  <a:moveTo>
                    <a:pt x="290" y="1"/>
                  </a:moveTo>
                  <a:cubicBezTo>
                    <a:pt x="280" y="1"/>
                    <a:pt x="269" y="1"/>
                    <a:pt x="258" y="2"/>
                  </a:cubicBezTo>
                  <a:cubicBezTo>
                    <a:pt x="0" y="35"/>
                    <a:pt x="54" y="471"/>
                    <a:pt x="298" y="471"/>
                  </a:cubicBezTo>
                  <a:cubicBezTo>
                    <a:pt x="307" y="471"/>
                    <a:pt x="315" y="471"/>
                    <a:pt x="325" y="469"/>
                  </a:cubicBezTo>
                  <a:cubicBezTo>
                    <a:pt x="614" y="405"/>
                    <a:pt x="563" y="1"/>
                    <a:pt x="29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4" name="Google Shape;7114;p43"/>
            <p:cNvSpPr/>
            <p:nvPr/>
          </p:nvSpPr>
          <p:spPr>
            <a:xfrm>
              <a:off x="6180025" y="2046600"/>
              <a:ext cx="13750" cy="10950"/>
            </a:xfrm>
            <a:custGeom>
              <a:rect b="b" l="l" r="r" t="t"/>
              <a:pathLst>
                <a:path extrusionOk="0" h="438" w="550">
                  <a:moveTo>
                    <a:pt x="260" y="0"/>
                  </a:moveTo>
                  <a:cubicBezTo>
                    <a:pt x="249" y="0"/>
                    <a:pt x="237" y="1"/>
                    <a:pt x="225" y="2"/>
                  </a:cubicBezTo>
                  <a:cubicBezTo>
                    <a:pt x="0" y="35"/>
                    <a:pt x="23" y="438"/>
                    <a:pt x="293" y="438"/>
                  </a:cubicBezTo>
                  <a:cubicBezTo>
                    <a:pt x="304" y="438"/>
                    <a:pt x="314" y="437"/>
                    <a:pt x="325" y="436"/>
                  </a:cubicBezTo>
                  <a:cubicBezTo>
                    <a:pt x="550" y="372"/>
                    <a:pt x="528" y="0"/>
                    <a:pt x="26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5" name="Google Shape;7115;p43"/>
            <p:cNvSpPr/>
            <p:nvPr/>
          </p:nvSpPr>
          <p:spPr>
            <a:xfrm>
              <a:off x="6204450" y="1949825"/>
              <a:ext cx="8475" cy="6225"/>
            </a:xfrm>
            <a:custGeom>
              <a:rect b="b" l="l" r="r" t="t"/>
              <a:pathLst>
                <a:path extrusionOk="0" h="249" w="339">
                  <a:moveTo>
                    <a:pt x="180" y="1"/>
                  </a:moveTo>
                  <a:cubicBezTo>
                    <a:pt x="171" y="1"/>
                    <a:pt x="160" y="2"/>
                    <a:pt x="149" y="4"/>
                  </a:cubicBezTo>
                  <a:cubicBezTo>
                    <a:pt x="1" y="34"/>
                    <a:pt x="11" y="248"/>
                    <a:pt x="132" y="248"/>
                  </a:cubicBezTo>
                  <a:cubicBezTo>
                    <a:pt x="147" y="248"/>
                    <a:pt x="164" y="245"/>
                    <a:pt x="182" y="237"/>
                  </a:cubicBezTo>
                  <a:cubicBezTo>
                    <a:pt x="338" y="206"/>
                    <a:pt x="319" y="1"/>
                    <a:pt x="18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6" name="Google Shape;7116;p43"/>
            <p:cNvSpPr/>
            <p:nvPr/>
          </p:nvSpPr>
          <p:spPr>
            <a:xfrm>
              <a:off x="6204275" y="1895425"/>
              <a:ext cx="19825" cy="13675"/>
            </a:xfrm>
            <a:custGeom>
              <a:rect b="b" l="l" r="r" t="t"/>
              <a:pathLst>
                <a:path extrusionOk="0" h="547" w="793">
                  <a:moveTo>
                    <a:pt x="436" y="0"/>
                  </a:moveTo>
                  <a:cubicBezTo>
                    <a:pt x="411" y="0"/>
                    <a:pt x="384" y="4"/>
                    <a:pt x="356" y="12"/>
                  </a:cubicBezTo>
                  <a:cubicBezTo>
                    <a:pt x="0" y="44"/>
                    <a:pt x="52" y="547"/>
                    <a:pt x="390" y="547"/>
                  </a:cubicBezTo>
                  <a:cubicBezTo>
                    <a:pt x="401" y="547"/>
                    <a:pt x="412" y="546"/>
                    <a:pt x="423" y="545"/>
                  </a:cubicBezTo>
                  <a:cubicBezTo>
                    <a:pt x="792" y="515"/>
                    <a:pt x="735" y="0"/>
                    <a:pt x="4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7" name="Google Shape;7117;p43"/>
            <p:cNvSpPr/>
            <p:nvPr/>
          </p:nvSpPr>
          <p:spPr>
            <a:xfrm>
              <a:off x="6247350" y="1903950"/>
              <a:ext cx="19200" cy="16800"/>
            </a:xfrm>
            <a:custGeom>
              <a:rect b="b" l="l" r="r" t="t"/>
              <a:pathLst>
                <a:path extrusionOk="0" h="672" w="768">
                  <a:moveTo>
                    <a:pt x="378" y="0"/>
                  </a:moveTo>
                  <a:cubicBezTo>
                    <a:pt x="363" y="0"/>
                    <a:pt x="349" y="1"/>
                    <a:pt x="334" y="4"/>
                  </a:cubicBezTo>
                  <a:cubicBezTo>
                    <a:pt x="168" y="38"/>
                    <a:pt x="1" y="204"/>
                    <a:pt x="34" y="371"/>
                  </a:cubicBezTo>
                  <a:cubicBezTo>
                    <a:pt x="34" y="538"/>
                    <a:pt x="201" y="671"/>
                    <a:pt x="434" y="671"/>
                  </a:cubicBezTo>
                  <a:cubicBezTo>
                    <a:pt x="601" y="638"/>
                    <a:pt x="768" y="471"/>
                    <a:pt x="701" y="305"/>
                  </a:cubicBezTo>
                  <a:cubicBezTo>
                    <a:pt x="671" y="152"/>
                    <a:pt x="529" y="0"/>
                    <a:pt x="37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8" name="Google Shape;7118;p43"/>
            <p:cNvSpPr/>
            <p:nvPr/>
          </p:nvSpPr>
          <p:spPr>
            <a:xfrm>
              <a:off x="6235125" y="1833950"/>
              <a:ext cx="18650" cy="12625"/>
            </a:xfrm>
            <a:custGeom>
              <a:rect b="b" l="l" r="r" t="t"/>
              <a:pathLst>
                <a:path extrusionOk="0" h="505" w="746">
                  <a:moveTo>
                    <a:pt x="354" y="1"/>
                  </a:moveTo>
                  <a:cubicBezTo>
                    <a:pt x="344" y="1"/>
                    <a:pt x="334" y="1"/>
                    <a:pt x="323" y="2"/>
                  </a:cubicBezTo>
                  <a:cubicBezTo>
                    <a:pt x="0" y="35"/>
                    <a:pt x="83" y="504"/>
                    <a:pt x="392" y="504"/>
                  </a:cubicBezTo>
                  <a:cubicBezTo>
                    <a:pt x="402" y="504"/>
                    <a:pt x="412" y="504"/>
                    <a:pt x="423" y="503"/>
                  </a:cubicBezTo>
                  <a:cubicBezTo>
                    <a:pt x="746" y="470"/>
                    <a:pt x="663" y="1"/>
                    <a:pt x="35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9" name="Google Shape;7119;p43"/>
            <p:cNvSpPr/>
            <p:nvPr/>
          </p:nvSpPr>
          <p:spPr>
            <a:xfrm>
              <a:off x="6194250" y="1828725"/>
              <a:ext cx="22350" cy="16175"/>
            </a:xfrm>
            <a:custGeom>
              <a:rect b="b" l="l" r="r" t="t"/>
              <a:pathLst>
                <a:path extrusionOk="0" h="647" w="894">
                  <a:moveTo>
                    <a:pt x="497" y="1"/>
                  </a:moveTo>
                  <a:cubicBezTo>
                    <a:pt x="473" y="1"/>
                    <a:pt x="449" y="4"/>
                    <a:pt x="424" y="11"/>
                  </a:cubicBezTo>
                  <a:cubicBezTo>
                    <a:pt x="1" y="44"/>
                    <a:pt x="85" y="646"/>
                    <a:pt x="460" y="646"/>
                  </a:cubicBezTo>
                  <a:cubicBezTo>
                    <a:pt x="470" y="646"/>
                    <a:pt x="480" y="646"/>
                    <a:pt x="490" y="645"/>
                  </a:cubicBezTo>
                  <a:cubicBezTo>
                    <a:pt x="894" y="583"/>
                    <a:pt x="806" y="1"/>
                    <a:pt x="49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0" name="Google Shape;7120;p43"/>
            <p:cNvSpPr/>
            <p:nvPr/>
          </p:nvSpPr>
          <p:spPr>
            <a:xfrm>
              <a:off x="6216500" y="1863925"/>
              <a:ext cx="6675" cy="6025"/>
            </a:xfrm>
            <a:custGeom>
              <a:rect b="b" l="l" r="r" t="t"/>
              <a:pathLst>
                <a:path extrusionOk="0" h="241" w="267">
                  <a:moveTo>
                    <a:pt x="136" y="0"/>
                  </a:moveTo>
                  <a:cubicBezTo>
                    <a:pt x="125" y="0"/>
                    <a:pt x="113" y="2"/>
                    <a:pt x="101" y="4"/>
                  </a:cubicBezTo>
                  <a:cubicBezTo>
                    <a:pt x="6" y="4"/>
                    <a:pt x="1" y="241"/>
                    <a:pt x="140" y="241"/>
                  </a:cubicBezTo>
                  <a:cubicBezTo>
                    <a:pt x="148" y="241"/>
                    <a:pt x="158" y="240"/>
                    <a:pt x="167" y="238"/>
                  </a:cubicBezTo>
                  <a:cubicBezTo>
                    <a:pt x="260" y="176"/>
                    <a:pt x="267" y="0"/>
                    <a:pt x="1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1" name="Google Shape;7121;p43"/>
            <p:cNvSpPr/>
            <p:nvPr/>
          </p:nvSpPr>
          <p:spPr>
            <a:xfrm>
              <a:off x="6217325" y="1782300"/>
              <a:ext cx="13375" cy="11575"/>
            </a:xfrm>
            <a:custGeom>
              <a:rect b="b" l="l" r="r" t="t"/>
              <a:pathLst>
                <a:path extrusionOk="0" h="463" w="535">
                  <a:moveTo>
                    <a:pt x="168" y="0"/>
                  </a:moveTo>
                  <a:cubicBezTo>
                    <a:pt x="34" y="34"/>
                    <a:pt x="1" y="167"/>
                    <a:pt x="1" y="234"/>
                  </a:cubicBezTo>
                  <a:cubicBezTo>
                    <a:pt x="1" y="300"/>
                    <a:pt x="34" y="434"/>
                    <a:pt x="168" y="434"/>
                  </a:cubicBezTo>
                  <a:cubicBezTo>
                    <a:pt x="188" y="454"/>
                    <a:pt x="212" y="462"/>
                    <a:pt x="237" y="462"/>
                  </a:cubicBezTo>
                  <a:cubicBezTo>
                    <a:pt x="293" y="462"/>
                    <a:pt x="355" y="423"/>
                    <a:pt x="401" y="400"/>
                  </a:cubicBezTo>
                  <a:cubicBezTo>
                    <a:pt x="501" y="334"/>
                    <a:pt x="535" y="234"/>
                    <a:pt x="501" y="100"/>
                  </a:cubicBezTo>
                  <a:lnTo>
                    <a:pt x="501" y="67"/>
                  </a:lnTo>
                  <a:cubicBezTo>
                    <a:pt x="401" y="0"/>
                    <a:pt x="301" y="0"/>
                    <a:pt x="16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2" name="Google Shape;7122;p43"/>
            <p:cNvSpPr/>
            <p:nvPr/>
          </p:nvSpPr>
          <p:spPr>
            <a:xfrm>
              <a:off x="6179575" y="1783925"/>
              <a:ext cx="15850" cy="12900"/>
            </a:xfrm>
            <a:custGeom>
              <a:rect b="b" l="l" r="r" t="t"/>
              <a:pathLst>
                <a:path extrusionOk="0" h="516" w="634">
                  <a:moveTo>
                    <a:pt x="275" y="0"/>
                  </a:moveTo>
                  <a:cubicBezTo>
                    <a:pt x="265" y="0"/>
                    <a:pt x="254" y="1"/>
                    <a:pt x="243" y="2"/>
                  </a:cubicBezTo>
                  <a:cubicBezTo>
                    <a:pt x="0" y="93"/>
                    <a:pt x="6" y="515"/>
                    <a:pt x="261" y="515"/>
                  </a:cubicBezTo>
                  <a:cubicBezTo>
                    <a:pt x="286" y="515"/>
                    <a:pt x="313" y="511"/>
                    <a:pt x="343" y="502"/>
                  </a:cubicBezTo>
                  <a:cubicBezTo>
                    <a:pt x="634" y="470"/>
                    <a:pt x="581" y="0"/>
                    <a:pt x="27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3" name="Google Shape;7123;p43"/>
            <p:cNvSpPr/>
            <p:nvPr/>
          </p:nvSpPr>
          <p:spPr>
            <a:xfrm>
              <a:off x="6260350" y="1704675"/>
              <a:ext cx="15075" cy="10275"/>
            </a:xfrm>
            <a:custGeom>
              <a:rect b="b" l="l" r="r" t="t"/>
              <a:pathLst>
                <a:path extrusionOk="0" h="411" w="603">
                  <a:moveTo>
                    <a:pt x="279" y="1"/>
                  </a:moveTo>
                  <a:cubicBezTo>
                    <a:pt x="269" y="1"/>
                    <a:pt x="259" y="2"/>
                    <a:pt x="248" y="3"/>
                  </a:cubicBezTo>
                  <a:cubicBezTo>
                    <a:pt x="0" y="34"/>
                    <a:pt x="69" y="410"/>
                    <a:pt x="267" y="410"/>
                  </a:cubicBezTo>
                  <a:cubicBezTo>
                    <a:pt x="282" y="410"/>
                    <a:pt x="298" y="408"/>
                    <a:pt x="315" y="403"/>
                  </a:cubicBezTo>
                  <a:cubicBezTo>
                    <a:pt x="603" y="371"/>
                    <a:pt x="522" y="1"/>
                    <a:pt x="27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4" name="Google Shape;7124;p43"/>
            <p:cNvSpPr/>
            <p:nvPr/>
          </p:nvSpPr>
          <p:spPr>
            <a:xfrm>
              <a:off x="6271550" y="1763100"/>
              <a:ext cx="4175" cy="3375"/>
            </a:xfrm>
            <a:custGeom>
              <a:rect b="b" l="l" r="r" t="t"/>
              <a:pathLst>
                <a:path extrusionOk="0" h="135" w="167">
                  <a:moveTo>
                    <a:pt x="67" y="1"/>
                  </a:moveTo>
                  <a:cubicBezTo>
                    <a:pt x="0" y="1"/>
                    <a:pt x="0" y="134"/>
                    <a:pt x="67" y="134"/>
                  </a:cubicBezTo>
                  <a:cubicBezTo>
                    <a:pt x="167" y="134"/>
                    <a:pt x="167" y="1"/>
                    <a:pt x="6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5" name="Google Shape;7125;p43"/>
            <p:cNvSpPr/>
            <p:nvPr/>
          </p:nvSpPr>
          <p:spPr>
            <a:xfrm>
              <a:off x="6222575" y="1738050"/>
              <a:ext cx="15325" cy="10950"/>
            </a:xfrm>
            <a:custGeom>
              <a:rect b="b" l="l" r="r" t="t"/>
              <a:pathLst>
                <a:path extrusionOk="0" h="438" w="613">
                  <a:moveTo>
                    <a:pt x="289" y="0"/>
                  </a:moveTo>
                  <a:cubicBezTo>
                    <a:pt x="279" y="0"/>
                    <a:pt x="269" y="1"/>
                    <a:pt x="258" y="2"/>
                  </a:cubicBezTo>
                  <a:cubicBezTo>
                    <a:pt x="1" y="34"/>
                    <a:pt x="22" y="438"/>
                    <a:pt x="292" y="438"/>
                  </a:cubicBezTo>
                  <a:cubicBezTo>
                    <a:pt x="303" y="438"/>
                    <a:pt x="313" y="437"/>
                    <a:pt x="325" y="436"/>
                  </a:cubicBezTo>
                  <a:cubicBezTo>
                    <a:pt x="613" y="372"/>
                    <a:pt x="532"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6" name="Google Shape;7126;p43"/>
            <p:cNvSpPr/>
            <p:nvPr/>
          </p:nvSpPr>
          <p:spPr>
            <a:xfrm>
              <a:off x="6251150" y="1793100"/>
              <a:ext cx="16000" cy="12725"/>
            </a:xfrm>
            <a:custGeom>
              <a:rect b="b" l="l" r="r" t="t"/>
              <a:pathLst>
                <a:path extrusionOk="0" h="509" w="640">
                  <a:moveTo>
                    <a:pt x="314" y="0"/>
                  </a:moveTo>
                  <a:cubicBezTo>
                    <a:pt x="304" y="0"/>
                    <a:pt x="293" y="1"/>
                    <a:pt x="282" y="2"/>
                  </a:cubicBezTo>
                  <a:cubicBezTo>
                    <a:pt x="1" y="64"/>
                    <a:pt x="42" y="508"/>
                    <a:pt x="296" y="508"/>
                  </a:cubicBezTo>
                  <a:cubicBezTo>
                    <a:pt x="313" y="508"/>
                    <a:pt x="330" y="506"/>
                    <a:pt x="349" y="502"/>
                  </a:cubicBezTo>
                  <a:cubicBezTo>
                    <a:pt x="640" y="470"/>
                    <a:pt x="618" y="0"/>
                    <a:pt x="31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7" name="Google Shape;7127;p43"/>
            <p:cNvSpPr/>
            <p:nvPr/>
          </p:nvSpPr>
          <p:spPr>
            <a:xfrm>
              <a:off x="6246775" y="1741400"/>
              <a:ext cx="20350" cy="14275"/>
            </a:xfrm>
            <a:custGeom>
              <a:rect b="b" l="l" r="r" t="t"/>
              <a:pathLst>
                <a:path extrusionOk="0" h="571" w="814">
                  <a:moveTo>
                    <a:pt x="388" y="0"/>
                  </a:moveTo>
                  <a:cubicBezTo>
                    <a:pt x="378" y="0"/>
                    <a:pt x="368" y="1"/>
                    <a:pt x="357" y="2"/>
                  </a:cubicBezTo>
                  <a:cubicBezTo>
                    <a:pt x="1" y="34"/>
                    <a:pt x="54" y="570"/>
                    <a:pt x="424" y="570"/>
                  </a:cubicBezTo>
                  <a:cubicBezTo>
                    <a:pt x="435" y="570"/>
                    <a:pt x="446" y="570"/>
                    <a:pt x="457" y="569"/>
                  </a:cubicBezTo>
                  <a:cubicBezTo>
                    <a:pt x="814" y="536"/>
                    <a:pt x="730" y="0"/>
                    <a:pt x="38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8" name="Google Shape;7128;p43"/>
            <p:cNvSpPr/>
            <p:nvPr/>
          </p:nvSpPr>
          <p:spPr>
            <a:xfrm>
              <a:off x="6301625" y="1713400"/>
              <a:ext cx="17475" cy="15650"/>
            </a:xfrm>
            <a:custGeom>
              <a:rect b="b" l="l" r="r" t="t"/>
              <a:pathLst>
                <a:path extrusionOk="0" h="626" w="699">
                  <a:moveTo>
                    <a:pt x="377" y="1"/>
                  </a:moveTo>
                  <a:cubicBezTo>
                    <a:pt x="222" y="1"/>
                    <a:pt x="84" y="102"/>
                    <a:pt x="31" y="288"/>
                  </a:cubicBezTo>
                  <a:cubicBezTo>
                    <a:pt x="1" y="471"/>
                    <a:pt x="165" y="626"/>
                    <a:pt x="372" y="626"/>
                  </a:cubicBezTo>
                  <a:cubicBezTo>
                    <a:pt x="391" y="626"/>
                    <a:pt x="411" y="624"/>
                    <a:pt x="432" y="621"/>
                  </a:cubicBezTo>
                  <a:lnTo>
                    <a:pt x="465" y="621"/>
                  </a:lnTo>
                  <a:cubicBezTo>
                    <a:pt x="598" y="621"/>
                    <a:pt x="698" y="488"/>
                    <a:pt x="698" y="354"/>
                  </a:cubicBezTo>
                  <a:cubicBezTo>
                    <a:pt x="665" y="188"/>
                    <a:pt x="632" y="54"/>
                    <a:pt x="498" y="21"/>
                  </a:cubicBezTo>
                  <a:cubicBezTo>
                    <a:pt x="457" y="7"/>
                    <a:pt x="417" y="1"/>
                    <a:pt x="37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9" name="Google Shape;7129;p43"/>
            <p:cNvSpPr/>
            <p:nvPr/>
          </p:nvSpPr>
          <p:spPr>
            <a:xfrm>
              <a:off x="6311000" y="1650500"/>
              <a:ext cx="20350" cy="15100"/>
            </a:xfrm>
            <a:custGeom>
              <a:rect b="b" l="l" r="r" t="t"/>
              <a:pathLst>
                <a:path extrusionOk="0" h="604" w="814">
                  <a:moveTo>
                    <a:pt x="421" y="0"/>
                  </a:moveTo>
                  <a:cubicBezTo>
                    <a:pt x="411" y="0"/>
                    <a:pt x="401" y="1"/>
                    <a:pt x="390" y="2"/>
                  </a:cubicBezTo>
                  <a:cubicBezTo>
                    <a:pt x="1" y="34"/>
                    <a:pt x="85" y="603"/>
                    <a:pt x="428" y="603"/>
                  </a:cubicBezTo>
                  <a:cubicBezTo>
                    <a:pt x="437" y="603"/>
                    <a:pt x="447" y="603"/>
                    <a:pt x="457" y="602"/>
                  </a:cubicBezTo>
                  <a:cubicBezTo>
                    <a:pt x="813" y="537"/>
                    <a:pt x="761" y="0"/>
                    <a:pt x="42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0" name="Google Shape;7130;p43"/>
            <p:cNvSpPr/>
            <p:nvPr/>
          </p:nvSpPr>
          <p:spPr>
            <a:xfrm>
              <a:off x="6264275" y="1662950"/>
              <a:ext cx="8675" cy="6850"/>
            </a:xfrm>
            <a:custGeom>
              <a:rect b="b" l="l" r="r" t="t"/>
              <a:pathLst>
                <a:path extrusionOk="0" h="274" w="347">
                  <a:moveTo>
                    <a:pt x="189" y="1"/>
                  </a:moveTo>
                  <a:cubicBezTo>
                    <a:pt x="179" y="1"/>
                    <a:pt x="169" y="2"/>
                    <a:pt x="158" y="4"/>
                  </a:cubicBezTo>
                  <a:cubicBezTo>
                    <a:pt x="1" y="35"/>
                    <a:pt x="21" y="274"/>
                    <a:pt x="163" y="274"/>
                  </a:cubicBezTo>
                  <a:cubicBezTo>
                    <a:pt x="172" y="274"/>
                    <a:pt x="181" y="273"/>
                    <a:pt x="191" y="271"/>
                  </a:cubicBezTo>
                  <a:cubicBezTo>
                    <a:pt x="347" y="209"/>
                    <a:pt x="328" y="1"/>
                    <a:pt x="1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1" name="Google Shape;7131;p43"/>
            <p:cNvSpPr/>
            <p:nvPr/>
          </p:nvSpPr>
          <p:spPr>
            <a:xfrm>
              <a:off x="6288225" y="1676950"/>
              <a:ext cx="12525" cy="10750"/>
            </a:xfrm>
            <a:custGeom>
              <a:rect b="b" l="l" r="r" t="t"/>
              <a:pathLst>
                <a:path extrusionOk="0" h="430" w="501">
                  <a:moveTo>
                    <a:pt x="306" y="1"/>
                  </a:moveTo>
                  <a:cubicBezTo>
                    <a:pt x="267" y="1"/>
                    <a:pt x="228" y="17"/>
                    <a:pt x="200" y="44"/>
                  </a:cubicBezTo>
                  <a:cubicBezTo>
                    <a:pt x="167" y="44"/>
                    <a:pt x="167" y="44"/>
                    <a:pt x="134" y="78"/>
                  </a:cubicBezTo>
                  <a:cubicBezTo>
                    <a:pt x="0" y="111"/>
                    <a:pt x="0" y="245"/>
                    <a:pt x="34" y="311"/>
                  </a:cubicBezTo>
                  <a:cubicBezTo>
                    <a:pt x="56" y="400"/>
                    <a:pt x="123" y="430"/>
                    <a:pt x="194" y="430"/>
                  </a:cubicBezTo>
                  <a:cubicBezTo>
                    <a:pt x="230" y="430"/>
                    <a:pt x="267" y="423"/>
                    <a:pt x="300" y="411"/>
                  </a:cubicBezTo>
                  <a:cubicBezTo>
                    <a:pt x="334" y="411"/>
                    <a:pt x="334" y="411"/>
                    <a:pt x="367" y="378"/>
                  </a:cubicBezTo>
                  <a:cubicBezTo>
                    <a:pt x="501" y="311"/>
                    <a:pt x="501" y="211"/>
                    <a:pt x="434" y="111"/>
                  </a:cubicBezTo>
                  <a:cubicBezTo>
                    <a:pt x="414" y="33"/>
                    <a:pt x="360" y="1"/>
                    <a:pt x="30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2" name="Google Shape;7132;p43"/>
            <p:cNvSpPr/>
            <p:nvPr/>
          </p:nvSpPr>
          <p:spPr>
            <a:xfrm>
              <a:off x="6336175" y="1661125"/>
              <a:ext cx="9950" cy="7175"/>
            </a:xfrm>
            <a:custGeom>
              <a:rect b="b" l="l" r="r" t="t"/>
              <a:pathLst>
                <a:path extrusionOk="0" h="287" w="398">
                  <a:moveTo>
                    <a:pt x="214" y="1"/>
                  </a:moveTo>
                  <a:cubicBezTo>
                    <a:pt x="195" y="1"/>
                    <a:pt x="174" y="4"/>
                    <a:pt x="150" y="10"/>
                  </a:cubicBezTo>
                  <a:cubicBezTo>
                    <a:pt x="0" y="40"/>
                    <a:pt x="39" y="287"/>
                    <a:pt x="170" y="287"/>
                  </a:cubicBezTo>
                  <a:cubicBezTo>
                    <a:pt x="185" y="287"/>
                    <a:pt x="201" y="284"/>
                    <a:pt x="217" y="277"/>
                  </a:cubicBezTo>
                  <a:cubicBezTo>
                    <a:pt x="397" y="247"/>
                    <a:pt x="388" y="1"/>
                    <a:pt x="21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3" name="Google Shape;7133;p43"/>
            <p:cNvSpPr/>
            <p:nvPr/>
          </p:nvSpPr>
          <p:spPr>
            <a:xfrm>
              <a:off x="6337625" y="1609625"/>
              <a:ext cx="12925" cy="10950"/>
            </a:xfrm>
            <a:custGeom>
              <a:rect b="b" l="l" r="r" t="t"/>
              <a:pathLst>
                <a:path extrusionOk="0" h="438" w="517">
                  <a:moveTo>
                    <a:pt x="254" y="0"/>
                  </a:moveTo>
                  <a:cubicBezTo>
                    <a:pt x="245" y="0"/>
                    <a:pt x="236" y="1"/>
                    <a:pt x="226" y="2"/>
                  </a:cubicBezTo>
                  <a:cubicBezTo>
                    <a:pt x="1" y="34"/>
                    <a:pt x="24" y="438"/>
                    <a:pt x="234" y="438"/>
                  </a:cubicBezTo>
                  <a:cubicBezTo>
                    <a:pt x="242" y="438"/>
                    <a:pt x="251" y="437"/>
                    <a:pt x="259" y="436"/>
                  </a:cubicBezTo>
                  <a:cubicBezTo>
                    <a:pt x="516" y="404"/>
                    <a:pt x="495" y="0"/>
                    <a:pt x="25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4" name="Google Shape;7134;p43"/>
            <p:cNvSpPr/>
            <p:nvPr/>
          </p:nvSpPr>
          <p:spPr>
            <a:xfrm>
              <a:off x="6283450" y="1565300"/>
              <a:ext cx="12650" cy="10250"/>
            </a:xfrm>
            <a:custGeom>
              <a:rect b="b" l="l" r="r" t="t"/>
              <a:pathLst>
                <a:path extrusionOk="0" h="410" w="506">
                  <a:moveTo>
                    <a:pt x="278" y="0"/>
                  </a:moveTo>
                  <a:cubicBezTo>
                    <a:pt x="261" y="0"/>
                    <a:pt x="244" y="3"/>
                    <a:pt x="225" y="7"/>
                  </a:cubicBezTo>
                  <a:cubicBezTo>
                    <a:pt x="0" y="39"/>
                    <a:pt x="22" y="410"/>
                    <a:pt x="231" y="410"/>
                  </a:cubicBezTo>
                  <a:cubicBezTo>
                    <a:pt x="240" y="410"/>
                    <a:pt x="249" y="409"/>
                    <a:pt x="258" y="408"/>
                  </a:cubicBezTo>
                  <a:cubicBezTo>
                    <a:pt x="506" y="377"/>
                    <a:pt x="495" y="0"/>
                    <a:pt x="27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5" name="Google Shape;7135;p43"/>
            <p:cNvSpPr/>
            <p:nvPr/>
          </p:nvSpPr>
          <p:spPr>
            <a:xfrm>
              <a:off x="6356900" y="1615375"/>
              <a:ext cx="19275" cy="13525"/>
            </a:xfrm>
            <a:custGeom>
              <a:rect b="b" l="l" r="r" t="t"/>
              <a:pathLst>
                <a:path extrusionOk="0" h="541" w="771">
                  <a:moveTo>
                    <a:pt x="442" y="0"/>
                  </a:moveTo>
                  <a:cubicBezTo>
                    <a:pt x="425" y="0"/>
                    <a:pt x="407" y="2"/>
                    <a:pt x="389" y="6"/>
                  </a:cubicBezTo>
                  <a:cubicBezTo>
                    <a:pt x="1" y="38"/>
                    <a:pt x="83" y="541"/>
                    <a:pt x="423" y="541"/>
                  </a:cubicBezTo>
                  <a:cubicBezTo>
                    <a:pt x="434" y="541"/>
                    <a:pt x="444" y="540"/>
                    <a:pt x="456" y="539"/>
                  </a:cubicBezTo>
                  <a:cubicBezTo>
                    <a:pt x="771" y="508"/>
                    <a:pt x="729" y="0"/>
                    <a:pt x="44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6" name="Google Shape;7136;p43"/>
            <p:cNvSpPr/>
            <p:nvPr/>
          </p:nvSpPr>
          <p:spPr>
            <a:xfrm>
              <a:off x="6298225" y="1601325"/>
              <a:ext cx="14200" cy="11675"/>
            </a:xfrm>
            <a:custGeom>
              <a:rect b="b" l="l" r="r" t="t"/>
              <a:pathLst>
                <a:path extrusionOk="0" h="467" w="568">
                  <a:moveTo>
                    <a:pt x="301" y="1"/>
                  </a:moveTo>
                  <a:cubicBezTo>
                    <a:pt x="134" y="1"/>
                    <a:pt x="1" y="134"/>
                    <a:pt x="67" y="301"/>
                  </a:cubicBezTo>
                  <a:cubicBezTo>
                    <a:pt x="67" y="415"/>
                    <a:pt x="161" y="466"/>
                    <a:pt x="262" y="466"/>
                  </a:cubicBezTo>
                  <a:cubicBezTo>
                    <a:pt x="310" y="466"/>
                    <a:pt x="359" y="455"/>
                    <a:pt x="401" y="434"/>
                  </a:cubicBezTo>
                  <a:lnTo>
                    <a:pt x="468" y="334"/>
                  </a:lnTo>
                  <a:cubicBezTo>
                    <a:pt x="568" y="234"/>
                    <a:pt x="501" y="101"/>
                    <a:pt x="401" y="67"/>
                  </a:cubicBezTo>
                  <a:cubicBezTo>
                    <a:pt x="334" y="67"/>
                    <a:pt x="301" y="1"/>
                    <a:pt x="30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7" name="Google Shape;7137;p43"/>
            <p:cNvSpPr/>
            <p:nvPr/>
          </p:nvSpPr>
          <p:spPr>
            <a:xfrm>
              <a:off x="6322675" y="1573625"/>
              <a:ext cx="15075" cy="10275"/>
            </a:xfrm>
            <a:custGeom>
              <a:rect b="b" l="l" r="r" t="t"/>
              <a:pathLst>
                <a:path extrusionOk="0" h="411" w="603">
                  <a:moveTo>
                    <a:pt x="311" y="1"/>
                  </a:moveTo>
                  <a:cubicBezTo>
                    <a:pt x="294" y="1"/>
                    <a:pt x="276" y="3"/>
                    <a:pt x="257" y="8"/>
                  </a:cubicBezTo>
                  <a:cubicBezTo>
                    <a:pt x="1" y="40"/>
                    <a:pt x="83" y="410"/>
                    <a:pt x="296" y="410"/>
                  </a:cubicBezTo>
                  <a:cubicBezTo>
                    <a:pt x="305" y="410"/>
                    <a:pt x="314" y="409"/>
                    <a:pt x="323" y="408"/>
                  </a:cubicBezTo>
                  <a:cubicBezTo>
                    <a:pt x="602" y="377"/>
                    <a:pt x="536" y="1"/>
                    <a:pt x="31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8" name="Google Shape;7138;p43"/>
            <p:cNvSpPr/>
            <p:nvPr/>
          </p:nvSpPr>
          <p:spPr>
            <a:xfrm>
              <a:off x="6252075" y="1553525"/>
              <a:ext cx="19625" cy="13775"/>
            </a:xfrm>
            <a:custGeom>
              <a:rect b="b" l="l" r="r" t="t"/>
              <a:pathLst>
                <a:path extrusionOk="0" h="551" w="785">
                  <a:moveTo>
                    <a:pt x="432" y="0"/>
                  </a:moveTo>
                  <a:cubicBezTo>
                    <a:pt x="405" y="0"/>
                    <a:pt x="376" y="4"/>
                    <a:pt x="345" y="11"/>
                  </a:cubicBezTo>
                  <a:cubicBezTo>
                    <a:pt x="0" y="74"/>
                    <a:pt x="68" y="551"/>
                    <a:pt x="384" y="551"/>
                  </a:cubicBezTo>
                  <a:cubicBezTo>
                    <a:pt x="403" y="551"/>
                    <a:pt x="424" y="549"/>
                    <a:pt x="446" y="545"/>
                  </a:cubicBezTo>
                  <a:cubicBezTo>
                    <a:pt x="784" y="514"/>
                    <a:pt x="753" y="0"/>
                    <a:pt x="43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9" name="Google Shape;7139;p43"/>
            <p:cNvSpPr/>
            <p:nvPr/>
          </p:nvSpPr>
          <p:spPr>
            <a:xfrm>
              <a:off x="6268475" y="1524550"/>
              <a:ext cx="12850" cy="9300"/>
            </a:xfrm>
            <a:custGeom>
              <a:rect b="b" l="l" r="r" t="t"/>
              <a:pathLst>
                <a:path extrusionOk="0" h="372" w="514">
                  <a:moveTo>
                    <a:pt x="286" y="1"/>
                  </a:moveTo>
                  <a:cubicBezTo>
                    <a:pt x="276" y="1"/>
                    <a:pt x="267" y="1"/>
                    <a:pt x="257" y="3"/>
                  </a:cubicBezTo>
                  <a:cubicBezTo>
                    <a:pt x="0" y="3"/>
                    <a:pt x="21" y="372"/>
                    <a:pt x="259" y="372"/>
                  </a:cubicBezTo>
                  <a:cubicBezTo>
                    <a:pt x="269" y="372"/>
                    <a:pt x="279" y="371"/>
                    <a:pt x="290" y="370"/>
                  </a:cubicBezTo>
                  <a:cubicBezTo>
                    <a:pt x="513" y="338"/>
                    <a:pt x="492" y="1"/>
                    <a:pt x="28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0" name="Google Shape;7140;p43"/>
            <p:cNvSpPr/>
            <p:nvPr/>
          </p:nvSpPr>
          <p:spPr>
            <a:xfrm>
              <a:off x="6291775" y="1537075"/>
              <a:ext cx="16250" cy="12625"/>
            </a:xfrm>
            <a:custGeom>
              <a:rect b="b" l="l" r="r" t="t"/>
              <a:pathLst>
                <a:path extrusionOk="0" h="505" w="650">
                  <a:moveTo>
                    <a:pt x="290" y="1"/>
                  </a:moveTo>
                  <a:cubicBezTo>
                    <a:pt x="280" y="1"/>
                    <a:pt x="269" y="1"/>
                    <a:pt x="259" y="2"/>
                  </a:cubicBezTo>
                  <a:cubicBezTo>
                    <a:pt x="1" y="67"/>
                    <a:pt x="54" y="504"/>
                    <a:pt x="328" y="504"/>
                  </a:cubicBezTo>
                  <a:cubicBezTo>
                    <a:pt x="338" y="504"/>
                    <a:pt x="348" y="504"/>
                    <a:pt x="359" y="502"/>
                  </a:cubicBezTo>
                  <a:cubicBezTo>
                    <a:pt x="649" y="470"/>
                    <a:pt x="596" y="1"/>
                    <a:pt x="29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1" name="Google Shape;7141;p43"/>
            <p:cNvSpPr/>
            <p:nvPr/>
          </p:nvSpPr>
          <p:spPr>
            <a:xfrm>
              <a:off x="6217625" y="1507775"/>
              <a:ext cx="16800" cy="12725"/>
            </a:xfrm>
            <a:custGeom>
              <a:rect b="b" l="l" r="r" t="t"/>
              <a:pathLst>
                <a:path extrusionOk="0" h="509" w="672">
                  <a:moveTo>
                    <a:pt x="378" y="1"/>
                  </a:moveTo>
                  <a:cubicBezTo>
                    <a:pt x="361" y="1"/>
                    <a:pt x="342" y="3"/>
                    <a:pt x="322" y="7"/>
                  </a:cubicBezTo>
                  <a:cubicBezTo>
                    <a:pt x="0" y="71"/>
                    <a:pt x="51" y="509"/>
                    <a:pt x="356" y="509"/>
                  </a:cubicBezTo>
                  <a:cubicBezTo>
                    <a:pt x="367" y="509"/>
                    <a:pt x="378" y="508"/>
                    <a:pt x="389" y="507"/>
                  </a:cubicBezTo>
                  <a:cubicBezTo>
                    <a:pt x="672" y="476"/>
                    <a:pt x="659" y="1"/>
                    <a:pt x="37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2" name="Google Shape;7142;p43"/>
            <p:cNvSpPr/>
            <p:nvPr/>
          </p:nvSpPr>
          <p:spPr>
            <a:xfrm>
              <a:off x="6233900" y="1473575"/>
              <a:ext cx="17125" cy="12175"/>
            </a:xfrm>
            <a:custGeom>
              <a:rect b="b" l="l" r="r" t="t"/>
              <a:pathLst>
                <a:path extrusionOk="0" h="487" w="685">
                  <a:moveTo>
                    <a:pt x="365" y="1"/>
                  </a:moveTo>
                  <a:cubicBezTo>
                    <a:pt x="346" y="1"/>
                    <a:pt x="326" y="3"/>
                    <a:pt x="305" y="7"/>
                  </a:cubicBezTo>
                  <a:cubicBezTo>
                    <a:pt x="0" y="37"/>
                    <a:pt x="30" y="486"/>
                    <a:pt x="292" y="486"/>
                  </a:cubicBezTo>
                  <a:cubicBezTo>
                    <a:pt x="317" y="486"/>
                    <a:pt x="343" y="483"/>
                    <a:pt x="372" y="474"/>
                  </a:cubicBezTo>
                  <a:cubicBezTo>
                    <a:pt x="685" y="443"/>
                    <a:pt x="646" y="1"/>
                    <a:pt x="36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3" name="Google Shape;7143;p43"/>
            <p:cNvSpPr/>
            <p:nvPr/>
          </p:nvSpPr>
          <p:spPr>
            <a:xfrm>
              <a:off x="6191725" y="1449225"/>
              <a:ext cx="15775" cy="12075"/>
            </a:xfrm>
            <a:custGeom>
              <a:rect b="b" l="l" r="r" t="t"/>
              <a:pathLst>
                <a:path extrusionOk="0" h="483" w="631">
                  <a:moveTo>
                    <a:pt x="341" y="0"/>
                  </a:moveTo>
                  <a:cubicBezTo>
                    <a:pt x="316" y="0"/>
                    <a:pt x="288" y="5"/>
                    <a:pt x="258" y="14"/>
                  </a:cubicBezTo>
                  <a:cubicBezTo>
                    <a:pt x="0" y="46"/>
                    <a:pt x="53" y="482"/>
                    <a:pt x="328" y="482"/>
                  </a:cubicBezTo>
                  <a:cubicBezTo>
                    <a:pt x="337" y="482"/>
                    <a:pt x="347" y="482"/>
                    <a:pt x="358" y="481"/>
                  </a:cubicBezTo>
                  <a:cubicBezTo>
                    <a:pt x="631" y="420"/>
                    <a:pt x="600" y="0"/>
                    <a:pt x="34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4" name="Google Shape;7144;p43"/>
            <p:cNvSpPr/>
            <p:nvPr/>
          </p:nvSpPr>
          <p:spPr>
            <a:xfrm>
              <a:off x="6244500" y="1495375"/>
              <a:ext cx="16000" cy="12725"/>
            </a:xfrm>
            <a:custGeom>
              <a:rect b="b" l="l" r="r" t="t"/>
              <a:pathLst>
                <a:path extrusionOk="0" h="509" w="640">
                  <a:moveTo>
                    <a:pt x="313" y="1"/>
                  </a:moveTo>
                  <a:cubicBezTo>
                    <a:pt x="303" y="1"/>
                    <a:pt x="292" y="1"/>
                    <a:pt x="282" y="2"/>
                  </a:cubicBezTo>
                  <a:cubicBezTo>
                    <a:pt x="0" y="65"/>
                    <a:pt x="70" y="509"/>
                    <a:pt x="328" y="509"/>
                  </a:cubicBezTo>
                  <a:cubicBezTo>
                    <a:pt x="345" y="509"/>
                    <a:pt x="363" y="507"/>
                    <a:pt x="382" y="503"/>
                  </a:cubicBezTo>
                  <a:cubicBezTo>
                    <a:pt x="640" y="470"/>
                    <a:pt x="617"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5" name="Google Shape;7145;p43"/>
            <p:cNvSpPr/>
            <p:nvPr/>
          </p:nvSpPr>
          <p:spPr>
            <a:xfrm>
              <a:off x="6205075" y="1483700"/>
              <a:ext cx="16200" cy="11775"/>
            </a:xfrm>
            <a:custGeom>
              <a:rect b="b" l="l" r="r" t="t"/>
              <a:pathLst>
                <a:path extrusionOk="0" h="471" w="648">
                  <a:moveTo>
                    <a:pt x="324" y="1"/>
                  </a:moveTo>
                  <a:cubicBezTo>
                    <a:pt x="313" y="1"/>
                    <a:pt x="302" y="1"/>
                    <a:pt x="291" y="2"/>
                  </a:cubicBezTo>
                  <a:cubicBezTo>
                    <a:pt x="1" y="34"/>
                    <a:pt x="22" y="471"/>
                    <a:pt x="324" y="471"/>
                  </a:cubicBezTo>
                  <a:cubicBezTo>
                    <a:pt x="335" y="471"/>
                    <a:pt x="346" y="470"/>
                    <a:pt x="357" y="469"/>
                  </a:cubicBezTo>
                  <a:cubicBezTo>
                    <a:pt x="647" y="437"/>
                    <a:pt x="626" y="1"/>
                    <a:pt x="32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6" name="Google Shape;7146;p43"/>
            <p:cNvSpPr/>
            <p:nvPr/>
          </p:nvSpPr>
          <p:spPr>
            <a:xfrm>
              <a:off x="6216500" y="1452600"/>
              <a:ext cx="6650" cy="5325"/>
            </a:xfrm>
            <a:custGeom>
              <a:rect b="b" l="l" r="r" t="t"/>
              <a:pathLst>
                <a:path extrusionOk="0" h="213" w="266">
                  <a:moveTo>
                    <a:pt x="155" y="0"/>
                  </a:moveTo>
                  <a:cubicBezTo>
                    <a:pt x="139" y="0"/>
                    <a:pt x="121" y="4"/>
                    <a:pt x="101" y="12"/>
                  </a:cubicBezTo>
                  <a:cubicBezTo>
                    <a:pt x="1" y="12"/>
                    <a:pt x="34" y="212"/>
                    <a:pt x="167" y="212"/>
                  </a:cubicBezTo>
                  <a:cubicBezTo>
                    <a:pt x="255" y="183"/>
                    <a:pt x="266" y="0"/>
                    <a:pt x="15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7" name="Google Shape;7147;p43"/>
            <p:cNvSpPr/>
            <p:nvPr/>
          </p:nvSpPr>
          <p:spPr>
            <a:xfrm>
              <a:off x="6187725" y="1423450"/>
              <a:ext cx="8375" cy="7200"/>
            </a:xfrm>
            <a:custGeom>
              <a:rect b="b" l="l" r="r" t="t"/>
              <a:pathLst>
                <a:path extrusionOk="0" h="288" w="335">
                  <a:moveTo>
                    <a:pt x="197" y="1"/>
                  </a:moveTo>
                  <a:cubicBezTo>
                    <a:pt x="183" y="1"/>
                    <a:pt x="167" y="4"/>
                    <a:pt x="151" y="11"/>
                  </a:cubicBezTo>
                  <a:cubicBezTo>
                    <a:pt x="1" y="41"/>
                    <a:pt x="13" y="287"/>
                    <a:pt x="138" y="287"/>
                  </a:cubicBezTo>
                  <a:cubicBezTo>
                    <a:pt x="152" y="287"/>
                    <a:pt x="168" y="284"/>
                    <a:pt x="184" y="277"/>
                  </a:cubicBezTo>
                  <a:cubicBezTo>
                    <a:pt x="334" y="247"/>
                    <a:pt x="322" y="1"/>
                    <a:pt x="19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8" name="Google Shape;7148;p43"/>
            <p:cNvSpPr/>
            <p:nvPr/>
          </p:nvSpPr>
          <p:spPr>
            <a:xfrm>
              <a:off x="6170875" y="1433625"/>
              <a:ext cx="8675" cy="6850"/>
            </a:xfrm>
            <a:custGeom>
              <a:rect b="b" l="l" r="r" t="t"/>
              <a:pathLst>
                <a:path extrusionOk="0" h="274" w="347">
                  <a:moveTo>
                    <a:pt x="189" y="1"/>
                  </a:moveTo>
                  <a:cubicBezTo>
                    <a:pt x="179" y="1"/>
                    <a:pt x="169" y="2"/>
                    <a:pt x="158" y="4"/>
                  </a:cubicBezTo>
                  <a:cubicBezTo>
                    <a:pt x="1" y="35"/>
                    <a:pt x="21" y="274"/>
                    <a:pt x="163" y="274"/>
                  </a:cubicBezTo>
                  <a:cubicBezTo>
                    <a:pt x="172" y="274"/>
                    <a:pt x="181" y="273"/>
                    <a:pt x="191" y="271"/>
                  </a:cubicBezTo>
                  <a:cubicBezTo>
                    <a:pt x="347" y="208"/>
                    <a:pt x="328" y="1"/>
                    <a:pt x="1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9" name="Google Shape;7149;p43"/>
            <p:cNvSpPr/>
            <p:nvPr/>
          </p:nvSpPr>
          <p:spPr>
            <a:xfrm>
              <a:off x="6081950" y="1942275"/>
              <a:ext cx="19825" cy="13625"/>
            </a:xfrm>
            <a:custGeom>
              <a:rect b="b" l="l" r="r" t="t"/>
              <a:pathLst>
                <a:path extrusionOk="0" h="545" w="793">
                  <a:moveTo>
                    <a:pt x="437" y="0"/>
                  </a:moveTo>
                  <a:cubicBezTo>
                    <a:pt x="419" y="0"/>
                    <a:pt x="399" y="2"/>
                    <a:pt x="379" y="6"/>
                  </a:cubicBezTo>
                  <a:cubicBezTo>
                    <a:pt x="1" y="37"/>
                    <a:pt x="69" y="545"/>
                    <a:pt x="387" y="545"/>
                  </a:cubicBezTo>
                  <a:cubicBezTo>
                    <a:pt x="406" y="545"/>
                    <a:pt x="425" y="543"/>
                    <a:pt x="446" y="539"/>
                  </a:cubicBezTo>
                  <a:cubicBezTo>
                    <a:pt x="792" y="508"/>
                    <a:pt x="752" y="0"/>
                    <a:pt x="437"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0" name="Google Shape;7150;p43"/>
            <p:cNvSpPr/>
            <p:nvPr/>
          </p:nvSpPr>
          <p:spPr>
            <a:xfrm>
              <a:off x="6096925" y="1901500"/>
              <a:ext cx="20125" cy="15225"/>
            </a:xfrm>
            <a:custGeom>
              <a:rect b="b" l="l" r="r" t="t"/>
              <a:pathLst>
                <a:path extrusionOk="0" h="609" w="805">
                  <a:moveTo>
                    <a:pt x="376" y="1"/>
                  </a:moveTo>
                  <a:cubicBezTo>
                    <a:pt x="367" y="1"/>
                    <a:pt x="357" y="1"/>
                    <a:pt x="347" y="2"/>
                  </a:cubicBezTo>
                  <a:cubicBezTo>
                    <a:pt x="0" y="97"/>
                    <a:pt x="41" y="608"/>
                    <a:pt x="384" y="608"/>
                  </a:cubicBezTo>
                  <a:cubicBezTo>
                    <a:pt x="404" y="608"/>
                    <a:pt x="425" y="606"/>
                    <a:pt x="447" y="603"/>
                  </a:cubicBezTo>
                  <a:cubicBezTo>
                    <a:pt x="804" y="570"/>
                    <a:pt x="719" y="1"/>
                    <a:pt x="37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1" name="Google Shape;7151;p43"/>
            <p:cNvSpPr/>
            <p:nvPr/>
          </p:nvSpPr>
          <p:spPr>
            <a:xfrm>
              <a:off x="6044400" y="1988225"/>
              <a:ext cx="12600" cy="9425"/>
            </a:xfrm>
            <a:custGeom>
              <a:rect b="b" l="l" r="r" t="t"/>
              <a:pathLst>
                <a:path extrusionOk="0" h="377" w="504">
                  <a:moveTo>
                    <a:pt x="272" y="0"/>
                  </a:moveTo>
                  <a:cubicBezTo>
                    <a:pt x="264" y="0"/>
                    <a:pt x="255" y="1"/>
                    <a:pt x="246" y="2"/>
                  </a:cubicBezTo>
                  <a:cubicBezTo>
                    <a:pt x="0" y="33"/>
                    <a:pt x="38" y="377"/>
                    <a:pt x="229" y="377"/>
                  </a:cubicBezTo>
                  <a:cubicBezTo>
                    <a:pt x="245" y="377"/>
                    <a:pt x="262" y="374"/>
                    <a:pt x="280" y="369"/>
                  </a:cubicBezTo>
                  <a:cubicBezTo>
                    <a:pt x="503" y="337"/>
                    <a:pt x="452" y="0"/>
                    <a:pt x="27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2" name="Google Shape;7152;p43"/>
            <p:cNvSpPr/>
            <p:nvPr/>
          </p:nvSpPr>
          <p:spPr>
            <a:xfrm>
              <a:off x="6079725" y="2064425"/>
              <a:ext cx="18325" cy="18175"/>
            </a:xfrm>
            <a:custGeom>
              <a:rect b="b" l="l" r="r" t="t"/>
              <a:pathLst>
                <a:path extrusionOk="0" h="727" w="733">
                  <a:moveTo>
                    <a:pt x="381" y="1"/>
                  </a:moveTo>
                  <a:cubicBezTo>
                    <a:pt x="304" y="1"/>
                    <a:pt x="227" y="30"/>
                    <a:pt x="168" y="90"/>
                  </a:cubicBezTo>
                  <a:cubicBezTo>
                    <a:pt x="134" y="123"/>
                    <a:pt x="68" y="157"/>
                    <a:pt x="34" y="257"/>
                  </a:cubicBezTo>
                  <a:cubicBezTo>
                    <a:pt x="1" y="390"/>
                    <a:pt x="34" y="490"/>
                    <a:pt x="101" y="624"/>
                  </a:cubicBezTo>
                  <a:cubicBezTo>
                    <a:pt x="168" y="657"/>
                    <a:pt x="234" y="724"/>
                    <a:pt x="335" y="724"/>
                  </a:cubicBezTo>
                  <a:cubicBezTo>
                    <a:pt x="348" y="726"/>
                    <a:pt x="361" y="727"/>
                    <a:pt x="374" y="727"/>
                  </a:cubicBezTo>
                  <a:cubicBezTo>
                    <a:pt x="587" y="727"/>
                    <a:pt x="733" y="479"/>
                    <a:pt x="701" y="290"/>
                  </a:cubicBezTo>
                  <a:cubicBezTo>
                    <a:pt x="659" y="97"/>
                    <a:pt x="519" y="1"/>
                    <a:pt x="38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3" name="Google Shape;7153;p43"/>
            <p:cNvSpPr/>
            <p:nvPr/>
          </p:nvSpPr>
          <p:spPr>
            <a:xfrm>
              <a:off x="6086125" y="2003000"/>
              <a:ext cx="19625" cy="13775"/>
            </a:xfrm>
            <a:custGeom>
              <a:rect b="b" l="l" r="r" t="t"/>
              <a:pathLst>
                <a:path extrusionOk="0" h="551" w="785">
                  <a:moveTo>
                    <a:pt x="458" y="1"/>
                  </a:moveTo>
                  <a:cubicBezTo>
                    <a:pt x="433" y="1"/>
                    <a:pt x="407" y="4"/>
                    <a:pt x="379" y="12"/>
                  </a:cubicBezTo>
                  <a:cubicBezTo>
                    <a:pt x="1" y="43"/>
                    <a:pt x="69" y="551"/>
                    <a:pt x="387" y="551"/>
                  </a:cubicBezTo>
                  <a:cubicBezTo>
                    <a:pt x="406" y="551"/>
                    <a:pt x="425" y="549"/>
                    <a:pt x="445" y="546"/>
                  </a:cubicBezTo>
                  <a:cubicBezTo>
                    <a:pt x="784" y="515"/>
                    <a:pt x="753" y="1"/>
                    <a:pt x="45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4" name="Google Shape;7154;p43"/>
            <p:cNvSpPr/>
            <p:nvPr/>
          </p:nvSpPr>
          <p:spPr>
            <a:xfrm>
              <a:off x="6130050" y="2034975"/>
              <a:ext cx="13100" cy="10075"/>
            </a:xfrm>
            <a:custGeom>
              <a:rect b="b" l="l" r="r" t="t"/>
              <a:pathLst>
                <a:path extrusionOk="0" h="403" w="524">
                  <a:moveTo>
                    <a:pt x="223" y="0"/>
                  </a:moveTo>
                  <a:cubicBezTo>
                    <a:pt x="0" y="96"/>
                    <a:pt x="50" y="403"/>
                    <a:pt x="258" y="403"/>
                  </a:cubicBezTo>
                  <a:cubicBezTo>
                    <a:pt x="268" y="403"/>
                    <a:pt x="279" y="402"/>
                    <a:pt x="290" y="401"/>
                  </a:cubicBezTo>
                  <a:cubicBezTo>
                    <a:pt x="523" y="334"/>
                    <a:pt x="456" y="0"/>
                    <a:pt x="22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5" name="Google Shape;7155;p43"/>
            <p:cNvSpPr/>
            <p:nvPr/>
          </p:nvSpPr>
          <p:spPr>
            <a:xfrm>
              <a:off x="6109175" y="2079950"/>
              <a:ext cx="9550" cy="7650"/>
            </a:xfrm>
            <a:custGeom>
              <a:rect b="b" l="l" r="r" t="t"/>
              <a:pathLst>
                <a:path extrusionOk="0" h="306" w="382">
                  <a:moveTo>
                    <a:pt x="216" y="0"/>
                  </a:moveTo>
                  <a:cubicBezTo>
                    <a:pt x="208" y="0"/>
                    <a:pt x="199" y="1"/>
                    <a:pt x="191" y="3"/>
                  </a:cubicBezTo>
                  <a:cubicBezTo>
                    <a:pt x="1" y="34"/>
                    <a:pt x="51" y="305"/>
                    <a:pt x="199" y="305"/>
                  </a:cubicBezTo>
                  <a:cubicBezTo>
                    <a:pt x="207" y="305"/>
                    <a:pt x="215" y="305"/>
                    <a:pt x="224" y="303"/>
                  </a:cubicBezTo>
                  <a:cubicBezTo>
                    <a:pt x="382" y="271"/>
                    <a:pt x="360" y="0"/>
                    <a:pt x="21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6" name="Google Shape;7156;p43"/>
            <p:cNvSpPr/>
            <p:nvPr/>
          </p:nvSpPr>
          <p:spPr>
            <a:xfrm>
              <a:off x="6105825" y="2040650"/>
              <a:ext cx="16775" cy="12725"/>
            </a:xfrm>
            <a:custGeom>
              <a:rect b="b" l="l" r="r" t="t"/>
              <a:pathLst>
                <a:path extrusionOk="0" h="509" w="671">
                  <a:moveTo>
                    <a:pt x="350" y="1"/>
                  </a:moveTo>
                  <a:cubicBezTo>
                    <a:pt x="332" y="1"/>
                    <a:pt x="312" y="3"/>
                    <a:pt x="291" y="7"/>
                  </a:cubicBezTo>
                  <a:cubicBezTo>
                    <a:pt x="1" y="39"/>
                    <a:pt x="85" y="509"/>
                    <a:pt x="333" y="509"/>
                  </a:cubicBezTo>
                  <a:cubicBezTo>
                    <a:pt x="341" y="509"/>
                    <a:pt x="349" y="508"/>
                    <a:pt x="358" y="507"/>
                  </a:cubicBezTo>
                  <a:cubicBezTo>
                    <a:pt x="671" y="445"/>
                    <a:pt x="632" y="1"/>
                    <a:pt x="35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7" name="Google Shape;7157;p43"/>
            <p:cNvSpPr/>
            <p:nvPr/>
          </p:nvSpPr>
          <p:spPr>
            <a:xfrm>
              <a:off x="6064725" y="2034975"/>
              <a:ext cx="5875" cy="4200"/>
            </a:xfrm>
            <a:custGeom>
              <a:rect b="b" l="l" r="r" t="t"/>
              <a:pathLst>
                <a:path extrusionOk="0" h="168" w="235">
                  <a:moveTo>
                    <a:pt x="101" y="0"/>
                  </a:moveTo>
                  <a:cubicBezTo>
                    <a:pt x="1" y="0"/>
                    <a:pt x="67" y="167"/>
                    <a:pt x="134" y="167"/>
                  </a:cubicBezTo>
                  <a:cubicBezTo>
                    <a:pt x="234" y="167"/>
                    <a:pt x="234" y="0"/>
                    <a:pt x="10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8" name="Google Shape;7158;p43"/>
            <p:cNvSpPr/>
            <p:nvPr/>
          </p:nvSpPr>
          <p:spPr>
            <a:xfrm>
              <a:off x="6064175" y="1974875"/>
              <a:ext cx="12825" cy="9300"/>
            </a:xfrm>
            <a:custGeom>
              <a:rect b="b" l="l" r="r" t="t"/>
              <a:pathLst>
                <a:path extrusionOk="0" h="372" w="513">
                  <a:moveTo>
                    <a:pt x="285" y="1"/>
                  </a:moveTo>
                  <a:cubicBezTo>
                    <a:pt x="276" y="1"/>
                    <a:pt x="266" y="1"/>
                    <a:pt x="256" y="3"/>
                  </a:cubicBezTo>
                  <a:cubicBezTo>
                    <a:pt x="1" y="35"/>
                    <a:pt x="20" y="372"/>
                    <a:pt x="256" y="372"/>
                  </a:cubicBezTo>
                  <a:cubicBezTo>
                    <a:pt x="267" y="372"/>
                    <a:pt x="278" y="371"/>
                    <a:pt x="289" y="370"/>
                  </a:cubicBezTo>
                  <a:cubicBezTo>
                    <a:pt x="513" y="338"/>
                    <a:pt x="492" y="1"/>
                    <a:pt x="28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9" name="Google Shape;7159;p43"/>
            <p:cNvSpPr/>
            <p:nvPr/>
          </p:nvSpPr>
          <p:spPr>
            <a:xfrm>
              <a:off x="6038275" y="1930675"/>
              <a:ext cx="13750" cy="10975"/>
            </a:xfrm>
            <a:custGeom>
              <a:rect b="b" l="l" r="r" t="t"/>
              <a:pathLst>
                <a:path extrusionOk="0" h="439" w="550">
                  <a:moveTo>
                    <a:pt x="257" y="1"/>
                  </a:moveTo>
                  <a:cubicBezTo>
                    <a:pt x="246" y="1"/>
                    <a:pt x="236" y="1"/>
                    <a:pt x="225" y="3"/>
                  </a:cubicBezTo>
                  <a:cubicBezTo>
                    <a:pt x="0" y="67"/>
                    <a:pt x="53" y="438"/>
                    <a:pt x="294" y="438"/>
                  </a:cubicBezTo>
                  <a:cubicBezTo>
                    <a:pt x="304" y="438"/>
                    <a:pt x="314" y="438"/>
                    <a:pt x="325" y="436"/>
                  </a:cubicBezTo>
                  <a:cubicBezTo>
                    <a:pt x="550" y="404"/>
                    <a:pt x="527" y="1"/>
                    <a:pt x="25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0" name="Google Shape;7160;p43"/>
            <p:cNvSpPr/>
            <p:nvPr/>
          </p:nvSpPr>
          <p:spPr>
            <a:xfrm>
              <a:off x="6055800" y="1884825"/>
              <a:ext cx="15375" cy="11775"/>
            </a:xfrm>
            <a:custGeom>
              <a:rect b="b" l="l" r="r" t="t"/>
              <a:pathLst>
                <a:path extrusionOk="0" h="471" w="615">
                  <a:moveTo>
                    <a:pt x="284" y="0"/>
                  </a:moveTo>
                  <a:cubicBezTo>
                    <a:pt x="276" y="0"/>
                    <a:pt x="267" y="1"/>
                    <a:pt x="257" y="2"/>
                  </a:cubicBezTo>
                  <a:cubicBezTo>
                    <a:pt x="0" y="66"/>
                    <a:pt x="22" y="471"/>
                    <a:pt x="292" y="471"/>
                  </a:cubicBezTo>
                  <a:cubicBezTo>
                    <a:pt x="302" y="471"/>
                    <a:pt x="313" y="470"/>
                    <a:pt x="324" y="469"/>
                  </a:cubicBezTo>
                  <a:cubicBezTo>
                    <a:pt x="614" y="437"/>
                    <a:pt x="531" y="0"/>
                    <a:pt x="28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1" name="Google Shape;7161;p43"/>
            <p:cNvSpPr/>
            <p:nvPr/>
          </p:nvSpPr>
          <p:spPr>
            <a:xfrm>
              <a:off x="6033025" y="1884325"/>
              <a:ext cx="6625" cy="6525"/>
            </a:xfrm>
            <a:custGeom>
              <a:rect b="b" l="l" r="r" t="t"/>
              <a:pathLst>
                <a:path extrusionOk="0" h="261" w="265">
                  <a:moveTo>
                    <a:pt x="168" y="1"/>
                  </a:moveTo>
                  <a:cubicBezTo>
                    <a:pt x="125" y="1"/>
                    <a:pt x="70" y="35"/>
                    <a:pt x="34" y="89"/>
                  </a:cubicBezTo>
                  <a:cubicBezTo>
                    <a:pt x="1" y="156"/>
                    <a:pt x="34" y="189"/>
                    <a:pt x="68" y="256"/>
                  </a:cubicBezTo>
                  <a:cubicBezTo>
                    <a:pt x="82" y="259"/>
                    <a:pt x="96" y="261"/>
                    <a:pt x="109" y="261"/>
                  </a:cubicBezTo>
                  <a:cubicBezTo>
                    <a:pt x="214" y="261"/>
                    <a:pt x="264" y="148"/>
                    <a:pt x="234" y="89"/>
                  </a:cubicBezTo>
                  <a:cubicBezTo>
                    <a:pt x="234" y="27"/>
                    <a:pt x="206" y="1"/>
                    <a:pt x="16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2" name="Google Shape;7162;p43"/>
            <p:cNvSpPr/>
            <p:nvPr/>
          </p:nvSpPr>
          <p:spPr>
            <a:xfrm>
              <a:off x="6060550" y="1851500"/>
              <a:ext cx="2525" cy="2525"/>
            </a:xfrm>
            <a:custGeom>
              <a:rect b="b" l="l" r="r" t="t"/>
              <a:pathLst>
                <a:path extrusionOk="0" h="101" w="101">
                  <a:moveTo>
                    <a:pt x="34" y="1"/>
                  </a:moveTo>
                  <a:cubicBezTo>
                    <a:pt x="1" y="1"/>
                    <a:pt x="1" y="101"/>
                    <a:pt x="34" y="101"/>
                  </a:cubicBezTo>
                  <a:cubicBezTo>
                    <a:pt x="101" y="101"/>
                    <a:pt x="101" y="1"/>
                    <a:pt x="3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3" name="Google Shape;7163;p43"/>
            <p:cNvSpPr/>
            <p:nvPr/>
          </p:nvSpPr>
          <p:spPr>
            <a:xfrm>
              <a:off x="6118925" y="1949700"/>
              <a:ext cx="10875" cy="8675"/>
            </a:xfrm>
            <a:custGeom>
              <a:rect b="b" l="l" r="r" t="t"/>
              <a:pathLst>
                <a:path extrusionOk="0" h="347" w="435">
                  <a:moveTo>
                    <a:pt x="236" y="0"/>
                  </a:moveTo>
                  <a:cubicBezTo>
                    <a:pt x="213" y="0"/>
                    <a:pt x="190" y="3"/>
                    <a:pt x="168" y="9"/>
                  </a:cubicBezTo>
                  <a:cubicBezTo>
                    <a:pt x="101" y="42"/>
                    <a:pt x="1" y="176"/>
                    <a:pt x="34" y="242"/>
                  </a:cubicBezTo>
                  <a:lnTo>
                    <a:pt x="34" y="276"/>
                  </a:lnTo>
                  <a:cubicBezTo>
                    <a:pt x="83" y="325"/>
                    <a:pt x="150" y="347"/>
                    <a:pt x="215" y="347"/>
                  </a:cubicBezTo>
                  <a:cubicBezTo>
                    <a:pt x="327" y="347"/>
                    <a:pt x="434" y="281"/>
                    <a:pt x="434" y="176"/>
                  </a:cubicBezTo>
                  <a:cubicBezTo>
                    <a:pt x="434" y="65"/>
                    <a:pt x="343" y="0"/>
                    <a:pt x="2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4" name="Google Shape;7164;p43"/>
            <p:cNvSpPr/>
            <p:nvPr/>
          </p:nvSpPr>
          <p:spPr>
            <a:xfrm>
              <a:off x="6127525" y="1997400"/>
              <a:ext cx="14525" cy="10950"/>
            </a:xfrm>
            <a:custGeom>
              <a:rect b="b" l="l" r="r" t="t"/>
              <a:pathLst>
                <a:path extrusionOk="0" h="438" w="581">
                  <a:moveTo>
                    <a:pt x="289" y="0"/>
                  </a:moveTo>
                  <a:cubicBezTo>
                    <a:pt x="279" y="0"/>
                    <a:pt x="268" y="1"/>
                    <a:pt x="257" y="2"/>
                  </a:cubicBezTo>
                  <a:cubicBezTo>
                    <a:pt x="1" y="66"/>
                    <a:pt x="52" y="438"/>
                    <a:pt x="293" y="438"/>
                  </a:cubicBezTo>
                  <a:cubicBezTo>
                    <a:pt x="303" y="438"/>
                    <a:pt x="313" y="437"/>
                    <a:pt x="324" y="436"/>
                  </a:cubicBezTo>
                  <a:cubicBezTo>
                    <a:pt x="581" y="404"/>
                    <a:pt x="559"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5" name="Google Shape;7165;p43"/>
            <p:cNvSpPr/>
            <p:nvPr/>
          </p:nvSpPr>
          <p:spPr>
            <a:xfrm>
              <a:off x="6158400" y="1974925"/>
              <a:ext cx="12250" cy="8425"/>
            </a:xfrm>
            <a:custGeom>
              <a:rect b="b" l="l" r="r" t="t"/>
              <a:pathLst>
                <a:path extrusionOk="0" h="337" w="490">
                  <a:moveTo>
                    <a:pt x="223" y="1"/>
                  </a:moveTo>
                  <a:cubicBezTo>
                    <a:pt x="1" y="32"/>
                    <a:pt x="51" y="337"/>
                    <a:pt x="229" y="337"/>
                  </a:cubicBezTo>
                  <a:cubicBezTo>
                    <a:pt x="238" y="337"/>
                    <a:pt x="247" y="336"/>
                    <a:pt x="256" y="334"/>
                  </a:cubicBezTo>
                  <a:cubicBezTo>
                    <a:pt x="490" y="301"/>
                    <a:pt x="423" y="1"/>
                    <a:pt x="22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6" name="Google Shape;7166;p43"/>
            <p:cNvSpPr/>
            <p:nvPr/>
          </p:nvSpPr>
          <p:spPr>
            <a:xfrm>
              <a:off x="6133350" y="1930700"/>
              <a:ext cx="17875" cy="14275"/>
            </a:xfrm>
            <a:custGeom>
              <a:rect b="b" l="l" r="r" t="t"/>
              <a:pathLst>
                <a:path extrusionOk="0" h="571" w="715">
                  <a:moveTo>
                    <a:pt x="354" y="0"/>
                  </a:moveTo>
                  <a:cubicBezTo>
                    <a:pt x="344" y="0"/>
                    <a:pt x="334" y="1"/>
                    <a:pt x="324" y="2"/>
                  </a:cubicBezTo>
                  <a:cubicBezTo>
                    <a:pt x="1" y="66"/>
                    <a:pt x="54" y="570"/>
                    <a:pt x="362" y="570"/>
                  </a:cubicBezTo>
                  <a:cubicBezTo>
                    <a:pt x="371" y="570"/>
                    <a:pt x="381" y="570"/>
                    <a:pt x="391" y="569"/>
                  </a:cubicBezTo>
                  <a:cubicBezTo>
                    <a:pt x="715" y="504"/>
                    <a:pt x="662" y="0"/>
                    <a:pt x="35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7" name="Google Shape;7167;p43"/>
            <p:cNvSpPr/>
            <p:nvPr/>
          </p:nvSpPr>
          <p:spPr>
            <a:xfrm>
              <a:off x="6061075" y="1847275"/>
              <a:ext cx="10950" cy="8650"/>
            </a:xfrm>
            <a:custGeom>
              <a:rect b="b" l="l" r="r" t="t"/>
              <a:pathLst>
                <a:path extrusionOk="0" h="346" w="438">
                  <a:moveTo>
                    <a:pt x="241" y="1"/>
                  </a:moveTo>
                  <a:cubicBezTo>
                    <a:pt x="232" y="1"/>
                    <a:pt x="223" y="1"/>
                    <a:pt x="213" y="3"/>
                  </a:cubicBezTo>
                  <a:cubicBezTo>
                    <a:pt x="1" y="64"/>
                    <a:pt x="9" y="345"/>
                    <a:pt x="188" y="345"/>
                  </a:cubicBezTo>
                  <a:cubicBezTo>
                    <a:pt x="206" y="345"/>
                    <a:pt x="226" y="343"/>
                    <a:pt x="247" y="337"/>
                  </a:cubicBezTo>
                  <a:cubicBezTo>
                    <a:pt x="437" y="305"/>
                    <a:pt x="416" y="1"/>
                    <a:pt x="24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8" name="Google Shape;7168;p43"/>
            <p:cNvSpPr/>
            <p:nvPr/>
          </p:nvSpPr>
          <p:spPr>
            <a:xfrm>
              <a:off x="6087675" y="1873850"/>
              <a:ext cx="15000" cy="11200"/>
            </a:xfrm>
            <a:custGeom>
              <a:rect b="b" l="l" r="r" t="t"/>
              <a:pathLst>
                <a:path extrusionOk="0" h="448" w="600">
                  <a:moveTo>
                    <a:pt x="313" y="1"/>
                  </a:moveTo>
                  <a:cubicBezTo>
                    <a:pt x="293" y="1"/>
                    <a:pt x="272" y="3"/>
                    <a:pt x="250" y="7"/>
                  </a:cubicBezTo>
                  <a:cubicBezTo>
                    <a:pt x="1" y="39"/>
                    <a:pt x="42" y="448"/>
                    <a:pt x="293" y="448"/>
                  </a:cubicBezTo>
                  <a:cubicBezTo>
                    <a:pt x="311" y="448"/>
                    <a:pt x="330" y="446"/>
                    <a:pt x="350" y="441"/>
                  </a:cubicBezTo>
                  <a:cubicBezTo>
                    <a:pt x="599" y="410"/>
                    <a:pt x="587"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9" name="Google Shape;7169;p43"/>
            <p:cNvSpPr/>
            <p:nvPr/>
          </p:nvSpPr>
          <p:spPr>
            <a:xfrm>
              <a:off x="5992450" y="1843125"/>
              <a:ext cx="16175" cy="11800"/>
            </a:xfrm>
            <a:custGeom>
              <a:rect b="b" l="l" r="r" t="t"/>
              <a:pathLst>
                <a:path extrusionOk="0" h="472" w="647">
                  <a:moveTo>
                    <a:pt x="317" y="1"/>
                  </a:moveTo>
                  <a:cubicBezTo>
                    <a:pt x="308" y="1"/>
                    <a:pt x="299" y="1"/>
                    <a:pt x="290" y="2"/>
                  </a:cubicBezTo>
                  <a:cubicBezTo>
                    <a:pt x="1" y="66"/>
                    <a:pt x="52" y="471"/>
                    <a:pt x="324" y="471"/>
                  </a:cubicBezTo>
                  <a:cubicBezTo>
                    <a:pt x="335" y="471"/>
                    <a:pt x="345" y="470"/>
                    <a:pt x="356" y="469"/>
                  </a:cubicBezTo>
                  <a:cubicBezTo>
                    <a:pt x="646" y="437"/>
                    <a:pt x="563" y="1"/>
                    <a:pt x="31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0" name="Google Shape;7170;p43"/>
            <p:cNvSpPr/>
            <p:nvPr/>
          </p:nvSpPr>
          <p:spPr>
            <a:xfrm>
              <a:off x="5991375" y="1817225"/>
              <a:ext cx="6650" cy="5375"/>
            </a:xfrm>
            <a:custGeom>
              <a:rect b="b" l="l" r="r" t="t"/>
              <a:pathLst>
                <a:path extrusionOk="0" h="215" w="266">
                  <a:moveTo>
                    <a:pt x="135" y="0"/>
                  </a:moveTo>
                  <a:cubicBezTo>
                    <a:pt x="124" y="0"/>
                    <a:pt x="112" y="2"/>
                    <a:pt x="99" y="4"/>
                  </a:cubicBezTo>
                  <a:cubicBezTo>
                    <a:pt x="10" y="4"/>
                    <a:pt x="0" y="215"/>
                    <a:pt x="116" y="215"/>
                  </a:cubicBezTo>
                  <a:cubicBezTo>
                    <a:pt x="131" y="215"/>
                    <a:pt x="147" y="212"/>
                    <a:pt x="166" y="204"/>
                  </a:cubicBezTo>
                  <a:cubicBezTo>
                    <a:pt x="258" y="173"/>
                    <a:pt x="265" y="0"/>
                    <a:pt x="13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1" name="Google Shape;7171;p43"/>
            <p:cNvSpPr/>
            <p:nvPr/>
          </p:nvSpPr>
          <p:spPr>
            <a:xfrm>
              <a:off x="5939925" y="1847275"/>
              <a:ext cx="12825" cy="10150"/>
            </a:xfrm>
            <a:custGeom>
              <a:rect b="b" l="l" r="r" t="t"/>
              <a:pathLst>
                <a:path extrusionOk="0" h="406" w="513">
                  <a:moveTo>
                    <a:pt x="285" y="1"/>
                  </a:moveTo>
                  <a:cubicBezTo>
                    <a:pt x="276" y="1"/>
                    <a:pt x="266" y="2"/>
                    <a:pt x="256" y="3"/>
                  </a:cubicBezTo>
                  <a:cubicBezTo>
                    <a:pt x="1" y="67"/>
                    <a:pt x="51" y="405"/>
                    <a:pt x="260" y="405"/>
                  </a:cubicBezTo>
                  <a:cubicBezTo>
                    <a:pt x="269" y="405"/>
                    <a:pt x="279" y="405"/>
                    <a:pt x="289" y="403"/>
                  </a:cubicBezTo>
                  <a:cubicBezTo>
                    <a:pt x="513" y="339"/>
                    <a:pt x="492" y="1"/>
                    <a:pt x="28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2" name="Google Shape;7172;p43"/>
            <p:cNvSpPr/>
            <p:nvPr/>
          </p:nvSpPr>
          <p:spPr>
            <a:xfrm>
              <a:off x="5984875" y="1904050"/>
              <a:ext cx="9000" cy="7600"/>
            </a:xfrm>
            <a:custGeom>
              <a:rect b="b" l="l" r="r" t="t"/>
              <a:pathLst>
                <a:path extrusionOk="0" h="304" w="360">
                  <a:moveTo>
                    <a:pt x="159" y="0"/>
                  </a:moveTo>
                  <a:cubicBezTo>
                    <a:pt x="1" y="32"/>
                    <a:pt x="23" y="303"/>
                    <a:pt x="167" y="303"/>
                  </a:cubicBezTo>
                  <a:cubicBezTo>
                    <a:pt x="175" y="303"/>
                    <a:pt x="184" y="302"/>
                    <a:pt x="192" y="301"/>
                  </a:cubicBezTo>
                  <a:cubicBezTo>
                    <a:pt x="359" y="234"/>
                    <a:pt x="326" y="0"/>
                    <a:pt x="15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3" name="Google Shape;7173;p43"/>
            <p:cNvSpPr/>
            <p:nvPr/>
          </p:nvSpPr>
          <p:spPr>
            <a:xfrm>
              <a:off x="5963475" y="1874800"/>
              <a:ext cx="15925" cy="10250"/>
            </a:xfrm>
            <a:custGeom>
              <a:rect b="b" l="l" r="r" t="t"/>
              <a:pathLst>
                <a:path extrusionOk="0" h="410" w="637">
                  <a:moveTo>
                    <a:pt x="312" y="1"/>
                  </a:moveTo>
                  <a:cubicBezTo>
                    <a:pt x="302" y="1"/>
                    <a:pt x="292" y="1"/>
                    <a:pt x="281" y="3"/>
                  </a:cubicBezTo>
                  <a:cubicBezTo>
                    <a:pt x="1" y="3"/>
                    <a:pt x="40" y="410"/>
                    <a:pt x="291" y="410"/>
                  </a:cubicBezTo>
                  <a:cubicBezTo>
                    <a:pt x="309" y="410"/>
                    <a:pt x="328" y="408"/>
                    <a:pt x="348" y="403"/>
                  </a:cubicBezTo>
                  <a:cubicBezTo>
                    <a:pt x="636" y="371"/>
                    <a:pt x="555" y="1"/>
                    <a:pt x="31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4" name="Google Shape;7174;p43"/>
            <p:cNvSpPr/>
            <p:nvPr/>
          </p:nvSpPr>
          <p:spPr>
            <a:xfrm>
              <a:off x="5998300" y="1868825"/>
              <a:ext cx="18075" cy="13600"/>
            </a:xfrm>
            <a:custGeom>
              <a:rect b="b" l="l" r="r" t="t"/>
              <a:pathLst>
                <a:path extrusionOk="0" h="544" w="723">
                  <a:moveTo>
                    <a:pt x="408" y="1"/>
                  </a:moveTo>
                  <a:cubicBezTo>
                    <a:pt x="367" y="1"/>
                    <a:pt x="327" y="13"/>
                    <a:pt x="289" y="42"/>
                  </a:cubicBezTo>
                  <a:cubicBezTo>
                    <a:pt x="0" y="138"/>
                    <a:pt x="113" y="544"/>
                    <a:pt x="390" y="544"/>
                  </a:cubicBezTo>
                  <a:cubicBezTo>
                    <a:pt x="401" y="544"/>
                    <a:pt x="412" y="543"/>
                    <a:pt x="423" y="542"/>
                  </a:cubicBezTo>
                  <a:lnTo>
                    <a:pt x="456" y="542"/>
                  </a:lnTo>
                  <a:cubicBezTo>
                    <a:pt x="623" y="475"/>
                    <a:pt x="723" y="375"/>
                    <a:pt x="656" y="175"/>
                  </a:cubicBezTo>
                  <a:cubicBezTo>
                    <a:pt x="608" y="79"/>
                    <a:pt x="509" y="1"/>
                    <a:pt x="40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5" name="Google Shape;7175;p43"/>
            <p:cNvSpPr/>
            <p:nvPr/>
          </p:nvSpPr>
          <p:spPr>
            <a:xfrm>
              <a:off x="6009975" y="1909000"/>
              <a:ext cx="14475" cy="10950"/>
            </a:xfrm>
            <a:custGeom>
              <a:rect b="b" l="l" r="r" t="t"/>
              <a:pathLst>
                <a:path extrusionOk="0" h="438" w="579">
                  <a:moveTo>
                    <a:pt x="316" y="0"/>
                  </a:moveTo>
                  <a:cubicBezTo>
                    <a:pt x="308" y="0"/>
                    <a:pt x="298" y="1"/>
                    <a:pt x="289" y="2"/>
                  </a:cubicBezTo>
                  <a:cubicBezTo>
                    <a:pt x="0" y="35"/>
                    <a:pt x="82" y="438"/>
                    <a:pt x="297" y="438"/>
                  </a:cubicBezTo>
                  <a:cubicBezTo>
                    <a:pt x="305" y="438"/>
                    <a:pt x="314" y="437"/>
                    <a:pt x="323" y="436"/>
                  </a:cubicBezTo>
                  <a:cubicBezTo>
                    <a:pt x="579" y="372"/>
                    <a:pt x="527" y="0"/>
                    <a:pt x="31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6" name="Google Shape;7176;p43"/>
            <p:cNvSpPr/>
            <p:nvPr/>
          </p:nvSpPr>
          <p:spPr>
            <a:xfrm>
              <a:off x="6027450" y="1841450"/>
              <a:ext cx="15350" cy="11800"/>
            </a:xfrm>
            <a:custGeom>
              <a:rect b="b" l="l" r="r" t="t"/>
              <a:pathLst>
                <a:path extrusionOk="0" h="472" w="614">
                  <a:moveTo>
                    <a:pt x="286" y="1"/>
                  </a:moveTo>
                  <a:cubicBezTo>
                    <a:pt x="277" y="1"/>
                    <a:pt x="267" y="1"/>
                    <a:pt x="257" y="3"/>
                  </a:cubicBezTo>
                  <a:cubicBezTo>
                    <a:pt x="0" y="67"/>
                    <a:pt x="53" y="471"/>
                    <a:pt x="295" y="471"/>
                  </a:cubicBezTo>
                  <a:cubicBezTo>
                    <a:pt x="305" y="471"/>
                    <a:pt x="314" y="471"/>
                    <a:pt x="324" y="470"/>
                  </a:cubicBezTo>
                  <a:cubicBezTo>
                    <a:pt x="613" y="405"/>
                    <a:pt x="531" y="1"/>
                    <a:pt x="28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7" name="Google Shape;7177;p43"/>
            <p:cNvSpPr/>
            <p:nvPr/>
          </p:nvSpPr>
          <p:spPr>
            <a:xfrm>
              <a:off x="5963375" y="1828950"/>
              <a:ext cx="14375" cy="10225"/>
            </a:xfrm>
            <a:custGeom>
              <a:rect b="b" l="l" r="r" t="t"/>
              <a:pathLst>
                <a:path extrusionOk="0" h="409" w="575">
                  <a:moveTo>
                    <a:pt x="253" y="0"/>
                  </a:moveTo>
                  <a:cubicBezTo>
                    <a:pt x="242" y="0"/>
                    <a:pt x="230" y="1"/>
                    <a:pt x="218" y="2"/>
                  </a:cubicBezTo>
                  <a:cubicBezTo>
                    <a:pt x="1" y="2"/>
                    <a:pt x="44" y="409"/>
                    <a:pt x="268" y="409"/>
                  </a:cubicBezTo>
                  <a:cubicBezTo>
                    <a:pt x="284" y="409"/>
                    <a:pt x="301" y="407"/>
                    <a:pt x="319" y="402"/>
                  </a:cubicBezTo>
                  <a:cubicBezTo>
                    <a:pt x="575" y="370"/>
                    <a:pt x="523" y="0"/>
                    <a:pt x="25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8" name="Google Shape;7178;p43"/>
            <p:cNvSpPr/>
            <p:nvPr/>
          </p:nvSpPr>
          <p:spPr>
            <a:xfrm>
              <a:off x="5929875" y="1799750"/>
              <a:ext cx="12825" cy="9300"/>
            </a:xfrm>
            <a:custGeom>
              <a:rect b="b" l="l" r="r" t="t"/>
              <a:pathLst>
                <a:path extrusionOk="0" h="372" w="513">
                  <a:moveTo>
                    <a:pt x="258" y="1"/>
                  </a:moveTo>
                  <a:cubicBezTo>
                    <a:pt x="247" y="1"/>
                    <a:pt x="236" y="1"/>
                    <a:pt x="224" y="3"/>
                  </a:cubicBezTo>
                  <a:cubicBezTo>
                    <a:pt x="1" y="35"/>
                    <a:pt x="22" y="372"/>
                    <a:pt x="228" y="372"/>
                  </a:cubicBezTo>
                  <a:cubicBezTo>
                    <a:pt x="238" y="372"/>
                    <a:pt x="247" y="371"/>
                    <a:pt x="258" y="370"/>
                  </a:cubicBezTo>
                  <a:cubicBezTo>
                    <a:pt x="513" y="338"/>
                    <a:pt x="493" y="1"/>
                    <a:pt x="25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9" name="Google Shape;7179;p43"/>
            <p:cNvSpPr/>
            <p:nvPr/>
          </p:nvSpPr>
          <p:spPr>
            <a:xfrm>
              <a:off x="5868200" y="1808925"/>
              <a:ext cx="14500" cy="10975"/>
            </a:xfrm>
            <a:custGeom>
              <a:rect b="b" l="l" r="r" t="t"/>
              <a:pathLst>
                <a:path extrusionOk="0" h="439" w="580">
                  <a:moveTo>
                    <a:pt x="317" y="1"/>
                  </a:moveTo>
                  <a:cubicBezTo>
                    <a:pt x="308" y="1"/>
                    <a:pt x="299" y="1"/>
                    <a:pt x="289" y="3"/>
                  </a:cubicBezTo>
                  <a:cubicBezTo>
                    <a:pt x="0" y="35"/>
                    <a:pt x="82" y="438"/>
                    <a:pt x="297" y="438"/>
                  </a:cubicBezTo>
                  <a:cubicBezTo>
                    <a:pt x="306" y="438"/>
                    <a:pt x="314" y="437"/>
                    <a:pt x="323" y="436"/>
                  </a:cubicBezTo>
                  <a:cubicBezTo>
                    <a:pt x="579" y="372"/>
                    <a:pt x="528" y="1"/>
                    <a:pt x="31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0" name="Google Shape;7180;p43"/>
            <p:cNvSpPr/>
            <p:nvPr/>
          </p:nvSpPr>
          <p:spPr>
            <a:xfrm>
              <a:off x="5910450" y="1863800"/>
              <a:ext cx="15025" cy="12850"/>
            </a:xfrm>
            <a:custGeom>
              <a:rect b="b" l="l" r="r" t="t"/>
              <a:pathLst>
                <a:path extrusionOk="0" h="514" w="601">
                  <a:moveTo>
                    <a:pt x="313" y="1"/>
                  </a:moveTo>
                  <a:cubicBezTo>
                    <a:pt x="251" y="1"/>
                    <a:pt x="184" y="26"/>
                    <a:pt x="134" y="76"/>
                  </a:cubicBezTo>
                  <a:cubicBezTo>
                    <a:pt x="67" y="143"/>
                    <a:pt x="0" y="276"/>
                    <a:pt x="67" y="343"/>
                  </a:cubicBezTo>
                  <a:cubicBezTo>
                    <a:pt x="88" y="448"/>
                    <a:pt x="190" y="514"/>
                    <a:pt x="295" y="514"/>
                  </a:cubicBezTo>
                  <a:cubicBezTo>
                    <a:pt x="356" y="514"/>
                    <a:pt x="418" y="492"/>
                    <a:pt x="467" y="443"/>
                  </a:cubicBezTo>
                  <a:cubicBezTo>
                    <a:pt x="601" y="343"/>
                    <a:pt x="601" y="143"/>
                    <a:pt x="467" y="76"/>
                  </a:cubicBezTo>
                  <a:cubicBezTo>
                    <a:pt x="434" y="26"/>
                    <a:pt x="376"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1" name="Google Shape;7181;p43"/>
            <p:cNvSpPr/>
            <p:nvPr/>
          </p:nvSpPr>
          <p:spPr>
            <a:xfrm>
              <a:off x="5905700" y="1821450"/>
              <a:ext cx="16200" cy="11775"/>
            </a:xfrm>
            <a:custGeom>
              <a:rect b="b" l="l" r="r" t="t"/>
              <a:pathLst>
                <a:path extrusionOk="0" h="471" w="648">
                  <a:moveTo>
                    <a:pt x="321" y="0"/>
                  </a:moveTo>
                  <a:cubicBezTo>
                    <a:pt x="311" y="0"/>
                    <a:pt x="301" y="1"/>
                    <a:pt x="291" y="2"/>
                  </a:cubicBezTo>
                  <a:cubicBezTo>
                    <a:pt x="1" y="34"/>
                    <a:pt x="84" y="471"/>
                    <a:pt x="330" y="471"/>
                  </a:cubicBezTo>
                  <a:cubicBezTo>
                    <a:pt x="339" y="471"/>
                    <a:pt x="348" y="470"/>
                    <a:pt x="357" y="469"/>
                  </a:cubicBezTo>
                  <a:cubicBezTo>
                    <a:pt x="647" y="437"/>
                    <a:pt x="595" y="0"/>
                    <a:pt x="32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2" name="Google Shape;7182;p43"/>
            <p:cNvSpPr/>
            <p:nvPr/>
          </p:nvSpPr>
          <p:spPr>
            <a:xfrm>
              <a:off x="5872600" y="1846450"/>
              <a:ext cx="12600" cy="9450"/>
            </a:xfrm>
            <a:custGeom>
              <a:rect b="b" l="l" r="r" t="t"/>
              <a:pathLst>
                <a:path extrusionOk="0" h="378" w="504">
                  <a:moveTo>
                    <a:pt x="272" y="1"/>
                  </a:moveTo>
                  <a:cubicBezTo>
                    <a:pt x="264" y="1"/>
                    <a:pt x="256" y="1"/>
                    <a:pt x="247" y="3"/>
                  </a:cubicBezTo>
                  <a:cubicBezTo>
                    <a:pt x="0" y="33"/>
                    <a:pt x="10" y="377"/>
                    <a:pt x="223" y="377"/>
                  </a:cubicBezTo>
                  <a:cubicBezTo>
                    <a:pt x="241" y="377"/>
                    <a:pt x="260" y="375"/>
                    <a:pt x="280" y="370"/>
                  </a:cubicBezTo>
                  <a:cubicBezTo>
                    <a:pt x="504" y="338"/>
                    <a:pt x="452" y="1"/>
                    <a:pt x="27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3" name="Google Shape;7183;p43"/>
            <p:cNvSpPr/>
            <p:nvPr/>
          </p:nvSpPr>
          <p:spPr>
            <a:xfrm>
              <a:off x="5883175" y="1772250"/>
              <a:ext cx="16200" cy="11775"/>
            </a:xfrm>
            <a:custGeom>
              <a:rect b="b" l="l" r="r" t="t"/>
              <a:pathLst>
                <a:path extrusionOk="0" h="471" w="648">
                  <a:moveTo>
                    <a:pt x="288" y="0"/>
                  </a:moveTo>
                  <a:cubicBezTo>
                    <a:pt x="278" y="0"/>
                    <a:pt x="268" y="1"/>
                    <a:pt x="258" y="2"/>
                  </a:cubicBezTo>
                  <a:cubicBezTo>
                    <a:pt x="1" y="66"/>
                    <a:pt x="22" y="471"/>
                    <a:pt x="322" y="471"/>
                  </a:cubicBezTo>
                  <a:cubicBezTo>
                    <a:pt x="333" y="471"/>
                    <a:pt x="345" y="470"/>
                    <a:pt x="358" y="469"/>
                  </a:cubicBezTo>
                  <a:cubicBezTo>
                    <a:pt x="647" y="437"/>
                    <a:pt x="564" y="0"/>
                    <a:pt x="28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4" name="Google Shape;7184;p43"/>
            <p:cNvSpPr/>
            <p:nvPr/>
          </p:nvSpPr>
          <p:spPr>
            <a:xfrm>
              <a:off x="5817500" y="1825625"/>
              <a:ext cx="17675" cy="13525"/>
            </a:xfrm>
            <a:custGeom>
              <a:rect b="b" l="l" r="r" t="t"/>
              <a:pathLst>
                <a:path extrusionOk="0" h="541" w="707">
                  <a:moveTo>
                    <a:pt x="346" y="0"/>
                  </a:moveTo>
                  <a:cubicBezTo>
                    <a:pt x="336" y="0"/>
                    <a:pt x="326" y="1"/>
                    <a:pt x="316" y="2"/>
                  </a:cubicBezTo>
                  <a:cubicBezTo>
                    <a:pt x="1" y="33"/>
                    <a:pt x="43" y="541"/>
                    <a:pt x="330" y="541"/>
                  </a:cubicBezTo>
                  <a:cubicBezTo>
                    <a:pt x="347" y="541"/>
                    <a:pt x="364" y="539"/>
                    <a:pt x="383" y="535"/>
                  </a:cubicBezTo>
                  <a:cubicBezTo>
                    <a:pt x="706" y="503"/>
                    <a:pt x="653" y="0"/>
                    <a:pt x="34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5" name="Google Shape;7185;p43"/>
            <p:cNvSpPr/>
            <p:nvPr/>
          </p:nvSpPr>
          <p:spPr>
            <a:xfrm>
              <a:off x="5799525" y="1802400"/>
              <a:ext cx="775" cy="775"/>
            </a:xfrm>
            <a:custGeom>
              <a:rect b="b" l="l" r="r" t="t"/>
              <a:pathLst>
                <a:path extrusionOk="0" h="31" w="31">
                  <a:moveTo>
                    <a:pt x="23" y="0"/>
                  </a:moveTo>
                  <a:cubicBezTo>
                    <a:pt x="19" y="0"/>
                    <a:pt x="12" y="8"/>
                    <a:pt x="1" y="30"/>
                  </a:cubicBezTo>
                  <a:cubicBezTo>
                    <a:pt x="23" y="30"/>
                    <a:pt x="31" y="0"/>
                    <a:pt x="2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6" name="Google Shape;7186;p43"/>
            <p:cNvSpPr/>
            <p:nvPr/>
          </p:nvSpPr>
          <p:spPr>
            <a:xfrm>
              <a:off x="5824775" y="1796425"/>
              <a:ext cx="16225" cy="11775"/>
            </a:xfrm>
            <a:custGeom>
              <a:rect b="b" l="l" r="r" t="t"/>
              <a:pathLst>
                <a:path extrusionOk="0" h="471" w="649">
                  <a:moveTo>
                    <a:pt x="289" y="1"/>
                  </a:moveTo>
                  <a:cubicBezTo>
                    <a:pt x="279" y="1"/>
                    <a:pt x="269" y="1"/>
                    <a:pt x="259" y="2"/>
                  </a:cubicBezTo>
                  <a:cubicBezTo>
                    <a:pt x="1" y="34"/>
                    <a:pt x="54" y="471"/>
                    <a:pt x="328" y="471"/>
                  </a:cubicBezTo>
                  <a:cubicBezTo>
                    <a:pt x="338" y="471"/>
                    <a:pt x="348" y="470"/>
                    <a:pt x="359" y="469"/>
                  </a:cubicBezTo>
                  <a:cubicBezTo>
                    <a:pt x="648" y="437"/>
                    <a:pt x="565" y="1"/>
                    <a:pt x="2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7" name="Google Shape;7187;p43"/>
            <p:cNvSpPr/>
            <p:nvPr/>
          </p:nvSpPr>
          <p:spPr>
            <a:xfrm>
              <a:off x="5813725" y="1768050"/>
              <a:ext cx="12275" cy="8425"/>
            </a:xfrm>
            <a:custGeom>
              <a:rect b="b" l="l" r="r" t="t"/>
              <a:pathLst>
                <a:path extrusionOk="0" h="337" w="491">
                  <a:moveTo>
                    <a:pt x="294" y="1"/>
                  </a:moveTo>
                  <a:cubicBezTo>
                    <a:pt x="286" y="1"/>
                    <a:pt x="276" y="1"/>
                    <a:pt x="267" y="3"/>
                  </a:cubicBezTo>
                  <a:cubicBezTo>
                    <a:pt x="0" y="3"/>
                    <a:pt x="33" y="337"/>
                    <a:pt x="300" y="337"/>
                  </a:cubicBezTo>
                  <a:cubicBezTo>
                    <a:pt x="491" y="305"/>
                    <a:pt x="470" y="1"/>
                    <a:pt x="29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8" name="Google Shape;7188;p43"/>
            <p:cNvSpPr/>
            <p:nvPr/>
          </p:nvSpPr>
          <p:spPr>
            <a:xfrm>
              <a:off x="5792250" y="1783900"/>
              <a:ext cx="13750" cy="10975"/>
            </a:xfrm>
            <a:custGeom>
              <a:rect b="b" l="l" r="r" t="t"/>
              <a:pathLst>
                <a:path extrusionOk="0" h="439" w="550">
                  <a:moveTo>
                    <a:pt x="260" y="1"/>
                  </a:moveTo>
                  <a:cubicBezTo>
                    <a:pt x="249" y="1"/>
                    <a:pt x="237" y="2"/>
                    <a:pt x="225" y="3"/>
                  </a:cubicBezTo>
                  <a:cubicBezTo>
                    <a:pt x="0" y="35"/>
                    <a:pt x="23" y="438"/>
                    <a:pt x="293" y="438"/>
                  </a:cubicBezTo>
                  <a:cubicBezTo>
                    <a:pt x="303" y="438"/>
                    <a:pt x="314" y="438"/>
                    <a:pt x="325" y="437"/>
                  </a:cubicBezTo>
                  <a:cubicBezTo>
                    <a:pt x="549" y="372"/>
                    <a:pt x="528" y="1"/>
                    <a:pt x="26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9" name="Google Shape;7189;p43"/>
            <p:cNvSpPr/>
            <p:nvPr/>
          </p:nvSpPr>
          <p:spPr>
            <a:xfrm>
              <a:off x="5788975" y="1722200"/>
              <a:ext cx="17025" cy="11800"/>
            </a:xfrm>
            <a:custGeom>
              <a:rect b="b" l="l" r="r" t="t"/>
              <a:pathLst>
                <a:path extrusionOk="0" h="472" w="681">
                  <a:moveTo>
                    <a:pt x="356" y="1"/>
                  </a:moveTo>
                  <a:cubicBezTo>
                    <a:pt x="346" y="1"/>
                    <a:pt x="334" y="1"/>
                    <a:pt x="323" y="2"/>
                  </a:cubicBezTo>
                  <a:cubicBezTo>
                    <a:pt x="0" y="2"/>
                    <a:pt x="52" y="471"/>
                    <a:pt x="388" y="471"/>
                  </a:cubicBezTo>
                  <a:cubicBezTo>
                    <a:pt x="400" y="471"/>
                    <a:pt x="411" y="471"/>
                    <a:pt x="423" y="469"/>
                  </a:cubicBezTo>
                  <a:cubicBezTo>
                    <a:pt x="681" y="437"/>
                    <a:pt x="658" y="1"/>
                    <a:pt x="35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0" name="Google Shape;7190;p43"/>
            <p:cNvSpPr/>
            <p:nvPr/>
          </p:nvSpPr>
          <p:spPr>
            <a:xfrm>
              <a:off x="5817300" y="1708875"/>
              <a:ext cx="16200" cy="11775"/>
            </a:xfrm>
            <a:custGeom>
              <a:rect b="b" l="l" r="r" t="t"/>
              <a:pathLst>
                <a:path extrusionOk="0" h="471" w="648">
                  <a:moveTo>
                    <a:pt x="318" y="0"/>
                  </a:moveTo>
                  <a:cubicBezTo>
                    <a:pt x="309" y="0"/>
                    <a:pt x="300" y="1"/>
                    <a:pt x="291" y="2"/>
                  </a:cubicBezTo>
                  <a:cubicBezTo>
                    <a:pt x="1" y="34"/>
                    <a:pt x="53" y="470"/>
                    <a:pt x="327" y="470"/>
                  </a:cubicBezTo>
                  <a:cubicBezTo>
                    <a:pt x="337" y="470"/>
                    <a:pt x="347" y="470"/>
                    <a:pt x="357" y="469"/>
                  </a:cubicBezTo>
                  <a:cubicBezTo>
                    <a:pt x="647" y="437"/>
                    <a:pt x="564" y="0"/>
                    <a:pt x="31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1" name="Google Shape;7191;p43"/>
            <p:cNvSpPr/>
            <p:nvPr/>
          </p:nvSpPr>
          <p:spPr>
            <a:xfrm>
              <a:off x="5829800" y="1735550"/>
              <a:ext cx="17900" cy="14275"/>
            </a:xfrm>
            <a:custGeom>
              <a:rect b="b" l="l" r="r" t="t"/>
              <a:pathLst>
                <a:path extrusionOk="0" h="571" w="716">
                  <a:moveTo>
                    <a:pt x="352" y="1"/>
                  </a:moveTo>
                  <a:cubicBezTo>
                    <a:pt x="343" y="1"/>
                    <a:pt x="334" y="1"/>
                    <a:pt x="324" y="2"/>
                  </a:cubicBezTo>
                  <a:cubicBezTo>
                    <a:pt x="1" y="67"/>
                    <a:pt x="54" y="571"/>
                    <a:pt x="362" y="571"/>
                  </a:cubicBezTo>
                  <a:cubicBezTo>
                    <a:pt x="371" y="571"/>
                    <a:pt x="381" y="570"/>
                    <a:pt x="391" y="569"/>
                  </a:cubicBezTo>
                  <a:cubicBezTo>
                    <a:pt x="715" y="537"/>
                    <a:pt x="661" y="1"/>
                    <a:pt x="35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2" name="Google Shape;7192;p43"/>
            <p:cNvSpPr/>
            <p:nvPr/>
          </p:nvSpPr>
          <p:spPr>
            <a:xfrm>
              <a:off x="5789825" y="1752225"/>
              <a:ext cx="13650" cy="10125"/>
            </a:xfrm>
            <a:custGeom>
              <a:rect b="b" l="l" r="r" t="t"/>
              <a:pathLst>
                <a:path extrusionOk="0" h="405" w="546">
                  <a:moveTo>
                    <a:pt x="283" y="0"/>
                  </a:moveTo>
                  <a:cubicBezTo>
                    <a:pt x="274" y="0"/>
                    <a:pt x="265" y="1"/>
                    <a:pt x="256" y="2"/>
                  </a:cubicBezTo>
                  <a:cubicBezTo>
                    <a:pt x="0" y="66"/>
                    <a:pt x="20" y="405"/>
                    <a:pt x="256" y="405"/>
                  </a:cubicBezTo>
                  <a:cubicBezTo>
                    <a:pt x="266" y="405"/>
                    <a:pt x="277" y="404"/>
                    <a:pt x="289" y="403"/>
                  </a:cubicBezTo>
                  <a:cubicBezTo>
                    <a:pt x="545" y="371"/>
                    <a:pt x="494" y="0"/>
                    <a:pt x="28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3" name="Google Shape;7193;p43"/>
            <p:cNvSpPr/>
            <p:nvPr/>
          </p:nvSpPr>
          <p:spPr>
            <a:xfrm>
              <a:off x="5775600" y="1683825"/>
              <a:ext cx="12875" cy="9325"/>
            </a:xfrm>
            <a:custGeom>
              <a:rect b="b" l="l" r="r" t="t"/>
              <a:pathLst>
                <a:path extrusionOk="0" h="373" w="515">
                  <a:moveTo>
                    <a:pt x="254" y="1"/>
                  </a:moveTo>
                  <a:cubicBezTo>
                    <a:pt x="244" y="1"/>
                    <a:pt x="234" y="2"/>
                    <a:pt x="224" y="3"/>
                  </a:cubicBezTo>
                  <a:cubicBezTo>
                    <a:pt x="1" y="35"/>
                    <a:pt x="22" y="372"/>
                    <a:pt x="257" y="372"/>
                  </a:cubicBezTo>
                  <a:cubicBezTo>
                    <a:pt x="268" y="372"/>
                    <a:pt x="279" y="371"/>
                    <a:pt x="291" y="370"/>
                  </a:cubicBezTo>
                  <a:cubicBezTo>
                    <a:pt x="514" y="338"/>
                    <a:pt x="463" y="1"/>
                    <a:pt x="25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4" name="Google Shape;7194;p43"/>
            <p:cNvSpPr/>
            <p:nvPr/>
          </p:nvSpPr>
          <p:spPr>
            <a:xfrm>
              <a:off x="5804800" y="1658000"/>
              <a:ext cx="17850" cy="12600"/>
            </a:xfrm>
            <a:custGeom>
              <a:rect b="b" l="l" r="r" t="t"/>
              <a:pathLst>
                <a:path extrusionOk="0" h="504" w="714">
                  <a:moveTo>
                    <a:pt x="355" y="0"/>
                  </a:moveTo>
                  <a:cubicBezTo>
                    <a:pt x="345" y="0"/>
                    <a:pt x="334" y="1"/>
                    <a:pt x="324" y="2"/>
                  </a:cubicBezTo>
                  <a:cubicBezTo>
                    <a:pt x="1" y="34"/>
                    <a:pt x="53" y="504"/>
                    <a:pt x="359" y="504"/>
                  </a:cubicBezTo>
                  <a:cubicBezTo>
                    <a:pt x="369" y="504"/>
                    <a:pt x="380" y="503"/>
                    <a:pt x="390" y="502"/>
                  </a:cubicBezTo>
                  <a:cubicBezTo>
                    <a:pt x="713" y="470"/>
                    <a:pt x="661" y="0"/>
                    <a:pt x="35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5" name="Google Shape;7195;p43"/>
            <p:cNvSpPr/>
            <p:nvPr/>
          </p:nvSpPr>
          <p:spPr>
            <a:xfrm>
              <a:off x="5792325" y="1640350"/>
              <a:ext cx="15875" cy="10250"/>
            </a:xfrm>
            <a:custGeom>
              <a:rect b="b" l="l" r="r" t="t"/>
              <a:pathLst>
                <a:path extrusionOk="0" h="410" w="635">
                  <a:moveTo>
                    <a:pt x="343" y="0"/>
                  </a:moveTo>
                  <a:cubicBezTo>
                    <a:pt x="326" y="0"/>
                    <a:pt x="308" y="3"/>
                    <a:pt x="289" y="7"/>
                  </a:cubicBezTo>
                  <a:cubicBezTo>
                    <a:pt x="1" y="39"/>
                    <a:pt x="51" y="410"/>
                    <a:pt x="321" y="410"/>
                  </a:cubicBezTo>
                  <a:cubicBezTo>
                    <a:pt x="332" y="410"/>
                    <a:pt x="344" y="409"/>
                    <a:pt x="356" y="408"/>
                  </a:cubicBezTo>
                  <a:cubicBezTo>
                    <a:pt x="634" y="377"/>
                    <a:pt x="568" y="0"/>
                    <a:pt x="34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6" name="Google Shape;7196;p43"/>
            <p:cNvSpPr/>
            <p:nvPr/>
          </p:nvSpPr>
          <p:spPr>
            <a:xfrm>
              <a:off x="5762300" y="1659650"/>
              <a:ext cx="13625" cy="10150"/>
            </a:xfrm>
            <a:custGeom>
              <a:rect b="b" l="l" r="r" t="t"/>
              <a:pathLst>
                <a:path extrusionOk="0" h="406" w="545">
                  <a:moveTo>
                    <a:pt x="285" y="0"/>
                  </a:moveTo>
                  <a:cubicBezTo>
                    <a:pt x="276" y="0"/>
                    <a:pt x="266" y="1"/>
                    <a:pt x="256" y="3"/>
                  </a:cubicBezTo>
                  <a:cubicBezTo>
                    <a:pt x="0" y="66"/>
                    <a:pt x="50" y="405"/>
                    <a:pt x="260" y="405"/>
                  </a:cubicBezTo>
                  <a:cubicBezTo>
                    <a:pt x="269" y="405"/>
                    <a:pt x="279" y="404"/>
                    <a:pt x="289" y="403"/>
                  </a:cubicBezTo>
                  <a:cubicBezTo>
                    <a:pt x="544" y="339"/>
                    <a:pt x="494" y="0"/>
                    <a:pt x="28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7" name="Google Shape;7197;p43"/>
            <p:cNvSpPr/>
            <p:nvPr/>
          </p:nvSpPr>
          <p:spPr>
            <a:xfrm>
              <a:off x="5762250" y="1617125"/>
              <a:ext cx="13700" cy="10950"/>
            </a:xfrm>
            <a:custGeom>
              <a:rect b="b" l="l" r="r" t="t"/>
              <a:pathLst>
                <a:path extrusionOk="0" h="438" w="548">
                  <a:moveTo>
                    <a:pt x="289" y="0"/>
                  </a:moveTo>
                  <a:cubicBezTo>
                    <a:pt x="279" y="0"/>
                    <a:pt x="268" y="1"/>
                    <a:pt x="258" y="2"/>
                  </a:cubicBezTo>
                  <a:cubicBezTo>
                    <a:pt x="1" y="35"/>
                    <a:pt x="53" y="438"/>
                    <a:pt x="266" y="438"/>
                  </a:cubicBezTo>
                  <a:cubicBezTo>
                    <a:pt x="274" y="438"/>
                    <a:pt x="282" y="437"/>
                    <a:pt x="291" y="436"/>
                  </a:cubicBezTo>
                  <a:cubicBezTo>
                    <a:pt x="547" y="372"/>
                    <a:pt x="527"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8" name="Google Shape;7198;p43"/>
            <p:cNvSpPr/>
            <p:nvPr/>
          </p:nvSpPr>
          <p:spPr>
            <a:xfrm>
              <a:off x="5820375" y="1685325"/>
              <a:ext cx="13875" cy="11425"/>
            </a:xfrm>
            <a:custGeom>
              <a:rect b="b" l="l" r="r" t="t"/>
              <a:pathLst>
                <a:path extrusionOk="0" h="457" w="555">
                  <a:moveTo>
                    <a:pt x="304" y="0"/>
                  </a:moveTo>
                  <a:cubicBezTo>
                    <a:pt x="218" y="0"/>
                    <a:pt x="123" y="51"/>
                    <a:pt x="68" y="143"/>
                  </a:cubicBezTo>
                  <a:cubicBezTo>
                    <a:pt x="1" y="277"/>
                    <a:pt x="68" y="410"/>
                    <a:pt x="201" y="443"/>
                  </a:cubicBezTo>
                  <a:cubicBezTo>
                    <a:pt x="228" y="452"/>
                    <a:pt x="254" y="456"/>
                    <a:pt x="279" y="456"/>
                  </a:cubicBezTo>
                  <a:cubicBezTo>
                    <a:pt x="441" y="456"/>
                    <a:pt x="555" y="283"/>
                    <a:pt x="468" y="110"/>
                  </a:cubicBezTo>
                  <a:cubicBezTo>
                    <a:pt x="438" y="35"/>
                    <a:pt x="374" y="0"/>
                    <a:pt x="30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9" name="Google Shape;7199;p43"/>
            <p:cNvSpPr/>
            <p:nvPr/>
          </p:nvSpPr>
          <p:spPr>
            <a:xfrm>
              <a:off x="6373275" y="2793850"/>
              <a:ext cx="183500" cy="121775"/>
            </a:xfrm>
            <a:custGeom>
              <a:rect b="b" l="l" r="r" t="t"/>
              <a:pathLst>
                <a:path extrusionOk="0" h="4871" w="7340">
                  <a:moveTo>
                    <a:pt x="3970" y="0"/>
                  </a:moveTo>
                  <a:lnTo>
                    <a:pt x="1" y="1502"/>
                  </a:lnTo>
                  <a:lnTo>
                    <a:pt x="167" y="1468"/>
                  </a:lnTo>
                  <a:lnTo>
                    <a:pt x="968" y="4871"/>
                  </a:lnTo>
                  <a:lnTo>
                    <a:pt x="7339" y="3470"/>
                  </a:lnTo>
                  <a:lnTo>
                    <a:pt x="4304" y="2269"/>
                  </a:lnTo>
                  <a:lnTo>
                    <a:pt x="3970"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0" name="Google Shape;7200;p43"/>
            <p:cNvSpPr/>
            <p:nvPr/>
          </p:nvSpPr>
          <p:spPr>
            <a:xfrm>
              <a:off x="5889600" y="2592025"/>
              <a:ext cx="124275" cy="180175"/>
            </a:xfrm>
            <a:custGeom>
              <a:rect b="b" l="l" r="r" t="t"/>
              <a:pathLst>
                <a:path extrusionOk="0" h="7207" w="4971">
                  <a:moveTo>
                    <a:pt x="3403" y="1"/>
                  </a:moveTo>
                  <a:lnTo>
                    <a:pt x="1" y="868"/>
                  </a:lnTo>
                  <a:lnTo>
                    <a:pt x="1635" y="7206"/>
                  </a:lnTo>
                  <a:lnTo>
                    <a:pt x="2702" y="4137"/>
                  </a:lnTo>
                  <a:lnTo>
                    <a:pt x="4971" y="3704"/>
                  </a:lnTo>
                  <a:lnTo>
                    <a:pt x="3403" y="1"/>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1" name="Google Shape;7201;p43"/>
            <p:cNvSpPr/>
            <p:nvPr/>
          </p:nvSpPr>
          <p:spPr>
            <a:xfrm>
              <a:off x="5949900" y="2663400"/>
              <a:ext cx="17275" cy="32075"/>
            </a:xfrm>
            <a:custGeom>
              <a:rect b="b" l="l" r="r" t="t"/>
              <a:pathLst>
                <a:path extrusionOk="0" h="1283" w="691">
                  <a:moveTo>
                    <a:pt x="29" y="1"/>
                  </a:moveTo>
                  <a:cubicBezTo>
                    <a:pt x="10" y="1"/>
                    <a:pt x="0" y="24"/>
                    <a:pt x="24" y="48"/>
                  </a:cubicBezTo>
                  <a:cubicBezTo>
                    <a:pt x="90" y="315"/>
                    <a:pt x="224" y="515"/>
                    <a:pt x="357" y="715"/>
                  </a:cubicBezTo>
                  <a:cubicBezTo>
                    <a:pt x="391" y="882"/>
                    <a:pt x="491" y="1116"/>
                    <a:pt x="691" y="1282"/>
                  </a:cubicBezTo>
                  <a:cubicBezTo>
                    <a:pt x="657" y="1049"/>
                    <a:pt x="524" y="815"/>
                    <a:pt x="391" y="649"/>
                  </a:cubicBezTo>
                  <a:cubicBezTo>
                    <a:pt x="257" y="448"/>
                    <a:pt x="190" y="215"/>
                    <a:pt x="57" y="15"/>
                  </a:cubicBezTo>
                  <a:cubicBezTo>
                    <a:pt x="47" y="5"/>
                    <a:pt x="37"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2" name="Google Shape;7202;p43"/>
            <p:cNvSpPr/>
            <p:nvPr/>
          </p:nvSpPr>
          <p:spPr>
            <a:xfrm>
              <a:off x="5952600" y="2654250"/>
              <a:ext cx="24600" cy="42050"/>
            </a:xfrm>
            <a:custGeom>
              <a:rect b="b" l="l" r="r" t="t"/>
              <a:pathLst>
                <a:path extrusionOk="0" h="1682" w="984">
                  <a:moveTo>
                    <a:pt x="79" y="1"/>
                  </a:moveTo>
                  <a:cubicBezTo>
                    <a:pt x="41" y="1"/>
                    <a:pt x="0" y="32"/>
                    <a:pt x="49" y="81"/>
                  </a:cubicBezTo>
                  <a:cubicBezTo>
                    <a:pt x="416" y="581"/>
                    <a:pt x="649" y="1148"/>
                    <a:pt x="983" y="1682"/>
                  </a:cubicBezTo>
                  <a:cubicBezTo>
                    <a:pt x="816" y="1081"/>
                    <a:pt x="483" y="548"/>
                    <a:pt x="116" y="14"/>
                  </a:cubicBezTo>
                  <a:cubicBezTo>
                    <a:pt x="107" y="5"/>
                    <a:pt x="93" y="1"/>
                    <a:pt x="7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3" name="Google Shape;7203;p43"/>
            <p:cNvSpPr/>
            <p:nvPr/>
          </p:nvSpPr>
          <p:spPr>
            <a:xfrm>
              <a:off x="5974650" y="2658200"/>
              <a:ext cx="14225" cy="38925"/>
            </a:xfrm>
            <a:custGeom>
              <a:rect b="b" l="l" r="r" t="t"/>
              <a:pathLst>
                <a:path extrusionOk="0" h="1557" w="569">
                  <a:moveTo>
                    <a:pt x="29" y="1"/>
                  </a:moveTo>
                  <a:cubicBezTo>
                    <a:pt x="12" y="1"/>
                    <a:pt x="1" y="17"/>
                    <a:pt x="1" y="56"/>
                  </a:cubicBezTo>
                  <a:cubicBezTo>
                    <a:pt x="101" y="556"/>
                    <a:pt x="335" y="1057"/>
                    <a:pt x="535" y="1557"/>
                  </a:cubicBezTo>
                  <a:cubicBezTo>
                    <a:pt x="535" y="1557"/>
                    <a:pt x="568" y="1557"/>
                    <a:pt x="568" y="1524"/>
                  </a:cubicBezTo>
                  <a:cubicBezTo>
                    <a:pt x="435" y="1023"/>
                    <a:pt x="268" y="490"/>
                    <a:pt x="68" y="23"/>
                  </a:cubicBezTo>
                  <a:cubicBezTo>
                    <a:pt x="54" y="9"/>
                    <a:pt x="40"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4" name="Google Shape;7204;p43"/>
            <p:cNvSpPr/>
            <p:nvPr/>
          </p:nvSpPr>
          <p:spPr>
            <a:xfrm>
              <a:off x="5983775" y="2669175"/>
              <a:ext cx="35150" cy="49650"/>
            </a:xfrm>
            <a:custGeom>
              <a:rect b="b" l="l" r="r" t="t"/>
              <a:pathLst>
                <a:path extrusionOk="0" h="1986" w="1406">
                  <a:moveTo>
                    <a:pt x="235" y="308"/>
                  </a:moveTo>
                  <a:cubicBezTo>
                    <a:pt x="272" y="477"/>
                    <a:pt x="282" y="647"/>
                    <a:pt x="269" y="822"/>
                  </a:cubicBezTo>
                  <a:lnTo>
                    <a:pt x="269" y="822"/>
                  </a:lnTo>
                  <a:cubicBezTo>
                    <a:pt x="258" y="820"/>
                    <a:pt x="247" y="819"/>
                    <a:pt x="236" y="818"/>
                  </a:cubicBezTo>
                  <a:cubicBezTo>
                    <a:pt x="233" y="818"/>
                    <a:pt x="231" y="818"/>
                    <a:pt x="228" y="818"/>
                  </a:cubicBezTo>
                  <a:lnTo>
                    <a:pt x="228" y="818"/>
                  </a:lnTo>
                  <a:cubicBezTo>
                    <a:pt x="197" y="653"/>
                    <a:pt x="198" y="480"/>
                    <a:pt x="235" y="308"/>
                  </a:cubicBezTo>
                  <a:close/>
                  <a:moveTo>
                    <a:pt x="350" y="967"/>
                  </a:moveTo>
                  <a:cubicBezTo>
                    <a:pt x="638" y="1017"/>
                    <a:pt x="893" y="1149"/>
                    <a:pt x="1070" y="1385"/>
                  </a:cubicBezTo>
                  <a:cubicBezTo>
                    <a:pt x="1205" y="1547"/>
                    <a:pt x="1406" y="1840"/>
                    <a:pt x="1212" y="1840"/>
                  </a:cubicBezTo>
                  <a:cubicBezTo>
                    <a:pt x="1167" y="1840"/>
                    <a:pt x="1099" y="1823"/>
                    <a:pt x="1004" y="1785"/>
                  </a:cubicBezTo>
                  <a:cubicBezTo>
                    <a:pt x="688" y="1643"/>
                    <a:pt x="454" y="1404"/>
                    <a:pt x="324" y="1120"/>
                  </a:cubicBezTo>
                  <a:lnTo>
                    <a:pt x="324" y="1120"/>
                  </a:lnTo>
                  <a:cubicBezTo>
                    <a:pt x="335" y="1068"/>
                    <a:pt x="343" y="1017"/>
                    <a:pt x="350" y="967"/>
                  </a:cubicBezTo>
                  <a:close/>
                  <a:moveTo>
                    <a:pt x="199" y="1"/>
                  </a:moveTo>
                  <a:cubicBezTo>
                    <a:pt x="178" y="1"/>
                    <a:pt x="153" y="17"/>
                    <a:pt x="136" y="51"/>
                  </a:cubicBezTo>
                  <a:cubicBezTo>
                    <a:pt x="0" y="458"/>
                    <a:pt x="35" y="873"/>
                    <a:pt x="204" y="1214"/>
                  </a:cubicBezTo>
                  <a:lnTo>
                    <a:pt x="204" y="1214"/>
                  </a:lnTo>
                  <a:cubicBezTo>
                    <a:pt x="204" y="1215"/>
                    <a:pt x="203" y="1217"/>
                    <a:pt x="203" y="1218"/>
                  </a:cubicBezTo>
                  <a:cubicBezTo>
                    <a:pt x="203" y="1218"/>
                    <a:pt x="205" y="1220"/>
                    <a:pt x="208" y="1222"/>
                  </a:cubicBezTo>
                  <a:lnTo>
                    <a:pt x="208" y="1222"/>
                  </a:lnTo>
                  <a:cubicBezTo>
                    <a:pt x="414" y="1630"/>
                    <a:pt x="811" y="1931"/>
                    <a:pt x="1337" y="1985"/>
                  </a:cubicBezTo>
                  <a:cubicBezTo>
                    <a:pt x="1371" y="1985"/>
                    <a:pt x="1404" y="1952"/>
                    <a:pt x="1404" y="1919"/>
                  </a:cubicBezTo>
                  <a:cubicBezTo>
                    <a:pt x="1342" y="1362"/>
                    <a:pt x="907" y="948"/>
                    <a:pt x="365" y="838"/>
                  </a:cubicBezTo>
                  <a:lnTo>
                    <a:pt x="365" y="838"/>
                  </a:lnTo>
                  <a:cubicBezTo>
                    <a:pt x="385" y="597"/>
                    <a:pt x="361" y="373"/>
                    <a:pt x="278" y="151"/>
                  </a:cubicBezTo>
                  <a:lnTo>
                    <a:pt x="278" y="151"/>
                  </a:lnTo>
                  <a:cubicBezTo>
                    <a:pt x="286" y="129"/>
                    <a:pt x="294" y="106"/>
                    <a:pt x="303" y="84"/>
                  </a:cubicBezTo>
                  <a:lnTo>
                    <a:pt x="251" y="84"/>
                  </a:lnTo>
                  <a:cubicBezTo>
                    <a:pt x="246" y="73"/>
                    <a:pt x="241" y="62"/>
                    <a:pt x="236" y="51"/>
                  </a:cubicBezTo>
                  <a:cubicBezTo>
                    <a:pt x="236" y="17"/>
                    <a:pt x="220" y="1"/>
                    <a:pt x="19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5" name="Google Shape;7205;p43"/>
            <p:cNvSpPr/>
            <p:nvPr/>
          </p:nvSpPr>
          <p:spPr>
            <a:xfrm>
              <a:off x="5896275" y="2610475"/>
              <a:ext cx="37550" cy="162350"/>
            </a:xfrm>
            <a:custGeom>
              <a:rect b="b" l="l" r="r" t="t"/>
              <a:pathLst>
                <a:path extrusionOk="0" h="6494" w="1502">
                  <a:moveTo>
                    <a:pt x="77" y="0"/>
                  </a:moveTo>
                  <a:cubicBezTo>
                    <a:pt x="41" y="0"/>
                    <a:pt x="0" y="27"/>
                    <a:pt x="0" y="64"/>
                  </a:cubicBezTo>
                  <a:cubicBezTo>
                    <a:pt x="534" y="2165"/>
                    <a:pt x="901" y="4300"/>
                    <a:pt x="1401" y="6468"/>
                  </a:cubicBezTo>
                  <a:cubicBezTo>
                    <a:pt x="1435" y="6485"/>
                    <a:pt x="1460" y="6493"/>
                    <a:pt x="1476" y="6493"/>
                  </a:cubicBezTo>
                  <a:cubicBezTo>
                    <a:pt x="1493" y="6493"/>
                    <a:pt x="1501" y="6485"/>
                    <a:pt x="1501" y="6468"/>
                  </a:cubicBezTo>
                  <a:cubicBezTo>
                    <a:pt x="1235" y="4300"/>
                    <a:pt x="701" y="2165"/>
                    <a:pt x="134" y="64"/>
                  </a:cubicBezTo>
                  <a:cubicBezTo>
                    <a:pt x="134" y="18"/>
                    <a:pt x="107"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6" name="Google Shape;7206;p43"/>
            <p:cNvSpPr/>
            <p:nvPr/>
          </p:nvSpPr>
          <p:spPr>
            <a:xfrm>
              <a:off x="5906475" y="2618725"/>
              <a:ext cx="86550" cy="20400"/>
            </a:xfrm>
            <a:custGeom>
              <a:rect b="b" l="l" r="r" t="t"/>
              <a:pathLst>
                <a:path extrusionOk="0" h="816" w="3462">
                  <a:moveTo>
                    <a:pt x="3395" y="0"/>
                  </a:moveTo>
                  <a:cubicBezTo>
                    <a:pt x="2228" y="100"/>
                    <a:pt x="1060" y="301"/>
                    <a:pt x="59" y="801"/>
                  </a:cubicBezTo>
                  <a:cubicBezTo>
                    <a:pt x="1127" y="467"/>
                    <a:pt x="2228" y="234"/>
                    <a:pt x="3395" y="100"/>
                  </a:cubicBezTo>
                  <a:cubicBezTo>
                    <a:pt x="3462" y="100"/>
                    <a:pt x="3428" y="0"/>
                    <a:pt x="3395" y="0"/>
                  </a:cubicBezTo>
                  <a:close/>
                  <a:moveTo>
                    <a:pt x="59" y="801"/>
                  </a:moveTo>
                  <a:cubicBezTo>
                    <a:pt x="15" y="801"/>
                    <a:pt x="0" y="816"/>
                    <a:pt x="15" y="816"/>
                  </a:cubicBezTo>
                  <a:cubicBezTo>
                    <a:pt x="22" y="816"/>
                    <a:pt x="37" y="812"/>
                    <a:pt x="59" y="80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7" name="Google Shape;7207;p43"/>
            <p:cNvSpPr/>
            <p:nvPr/>
          </p:nvSpPr>
          <p:spPr>
            <a:xfrm>
              <a:off x="6386275" y="2829350"/>
              <a:ext cx="26225" cy="79925"/>
            </a:xfrm>
            <a:custGeom>
              <a:rect b="b" l="l" r="r" t="t"/>
              <a:pathLst>
                <a:path extrusionOk="0" h="3197" w="1049">
                  <a:moveTo>
                    <a:pt x="100" y="1"/>
                  </a:moveTo>
                  <a:cubicBezTo>
                    <a:pt x="53" y="1"/>
                    <a:pt x="1" y="25"/>
                    <a:pt x="48" y="48"/>
                  </a:cubicBezTo>
                  <a:cubicBezTo>
                    <a:pt x="215" y="1082"/>
                    <a:pt x="481" y="2216"/>
                    <a:pt x="948" y="3184"/>
                  </a:cubicBezTo>
                  <a:cubicBezTo>
                    <a:pt x="957" y="3193"/>
                    <a:pt x="969" y="3197"/>
                    <a:pt x="980" y="3197"/>
                  </a:cubicBezTo>
                  <a:cubicBezTo>
                    <a:pt x="1013" y="3197"/>
                    <a:pt x="1048" y="3166"/>
                    <a:pt x="1048" y="3117"/>
                  </a:cubicBezTo>
                  <a:cubicBezTo>
                    <a:pt x="682" y="2083"/>
                    <a:pt x="381" y="1082"/>
                    <a:pt x="148" y="15"/>
                  </a:cubicBezTo>
                  <a:cubicBezTo>
                    <a:pt x="138" y="5"/>
                    <a:pt x="120" y="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8" name="Google Shape;7208;p43"/>
            <p:cNvSpPr/>
            <p:nvPr/>
          </p:nvSpPr>
          <p:spPr>
            <a:xfrm>
              <a:off x="6395800" y="2878900"/>
              <a:ext cx="159300" cy="34450"/>
            </a:xfrm>
            <a:custGeom>
              <a:rect b="b" l="l" r="r" t="t"/>
              <a:pathLst>
                <a:path extrusionOk="0" h="1378" w="6372">
                  <a:moveTo>
                    <a:pt x="6338" y="1"/>
                  </a:moveTo>
                  <a:cubicBezTo>
                    <a:pt x="4237" y="201"/>
                    <a:pt x="2035" y="668"/>
                    <a:pt x="0" y="1268"/>
                  </a:cubicBezTo>
                  <a:cubicBezTo>
                    <a:pt x="0" y="1323"/>
                    <a:pt x="0" y="1377"/>
                    <a:pt x="18" y="1377"/>
                  </a:cubicBezTo>
                  <a:cubicBezTo>
                    <a:pt x="23" y="1377"/>
                    <a:pt x="28" y="1375"/>
                    <a:pt x="34" y="1369"/>
                  </a:cubicBezTo>
                  <a:cubicBezTo>
                    <a:pt x="2102" y="835"/>
                    <a:pt x="4203" y="401"/>
                    <a:pt x="6338" y="68"/>
                  </a:cubicBezTo>
                  <a:cubicBezTo>
                    <a:pt x="6372" y="68"/>
                    <a:pt x="6372" y="1"/>
                    <a:pt x="63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9" name="Google Shape;7209;p43"/>
            <p:cNvSpPr/>
            <p:nvPr/>
          </p:nvSpPr>
          <p:spPr>
            <a:xfrm>
              <a:off x="6464175" y="2847000"/>
              <a:ext cx="18900" cy="11925"/>
            </a:xfrm>
            <a:custGeom>
              <a:rect b="b" l="l" r="r" t="t"/>
              <a:pathLst>
                <a:path extrusionOk="0" h="477" w="756">
                  <a:moveTo>
                    <a:pt x="688" y="0"/>
                  </a:moveTo>
                  <a:cubicBezTo>
                    <a:pt x="681" y="0"/>
                    <a:pt x="674" y="3"/>
                    <a:pt x="668" y="9"/>
                  </a:cubicBezTo>
                  <a:cubicBezTo>
                    <a:pt x="468" y="143"/>
                    <a:pt x="267" y="310"/>
                    <a:pt x="34" y="443"/>
                  </a:cubicBezTo>
                  <a:cubicBezTo>
                    <a:pt x="1" y="443"/>
                    <a:pt x="1" y="476"/>
                    <a:pt x="34" y="476"/>
                  </a:cubicBezTo>
                  <a:cubicBezTo>
                    <a:pt x="267" y="343"/>
                    <a:pt x="501" y="243"/>
                    <a:pt x="701" y="109"/>
                  </a:cubicBezTo>
                  <a:cubicBezTo>
                    <a:pt x="756" y="55"/>
                    <a:pt x="721" y="0"/>
                    <a:pt x="68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0" name="Google Shape;7210;p43"/>
            <p:cNvSpPr/>
            <p:nvPr/>
          </p:nvSpPr>
          <p:spPr>
            <a:xfrm>
              <a:off x="6460000" y="2838875"/>
              <a:ext cx="21725" cy="9200"/>
            </a:xfrm>
            <a:custGeom>
              <a:rect b="b" l="l" r="r" t="t"/>
              <a:pathLst>
                <a:path extrusionOk="0" h="368" w="869">
                  <a:moveTo>
                    <a:pt x="801" y="1"/>
                  </a:moveTo>
                  <a:cubicBezTo>
                    <a:pt x="668" y="1"/>
                    <a:pt x="535" y="101"/>
                    <a:pt x="434" y="134"/>
                  </a:cubicBezTo>
                  <a:cubicBezTo>
                    <a:pt x="301" y="168"/>
                    <a:pt x="168" y="268"/>
                    <a:pt x="1" y="301"/>
                  </a:cubicBezTo>
                  <a:cubicBezTo>
                    <a:pt x="1" y="334"/>
                    <a:pt x="1" y="368"/>
                    <a:pt x="34" y="368"/>
                  </a:cubicBezTo>
                  <a:cubicBezTo>
                    <a:pt x="168" y="334"/>
                    <a:pt x="301" y="301"/>
                    <a:pt x="468" y="234"/>
                  </a:cubicBezTo>
                  <a:cubicBezTo>
                    <a:pt x="601" y="201"/>
                    <a:pt x="768" y="168"/>
                    <a:pt x="835" y="101"/>
                  </a:cubicBezTo>
                  <a:cubicBezTo>
                    <a:pt x="868" y="34"/>
                    <a:pt x="835" y="1"/>
                    <a:pt x="8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1" name="Google Shape;7211;p43"/>
            <p:cNvSpPr/>
            <p:nvPr/>
          </p:nvSpPr>
          <p:spPr>
            <a:xfrm>
              <a:off x="6459175" y="2831375"/>
              <a:ext cx="22550" cy="4200"/>
            </a:xfrm>
            <a:custGeom>
              <a:rect b="b" l="l" r="r" t="t"/>
              <a:pathLst>
                <a:path extrusionOk="0" h="168" w="902">
                  <a:moveTo>
                    <a:pt x="834" y="1"/>
                  </a:moveTo>
                  <a:cubicBezTo>
                    <a:pt x="534" y="1"/>
                    <a:pt x="301" y="34"/>
                    <a:pt x="34" y="134"/>
                  </a:cubicBezTo>
                  <a:cubicBezTo>
                    <a:pt x="0" y="134"/>
                    <a:pt x="0" y="167"/>
                    <a:pt x="34" y="167"/>
                  </a:cubicBezTo>
                  <a:cubicBezTo>
                    <a:pt x="301" y="134"/>
                    <a:pt x="568" y="134"/>
                    <a:pt x="834" y="134"/>
                  </a:cubicBezTo>
                  <a:cubicBezTo>
                    <a:pt x="901" y="134"/>
                    <a:pt x="901" y="1"/>
                    <a:pt x="8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2" name="Google Shape;7212;p43"/>
            <p:cNvSpPr/>
            <p:nvPr/>
          </p:nvSpPr>
          <p:spPr>
            <a:xfrm>
              <a:off x="6450825" y="2810675"/>
              <a:ext cx="36725" cy="20025"/>
            </a:xfrm>
            <a:custGeom>
              <a:rect b="b" l="l" r="r" t="t"/>
              <a:pathLst>
                <a:path extrusionOk="0" h="801" w="1469">
                  <a:moveTo>
                    <a:pt x="501" y="295"/>
                  </a:moveTo>
                  <a:cubicBezTo>
                    <a:pt x="568" y="295"/>
                    <a:pt x="701" y="428"/>
                    <a:pt x="735" y="462"/>
                  </a:cubicBezTo>
                  <a:cubicBezTo>
                    <a:pt x="787" y="514"/>
                    <a:pt x="831" y="557"/>
                    <a:pt x="874" y="606"/>
                  </a:cubicBezTo>
                  <a:lnTo>
                    <a:pt x="874" y="606"/>
                  </a:lnTo>
                  <a:cubicBezTo>
                    <a:pt x="849" y="603"/>
                    <a:pt x="825" y="599"/>
                    <a:pt x="801" y="595"/>
                  </a:cubicBezTo>
                  <a:cubicBezTo>
                    <a:pt x="668" y="562"/>
                    <a:pt x="568" y="495"/>
                    <a:pt x="501" y="462"/>
                  </a:cubicBezTo>
                  <a:cubicBezTo>
                    <a:pt x="468" y="428"/>
                    <a:pt x="234" y="295"/>
                    <a:pt x="501" y="295"/>
                  </a:cubicBezTo>
                  <a:close/>
                  <a:moveTo>
                    <a:pt x="1273" y="121"/>
                  </a:moveTo>
                  <a:cubicBezTo>
                    <a:pt x="1291" y="121"/>
                    <a:pt x="1312" y="133"/>
                    <a:pt x="1335" y="161"/>
                  </a:cubicBezTo>
                  <a:cubicBezTo>
                    <a:pt x="1369" y="228"/>
                    <a:pt x="1335" y="328"/>
                    <a:pt x="1335" y="395"/>
                  </a:cubicBezTo>
                  <a:cubicBezTo>
                    <a:pt x="1319" y="527"/>
                    <a:pt x="1237" y="585"/>
                    <a:pt x="1135" y="607"/>
                  </a:cubicBezTo>
                  <a:lnTo>
                    <a:pt x="1135" y="607"/>
                  </a:lnTo>
                  <a:lnTo>
                    <a:pt x="1135" y="428"/>
                  </a:lnTo>
                  <a:cubicBezTo>
                    <a:pt x="1135" y="401"/>
                    <a:pt x="1181" y="121"/>
                    <a:pt x="1273" y="121"/>
                  </a:cubicBezTo>
                  <a:close/>
                  <a:moveTo>
                    <a:pt x="1262" y="1"/>
                  </a:moveTo>
                  <a:cubicBezTo>
                    <a:pt x="1208" y="1"/>
                    <a:pt x="1154" y="37"/>
                    <a:pt x="1135" y="95"/>
                  </a:cubicBezTo>
                  <a:cubicBezTo>
                    <a:pt x="1028" y="229"/>
                    <a:pt x="985" y="449"/>
                    <a:pt x="990" y="617"/>
                  </a:cubicBezTo>
                  <a:lnTo>
                    <a:pt x="990" y="617"/>
                  </a:lnTo>
                  <a:cubicBezTo>
                    <a:pt x="976" y="616"/>
                    <a:pt x="962" y="615"/>
                    <a:pt x="949" y="614"/>
                  </a:cubicBezTo>
                  <a:lnTo>
                    <a:pt x="949" y="614"/>
                  </a:lnTo>
                  <a:cubicBezTo>
                    <a:pt x="816" y="423"/>
                    <a:pt x="568" y="151"/>
                    <a:pt x="364" y="151"/>
                  </a:cubicBezTo>
                  <a:cubicBezTo>
                    <a:pt x="304" y="151"/>
                    <a:pt x="249" y="174"/>
                    <a:pt x="201" y="228"/>
                  </a:cubicBezTo>
                  <a:cubicBezTo>
                    <a:pt x="1" y="495"/>
                    <a:pt x="835" y="762"/>
                    <a:pt x="1002" y="762"/>
                  </a:cubicBezTo>
                  <a:cubicBezTo>
                    <a:pt x="1002" y="790"/>
                    <a:pt x="1014" y="800"/>
                    <a:pt x="1025" y="800"/>
                  </a:cubicBezTo>
                  <a:cubicBezTo>
                    <a:pt x="1040" y="800"/>
                    <a:pt x="1054" y="781"/>
                    <a:pt x="1035" y="762"/>
                  </a:cubicBezTo>
                  <a:cubicBezTo>
                    <a:pt x="1035" y="762"/>
                    <a:pt x="1035" y="761"/>
                    <a:pt x="1035" y="761"/>
                  </a:cubicBezTo>
                  <a:lnTo>
                    <a:pt x="1035" y="761"/>
                  </a:lnTo>
                  <a:cubicBezTo>
                    <a:pt x="1038" y="761"/>
                    <a:pt x="1041" y="761"/>
                    <a:pt x="1045" y="761"/>
                  </a:cubicBezTo>
                  <a:lnTo>
                    <a:pt x="1045" y="761"/>
                  </a:lnTo>
                  <a:cubicBezTo>
                    <a:pt x="1057" y="765"/>
                    <a:pt x="1071" y="767"/>
                    <a:pt x="1084" y="767"/>
                  </a:cubicBezTo>
                  <a:cubicBezTo>
                    <a:pt x="1100" y="767"/>
                    <a:pt x="1116" y="763"/>
                    <a:pt x="1125" y="754"/>
                  </a:cubicBezTo>
                  <a:lnTo>
                    <a:pt x="1125" y="754"/>
                  </a:lnTo>
                  <a:cubicBezTo>
                    <a:pt x="1244" y="737"/>
                    <a:pt x="1344" y="687"/>
                    <a:pt x="1369" y="562"/>
                  </a:cubicBezTo>
                  <a:cubicBezTo>
                    <a:pt x="1402" y="428"/>
                    <a:pt x="1469" y="161"/>
                    <a:pt x="1369" y="61"/>
                  </a:cubicBezTo>
                  <a:cubicBezTo>
                    <a:pt x="1341" y="19"/>
                    <a:pt x="1301" y="1"/>
                    <a:pt x="126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13" name="Google Shape;7213;p43"/>
          <p:cNvSpPr/>
          <p:nvPr/>
        </p:nvSpPr>
        <p:spPr>
          <a:xfrm rot="-10537002">
            <a:off x="510165" y="1048345"/>
            <a:ext cx="7953131" cy="3185165"/>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7214" name="Google Shape;7214;p43"/>
          <p:cNvSpPr txBox="1"/>
          <p:nvPr>
            <p:ph type="title"/>
          </p:nvPr>
        </p:nvSpPr>
        <p:spPr>
          <a:xfrm>
            <a:off x="866075" y="1785300"/>
            <a:ext cx="6778500" cy="157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Learning how our surroundings shape the way we think and express ourselves helps me see the world differently, making me more open to new ideas and perspectives, and encourages me to pause and reflect before judging someone's actions or feelings. This is because who we are is not shaped only by ourselves but also by the influences around us, such as our environment and what we absorb as we grow.</a:t>
            </a:r>
            <a:endParaRPr sz="1700">
              <a:solidFill>
                <a:schemeClr val="dk1"/>
              </a:solidFill>
              <a:latin typeface="Jua"/>
              <a:ea typeface="Jua"/>
              <a:cs typeface="Jua"/>
              <a:sym typeface="Jua"/>
            </a:endParaRPr>
          </a:p>
        </p:txBody>
      </p:sp>
      <p:sp>
        <p:nvSpPr>
          <p:cNvPr id="7215" name="Google Shape;7215;p43"/>
          <p:cNvSpPr txBox="1"/>
          <p:nvPr>
            <p:ph idx="1" type="subTitle"/>
          </p:nvPr>
        </p:nvSpPr>
        <p:spPr>
          <a:xfrm>
            <a:off x="3191000" y="3633175"/>
            <a:ext cx="3366600" cy="44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100">
                <a:latin typeface="Amatic SC"/>
                <a:ea typeface="Amatic SC"/>
                <a:cs typeface="Amatic SC"/>
                <a:sym typeface="Amatic SC"/>
              </a:rPr>
              <a:t>—Margerth Crucey Benjamin</a:t>
            </a:r>
            <a:endParaRPr sz="2100">
              <a:solidFill>
                <a:schemeClr val="dk1"/>
              </a:solidFill>
              <a:latin typeface="Amatic SC"/>
              <a:ea typeface="Amatic SC"/>
              <a:cs typeface="Amatic SC"/>
              <a:sym typeface="Amatic SC"/>
            </a:endParaRPr>
          </a:p>
        </p:txBody>
      </p:sp>
      <p:grpSp>
        <p:nvGrpSpPr>
          <p:cNvPr id="7216" name="Google Shape;7216;p43"/>
          <p:cNvGrpSpPr/>
          <p:nvPr/>
        </p:nvGrpSpPr>
        <p:grpSpPr>
          <a:xfrm flipH="1">
            <a:off x="7384569" y="3079175"/>
            <a:ext cx="742225" cy="1554100"/>
            <a:chOff x="4339100" y="297700"/>
            <a:chExt cx="742225" cy="1554100"/>
          </a:xfrm>
        </p:grpSpPr>
        <p:sp>
          <p:nvSpPr>
            <p:cNvPr id="7217" name="Google Shape;7217;p43"/>
            <p:cNvSpPr/>
            <p:nvPr/>
          </p:nvSpPr>
          <p:spPr>
            <a:xfrm>
              <a:off x="4519225" y="297700"/>
              <a:ext cx="170125" cy="159750"/>
            </a:xfrm>
            <a:custGeom>
              <a:rect b="b" l="l" r="r" t="t"/>
              <a:pathLst>
                <a:path extrusionOk="0" h="6390" w="6805">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8" name="Google Shape;7218;p43"/>
            <p:cNvSpPr/>
            <p:nvPr/>
          </p:nvSpPr>
          <p:spPr>
            <a:xfrm>
              <a:off x="4793600" y="1698325"/>
              <a:ext cx="194325" cy="146800"/>
            </a:xfrm>
            <a:custGeom>
              <a:rect b="b" l="l" r="r" t="t"/>
              <a:pathLst>
                <a:path extrusionOk="0" h="5872" w="7773">
                  <a:moveTo>
                    <a:pt x="2936" y="0"/>
                  </a:moveTo>
                  <a:lnTo>
                    <a:pt x="0" y="2302"/>
                  </a:lnTo>
                  <a:lnTo>
                    <a:pt x="1635" y="5871"/>
                  </a:lnTo>
                  <a:lnTo>
                    <a:pt x="7772" y="2469"/>
                  </a:lnTo>
                  <a:lnTo>
                    <a:pt x="3970" y="2302"/>
                  </a:lnTo>
                  <a:lnTo>
                    <a:pt x="2936"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9" name="Google Shape;7219;p43"/>
            <p:cNvSpPr/>
            <p:nvPr/>
          </p:nvSpPr>
          <p:spPr>
            <a:xfrm>
              <a:off x="4339100" y="1677475"/>
              <a:ext cx="145975" cy="174325"/>
            </a:xfrm>
            <a:custGeom>
              <a:rect b="b" l="l" r="r" t="t"/>
              <a:pathLst>
                <a:path extrusionOk="0" h="6973" w="5839">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0" name="Google Shape;7220;p43"/>
            <p:cNvSpPr/>
            <p:nvPr/>
          </p:nvSpPr>
          <p:spPr>
            <a:xfrm>
              <a:off x="4381525" y="1079550"/>
              <a:ext cx="92700" cy="138450"/>
            </a:xfrm>
            <a:custGeom>
              <a:rect b="b" l="l" r="r" t="t"/>
              <a:pathLst>
                <a:path extrusionOk="0" h="5538" w="3708">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1" name="Google Shape;7221;p43"/>
            <p:cNvSpPr/>
            <p:nvPr/>
          </p:nvSpPr>
          <p:spPr>
            <a:xfrm>
              <a:off x="4956200" y="712775"/>
              <a:ext cx="125125" cy="87425"/>
            </a:xfrm>
            <a:custGeom>
              <a:rect b="b" l="l" r="r" t="t"/>
              <a:pathLst>
                <a:path extrusionOk="0" h="3497" w="5005">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2" name="Google Shape;7222;p43"/>
            <p:cNvSpPr/>
            <p:nvPr/>
          </p:nvSpPr>
          <p:spPr>
            <a:xfrm>
              <a:off x="4995400" y="737625"/>
              <a:ext cx="16800" cy="43625"/>
            </a:xfrm>
            <a:custGeom>
              <a:rect b="b" l="l" r="r" t="t"/>
              <a:pathLst>
                <a:path extrusionOk="0" h="1745" w="672">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3" name="Google Shape;7223;p43"/>
            <p:cNvSpPr/>
            <p:nvPr/>
          </p:nvSpPr>
          <p:spPr>
            <a:xfrm>
              <a:off x="4640975" y="562250"/>
              <a:ext cx="351125" cy="313250"/>
            </a:xfrm>
            <a:custGeom>
              <a:rect b="b" l="l" r="r" t="t"/>
              <a:pathLst>
                <a:path extrusionOk="0" h="12530" w="14045">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4" name="Google Shape;7224;p43"/>
            <p:cNvSpPr/>
            <p:nvPr/>
          </p:nvSpPr>
          <p:spPr>
            <a:xfrm>
              <a:off x="4359950" y="956125"/>
              <a:ext cx="386975" cy="816450"/>
            </a:xfrm>
            <a:custGeom>
              <a:rect b="b" l="l" r="r" t="t"/>
              <a:pathLst>
                <a:path extrusionOk="0" h="32658" w="15479">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5" name="Google Shape;7225;p43"/>
            <p:cNvSpPr/>
            <p:nvPr/>
          </p:nvSpPr>
          <p:spPr>
            <a:xfrm>
              <a:off x="4475025" y="921100"/>
              <a:ext cx="422825" cy="871475"/>
            </a:xfrm>
            <a:custGeom>
              <a:rect b="b" l="l" r="r" t="t"/>
              <a:pathLst>
                <a:path extrusionOk="0" h="34859" w="16913">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6" name="Google Shape;7226;p43"/>
            <p:cNvSpPr/>
            <p:nvPr/>
          </p:nvSpPr>
          <p:spPr>
            <a:xfrm>
              <a:off x="4476700" y="558350"/>
              <a:ext cx="269375" cy="432825"/>
            </a:xfrm>
            <a:custGeom>
              <a:rect b="b" l="l" r="r" t="t"/>
              <a:pathLst>
                <a:path extrusionOk="0" h="17313" w="10775">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7" name="Google Shape;7227;p43"/>
            <p:cNvSpPr/>
            <p:nvPr/>
          </p:nvSpPr>
          <p:spPr>
            <a:xfrm>
              <a:off x="4540075" y="334025"/>
              <a:ext cx="146800" cy="176175"/>
            </a:xfrm>
            <a:custGeom>
              <a:rect b="b" l="l" r="r" t="t"/>
              <a:pathLst>
                <a:path extrusionOk="0" h="7047" w="5872">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8" name="Google Shape;7228;p43"/>
            <p:cNvSpPr/>
            <p:nvPr/>
          </p:nvSpPr>
          <p:spPr>
            <a:xfrm>
              <a:off x="4568425" y="494975"/>
              <a:ext cx="87600" cy="119075"/>
            </a:xfrm>
            <a:custGeom>
              <a:rect b="b" l="l" r="r" t="t"/>
              <a:pathLst>
                <a:path extrusionOk="0" h="4763" w="3504">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9" name="Google Shape;7229;p43"/>
            <p:cNvSpPr/>
            <p:nvPr/>
          </p:nvSpPr>
          <p:spPr>
            <a:xfrm>
              <a:off x="4517175" y="420750"/>
              <a:ext cx="37100" cy="50500"/>
            </a:xfrm>
            <a:custGeom>
              <a:rect b="b" l="l" r="r" t="t"/>
              <a:pathLst>
                <a:path extrusionOk="0" h="2020" w="1484">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0" name="Google Shape;7230;p43"/>
            <p:cNvSpPr/>
            <p:nvPr/>
          </p:nvSpPr>
          <p:spPr>
            <a:xfrm>
              <a:off x="4572500" y="409075"/>
              <a:ext cx="7625" cy="5575"/>
            </a:xfrm>
            <a:custGeom>
              <a:rect b="b" l="l" r="r" t="t"/>
              <a:pathLst>
                <a:path extrusionOk="0" h="223" w="305">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1" name="Google Shape;7231;p43"/>
            <p:cNvSpPr/>
            <p:nvPr/>
          </p:nvSpPr>
          <p:spPr>
            <a:xfrm>
              <a:off x="4642175" y="398850"/>
              <a:ext cx="7175" cy="5450"/>
            </a:xfrm>
            <a:custGeom>
              <a:rect b="b" l="l" r="r" t="t"/>
              <a:pathLst>
                <a:path extrusionOk="0" h="218" w="287">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2" name="Google Shape;7232;p43"/>
            <p:cNvSpPr/>
            <p:nvPr/>
          </p:nvSpPr>
          <p:spPr>
            <a:xfrm>
              <a:off x="4583650" y="444375"/>
              <a:ext cx="49650" cy="18650"/>
            </a:xfrm>
            <a:custGeom>
              <a:rect b="b" l="l" r="r" t="t"/>
              <a:pathLst>
                <a:path extrusionOk="0" h="746" w="1986">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3" name="Google Shape;7233;p43"/>
            <p:cNvSpPr/>
            <p:nvPr/>
          </p:nvSpPr>
          <p:spPr>
            <a:xfrm>
              <a:off x="4579275" y="441050"/>
              <a:ext cx="13375" cy="14325"/>
            </a:xfrm>
            <a:custGeom>
              <a:rect b="b" l="l" r="r" t="t"/>
              <a:pathLst>
                <a:path extrusionOk="0" h="573" w="535">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4" name="Google Shape;7234;p43"/>
            <p:cNvSpPr/>
            <p:nvPr/>
          </p:nvSpPr>
          <p:spPr>
            <a:xfrm>
              <a:off x="4610125" y="395925"/>
              <a:ext cx="28375" cy="46700"/>
            </a:xfrm>
            <a:custGeom>
              <a:rect b="b" l="l" r="r" t="t"/>
              <a:pathLst>
                <a:path extrusionOk="0" h="1868" w="1135">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5" name="Google Shape;7235;p43"/>
            <p:cNvSpPr/>
            <p:nvPr/>
          </p:nvSpPr>
          <p:spPr>
            <a:xfrm>
              <a:off x="4409150" y="603850"/>
              <a:ext cx="188475" cy="522425"/>
            </a:xfrm>
            <a:custGeom>
              <a:rect b="b" l="l" r="r" t="t"/>
              <a:pathLst>
                <a:path extrusionOk="0" h="20897" w="7539">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6" name="Google Shape;7236;p43"/>
            <p:cNvSpPr/>
            <p:nvPr/>
          </p:nvSpPr>
          <p:spPr>
            <a:xfrm>
              <a:off x="4558425" y="1042225"/>
              <a:ext cx="287725" cy="714850"/>
            </a:xfrm>
            <a:custGeom>
              <a:rect b="b" l="l" r="r" t="t"/>
              <a:pathLst>
                <a:path extrusionOk="0" h="28594" w="11509">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7" name="Google Shape;7237;p43"/>
            <p:cNvSpPr/>
            <p:nvPr/>
          </p:nvSpPr>
          <p:spPr>
            <a:xfrm>
              <a:off x="4866975" y="1751475"/>
              <a:ext cx="38225" cy="27925"/>
            </a:xfrm>
            <a:custGeom>
              <a:rect b="b" l="l" r="r" t="t"/>
              <a:pathLst>
                <a:path extrusionOk="0" h="1117" w="1529">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8" name="Google Shape;7238;p43"/>
            <p:cNvSpPr/>
            <p:nvPr/>
          </p:nvSpPr>
          <p:spPr>
            <a:xfrm>
              <a:off x="4877550" y="1756375"/>
              <a:ext cx="32600" cy="29075"/>
            </a:xfrm>
            <a:custGeom>
              <a:rect b="b" l="l" r="r" t="t"/>
              <a:pathLst>
                <a:path extrusionOk="0" h="1163" w="1304">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9" name="Google Shape;7239;p43"/>
            <p:cNvSpPr/>
            <p:nvPr/>
          </p:nvSpPr>
          <p:spPr>
            <a:xfrm>
              <a:off x="4864475" y="1715925"/>
              <a:ext cx="55375" cy="44975"/>
            </a:xfrm>
            <a:custGeom>
              <a:rect b="b" l="l" r="r" t="t"/>
              <a:pathLst>
                <a:path extrusionOk="0" h="1799" w="2215">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0" name="Google Shape;7240;p43"/>
            <p:cNvSpPr/>
            <p:nvPr/>
          </p:nvSpPr>
          <p:spPr>
            <a:xfrm>
              <a:off x="4340775" y="1750850"/>
              <a:ext cx="134050" cy="84600"/>
            </a:xfrm>
            <a:custGeom>
              <a:rect b="b" l="l" r="r" t="t"/>
              <a:pathLst>
                <a:path extrusionOk="0" h="3384" w="5362">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1" name="Google Shape;7241;p43"/>
            <p:cNvSpPr/>
            <p:nvPr/>
          </p:nvSpPr>
          <p:spPr>
            <a:xfrm>
              <a:off x="4422925" y="1764725"/>
              <a:ext cx="36300" cy="23700"/>
            </a:xfrm>
            <a:custGeom>
              <a:rect b="b" l="l" r="r" t="t"/>
              <a:pathLst>
                <a:path extrusionOk="0" h="948" w="1452">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2" name="Google Shape;7242;p43"/>
            <p:cNvSpPr/>
            <p:nvPr/>
          </p:nvSpPr>
          <p:spPr>
            <a:xfrm>
              <a:off x="4425250" y="1758850"/>
              <a:ext cx="21450" cy="13725"/>
            </a:xfrm>
            <a:custGeom>
              <a:rect b="b" l="l" r="r" t="t"/>
              <a:pathLst>
                <a:path extrusionOk="0" h="549" w="858">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3" name="Google Shape;7243;p43"/>
            <p:cNvSpPr/>
            <p:nvPr/>
          </p:nvSpPr>
          <p:spPr>
            <a:xfrm>
              <a:off x="4425825" y="1742225"/>
              <a:ext cx="34225" cy="27075"/>
            </a:xfrm>
            <a:custGeom>
              <a:rect b="b" l="l" r="r" t="t"/>
              <a:pathLst>
                <a:path extrusionOk="0" h="1083" w="1369">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4" name="Google Shape;7244;p43"/>
            <p:cNvSpPr/>
            <p:nvPr/>
          </p:nvSpPr>
          <p:spPr>
            <a:xfrm>
              <a:off x="4833625" y="1759800"/>
              <a:ext cx="145800" cy="80900"/>
            </a:xfrm>
            <a:custGeom>
              <a:rect b="b" l="l" r="r" t="t"/>
              <a:pathLst>
                <a:path extrusionOk="0" h="3236" w="5832">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5" name="Google Shape;7245;p43"/>
            <p:cNvSpPr/>
            <p:nvPr/>
          </p:nvSpPr>
          <p:spPr>
            <a:xfrm>
              <a:off x="4409975" y="1351375"/>
              <a:ext cx="174025" cy="387550"/>
            </a:xfrm>
            <a:custGeom>
              <a:rect b="b" l="l" r="r" t="t"/>
              <a:pathLst>
                <a:path extrusionOk="0" h="15502" w="6961">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6" name="Google Shape;7246;p43"/>
            <p:cNvSpPr/>
            <p:nvPr/>
          </p:nvSpPr>
          <p:spPr>
            <a:xfrm>
              <a:off x="4523400" y="1005825"/>
              <a:ext cx="63800" cy="49800"/>
            </a:xfrm>
            <a:custGeom>
              <a:rect b="b" l="l" r="r" t="t"/>
              <a:pathLst>
                <a:path extrusionOk="0" h="1992" w="2552">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7" name="Google Shape;7247;p43"/>
            <p:cNvSpPr/>
            <p:nvPr/>
          </p:nvSpPr>
          <p:spPr>
            <a:xfrm>
              <a:off x="4570100" y="503300"/>
              <a:ext cx="73400" cy="10475"/>
            </a:xfrm>
            <a:custGeom>
              <a:rect b="b" l="l" r="r" t="t"/>
              <a:pathLst>
                <a:path extrusionOk="0" h="419" w="2936">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8" name="Google Shape;7248;p43"/>
            <p:cNvSpPr/>
            <p:nvPr/>
          </p:nvSpPr>
          <p:spPr>
            <a:xfrm>
              <a:off x="4490875" y="625050"/>
              <a:ext cx="90100" cy="500400"/>
            </a:xfrm>
            <a:custGeom>
              <a:rect b="b" l="l" r="r" t="t"/>
              <a:pathLst>
                <a:path extrusionOk="0" h="20016" w="3604">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9" name="Google Shape;7249;p43"/>
            <p:cNvSpPr/>
            <p:nvPr/>
          </p:nvSpPr>
          <p:spPr>
            <a:xfrm>
              <a:off x="4763575" y="762325"/>
              <a:ext cx="28150" cy="51575"/>
            </a:xfrm>
            <a:custGeom>
              <a:rect b="b" l="l" r="r" t="t"/>
              <a:pathLst>
                <a:path extrusionOk="0" h="2063" w="1126">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0" name="Google Shape;7250;p43"/>
            <p:cNvSpPr/>
            <p:nvPr/>
          </p:nvSpPr>
          <p:spPr>
            <a:xfrm>
              <a:off x="4418350" y="960125"/>
              <a:ext cx="95075" cy="27725"/>
            </a:xfrm>
            <a:custGeom>
              <a:rect b="b" l="l" r="r" t="t"/>
              <a:pathLst>
                <a:path extrusionOk="0" h="1109" w="3803">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1" name="Google Shape;7251;p43"/>
            <p:cNvSpPr/>
            <p:nvPr/>
          </p:nvSpPr>
          <p:spPr>
            <a:xfrm>
              <a:off x="4408550" y="1018500"/>
              <a:ext cx="95350" cy="33725"/>
            </a:xfrm>
            <a:custGeom>
              <a:rect b="b" l="l" r="r" t="t"/>
              <a:pathLst>
                <a:path extrusionOk="0" h="1349" w="3814">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2" name="Google Shape;7252;p43"/>
            <p:cNvSpPr/>
            <p:nvPr/>
          </p:nvSpPr>
          <p:spPr>
            <a:xfrm>
              <a:off x="4414275" y="990675"/>
              <a:ext cx="95800" cy="30525"/>
            </a:xfrm>
            <a:custGeom>
              <a:rect b="b" l="l" r="r" t="t"/>
              <a:pathLst>
                <a:path extrusionOk="0" h="1221" w="3832">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3" name="Google Shape;7253;p43"/>
            <p:cNvSpPr/>
            <p:nvPr/>
          </p:nvSpPr>
          <p:spPr>
            <a:xfrm>
              <a:off x="4532575" y="897750"/>
              <a:ext cx="213500" cy="23375"/>
            </a:xfrm>
            <a:custGeom>
              <a:rect b="b" l="l" r="r" t="t"/>
              <a:pathLst>
                <a:path extrusionOk="0" h="935" w="854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4" name="Google Shape;7254;p43"/>
            <p:cNvSpPr/>
            <p:nvPr/>
          </p:nvSpPr>
          <p:spPr>
            <a:xfrm>
              <a:off x="4541750" y="854375"/>
              <a:ext cx="209350" cy="18375"/>
            </a:xfrm>
            <a:custGeom>
              <a:rect b="b" l="l" r="r" t="t"/>
              <a:pathLst>
                <a:path extrusionOk="0" h="735" w="8374">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5" name="Google Shape;7255;p43"/>
            <p:cNvSpPr/>
            <p:nvPr/>
          </p:nvSpPr>
          <p:spPr>
            <a:xfrm>
              <a:off x="4525075" y="934450"/>
              <a:ext cx="221850" cy="23375"/>
            </a:xfrm>
            <a:custGeom>
              <a:rect b="b" l="l" r="r" t="t"/>
              <a:pathLst>
                <a:path extrusionOk="0" h="935" w="8874">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6" name="Google Shape;7256;p43"/>
            <p:cNvSpPr/>
            <p:nvPr/>
          </p:nvSpPr>
          <p:spPr>
            <a:xfrm>
              <a:off x="4885325" y="745975"/>
              <a:ext cx="31725" cy="84600"/>
            </a:xfrm>
            <a:custGeom>
              <a:rect b="b" l="l" r="r" t="t"/>
              <a:pathLst>
                <a:path extrusionOk="0" h="3384" w="1269">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7" name="Google Shape;7257;p43"/>
            <p:cNvSpPr/>
            <p:nvPr/>
          </p:nvSpPr>
          <p:spPr>
            <a:xfrm>
              <a:off x="4908675" y="734300"/>
              <a:ext cx="45650" cy="87425"/>
            </a:xfrm>
            <a:custGeom>
              <a:rect b="b" l="l" r="r" t="t"/>
              <a:pathLst>
                <a:path extrusionOk="0" h="3497" w="1826">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8" name="Google Shape;7258;p43"/>
            <p:cNvSpPr/>
            <p:nvPr/>
          </p:nvSpPr>
          <p:spPr>
            <a:xfrm>
              <a:off x="4854475" y="754175"/>
              <a:ext cx="37325" cy="92575"/>
            </a:xfrm>
            <a:custGeom>
              <a:rect b="b" l="l" r="r" t="t"/>
              <a:pathLst>
                <a:path extrusionOk="0" h="3703" w="1493">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59" name="Google Shape;7259;p43"/>
          <p:cNvGrpSpPr/>
          <p:nvPr/>
        </p:nvGrpSpPr>
        <p:grpSpPr>
          <a:xfrm flipH="1">
            <a:off x="514806" y="3125175"/>
            <a:ext cx="599625" cy="1730550"/>
            <a:chOff x="4735450" y="1767150"/>
            <a:chExt cx="599625" cy="1730550"/>
          </a:xfrm>
        </p:grpSpPr>
        <p:sp>
          <p:nvSpPr>
            <p:cNvPr id="7260" name="Google Shape;7260;p43"/>
            <p:cNvSpPr/>
            <p:nvPr/>
          </p:nvSpPr>
          <p:spPr>
            <a:xfrm>
              <a:off x="4763800" y="2263475"/>
              <a:ext cx="95925" cy="408650"/>
            </a:xfrm>
            <a:custGeom>
              <a:rect b="b" l="l" r="r" t="t"/>
              <a:pathLst>
                <a:path extrusionOk="0" h="16346" w="3837">
                  <a:moveTo>
                    <a:pt x="0" y="0"/>
                  </a:moveTo>
                  <a:lnTo>
                    <a:pt x="67" y="334"/>
                  </a:lnTo>
                  <a:lnTo>
                    <a:pt x="634" y="16345"/>
                  </a:lnTo>
                  <a:lnTo>
                    <a:pt x="2836" y="15845"/>
                  </a:lnTo>
                  <a:cubicBezTo>
                    <a:pt x="2836" y="15845"/>
                    <a:pt x="3836" y="5804"/>
                    <a:pt x="3236" y="2469"/>
                  </a:cubicBezTo>
                  <a:lnTo>
                    <a:pt x="0" y="0"/>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1" name="Google Shape;7261;p43"/>
            <p:cNvSpPr/>
            <p:nvPr/>
          </p:nvSpPr>
          <p:spPr>
            <a:xfrm>
              <a:off x="4805500" y="3353425"/>
              <a:ext cx="280225" cy="144275"/>
            </a:xfrm>
            <a:custGeom>
              <a:rect b="b" l="l" r="r" t="t"/>
              <a:pathLst>
                <a:path extrusionOk="0" h="5771" w="11209">
                  <a:moveTo>
                    <a:pt x="9974" y="0"/>
                  </a:moveTo>
                  <a:lnTo>
                    <a:pt x="5571" y="134"/>
                  </a:lnTo>
                  <a:lnTo>
                    <a:pt x="6105" y="3336"/>
                  </a:lnTo>
                  <a:lnTo>
                    <a:pt x="0" y="5771"/>
                  </a:lnTo>
                  <a:lnTo>
                    <a:pt x="11208" y="5771"/>
                  </a:lnTo>
                  <a:lnTo>
                    <a:pt x="9674" y="100"/>
                  </a:lnTo>
                  <a:lnTo>
                    <a:pt x="9974" y="0"/>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2" name="Google Shape;7262;p43"/>
            <p:cNvSpPr/>
            <p:nvPr/>
          </p:nvSpPr>
          <p:spPr>
            <a:xfrm>
              <a:off x="4766300" y="2656325"/>
              <a:ext cx="80075" cy="160250"/>
            </a:xfrm>
            <a:custGeom>
              <a:rect b="b" l="l" r="r" t="t"/>
              <a:pathLst>
                <a:path extrusionOk="0" h="6410" w="3203">
                  <a:moveTo>
                    <a:pt x="2094" y="1"/>
                  </a:moveTo>
                  <a:cubicBezTo>
                    <a:pt x="1454" y="1"/>
                    <a:pt x="568" y="131"/>
                    <a:pt x="568" y="131"/>
                  </a:cubicBezTo>
                  <a:cubicBezTo>
                    <a:pt x="568" y="131"/>
                    <a:pt x="0" y="2666"/>
                    <a:pt x="167" y="4000"/>
                  </a:cubicBezTo>
                  <a:cubicBezTo>
                    <a:pt x="316" y="5194"/>
                    <a:pt x="732" y="5933"/>
                    <a:pt x="890" y="5933"/>
                  </a:cubicBezTo>
                  <a:cubicBezTo>
                    <a:pt x="909" y="5933"/>
                    <a:pt x="924" y="5923"/>
                    <a:pt x="934" y="5902"/>
                  </a:cubicBezTo>
                  <a:cubicBezTo>
                    <a:pt x="1034" y="5670"/>
                    <a:pt x="347" y="3933"/>
                    <a:pt x="723" y="3933"/>
                  </a:cubicBezTo>
                  <a:cubicBezTo>
                    <a:pt x="727" y="3933"/>
                    <a:pt x="731" y="3933"/>
                    <a:pt x="734" y="3934"/>
                  </a:cubicBezTo>
                  <a:cubicBezTo>
                    <a:pt x="1154" y="3966"/>
                    <a:pt x="1168" y="6410"/>
                    <a:pt x="1805" y="6410"/>
                  </a:cubicBezTo>
                  <a:cubicBezTo>
                    <a:pt x="1826" y="6410"/>
                    <a:pt x="1847" y="6407"/>
                    <a:pt x="1868" y="6402"/>
                  </a:cubicBezTo>
                  <a:cubicBezTo>
                    <a:pt x="1868" y="6402"/>
                    <a:pt x="1768" y="5835"/>
                    <a:pt x="1668" y="5301"/>
                  </a:cubicBezTo>
                  <a:cubicBezTo>
                    <a:pt x="1540" y="4787"/>
                    <a:pt x="1349" y="3963"/>
                    <a:pt x="1634" y="3963"/>
                  </a:cubicBezTo>
                  <a:cubicBezTo>
                    <a:pt x="1645" y="3963"/>
                    <a:pt x="1656" y="3965"/>
                    <a:pt x="1668" y="3967"/>
                  </a:cubicBezTo>
                  <a:cubicBezTo>
                    <a:pt x="1999" y="4066"/>
                    <a:pt x="1871" y="5969"/>
                    <a:pt x="2161" y="5969"/>
                  </a:cubicBezTo>
                  <a:cubicBezTo>
                    <a:pt x="2164" y="5969"/>
                    <a:pt x="2166" y="5969"/>
                    <a:pt x="2169" y="5968"/>
                  </a:cubicBezTo>
                  <a:cubicBezTo>
                    <a:pt x="2469" y="5902"/>
                    <a:pt x="2402" y="4434"/>
                    <a:pt x="2335" y="3467"/>
                  </a:cubicBezTo>
                  <a:cubicBezTo>
                    <a:pt x="2277" y="2902"/>
                    <a:pt x="2355" y="2712"/>
                    <a:pt x="2437" y="2712"/>
                  </a:cubicBezTo>
                  <a:cubicBezTo>
                    <a:pt x="2495" y="2712"/>
                    <a:pt x="2555" y="2808"/>
                    <a:pt x="2569" y="2933"/>
                  </a:cubicBezTo>
                  <a:cubicBezTo>
                    <a:pt x="2667" y="3228"/>
                    <a:pt x="2572" y="4135"/>
                    <a:pt x="2790" y="4135"/>
                  </a:cubicBezTo>
                  <a:cubicBezTo>
                    <a:pt x="2794" y="4135"/>
                    <a:pt x="2798" y="4134"/>
                    <a:pt x="2802" y="4134"/>
                  </a:cubicBezTo>
                  <a:cubicBezTo>
                    <a:pt x="3003" y="4100"/>
                    <a:pt x="3203" y="2699"/>
                    <a:pt x="3069" y="2099"/>
                  </a:cubicBezTo>
                  <a:cubicBezTo>
                    <a:pt x="2969" y="1465"/>
                    <a:pt x="2669" y="565"/>
                    <a:pt x="2736" y="198"/>
                  </a:cubicBezTo>
                  <a:cubicBezTo>
                    <a:pt x="2773" y="48"/>
                    <a:pt x="2478" y="1"/>
                    <a:pt x="2094"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3" name="Google Shape;7263;p43"/>
            <p:cNvSpPr/>
            <p:nvPr/>
          </p:nvSpPr>
          <p:spPr>
            <a:xfrm>
              <a:off x="4821050" y="2017275"/>
              <a:ext cx="358900" cy="551425"/>
            </a:xfrm>
            <a:custGeom>
              <a:rect b="b" l="l" r="r" t="t"/>
              <a:pathLst>
                <a:path extrusionOk="0" h="22057" w="14356">
                  <a:moveTo>
                    <a:pt x="7787" y="1"/>
                  </a:moveTo>
                  <a:cubicBezTo>
                    <a:pt x="6789" y="1"/>
                    <a:pt x="5636" y="87"/>
                    <a:pt x="4282" y="275"/>
                  </a:cubicBezTo>
                  <a:cubicBezTo>
                    <a:pt x="4282" y="275"/>
                    <a:pt x="4272" y="274"/>
                    <a:pt x="4255" y="274"/>
                  </a:cubicBezTo>
                  <a:cubicBezTo>
                    <a:pt x="3892" y="274"/>
                    <a:pt x="0" y="517"/>
                    <a:pt x="446" y="10949"/>
                  </a:cubicBezTo>
                  <a:lnTo>
                    <a:pt x="446" y="22057"/>
                  </a:lnTo>
                  <a:lnTo>
                    <a:pt x="13388" y="20656"/>
                  </a:lnTo>
                  <a:cubicBezTo>
                    <a:pt x="13388" y="20656"/>
                    <a:pt x="14356" y="2143"/>
                    <a:pt x="12621" y="1109"/>
                  </a:cubicBezTo>
                  <a:cubicBezTo>
                    <a:pt x="11428" y="421"/>
                    <a:pt x="9983" y="1"/>
                    <a:pt x="7787" y="1"/>
                  </a:cubicBez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4" name="Google Shape;7264;p43"/>
            <p:cNvSpPr/>
            <p:nvPr/>
          </p:nvSpPr>
          <p:spPr>
            <a:xfrm>
              <a:off x="5124050" y="2037475"/>
              <a:ext cx="130950" cy="268550"/>
            </a:xfrm>
            <a:custGeom>
              <a:rect b="b" l="l" r="r" t="t"/>
              <a:pathLst>
                <a:path extrusionOk="0" h="10742" w="5238">
                  <a:moveTo>
                    <a:pt x="1" y="0"/>
                  </a:moveTo>
                  <a:lnTo>
                    <a:pt x="234" y="10741"/>
                  </a:lnTo>
                  <a:lnTo>
                    <a:pt x="5238" y="10741"/>
                  </a:lnTo>
                  <a:cubicBezTo>
                    <a:pt x="4904" y="2302"/>
                    <a:pt x="1" y="1"/>
                    <a:pt x="1" y="0"/>
                  </a:cubicBez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5" name="Google Shape;7265;p43"/>
            <p:cNvSpPr/>
            <p:nvPr/>
          </p:nvSpPr>
          <p:spPr>
            <a:xfrm>
              <a:off x="4735450" y="2029975"/>
              <a:ext cx="165125" cy="296075"/>
            </a:xfrm>
            <a:custGeom>
              <a:rect b="b" l="l" r="r" t="t"/>
              <a:pathLst>
                <a:path extrusionOk="0" h="11843" w="6605">
                  <a:moveTo>
                    <a:pt x="6605" y="0"/>
                  </a:moveTo>
                  <a:cubicBezTo>
                    <a:pt x="6605" y="0"/>
                    <a:pt x="0" y="1335"/>
                    <a:pt x="67" y="11175"/>
                  </a:cubicBezTo>
                  <a:lnTo>
                    <a:pt x="4403" y="11842"/>
                  </a:lnTo>
                  <a:lnTo>
                    <a:pt x="6605"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6" name="Google Shape;7266;p43"/>
            <p:cNvSpPr/>
            <p:nvPr/>
          </p:nvSpPr>
          <p:spPr>
            <a:xfrm>
              <a:off x="4900550" y="1959925"/>
              <a:ext cx="196000" cy="79350"/>
            </a:xfrm>
            <a:custGeom>
              <a:rect b="b" l="l" r="r" t="t"/>
              <a:pathLst>
                <a:path extrusionOk="0" h="3174" w="7840">
                  <a:moveTo>
                    <a:pt x="1669" y="0"/>
                  </a:moveTo>
                  <a:lnTo>
                    <a:pt x="2002" y="2335"/>
                  </a:lnTo>
                  <a:lnTo>
                    <a:pt x="1" y="2802"/>
                  </a:lnTo>
                  <a:lnTo>
                    <a:pt x="535" y="2902"/>
                  </a:lnTo>
                  <a:cubicBezTo>
                    <a:pt x="1517" y="3081"/>
                    <a:pt x="2519" y="3173"/>
                    <a:pt x="3524" y="3173"/>
                  </a:cubicBezTo>
                  <a:cubicBezTo>
                    <a:pt x="4770" y="3173"/>
                    <a:pt x="6020" y="3031"/>
                    <a:pt x="7239" y="2736"/>
                  </a:cubicBezTo>
                  <a:lnTo>
                    <a:pt x="7840" y="2602"/>
                  </a:lnTo>
                  <a:lnTo>
                    <a:pt x="5438" y="2269"/>
                  </a:lnTo>
                  <a:lnTo>
                    <a:pt x="5371" y="300"/>
                  </a:lnTo>
                  <a:lnTo>
                    <a:pt x="1669" y="0"/>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7" name="Google Shape;7267;p43"/>
            <p:cNvSpPr/>
            <p:nvPr/>
          </p:nvSpPr>
          <p:spPr>
            <a:xfrm>
              <a:off x="4832175" y="2537000"/>
              <a:ext cx="472025" cy="888150"/>
            </a:xfrm>
            <a:custGeom>
              <a:rect b="b" l="l" r="r" t="t"/>
              <a:pathLst>
                <a:path extrusionOk="0" h="35526" w="18881">
                  <a:moveTo>
                    <a:pt x="12510" y="0"/>
                  </a:moveTo>
                  <a:lnTo>
                    <a:pt x="1" y="1335"/>
                  </a:lnTo>
                  <a:lnTo>
                    <a:pt x="4737" y="35526"/>
                  </a:lnTo>
                  <a:lnTo>
                    <a:pt x="9441" y="35526"/>
                  </a:lnTo>
                  <a:cubicBezTo>
                    <a:pt x="9441" y="35526"/>
                    <a:pt x="6609" y="5190"/>
                    <a:pt x="7247" y="5190"/>
                  </a:cubicBezTo>
                  <a:cubicBezTo>
                    <a:pt x="7255" y="5190"/>
                    <a:pt x="7264" y="5195"/>
                    <a:pt x="7273" y="5204"/>
                  </a:cubicBezTo>
                  <a:cubicBezTo>
                    <a:pt x="8040" y="5938"/>
                    <a:pt x="14278" y="35359"/>
                    <a:pt x="14278" y="35359"/>
                  </a:cubicBezTo>
                  <a:lnTo>
                    <a:pt x="18881" y="35359"/>
                  </a:lnTo>
                  <a:lnTo>
                    <a:pt x="12510" y="0"/>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8" name="Google Shape;7268;p43"/>
            <p:cNvSpPr/>
            <p:nvPr/>
          </p:nvSpPr>
          <p:spPr>
            <a:xfrm>
              <a:off x="4888875" y="1876825"/>
              <a:ext cx="29225" cy="44975"/>
            </a:xfrm>
            <a:custGeom>
              <a:rect b="b" l="l" r="r" t="t"/>
              <a:pathLst>
                <a:path extrusionOk="0" h="1799" w="1169">
                  <a:moveTo>
                    <a:pt x="566" y="1"/>
                  </a:moveTo>
                  <a:cubicBezTo>
                    <a:pt x="355" y="1"/>
                    <a:pt x="168" y="201"/>
                    <a:pt x="101" y="622"/>
                  </a:cubicBezTo>
                  <a:cubicBezTo>
                    <a:pt x="68" y="923"/>
                    <a:pt x="1" y="1456"/>
                    <a:pt x="268" y="1656"/>
                  </a:cubicBezTo>
                  <a:cubicBezTo>
                    <a:pt x="359" y="1760"/>
                    <a:pt x="450" y="1798"/>
                    <a:pt x="542" y="1798"/>
                  </a:cubicBezTo>
                  <a:cubicBezTo>
                    <a:pt x="688" y="1798"/>
                    <a:pt x="839" y="1704"/>
                    <a:pt x="1002" y="1623"/>
                  </a:cubicBezTo>
                  <a:lnTo>
                    <a:pt x="1168" y="556"/>
                  </a:lnTo>
                  <a:cubicBezTo>
                    <a:pt x="1003" y="193"/>
                    <a:pt x="773" y="1"/>
                    <a:pt x="566"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9" name="Google Shape;7269;p43"/>
            <p:cNvSpPr/>
            <p:nvPr/>
          </p:nvSpPr>
          <p:spPr>
            <a:xfrm>
              <a:off x="5058175" y="1868500"/>
              <a:ext cx="29200" cy="44950"/>
            </a:xfrm>
            <a:custGeom>
              <a:rect b="b" l="l" r="r" t="t"/>
              <a:pathLst>
                <a:path extrusionOk="0" h="1798" w="1168">
                  <a:moveTo>
                    <a:pt x="615" y="0"/>
                  </a:moveTo>
                  <a:cubicBezTo>
                    <a:pt x="404" y="0"/>
                    <a:pt x="165" y="192"/>
                    <a:pt x="0" y="555"/>
                  </a:cubicBezTo>
                  <a:lnTo>
                    <a:pt x="167" y="1622"/>
                  </a:lnTo>
                  <a:cubicBezTo>
                    <a:pt x="351" y="1704"/>
                    <a:pt x="497" y="1798"/>
                    <a:pt x="636" y="1798"/>
                  </a:cubicBezTo>
                  <a:cubicBezTo>
                    <a:pt x="724" y="1798"/>
                    <a:pt x="810" y="1760"/>
                    <a:pt x="901" y="1656"/>
                  </a:cubicBezTo>
                  <a:cubicBezTo>
                    <a:pt x="1168" y="1456"/>
                    <a:pt x="1101" y="922"/>
                    <a:pt x="1068" y="622"/>
                  </a:cubicBezTo>
                  <a:cubicBezTo>
                    <a:pt x="1017" y="200"/>
                    <a:pt x="830" y="0"/>
                    <a:pt x="615"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0" name="Google Shape;7270;p43"/>
            <p:cNvSpPr/>
            <p:nvPr/>
          </p:nvSpPr>
          <p:spPr>
            <a:xfrm>
              <a:off x="4840525" y="3473500"/>
              <a:ext cx="234350" cy="12525"/>
            </a:xfrm>
            <a:custGeom>
              <a:rect b="b" l="l" r="r" t="t"/>
              <a:pathLst>
                <a:path extrusionOk="0" h="501" w="9374">
                  <a:moveTo>
                    <a:pt x="9340" y="1"/>
                  </a:moveTo>
                  <a:cubicBezTo>
                    <a:pt x="7034" y="1"/>
                    <a:pt x="4746" y="181"/>
                    <a:pt x="2463" y="330"/>
                  </a:cubicBezTo>
                  <a:lnTo>
                    <a:pt x="2463" y="330"/>
                  </a:lnTo>
                  <a:cubicBezTo>
                    <a:pt x="2696" y="322"/>
                    <a:pt x="2925" y="319"/>
                    <a:pt x="3152" y="319"/>
                  </a:cubicBezTo>
                  <a:cubicBezTo>
                    <a:pt x="3688" y="319"/>
                    <a:pt x="4214" y="334"/>
                    <a:pt x="4770" y="334"/>
                  </a:cubicBezTo>
                  <a:cubicBezTo>
                    <a:pt x="6338" y="301"/>
                    <a:pt x="7839" y="134"/>
                    <a:pt x="9340" y="101"/>
                  </a:cubicBezTo>
                  <a:cubicBezTo>
                    <a:pt x="9374" y="101"/>
                    <a:pt x="9374" y="1"/>
                    <a:pt x="9340" y="1"/>
                  </a:cubicBezTo>
                  <a:close/>
                  <a:moveTo>
                    <a:pt x="2463" y="330"/>
                  </a:moveTo>
                  <a:cubicBezTo>
                    <a:pt x="2421" y="331"/>
                    <a:pt x="2378" y="332"/>
                    <a:pt x="2335" y="334"/>
                  </a:cubicBezTo>
                  <a:cubicBezTo>
                    <a:pt x="2287" y="338"/>
                    <a:pt x="2239" y="343"/>
                    <a:pt x="2192" y="347"/>
                  </a:cubicBezTo>
                  <a:lnTo>
                    <a:pt x="2192" y="347"/>
                  </a:lnTo>
                  <a:cubicBezTo>
                    <a:pt x="2282" y="341"/>
                    <a:pt x="2373" y="335"/>
                    <a:pt x="2463" y="330"/>
                  </a:cubicBezTo>
                  <a:close/>
                  <a:moveTo>
                    <a:pt x="2192" y="347"/>
                  </a:moveTo>
                  <a:cubicBezTo>
                    <a:pt x="1461" y="394"/>
                    <a:pt x="731" y="436"/>
                    <a:pt x="0" y="468"/>
                  </a:cubicBezTo>
                  <a:cubicBezTo>
                    <a:pt x="0" y="468"/>
                    <a:pt x="0" y="501"/>
                    <a:pt x="34" y="501"/>
                  </a:cubicBezTo>
                  <a:cubicBezTo>
                    <a:pt x="784" y="501"/>
                    <a:pt x="1476" y="413"/>
                    <a:pt x="2192" y="347"/>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1" name="Google Shape;7271;p43"/>
            <p:cNvSpPr/>
            <p:nvPr/>
          </p:nvSpPr>
          <p:spPr>
            <a:xfrm>
              <a:off x="4923900" y="3451825"/>
              <a:ext cx="12550" cy="18375"/>
            </a:xfrm>
            <a:custGeom>
              <a:rect b="b" l="l" r="r" t="t"/>
              <a:pathLst>
                <a:path extrusionOk="0" h="735" w="502">
                  <a:moveTo>
                    <a:pt x="34" y="0"/>
                  </a:moveTo>
                  <a:cubicBezTo>
                    <a:pt x="34" y="0"/>
                    <a:pt x="1" y="0"/>
                    <a:pt x="1" y="34"/>
                  </a:cubicBezTo>
                  <a:cubicBezTo>
                    <a:pt x="68" y="167"/>
                    <a:pt x="101" y="334"/>
                    <a:pt x="201" y="467"/>
                  </a:cubicBezTo>
                  <a:cubicBezTo>
                    <a:pt x="268" y="601"/>
                    <a:pt x="335" y="667"/>
                    <a:pt x="435" y="734"/>
                  </a:cubicBezTo>
                  <a:cubicBezTo>
                    <a:pt x="501" y="734"/>
                    <a:pt x="501" y="734"/>
                    <a:pt x="501" y="701"/>
                  </a:cubicBezTo>
                  <a:cubicBezTo>
                    <a:pt x="401" y="567"/>
                    <a:pt x="335" y="501"/>
                    <a:pt x="234" y="367"/>
                  </a:cubicBezTo>
                  <a:cubicBezTo>
                    <a:pt x="168" y="234"/>
                    <a:pt x="101" y="134"/>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2" name="Google Shape;7272;p43"/>
            <p:cNvSpPr/>
            <p:nvPr/>
          </p:nvSpPr>
          <p:spPr>
            <a:xfrm>
              <a:off x="4930575" y="3447650"/>
              <a:ext cx="15050" cy="16700"/>
            </a:xfrm>
            <a:custGeom>
              <a:rect b="b" l="l" r="r" t="t"/>
              <a:pathLst>
                <a:path extrusionOk="0" h="668" w="602">
                  <a:moveTo>
                    <a:pt x="68" y="0"/>
                  </a:moveTo>
                  <a:cubicBezTo>
                    <a:pt x="68" y="0"/>
                    <a:pt x="1" y="0"/>
                    <a:pt x="1" y="34"/>
                  </a:cubicBezTo>
                  <a:cubicBezTo>
                    <a:pt x="68" y="167"/>
                    <a:pt x="134" y="301"/>
                    <a:pt x="234" y="367"/>
                  </a:cubicBezTo>
                  <a:cubicBezTo>
                    <a:pt x="301" y="501"/>
                    <a:pt x="434" y="634"/>
                    <a:pt x="501" y="668"/>
                  </a:cubicBezTo>
                  <a:cubicBezTo>
                    <a:pt x="568" y="668"/>
                    <a:pt x="601" y="634"/>
                    <a:pt x="568" y="634"/>
                  </a:cubicBezTo>
                  <a:lnTo>
                    <a:pt x="301" y="367"/>
                  </a:lnTo>
                  <a:cubicBezTo>
                    <a:pt x="234" y="234"/>
                    <a:pt x="101" y="167"/>
                    <a:pt x="6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3" name="Google Shape;7273;p43"/>
            <p:cNvSpPr/>
            <p:nvPr/>
          </p:nvSpPr>
          <p:spPr>
            <a:xfrm>
              <a:off x="4941775" y="3442525"/>
              <a:ext cx="16350" cy="18500"/>
            </a:xfrm>
            <a:custGeom>
              <a:rect b="b" l="l" r="r" t="t"/>
              <a:pathLst>
                <a:path extrusionOk="0" h="740" w="654">
                  <a:moveTo>
                    <a:pt x="9" y="0"/>
                  </a:moveTo>
                  <a:cubicBezTo>
                    <a:pt x="4" y="0"/>
                    <a:pt x="1" y="19"/>
                    <a:pt x="20" y="39"/>
                  </a:cubicBezTo>
                  <a:cubicBezTo>
                    <a:pt x="20" y="11"/>
                    <a:pt x="14" y="0"/>
                    <a:pt x="9" y="0"/>
                  </a:cubicBezTo>
                  <a:close/>
                  <a:moveTo>
                    <a:pt x="20" y="39"/>
                  </a:moveTo>
                  <a:cubicBezTo>
                    <a:pt x="153" y="172"/>
                    <a:pt x="220" y="306"/>
                    <a:pt x="320" y="472"/>
                  </a:cubicBezTo>
                  <a:cubicBezTo>
                    <a:pt x="387" y="539"/>
                    <a:pt x="487" y="706"/>
                    <a:pt x="554" y="739"/>
                  </a:cubicBezTo>
                  <a:cubicBezTo>
                    <a:pt x="620" y="739"/>
                    <a:pt x="654" y="739"/>
                    <a:pt x="620" y="706"/>
                  </a:cubicBezTo>
                  <a:cubicBezTo>
                    <a:pt x="520" y="572"/>
                    <a:pt x="453" y="506"/>
                    <a:pt x="320" y="372"/>
                  </a:cubicBezTo>
                  <a:cubicBezTo>
                    <a:pt x="220" y="239"/>
                    <a:pt x="120" y="105"/>
                    <a:pt x="20" y="3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4" name="Google Shape;7274;p43"/>
            <p:cNvSpPr/>
            <p:nvPr/>
          </p:nvSpPr>
          <p:spPr>
            <a:xfrm>
              <a:off x="4905575" y="3397825"/>
              <a:ext cx="44350" cy="44175"/>
            </a:xfrm>
            <a:custGeom>
              <a:rect b="b" l="l" r="r" t="t"/>
              <a:pathLst>
                <a:path extrusionOk="0" h="1767" w="1774">
                  <a:moveTo>
                    <a:pt x="1049" y="176"/>
                  </a:moveTo>
                  <a:cubicBezTo>
                    <a:pt x="1219" y="489"/>
                    <a:pt x="1466" y="1153"/>
                    <a:pt x="1322" y="1418"/>
                  </a:cubicBezTo>
                  <a:lnTo>
                    <a:pt x="1322" y="1418"/>
                  </a:lnTo>
                  <a:cubicBezTo>
                    <a:pt x="1200" y="1336"/>
                    <a:pt x="1085" y="1246"/>
                    <a:pt x="969" y="1159"/>
                  </a:cubicBezTo>
                  <a:lnTo>
                    <a:pt x="969" y="1159"/>
                  </a:lnTo>
                  <a:cubicBezTo>
                    <a:pt x="862" y="837"/>
                    <a:pt x="896" y="456"/>
                    <a:pt x="1049" y="176"/>
                  </a:cubicBezTo>
                  <a:close/>
                  <a:moveTo>
                    <a:pt x="207" y="856"/>
                  </a:moveTo>
                  <a:cubicBezTo>
                    <a:pt x="378" y="856"/>
                    <a:pt x="644" y="1034"/>
                    <a:pt x="767" y="1126"/>
                  </a:cubicBezTo>
                  <a:cubicBezTo>
                    <a:pt x="796" y="1149"/>
                    <a:pt x="825" y="1171"/>
                    <a:pt x="854" y="1193"/>
                  </a:cubicBezTo>
                  <a:lnTo>
                    <a:pt x="854" y="1193"/>
                  </a:lnTo>
                  <a:cubicBezTo>
                    <a:pt x="887" y="1310"/>
                    <a:pt x="937" y="1421"/>
                    <a:pt x="1006" y="1518"/>
                  </a:cubicBezTo>
                  <a:lnTo>
                    <a:pt x="1006" y="1518"/>
                  </a:lnTo>
                  <a:cubicBezTo>
                    <a:pt x="955" y="1506"/>
                    <a:pt x="898" y="1487"/>
                    <a:pt x="834" y="1460"/>
                  </a:cubicBezTo>
                  <a:cubicBezTo>
                    <a:pt x="667" y="1360"/>
                    <a:pt x="534" y="1293"/>
                    <a:pt x="434" y="1193"/>
                  </a:cubicBezTo>
                  <a:cubicBezTo>
                    <a:pt x="400" y="1160"/>
                    <a:pt x="300" y="1126"/>
                    <a:pt x="267" y="1026"/>
                  </a:cubicBezTo>
                  <a:cubicBezTo>
                    <a:pt x="234" y="959"/>
                    <a:pt x="100" y="926"/>
                    <a:pt x="167" y="859"/>
                  </a:cubicBezTo>
                  <a:cubicBezTo>
                    <a:pt x="179" y="857"/>
                    <a:pt x="193" y="856"/>
                    <a:pt x="207" y="856"/>
                  </a:cubicBezTo>
                  <a:close/>
                  <a:moveTo>
                    <a:pt x="1036" y="1317"/>
                  </a:moveTo>
                  <a:lnTo>
                    <a:pt x="1036" y="1317"/>
                  </a:lnTo>
                  <a:cubicBezTo>
                    <a:pt x="1113" y="1367"/>
                    <a:pt x="1190" y="1413"/>
                    <a:pt x="1268" y="1460"/>
                  </a:cubicBezTo>
                  <a:cubicBezTo>
                    <a:pt x="1272" y="1464"/>
                    <a:pt x="1277" y="1468"/>
                    <a:pt x="1282" y="1472"/>
                  </a:cubicBezTo>
                  <a:lnTo>
                    <a:pt x="1282" y="1472"/>
                  </a:lnTo>
                  <a:cubicBezTo>
                    <a:pt x="1256" y="1497"/>
                    <a:pt x="1223" y="1515"/>
                    <a:pt x="1183" y="1524"/>
                  </a:cubicBezTo>
                  <a:lnTo>
                    <a:pt x="1183" y="1524"/>
                  </a:lnTo>
                  <a:cubicBezTo>
                    <a:pt x="1124" y="1462"/>
                    <a:pt x="1075" y="1393"/>
                    <a:pt x="1036" y="1317"/>
                  </a:cubicBezTo>
                  <a:close/>
                  <a:moveTo>
                    <a:pt x="1038" y="0"/>
                  </a:moveTo>
                  <a:cubicBezTo>
                    <a:pt x="1017" y="0"/>
                    <a:pt x="1001" y="9"/>
                    <a:pt x="1001" y="25"/>
                  </a:cubicBezTo>
                  <a:cubicBezTo>
                    <a:pt x="836" y="301"/>
                    <a:pt x="761" y="698"/>
                    <a:pt x="822" y="1054"/>
                  </a:cubicBezTo>
                  <a:lnTo>
                    <a:pt x="822" y="1054"/>
                  </a:lnTo>
                  <a:cubicBezTo>
                    <a:pt x="607" y="907"/>
                    <a:pt x="379" y="793"/>
                    <a:pt x="100" y="793"/>
                  </a:cubicBezTo>
                  <a:cubicBezTo>
                    <a:pt x="67" y="793"/>
                    <a:pt x="0" y="826"/>
                    <a:pt x="0" y="859"/>
                  </a:cubicBezTo>
                  <a:cubicBezTo>
                    <a:pt x="0" y="1237"/>
                    <a:pt x="684" y="1691"/>
                    <a:pt x="1103" y="1691"/>
                  </a:cubicBezTo>
                  <a:cubicBezTo>
                    <a:pt x="1124" y="1691"/>
                    <a:pt x="1144" y="1690"/>
                    <a:pt x="1164" y="1688"/>
                  </a:cubicBezTo>
                  <a:lnTo>
                    <a:pt x="1164" y="1688"/>
                  </a:lnTo>
                  <a:cubicBezTo>
                    <a:pt x="1196" y="1714"/>
                    <a:pt x="1231" y="1738"/>
                    <a:pt x="1268" y="1760"/>
                  </a:cubicBezTo>
                  <a:cubicBezTo>
                    <a:pt x="1277" y="1765"/>
                    <a:pt x="1285" y="1767"/>
                    <a:pt x="1293" y="1767"/>
                  </a:cubicBezTo>
                  <a:cubicBezTo>
                    <a:pt x="1339" y="1767"/>
                    <a:pt x="1357" y="1693"/>
                    <a:pt x="1310" y="1636"/>
                  </a:cubicBezTo>
                  <a:lnTo>
                    <a:pt x="1310" y="1636"/>
                  </a:lnTo>
                  <a:cubicBezTo>
                    <a:pt x="1774" y="1336"/>
                    <a:pt x="1295" y="350"/>
                    <a:pt x="1101" y="25"/>
                  </a:cubicBezTo>
                  <a:cubicBezTo>
                    <a:pt x="1084" y="9"/>
                    <a:pt x="1059" y="0"/>
                    <a:pt x="103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5" name="Google Shape;7275;p43"/>
            <p:cNvSpPr/>
            <p:nvPr/>
          </p:nvSpPr>
          <p:spPr>
            <a:xfrm>
              <a:off x="4920575" y="2662100"/>
              <a:ext cx="183500" cy="30875"/>
            </a:xfrm>
            <a:custGeom>
              <a:rect b="b" l="l" r="r" t="t"/>
              <a:pathLst>
                <a:path extrusionOk="0" h="1235" w="7340">
                  <a:moveTo>
                    <a:pt x="7206" y="0"/>
                  </a:moveTo>
                  <a:cubicBezTo>
                    <a:pt x="4804" y="400"/>
                    <a:pt x="2402" y="734"/>
                    <a:pt x="1" y="1168"/>
                  </a:cubicBezTo>
                  <a:cubicBezTo>
                    <a:pt x="1" y="1168"/>
                    <a:pt x="1" y="1234"/>
                    <a:pt x="34" y="1234"/>
                  </a:cubicBezTo>
                  <a:cubicBezTo>
                    <a:pt x="2436" y="867"/>
                    <a:pt x="4871" y="434"/>
                    <a:pt x="7239" y="100"/>
                  </a:cubicBezTo>
                  <a:cubicBezTo>
                    <a:pt x="7339" y="100"/>
                    <a:pt x="7272" y="0"/>
                    <a:pt x="72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6" name="Google Shape;7276;p43"/>
            <p:cNvSpPr/>
            <p:nvPr/>
          </p:nvSpPr>
          <p:spPr>
            <a:xfrm>
              <a:off x="4909725" y="1767150"/>
              <a:ext cx="156825" cy="230450"/>
            </a:xfrm>
            <a:custGeom>
              <a:rect b="b" l="l" r="r" t="t"/>
              <a:pathLst>
                <a:path extrusionOk="0" h="9218" w="6273">
                  <a:moveTo>
                    <a:pt x="3089" y="1"/>
                  </a:moveTo>
                  <a:cubicBezTo>
                    <a:pt x="2446" y="1"/>
                    <a:pt x="1804" y="193"/>
                    <a:pt x="1268" y="573"/>
                  </a:cubicBezTo>
                  <a:lnTo>
                    <a:pt x="1235" y="606"/>
                  </a:lnTo>
                  <a:cubicBezTo>
                    <a:pt x="435" y="1140"/>
                    <a:pt x="1" y="2007"/>
                    <a:pt x="68" y="2975"/>
                  </a:cubicBezTo>
                  <a:cubicBezTo>
                    <a:pt x="68" y="3542"/>
                    <a:pt x="101" y="4209"/>
                    <a:pt x="134" y="4876"/>
                  </a:cubicBezTo>
                  <a:cubicBezTo>
                    <a:pt x="234" y="6644"/>
                    <a:pt x="334" y="7144"/>
                    <a:pt x="468" y="7544"/>
                  </a:cubicBezTo>
                  <a:cubicBezTo>
                    <a:pt x="565" y="7835"/>
                    <a:pt x="1192" y="9217"/>
                    <a:pt x="3225" y="9217"/>
                  </a:cubicBezTo>
                  <a:cubicBezTo>
                    <a:pt x="3294" y="9217"/>
                    <a:pt x="3364" y="9216"/>
                    <a:pt x="3437" y="9212"/>
                  </a:cubicBezTo>
                  <a:cubicBezTo>
                    <a:pt x="5004" y="9146"/>
                    <a:pt x="6272" y="7978"/>
                    <a:pt x="6272" y="6711"/>
                  </a:cubicBezTo>
                  <a:lnTo>
                    <a:pt x="6105" y="2307"/>
                  </a:lnTo>
                  <a:cubicBezTo>
                    <a:pt x="6072" y="1874"/>
                    <a:pt x="5738" y="1107"/>
                    <a:pt x="4804" y="506"/>
                  </a:cubicBezTo>
                  <a:cubicBezTo>
                    <a:pt x="4289" y="168"/>
                    <a:pt x="3689" y="1"/>
                    <a:pt x="3089"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7" name="Google Shape;7277;p43"/>
            <p:cNvSpPr/>
            <p:nvPr/>
          </p:nvSpPr>
          <p:spPr>
            <a:xfrm>
              <a:off x="4830500" y="2225950"/>
              <a:ext cx="4200" cy="133875"/>
            </a:xfrm>
            <a:custGeom>
              <a:rect b="b" l="l" r="r" t="t"/>
              <a:pathLst>
                <a:path extrusionOk="0" h="5355" w="168">
                  <a:moveTo>
                    <a:pt x="1" y="0"/>
                  </a:moveTo>
                  <a:cubicBezTo>
                    <a:pt x="1" y="1735"/>
                    <a:pt x="1" y="3536"/>
                    <a:pt x="101" y="5304"/>
                  </a:cubicBezTo>
                  <a:cubicBezTo>
                    <a:pt x="101" y="5337"/>
                    <a:pt x="118" y="5354"/>
                    <a:pt x="134" y="5354"/>
                  </a:cubicBezTo>
                  <a:cubicBezTo>
                    <a:pt x="151" y="5354"/>
                    <a:pt x="168" y="5337"/>
                    <a:pt x="168" y="5304"/>
                  </a:cubicBezTo>
                  <a:cubicBezTo>
                    <a:pt x="168" y="3536"/>
                    <a:pt x="134" y="1735"/>
                    <a:pt x="6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8" name="Google Shape;7278;p43"/>
            <p:cNvSpPr/>
            <p:nvPr/>
          </p:nvSpPr>
          <p:spPr>
            <a:xfrm>
              <a:off x="5154900" y="2193425"/>
              <a:ext cx="6700" cy="149075"/>
            </a:xfrm>
            <a:custGeom>
              <a:rect b="b" l="l" r="r" t="t"/>
              <a:pathLst>
                <a:path extrusionOk="0" h="5963" w="268">
                  <a:moveTo>
                    <a:pt x="268" y="0"/>
                  </a:moveTo>
                  <a:lnTo>
                    <a:pt x="268" y="0"/>
                  </a:lnTo>
                  <a:cubicBezTo>
                    <a:pt x="134" y="1968"/>
                    <a:pt x="1" y="3970"/>
                    <a:pt x="1" y="5938"/>
                  </a:cubicBezTo>
                  <a:cubicBezTo>
                    <a:pt x="1" y="5955"/>
                    <a:pt x="26" y="5963"/>
                    <a:pt x="51" y="5963"/>
                  </a:cubicBezTo>
                  <a:cubicBezTo>
                    <a:pt x="76" y="5963"/>
                    <a:pt x="101" y="5955"/>
                    <a:pt x="101" y="5938"/>
                  </a:cubicBezTo>
                  <a:cubicBezTo>
                    <a:pt x="268" y="3970"/>
                    <a:pt x="268" y="2002"/>
                    <a:pt x="26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9" name="Google Shape;7279;p43"/>
            <p:cNvSpPr/>
            <p:nvPr/>
          </p:nvSpPr>
          <p:spPr>
            <a:xfrm>
              <a:off x="5209125" y="3419300"/>
              <a:ext cx="125950" cy="78400"/>
            </a:xfrm>
            <a:custGeom>
              <a:rect b="b" l="l" r="r" t="t"/>
              <a:pathLst>
                <a:path extrusionOk="0" h="3136" w="5038">
                  <a:moveTo>
                    <a:pt x="0" y="0"/>
                  </a:moveTo>
                  <a:lnTo>
                    <a:pt x="267" y="3136"/>
                  </a:lnTo>
                  <a:lnTo>
                    <a:pt x="5037" y="3136"/>
                  </a:lnTo>
                  <a:lnTo>
                    <a:pt x="3202" y="0"/>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0" name="Google Shape;7280;p43"/>
            <p:cNvSpPr/>
            <p:nvPr/>
          </p:nvSpPr>
          <p:spPr>
            <a:xfrm>
              <a:off x="5210850" y="3484950"/>
              <a:ext cx="122550" cy="8050"/>
            </a:xfrm>
            <a:custGeom>
              <a:rect b="b" l="l" r="r" t="t"/>
              <a:pathLst>
                <a:path extrusionOk="0" h="322" w="4902">
                  <a:moveTo>
                    <a:pt x="53" y="1"/>
                  </a:moveTo>
                  <a:cubicBezTo>
                    <a:pt x="0" y="1"/>
                    <a:pt x="10" y="55"/>
                    <a:pt x="65" y="110"/>
                  </a:cubicBezTo>
                  <a:cubicBezTo>
                    <a:pt x="1295" y="267"/>
                    <a:pt x="2546" y="321"/>
                    <a:pt x="3785" y="321"/>
                  </a:cubicBezTo>
                  <a:cubicBezTo>
                    <a:pt x="4125" y="321"/>
                    <a:pt x="4464" y="317"/>
                    <a:pt x="4801" y="310"/>
                  </a:cubicBezTo>
                  <a:cubicBezTo>
                    <a:pt x="4901" y="310"/>
                    <a:pt x="4901" y="176"/>
                    <a:pt x="4801" y="176"/>
                  </a:cubicBezTo>
                  <a:cubicBezTo>
                    <a:pt x="4532" y="182"/>
                    <a:pt x="4262" y="185"/>
                    <a:pt x="3992" y="185"/>
                  </a:cubicBezTo>
                  <a:cubicBezTo>
                    <a:pt x="2686" y="185"/>
                    <a:pt x="1369" y="120"/>
                    <a:pt x="98" y="10"/>
                  </a:cubicBezTo>
                  <a:cubicBezTo>
                    <a:pt x="80" y="3"/>
                    <a:pt x="65" y="1"/>
                    <a:pt x="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1" name="Google Shape;7281;p43"/>
            <p:cNvSpPr/>
            <p:nvPr/>
          </p:nvSpPr>
          <p:spPr>
            <a:xfrm>
              <a:off x="5244975" y="3419725"/>
              <a:ext cx="18925" cy="73350"/>
            </a:xfrm>
            <a:custGeom>
              <a:rect b="b" l="l" r="r" t="t"/>
              <a:pathLst>
                <a:path extrusionOk="0" h="2934" w="757">
                  <a:moveTo>
                    <a:pt x="21" y="0"/>
                  </a:moveTo>
                  <a:cubicBezTo>
                    <a:pt x="9" y="0"/>
                    <a:pt x="0" y="17"/>
                    <a:pt x="0" y="50"/>
                  </a:cubicBezTo>
                  <a:cubicBezTo>
                    <a:pt x="67" y="1051"/>
                    <a:pt x="301" y="1985"/>
                    <a:pt x="701" y="2919"/>
                  </a:cubicBezTo>
                  <a:cubicBezTo>
                    <a:pt x="701" y="2930"/>
                    <a:pt x="708" y="2934"/>
                    <a:pt x="717" y="2934"/>
                  </a:cubicBezTo>
                  <a:cubicBezTo>
                    <a:pt x="734" y="2934"/>
                    <a:pt x="757" y="2919"/>
                    <a:pt x="734" y="2919"/>
                  </a:cubicBezTo>
                  <a:cubicBezTo>
                    <a:pt x="367" y="1985"/>
                    <a:pt x="134" y="1051"/>
                    <a:pt x="67" y="50"/>
                  </a:cubicBezTo>
                  <a:cubicBezTo>
                    <a:pt x="50" y="17"/>
                    <a:pt x="34" y="0"/>
                    <a:pt x="2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2" name="Google Shape;7282;p43"/>
            <p:cNvSpPr/>
            <p:nvPr/>
          </p:nvSpPr>
          <p:spPr>
            <a:xfrm>
              <a:off x="4795750" y="2084675"/>
              <a:ext cx="23950" cy="42775"/>
            </a:xfrm>
            <a:custGeom>
              <a:rect b="b" l="l" r="r" t="t"/>
              <a:pathLst>
                <a:path extrusionOk="0" h="1711" w="958">
                  <a:moveTo>
                    <a:pt x="875" y="1"/>
                  </a:moveTo>
                  <a:cubicBezTo>
                    <a:pt x="864" y="1"/>
                    <a:pt x="857" y="5"/>
                    <a:pt x="857" y="14"/>
                  </a:cubicBezTo>
                  <a:cubicBezTo>
                    <a:pt x="557" y="581"/>
                    <a:pt x="357" y="1115"/>
                    <a:pt x="23" y="1648"/>
                  </a:cubicBezTo>
                  <a:cubicBezTo>
                    <a:pt x="0" y="1671"/>
                    <a:pt x="25" y="1710"/>
                    <a:pt x="64" y="1710"/>
                  </a:cubicBezTo>
                  <a:cubicBezTo>
                    <a:pt x="82" y="1710"/>
                    <a:pt x="103" y="1702"/>
                    <a:pt x="123" y="1682"/>
                  </a:cubicBezTo>
                  <a:cubicBezTo>
                    <a:pt x="424" y="1181"/>
                    <a:pt x="724" y="614"/>
                    <a:pt x="957" y="81"/>
                  </a:cubicBezTo>
                  <a:cubicBezTo>
                    <a:pt x="957" y="32"/>
                    <a:pt x="904" y="1"/>
                    <a:pt x="875"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3" name="Google Shape;7283;p43"/>
            <p:cNvSpPr/>
            <p:nvPr/>
          </p:nvSpPr>
          <p:spPr>
            <a:xfrm>
              <a:off x="4809950" y="2146500"/>
              <a:ext cx="7050" cy="5800"/>
            </a:xfrm>
            <a:custGeom>
              <a:rect b="b" l="l" r="r" t="t"/>
              <a:pathLst>
                <a:path extrusionOk="0" h="232" w="282">
                  <a:moveTo>
                    <a:pt x="118" y="1"/>
                  </a:moveTo>
                  <a:cubicBezTo>
                    <a:pt x="59" y="1"/>
                    <a:pt x="1" y="60"/>
                    <a:pt x="56" y="143"/>
                  </a:cubicBezTo>
                  <a:cubicBezTo>
                    <a:pt x="56" y="176"/>
                    <a:pt x="89" y="176"/>
                    <a:pt x="122" y="209"/>
                  </a:cubicBezTo>
                  <a:cubicBezTo>
                    <a:pt x="146" y="225"/>
                    <a:pt x="167" y="231"/>
                    <a:pt x="186" y="231"/>
                  </a:cubicBezTo>
                  <a:cubicBezTo>
                    <a:pt x="248" y="231"/>
                    <a:pt x="281" y="161"/>
                    <a:pt x="256" y="109"/>
                  </a:cubicBezTo>
                  <a:cubicBezTo>
                    <a:pt x="256" y="43"/>
                    <a:pt x="223" y="43"/>
                    <a:pt x="156" y="9"/>
                  </a:cubicBezTo>
                  <a:cubicBezTo>
                    <a:pt x="144" y="3"/>
                    <a:pt x="131" y="1"/>
                    <a:pt x="118"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4" name="Google Shape;7284;p43"/>
            <p:cNvSpPr/>
            <p:nvPr/>
          </p:nvSpPr>
          <p:spPr>
            <a:xfrm>
              <a:off x="4810500" y="2180275"/>
              <a:ext cx="5025" cy="5875"/>
            </a:xfrm>
            <a:custGeom>
              <a:rect b="b" l="l" r="r" t="t"/>
              <a:pathLst>
                <a:path extrusionOk="0" h="235" w="201">
                  <a:moveTo>
                    <a:pt x="88" y="1"/>
                  </a:moveTo>
                  <a:cubicBezTo>
                    <a:pt x="75" y="1"/>
                    <a:pt x="67" y="9"/>
                    <a:pt x="67" y="26"/>
                  </a:cubicBezTo>
                  <a:cubicBezTo>
                    <a:pt x="0" y="59"/>
                    <a:pt x="0" y="126"/>
                    <a:pt x="0" y="159"/>
                  </a:cubicBezTo>
                  <a:cubicBezTo>
                    <a:pt x="34" y="209"/>
                    <a:pt x="67" y="234"/>
                    <a:pt x="100" y="234"/>
                  </a:cubicBezTo>
                  <a:cubicBezTo>
                    <a:pt x="134" y="234"/>
                    <a:pt x="167" y="209"/>
                    <a:pt x="201" y="159"/>
                  </a:cubicBezTo>
                  <a:cubicBezTo>
                    <a:pt x="201" y="93"/>
                    <a:pt x="201" y="93"/>
                    <a:pt x="134" y="26"/>
                  </a:cubicBezTo>
                  <a:cubicBezTo>
                    <a:pt x="117" y="9"/>
                    <a:pt x="100" y="1"/>
                    <a:pt x="88" y="1"/>
                  </a:cubicBezTo>
                  <a:close/>
                </a:path>
              </a:pathLst>
            </a:custGeom>
            <a:solidFill>
              <a:srgbClr val="FF7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5" name="Google Shape;7285;p43"/>
            <p:cNvSpPr/>
            <p:nvPr/>
          </p:nvSpPr>
          <p:spPr>
            <a:xfrm>
              <a:off x="4873875" y="2066450"/>
              <a:ext cx="4600" cy="4675"/>
            </a:xfrm>
            <a:custGeom>
              <a:rect b="b" l="l" r="r" t="t"/>
              <a:pathLst>
                <a:path extrusionOk="0" h="187" w="184">
                  <a:moveTo>
                    <a:pt x="96" y="1"/>
                  </a:moveTo>
                  <a:cubicBezTo>
                    <a:pt x="51" y="1"/>
                    <a:pt x="1" y="26"/>
                    <a:pt x="1" y="76"/>
                  </a:cubicBezTo>
                  <a:cubicBezTo>
                    <a:pt x="1" y="154"/>
                    <a:pt x="58" y="186"/>
                    <a:pt x="105" y="186"/>
                  </a:cubicBezTo>
                  <a:cubicBezTo>
                    <a:pt x="139" y="186"/>
                    <a:pt x="167" y="170"/>
                    <a:pt x="167" y="142"/>
                  </a:cubicBezTo>
                  <a:lnTo>
                    <a:pt x="167" y="76"/>
                  </a:lnTo>
                  <a:cubicBezTo>
                    <a:pt x="184" y="26"/>
                    <a:pt x="142" y="1"/>
                    <a:pt x="9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6" name="Google Shape;7286;p43"/>
            <p:cNvSpPr/>
            <p:nvPr/>
          </p:nvSpPr>
          <p:spPr>
            <a:xfrm>
              <a:off x="4763400" y="2196850"/>
              <a:ext cx="5475" cy="4525"/>
            </a:xfrm>
            <a:custGeom>
              <a:rect b="b" l="l" r="r" t="t"/>
              <a:pathLst>
                <a:path extrusionOk="0" h="181" w="219">
                  <a:moveTo>
                    <a:pt x="103" y="0"/>
                  </a:moveTo>
                  <a:cubicBezTo>
                    <a:pt x="52" y="0"/>
                    <a:pt x="1" y="34"/>
                    <a:pt x="16" y="97"/>
                  </a:cubicBezTo>
                  <a:lnTo>
                    <a:pt x="16" y="130"/>
                  </a:lnTo>
                  <a:cubicBezTo>
                    <a:pt x="33" y="163"/>
                    <a:pt x="75" y="180"/>
                    <a:pt x="112" y="180"/>
                  </a:cubicBezTo>
                  <a:cubicBezTo>
                    <a:pt x="150" y="180"/>
                    <a:pt x="183" y="163"/>
                    <a:pt x="183" y="130"/>
                  </a:cubicBezTo>
                  <a:cubicBezTo>
                    <a:pt x="218" y="42"/>
                    <a:pt x="161" y="0"/>
                    <a:pt x="10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7" name="Google Shape;7287;p43"/>
            <p:cNvSpPr/>
            <p:nvPr/>
          </p:nvSpPr>
          <p:spPr>
            <a:xfrm>
              <a:off x="4799650" y="2214050"/>
              <a:ext cx="9200" cy="32850"/>
            </a:xfrm>
            <a:custGeom>
              <a:rect b="b" l="l" r="r" t="t"/>
              <a:pathLst>
                <a:path extrusionOk="0" h="1314" w="368">
                  <a:moveTo>
                    <a:pt x="301" y="1"/>
                  </a:moveTo>
                  <a:cubicBezTo>
                    <a:pt x="268" y="1"/>
                    <a:pt x="234" y="26"/>
                    <a:pt x="234" y="76"/>
                  </a:cubicBezTo>
                  <a:cubicBezTo>
                    <a:pt x="134" y="443"/>
                    <a:pt x="67" y="843"/>
                    <a:pt x="1" y="1243"/>
                  </a:cubicBezTo>
                  <a:cubicBezTo>
                    <a:pt x="1" y="1285"/>
                    <a:pt x="64" y="1313"/>
                    <a:pt x="113" y="1313"/>
                  </a:cubicBezTo>
                  <a:cubicBezTo>
                    <a:pt x="143" y="1313"/>
                    <a:pt x="168" y="1302"/>
                    <a:pt x="168" y="1277"/>
                  </a:cubicBezTo>
                  <a:cubicBezTo>
                    <a:pt x="234" y="910"/>
                    <a:pt x="368" y="476"/>
                    <a:pt x="368" y="76"/>
                  </a:cubicBezTo>
                  <a:cubicBezTo>
                    <a:pt x="368" y="26"/>
                    <a:pt x="334" y="1"/>
                    <a:pt x="3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8" name="Google Shape;7288;p43"/>
            <p:cNvSpPr/>
            <p:nvPr/>
          </p:nvSpPr>
          <p:spPr>
            <a:xfrm>
              <a:off x="5125200" y="2285775"/>
              <a:ext cx="17575" cy="17600"/>
            </a:xfrm>
            <a:custGeom>
              <a:rect b="b" l="l" r="r" t="t"/>
              <a:pathLst>
                <a:path extrusionOk="0" h="704" w="703">
                  <a:moveTo>
                    <a:pt x="67" y="0"/>
                  </a:moveTo>
                  <a:cubicBezTo>
                    <a:pt x="35" y="0"/>
                    <a:pt x="0" y="54"/>
                    <a:pt x="55" y="109"/>
                  </a:cubicBezTo>
                  <a:cubicBezTo>
                    <a:pt x="155" y="176"/>
                    <a:pt x="222" y="309"/>
                    <a:pt x="322" y="409"/>
                  </a:cubicBezTo>
                  <a:cubicBezTo>
                    <a:pt x="388" y="476"/>
                    <a:pt x="488" y="609"/>
                    <a:pt x="555" y="676"/>
                  </a:cubicBezTo>
                  <a:cubicBezTo>
                    <a:pt x="565" y="696"/>
                    <a:pt x="583" y="704"/>
                    <a:pt x="603" y="704"/>
                  </a:cubicBezTo>
                  <a:cubicBezTo>
                    <a:pt x="649" y="704"/>
                    <a:pt x="702" y="657"/>
                    <a:pt x="655" y="609"/>
                  </a:cubicBezTo>
                  <a:cubicBezTo>
                    <a:pt x="488" y="409"/>
                    <a:pt x="255" y="242"/>
                    <a:pt x="88" y="9"/>
                  </a:cubicBezTo>
                  <a:cubicBezTo>
                    <a:pt x="82" y="3"/>
                    <a:pt x="75" y="0"/>
                    <a:pt x="67" y="0"/>
                  </a:cubicBezTo>
                  <a:close/>
                </a:path>
              </a:pathLst>
            </a:custGeom>
            <a:solidFill>
              <a:srgbClr val="FF7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9" name="Google Shape;7289;p43"/>
            <p:cNvSpPr/>
            <p:nvPr/>
          </p:nvSpPr>
          <p:spPr>
            <a:xfrm>
              <a:off x="4746275" y="2270975"/>
              <a:ext cx="5050" cy="4200"/>
            </a:xfrm>
            <a:custGeom>
              <a:rect b="b" l="l" r="r" t="t"/>
              <a:pathLst>
                <a:path extrusionOk="0" h="168" w="202">
                  <a:moveTo>
                    <a:pt x="101" y="0"/>
                  </a:moveTo>
                  <a:cubicBezTo>
                    <a:pt x="1" y="0"/>
                    <a:pt x="1" y="167"/>
                    <a:pt x="101" y="167"/>
                  </a:cubicBezTo>
                  <a:cubicBezTo>
                    <a:pt x="201" y="167"/>
                    <a:pt x="201" y="0"/>
                    <a:pt x="10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0" name="Google Shape;7290;p43"/>
            <p:cNvSpPr/>
            <p:nvPr/>
          </p:nvSpPr>
          <p:spPr>
            <a:xfrm>
              <a:off x="4751525" y="2247450"/>
              <a:ext cx="27900" cy="34250"/>
            </a:xfrm>
            <a:custGeom>
              <a:rect b="b" l="l" r="r" t="t"/>
              <a:pathLst>
                <a:path extrusionOk="0" h="1370" w="1116">
                  <a:moveTo>
                    <a:pt x="107" y="1"/>
                  </a:moveTo>
                  <a:cubicBezTo>
                    <a:pt x="66" y="1"/>
                    <a:pt x="0" y="79"/>
                    <a:pt x="58" y="108"/>
                  </a:cubicBezTo>
                  <a:cubicBezTo>
                    <a:pt x="391" y="508"/>
                    <a:pt x="625" y="975"/>
                    <a:pt x="992" y="1342"/>
                  </a:cubicBezTo>
                  <a:cubicBezTo>
                    <a:pt x="1011" y="1361"/>
                    <a:pt x="1031" y="1369"/>
                    <a:pt x="1048" y="1369"/>
                  </a:cubicBezTo>
                  <a:cubicBezTo>
                    <a:pt x="1089" y="1369"/>
                    <a:pt x="1115" y="1322"/>
                    <a:pt x="1092" y="1275"/>
                  </a:cubicBezTo>
                  <a:cubicBezTo>
                    <a:pt x="825" y="808"/>
                    <a:pt x="425" y="441"/>
                    <a:pt x="124" y="7"/>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1" name="Google Shape;7291;p43"/>
            <p:cNvSpPr/>
            <p:nvPr/>
          </p:nvSpPr>
          <p:spPr>
            <a:xfrm>
              <a:off x="4844275" y="2165275"/>
              <a:ext cx="5850" cy="5325"/>
            </a:xfrm>
            <a:custGeom>
              <a:rect b="b" l="l" r="r" t="t"/>
              <a:pathLst>
                <a:path extrusionOk="0" h="213" w="234">
                  <a:moveTo>
                    <a:pt x="117" y="0"/>
                  </a:moveTo>
                  <a:cubicBezTo>
                    <a:pt x="59" y="0"/>
                    <a:pt x="0" y="42"/>
                    <a:pt x="50" y="126"/>
                  </a:cubicBezTo>
                  <a:cubicBezTo>
                    <a:pt x="72" y="189"/>
                    <a:pt x="119" y="212"/>
                    <a:pt x="152" y="212"/>
                  </a:cubicBezTo>
                  <a:cubicBezTo>
                    <a:pt x="170" y="212"/>
                    <a:pt x="184" y="204"/>
                    <a:pt x="184" y="192"/>
                  </a:cubicBezTo>
                  <a:lnTo>
                    <a:pt x="184" y="126"/>
                  </a:lnTo>
                  <a:cubicBezTo>
                    <a:pt x="234" y="42"/>
                    <a:pt x="175" y="0"/>
                    <a:pt x="11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2" name="Google Shape;7292;p43"/>
            <p:cNvSpPr/>
            <p:nvPr/>
          </p:nvSpPr>
          <p:spPr>
            <a:xfrm>
              <a:off x="4854150" y="2094450"/>
              <a:ext cx="13925" cy="30650"/>
            </a:xfrm>
            <a:custGeom>
              <a:rect b="b" l="l" r="r" t="t"/>
              <a:pathLst>
                <a:path extrusionOk="0" h="1226" w="557">
                  <a:moveTo>
                    <a:pt x="484" y="1"/>
                  </a:moveTo>
                  <a:cubicBezTo>
                    <a:pt x="474" y="1"/>
                    <a:pt x="464" y="7"/>
                    <a:pt x="456" y="23"/>
                  </a:cubicBezTo>
                  <a:cubicBezTo>
                    <a:pt x="189" y="290"/>
                    <a:pt x="122" y="757"/>
                    <a:pt x="22" y="1124"/>
                  </a:cubicBezTo>
                  <a:cubicBezTo>
                    <a:pt x="1" y="1189"/>
                    <a:pt x="49" y="1225"/>
                    <a:pt x="94" y="1225"/>
                  </a:cubicBezTo>
                  <a:cubicBezTo>
                    <a:pt x="120" y="1225"/>
                    <a:pt x="144" y="1214"/>
                    <a:pt x="156" y="1191"/>
                  </a:cubicBezTo>
                  <a:cubicBezTo>
                    <a:pt x="189" y="957"/>
                    <a:pt x="289" y="790"/>
                    <a:pt x="356" y="590"/>
                  </a:cubicBezTo>
                  <a:cubicBezTo>
                    <a:pt x="456" y="423"/>
                    <a:pt x="523" y="257"/>
                    <a:pt x="556" y="90"/>
                  </a:cubicBezTo>
                  <a:cubicBezTo>
                    <a:pt x="556" y="64"/>
                    <a:pt x="518" y="1"/>
                    <a:pt x="484" y="1"/>
                  </a:cubicBezTo>
                  <a:close/>
                </a:path>
              </a:pathLst>
            </a:custGeom>
            <a:solidFill>
              <a:srgbClr val="FF7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3" name="Google Shape;7293;p43"/>
            <p:cNvSpPr/>
            <p:nvPr/>
          </p:nvSpPr>
          <p:spPr>
            <a:xfrm>
              <a:off x="4832175" y="2226775"/>
              <a:ext cx="5025" cy="4200"/>
            </a:xfrm>
            <a:custGeom>
              <a:rect b="b" l="l" r="r" t="t"/>
              <a:pathLst>
                <a:path extrusionOk="0" h="168" w="201">
                  <a:moveTo>
                    <a:pt x="67" y="1"/>
                  </a:moveTo>
                  <a:cubicBezTo>
                    <a:pt x="1" y="1"/>
                    <a:pt x="1" y="167"/>
                    <a:pt x="67" y="167"/>
                  </a:cubicBezTo>
                  <a:cubicBezTo>
                    <a:pt x="201" y="167"/>
                    <a:pt x="201" y="1"/>
                    <a:pt x="6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4" name="Google Shape;7294;p43"/>
            <p:cNvSpPr/>
            <p:nvPr/>
          </p:nvSpPr>
          <p:spPr>
            <a:xfrm>
              <a:off x="4801325" y="2270150"/>
              <a:ext cx="30875" cy="14200"/>
            </a:xfrm>
            <a:custGeom>
              <a:rect b="b" l="l" r="r" t="t"/>
              <a:pathLst>
                <a:path extrusionOk="0" h="568" w="1235">
                  <a:moveTo>
                    <a:pt x="1135" y="0"/>
                  </a:moveTo>
                  <a:cubicBezTo>
                    <a:pt x="768" y="67"/>
                    <a:pt x="434" y="267"/>
                    <a:pt x="101" y="434"/>
                  </a:cubicBezTo>
                  <a:cubicBezTo>
                    <a:pt x="0" y="434"/>
                    <a:pt x="101" y="567"/>
                    <a:pt x="134" y="567"/>
                  </a:cubicBezTo>
                  <a:cubicBezTo>
                    <a:pt x="467" y="434"/>
                    <a:pt x="901" y="334"/>
                    <a:pt x="1168" y="100"/>
                  </a:cubicBezTo>
                  <a:cubicBezTo>
                    <a:pt x="1235" y="67"/>
                    <a:pt x="1235" y="0"/>
                    <a:pt x="1135" y="0"/>
                  </a:cubicBezTo>
                  <a:close/>
                </a:path>
              </a:pathLst>
            </a:custGeom>
            <a:solidFill>
              <a:srgbClr val="FF7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5" name="Google Shape;7295;p43"/>
            <p:cNvSpPr/>
            <p:nvPr/>
          </p:nvSpPr>
          <p:spPr>
            <a:xfrm>
              <a:off x="4900800" y="2311125"/>
              <a:ext cx="23975" cy="43125"/>
            </a:xfrm>
            <a:custGeom>
              <a:rect b="b" l="l" r="r" t="t"/>
              <a:pathLst>
                <a:path extrusionOk="0" h="1725" w="959">
                  <a:moveTo>
                    <a:pt x="881" y="0"/>
                  </a:moveTo>
                  <a:cubicBezTo>
                    <a:pt x="868" y="0"/>
                    <a:pt x="858" y="8"/>
                    <a:pt x="858" y="29"/>
                  </a:cubicBezTo>
                  <a:cubicBezTo>
                    <a:pt x="591" y="563"/>
                    <a:pt x="358" y="1096"/>
                    <a:pt x="24" y="1630"/>
                  </a:cubicBezTo>
                  <a:cubicBezTo>
                    <a:pt x="1" y="1677"/>
                    <a:pt x="44" y="1724"/>
                    <a:pt x="83" y="1724"/>
                  </a:cubicBezTo>
                  <a:cubicBezTo>
                    <a:pt x="99" y="1724"/>
                    <a:pt x="115" y="1716"/>
                    <a:pt x="124" y="1697"/>
                  </a:cubicBezTo>
                  <a:cubicBezTo>
                    <a:pt x="458" y="1196"/>
                    <a:pt x="758" y="596"/>
                    <a:pt x="958" y="62"/>
                  </a:cubicBezTo>
                  <a:cubicBezTo>
                    <a:pt x="958" y="39"/>
                    <a:pt x="911" y="0"/>
                    <a:pt x="88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6" name="Google Shape;7296;p43"/>
            <p:cNvSpPr/>
            <p:nvPr/>
          </p:nvSpPr>
          <p:spPr>
            <a:xfrm>
              <a:off x="4908900" y="2389400"/>
              <a:ext cx="7325" cy="5575"/>
            </a:xfrm>
            <a:custGeom>
              <a:rect b="b" l="l" r="r" t="t"/>
              <a:pathLst>
                <a:path extrusionOk="0" h="223" w="293">
                  <a:moveTo>
                    <a:pt x="167" y="0"/>
                  </a:moveTo>
                  <a:cubicBezTo>
                    <a:pt x="101" y="0"/>
                    <a:pt x="1" y="67"/>
                    <a:pt x="34" y="134"/>
                  </a:cubicBezTo>
                  <a:cubicBezTo>
                    <a:pt x="34" y="167"/>
                    <a:pt x="101" y="167"/>
                    <a:pt x="134" y="200"/>
                  </a:cubicBezTo>
                  <a:cubicBezTo>
                    <a:pt x="149" y="216"/>
                    <a:pt x="167" y="222"/>
                    <a:pt x="184" y="222"/>
                  </a:cubicBezTo>
                  <a:cubicBezTo>
                    <a:pt x="240" y="222"/>
                    <a:pt x="293" y="151"/>
                    <a:pt x="267" y="100"/>
                  </a:cubicBezTo>
                  <a:cubicBezTo>
                    <a:pt x="267" y="34"/>
                    <a:pt x="201" y="34"/>
                    <a:pt x="1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7" name="Google Shape;7297;p43"/>
            <p:cNvSpPr/>
            <p:nvPr/>
          </p:nvSpPr>
          <p:spPr>
            <a:xfrm>
              <a:off x="4880550" y="2291200"/>
              <a:ext cx="4200" cy="5225"/>
            </a:xfrm>
            <a:custGeom>
              <a:rect b="b" l="l" r="r" t="t"/>
              <a:pathLst>
                <a:path extrusionOk="0" h="209" w="168">
                  <a:moveTo>
                    <a:pt x="71" y="0"/>
                  </a:moveTo>
                  <a:cubicBezTo>
                    <a:pt x="50" y="0"/>
                    <a:pt x="34" y="9"/>
                    <a:pt x="34" y="25"/>
                  </a:cubicBezTo>
                  <a:cubicBezTo>
                    <a:pt x="0" y="59"/>
                    <a:pt x="0" y="92"/>
                    <a:pt x="0" y="159"/>
                  </a:cubicBezTo>
                  <a:cubicBezTo>
                    <a:pt x="34" y="192"/>
                    <a:pt x="75" y="209"/>
                    <a:pt x="109" y="209"/>
                  </a:cubicBezTo>
                  <a:cubicBezTo>
                    <a:pt x="142" y="209"/>
                    <a:pt x="167" y="192"/>
                    <a:pt x="167" y="159"/>
                  </a:cubicBezTo>
                  <a:cubicBezTo>
                    <a:pt x="167" y="59"/>
                    <a:pt x="167" y="59"/>
                    <a:pt x="134" y="25"/>
                  </a:cubicBezTo>
                  <a:cubicBezTo>
                    <a:pt x="117" y="9"/>
                    <a:pt x="92" y="0"/>
                    <a:pt x="71" y="0"/>
                  </a:cubicBezTo>
                  <a:close/>
                </a:path>
              </a:pathLst>
            </a:custGeom>
            <a:solidFill>
              <a:srgbClr val="FF7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8" name="Google Shape;7298;p43"/>
            <p:cNvSpPr/>
            <p:nvPr/>
          </p:nvSpPr>
          <p:spPr>
            <a:xfrm>
              <a:off x="4957675" y="2281825"/>
              <a:ext cx="4625" cy="5125"/>
            </a:xfrm>
            <a:custGeom>
              <a:rect b="b" l="l" r="r" t="t"/>
              <a:pathLst>
                <a:path extrusionOk="0" h="205" w="185">
                  <a:moveTo>
                    <a:pt x="88" y="0"/>
                  </a:moveTo>
                  <a:cubicBezTo>
                    <a:pt x="43" y="0"/>
                    <a:pt x="1" y="33"/>
                    <a:pt x="18" y="100"/>
                  </a:cubicBezTo>
                  <a:cubicBezTo>
                    <a:pt x="18" y="172"/>
                    <a:pt x="65" y="205"/>
                    <a:pt x="110" y="205"/>
                  </a:cubicBezTo>
                  <a:cubicBezTo>
                    <a:pt x="148" y="205"/>
                    <a:pt x="184" y="180"/>
                    <a:pt x="184" y="134"/>
                  </a:cubicBezTo>
                  <a:lnTo>
                    <a:pt x="184" y="100"/>
                  </a:lnTo>
                  <a:cubicBezTo>
                    <a:pt x="184" y="33"/>
                    <a:pt x="134" y="0"/>
                    <a:pt x="8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9" name="Google Shape;7299;p43"/>
            <p:cNvSpPr/>
            <p:nvPr/>
          </p:nvSpPr>
          <p:spPr>
            <a:xfrm>
              <a:off x="4862650" y="2440350"/>
              <a:ext cx="5025" cy="5150"/>
            </a:xfrm>
            <a:custGeom>
              <a:rect b="b" l="l" r="r" t="t"/>
              <a:pathLst>
                <a:path extrusionOk="0" h="206" w="201">
                  <a:moveTo>
                    <a:pt x="91" y="1"/>
                  </a:moveTo>
                  <a:cubicBezTo>
                    <a:pt x="44" y="1"/>
                    <a:pt x="0" y="34"/>
                    <a:pt x="16" y="97"/>
                  </a:cubicBezTo>
                  <a:lnTo>
                    <a:pt x="16" y="130"/>
                  </a:lnTo>
                  <a:cubicBezTo>
                    <a:pt x="16" y="180"/>
                    <a:pt x="49" y="205"/>
                    <a:pt x="87" y="205"/>
                  </a:cubicBezTo>
                  <a:cubicBezTo>
                    <a:pt x="124" y="205"/>
                    <a:pt x="166" y="180"/>
                    <a:pt x="183" y="130"/>
                  </a:cubicBezTo>
                  <a:cubicBezTo>
                    <a:pt x="200" y="42"/>
                    <a:pt x="144" y="1"/>
                    <a:pt x="9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0" name="Google Shape;7300;p43"/>
            <p:cNvSpPr/>
            <p:nvPr/>
          </p:nvSpPr>
          <p:spPr>
            <a:xfrm>
              <a:off x="4897225" y="2456725"/>
              <a:ext cx="10025" cy="33725"/>
            </a:xfrm>
            <a:custGeom>
              <a:rect b="b" l="l" r="r" t="t"/>
              <a:pathLst>
                <a:path extrusionOk="0" h="1349" w="401">
                  <a:moveTo>
                    <a:pt x="334" y="1"/>
                  </a:moveTo>
                  <a:cubicBezTo>
                    <a:pt x="301" y="1"/>
                    <a:pt x="267" y="26"/>
                    <a:pt x="267" y="76"/>
                  </a:cubicBezTo>
                  <a:cubicBezTo>
                    <a:pt x="134" y="443"/>
                    <a:pt x="101" y="876"/>
                    <a:pt x="1" y="1243"/>
                  </a:cubicBezTo>
                  <a:cubicBezTo>
                    <a:pt x="36" y="1315"/>
                    <a:pt x="82" y="1348"/>
                    <a:pt x="116" y="1348"/>
                  </a:cubicBezTo>
                  <a:cubicBezTo>
                    <a:pt x="146" y="1348"/>
                    <a:pt x="167" y="1323"/>
                    <a:pt x="167" y="1277"/>
                  </a:cubicBezTo>
                  <a:cubicBezTo>
                    <a:pt x="267" y="910"/>
                    <a:pt x="401" y="476"/>
                    <a:pt x="401" y="76"/>
                  </a:cubicBezTo>
                  <a:cubicBezTo>
                    <a:pt x="401" y="26"/>
                    <a:pt x="367" y="1"/>
                    <a:pt x="334"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1" name="Google Shape;7301;p43"/>
            <p:cNvSpPr/>
            <p:nvPr/>
          </p:nvSpPr>
          <p:spPr>
            <a:xfrm>
              <a:off x="4844900" y="2386325"/>
              <a:ext cx="16700" cy="17575"/>
            </a:xfrm>
            <a:custGeom>
              <a:rect b="b" l="l" r="r" t="t"/>
              <a:pathLst>
                <a:path extrusionOk="0" h="703" w="668">
                  <a:moveTo>
                    <a:pt x="49" y="1"/>
                  </a:moveTo>
                  <a:cubicBezTo>
                    <a:pt x="32" y="1"/>
                    <a:pt x="0" y="65"/>
                    <a:pt x="25" y="90"/>
                  </a:cubicBezTo>
                  <a:cubicBezTo>
                    <a:pt x="92" y="190"/>
                    <a:pt x="192" y="290"/>
                    <a:pt x="259" y="390"/>
                  </a:cubicBezTo>
                  <a:cubicBezTo>
                    <a:pt x="359" y="457"/>
                    <a:pt x="426" y="590"/>
                    <a:pt x="526" y="690"/>
                  </a:cubicBezTo>
                  <a:cubicBezTo>
                    <a:pt x="534" y="699"/>
                    <a:pt x="549" y="703"/>
                    <a:pt x="564" y="703"/>
                  </a:cubicBezTo>
                  <a:cubicBezTo>
                    <a:pt x="611" y="703"/>
                    <a:pt x="667" y="665"/>
                    <a:pt x="592" y="590"/>
                  </a:cubicBezTo>
                  <a:cubicBezTo>
                    <a:pt x="426" y="390"/>
                    <a:pt x="226" y="223"/>
                    <a:pt x="59" y="23"/>
                  </a:cubicBezTo>
                  <a:cubicBezTo>
                    <a:pt x="59" y="7"/>
                    <a:pt x="55" y="1"/>
                    <a:pt x="49" y="1"/>
                  </a:cubicBezTo>
                  <a:close/>
                </a:path>
              </a:pathLst>
            </a:custGeom>
            <a:solidFill>
              <a:srgbClr val="FF7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2" name="Google Shape;7302;p43"/>
            <p:cNvSpPr/>
            <p:nvPr/>
          </p:nvSpPr>
          <p:spPr>
            <a:xfrm>
              <a:off x="4844700" y="2514400"/>
              <a:ext cx="5850" cy="4275"/>
            </a:xfrm>
            <a:custGeom>
              <a:rect b="b" l="l" r="r" t="t"/>
              <a:pathLst>
                <a:path extrusionOk="0" h="171" w="234">
                  <a:moveTo>
                    <a:pt x="79" y="0"/>
                  </a:moveTo>
                  <a:cubicBezTo>
                    <a:pt x="1" y="0"/>
                    <a:pt x="8" y="171"/>
                    <a:pt x="100" y="171"/>
                  </a:cubicBezTo>
                  <a:cubicBezTo>
                    <a:pt x="234" y="171"/>
                    <a:pt x="234" y="4"/>
                    <a:pt x="100" y="4"/>
                  </a:cubicBezTo>
                  <a:cubicBezTo>
                    <a:pt x="92" y="1"/>
                    <a:pt x="85" y="0"/>
                    <a:pt x="79"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3" name="Google Shape;7303;p43"/>
            <p:cNvSpPr/>
            <p:nvPr/>
          </p:nvSpPr>
          <p:spPr>
            <a:xfrm>
              <a:off x="4849900" y="2490575"/>
              <a:ext cx="27125" cy="34250"/>
            </a:xfrm>
            <a:custGeom>
              <a:rect b="b" l="l" r="r" t="t"/>
              <a:pathLst>
                <a:path extrusionOk="0" h="1370" w="1085">
                  <a:moveTo>
                    <a:pt x="79" y="0"/>
                  </a:moveTo>
                  <a:cubicBezTo>
                    <a:pt x="33" y="0"/>
                    <a:pt x="0" y="64"/>
                    <a:pt x="26" y="89"/>
                  </a:cubicBezTo>
                  <a:cubicBezTo>
                    <a:pt x="359" y="523"/>
                    <a:pt x="626" y="957"/>
                    <a:pt x="993" y="1357"/>
                  </a:cubicBezTo>
                  <a:cubicBezTo>
                    <a:pt x="1001" y="1365"/>
                    <a:pt x="1012" y="1370"/>
                    <a:pt x="1022" y="1370"/>
                  </a:cubicBezTo>
                  <a:cubicBezTo>
                    <a:pt x="1053" y="1370"/>
                    <a:pt x="1085" y="1332"/>
                    <a:pt x="1060" y="1257"/>
                  </a:cubicBezTo>
                  <a:cubicBezTo>
                    <a:pt x="826" y="790"/>
                    <a:pt x="392" y="423"/>
                    <a:pt x="126" y="23"/>
                  </a:cubicBezTo>
                  <a:cubicBezTo>
                    <a:pt x="110" y="7"/>
                    <a:pt x="93"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4" name="Google Shape;7304;p43"/>
            <p:cNvSpPr/>
            <p:nvPr/>
          </p:nvSpPr>
          <p:spPr>
            <a:xfrm>
              <a:off x="4942675" y="2408775"/>
              <a:ext cx="5450" cy="4550"/>
            </a:xfrm>
            <a:custGeom>
              <a:rect b="b" l="l" r="r" t="t"/>
              <a:pathLst>
                <a:path extrusionOk="0" h="182" w="218">
                  <a:moveTo>
                    <a:pt x="121" y="1"/>
                  </a:moveTo>
                  <a:cubicBezTo>
                    <a:pt x="67" y="1"/>
                    <a:pt x="0" y="42"/>
                    <a:pt x="17" y="126"/>
                  </a:cubicBezTo>
                  <a:cubicBezTo>
                    <a:pt x="56" y="165"/>
                    <a:pt x="95" y="181"/>
                    <a:pt x="121" y="181"/>
                  </a:cubicBezTo>
                  <a:cubicBezTo>
                    <a:pt x="139" y="181"/>
                    <a:pt x="151" y="173"/>
                    <a:pt x="151" y="159"/>
                  </a:cubicBezTo>
                  <a:lnTo>
                    <a:pt x="151" y="126"/>
                  </a:lnTo>
                  <a:cubicBezTo>
                    <a:pt x="217" y="42"/>
                    <a:pt x="176"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5" name="Google Shape;7305;p43"/>
            <p:cNvSpPr/>
            <p:nvPr/>
          </p:nvSpPr>
          <p:spPr>
            <a:xfrm>
              <a:off x="4952100" y="2337450"/>
              <a:ext cx="14375" cy="31325"/>
            </a:xfrm>
            <a:custGeom>
              <a:rect b="b" l="l" r="r" t="t"/>
              <a:pathLst>
                <a:path extrusionOk="0" h="1253" w="575">
                  <a:moveTo>
                    <a:pt x="466" y="1"/>
                  </a:moveTo>
                  <a:cubicBezTo>
                    <a:pt x="456" y="1"/>
                    <a:pt x="447" y="4"/>
                    <a:pt x="441" y="10"/>
                  </a:cubicBezTo>
                  <a:cubicBezTo>
                    <a:pt x="207" y="310"/>
                    <a:pt x="107" y="744"/>
                    <a:pt x="40" y="1144"/>
                  </a:cubicBezTo>
                  <a:cubicBezTo>
                    <a:pt x="0" y="1204"/>
                    <a:pt x="32" y="1252"/>
                    <a:pt x="72" y="1252"/>
                  </a:cubicBezTo>
                  <a:cubicBezTo>
                    <a:pt x="98" y="1252"/>
                    <a:pt x="127" y="1231"/>
                    <a:pt x="141" y="1178"/>
                  </a:cubicBezTo>
                  <a:cubicBezTo>
                    <a:pt x="207" y="977"/>
                    <a:pt x="274" y="811"/>
                    <a:pt x="374" y="577"/>
                  </a:cubicBezTo>
                  <a:cubicBezTo>
                    <a:pt x="441" y="410"/>
                    <a:pt x="541" y="244"/>
                    <a:pt x="574" y="77"/>
                  </a:cubicBezTo>
                  <a:cubicBezTo>
                    <a:pt x="574" y="50"/>
                    <a:pt x="509" y="1"/>
                    <a:pt x="466" y="1"/>
                  </a:cubicBezTo>
                  <a:close/>
                </a:path>
              </a:pathLst>
            </a:custGeom>
            <a:solidFill>
              <a:srgbClr val="FF7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6" name="Google Shape;7306;p43"/>
            <p:cNvSpPr/>
            <p:nvPr/>
          </p:nvSpPr>
          <p:spPr>
            <a:xfrm>
              <a:off x="4865525" y="2334325"/>
              <a:ext cx="5050" cy="14550"/>
            </a:xfrm>
            <a:custGeom>
              <a:rect b="b" l="l" r="r" t="t"/>
              <a:pathLst>
                <a:path extrusionOk="0" h="582" w="202">
                  <a:moveTo>
                    <a:pt x="63" y="0"/>
                  </a:moveTo>
                  <a:cubicBezTo>
                    <a:pt x="43" y="0"/>
                    <a:pt x="1" y="37"/>
                    <a:pt x="1" y="102"/>
                  </a:cubicBezTo>
                  <a:cubicBezTo>
                    <a:pt x="34" y="268"/>
                    <a:pt x="34" y="435"/>
                    <a:pt x="101" y="535"/>
                  </a:cubicBezTo>
                  <a:cubicBezTo>
                    <a:pt x="131" y="565"/>
                    <a:pt x="154" y="582"/>
                    <a:pt x="171" y="582"/>
                  </a:cubicBezTo>
                  <a:cubicBezTo>
                    <a:pt x="191" y="582"/>
                    <a:pt x="201" y="557"/>
                    <a:pt x="201" y="502"/>
                  </a:cubicBezTo>
                  <a:cubicBezTo>
                    <a:pt x="201" y="335"/>
                    <a:pt x="101" y="202"/>
                    <a:pt x="68" y="35"/>
                  </a:cubicBezTo>
                  <a:cubicBezTo>
                    <a:pt x="79" y="11"/>
                    <a:pt x="75"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7" name="Google Shape;7307;p43"/>
            <p:cNvSpPr/>
            <p:nvPr/>
          </p:nvSpPr>
          <p:spPr>
            <a:xfrm>
              <a:off x="4984800" y="2466125"/>
              <a:ext cx="6675" cy="4175"/>
            </a:xfrm>
            <a:custGeom>
              <a:rect b="b" l="l" r="r" t="t"/>
              <a:pathLst>
                <a:path extrusionOk="0" h="167" w="267">
                  <a:moveTo>
                    <a:pt x="133" y="0"/>
                  </a:moveTo>
                  <a:cubicBezTo>
                    <a:pt x="0" y="0"/>
                    <a:pt x="0" y="167"/>
                    <a:pt x="133" y="167"/>
                  </a:cubicBezTo>
                  <a:cubicBezTo>
                    <a:pt x="267" y="167"/>
                    <a:pt x="267" y="0"/>
                    <a:pt x="13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8" name="Google Shape;7308;p43"/>
            <p:cNvSpPr/>
            <p:nvPr/>
          </p:nvSpPr>
          <p:spPr>
            <a:xfrm>
              <a:off x="4894725" y="2538675"/>
              <a:ext cx="30050" cy="15025"/>
            </a:xfrm>
            <a:custGeom>
              <a:rect b="b" l="l" r="r" t="t"/>
              <a:pathLst>
                <a:path extrusionOk="0" h="601" w="1202">
                  <a:moveTo>
                    <a:pt x="1101" y="0"/>
                  </a:moveTo>
                  <a:cubicBezTo>
                    <a:pt x="734" y="67"/>
                    <a:pt x="401" y="300"/>
                    <a:pt x="67" y="467"/>
                  </a:cubicBezTo>
                  <a:cubicBezTo>
                    <a:pt x="0" y="467"/>
                    <a:pt x="67" y="601"/>
                    <a:pt x="101" y="601"/>
                  </a:cubicBezTo>
                  <a:cubicBezTo>
                    <a:pt x="434" y="467"/>
                    <a:pt x="868" y="334"/>
                    <a:pt x="1168" y="134"/>
                  </a:cubicBezTo>
                  <a:cubicBezTo>
                    <a:pt x="1201" y="100"/>
                    <a:pt x="1201" y="0"/>
                    <a:pt x="1101" y="0"/>
                  </a:cubicBezTo>
                  <a:close/>
                </a:path>
              </a:pathLst>
            </a:custGeom>
            <a:solidFill>
              <a:srgbClr val="FF7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9" name="Google Shape;7309;p43"/>
            <p:cNvSpPr/>
            <p:nvPr/>
          </p:nvSpPr>
          <p:spPr>
            <a:xfrm>
              <a:off x="5065950" y="2272325"/>
              <a:ext cx="23100" cy="43125"/>
            </a:xfrm>
            <a:custGeom>
              <a:rect b="b" l="l" r="r" t="t"/>
              <a:pathLst>
                <a:path extrusionOk="0" h="1725" w="924">
                  <a:moveTo>
                    <a:pt x="869" y="0"/>
                  </a:moveTo>
                  <a:cubicBezTo>
                    <a:pt x="862" y="0"/>
                    <a:pt x="857" y="4"/>
                    <a:pt x="857" y="13"/>
                  </a:cubicBezTo>
                  <a:cubicBezTo>
                    <a:pt x="557" y="580"/>
                    <a:pt x="357" y="1114"/>
                    <a:pt x="23" y="1648"/>
                  </a:cubicBezTo>
                  <a:cubicBezTo>
                    <a:pt x="0" y="1670"/>
                    <a:pt x="24" y="1724"/>
                    <a:pt x="52" y="1724"/>
                  </a:cubicBezTo>
                  <a:cubicBezTo>
                    <a:pt x="65" y="1724"/>
                    <a:pt x="79" y="1713"/>
                    <a:pt x="90" y="1681"/>
                  </a:cubicBezTo>
                  <a:cubicBezTo>
                    <a:pt x="423" y="1181"/>
                    <a:pt x="724" y="614"/>
                    <a:pt x="924" y="80"/>
                  </a:cubicBezTo>
                  <a:cubicBezTo>
                    <a:pt x="924" y="31"/>
                    <a:pt x="888" y="0"/>
                    <a:pt x="869"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0" name="Google Shape;7310;p43"/>
            <p:cNvSpPr/>
            <p:nvPr/>
          </p:nvSpPr>
          <p:spPr>
            <a:xfrm>
              <a:off x="5072650" y="2350825"/>
              <a:ext cx="7050" cy="5775"/>
            </a:xfrm>
            <a:custGeom>
              <a:rect b="b" l="l" r="r" t="t"/>
              <a:pathLst>
                <a:path extrusionOk="0" h="231" w="282">
                  <a:moveTo>
                    <a:pt x="118" y="0"/>
                  </a:moveTo>
                  <a:cubicBezTo>
                    <a:pt x="58" y="0"/>
                    <a:pt x="0" y="60"/>
                    <a:pt x="55" y="142"/>
                  </a:cubicBezTo>
                  <a:cubicBezTo>
                    <a:pt x="55" y="176"/>
                    <a:pt x="89" y="176"/>
                    <a:pt x="122" y="209"/>
                  </a:cubicBezTo>
                  <a:cubicBezTo>
                    <a:pt x="144" y="224"/>
                    <a:pt x="165" y="231"/>
                    <a:pt x="184" y="231"/>
                  </a:cubicBezTo>
                  <a:cubicBezTo>
                    <a:pt x="247" y="231"/>
                    <a:pt x="281" y="153"/>
                    <a:pt x="255" y="75"/>
                  </a:cubicBezTo>
                  <a:cubicBezTo>
                    <a:pt x="255" y="42"/>
                    <a:pt x="222" y="42"/>
                    <a:pt x="155" y="9"/>
                  </a:cubicBezTo>
                  <a:cubicBezTo>
                    <a:pt x="143" y="3"/>
                    <a:pt x="131" y="0"/>
                    <a:pt x="118"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1" name="Google Shape;7311;p43"/>
            <p:cNvSpPr/>
            <p:nvPr/>
          </p:nvSpPr>
          <p:spPr>
            <a:xfrm>
              <a:off x="5045675" y="2252200"/>
              <a:ext cx="4175" cy="5675"/>
            </a:xfrm>
            <a:custGeom>
              <a:rect b="b" l="l" r="r" t="t"/>
              <a:pathLst>
                <a:path extrusionOk="0" h="227" w="167">
                  <a:moveTo>
                    <a:pt x="58" y="1"/>
                  </a:moveTo>
                  <a:cubicBezTo>
                    <a:pt x="42" y="1"/>
                    <a:pt x="33" y="18"/>
                    <a:pt x="33" y="51"/>
                  </a:cubicBezTo>
                  <a:cubicBezTo>
                    <a:pt x="0" y="84"/>
                    <a:pt x="0" y="118"/>
                    <a:pt x="0" y="151"/>
                  </a:cubicBezTo>
                  <a:cubicBezTo>
                    <a:pt x="17" y="201"/>
                    <a:pt x="58" y="226"/>
                    <a:pt x="96" y="226"/>
                  </a:cubicBezTo>
                  <a:cubicBezTo>
                    <a:pt x="134" y="226"/>
                    <a:pt x="167" y="201"/>
                    <a:pt x="167" y="151"/>
                  </a:cubicBezTo>
                  <a:cubicBezTo>
                    <a:pt x="167" y="84"/>
                    <a:pt x="167" y="84"/>
                    <a:pt x="134" y="51"/>
                  </a:cubicBezTo>
                  <a:cubicBezTo>
                    <a:pt x="100" y="18"/>
                    <a:pt x="75" y="1"/>
                    <a:pt x="58" y="1"/>
                  </a:cubicBezTo>
                  <a:close/>
                </a:path>
              </a:pathLst>
            </a:custGeom>
            <a:solidFill>
              <a:srgbClr val="FF7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2" name="Google Shape;7312;p43"/>
            <p:cNvSpPr/>
            <p:nvPr/>
          </p:nvSpPr>
          <p:spPr>
            <a:xfrm>
              <a:off x="5121550" y="2243450"/>
              <a:ext cx="4625" cy="5150"/>
            </a:xfrm>
            <a:custGeom>
              <a:rect b="b" l="l" r="r" t="t"/>
              <a:pathLst>
                <a:path extrusionOk="0" h="206" w="185">
                  <a:moveTo>
                    <a:pt x="96" y="1"/>
                  </a:moveTo>
                  <a:cubicBezTo>
                    <a:pt x="51" y="1"/>
                    <a:pt x="1" y="34"/>
                    <a:pt x="1" y="101"/>
                  </a:cubicBezTo>
                  <a:cubicBezTo>
                    <a:pt x="1" y="172"/>
                    <a:pt x="48" y="205"/>
                    <a:pt x="93" y="205"/>
                  </a:cubicBezTo>
                  <a:cubicBezTo>
                    <a:pt x="131" y="205"/>
                    <a:pt x="167" y="181"/>
                    <a:pt x="167" y="134"/>
                  </a:cubicBezTo>
                  <a:lnTo>
                    <a:pt x="167" y="101"/>
                  </a:lnTo>
                  <a:cubicBezTo>
                    <a:pt x="184" y="34"/>
                    <a:pt x="142" y="1"/>
                    <a:pt x="9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3" name="Google Shape;7313;p43"/>
            <p:cNvSpPr/>
            <p:nvPr/>
          </p:nvSpPr>
          <p:spPr>
            <a:xfrm>
              <a:off x="5026100" y="2402000"/>
              <a:ext cx="5450" cy="5150"/>
            </a:xfrm>
            <a:custGeom>
              <a:rect b="b" l="l" r="r" t="t"/>
              <a:pathLst>
                <a:path extrusionOk="0" h="206" w="218">
                  <a:moveTo>
                    <a:pt x="103" y="0"/>
                  </a:moveTo>
                  <a:cubicBezTo>
                    <a:pt x="51" y="0"/>
                    <a:pt x="0" y="34"/>
                    <a:pt x="16" y="97"/>
                  </a:cubicBezTo>
                  <a:lnTo>
                    <a:pt x="16" y="130"/>
                  </a:lnTo>
                  <a:cubicBezTo>
                    <a:pt x="49" y="180"/>
                    <a:pt x="91" y="205"/>
                    <a:pt x="124" y="205"/>
                  </a:cubicBezTo>
                  <a:cubicBezTo>
                    <a:pt x="158" y="205"/>
                    <a:pt x="183" y="180"/>
                    <a:pt x="183" y="130"/>
                  </a:cubicBezTo>
                  <a:cubicBezTo>
                    <a:pt x="218" y="42"/>
                    <a:pt x="160" y="0"/>
                    <a:pt x="10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4" name="Google Shape;7314;p43"/>
            <p:cNvSpPr/>
            <p:nvPr/>
          </p:nvSpPr>
          <p:spPr>
            <a:xfrm>
              <a:off x="5044825" y="2456725"/>
              <a:ext cx="9200" cy="33725"/>
            </a:xfrm>
            <a:custGeom>
              <a:rect b="b" l="l" r="r" t="t"/>
              <a:pathLst>
                <a:path extrusionOk="0" h="1349" w="368">
                  <a:moveTo>
                    <a:pt x="301" y="1"/>
                  </a:moveTo>
                  <a:cubicBezTo>
                    <a:pt x="268" y="1"/>
                    <a:pt x="234" y="26"/>
                    <a:pt x="234" y="76"/>
                  </a:cubicBezTo>
                  <a:cubicBezTo>
                    <a:pt x="101" y="443"/>
                    <a:pt x="67" y="876"/>
                    <a:pt x="1" y="1243"/>
                  </a:cubicBezTo>
                  <a:cubicBezTo>
                    <a:pt x="1" y="1315"/>
                    <a:pt x="49" y="1348"/>
                    <a:pt x="93" y="1348"/>
                  </a:cubicBezTo>
                  <a:cubicBezTo>
                    <a:pt x="132" y="1348"/>
                    <a:pt x="168" y="1323"/>
                    <a:pt x="168" y="1277"/>
                  </a:cubicBezTo>
                  <a:cubicBezTo>
                    <a:pt x="234" y="910"/>
                    <a:pt x="368" y="476"/>
                    <a:pt x="368" y="76"/>
                  </a:cubicBezTo>
                  <a:cubicBezTo>
                    <a:pt x="368" y="26"/>
                    <a:pt x="334" y="1"/>
                    <a:pt x="3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5" name="Google Shape;7315;p43"/>
            <p:cNvSpPr/>
            <p:nvPr/>
          </p:nvSpPr>
          <p:spPr>
            <a:xfrm>
              <a:off x="5008375" y="2347525"/>
              <a:ext cx="17675" cy="17200"/>
            </a:xfrm>
            <a:custGeom>
              <a:rect b="b" l="l" r="r" t="t"/>
              <a:pathLst>
                <a:path extrusionOk="0" h="688" w="707">
                  <a:moveTo>
                    <a:pt x="97" y="1"/>
                  </a:moveTo>
                  <a:cubicBezTo>
                    <a:pt x="42" y="1"/>
                    <a:pt x="0" y="79"/>
                    <a:pt x="58" y="107"/>
                  </a:cubicBezTo>
                  <a:cubicBezTo>
                    <a:pt x="158" y="174"/>
                    <a:pt x="225" y="308"/>
                    <a:pt x="325" y="408"/>
                  </a:cubicBezTo>
                  <a:cubicBezTo>
                    <a:pt x="391" y="474"/>
                    <a:pt x="491" y="608"/>
                    <a:pt x="558" y="674"/>
                  </a:cubicBezTo>
                  <a:cubicBezTo>
                    <a:pt x="576" y="683"/>
                    <a:pt x="596" y="688"/>
                    <a:pt x="615" y="688"/>
                  </a:cubicBezTo>
                  <a:cubicBezTo>
                    <a:pt x="666" y="688"/>
                    <a:pt x="707" y="657"/>
                    <a:pt x="658" y="608"/>
                  </a:cubicBezTo>
                  <a:cubicBezTo>
                    <a:pt x="491" y="408"/>
                    <a:pt x="291" y="207"/>
                    <a:pt x="124" y="7"/>
                  </a:cubicBezTo>
                  <a:cubicBezTo>
                    <a:pt x="115" y="3"/>
                    <a:pt x="106" y="1"/>
                    <a:pt x="97" y="1"/>
                  </a:cubicBezTo>
                  <a:close/>
                </a:path>
              </a:pathLst>
            </a:custGeom>
            <a:solidFill>
              <a:srgbClr val="FF7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6" name="Google Shape;7316;p43"/>
            <p:cNvSpPr/>
            <p:nvPr/>
          </p:nvSpPr>
          <p:spPr>
            <a:xfrm>
              <a:off x="5020650" y="2520325"/>
              <a:ext cx="5850" cy="4200"/>
            </a:xfrm>
            <a:custGeom>
              <a:rect b="b" l="l" r="r" t="t"/>
              <a:pathLst>
                <a:path extrusionOk="0" h="168" w="234">
                  <a:moveTo>
                    <a:pt x="134" y="0"/>
                  </a:moveTo>
                  <a:cubicBezTo>
                    <a:pt x="0" y="0"/>
                    <a:pt x="0" y="167"/>
                    <a:pt x="134" y="167"/>
                  </a:cubicBezTo>
                  <a:cubicBezTo>
                    <a:pt x="234" y="167"/>
                    <a:pt x="234" y="0"/>
                    <a:pt x="13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7" name="Google Shape;7317;p43"/>
            <p:cNvSpPr/>
            <p:nvPr/>
          </p:nvSpPr>
          <p:spPr>
            <a:xfrm>
              <a:off x="4981125" y="2410850"/>
              <a:ext cx="27675" cy="34750"/>
            </a:xfrm>
            <a:custGeom>
              <a:rect b="b" l="l" r="r" t="t"/>
              <a:pathLst>
                <a:path extrusionOk="0" h="1390" w="1107">
                  <a:moveTo>
                    <a:pt x="57" y="1"/>
                  </a:moveTo>
                  <a:cubicBezTo>
                    <a:pt x="19" y="1"/>
                    <a:pt x="0" y="63"/>
                    <a:pt x="47" y="110"/>
                  </a:cubicBezTo>
                  <a:cubicBezTo>
                    <a:pt x="381" y="543"/>
                    <a:pt x="614" y="977"/>
                    <a:pt x="981" y="1377"/>
                  </a:cubicBezTo>
                  <a:cubicBezTo>
                    <a:pt x="998" y="1385"/>
                    <a:pt x="1014" y="1390"/>
                    <a:pt x="1029" y="1390"/>
                  </a:cubicBezTo>
                  <a:cubicBezTo>
                    <a:pt x="1075" y="1390"/>
                    <a:pt x="1106" y="1352"/>
                    <a:pt x="1081" y="1277"/>
                  </a:cubicBezTo>
                  <a:cubicBezTo>
                    <a:pt x="814" y="810"/>
                    <a:pt x="414" y="443"/>
                    <a:pt x="114" y="43"/>
                  </a:cubicBezTo>
                  <a:cubicBezTo>
                    <a:pt x="93" y="12"/>
                    <a:pt x="73" y="1"/>
                    <a:pt x="5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8" name="Google Shape;7318;p43"/>
            <p:cNvSpPr/>
            <p:nvPr/>
          </p:nvSpPr>
          <p:spPr>
            <a:xfrm>
              <a:off x="5084850" y="2415450"/>
              <a:ext cx="5450" cy="5325"/>
            </a:xfrm>
            <a:custGeom>
              <a:rect b="b" l="l" r="r" t="t"/>
              <a:pathLst>
                <a:path extrusionOk="0" h="213" w="218">
                  <a:moveTo>
                    <a:pt x="113" y="1"/>
                  </a:moveTo>
                  <a:cubicBezTo>
                    <a:pt x="59" y="1"/>
                    <a:pt x="1" y="42"/>
                    <a:pt x="34" y="126"/>
                  </a:cubicBezTo>
                  <a:cubicBezTo>
                    <a:pt x="77" y="189"/>
                    <a:pt x="119" y="212"/>
                    <a:pt x="144" y="212"/>
                  </a:cubicBezTo>
                  <a:cubicBezTo>
                    <a:pt x="159" y="212"/>
                    <a:pt x="168" y="205"/>
                    <a:pt x="168" y="192"/>
                  </a:cubicBezTo>
                  <a:lnTo>
                    <a:pt x="168" y="126"/>
                  </a:lnTo>
                  <a:cubicBezTo>
                    <a:pt x="218" y="42"/>
                    <a:pt x="168" y="1"/>
                    <a:pt x="11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9" name="Google Shape;7319;p43"/>
            <p:cNvSpPr/>
            <p:nvPr/>
          </p:nvSpPr>
          <p:spPr>
            <a:xfrm>
              <a:off x="5121550" y="2342475"/>
              <a:ext cx="13375" cy="31550"/>
            </a:xfrm>
            <a:custGeom>
              <a:rect b="b" l="l" r="r" t="t"/>
              <a:pathLst>
                <a:path extrusionOk="0" h="1262" w="535">
                  <a:moveTo>
                    <a:pt x="455" y="0"/>
                  </a:moveTo>
                  <a:cubicBezTo>
                    <a:pt x="448" y="0"/>
                    <a:pt x="440" y="3"/>
                    <a:pt x="434" y="9"/>
                  </a:cubicBezTo>
                  <a:cubicBezTo>
                    <a:pt x="167" y="309"/>
                    <a:pt x="101" y="776"/>
                    <a:pt x="1" y="1143"/>
                  </a:cubicBezTo>
                  <a:cubicBezTo>
                    <a:pt x="1" y="1218"/>
                    <a:pt x="43" y="1262"/>
                    <a:pt x="80" y="1262"/>
                  </a:cubicBezTo>
                  <a:cubicBezTo>
                    <a:pt x="108" y="1262"/>
                    <a:pt x="134" y="1235"/>
                    <a:pt x="134" y="1177"/>
                  </a:cubicBezTo>
                  <a:cubicBezTo>
                    <a:pt x="167" y="977"/>
                    <a:pt x="234" y="810"/>
                    <a:pt x="334" y="610"/>
                  </a:cubicBezTo>
                  <a:cubicBezTo>
                    <a:pt x="434" y="409"/>
                    <a:pt x="501" y="243"/>
                    <a:pt x="534" y="109"/>
                  </a:cubicBezTo>
                  <a:cubicBezTo>
                    <a:pt x="534" y="55"/>
                    <a:pt x="490" y="0"/>
                    <a:pt x="455" y="0"/>
                  </a:cubicBezTo>
                  <a:close/>
                </a:path>
              </a:pathLst>
            </a:custGeom>
            <a:solidFill>
              <a:srgbClr val="FF7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0" name="Google Shape;7320;p43"/>
            <p:cNvSpPr/>
            <p:nvPr/>
          </p:nvSpPr>
          <p:spPr>
            <a:xfrm>
              <a:off x="5029825" y="2295925"/>
              <a:ext cx="5025" cy="13975"/>
            </a:xfrm>
            <a:custGeom>
              <a:rect b="b" l="l" r="r" t="t"/>
              <a:pathLst>
                <a:path extrusionOk="0" h="559" w="201">
                  <a:moveTo>
                    <a:pt x="68" y="0"/>
                  </a:moveTo>
                  <a:cubicBezTo>
                    <a:pt x="39" y="0"/>
                    <a:pt x="0" y="29"/>
                    <a:pt x="0" y="70"/>
                  </a:cubicBezTo>
                  <a:cubicBezTo>
                    <a:pt x="34" y="237"/>
                    <a:pt x="34" y="403"/>
                    <a:pt x="134" y="537"/>
                  </a:cubicBezTo>
                  <a:cubicBezTo>
                    <a:pt x="148" y="551"/>
                    <a:pt x="161" y="559"/>
                    <a:pt x="173" y="559"/>
                  </a:cubicBezTo>
                  <a:cubicBezTo>
                    <a:pt x="189" y="559"/>
                    <a:pt x="200" y="543"/>
                    <a:pt x="200" y="504"/>
                  </a:cubicBezTo>
                  <a:cubicBezTo>
                    <a:pt x="200" y="337"/>
                    <a:pt x="134" y="203"/>
                    <a:pt x="100" y="37"/>
                  </a:cubicBezTo>
                  <a:cubicBezTo>
                    <a:pt x="100" y="11"/>
                    <a:pt x="86" y="0"/>
                    <a:pt x="6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1" name="Google Shape;7321;p43"/>
            <p:cNvSpPr/>
            <p:nvPr/>
          </p:nvSpPr>
          <p:spPr>
            <a:xfrm>
              <a:off x="5105700" y="2466125"/>
              <a:ext cx="6700" cy="4175"/>
            </a:xfrm>
            <a:custGeom>
              <a:rect b="b" l="l" r="r" t="t"/>
              <a:pathLst>
                <a:path extrusionOk="0" h="167" w="268">
                  <a:moveTo>
                    <a:pt x="134" y="0"/>
                  </a:moveTo>
                  <a:cubicBezTo>
                    <a:pt x="1" y="0"/>
                    <a:pt x="1" y="167"/>
                    <a:pt x="134" y="167"/>
                  </a:cubicBezTo>
                  <a:cubicBezTo>
                    <a:pt x="268" y="167"/>
                    <a:pt x="268" y="0"/>
                    <a:pt x="13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2" name="Google Shape;7322;p43"/>
            <p:cNvSpPr/>
            <p:nvPr/>
          </p:nvSpPr>
          <p:spPr>
            <a:xfrm>
              <a:off x="5082675" y="2508650"/>
              <a:ext cx="29725" cy="14650"/>
            </a:xfrm>
            <a:custGeom>
              <a:rect b="b" l="l" r="r" t="t"/>
              <a:pathLst>
                <a:path extrusionOk="0" h="586" w="1189">
                  <a:moveTo>
                    <a:pt x="1089" y="0"/>
                  </a:moveTo>
                  <a:cubicBezTo>
                    <a:pt x="722" y="67"/>
                    <a:pt x="388" y="267"/>
                    <a:pt x="55" y="434"/>
                  </a:cubicBezTo>
                  <a:cubicBezTo>
                    <a:pt x="1" y="488"/>
                    <a:pt x="12" y="586"/>
                    <a:pt x="54" y="586"/>
                  </a:cubicBezTo>
                  <a:cubicBezTo>
                    <a:pt x="64" y="586"/>
                    <a:pt x="75" y="580"/>
                    <a:pt x="88" y="567"/>
                  </a:cubicBezTo>
                  <a:cubicBezTo>
                    <a:pt x="421" y="434"/>
                    <a:pt x="855" y="334"/>
                    <a:pt x="1155" y="134"/>
                  </a:cubicBezTo>
                  <a:cubicBezTo>
                    <a:pt x="1189" y="67"/>
                    <a:pt x="1189" y="0"/>
                    <a:pt x="1089" y="0"/>
                  </a:cubicBezTo>
                  <a:close/>
                </a:path>
              </a:pathLst>
            </a:custGeom>
            <a:solidFill>
              <a:srgbClr val="FF7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3" name="Google Shape;7323;p43"/>
            <p:cNvSpPr/>
            <p:nvPr/>
          </p:nvSpPr>
          <p:spPr>
            <a:xfrm>
              <a:off x="4942500" y="2053800"/>
              <a:ext cx="23975" cy="42425"/>
            </a:xfrm>
            <a:custGeom>
              <a:rect b="b" l="l" r="r" t="t"/>
              <a:pathLst>
                <a:path extrusionOk="0" h="1697" w="959">
                  <a:moveTo>
                    <a:pt x="879" y="1"/>
                  </a:moveTo>
                  <a:cubicBezTo>
                    <a:pt x="867" y="1"/>
                    <a:pt x="858" y="5"/>
                    <a:pt x="858" y="15"/>
                  </a:cubicBezTo>
                  <a:cubicBezTo>
                    <a:pt x="591" y="548"/>
                    <a:pt x="358" y="1082"/>
                    <a:pt x="24" y="1649"/>
                  </a:cubicBezTo>
                  <a:cubicBezTo>
                    <a:pt x="1" y="1673"/>
                    <a:pt x="44" y="1696"/>
                    <a:pt x="83" y="1696"/>
                  </a:cubicBezTo>
                  <a:cubicBezTo>
                    <a:pt x="99" y="1696"/>
                    <a:pt x="114" y="1692"/>
                    <a:pt x="124" y="1682"/>
                  </a:cubicBezTo>
                  <a:cubicBezTo>
                    <a:pt x="458" y="1182"/>
                    <a:pt x="758" y="582"/>
                    <a:pt x="958" y="48"/>
                  </a:cubicBezTo>
                  <a:cubicBezTo>
                    <a:pt x="958" y="24"/>
                    <a:pt x="908" y="1"/>
                    <a:pt x="87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4" name="Google Shape;7324;p43"/>
            <p:cNvSpPr/>
            <p:nvPr/>
          </p:nvSpPr>
          <p:spPr>
            <a:xfrm>
              <a:off x="4958100" y="2110025"/>
              <a:ext cx="7300" cy="6025"/>
            </a:xfrm>
            <a:custGeom>
              <a:rect b="b" l="l" r="r" t="t"/>
              <a:pathLst>
                <a:path extrusionOk="0" h="241" w="292">
                  <a:moveTo>
                    <a:pt x="167" y="1"/>
                  </a:moveTo>
                  <a:cubicBezTo>
                    <a:pt x="34" y="1"/>
                    <a:pt x="1" y="101"/>
                    <a:pt x="34" y="134"/>
                  </a:cubicBezTo>
                  <a:cubicBezTo>
                    <a:pt x="34" y="167"/>
                    <a:pt x="67" y="167"/>
                    <a:pt x="134" y="234"/>
                  </a:cubicBezTo>
                  <a:cubicBezTo>
                    <a:pt x="143" y="239"/>
                    <a:pt x="153" y="241"/>
                    <a:pt x="163" y="241"/>
                  </a:cubicBezTo>
                  <a:cubicBezTo>
                    <a:pt x="225" y="241"/>
                    <a:pt x="292" y="158"/>
                    <a:pt x="234" y="101"/>
                  </a:cubicBezTo>
                  <a:cubicBezTo>
                    <a:pt x="234" y="67"/>
                    <a:pt x="201" y="67"/>
                    <a:pt x="16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5" name="Google Shape;7325;p43"/>
            <p:cNvSpPr/>
            <p:nvPr/>
          </p:nvSpPr>
          <p:spPr>
            <a:xfrm>
              <a:off x="4975625" y="2524700"/>
              <a:ext cx="4175" cy="4600"/>
            </a:xfrm>
            <a:custGeom>
              <a:rect b="b" l="l" r="r" t="t"/>
              <a:pathLst>
                <a:path extrusionOk="0" h="184" w="167">
                  <a:moveTo>
                    <a:pt x="71" y="0"/>
                  </a:moveTo>
                  <a:cubicBezTo>
                    <a:pt x="50" y="0"/>
                    <a:pt x="33" y="9"/>
                    <a:pt x="33" y="25"/>
                  </a:cubicBezTo>
                  <a:cubicBezTo>
                    <a:pt x="0" y="59"/>
                    <a:pt x="0" y="92"/>
                    <a:pt x="0" y="159"/>
                  </a:cubicBezTo>
                  <a:cubicBezTo>
                    <a:pt x="17" y="176"/>
                    <a:pt x="58" y="184"/>
                    <a:pt x="96" y="184"/>
                  </a:cubicBezTo>
                  <a:cubicBezTo>
                    <a:pt x="134" y="184"/>
                    <a:pt x="167" y="176"/>
                    <a:pt x="167" y="159"/>
                  </a:cubicBezTo>
                  <a:cubicBezTo>
                    <a:pt x="167" y="59"/>
                    <a:pt x="167" y="59"/>
                    <a:pt x="134" y="25"/>
                  </a:cubicBezTo>
                  <a:cubicBezTo>
                    <a:pt x="117" y="9"/>
                    <a:pt x="92" y="0"/>
                    <a:pt x="71" y="0"/>
                  </a:cubicBezTo>
                  <a:close/>
                </a:path>
              </a:pathLst>
            </a:custGeom>
            <a:solidFill>
              <a:srgbClr val="FF7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6" name="Google Shape;7326;p43"/>
            <p:cNvSpPr/>
            <p:nvPr/>
          </p:nvSpPr>
          <p:spPr>
            <a:xfrm>
              <a:off x="5142400" y="2431725"/>
              <a:ext cx="4200" cy="4500"/>
            </a:xfrm>
            <a:custGeom>
              <a:rect b="b" l="l" r="r" t="t"/>
              <a:pathLst>
                <a:path extrusionOk="0" h="180" w="168">
                  <a:moveTo>
                    <a:pt x="84" y="0"/>
                  </a:moveTo>
                  <a:cubicBezTo>
                    <a:pt x="42" y="0"/>
                    <a:pt x="1" y="25"/>
                    <a:pt x="1" y="75"/>
                  </a:cubicBezTo>
                  <a:cubicBezTo>
                    <a:pt x="1" y="147"/>
                    <a:pt x="48" y="180"/>
                    <a:pt x="93" y="180"/>
                  </a:cubicBezTo>
                  <a:cubicBezTo>
                    <a:pt x="131" y="180"/>
                    <a:pt x="167" y="155"/>
                    <a:pt x="167" y="108"/>
                  </a:cubicBezTo>
                  <a:lnTo>
                    <a:pt x="167" y="75"/>
                  </a:lnTo>
                  <a:cubicBezTo>
                    <a:pt x="167" y="25"/>
                    <a:pt x="126" y="0"/>
                    <a:pt x="8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7" name="Google Shape;7327;p43"/>
            <p:cNvSpPr/>
            <p:nvPr/>
          </p:nvSpPr>
          <p:spPr>
            <a:xfrm>
              <a:off x="4911850" y="2161000"/>
              <a:ext cx="5025" cy="5125"/>
            </a:xfrm>
            <a:custGeom>
              <a:rect b="b" l="l" r="r" t="t"/>
              <a:pathLst>
                <a:path extrusionOk="0" h="205" w="201">
                  <a:moveTo>
                    <a:pt x="91" y="0"/>
                  </a:moveTo>
                  <a:cubicBezTo>
                    <a:pt x="44" y="0"/>
                    <a:pt x="0" y="33"/>
                    <a:pt x="16" y="96"/>
                  </a:cubicBezTo>
                  <a:lnTo>
                    <a:pt x="16" y="130"/>
                  </a:lnTo>
                  <a:cubicBezTo>
                    <a:pt x="16" y="180"/>
                    <a:pt x="49" y="205"/>
                    <a:pt x="87" y="205"/>
                  </a:cubicBezTo>
                  <a:cubicBezTo>
                    <a:pt x="124" y="205"/>
                    <a:pt x="166" y="180"/>
                    <a:pt x="183" y="130"/>
                  </a:cubicBezTo>
                  <a:cubicBezTo>
                    <a:pt x="200" y="42"/>
                    <a:pt x="144" y="0"/>
                    <a:pt x="9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8" name="Google Shape;7328;p43"/>
            <p:cNvSpPr/>
            <p:nvPr/>
          </p:nvSpPr>
          <p:spPr>
            <a:xfrm>
              <a:off x="4946425" y="2178825"/>
              <a:ext cx="9200" cy="32800"/>
            </a:xfrm>
            <a:custGeom>
              <a:rect b="b" l="l" r="r" t="t"/>
              <a:pathLst>
                <a:path extrusionOk="0" h="1312" w="368">
                  <a:moveTo>
                    <a:pt x="317" y="0"/>
                  </a:moveTo>
                  <a:cubicBezTo>
                    <a:pt x="292" y="0"/>
                    <a:pt x="267" y="17"/>
                    <a:pt x="267" y="51"/>
                  </a:cubicBezTo>
                  <a:cubicBezTo>
                    <a:pt x="134" y="417"/>
                    <a:pt x="101" y="851"/>
                    <a:pt x="1" y="1218"/>
                  </a:cubicBezTo>
                  <a:cubicBezTo>
                    <a:pt x="20" y="1276"/>
                    <a:pt x="73" y="1312"/>
                    <a:pt x="114" y="1312"/>
                  </a:cubicBezTo>
                  <a:cubicBezTo>
                    <a:pt x="144" y="1312"/>
                    <a:pt x="167" y="1293"/>
                    <a:pt x="167" y="1251"/>
                  </a:cubicBezTo>
                  <a:cubicBezTo>
                    <a:pt x="267" y="884"/>
                    <a:pt x="368" y="484"/>
                    <a:pt x="368" y="51"/>
                  </a:cubicBezTo>
                  <a:cubicBezTo>
                    <a:pt x="368" y="17"/>
                    <a:pt x="342" y="0"/>
                    <a:pt x="31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9" name="Google Shape;7329;p43"/>
            <p:cNvSpPr/>
            <p:nvPr/>
          </p:nvSpPr>
          <p:spPr>
            <a:xfrm>
              <a:off x="4893500" y="2108025"/>
              <a:ext cx="17300" cy="17350"/>
            </a:xfrm>
            <a:custGeom>
              <a:rect b="b" l="l" r="r" t="t"/>
              <a:pathLst>
                <a:path extrusionOk="0" h="694" w="692">
                  <a:moveTo>
                    <a:pt x="66" y="1"/>
                  </a:moveTo>
                  <a:cubicBezTo>
                    <a:pt x="41" y="1"/>
                    <a:pt x="1" y="32"/>
                    <a:pt x="49" y="81"/>
                  </a:cubicBezTo>
                  <a:cubicBezTo>
                    <a:pt x="116" y="181"/>
                    <a:pt x="216" y="314"/>
                    <a:pt x="283" y="381"/>
                  </a:cubicBezTo>
                  <a:cubicBezTo>
                    <a:pt x="383" y="447"/>
                    <a:pt x="450" y="581"/>
                    <a:pt x="550" y="681"/>
                  </a:cubicBezTo>
                  <a:cubicBezTo>
                    <a:pt x="558" y="689"/>
                    <a:pt x="573" y="693"/>
                    <a:pt x="588" y="693"/>
                  </a:cubicBezTo>
                  <a:cubicBezTo>
                    <a:pt x="635" y="693"/>
                    <a:pt x="692" y="656"/>
                    <a:pt x="617" y="581"/>
                  </a:cubicBezTo>
                  <a:cubicBezTo>
                    <a:pt x="450" y="381"/>
                    <a:pt x="250" y="214"/>
                    <a:pt x="83" y="14"/>
                  </a:cubicBezTo>
                  <a:cubicBezTo>
                    <a:pt x="83" y="5"/>
                    <a:pt x="76" y="1"/>
                    <a:pt x="66" y="1"/>
                  </a:cubicBezTo>
                  <a:close/>
                </a:path>
              </a:pathLst>
            </a:custGeom>
            <a:solidFill>
              <a:srgbClr val="FF7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0" name="Google Shape;7330;p43"/>
            <p:cNvSpPr/>
            <p:nvPr/>
          </p:nvSpPr>
          <p:spPr>
            <a:xfrm>
              <a:off x="4893050" y="2235125"/>
              <a:ext cx="6700" cy="4175"/>
            </a:xfrm>
            <a:custGeom>
              <a:rect b="b" l="l" r="r" t="t"/>
              <a:pathLst>
                <a:path extrusionOk="0" h="167" w="268">
                  <a:moveTo>
                    <a:pt x="134" y="0"/>
                  </a:moveTo>
                  <a:cubicBezTo>
                    <a:pt x="1" y="0"/>
                    <a:pt x="1" y="167"/>
                    <a:pt x="134" y="167"/>
                  </a:cubicBezTo>
                  <a:cubicBezTo>
                    <a:pt x="268" y="167"/>
                    <a:pt x="268" y="0"/>
                    <a:pt x="13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1" name="Google Shape;7331;p43"/>
            <p:cNvSpPr/>
            <p:nvPr/>
          </p:nvSpPr>
          <p:spPr>
            <a:xfrm>
              <a:off x="4899150" y="2211550"/>
              <a:ext cx="27075" cy="34750"/>
            </a:xfrm>
            <a:custGeom>
              <a:rect b="b" l="l" r="r" t="t"/>
              <a:pathLst>
                <a:path extrusionOk="0" h="1390" w="1083">
                  <a:moveTo>
                    <a:pt x="54" y="0"/>
                  </a:moveTo>
                  <a:cubicBezTo>
                    <a:pt x="26" y="0"/>
                    <a:pt x="0" y="63"/>
                    <a:pt x="24" y="109"/>
                  </a:cubicBezTo>
                  <a:cubicBezTo>
                    <a:pt x="357" y="543"/>
                    <a:pt x="591" y="1010"/>
                    <a:pt x="991" y="1377"/>
                  </a:cubicBezTo>
                  <a:cubicBezTo>
                    <a:pt x="999" y="1385"/>
                    <a:pt x="1010" y="1389"/>
                    <a:pt x="1020" y="1389"/>
                  </a:cubicBezTo>
                  <a:cubicBezTo>
                    <a:pt x="1051" y="1389"/>
                    <a:pt x="1083" y="1352"/>
                    <a:pt x="1058" y="1277"/>
                  </a:cubicBezTo>
                  <a:cubicBezTo>
                    <a:pt x="824" y="843"/>
                    <a:pt x="391" y="443"/>
                    <a:pt x="90" y="42"/>
                  </a:cubicBezTo>
                  <a:cubicBezTo>
                    <a:pt x="80" y="12"/>
                    <a:pt x="67" y="0"/>
                    <a:pt x="5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2" name="Google Shape;7332;p43"/>
            <p:cNvSpPr/>
            <p:nvPr/>
          </p:nvSpPr>
          <p:spPr>
            <a:xfrm>
              <a:off x="4991450" y="2129425"/>
              <a:ext cx="5875" cy="4525"/>
            </a:xfrm>
            <a:custGeom>
              <a:rect b="b" l="l" r="r" t="t"/>
              <a:pathLst>
                <a:path extrusionOk="0" h="181" w="235">
                  <a:moveTo>
                    <a:pt x="126" y="0"/>
                  </a:moveTo>
                  <a:cubicBezTo>
                    <a:pt x="68" y="0"/>
                    <a:pt x="1" y="42"/>
                    <a:pt x="34" y="125"/>
                  </a:cubicBezTo>
                  <a:cubicBezTo>
                    <a:pt x="34" y="125"/>
                    <a:pt x="34" y="125"/>
                    <a:pt x="34" y="125"/>
                  </a:cubicBezTo>
                  <a:lnTo>
                    <a:pt x="34" y="125"/>
                  </a:lnTo>
                  <a:cubicBezTo>
                    <a:pt x="34" y="142"/>
                    <a:pt x="43" y="150"/>
                    <a:pt x="47" y="150"/>
                  </a:cubicBezTo>
                  <a:cubicBezTo>
                    <a:pt x="48" y="150"/>
                    <a:pt x="49" y="149"/>
                    <a:pt x="49" y="147"/>
                  </a:cubicBezTo>
                  <a:lnTo>
                    <a:pt x="49" y="147"/>
                  </a:lnTo>
                  <a:cubicBezTo>
                    <a:pt x="71" y="170"/>
                    <a:pt x="103" y="180"/>
                    <a:pt x="128" y="180"/>
                  </a:cubicBezTo>
                  <a:cubicBezTo>
                    <a:pt x="150" y="180"/>
                    <a:pt x="168" y="172"/>
                    <a:pt x="168" y="159"/>
                  </a:cubicBezTo>
                  <a:lnTo>
                    <a:pt x="168" y="125"/>
                  </a:lnTo>
                  <a:cubicBezTo>
                    <a:pt x="234" y="42"/>
                    <a:pt x="184" y="0"/>
                    <a:pt x="1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3" name="Google Shape;7333;p43"/>
            <p:cNvSpPr/>
            <p:nvPr/>
          </p:nvSpPr>
          <p:spPr>
            <a:xfrm>
              <a:off x="5000950" y="2058925"/>
              <a:ext cx="14725" cy="30725"/>
            </a:xfrm>
            <a:custGeom>
              <a:rect b="b" l="l" r="r" t="t"/>
              <a:pathLst>
                <a:path extrusionOk="0" h="1229" w="589">
                  <a:moveTo>
                    <a:pt x="479" y="1"/>
                  </a:moveTo>
                  <a:cubicBezTo>
                    <a:pt x="469" y="1"/>
                    <a:pt x="461" y="4"/>
                    <a:pt x="455" y="10"/>
                  </a:cubicBezTo>
                  <a:cubicBezTo>
                    <a:pt x="188" y="310"/>
                    <a:pt x="121" y="777"/>
                    <a:pt x="21" y="1144"/>
                  </a:cubicBezTo>
                  <a:cubicBezTo>
                    <a:pt x="0" y="1186"/>
                    <a:pt x="46" y="1228"/>
                    <a:pt x="90" y="1228"/>
                  </a:cubicBezTo>
                  <a:cubicBezTo>
                    <a:pt x="117" y="1228"/>
                    <a:pt x="142" y="1214"/>
                    <a:pt x="155" y="1177"/>
                  </a:cubicBezTo>
                  <a:cubicBezTo>
                    <a:pt x="188" y="977"/>
                    <a:pt x="288" y="810"/>
                    <a:pt x="355" y="610"/>
                  </a:cubicBezTo>
                  <a:cubicBezTo>
                    <a:pt x="455" y="443"/>
                    <a:pt x="522" y="277"/>
                    <a:pt x="588" y="110"/>
                  </a:cubicBezTo>
                  <a:cubicBezTo>
                    <a:pt x="588" y="55"/>
                    <a:pt x="522" y="1"/>
                    <a:pt x="479" y="1"/>
                  </a:cubicBezTo>
                  <a:close/>
                </a:path>
              </a:pathLst>
            </a:custGeom>
            <a:solidFill>
              <a:srgbClr val="FF7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4" name="Google Shape;7334;p43"/>
            <p:cNvSpPr/>
            <p:nvPr/>
          </p:nvSpPr>
          <p:spPr>
            <a:xfrm>
              <a:off x="4913900" y="2055325"/>
              <a:ext cx="5875" cy="14200"/>
            </a:xfrm>
            <a:custGeom>
              <a:rect b="b" l="l" r="r" t="t"/>
              <a:pathLst>
                <a:path extrusionOk="0" h="568" w="235">
                  <a:moveTo>
                    <a:pt x="70" y="0"/>
                  </a:moveTo>
                  <a:cubicBezTo>
                    <a:pt x="41" y="0"/>
                    <a:pt x="1" y="24"/>
                    <a:pt x="1" y="87"/>
                  </a:cubicBezTo>
                  <a:cubicBezTo>
                    <a:pt x="67" y="254"/>
                    <a:pt x="67" y="421"/>
                    <a:pt x="134" y="521"/>
                  </a:cubicBezTo>
                  <a:cubicBezTo>
                    <a:pt x="149" y="551"/>
                    <a:pt x="171" y="567"/>
                    <a:pt x="190" y="567"/>
                  </a:cubicBezTo>
                  <a:cubicBezTo>
                    <a:pt x="214" y="567"/>
                    <a:pt x="234" y="542"/>
                    <a:pt x="234" y="487"/>
                  </a:cubicBezTo>
                  <a:cubicBezTo>
                    <a:pt x="234" y="321"/>
                    <a:pt x="134" y="187"/>
                    <a:pt x="101" y="20"/>
                  </a:cubicBezTo>
                  <a:cubicBezTo>
                    <a:pt x="101" y="8"/>
                    <a:pt x="87" y="0"/>
                    <a:pt x="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5" name="Google Shape;7335;p43"/>
            <p:cNvSpPr/>
            <p:nvPr/>
          </p:nvSpPr>
          <p:spPr>
            <a:xfrm>
              <a:off x="4978950" y="2191750"/>
              <a:ext cx="5875" cy="4200"/>
            </a:xfrm>
            <a:custGeom>
              <a:rect b="b" l="l" r="r" t="t"/>
              <a:pathLst>
                <a:path extrusionOk="0" h="168" w="235">
                  <a:moveTo>
                    <a:pt x="134" y="1"/>
                  </a:moveTo>
                  <a:cubicBezTo>
                    <a:pt x="1" y="1"/>
                    <a:pt x="1" y="167"/>
                    <a:pt x="134" y="167"/>
                  </a:cubicBezTo>
                  <a:cubicBezTo>
                    <a:pt x="234" y="167"/>
                    <a:pt x="234" y="1"/>
                    <a:pt x="134"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6" name="Google Shape;7336;p43"/>
            <p:cNvSpPr/>
            <p:nvPr/>
          </p:nvSpPr>
          <p:spPr>
            <a:xfrm>
              <a:off x="4950100" y="2233450"/>
              <a:ext cx="29700" cy="14650"/>
            </a:xfrm>
            <a:custGeom>
              <a:rect b="b" l="l" r="r" t="t"/>
              <a:pathLst>
                <a:path extrusionOk="0" h="586" w="1188">
                  <a:moveTo>
                    <a:pt x="1121" y="0"/>
                  </a:moveTo>
                  <a:cubicBezTo>
                    <a:pt x="721" y="67"/>
                    <a:pt x="387" y="301"/>
                    <a:pt x="54" y="467"/>
                  </a:cubicBezTo>
                  <a:cubicBezTo>
                    <a:pt x="0" y="494"/>
                    <a:pt x="11" y="586"/>
                    <a:pt x="70" y="586"/>
                  </a:cubicBezTo>
                  <a:cubicBezTo>
                    <a:pt x="84" y="586"/>
                    <a:pt x="101" y="580"/>
                    <a:pt x="120" y="567"/>
                  </a:cubicBezTo>
                  <a:cubicBezTo>
                    <a:pt x="421" y="467"/>
                    <a:pt x="854" y="334"/>
                    <a:pt x="1155" y="134"/>
                  </a:cubicBezTo>
                  <a:cubicBezTo>
                    <a:pt x="1188" y="67"/>
                    <a:pt x="1188" y="0"/>
                    <a:pt x="1121" y="0"/>
                  </a:cubicBezTo>
                  <a:close/>
                </a:path>
              </a:pathLst>
            </a:custGeom>
            <a:solidFill>
              <a:srgbClr val="FF7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7" name="Google Shape;7337;p43"/>
            <p:cNvSpPr/>
            <p:nvPr/>
          </p:nvSpPr>
          <p:spPr>
            <a:xfrm>
              <a:off x="5095950" y="2042125"/>
              <a:ext cx="13950" cy="22775"/>
            </a:xfrm>
            <a:custGeom>
              <a:rect b="b" l="l" r="r" t="t"/>
              <a:pathLst>
                <a:path extrusionOk="0" h="911" w="558">
                  <a:moveTo>
                    <a:pt x="505" y="1"/>
                  </a:moveTo>
                  <a:cubicBezTo>
                    <a:pt x="497" y="1"/>
                    <a:pt x="491" y="5"/>
                    <a:pt x="491" y="15"/>
                  </a:cubicBezTo>
                  <a:cubicBezTo>
                    <a:pt x="391" y="148"/>
                    <a:pt x="357" y="315"/>
                    <a:pt x="257" y="448"/>
                  </a:cubicBezTo>
                  <a:cubicBezTo>
                    <a:pt x="191" y="548"/>
                    <a:pt x="91" y="682"/>
                    <a:pt x="24" y="849"/>
                  </a:cubicBezTo>
                  <a:cubicBezTo>
                    <a:pt x="1" y="872"/>
                    <a:pt x="25" y="910"/>
                    <a:pt x="65" y="910"/>
                  </a:cubicBezTo>
                  <a:cubicBezTo>
                    <a:pt x="83" y="910"/>
                    <a:pt x="103" y="903"/>
                    <a:pt x="124" y="882"/>
                  </a:cubicBezTo>
                  <a:cubicBezTo>
                    <a:pt x="291" y="648"/>
                    <a:pt x="491" y="348"/>
                    <a:pt x="558" y="48"/>
                  </a:cubicBezTo>
                  <a:cubicBezTo>
                    <a:pt x="558" y="24"/>
                    <a:pt x="524" y="1"/>
                    <a:pt x="505"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8" name="Google Shape;7338;p43"/>
            <p:cNvSpPr/>
            <p:nvPr/>
          </p:nvSpPr>
          <p:spPr>
            <a:xfrm>
              <a:off x="5185425" y="2206875"/>
              <a:ext cx="23725" cy="43125"/>
            </a:xfrm>
            <a:custGeom>
              <a:rect b="b" l="l" r="r" t="t"/>
              <a:pathLst>
                <a:path extrusionOk="0" h="1725" w="949">
                  <a:moveTo>
                    <a:pt x="897" y="1"/>
                  </a:moveTo>
                  <a:cubicBezTo>
                    <a:pt x="888" y="1"/>
                    <a:pt x="881" y="9"/>
                    <a:pt x="881" y="29"/>
                  </a:cubicBezTo>
                  <a:cubicBezTo>
                    <a:pt x="581" y="563"/>
                    <a:pt x="381" y="1097"/>
                    <a:pt x="47" y="1630"/>
                  </a:cubicBezTo>
                  <a:cubicBezTo>
                    <a:pt x="0" y="1678"/>
                    <a:pt x="53" y="1725"/>
                    <a:pt x="88" y="1725"/>
                  </a:cubicBezTo>
                  <a:cubicBezTo>
                    <a:pt x="103" y="1725"/>
                    <a:pt x="114" y="1717"/>
                    <a:pt x="114" y="1697"/>
                  </a:cubicBezTo>
                  <a:cubicBezTo>
                    <a:pt x="448" y="1197"/>
                    <a:pt x="748" y="596"/>
                    <a:pt x="948" y="63"/>
                  </a:cubicBezTo>
                  <a:cubicBezTo>
                    <a:pt x="948" y="40"/>
                    <a:pt x="916" y="1"/>
                    <a:pt x="89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9" name="Google Shape;7339;p43"/>
            <p:cNvSpPr/>
            <p:nvPr/>
          </p:nvSpPr>
          <p:spPr>
            <a:xfrm>
              <a:off x="5090850" y="2083950"/>
              <a:ext cx="6350" cy="5800"/>
            </a:xfrm>
            <a:custGeom>
              <a:rect b="b" l="l" r="r" t="t"/>
              <a:pathLst>
                <a:path extrusionOk="0" h="232" w="254">
                  <a:moveTo>
                    <a:pt x="93" y="1"/>
                  </a:moveTo>
                  <a:cubicBezTo>
                    <a:pt x="41" y="1"/>
                    <a:pt x="0" y="61"/>
                    <a:pt x="28" y="143"/>
                  </a:cubicBezTo>
                  <a:cubicBezTo>
                    <a:pt x="28" y="176"/>
                    <a:pt x="61" y="176"/>
                    <a:pt x="94" y="210"/>
                  </a:cubicBezTo>
                  <a:cubicBezTo>
                    <a:pt x="118" y="225"/>
                    <a:pt x="139" y="232"/>
                    <a:pt x="158" y="232"/>
                  </a:cubicBezTo>
                  <a:cubicBezTo>
                    <a:pt x="220" y="232"/>
                    <a:pt x="253" y="161"/>
                    <a:pt x="228" y="110"/>
                  </a:cubicBezTo>
                  <a:cubicBezTo>
                    <a:pt x="228" y="43"/>
                    <a:pt x="195" y="43"/>
                    <a:pt x="128" y="9"/>
                  </a:cubicBezTo>
                  <a:cubicBezTo>
                    <a:pt x="116" y="4"/>
                    <a:pt x="104" y="1"/>
                    <a:pt x="9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0" name="Google Shape;7340;p43"/>
            <p:cNvSpPr/>
            <p:nvPr/>
          </p:nvSpPr>
          <p:spPr>
            <a:xfrm>
              <a:off x="5176600" y="2191125"/>
              <a:ext cx="4175" cy="5225"/>
            </a:xfrm>
            <a:custGeom>
              <a:rect b="b" l="l" r="r" t="t"/>
              <a:pathLst>
                <a:path extrusionOk="0" h="209" w="167">
                  <a:moveTo>
                    <a:pt x="88" y="1"/>
                  </a:moveTo>
                  <a:cubicBezTo>
                    <a:pt x="75" y="1"/>
                    <a:pt x="67" y="9"/>
                    <a:pt x="67" y="26"/>
                  </a:cubicBezTo>
                  <a:cubicBezTo>
                    <a:pt x="0" y="59"/>
                    <a:pt x="0" y="92"/>
                    <a:pt x="0" y="159"/>
                  </a:cubicBezTo>
                  <a:cubicBezTo>
                    <a:pt x="0" y="192"/>
                    <a:pt x="34" y="209"/>
                    <a:pt x="71" y="209"/>
                  </a:cubicBezTo>
                  <a:cubicBezTo>
                    <a:pt x="109" y="209"/>
                    <a:pt x="150" y="192"/>
                    <a:pt x="167" y="159"/>
                  </a:cubicBezTo>
                  <a:cubicBezTo>
                    <a:pt x="167" y="59"/>
                    <a:pt x="167" y="59"/>
                    <a:pt x="134" y="26"/>
                  </a:cubicBezTo>
                  <a:cubicBezTo>
                    <a:pt x="117" y="9"/>
                    <a:pt x="100" y="1"/>
                    <a:pt x="88" y="1"/>
                  </a:cubicBezTo>
                  <a:close/>
                </a:path>
              </a:pathLst>
            </a:custGeom>
            <a:solidFill>
              <a:srgbClr val="FF7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1" name="Google Shape;7341;p43"/>
            <p:cNvSpPr/>
            <p:nvPr/>
          </p:nvSpPr>
          <p:spPr>
            <a:xfrm>
              <a:off x="5221625" y="2264725"/>
              <a:ext cx="4200" cy="5650"/>
            </a:xfrm>
            <a:custGeom>
              <a:rect b="b" l="l" r="r" t="t"/>
              <a:pathLst>
                <a:path extrusionOk="0" h="226" w="168">
                  <a:moveTo>
                    <a:pt x="71" y="0"/>
                  </a:moveTo>
                  <a:cubicBezTo>
                    <a:pt x="50" y="0"/>
                    <a:pt x="34" y="17"/>
                    <a:pt x="34" y="50"/>
                  </a:cubicBezTo>
                  <a:cubicBezTo>
                    <a:pt x="0" y="84"/>
                    <a:pt x="0" y="117"/>
                    <a:pt x="0" y="150"/>
                  </a:cubicBezTo>
                  <a:cubicBezTo>
                    <a:pt x="17" y="200"/>
                    <a:pt x="59" y="225"/>
                    <a:pt x="96" y="225"/>
                  </a:cubicBezTo>
                  <a:cubicBezTo>
                    <a:pt x="134" y="225"/>
                    <a:pt x="167" y="200"/>
                    <a:pt x="167" y="150"/>
                  </a:cubicBezTo>
                  <a:cubicBezTo>
                    <a:pt x="167" y="84"/>
                    <a:pt x="167" y="84"/>
                    <a:pt x="134" y="50"/>
                  </a:cubicBezTo>
                  <a:cubicBezTo>
                    <a:pt x="117" y="17"/>
                    <a:pt x="92" y="0"/>
                    <a:pt x="71" y="0"/>
                  </a:cubicBezTo>
                  <a:close/>
                </a:path>
              </a:pathLst>
            </a:custGeom>
            <a:solidFill>
              <a:srgbClr val="FF7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2" name="Google Shape;7342;p43"/>
            <p:cNvSpPr/>
            <p:nvPr/>
          </p:nvSpPr>
          <p:spPr>
            <a:xfrm>
              <a:off x="5159925" y="2093975"/>
              <a:ext cx="5025" cy="4525"/>
            </a:xfrm>
            <a:custGeom>
              <a:rect b="b" l="l" r="r" t="t"/>
              <a:pathLst>
                <a:path extrusionOk="0" h="181" w="201">
                  <a:moveTo>
                    <a:pt x="108" y="0"/>
                  </a:moveTo>
                  <a:cubicBezTo>
                    <a:pt x="58" y="0"/>
                    <a:pt x="0" y="25"/>
                    <a:pt x="0" y="75"/>
                  </a:cubicBezTo>
                  <a:cubicBezTo>
                    <a:pt x="0" y="147"/>
                    <a:pt x="48" y="180"/>
                    <a:pt x="92" y="180"/>
                  </a:cubicBezTo>
                  <a:cubicBezTo>
                    <a:pt x="131" y="180"/>
                    <a:pt x="167" y="155"/>
                    <a:pt x="167" y="109"/>
                  </a:cubicBezTo>
                  <a:lnTo>
                    <a:pt x="167" y="75"/>
                  </a:lnTo>
                  <a:cubicBezTo>
                    <a:pt x="200" y="25"/>
                    <a:pt x="158" y="0"/>
                    <a:pt x="10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3" name="Google Shape;7343;p43"/>
            <p:cNvSpPr/>
            <p:nvPr/>
          </p:nvSpPr>
          <p:spPr>
            <a:xfrm>
              <a:off x="5199525" y="2155900"/>
              <a:ext cx="4600" cy="5125"/>
            </a:xfrm>
            <a:custGeom>
              <a:rect b="b" l="l" r="r" t="t"/>
              <a:pathLst>
                <a:path extrusionOk="0" h="205" w="184">
                  <a:moveTo>
                    <a:pt x="88" y="0"/>
                  </a:moveTo>
                  <a:cubicBezTo>
                    <a:pt x="42" y="0"/>
                    <a:pt x="0" y="34"/>
                    <a:pt x="17" y="100"/>
                  </a:cubicBezTo>
                  <a:cubicBezTo>
                    <a:pt x="17" y="172"/>
                    <a:pt x="65" y="205"/>
                    <a:pt x="110" y="205"/>
                  </a:cubicBezTo>
                  <a:cubicBezTo>
                    <a:pt x="148" y="205"/>
                    <a:pt x="184" y="180"/>
                    <a:pt x="184" y="134"/>
                  </a:cubicBezTo>
                  <a:lnTo>
                    <a:pt x="184" y="100"/>
                  </a:lnTo>
                  <a:cubicBezTo>
                    <a:pt x="184" y="34"/>
                    <a:pt x="134" y="0"/>
                    <a:pt x="8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4" name="Google Shape;7344;p43"/>
            <p:cNvSpPr/>
            <p:nvPr/>
          </p:nvSpPr>
          <p:spPr>
            <a:xfrm>
              <a:off x="5044050" y="2135150"/>
              <a:ext cx="5425" cy="5125"/>
            </a:xfrm>
            <a:custGeom>
              <a:rect b="b" l="l" r="r" t="t"/>
              <a:pathLst>
                <a:path extrusionOk="0" h="205" w="217">
                  <a:moveTo>
                    <a:pt x="94" y="0"/>
                  </a:moveTo>
                  <a:cubicBezTo>
                    <a:pt x="43" y="0"/>
                    <a:pt x="0" y="33"/>
                    <a:pt x="32" y="96"/>
                  </a:cubicBezTo>
                  <a:lnTo>
                    <a:pt x="32" y="130"/>
                  </a:lnTo>
                  <a:cubicBezTo>
                    <a:pt x="32" y="180"/>
                    <a:pt x="73" y="205"/>
                    <a:pt x="115" y="205"/>
                  </a:cubicBezTo>
                  <a:cubicBezTo>
                    <a:pt x="157" y="205"/>
                    <a:pt x="199" y="180"/>
                    <a:pt x="199" y="130"/>
                  </a:cubicBezTo>
                  <a:cubicBezTo>
                    <a:pt x="216" y="42"/>
                    <a:pt x="150" y="0"/>
                    <a:pt x="9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5" name="Google Shape;7345;p43"/>
            <p:cNvSpPr/>
            <p:nvPr/>
          </p:nvSpPr>
          <p:spPr>
            <a:xfrm>
              <a:off x="5079850" y="2151525"/>
              <a:ext cx="9200" cy="32825"/>
            </a:xfrm>
            <a:custGeom>
              <a:rect b="b" l="l" r="r" t="t"/>
              <a:pathLst>
                <a:path extrusionOk="0" h="1313" w="368">
                  <a:moveTo>
                    <a:pt x="318" y="0"/>
                  </a:moveTo>
                  <a:cubicBezTo>
                    <a:pt x="293" y="0"/>
                    <a:pt x="268" y="25"/>
                    <a:pt x="268" y="75"/>
                  </a:cubicBezTo>
                  <a:cubicBezTo>
                    <a:pt x="134" y="442"/>
                    <a:pt x="101" y="842"/>
                    <a:pt x="1" y="1243"/>
                  </a:cubicBezTo>
                  <a:cubicBezTo>
                    <a:pt x="1" y="1284"/>
                    <a:pt x="52" y="1312"/>
                    <a:pt x="99" y="1312"/>
                  </a:cubicBezTo>
                  <a:cubicBezTo>
                    <a:pt x="127" y="1312"/>
                    <a:pt x="155" y="1301"/>
                    <a:pt x="168" y="1276"/>
                  </a:cubicBezTo>
                  <a:cubicBezTo>
                    <a:pt x="268" y="909"/>
                    <a:pt x="368" y="475"/>
                    <a:pt x="368" y="75"/>
                  </a:cubicBezTo>
                  <a:cubicBezTo>
                    <a:pt x="368" y="25"/>
                    <a:pt x="343" y="0"/>
                    <a:pt x="318"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6" name="Google Shape;7346;p43"/>
            <p:cNvSpPr/>
            <p:nvPr/>
          </p:nvSpPr>
          <p:spPr>
            <a:xfrm>
              <a:off x="5025775" y="2080675"/>
              <a:ext cx="16975" cy="17200"/>
            </a:xfrm>
            <a:custGeom>
              <a:rect b="b" l="l" r="r" t="t"/>
              <a:pathLst>
                <a:path extrusionOk="0" h="688" w="679">
                  <a:moveTo>
                    <a:pt x="90" y="0"/>
                  </a:moveTo>
                  <a:cubicBezTo>
                    <a:pt x="70" y="0"/>
                    <a:pt x="0" y="78"/>
                    <a:pt x="29" y="107"/>
                  </a:cubicBezTo>
                  <a:cubicBezTo>
                    <a:pt x="129" y="174"/>
                    <a:pt x="196" y="307"/>
                    <a:pt x="296" y="407"/>
                  </a:cubicBezTo>
                  <a:cubicBezTo>
                    <a:pt x="362" y="474"/>
                    <a:pt x="463" y="607"/>
                    <a:pt x="529" y="674"/>
                  </a:cubicBezTo>
                  <a:cubicBezTo>
                    <a:pt x="547" y="683"/>
                    <a:pt x="567" y="687"/>
                    <a:pt x="586" y="687"/>
                  </a:cubicBezTo>
                  <a:cubicBezTo>
                    <a:pt x="638" y="687"/>
                    <a:pt x="678" y="656"/>
                    <a:pt x="629" y="607"/>
                  </a:cubicBezTo>
                  <a:cubicBezTo>
                    <a:pt x="463" y="407"/>
                    <a:pt x="262" y="241"/>
                    <a:pt x="96" y="7"/>
                  </a:cubicBezTo>
                  <a:cubicBezTo>
                    <a:pt x="96" y="2"/>
                    <a:pt x="94" y="0"/>
                    <a:pt x="90" y="0"/>
                  </a:cubicBezTo>
                  <a:close/>
                </a:path>
              </a:pathLst>
            </a:custGeom>
            <a:solidFill>
              <a:srgbClr val="FF7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7" name="Google Shape;7347;p43"/>
            <p:cNvSpPr/>
            <p:nvPr/>
          </p:nvSpPr>
          <p:spPr>
            <a:xfrm>
              <a:off x="5025675" y="2209175"/>
              <a:ext cx="6675" cy="4275"/>
            </a:xfrm>
            <a:custGeom>
              <a:rect b="b" l="l" r="r" t="t"/>
              <a:pathLst>
                <a:path extrusionOk="0" h="171" w="267">
                  <a:moveTo>
                    <a:pt x="105" y="0"/>
                  </a:moveTo>
                  <a:cubicBezTo>
                    <a:pt x="0" y="0"/>
                    <a:pt x="10" y="171"/>
                    <a:pt x="133" y="171"/>
                  </a:cubicBezTo>
                  <a:cubicBezTo>
                    <a:pt x="266" y="171"/>
                    <a:pt x="266" y="4"/>
                    <a:pt x="133" y="4"/>
                  </a:cubicBezTo>
                  <a:cubicBezTo>
                    <a:pt x="123" y="1"/>
                    <a:pt x="113" y="0"/>
                    <a:pt x="105"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8" name="Google Shape;7348;p43"/>
            <p:cNvSpPr/>
            <p:nvPr/>
          </p:nvSpPr>
          <p:spPr>
            <a:xfrm>
              <a:off x="5030875" y="2184900"/>
              <a:ext cx="27925" cy="34250"/>
            </a:xfrm>
            <a:custGeom>
              <a:rect b="b" l="l" r="r" t="t"/>
              <a:pathLst>
                <a:path extrusionOk="0" h="1370" w="1117">
                  <a:moveTo>
                    <a:pt x="108" y="1"/>
                  </a:moveTo>
                  <a:cubicBezTo>
                    <a:pt x="67" y="1"/>
                    <a:pt x="1" y="79"/>
                    <a:pt x="58" y="108"/>
                  </a:cubicBezTo>
                  <a:cubicBezTo>
                    <a:pt x="392" y="508"/>
                    <a:pt x="625" y="975"/>
                    <a:pt x="992" y="1342"/>
                  </a:cubicBezTo>
                  <a:cubicBezTo>
                    <a:pt x="1012" y="1362"/>
                    <a:pt x="1031" y="1370"/>
                    <a:pt x="1048" y="1370"/>
                  </a:cubicBezTo>
                  <a:cubicBezTo>
                    <a:pt x="1090" y="1370"/>
                    <a:pt x="1116" y="1322"/>
                    <a:pt x="1092" y="1275"/>
                  </a:cubicBezTo>
                  <a:cubicBezTo>
                    <a:pt x="826" y="808"/>
                    <a:pt x="425" y="441"/>
                    <a:pt x="125" y="8"/>
                  </a:cubicBezTo>
                  <a:cubicBezTo>
                    <a:pt x="120" y="3"/>
                    <a:pt x="114" y="1"/>
                    <a:pt x="10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9" name="Google Shape;7349;p43"/>
            <p:cNvSpPr/>
            <p:nvPr/>
          </p:nvSpPr>
          <p:spPr>
            <a:xfrm>
              <a:off x="5124900" y="2102725"/>
              <a:ext cx="5025" cy="5325"/>
            </a:xfrm>
            <a:custGeom>
              <a:rect b="b" l="l" r="r" t="t"/>
              <a:pathLst>
                <a:path extrusionOk="0" h="213" w="201">
                  <a:moveTo>
                    <a:pt x="100" y="1"/>
                  </a:moveTo>
                  <a:cubicBezTo>
                    <a:pt x="50" y="1"/>
                    <a:pt x="0" y="42"/>
                    <a:pt x="33" y="126"/>
                  </a:cubicBezTo>
                  <a:cubicBezTo>
                    <a:pt x="55" y="189"/>
                    <a:pt x="102" y="212"/>
                    <a:pt x="135" y="212"/>
                  </a:cubicBezTo>
                  <a:cubicBezTo>
                    <a:pt x="153" y="212"/>
                    <a:pt x="167" y="205"/>
                    <a:pt x="167" y="192"/>
                  </a:cubicBezTo>
                  <a:lnTo>
                    <a:pt x="167" y="126"/>
                  </a:lnTo>
                  <a:cubicBezTo>
                    <a:pt x="200" y="42"/>
                    <a:pt x="150" y="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0" name="Google Shape;7350;p43"/>
            <p:cNvSpPr/>
            <p:nvPr/>
          </p:nvSpPr>
          <p:spPr>
            <a:xfrm>
              <a:off x="5155225" y="2133150"/>
              <a:ext cx="13875" cy="30350"/>
            </a:xfrm>
            <a:custGeom>
              <a:rect b="b" l="l" r="r" t="t"/>
              <a:pathLst>
                <a:path extrusionOk="0" h="1214" w="555">
                  <a:moveTo>
                    <a:pt x="477" y="0"/>
                  </a:moveTo>
                  <a:cubicBezTo>
                    <a:pt x="469" y="0"/>
                    <a:pt x="461" y="3"/>
                    <a:pt x="455" y="10"/>
                  </a:cubicBezTo>
                  <a:cubicBezTo>
                    <a:pt x="188" y="310"/>
                    <a:pt x="121" y="743"/>
                    <a:pt x="21" y="1144"/>
                  </a:cubicBezTo>
                  <a:cubicBezTo>
                    <a:pt x="1" y="1185"/>
                    <a:pt x="44" y="1213"/>
                    <a:pt x="88" y="1213"/>
                  </a:cubicBezTo>
                  <a:cubicBezTo>
                    <a:pt x="115" y="1213"/>
                    <a:pt x="142" y="1203"/>
                    <a:pt x="155" y="1177"/>
                  </a:cubicBezTo>
                  <a:cubicBezTo>
                    <a:pt x="188" y="977"/>
                    <a:pt x="288" y="810"/>
                    <a:pt x="355" y="577"/>
                  </a:cubicBezTo>
                  <a:cubicBezTo>
                    <a:pt x="455" y="410"/>
                    <a:pt x="522" y="243"/>
                    <a:pt x="555" y="76"/>
                  </a:cubicBezTo>
                  <a:cubicBezTo>
                    <a:pt x="555" y="49"/>
                    <a:pt x="511" y="0"/>
                    <a:pt x="477" y="0"/>
                  </a:cubicBezTo>
                  <a:close/>
                </a:path>
              </a:pathLst>
            </a:custGeom>
            <a:solidFill>
              <a:srgbClr val="FF7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1" name="Google Shape;7351;p43"/>
            <p:cNvSpPr/>
            <p:nvPr/>
          </p:nvSpPr>
          <p:spPr>
            <a:xfrm>
              <a:off x="5054850" y="2046300"/>
              <a:ext cx="5025" cy="13425"/>
            </a:xfrm>
            <a:custGeom>
              <a:rect b="b" l="l" r="r" t="t"/>
              <a:pathLst>
                <a:path extrusionOk="0" h="537" w="201">
                  <a:moveTo>
                    <a:pt x="79" y="1"/>
                  </a:moveTo>
                  <a:cubicBezTo>
                    <a:pt x="50" y="1"/>
                    <a:pt x="0" y="24"/>
                    <a:pt x="0" y="48"/>
                  </a:cubicBezTo>
                  <a:cubicBezTo>
                    <a:pt x="33" y="215"/>
                    <a:pt x="33" y="381"/>
                    <a:pt x="133" y="515"/>
                  </a:cubicBezTo>
                  <a:cubicBezTo>
                    <a:pt x="147" y="529"/>
                    <a:pt x="161" y="537"/>
                    <a:pt x="173" y="537"/>
                  </a:cubicBezTo>
                  <a:cubicBezTo>
                    <a:pt x="189" y="537"/>
                    <a:pt x="200" y="520"/>
                    <a:pt x="200" y="481"/>
                  </a:cubicBezTo>
                  <a:cubicBezTo>
                    <a:pt x="200" y="315"/>
                    <a:pt x="133" y="181"/>
                    <a:pt x="100" y="14"/>
                  </a:cubicBezTo>
                  <a:cubicBezTo>
                    <a:pt x="100" y="5"/>
                    <a:pt x="91" y="1"/>
                    <a:pt x="7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2" name="Google Shape;7352;p43"/>
            <p:cNvSpPr/>
            <p:nvPr/>
          </p:nvSpPr>
          <p:spPr>
            <a:xfrm>
              <a:off x="5111575" y="2165600"/>
              <a:ext cx="5825" cy="4500"/>
            </a:xfrm>
            <a:custGeom>
              <a:rect b="b" l="l" r="r" t="t"/>
              <a:pathLst>
                <a:path extrusionOk="0" h="180" w="233">
                  <a:moveTo>
                    <a:pt x="67" y="0"/>
                  </a:moveTo>
                  <a:cubicBezTo>
                    <a:pt x="1" y="0"/>
                    <a:pt x="12" y="179"/>
                    <a:pt x="99" y="179"/>
                  </a:cubicBezTo>
                  <a:cubicBezTo>
                    <a:pt x="233" y="179"/>
                    <a:pt x="233" y="12"/>
                    <a:pt x="99" y="12"/>
                  </a:cubicBezTo>
                  <a:cubicBezTo>
                    <a:pt x="87" y="4"/>
                    <a:pt x="76" y="0"/>
                    <a:pt x="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3" name="Google Shape;7353;p43"/>
            <p:cNvSpPr/>
            <p:nvPr/>
          </p:nvSpPr>
          <p:spPr>
            <a:xfrm>
              <a:off x="5082575" y="2207600"/>
              <a:ext cx="29825" cy="14375"/>
            </a:xfrm>
            <a:custGeom>
              <a:rect b="b" l="l" r="r" t="t"/>
              <a:pathLst>
                <a:path extrusionOk="0" h="575" w="1193">
                  <a:moveTo>
                    <a:pt x="1093" y="0"/>
                  </a:moveTo>
                  <a:cubicBezTo>
                    <a:pt x="726" y="67"/>
                    <a:pt x="392" y="267"/>
                    <a:pt x="59" y="434"/>
                  </a:cubicBezTo>
                  <a:cubicBezTo>
                    <a:pt x="1" y="492"/>
                    <a:pt x="18" y="574"/>
                    <a:pt x="67" y="574"/>
                  </a:cubicBezTo>
                  <a:cubicBezTo>
                    <a:pt x="74" y="574"/>
                    <a:pt x="83" y="572"/>
                    <a:pt x="92" y="567"/>
                  </a:cubicBezTo>
                  <a:cubicBezTo>
                    <a:pt x="425" y="434"/>
                    <a:pt x="859" y="334"/>
                    <a:pt x="1159" y="100"/>
                  </a:cubicBezTo>
                  <a:cubicBezTo>
                    <a:pt x="1193" y="67"/>
                    <a:pt x="1193" y="0"/>
                    <a:pt x="1093" y="0"/>
                  </a:cubicBezTo>
                  <a:close/>
                </a:path>
              </a:pathLst>
            </a:custGeom>
            <a:solidFill>
              <a:srgbClr val="FF7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4" name="Google Shape;7354;p43"/>
            <p:cNvSpPr/>
            <p:nvPr/>
          </p:nvSpPr>
          <p:spPr>
            <a:xfrm>
              <a:off x="5155750" y="2301825"/>
              <a:ext cx="83400" cy="190175"/>
            </a:xfrm>
            <a:custGeom>
              <a:rect b="b" l="l" r="r" t="t"/>
              <a:pathLst>
                <a:path extrusionOk="0" h="7607" w="3336">
                  <a:moveTo>
                    <a:pt x="267" y="1"/>
                  </a:moveTo>
                  <a:lnTo>
                    <a:pt x="0" y="7606"/>
                  </a:lnTo>
                  <a:cubicBezTo>
                    <a:pt x="0" y="7606"/>
                    <a:pt x="3102" y="6939"/>
                    <a:pt x="3336" y="167"/>
                  </a:cubicBezTo>
                  <a:lnTo>
                    <a:pt x="26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8" name="Shape 7358"/>
        <p:cNvGrpSpPr/>
        <p:nvPr/>
      </p:nvGrpSpPr>
      <p:grpSpPr>
        <a:xfrm>
          <a:off x="0" y="0"/>
          <a:ext cx="0" cy="0"/>
          <a:chOff x="0" y="0"/>
          <a:chExt cx="0" cy="0"/>
        </a:xfrm>
      </p:grpSpPr>
      <p:sp>
        <p:nvSpPr>
          <p:cNvPr id="7359" name="Google Shape;7359;p44"/>
          <p:cNvSpPr/>
          <p:nvPr/>
        </p:nvSpPr>
        <p:spPr>
          <a:xfrm>
            <a:off x="2304768" y="1260651"/>
            <a:ext cx="4534464" cy="3096998"/>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7360" name="Google Shape;7360;p44"/>
          <p:cNvSpPr txBox="1"/>
          <p:nvPr>
            <p:ph type="title"/>
          </p:nvPr>
        </p:nvSpPr>
        <p:spPr>
          <a:xfrm>
            <a:off x="2508900" y="1784500"/>
            <a:ext cx="4126200" cy="204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How did your </a:t>
            </a:r>
            <a:r>
              <a:rPr lang="en" sz="3000"/>
              <a:t>environment</a:t>
            </a:r>
            <a:r>
              <a:rPr lang="en" sz="3000"/>
              <a:t> shape you?</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4" name="Shape 7364"/>
        <p:cNvGrpSpPr/>
        <p:nvPr/>
      </p:nvGrpSpPr>
      <p:grpSpPr>
        <a:xfrm>
          <a:off x="0" y="0"/>
          <a:ext cx="0" cy="0"/>
          <a:chOff x="0" y="0"/>
          <a:chExt cx="0" cy="0"/>
        </a:xfrm>
      </p:grpSpPr>
      <p:grpSp>
        <p:nvGrpSpPr>
          <p:cNvPr id="7365" name="Google Shape;7365;p45"/>
          <p:cNvGrpSpPr/>
          <p:nvPr/>
        </p:nvGrpSpPr>
        <p:grpSpPr>
          <a:xfrm>
            <a:off x="2481138" y="1405375"/>
            <a:ext cx="4172663" cy="2299546"/>
            <a:chOff x="2481138" y="1405375"/>
            <a:chExt cx="4172663" cy="2299546"/>
          </a:xfrm>
        </p:grpSpPr>
        <p:grpSp>
          <p:nvGrpSpPr>
            <p:cNvPr id="7366" name="Google Shape;7366;p45"/>
            <p:cNvGrpSpPr/>
            <p:nvPr/>
          </p:nvGrpSpPr>
          <p:grpSpPr>
            <a:xfrm>
              <a:off x="2481138" y="1608399"/>
              <a:ext cx="4172663" cy="2018001"/>
              <a:chOff x="2481138" y="1684599"/>
              <a:chExt cx="4172663" cy="2018001"/>
            </a:xfrm>
          </p:grpSpPr>
          <p:sp>
            <p:nvSpPr>
              <p:cNvPr id="7367" name="Google Shape;7367;p45"/>
              <p:cNvSpPr/>
              <p:nvPr/>
            </p:nvSpPr>
            <p:spPr>
              <a:xfrm>
                <a:off x="2481138" y="2562224"/>
                <a:ext cx="264759" cy="1003163"/>
              </a:xfrm>
              <a:custGeom>
                <a:rect b="b" l="l" r="r" t="t"/>
                <a:pathLst>
                  <a:path extrusionOk="0" h="42552" w="11693">
                    <a:moveTo>
                      <a:pt x="5596" y="1"/>
                    </a:moveTo>
                    <a:cubicBezTo>
                      <a:pt x="4559" y="1"/>
                      <a:pt x="3526" y="20"/>
                      <a:pt x="2501" y="82"/>
                    </a:cubicBezTo>
                    <a:cubicBezTo>
                      <a:pt x="584" y="201"/>
                      <a:pt x="144" y="1034"/>
                      <a:pt x="108" y="2856"/>
                    </a:cubicBezTo>
                    <a:cubicBezTo>
                      <a:pt x="1" y="8809"/>
                      <a:pt x="167" y="14774"/>
                      <a:pt x="406" y="20715"/>
                    </a:cubicBezTo>
                    <a:cubicBezTo>
                      <a:pt x="644" y="26514"/>
                      <a:pt x="906" y="32348"/>
                      <a:pt x="1525" y="38122"/>
                    </a:cubicBezTo>
                    <a:cubicBezTo>
                      <a:pt x="1691" y="39706"/>
                      <a:pt x="2132" y="41313"/>
                      <a:pt x="3692" y="42004"/>
                    </a:cubicBezTo>
                    <a:cubicBezTo>
                      <a:pt x="3750" y="42295"/>
                      <a:pt x="3968" y="42552"/>
                      <a:pt x="4300" y="42552"/>
                    </a:cubicBezTo>
                    <a:cubicBezTo>
                      <a:pt x="4308" y="42552"/>
                      <a:pt x="4315" y="42552"/>
                      <a:pt x="4323" y="42551"/>
                    </a:cubicBezTo>
                    <a:cubicBezTo>
                      <a:pt x="5680" y="42516"/>
                      <a:pt x="7073" y="42313"/>
                      <a:pt x="8442" y="42075"/>
                    </a:cubicBezTo>
                    <a:cubicBezTo>
                      <a:pt x="8683" y="42066"/>
                      <a:pt x="8924" y="42062"/>
                      <a:pt x="9165" y="42062"/>
                    </a:cubicBezTo>
                    <a:cubicBezTo>
                      <a:pt x="9555" y="42062"/>
                      <a:pt x="9945" y="42072"/>
                      <a:pt x="10335" y="42087"/>
                    </a:cubicBezTo>
                    <a:cubicBezTo>
                      <a:pt x="10344" y="42087"/>
                      <a:pt x="10352" y="42088"/>
                      <a:pt x="10361" y="42088"/>
                    </a:cubicBezTo>
                    <a:cubicBezTo>
                      <a:pt x="10668" y="42088"/>
                      <a:pt x="10873" y="41878"/>
                      <a:pt x="10954" y="41623"/>
                    </a:cubicBezTo>
                    <a:cubicBezTo>
                      <a:pt x="11062" y="41551"/>
                      <a:pt x="11062" y="41408"/>
                      <a:pt x="10990" y="41301"/>
                    </a:cubicBezTo>
                    <a:cubicBezTo>
                      <a:pt x="10966" y="41039"/>
                      <a:pt x="10823" y="40813"/>
                      <a:pt x="10514" y="40766"/>
                    </a:cubicBezTo>
                    <a:cubicBezTo>
                      <a:pt x="10454" y="40766"/>
                      <a:pt x="10395" y="40766"/>
                      <a:pt x="10335" y="40754"/>
                    </a:cubicBezTo>
                    <a:cubicBezTo>
                      <a:pt x="10335" y="40754"/>
                      <a:pt x="10335" y="40754"/>
                      <a:pt x="10335" y="40742"/>
                    </a:cubicBezTo>
                    <a:lnTo>
                      <a:pt x="10240" y="40742"/>
                    </a:lnTo>
                    <a:cubicBezTo>
                      <a:pt x="9985" y="40716"/>
                      <a:pt x="9733" y="40704"/>
                      <a:pt x="9485" y="40704"/>
                    </a:cubicBezTo>
                    <a:cubicBezTo>
                      <a:pt x="9270" y="40704"/>
                      <a:pt x="9057" y="40713"/>
                      <a:pt x="8847" y="40730"/>
                    </a:cubicBezTo>
                    <a:cubicBezTo>
                      <a:pt x="7752" y="40742"/>
                      <a:pt x="6680" y="40837"/>
                      <a:pt x="5609" y="40992"/>
                    </a:cubicBezTo>
                    <a:cubicBezTo>
                      <a:pt x="2513" y="40944"/>
                      <a:pt x="2811" y="37491"/>
                      <a:pt x="2620" y="35170"/>
                    </a:cubicBezTo>
                    <a:cubicBezTo>
                      <a:pt x="2239" y="30467"/>
                      <a:pt x="1953" y="25764"/>
                      <a:pt x="1763" y="21049"/>
                    </a:cubicBezTo>
                    <a:cubicBezTo>
                      <a:pt x="1572" y="16441"/>
                      <a:pt x="1465" y="11845"/>
                      <a:pt x="1453" y="7238"/>
                    </a:cubicBezTo>
                    <a:cubicBezTo>
                      <a:pt x="1453" y="5999"/>
                      <a:pt x="1453" y="4773"/>
                      <a:pt x="1465" y="3535"/>
                    </a:cubicBezTo>
                    <a:cubicBezTo>
                      <a:pt x="1465" y="2725"/>
                      <a:pt x="1322" y="2368"/>
                      <a:pt x="1989" y="1820"/>
                    </a:cubicBezTo>
                    <a:cubicBezTo>
                      <a:pt x="2381" y="1492"/>
                      <a:pt x="2736" y="1438"/>
                      <a:pt x="3139" y="1438"/>
                    </a:cubicBezTo>
                    <a:cubicBezTo>
                      <a:pt x="3336" y="1438"/>
                      <a:pt x="3545" y="1451"/>
                      <a:pt x="3775" y="1451"/>
                    </a:cubicBezTo>
                    <a:lnTo>
                      <a:pt x="10788" y="1439"/>
                    </a:lnTo>
                    <a:cubicBezTo>
                      <a:pt x="11689" y="1439"/>
                      <a:pt x="11693" y="46"/>
                      <a:pt x="10799" y="46"/>
                    </a:cubicBezTo>
                    <a:cubicBezTo>
                      <a:pt x="10795" y="46"/>
                      <a:pt x="10792" y="46"/>
                      <a:pt x="10788" y="46"/>
                    </a:cubicBezTo>
                    <a:cubicBezTo>
                      <a:pt x="10675" y="47"/>
                      <a:pt x="10562" y="47"/>
                      <a:pt x="10449" y="47"/>
                    </a:cubicBezTo>
                    <a:cubicBezTo>
                      <a:pt x="8839" y="47"/>
                      <a:pt x="7214" y="1"/>
                      <a:pt x="55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8" name="Google Shape;7368;p45"/>
              <p:cNvSpPr/>
              <p:nvPr/>
            </p:nvSpPr>
            <p:spPr>
              <a:xfrm>
                <a:off x="3194954" y="3148807"/>
                <a:ext cx="1102916" cy="401542"/>
              </a:xfrm>
              <a:custGeom>
                <a:rect b="b" l="l" r="r" t="t"/>
                <a:pathLst>
                  <a:path extrusionOk="0" h="17734" w="48710">
                    <a:moveTo>
                      <a:pt x="4258" y="1"/>
                    </a:moveTo>
                    <a:cubicBezTo>
                      <a:pt x="3658" y="1"/>
                      <a:pt x="3062" y="38"/>
                      <a:pt x="2489" y="172"/>
                    </a:cubicBezTo>
                    <a:cubicBezTo>
                      <a:pt x="1" y="756"/>
                      <a:pt x="156" y="3054"/>
                      <a:pt x="156" y="5173"/>
                    </a:cubicBezTo>
                    <a:cubicBezTo>
                      <a:pt x="156" y="8423"/>
                      <a:pt x="275" y="11829"/>
                      <a:pt x="1025" y="15007"/>
                    </a:cubicBezTo>
                    <a:cubicBezTo>
                      <a:pt x="1088" y="15276"/>
                      <a:pt x="1317" y="15401"/>
                      <a:pt x="1551" y="15401"/>
                    </a:cubicBezTo>
                    <a:cubicBezTo>
                      <a:pt x="1844" y="15401"/>
                      <a:pt x="2145" y="15204"/>
                      <a:pt x="2132" y="14853"/>
                    </a:cubicBezTo>
                    <a:cubicBezTo>
                      <a:pt x="2001" y="12055"/>
                      <a:pt x="1644" y="9281"/>
                      <a:pt x="1584" y="6471"/>
                    </a:cubicBezTo>
                    <a:cubicBezTo>
                      <a:pt x="1572" y="5316"/>
                      <a:pt x="1251" y="3554"/>
                      <a:pt x="1668" y="2458"/>
                    </a:cubicBezTo>
                    <a:cubicBezTo>
                      <a:pt x="2014" y="1557"/>
                      <a:pt x="3084" y="1393"/>
                      <a:pt x="4095" y="1393"/>
                    </a:cubicBezTo>
                    <a:cubicBezTo>
                      <a:pt x="4647" y="1393"/>
                      <a:pt x="5182" y="1442"/>
                      <a:pt x="5573" y="1446"/>
                    </a:cubicBezTo>
                    <a:cubicBezTo>
                      <a:pt x="11371" y="1518"/>
                      <a:pt x="17182" y="1601"/>
                      <a:pt x="22980" y="1708"/>
                    </a:cubicBezTo>
                    <a:cubicBezTo>
                      <a:pt x="28659" y="1803"/>
                      <a:pt x="34350" y="1911"/>
                      <a:pt x="40042" y="2030"/>
                    </a:cubicBezTo>
                    <a:cubicBezTo>
                      <a:pt x="41518" y="2065"/>
                      <a:pt x="42994" y="2101"/>
                      <a:pt x="44471" y="2125"/>
                    </a:cubicBezTo>
                    <a:cubicBezTo>
                      <a:pt x="44520" y="2126"/>
                      <a:pt x="44569" y="2127"/>
                      <a:pt x="44619" y="2127"/>
                    </a:cubicBezTo>
                    <a:cubicBezTo>
                      <a:pt x="44811" y="2127"/>
                      <a:pt x="45007" y="2119"/>
                      <a:pt x="45199" y="2119"/>
                    </a:cubicBezTo>
                    <a:cubicBezTo>
                      <a:pt x="45828" y="2119"/>
                      <a:pt x="46428" y="2204"/>
                      <a:pt x="46780" y="2935"/>
                    </a:cubicBezTo>
                    <a:cubicBezTo>
                      <a:pt x="46971" y="3339"/>
                      <a:pt x="46900" y="4506"/>
                      <a:pt x="46935" y="4947"/>
                    </a:cubicBezTo>
                    <a:cubicBezTo>
                      <a:pt x="47114" y="7864"/>
                      <a:pt x="47221" y="14103"/>
                      <a:pt x="47221" y="17020"/>
                    </a:cubicBezTo>
                    <a:cubicBezTo>
                      <a:pt x="47221" y="17496"/>
                      <a:pt x="47587" y="17734"/>
                      <a:pt x="47955" y="17734"/>
                    </a:cubicBezTo>
                    <a:cubicBezTo>
                      <a:pt x="48322" y="17734"/>
                      <a:pt x="48691" y="17496"/>
                      <a:pt x="48697" y="17020"/>
                    </a:cubicBezTo>
                    <a:cubicBezTo>
                      <a:pt x="48709" y="13472"/>
                      <a:pt x="48709" y="6459"/>
                      <a:pt x="48209" y="2935"/>
                    </a:cubicBezTo>
                    <a:cubicBezTo>
                      <a:pt x="47864" y="434"/>
                      <a:pt x="45923" y="732"/>
                      <a:pt x="43792" y="684"/>
                    </a:cubicBezTo>
                    <a:cubicBezTo>
                      <a:pt x="36624" y="541"/>
                      <a:pt x="29457" y="410"/>
                      <a:pt x="22289" y="303"/>
                    </a:cubicBezTo>
                    <a:cubicBezTo>
                      <a:pt x="18765" y="244"/>
                      <a:pt x="15241" y="184"/>
                      <a:pt x="11717" y="137"/>
                    </a:cubicBezTo>
                    <a:cubicBezTo>
                      <a:pt x="9895" y="101"/>
                      <a:pt x="8073" y="77"/>
                      <a:pt x="6252" y="53"/>
                    </a:cubicBezTo>
                    <a:cubicBezTo>
                      <a:pt x="5604" y="47"/>
                      <a:pt x="4929" y="1"/>
                      <a:pt x="42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9" name="Google Shape;7369;p45"/>
              <p:cNvSpPr/>
              <p:nvPr/>
            </p:nvSpPr>
            <p:spPr>
              <a:xfrm rot="-5400000">
                <a:off x="4760085" y="2939086"/>
                <a:ext cx="974578" cy="552449"/>
              </a:xfrm>
              <a:custGeom>
                <a:rect b="b" l="l" r="r" t="t"/>
                <a:pathLst>
                  <a:path extrusionOk="0" h="21795" w="43042">
                    <a:moveTo>
                      <a:pt x="38830" y="0"/>
                    </a:moveTo>
                    <a:cubicBezTo>
                      <a:pt x="38019" y="0"/>
                      <a:pt x="37205" y="81"/>
                      <a:pt x="36584" y="81"/>
                    </a:cubicBezTo>
                    <a:cubicBezTo>
                      <a:pt x="36553" y="81"/>
                      <a:pt x="36523" y="81"/>
                      <a:pt x="36493" y="81"/>
                    </a:cubicBezTo>
                    <a:cubicBezTo>
                      <a:pt x="35654" y="74"/>
                      <a:pt x="34815" y="71"/>
                      <a:pt x="33976" y="71"/>
                    </a:cubicBezTo>
                    <a:cubicBezTo>
                      <a:pt x="31569" y="71"/>
                      <a:pt x="29165" y="96"/>
                      <a:pt x="26754" y="140"/>
                    </a:cubicBezTo>
                    <a:cubicBezTo>
                      <a:pt x="20265" y="271"/>
                      <a:pt x="13788" y="581"/>
                      <a:pt x="7323" y="1057"/>
                    </a:cubicBezTo>
                    <a:cubicBezTo>
                      <a:pt x="5740" y="1176"/>
                      <a:pt x="4097" y="1212"/>
                      <a:pt x="2537" y="1462"/>
                    </a:cubicBezTo>
                    <a:cubicBezTo>
                      <a:pt x="1787" y="1593"/>
                      <a:pt x="1060" y="1771"/>
                      <a:pt x="584" y="2402"/>
                    </a:cubicBezTo>
                    <a:cubicBezTo>
                      <a:pt x="1" y="3188"/>
                      <a:pt x="179" y="4164"/>
                      <a:pt x="287" y="5057"/>
                    </a:cubicBezTo>
                    <a:cubicBezTo>
                      <a:pt x="453" y="6629"/>
                      <a:pt x="620" y="11546"/>
                      <a:pt x="1108" y="13046"/>
                    </a:cubicBezTo>
                    <a:cubicBezTo>
                      <a:pt x="1134" y="13137"/>
                      <a:pt x="1260" y="13174"/>
                      <a:pt x="1412" y="13174"/>
                    </a:cubicBezTo>
                    <a:cubicBezTo>
                      <a:pt x="1682" y="13174"/>
                      <a:pt x="2033" y="13056"/>
                      <a:pt x="2049" y="12904"/>
                    </a:cubicBezTo>
                    <a:cubicBezTo>
                      <a:pt x="2227" y="11594"/>
                      <a:pt x="1703" y="7034"/>
                      <a:pt x="1620" y="5712"/>
                    </a:cubicBezTo>
                    <a:cubicBezTo>
                      <a:pt x="1596" y="5236"/>
                      <a:pt x="1394" y="4343"/>
                      <a:pt x="1513" y="3867"/>
                    </a:cubicBezTo>
                    <a:cubicBezTo>
                      <a:pt x="1811" y="2688"/>
                      <a:pt x="2751" y="2819"/>
                      <a:pt x="3644" y="2736"/>
                    </a:cubicBezTo>
                    <a:cubicBezTo>
                      <a:pt x="6311" y="2474"/>
                      <a:pt x="8990" y="2307"/>
                      <a:pt x="11669" y="2140"/>
                    </a:cubicBezTo>
                    <a:cubicBezTo>
                      <a:pt x="16920" y="1819"/>
                      <a:pt x="22170" y="1617"/>
                      <a:pt x="27433" y="1533"/>
                    </a:cubicBezTo>
                    <a:cubicBezTo>
                      <a:pt x="29397" y="1497"/>
                      <a:pt x="31362" y="1481"/>
                      <a:pt x="33327" y="1481"/>
                    </a:cubicBezTo>
                    <a:cubicBezTo>
                      <a:pt x="33934" y="1481"/>
                      <a:pt x="34541" y="1483"/>
                      <a:pt x="35148" y="1486"/>
                    </a:cubicBezTo>
                    <a:cubicBezTo>
                      <a:pt x="35207" y="1486"/>
                      <a:pt x="35265" y="1486"/>
                      <a:pt x="35324" y="1486"/>
                    </a:cubicBezTo>
                    <a:cubicBezTo>
                      <a:pt x="36061" y="1486"/>
                      <a:pt x="36825" y="1448"/>
                      <a:pt x="37583" y="1448"/>
                    </a:cubicBezTo>
                    <a:cubicBezTo>
                      <a:pt x="38120" y="1448"/>
                      <a:pt x="38654" y="1467"/>
                      <a:pt x="39172" y="1533"/>
                    </a:cubicBezTo>
                    <a:cubicBezTo>
                      <a:pt x="40244" y="1676"/>
                      <a:pt x="40470" y="1783"/>
                      <a:pt x="40684" y="2831"/>
                    </a:cubicBezTo>
                    <a:cubicBezTo>
                      <a:pt x="40815" y="3438"/>
                      <a:pt x="40756" y="4236"/>
                      <a:pt x="40792" y="4855"/>
                    </a:cubicBezTo>
                    <a:cubicBezTo>
                      <a:pt x="41054" y="10272"/>
                      <a:pt x="41315" y="15690"/>
                      <a:pt x="41589" y="21107"/>
                    </a:cubicBezTo>
                    <a:cubicBezTo>
                      <a:pt x="41613" y="21565"/>
                      <a:pt x="41982" y="21795"/>
                      <a:pt x="42339" y="21795"/>
                    </a:cubicBezTo>
                    <a:cubicBezTo>
                      <a:pt x="42697" y="21795"/>
                      <a:pt x="43042" y="21565"/>
                      <a:pt x="43018" y="21107"/>
                    </a:cubicBezTo>
                    <a:cubicBezTo>
                      <a:pt x="42851" y="17726"/>
                      <a:pt x="42685" y="14332"/>
                      <a:pt x="42518" y="10951"/>
                    </a:cubicBezTo>
                    <a:cubicBezTo>
                      <a:pt x="42447" y="9367"/>
                      <a:pt x="42363" y="7796"/>
                      <a:pt x="42280" y="6212"/>
                    </a:cubicBezTo>
                    <a:cubicBezTo>
                      <a:pt x="42208" y="4760"/>
                      <a:pt x="42351" y="3105"/>
                      <a:pt x="42030" y="1688"/>
                    </a:cubicBezTo>
                    <a:cubicBezTo>
                      <a:pt x="41708" y="257"/>
                      <a:pt x="40274" y="0"/>
                      <a:pt x="388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0" name="Google Shape;7370;p45"/>
              <p:cNvSpPr/>
              <p:nvPr/>
            </p:nvSpPr>
            <p:spPr>
              <a:xfrm>
                <a:off x="6270713" y="1684599"/>
                <a:ext cx="383088" cy="1074399"/>
              </a:xfrm>
              <a:custGeom>
                <a:rect b="b" l="l" r="r" t="t"/>
                <a:pathLst>
                  <a:path extrusionOk="0" h="54649" w="16919">
                    <a:moveTo>
                      <a:pt x="4363" y="0"/>
                    </a:moveTo>
                    <a:cubicBezTo>
                      <a:pt x="3171" y="0"/>
                      <a:pt x="1980" y="39"/>
                      <a:pt x="798" y="118"/>
                    </a:cubicBezTo>
                    <a:cubicBezTo>
                      <a:pt x="12" y="166"/>
                      <a:pt x="0" y="1320"/>
                      <a:pt x="798" y="1344"/>
                    </a:cubicBezTo>
                    <a:cubicBezTo>
                      <a:pt x="3703" y="1439"/>
                      <a:pt x="6596" y="1475"/>
                      <a:pt x="9489" y="1666"/>
                    </a:cubicBezTo>
                    <a:cubicBezTo>
                      <a:pt x="10704" y="1749"/>
                      <a:pt x="12311" y="1606"/>
                      <a:pt x="13383" y="2249"/>
                    </a:cubicBezTo>
                    <a:cubicBezTo>
                      <a:pt x="14823" y="3106"/>
                      <a:pt x="14561" y="5619"/>
                      <a:pt x="14657" y="7047"/>
                    </a:cubicBezTo>
                    <a:cubicBezTo>
                      <a:pt x="15050" y="12798"/>
                      <a:pt x="15311" y="18549"/>
                      <a:pt x="15419" y="24311"/>
                    </a:cubicBezTo>
                    <a:cubicBezTo>
                      <a:pt x="15526" y="29955"/>
                      <a:pt x="15490" y="35598"/>
                      <a:pt x="15323" y="41242"/>
                    </a:cubicBezTo>
                    <a:cubicBezTo>
                      <a:pt x="15228" y="44183"/>
                      <a:pt x="15097" y="47112"/>
                      <a:pt x="14930" y="50041"/>
                    </a:cubicBezTo>
                    <a:cubicBezTo>
                      <a:pt x="14871" y="50993"/>
                      <a:pt x="14978" y="52458"/>
                      <a:pt x="13835" y="52934"/>
                    </a:cubicBezTo>
                    <a:cubicBezTo>
                      <a:pt x="13311" y="53160"/>
                      <a:pt x="12371" y="53136"/>
                      <a:pt x="11799" y="53172"/>
                    </a:cubicBezTo>
                    <a:cubicBezTo>
                      <a:pt x="11062" y="53218"/>
                      <a:pt x="10323" y="53239"/>
                      <a:pt x="9583" y="53239"/>
                    </a:cubicBezTo>
                    <a:cubicBezTo>
                      <a:pt x="8793" y="53239"/>
                      <a:pt x="8003" y="53215"/>
                      <a:pt x="7215" y="53172"/>
                    </a:cubicBezTo>
                    <a:cubicBezTo>
                      <a:pt x="7196" y="53171"/>
                      <a:pt x="7178" y="53170"/>
                      <a:pt x="7160" y="53170"/>
                    </a:cubicBezTo>
                    <a:cubicBezTo>
                      <a:pt x="6299" y="53170"/>
                      <a:pt x="6317" y="54542"/>
                      <a:pt x="7215" y="54589"/>
                    </a:cubicBezTo>
                    <a:cubicBezTo>
                      <a:pt x="7978" y="54625"/>
                      <a:pt x="8743" y="54648"/>
                      <a:pt x="9510" y="54648"/>
                    </a:cubicBezTo>
                    <a:cubicBezTo>
                      <a:pt x="10490" y="54648"/>
                      <a:pt x="11472" y="54611"/>
                      <a:pt x="12454" y="54517"/>
                    </a:cubicBezTo>
                    <a:cubicBezTo>
                      <a:pt x="13418" y="54434"/>
                      <a:pt x="14549" y="54386"/>
                      <a:pt x="15323" y="53720"/>
                    </a:cubicBezTo>
                    <a:cubicBezTo>
                      <a:pt x="16216" y="52970"/>
                      <a:pt x="16193" y="51791"/>
                      <a:pt x="16264" y="50719"/>
                    </a:cubicBezTo>
                    <a:cubicBezTo>
                      <a:pt x="16383" y="48922"/>
                      <a:pt x="16466" y="47112"/>
                      <a:pt x="16538" y="45314"/>
                    </a:cubicBezTo>
                    <a:cubicBezTo>
                      <a:pt x="16835" y="38313"/>
                      <a:pt x="16919" y="31312"/>
                      <a:pt x="16776" y="24311"/>
                    </a:cubicBezTo>
                    <a:cubicBezTo>
                      <a:pt x="16645" y="17584"/>
                      <a:pt x="16597" y="10667"/>
                      <a:pt x="15728" y="3987"/>
                    </a:cubicBezTo>
                    <a:cubicBezTo>
                      <a:pt x="15395" y="1487"/>
                      <a:pt x="13811" y="713"/>
                      <a:pt x="11490" y="439"/>
                    </a:cubicBezTo>
                    <a:cubicBezTo>
                      <a:pt x="9140" y="154"/>
                      <a:pt x="6748" y="0"/>
                      <a:pt x="43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1" name="Google Shape;7371;p45"/>
              <p:cNvSpPr/>
              <p:nvPr/>
            </p:nvSpPr>
            <p:spPr>
              <a:xfrm>
                <a:off x="4218554" y="1684603"/>
                <a:ext cx="499946" cy="677282"/>
              </a:xfrm>
              <a:custGeom>
                <a:rect b="b" l="l" r="r" t="t"/>
                <a:pathLst>
                  <a:path extrusionOk="0" h="29912" w="22080">
                    <a:moveTo>
                      <a:pt x="10278" y="1"/>
                    </a:moveTo>
                    <a:cubicBezTo>
                      <a:pt x="6932" y="1"/>
                      <a:pt x="3620" y="324"/>
                      <a:pt x="315" y="987"/>
                    </a:cubicBezTo>
                    <a:cubicBezTo>
                      <a:pt x="0" y="1045"/>
                      <a:pt x="61" y="1548"/>
                      <a:pt x="365" y="1548"/>
                    </a:cubicBezTo>
                    <a:cubicBezTo>
                      <a:pt x="372" y="1548"/>
                      <a:pt x="379" y="1547"/>
                      <a:pt x="386" y="1547"/>
                    </a:cubicBezTo>
                    <a:cubicBezTo>
                      <a:pt x="3232" y="1367"/>
                      <a:pt x="6091" y="1262"/>
                      <a:pt x="8944" y="1262"/>
                    </a:cubicBezTo>
                    <a:cubicBezTo>
                      <a:pt x="9874" y="1262"/>
                      <a:pt x="10804" y="1273"/>
                      <a:pt x="11733" y="1297"/>
                    </a:cubicBezTo>
                    <a:cubicBezTo>
                      <a:pt x="13638" y="1344"/>
                      <a:pt x="15531" y="1463"/>
                      <a:pt x="17412" y="1666"/>
                    </a:cubicBezTo>
                    <a:cubicBezTo>
                      <a:pt x="18591" y="1797"/>
                      <a:pt x="19996" y="1892"/>
                      <a:pt x="20317" y="3249"/>
                    </a:cubicBezTo>
                    <a:cubicBezTo>
                      <a:pt x="20531" y="4190"/>
                      <a:pt x="20353" y="5393"/>
                      <a:pt x="20353" y="6345"/>
                    </a:cubicBezTo>
                    <a:cubicBezTo>
                      <a:pt x="20412" y="13977"/>
                      <a:pt x="20412" y="21633"/>
                      <a:pt x="20698" y="29265"/>
                    </a:cubicBezTo>
                    <a:cubicBezTo>
                      <a:pt x="20716" y="29695"/>
                      <a:pt x="21058" y="29912"/>
                      <a:pt x="21394" y="29912"/>
                    </a:cubicBezTo>
                    <a:cubicBezTo>
                      <a:pt x="21727" y="29912"/>
                      <a:pt x="22055" y="29698"/>
                      <a:pt x="22055" y="29265"/>
                    </a:cubicBezTo>
                    <a:cubicBezTo>
                      <a:pt x="22079" y="24764"/>
                      <a:pt x="21912" y="20275"/>
                      <a:pt x="21841" y="15775"/>
                    </a:cubicBezTo>
                    <a:cubicBezTo>
                      <a:pt x="21793" y="13536"/>
                      <a:pt x="21758" y="11286"/>
                      <a:pt x="21722" y="9036"/>
                    </a:cubicBezTo>
                    <a:cubicBezTo>
                      <a:pt x="21674" y="7036"/>
                      <a:pt x="21924" y="4738"/>
                      <a:pt x="21496" y="2773"/>
                    </a:cubicBezTo>
                    <a:cubicBezTo>
                      <a:pt x="21246" y="1583"/>
                      <a:pt x="20388" y="975"/>
                      <a:pt x="19234" y="701"/>
                    </a:cubicBezTo>
                    <a:cubicBezTo>
                      <a:pt x="17364" y="261"/>
                      <a:pt x="15316" y="201"/>
                      <a:pt x="13411" y="94"/>
                    </a:cubicBezTo>
                    <a:cubicBezTo>
                      <a:pt x="12363" y="32"/>
                      <a:pt x="11319" y="1"/>
                      <a:pt x="102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2" name="Google Shape;7372;p45"/>
              <p:cNvSpPr/>
              <p:nvPr/>
            </p:nvSpPr>
            <p:spPr>
              <a:xfrm>
                <a:off x="4691106" y="2695902"/>
                <a:ext cx="54478" cy="869449"/>
              </a:xfrm>
              <a:custGeom>
                <a:rect b="b" l="l" r="r" t="t"/>
                <a:pathLst>
                  <a:path extrusionOk="0" h="38399" w="2406">
                    <a:moveTo>
                      <a:pt x="638" y="0"/>
                    </a:moveTo>
                    <a:cubicBezTo>
                      <a:pt x="347" y="0"/>
                      <a:pt x="66" y="194"/>
                      <a:pt x="60" y="590"/>
                    </a:cubicBezTo>
                    <a:cubicBezTo>
                      <a:pt x="0" y="5745"/>
                      <a:pt x="453" y="10960"/>
                      <a:pt x="679" y="16115"/>
                    </a:cubicBezTo>
                    <a:cubicBezTo>
                      <a:pt x="881" y="21068"/>
                      <a:pt x="476" y="33165"/>
                      <a:pt x="1203" y="38070"/>
                    </a:cubicBezTo>
                    <a:cubicBezTo>
                      <a:pt x="1233" y="38300"/>
                      <a:pt x="1395" y="38398"/>
                      <a:pt x="1572" y="38398"/>
                    </a:cubicBezTo>
                    <a:cubicBezTo>
                      <a:pt x="1808" y="38398"/>
                      <a:pt x="2070" y="38223"/>
                      <a:pt x="2084" y="37951"/>
                    </a:cubicBezTo>
                    <a:cubicBezTo>
                      <a:pt x="2405" y="32939"/>
                      <a:pt x="2131" y="20794"/>
                      <a:pt x="1929" y="15770"/>
                    </a:cubicBezTo>
                    <a:cubicBezTo>
                      <a:pt x="1726" y="10734"/>
                      <a:pt x="1750" y="5614"/>
                      <a:pt x="1274" y="590"/>
                    </a:cubicBezTo>
                    <a:cubicBezTo>
                      <a:pt x="1238" y="200"/>
                      <a:pt x="933" y="0"/>
                      <a:pt x="6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73" name="Google Shape;7373;p45"/>
            <p:cNvSpPr/>
            <p:nvPr/>
          </p:nvSpPr>
          <p:spPr>
            <a:xfrm rot="1444">
              <a:off x="4171562" y="2228968"/>
              <a:ext cx="1036300" cy="453611"/>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7374" name="Google Shape;7374;p45"/>
            <p:cNvSpPr/>
            <p:nvPr/>
          </p:nvSpPr>
          <p:spPr>
            <a:xfrm rot="1076">
              <a:off x="3102813" y="1405593"/>
              <a:ext cx="1390732" cy="453611"/>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7375" name="Google Shape;7375;p45"/>
            <p:cNvSpPr/>
            <p:nvPr/>
          </p:nvSpPr>
          <p:spPr>
            <a:xfrm rot="1357">
              <a:off x="5413562" y="2448043"/>
              <a:ext cx="1102919" cy="453611"/>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accent1"/>
            </a:solidFill>
            <a:ln>
              <a:noFill/>
            </a:ln>
          </p:spPr>
        </p:sp>
        <p:sp>
          <p:nvSpPr>
            <p:cNvPr id="7376" name="Google Shape;7376;p45"/>
            <p:cNvSpPr/>
            <p:nvPr/>
          </p:nvSpPr>
          <p:spPr>
            <a:xfrm rot="1076">
              <a:off x="5059138" y="1405593"/>
              <a:ext cx="1390732" cy="453611"/>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accent1"/>
            </a:solidFill>
            <a:ln>
              <a:noFill/>
            </a:ln>
          </p:spPr>
        </p:sp>
        <p:sp>
          <p:nvSpPr>
            <p:cNvPr id="7377" name="Google Shape;7377;p45"/>
            <p:cNvSpPr/>
            <p:nvPr/>
          </p:nvSpPr>
          <p:spPr>
            <a:xfrm rot="1357">
              <a:off x="2685550" y="2328343"/>
              <a:ext cx="1102919" cy="453611"/>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accent2"/>
            </a:solidFill>
            <a:ln>
              <a:noFill/>
            </a:ln>
          </p:spPr>
        </p:sp>
        <p:sp>
          <p:nvSpPr>
            <p:cNvPr id="7378" name="Google Shape;7378;p45"/>
            <p:cNvSpPr/>
            <p:nvPr/>
          </p:nvSpPr>
          <p:spPr>
            <a:xfrm rot="1357">
              <a:off x="2688737" y="3251093"/>
              <a:ext cx="1102919" cy="453611"/>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accent2"/>
            </a:solidFill>
            <a:ln>
              <a:noFill/>
            </a:ln>
          </p:spPr>
        </p:sp>
      </p:grpSp>
      <p:sp>
        <p:nvSpPr>
          <p:cNvPr id="7379" name="Google Shape;7379;p45"/>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Get Involved!</a:t>
            </a:r>
            <a:endParaRPr/>
          </a:p>
        </p:txBody>
      </p:sp>
      <p:sp>
        <p:nvSpPr>
          <p:cNvPr id="7380" name="Google Shape;7380;p45"/>
          <p:cNvSpPr txBox="1"/>
          <p:nvPr/>
        </p:nvSpPr>
        <p:spPr>
          <a:xfrm>
            <a:off x="4133463" y="2278913"/>
            <a:ext cx="1172700" cy="35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Jua"/>
                <a:ea typeface="Jua"/>
                <a:cs typeface="Jua"/>
                <a:sym typeface="Jua"/>
              </a:rPr>
              <a:t>Thoughts</a:t>
            </a:r>
            <a:endParaRPr sz="1800">
              <a:solidFill>
                <a:schemeClr val="dk1"/>
              </a:solidFill>
              <a:latin typeface="Jua"/>
              <a:ea typeface="Jua"/>
              <a:cs typeface="Jua"/>
              <a:sym typeface="Jua"/>
            </a:endParaRPr>
          </a:p>
        </p:txBody>
      </p:sp>
      <p:sp>
        <p:nvSpPr>
          <p:cNvPr id="7381" name="Google Shape;7381;p45"/>
          <p:cNvSpPr txBox="1"/>
          <p:nvPr/>
        </p:nvSpPr>
        <p:spPr>
          <a:xfrm>
            <a:off x="3231188" y="1444488"/>
            <a:ext cx="1172700" cy="35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Jua"/>
                <a:ea typeface="Jua"/>
                <a:cs typeface="Jua"/>
                <a:sym typeface="Jua"/>
              </a:rPr>
              <a:t>Culture </a:t>
            </a:r>
            <a:endParaRPr sz="1800">
              <a:solidFill>
                <a:schemeClr val="dk1"/>
              </a:solidFill>
              <a:latin typeface="Jua"/>
              <a:ea typeface="Jua"/>
              <a:cs typeface="Jua"/>
              <a:sym typeface="Jua"/>
            </a:endParaRPr>
          </a:p>
        </p:txBody>
      </p:sp>
      <p:sp>
        <p:nvSpPr>
          <p:cNvPr id="7382" name="Google Shape;7382;p45"/>
          <p:cNvSpPr txBox="1"/>
          <p:nvPr/>
        </p:nvSpPr>
        <p:spPr>
          <a:xfrm>
            <a:off x="5375463" y="2497988"/>
            <a:ext cx="1172700" cy="35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Jua"/>
                <a:ea typeface="Jua"/>
                <a:cs typeface="Jua"/>
                <a:sym typeface="Jua"/>
              </a:rPr>
              <a:t>Belief </a:t>
            </a:r>
            <a:endParaRPr sz="1800">
              <a:solidFill>
                <a:schemeClr val="dk1"/>
              </a:solidFill>
              <a:latin typeface="Jua"/>
              <a:ea typeface="Jua"/>
              <a:cs typeface="Jua"/>
              <a:sym typeface="Jua"/>
            </a:endParaRPr>
          </a:p>
        </p:txBody>
      </p:sp>
      <p:sp>
        <p:nvSpPr>
          <p:cNvPr id="7383" name="Google Shape;7383;p45"/>
          <p:cNvSpPr txBox="1"/>
          <p:nvPr/>
        </p:nvSpPr>
        <p:spPr>
          <a:xfrm>
            <a:off x="5187513" y="1444488"/>
            <a:ext cx="1172700" cy="35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Jua"/>
                <a:ea typeface="Jua"/>
                <a:cs typeface="Jua"/>
                <a:sym typeface="Jua"/>
              </a:rPr>
              <a:t>Religion</a:t>
            </a:r>
            <a:endParaRPr sz="1800">
              <a:solidFill>
                <a:schemeClr val="dk1"/>
              </a:solidFill>
              <a:latin typeface="Jua"/>
              <a:ea typeface="Jua"/>
              <a:cs typeface="Jua"/>
              <a:sym typeface="Jua"/>
            </a:endParaRPr>
          </a:p>
        </p:txBody>
      </p:sp>
      <p:grpSp>
        <p:nvGrpSpPr>
          <p:cNvPr id="7384" name="Google Shape;7384;p45"/>
          <p:cNvGrpSpPr/>
          <p:nvPr/>
        </p:nvGrpSpPr>
        <p:grpSpPr>
          <a:xfrm rot="1104962">
            <a:off x="3978360" y="2819107"/>
            <a:ext cx="1482930" cy="1865398"/>
            <a:chOff x="2767150" y="1705000"/>
            <a:chExt cx="196000" cy="246551"/>
          </a:xfrm>
        </p:grpSpPr>
        <p:sp>
          <p:nvSpPr>
            <p:cNvPr id="7385" name="Google Shape;7385;p45"/>
            <p:cNvSpPr/>
            <p:nvPr/>
          </p:nvSpPr>
          <p:spPr>
            <a:xfrm>
              <a:off x="2767150" y="1705000"/>
              <a:ext cx="184325" cy="180150"/>
            </a:xfrm>
            <a:custGeom>
              <a:rect b="b" l="l" r="r" t="t"/>
              <a:pathLst>
                <a:path extrusionOk="0" h="7206" w="7373">
                  <a:moveTo>
                    <a:pt x="4471" y="0"/>
                  </a:moveTo>
                  <a:cubicBezTo>
                    <a:pt x="4304" y="0"/>
                    <a:pt x="4070" y="67"/>
                    <a:pt x="3903" y="200"/>
                  </a:cubicBezTo>
                  <a:cubicBezTo>
                    <a:pt x="3603" y="467"/>
                    <a:pt x="3336" y="701"/>
                    <a:pt x="3136" y="1034"/>
                  </a:cubicBezTo>
                  <a:cubicBezTo>
                    <a:pt x="2836" y="1501"/>
                    <a:pt x="2569" y="2035"/>
                    <a:pt x="2102" y="2335"/>
                  </a:cubicBezTo>
                  <a:cubicBezTo>
                    <a:pt x="1835" y="2502"/>
                    <a:pt x="1502" y="2535"/>
                    <a:pt x="1202" y="2669"/>
                  </a:cubicBezTo>
                  <a:cubicBezTo>
                    <a:pt x="401" y="3002"/>
                    <a:pt x="1" y="3970"/>
                    <a:pt x="34" y="4837"/>
                  </a:cubicBezTo>
                  <a:cubicBezTo>
                    <a:pt x="101" y="5704"/>
                    <a:pt x="534" y="6505"/>
                    <a:pt x="1068" y="7205"/>
                  </a:cubicBezTo>
                  <a:lnTo>
                    <a:pt x="901" y="6872"/>
                  </a:lnTo>
                  <a:cubicBezTo>
                    <a:pt x="2136" y="6672"/>
                    <a:pt x="3336" y="6405"/>
                    <a:pt x="4471" y="5905"/>
                  </a:cubicBezTo>
                  <a:cubicBezTo>
                    <a:pt x="5571" y="5404"/>
                    <a:pt x="6639" y="4570"/>
                    <a:pt x="7139" y="3436"/>
                  </a:cubicBezTo>
                  <a:cubicBezTo>
                    <a:pt x="7239" y="3169"/>
                    <a:pt x="7373" y="2869"/>
                    <a:pt x="7339" y="2569"/>
                  </a:cubicBezTo>
                  <a:cubicBezTo>
                    <a:pt x="7339" y="2269"/>
                    <a:pt x="7172" y="2002"/>
                    <a:pt x="6906" y="1835"/>
                  </a:cubicBezTo>
                  <a:cubicBezTo>
                    <a:pt x="6819" y="1785"/>
                    <a:pt x="6713" y="1759"/>
                    <a:pt x="6607" y="1759"/>
                  </a:cubicBezTo>
                  <a:cubicBezTo>
                    <a:pt x="6427" y="1759"/>
                    <a:pt x="6243" y="1834"/>
                    <a:pt x="6138" y="2002"/>
                  </a:cubicBezTo>
                  <a:cubicBezTo>
                    <a:pt x="6072" y="1635"/>
                    <a:pt x="6539" y="1235"/>
                    <a:pt x="6372" y="868"/>
                  </a:cubicBezTo>
                  <a:cubicBezTo>
                    <a:pt x="6305" y="734"/>
                    <a:pt x="6172" y="684"/>
                    <a:pt x="6022" y="684"/>
                  </a:cubicBezTo>
                  <a:cubicBezTo>
                    <a:pt x="5872" y="684"/>
                    <a:pt x="5705" y="734"/>
                    <a:pt x="5571" y="801"/>
                  </a:cubicBezTo>
                  <a:cubicBezTo>
                    <a:pt x="5338" y="901"/>
                    <a:pt x="5138" y="1134"/>
                    <a:pt x="4837" y="1201"/>
                  </a:cubicBezTo>
                  <a:cubicBezTo>
                    <a:pt x="4904" y="1001"/>
                    <a:pt x="4971" y="734"/>
                    <a:pt x="4904" y="501"/>
                  </a:cubicBezTo>
                  <a:cubicBezTo>
                    <a:pt x="4871" y="301"/>
                    <a:pt x="4704" y="34"/>
                    <a:pt x="4471"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6" name="Google Shape;7386;p45"/>
            <p:cNvSpPr/>
            <p:nvPr/>
          </p:nvSpPr>
          <p:spPr>
            <a:xfrm>
              <a:off x="2773825" y="1761350"/>
              <a:ext cx="189325" cy="188075"/>
            </a:xfrm>
            <a:custGeom>
              <a:rect b="b" l="l" r="r" t="t"/>
              <a:pathLst>
                <a:path extrusionOk="0" h="7523" w="7573">
                  <a:moveTo>
                    <a:pt x="3380" y="0"/>
                  </a:moveTo>
                  <a:cubicBezTo>
                    <a:pt x="3135" y="0"/>
                    <a:pt x="2875" y="36"/>
                    <a:pt x="2602" y="115"/>
                  </a:cubicBezTo>
                  <a:cubicBezTo>
                    <a:pt x="2536" y="148"/>
                    <a:pt x="2536" y="148"/>
                    <a:pt x="2469" y="148"/>
                  </a:cubicBezTo>
                  <a:cubicBezTo>
                    <a:pt x="901" y="615"/>
                    <a:pt x="1" y="2316"/>
                    <a:pt x="534" y="3884"/>
                  </a:cubicBezTo>
                  <a:cubicBezTo>
                    <a:pt x="1042" y="5632"/>
                    <a:pt x="1883" y="7523"/>
                    <a:pt x="3460" y="7523"/>
                  </a:cubicBezTo>
                  <a:cubicBezTo>
                    <a:pt x="3749" y="7523"/>
                    <a:pt x="4063" y="7459"/>
                    <a:pt x="4404" y="7320"/>
                  </a:cubicBezTo>
                  <a:cubicBezTo>
                    <a:pt x="7573" y="6086"/>
                    <a:pt x="7206" y="4384"/>
                    <a:pt x="6772" y="3250"/>
                  </a:cubicBezTo>
                  <a:cubicBezTo>
                    <a:pt x="6417" y="2243"/>
                    <a:pt x="5325" y="0"/>
                    <a:pt x="3380"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7" name="Google Shape;7387;p45"/>
            <p:cNvSpPr/>
            <p:nvPr/>
          </p:nvSpPr>
          <p:spPr>
            <a:xfrm>
              <a:off x="2773825" y="1874850"/>
              <a:ext cx="45050" cy="51125"/>
            </a:xfrm>
            <a:custGeom>
              <a:rect b="b" l="l" r="r" t="t"/>
              <a:pathLst>
                <a:path extrusionOk="0" h="2045" w="1802">
                  <a:moveTo>
                    <a:pt x="822" y="0"/>
                  </a:moveTo>
                  <a:cubicBezTo>
                    <a:pt x="726" y="0"/>
                    <a:pt x="636" y="15"/>
                    <a:pt x="568" y="45"/>
                  </a:cubicBezTo>
                  <a:cubicBezTo>
                    <a:pt x="134" y="178"/>
                    <a:pt x="1" y="578"/>
                    <a:pt x="101" y="1012"/>
                  </a:cubicBezTo>
                  <a:cubicBezTo>
                    <a:pt x="199" y="1555"/>
                    <a:pt x="701" y="2044"/>
                    <a:pt x="1239" y="2044"/>
                  </a:cubicBezTo>
                  <a:cubicBezTo>
                    <a:pt x="1427" y="2044"/>
                    <a:pt x="1620" y="1984"/>
                    <a:pt x="1802" y="1846"/>
                  </a:cubicBezTo>
                  <a:lnTo>
                    <a:pt x="1368" y="278"/>
                  </a:lnTo>
                  <a:cubicBezTo>
                    <a:pt x="1321" y="89"/>
                    <a:pt x="1056" y="0"/>
                    <a:pt x="822"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8" name="Google Shape;7388;p45"/>
            <p:cNvSpPr/>
            <p:nvPr/>
          </p:nvSpPr>
          <p:spPr>
            <a:xfrm>
              <a:off x="2821725" y="1850625"/>
              <a:ext cx="6775" cy="6200"/>
            </a:xfrm>
            <a:custGeom>
              <a:rect b="b" l="l" r="r" t="t"/>
              <a:pathLst>
                <a:path extrusionOk="0" h="248" w="271">
                  <a:moveTo>
                    <a:pt x="156" y="1"/>
                  </a:moveTo>
                  <a:cubicBezTo>
                    <a:pt x="141" y="1"/>
                    <a:pt x="127" y="5"/>
                    <a:pt x="119" y="13"/>
                  </a:cubicBezTo>
                  <a:cubicBezTo>
                    <a:pt x="53" y="13"/>
                    <a:pt x="19" y="46"/>
                    <a:pt x="19" y="146"/>
                  </a:cubicBezTo>
                  <a:cubicBezTo>
                    <a:pt x="1" y="202"/>
                    <a:pt x="66" y="248"/>
                    <a:pt x="126" y="248"/>
                  </a:cubicBezTo>
                  <a:cubicBezTo>
                    <a:pt x="174" y="248"/>
                    <a:pt x="219" y="220"/>
                    <a:pt x="219" y="146"/>
                  </a:cubicBezTo>
                  <a:cubicBezTo>
                    <a:pt x="270" y="44"/>
                    <a:pt x="205" y="1"/>
                    <a:pt x="15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9" name="Google Shape;7389;p45"/>
            <p:cNvSpPr/>
            <p:nvPr/>
          </p:nvSpPr>
          <p:spPr>
            <a:xfrm>
              <a:off x="2886550" y="1819250"/>
              <a:ext cx="8225" cy="5800"/>
            </a:xfrm>
            <a:custGeom>
              <a:rect b="b" l="l" r="r" t="t"/>
              <a:pathLst>
                <a:path extrusionOk="0" h="232" w="329">
                  <a:moveTo>
                    <a:pt x="195" y="0"/>
                  </a:moveTo>
                  <a:cubicBezTo>
                    <a:pt x="0" y="0"/>
                    <a:pt x="61" y="232"/>
                    <a:pt x="183" y="232"/>
                  </a:cubicBezTo>
                  <a:cubicBezTo>
                    <a:pt x="207" y="232"/>
                    <a:pt x="234" y="223"/>
                    <a:pt x="262" y="200"/>
                  </a:cubicBezTo>
                  <a:cubicBezTo>
                    <a:pt x="328" y="134"/>
                    <a:pt x="295" y="0"/>
                    <a:pt x="2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0" name="Google Shape;7390;p45"/>
            <p:cNvSpPr/>
            <p:nvPr/>
          </p:nvSpPr>
          <p:spPr>
            <a:xfrm>
              <a:off x="2853875" y="1830925"/>
              <a:ext cx="31725" cy="38875"/>
            </a:xfrm>
            <a:custGeom>
              <a:rect b="b" l="l" r="r" t="t"/>
              <a:pathLst>
                <a:path extrusionOk="0" h="1555" w="1269">
                  <a:moveTo>
                    <a:pt x="34" y="0"/>
                  </a:moveTo>
                  <a:cubicBezTo>
                    <a:pt x="34" y="34"/>
                    <a:pt x="1" y="34"/>
                    <a:pt x="1" y="100"/>
                  </a:cubicBezTo>
                  <a:cubicBezTo>
                    <a:pt x="234" y="567"/>
                    <a:pt x="501" y="1034"/>
                    <a:pt x="835" y="1501"/>
                  </a:cubicBezTo>
                  <a:cubicBezTo>
                    <a:pt x="845" y="1511"/>
                    <a:pt x="854" y="1515"/>
                    <a:pt x="863" y="1515"/>
                  </a:cubicBezTo>
                  <a:cubicBezTo>
                    <a:pt x="885" y="1515"/>
                    <a:pt x="901" y="1492"/>
                    <a:pt x="901" y="1468"/>
                  </a:cubicBezTo>
                  <a:cubicBezTo>
                    <a:pt x="901" y="1368"/>
                    <a:pt x="935" y="1335"/>
                    <a:pt x="935" y="1268"/>
                  </a:cubicBezTo>
                  <a:cubicBezTo>
                    <a:pt x="935" y="1168"/>
                    <a:pt x="935" y="1034"/>
                    <a:pt x="1035" y="1034"/>
                  </a:cubicBezTo>
                  <a:cubicBezTo>
                    <a:pt x="1102" y="1101"/>
                    <a:pt x="1135" y="1435"/>
                    <a:pt x="1135" y="1501"/>
                  </a:cubicBezTo>
                  <a:cubicBezTo>
                    <a:pt x="1135" y="1541"/>
                    <a:pt x="1155" y="1554"/>
                    <a:pt x="1180" y="1554"/>
                  </a:cubicBezTo>
                  <a:cubicBezTo>
                    <a:pt x="1219" y="1554"/>
                    <a:pt x="1268" y="1522"/>
                    <a:pt x="1268" y="1501"/>
                  </a:cubicBezTo>
                  <a:cubicBezTo>
                    <a:pt x="1268" y="1368"/>
                    <a:pt x="1268" y="767"/>
                    <a:pt x="1035" y="767"/>
                  </a:cubicBezTo>
                  <a:cubicBezTo>
                    <a:pt x="905" y="767"/>
                    <a:pt x="856" y="1110"/>
                    <a:pt x="841" y="1294"/>
                  </a:cubicBezTo>
                  <a:lnTo>
                    <a:pt x="841" y="1294"/>
                  </a:lnTo>
                  <a:cubicBezTo>
                    <a:pt x="535" y="910"/>
                    <a:pt x="285" y="47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1" name="Google Shape;7391;p45"/>
            <p:cNvSpPr/>
            <p:nvPr/>
          </p:nvSpPr>
          <p:spPr>
            <a:xfrm>
              <a:off x="2863050" y="1855025"/>
              <a:ext cx="41725" cy="36075"/>
            </a:xfrm>
            <a:custGeom>
              <a:rect b="b" l="l" r="r" t="t"/>
              <a:pathLst>
                <a:path extrusionOk="0" h="1443" w="1669">
                  <a:moveTo>
                    <a:pt x="1396" y="1"/>
                  </a:moveTo>
                  <a:cubicBezTo>
                    <a:pt x="1361" y="1"/>
                    <a:pt x="1335" y="29"/>
                    <a:pt x="1335" y="70"/>
                  </a:cubicBezTo>
                  <a:cubicBezTo>
                    <a:pt x="1468" y="437"/>
                    <a:pt x="1402" y="904"/>
                    <a:pt x="1035" y="1171"/>
                  </a:cubicBezTo>
                  <a:cubicBezTo>
                    <a:pt x="898" y="1267"/>
                    <a:pt x="761" y="1301"/>
                    <a:pt x="622" y="1301"/>
                  </a:cubicBezTo>
                  <a:cubicBezTo>
                    <a:pt x="422" y="1301"/>
                    <a:pt x="217" y="1230"/>
                    <a:pt x="1" y="1171"/>
                  </a:cubicBezTo>
                  <a:lnTo>
                    <a:pt x="1" y="1171"/>
                  </a:lnTo>
                  <a:cubicBezTo>
                    <a:pt x="121" y="1359"/>
                    <a:pt x="337" y="1442"/>
                    <a:pt x="564" y="1442"/>
                  </a:cubicBezTo>
                  <a:cubicBezTo>
                    <a:pt x="780" y="1442"/>
                    <a:pt x="1006" y="1368"/>
                    <a:pt x="1168" y="1238"/>
                  </a:cubicBezTo>
                  <a:cubicBezTo>
                    <a:pt x="1535" y="1004"/>
                    <a:pt x="1669" y="404"/>
                    <a:pt x="1468" y="37"/>
                  </a:cubicBezTo>
                  <a:cubicBezTo>
                    <a:pt x="1443" y="12"/>
                    <a:pt x="1417" y="1"/>
                    <a:pt x="139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2" name="Google Shape;7392;p45"/>
            <p:cNvSpPr/>
            <p:nvPr/>
          </p:nvSpPr>
          <p:spPr>
            <a:xfrm rot="102272">
              <a:off x="2849637" y="1911151"/>
              <a:ext cx="82954" cy="39175"/>
            </a:xfrm>
            <a:custGeom>
              <a:rect b="b" l="l" r="r" t="t"/>
              <a:pathLst>
                <a:path extrusionOk="0" h="1107" w="2625">
                  <a:moveTo>
                    <a:pt x="2573" y="0"/>
                  </a:moveTo>
                  <a:cubicBezTo>
                    <a:pt x="2560" y="0"/>
                    <a:pt x="2546" y="12"/>
                    <a:pt x="2535" y="44"/>
                  </a:cubicBezTo>
                  <a:cubicBezTo>
                    <a:pt x="1913" y="665"/>
                    <a:pt x="1147" y="1084"/>
                    <a:pt x="208" y="1084"/>
                  </a:cubicBezTo>
                  <a:cubicBezTo>
                    <a:pt x="140" y="1084"/>
                    <a:pt x="70" y="1082"/>
                    <a:pt x="0" y="1078"/>
                  </a:cubicBezTo>
                  <a:lnTo>
                    <a:pt x="0" y="1078"/>
                  </a:lnTo>
                  <a:cubicBezTo>
                    <a:pt x="138" y="1097"/>
                    <a:pt x="277" y="1106"/>
                    <a:pt x="415" y="1106"/>
                  </a:cubicBezTo>
                  <a:cubicBezTo>
                    <a:pt x="1246" y="1106"/>
                    <a:pt x="2059" y="763"/>
                    <a:pt x="2602" y="77"/>
                  </a:cubicBezTo>
                  <a:cubicBezTo>
                    <a:pt x="2625" y="54"/>
                    <a:pt x="2601" y="0"/>
                    <a:pt x="25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3" name="Google Shape;7393;p45"/>
            <p:cNvSpPr/>
            <p:nvPr/>
          </p:nvSpPr>
          <p:spPr>
            <a:xfrm>
              <a:off x="2774775" y="1757850"/>
              <a:ext cx="142500" cy="64475"/>
            </a:xfrm>
            <a:custGeom>
              <a:rect b="b" l="l" r="r" t="t"/>
              <a:pathLst>
                <a:path extrusionOk="0" h="2579" w="5700">
                  <a:moveTo>
                    <a:pt x="5700" y="1022"/>
                  </a:moveTo>
                  <a:cubicBezTo>
                    <a:pt x="5700" y="1022"/>
                    <a:pt x="5700" y="1022"/>
                    <a:pt x="5700" y="1022"/>
                  </a:cubicBezTo>
                  <a:lnTo>
                    <a:pt x="5700" y="1022"/>
                  </a:lnTo>
                  <a:cubicBezTo>
                    <a:pt x="5700" y="1022"/>
                    <a:pt x="5700" y="1022"/>
                    <a:pt x="5700" y="1022"/>
                  </a:cubicBezTo>
                  <a:close/>
                  <a:moveTo>
                    <a:pt x="3182" y="1"/>
                  </a:moveTo>
                  <a:cubicBezTo>
                    <a:pt x="2227" y="1"/>
                    <a:pt x="1143" y="486"/>
                    <a:pt x="196" y="2123"/>
                  </a:cubicBezTo>
                  <a:cubicBezTo>
                    <a:pt x="0" y="2479"/>
                    <a:pt x="451" y="2578"/>
                    <a:pt x="1031" y="2578"/>
                  </a:cubicBezTo>
                  <a:cubicBezTo>
                    <a:pt x="1537" y="2578"/>
                    <a:pt x="2140" y="2503"/>
                    <a:pt x="2498" y="2456"/>
                  </a:cubicBezTo>
                  <a:cubicBezTo>
                    <a:pt x="3265" y="2390"/>
                    <a:pt x="4032" y="2123"/>
                    <a:pt x="4766" y="1856"/>
                  </a:cubicBezTo>
                  <a:cubicBezTo>
                    <a:pt x="4999" y="1756"/>
                    <a:pt x="5200" y="1689"/>
                    <a:pt x="5366" y="1556"/>
                  </a:cubicBezTo>
                  <a:cubicBezTo>
                    <a:pt x="5533" y="1422"/>
                    <a:pt x="5667" y="1222"/>
                    <a:pt x="5700" y="1022"/>
                  </a:cubicBezTo>
                  <a:lnTo>
                    <a:pt x="5700" y="1022"/>
                  </a:lnTo>
                  <a:cubicBezTo>
                    <a:pt x="5700" y="1022"/>
                    <a:pt x="5700" y="1022"/>
                    <a:pt x="5700" y="1022"/>
                  </a:cubicBezTo>
                  <a:cubicBezTo>
                    <a:pt x="5679" y="1022"/>
                    <a:pt x="4567" y="1"/>
                    <a:pt x="31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94" name="Google Shape;7394;p45"/>
          <p:cNvSpPr txBox="1"/>
          <p:nvPr/>
        </p:nvSpPr>
        <p:spPr>
          <a:xfrm>
            <a:off x="2647450" y="2378288"/>
            <a:ext cx="1172700" cy="35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Jua"/>
                <a:ea typeface="Jua"/>
                <a:cs typeface="Jua"/>
                <a:sym typeface="Jua"/>
              </a:rPr>
              <a:t>Friends  </a:t>
            </a:r>
            <a:endParaRPr sz="1800">
              <a:solidFill>
                <a:schemeClr val="lt1"/>
              </a:solidFill>
              <a:latin typeface="Jua"/>
              <a:ea typeface="Jua"/>
              <a:cs typeface="Jua"/>
              <a:sym typeface="Jua"/>
            </a:endParaRPr>
          </a:p>
        </p:txBody>
      </p:sp>
      <p:sp>
        <p:nvSpPr>
          <p:cNvPr id="7395" name="Google Shape;7395;p45"/>
          <p:cNvSpPr txBox="1"/>
          <p:nvPr/>
        </p:nvSpPr>
        <p:spPr>
          <a:xfrm>
            <a:off x="2650638" y="3301038"/>
            <a:ext cx="1172700" cy="35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Jua"/>
                <a:ea typeface="Jua"/>
                <a:cs typeface="Jua"/>
                <a:sym typeface="Jua"/>
              </a:rPr>
              <a:t>Family</a:t>
            </a:r>
            <a:endParaRPr sz="1800">
              <a:solidFill>
                <a:schemeClr val="lt1"/>
              </a:solidFill>
              <a:latin typeface="Jua"/>
              <a:ea typeface="Jua"/>
              <a:cs typeface="Jua"/>
              <a:sym typeface="Ju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9" name="Shape 7399"/>
        <p:cNvGrpSpPr/>
        <p:nvPr/>
      </p:nvGrpSpPr>
      <p:grpSpPr>
        <a:xfrm>
          <a:off x="0" y="0"/>
          <a:ext cx="0" cy="0"/>
          <a:chOff x="0" y="0"/>
          <a:chExt cx="0" cy="0"/>
        </a:xfrm>
      </p:grpSpPr>
      <p:sp>
        <p:nvSpPr>
          <p:cNvPr id="7400" name="Google Shape;7400;p46"/>
          <p:cNvSpPr txBox="1"/>
          <p:nvPr>
            <p:ph type="ctrTitle"/>
          </p:nvPr>
        </p:nvSpPr>
        <p:spPr>
          <a:xfrm>
            <a:off x="2729400" y="1866775"/>
            <a:ext cx="3685200" cy="93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6800"/>
              <a:t>T</a:t>
            </a:r>
            <a:r>
              <a:rPr lang="en" sz="6800"/>
              <a:t>hanks!</a:t>
            </a:r>
            <a:endParaRPr sz="6800"/>
          </a:p>
        </p:txBody>
      </p:sp>
      <p:grpSp>
        <p:nvGrpSpPr>
          <p:cNvPr id="7401" name="Google Shape;7401;p46"/>
          <p:cNvGrpSpPr/>
          <p:nvPr/>
        </p:nvGrpSpPr>
        <p:grpSpPr>
          <a:xfrm rot="297753">
            <a:off x="7518300" y="2837481"/>
            <a:ext cx="784709" cy="1674613"/>
            <a:chOff x="5909625" y="3402475"/>
            <a:chExt cx="784750" cy="1674700"/>
          </a:xfrm>
        </p:grpSpPr>
        <p:sp>
          <p:nvSpPr>
            <p:cNvPr id="7402" name="Google Shape;7402;p46"/>
            <p:cNvSpPr/>
            <p:nvPr/>
          </p:nvSpPr>
          <p:spPr>
            <a:xfrm>
              <a:off x="6003850" y="4914525"/>
              <a:ext cx="206000" cy="155975"/>
            </a:xfrm>
            <a:custGeom>
              <a:rect b="b" l="l" r="r" t="t"/>
              <a:pathLst>
                <a:path extrusionOk="0" h="6239" w="8240">
                  <a:moveTo>
                    <a:pt x="5171" y="1"/>
                  </a:moveTo>
                  <a:lnTo>
                    <a:pt x="4037" y="2403"/>
                  </a:lnTo>
                  <a:lnTo>
                    <a:pt x="0" y="2636"/>
                  </a:lnTo>
                  <a:lnTo>
                    <a:pt x="6538" y="6239"/>
                  </a:lnTo>
                  <a:lnTo>
                    <a:pt x="8240" y="2403"/>
                  </a:lnTo>
                  <a:lnTo>
                    <a:pt x="517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3" name="Google Shape;7403;p46"/>
            <p:cNvSpPr/>
            <p:nvPr/>
          </p:nvSpPr>
          <p:spPr>
            <a:xfrm>
              <a:off x="6538400" y="4892850"/>
              <a:ext cx="155975" cy="184325"/>
            </a:xfrm>
            <a:custGeom>
              <a:rect b="b" l="l" r="r" t="t"/>
              <a:pathLst>
                <a:path extrusionOk="0" h="7373" w="6239">
                  <a:moveTo>
                    <a:pt x="3670" y="1"/>
                  </a:moveTo>
                  <a:lnTo>
                    <a:pt x="67" y="1602"/>
                  </a:lnTo>
                  <a:lnTo>
                    <a:pt x="1702" y="3737"/>
                  </a:lnTo>
                  <a:lnTo>
                    <a:pt x="0" y="7372"/>
                  </a:lnTo>
                  <a:lnTo>
                    <a:pt x="6238" y="3336"/>
                  </a:lnTo>
                  <a:lnTo>
                    <a:pt x="3670"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4" name="Google Shape;7404;p46"/>
            <p:cNvSpPr/>
            <p:nvPr/>
          </p:nvSpPr>
          <p:spPr>
            <a:xfrm>
              <a:off x="5909625" y="3873125"/>
              <a:ext cx="134275" cy="92425"/>
            </a:xfrm>
            <a:custGeom>
              <a:rect b="b" l="l" r="r" t="t"/>
              <a:pathLst>
                <a:path extrusionOk="0" h="3697" w="5371">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5" name="Google Shape;7405;p46"/>
            <p:cNvSpPr/>
            <p:nvPr/>
          </p:nvSpPr>
          <p:spPr>
            <a:xfrm>
              <a:off x="5989100" y="3900475"/>
              <a:ext cx="12275" cy="43400"/>
            </a:xfrm>
            <a:custGeom>
              <a:rect b="b" l="l" r="r" t="t"/>
              <a:pathLst>
                <a:path extrusionOk="0" h="1736" w="491">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6" name="Google Shape;7406;p46"/>
            <p:cNvSpPr/>
            <p:nvPr/>
          </p:nvSpPr>
          <p:spPr>
            <a:xfrm>
              <a:off x="6006350" y="3712575"/>
              <a:ext cx="373625" cy="332950"/>
            </a:xfrm>
            <a:custGeom>
              <a:rect b="b" l="l" r="r" t="t"/>
              <a:pathLst>
                <a:path extrusionOk="0" h="13318" w="14945">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7" name="Google Shape;7407;p46"/>
            <p:cNvSpPr/>
            <p:nvPr/>
          </p:nvSpPr>
          <p:spPr>
            <a:xfrm>
              <a:off x="6260700" y="4123975"/>
              <a:ext cx="412825" cy="868975"/>
            </a:xfrm>
            <a:custGeom>
              <a:rect b="b" l="l" r="r" t="t"/>
              <a:pathLst>
                <a:path extrusionOk="0" h="34759" w="16513">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8" name="Google Shape;7408;p46"/>
            <p:cNvSpPr/>
            <p:nvPr/>
          </p:nvSpPr>
          <p:spPr>
            <a:xfrm>
              <a:off x="6099750" y="4088950"/>
              <a:ext cx="450350" cy="926525"/>
            </a:xfrm>
            <a:custGeom>
              <a:rect b="b" l="l" r="r" t="t"/>
              <a:pathLst>
                <a:path extrusionOk="0" h="37061" w="18014">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9" name="Google Shape;7409;p46"/>
            <p:cNvSpPr/>
            <p:nvPr/>
          </p:nvSpPr>
          <p:spPr>
            <a:xfrm>
              <a:off x="6259875" y="3698675"/>
              <a:ext cx="286875" cy="461175"/>
            </a:xfrm>
            <a:custGeom>
              <a:rect b="b" l="l" r="r" t="t"/>
              <a:pathLst>
                <a:path extrusionOk="0" h="18447" w="11475">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0" name="Google Shape;7410;p46"/>
            <p:cNvSpPr/>
            <p:nvPr/>
          </p:nvSpPr>
          <p:spPr>
            <a:xfrm>
              <a:off x="6155625" y="4215700"/>
              <a:ext cx="305250" cy="760900"/>
            </a:xfrm>
            <a:custGeom>
              <a:rect b="b" l="l" r="r" t="t"/>
              <a:pathLst>
                <a:path extrusionOk="0" h="30436" w="1221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1" name="Google Shape;7411;p46"/>
            <p:cNvSpPr/>
            <p:nvPr/>
          </p:nvSpPr>
          <p:spPr>
            <a:xfrm>
              <a:off x="6091600" y="4971525"/>
              <a:ext cx="41525" cy="29750"/>
            </a:xfrm>
            <a:custGeom>
              <a:rect b="b" l="l" r="r" t="t"/>
              <a:pathLst>
                <a:path extrusionOk="0" h="1190" w="1661">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2" name="Google Shape;7412;p46"/>
            <p:cNvSpPr/>
            <p:nvPr/>
          </p:nvSpPr>
          <p:spPr>
            <a:xfrm>
              <a:off x="6087450" y="4975675"/>
              <a:ext cx="34000" cy="30625"/>
            </a:xfrm>
            <a:custGeom>
              <a:rect b="b" l="l" r="r" t="t"/>
              <a:pathLst>
                <a:path extrusionOk="0" h="1225" w="136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3" name="Google Shape;7413;p46"/>
            <p:cNvSpPr/>
            <p:nvPr/>
          </p:nvSpPr>
          <p:spPr>
            <a:xfrm>
              <a:off x="6076175" y="4932250"/>
              <a:ext cx="56125" cy="48525"/>
            </a:xfrm>
            <a:custGeom>
              <a:rect b="b" l="l" r="r" t="t"/>
              <a:pathLst>
                <a:path extrusionOk="0" h="1941" w="2245">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4" name="Google Shape;7414;p46"/>
            <p:cNvSpPr/>
            <p:nvPr/>
          </p:nvSpPr>
          <p:spPr>
            <a:xfrm>
              <a:off x="6550300" y="4969575"/>
              <a:ext cx="143225" cy="90425"/>
            </a:xfrm>
            <a:custGeom>
              <a:rect b="b" l="l" r="r" t="t"/>
              <a:pathLst>
                <a:path extrusionOk="0" h="3617" w="5729">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5" name="Google Shape;7415;p46"/>
            <p:cNvSpPr/>
            <p:nvPr/>
          </p:nvSpPr>
          <p:spPr>
            <a:xfrm>
              <a:off x="6566800" y="4984025"/>
              <a:ext cx="38125" cy="24500"/>
            </a:xfrm>
            <a:custGeom>
              <a:rect b="b" l="l" r="r" t="t"/>
              <a:pathLst>
                <a:path extrusionOk="0" h="980" w="1525">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6" name="Google Shape;7416;p46"/>
            <p:cNvSpPr/>
            <p:nvPr/>
          </p:nvSpPr>
          <p:spPr>
            <a:xfrm>
              <a:off x="6579250" y="4978450"/>
              <a:ext cx="23200" cy="16175"/>
            </a:xfrm>
            <a:custGeom>
              <a:rect b="b" l="l" r="r" t="t"/>
              <a:pathLst>
                <a:path extrusionOk="0" h="647" w="928">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7" name="Google Shape;7417;p46"/>
            <p:cNvSpPr/>
            <p:nvPr/>
          </p:nvSpPr>
          <p:spPr>
            <a:xfrm>
              <a:off x="6564625" y="4961775"/>
              <a:ext cx="37175" cy="29375"/>
            </a:xfrm>
            <a:custGeom>
              <a:rect b="b" l="l" r="r" t="t"/>
              <a:pathLst>
                <a:path extrusionOk="0" h="1175" w="1487">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8" name="Google Shape;7418;p46"/>
            <p:cNvSpPr/>
            <p:nvPr/>
          </p:nvSpPr>
          <p:spPr>
            <a:xfrm>
              <a:off x="6012200" y="4981250"/>
              <a:ext cx="155950" cy="85075"/>
            </a:xfrm>
            <a:custGeom>
              <a:rect b="b" l="l" r="r" t="t"/>
              <a:pathLst>
                <a:path extrusionOk="0" h="3403" w="6238">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9" name="Google Shape;7419;p46"/>
            <p:cNvSpPr/>
            <p:nvPr/>
          </p:nvSpPr>
          <p:spPr>
            <a:xfrm>
              <a:off x="6434150" y="4545250"/>
              <a:ext cx="183500" cy="412175"/>
            </a:xfrm>
            <a:custGeom>
              <a:rect b="b" l="l" r="r" t="t"/>
              <a:pathLst>
                <a:path extrusionOk="0" h="16487" w="734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0" name="Google Shape;7420;p46"/>
            <p:cNvSpPr/>
            <p:nvPr/>
          </p:nvSpPr>
          <p:spPr>
            <a:xfrm>
              <a:off x="6429375" y="4177850"/>
              <a:ext cx="68175" cy="52875"/>
            </a:xfrm>
            <a:custGeom>
              <a:rect b="b" l="l" r="r" t="t"/>
              <a:pathLst>
                <a:path extrusionOk="0" h="2115" w="2727">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1" name="Google Shape;7421;p46"/>
            <p:cNvSpPr/>
            <p:nvPr/>
          </p:nvSpPr>
          <p:spPr>
            <a:xfrm>
              <a:off x="6218425" y="3925275"/>
              <a:ext cx="29800" cy="55275"/>
            </a:xfrm>
            <a:custGeom>
              <a:rect b="b" l="l" r="r" t="t"/>
              <a:pathLst>
                <a:path extrusionOk="0" h="2211" w="1192">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2" name="Google Shape;7422;p46"/>
            <p:cNvSpPr/>
            <p:nvPr/>
          </p:nvSpPr>
          <p:spPr>
            <a:xfrm>
              <a:off x="6252350" y="3402475"/>
              <a:ext cx="175150" cy="166950"/>
            </a:xfrm>
            <a:custGeom>
              <a:rect b="b" l="l" r="r" t="t"/>
              <a:pathLst>
                <a:path extrusionOk="0" h="6678" w="7006">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3" name="Google Shape;7423;p46"/>
            <p:cNvSpPr/>
            <p:nvPr/>
          </p:nvSpPr>
          <p:spPr>
            <a:xfrm>
              <a:off x="6274875" y="3459725"/>
              <a:ext cx="156800" cy="219625"/>
            </a:xfrm>
            <a:custGeom>
              <a:rect b="b" l="l" r="r" t="t"/>
              <a:pathLst>
                <a:path extrusionOk="0" h="8785" w="6272">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4" name="Google Shape;7424;p46"/>
            <p:cNvSpPr/>
            <p:nvPr/>
          </p:nvSpPr>
          <p:spPr>
            <a:xfrm>
              <a:off x="6298350" y="3549775"/>
              <a:ext cx="4600" cy="4800"/>
            </a:xfrm>
            <a:custGeom>
              <a:rect b="b" l="l" r="r" t="t"/>
              <a:pathLst>
                <a:path extrusionOk="0" h="192" w="184">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5" name="Google Shape;7425;p46"/>
            <p:cNvSpPr/>
            <p:nvPr/>
          </p:nvSpPr>
          <p:spPr>
            <a:xfrm>
              <a:off x="6365225" y="3539525"/>
              <a:ext cx="6425" cy="4275"/>
            </a:xfrm>
            <a:custGeom>
              <a:rect b="b" l="l" r="r" t="t"/>
              <a:pathLst>
                <a:path extrusionOk="0" h="171" w="257">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6" name="Google Shape;7426;p46"/>
            <p:cNvSpPr/>
            <p:nvPr/>
          </p:nvSpPr>
          <p:spPr>
            <a:xfrm>
              <a:off x="6321575" y="3651125"/>
              <a:ext cx="91750" cy="125125"/>
            </a:xfrm>
            <a:custGeom>
              <a:rect b="b" l="l" r="r" t="t"/>
              <a:pathLst>
                <a:path extrusionOk="0" h="5005" w="367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7" name="Google Shape;7427;p46"/>
            <p:cNvSpPr/>
            <p:nvPr/>
          </p:nvSpPr>
          <p:spPr>
            <a:xfrm>
              <a:off x="6314075" y="3584900"/>
              <a:ext cx="58400" cy="35650"/>
            </a:xfrm>
            <a:custGeom>
              <a:rect b="b" l="l" r="r" t="t"/>
              <a:pathLst>
                <a:path extrusionOk="0" h="1426" w="2336">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8" name="Google Shape;7428;p46"/>
            <p:cNvSpPr/>
            <p:nvPr/>
          </p:nvSpPr>
          <p:spPr>
            <a:xfrm>
              <a:off x="6317400" y="3530500"/>
              <a:ext cx="25050" cy="53550"/>
            </a:xfrm>
            <a:custGeom>
              <a:rect b="b" l="l" r="r" t="t"/>
              <a:pathLst>
                <a:path extrusionOk="0" h="2142" w="1002">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9" name="Google Shape;7429;p46"/>
            <p:cNvSpPr/>
            <p:nvPr/>
          </p:nvSpPr>
          <p:spPr>
            <a:xfrm>
              <a:off x="6356600" y="3650775"/>
              <a:ext cx="52325" cy="27075"/>
            </a:xfrm>
            <a:custGeom>
              <a:rect b="b" l="l" r="r" t="t"/>
              <a:pathLst>
                <a:path extrusionOk="0" h="1083" w="2093">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0" name="Google Shape;7430;p46"/>
            <p:cNvSpPr/>
            <p:nvPr/>
          </p:nvSpPr>
          <p:spPr>
            <a:xfrm>
              <a:off x="6275700" y="3450150"/>
              <a:ext cx="147650" cy="120975"/>
            </a:xfrm>
            <a:custGeom>
              <a:rect b="b" l="l" r="r" t="t"/>
              <a:pathLst>
                <a:path extrusionOk="0" h="4839" w="5906">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1" name="Google Shape;7431;p46"/>
            <p:cNvSpPr/>
            <p:nvPr/>
          </p:nvSpPr>
          <p:spPr>
            <a:xfrm>
              <a:off x="6410800" y="3545600"/>
              <a:ext cx="43000" cy="53350"/>
            </a:xfrm>
            <a:custGeom>
              <a:rect b="b" l="l" r="r" t="t"/>
              <a:pathLst>
                <a:path extrusionOk="0" h="2134" w="172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2" name="Google Shape;7432;p46"/>
            <p:cNvSpPr/>
            <p:nvPr/>
          </p:nvSpPr>
          <p:spPr>
            <a:xfrm>
              <a:off x="6344850" y="3632450"/>
              <a:ext cx="5950" cy="17775"/>
            </a:xfrm>
            <a:custGeom>
              <a:rect b="b" l="l" r="r" t="t"/>
              <a:pathLst>
                <a:path extrusionOk="0" h="711" w="238">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3" name="Google Shape;7433;p46"/>
            <p:cNvSpPr/>
            <p:nvPr/>
          </p:nvSpPr>
          <p:spPr>
            <a:xfrm>
              <a:off x="6339100" y="3633825"/>
              <a:ext cx="4175" cy="16075"/>
            </a:xfrm>
            <a:custGeom>
              <a:rect b="b" l="l" r="r" t="t"/>
              <a:pathLst>
                <a:path extrusionOk="0" h="643" w="167">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4" name="Google Shape;7434;p46"/>
            <p:cNvSpPr/>
            <p:nvPr/>
          </p:nvSpPr>
          <p:spPr>
            <a:xfrm>
              <a:off x="6334075" y="3631625"/>
              <a:ext cx="4200" cy="19025"/>
            </a:xfrm>
            <a:custGeom>
              <a:rect b="b" l="l" r="r" t="t"/>
              <a:pathLst>
                <a:path extrusionOk="0" h="761" w="168">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5" name="Google Shape;7435;p46"/>
            <p:cNvSpPr/>
            <p:nvPr/>
          </p:nvSpPr>
          <p:spPr>
            <a:xfrm>
              <a:off x="6183150" y="3759550"/>
              <a:ext cx="344425" cy="396125"/>
            </a:xfrm>
            <a:custGeom>
              <a:rect b="b" l="l" r="r" t="t"/>
              <a:pathLst>
                <a:path extrusionOk="0" h="15845" w="13777">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6" name="Google Shape;7436;p46"/>
            <p:cNvSpPr/>
            <p:nvPr/>
          </p:nvSpPr>
          <p:spPr>
            <a:xfrm>
              <a:off x="6198150" y="3818325"/>
              <a:ext cx="337775" cy="338200"/>
            </a:xfrm>
            <a:custGeom>
              <a:rect b="b" l="l" r="r" t="t"/>
              <a:pathLst>
                <a:path extrusionOk="0" h="13528" w="13511">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7" name="Google Shape;7437;p46"/>
            <p:cNvSpPr/>
            <p:nvPr/>
          </p:nvSpPr>
          <p:spPr>
            <a:xfrm>
              <a:off x="6259875" y="3776425"/>
              <a:ext cx="173475" cy="266675"/>
            </a:xfrm>
            <a:custGeom>
              <a:rect b="b" l="l" r="r" t="t"/>
              <a:pathLst>
                <a:path extrusionOk="0" h="10667" w="6939">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8" name="Google Shape;7438;p46"/>
            <p:cNvSpPr/>
            <p:nvPr/>
          </p:nvSpPr>
          <p:spPr>
            <a:xfrm>
              <a:off x="6122275" y="4093950"/>
              <a:ext cx="81750" cy="70900"/>
            </a:xfrm>
            <a:custGeom>
              <a:rect b="b" l="l" r="r" t="t"/>
              <a:pathLst>
                <a:path extrusionOk="0" h="2836" w="327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39" name="Google Shape;7439;p46"/>
          <p:cNvGrpSpPr/>
          <p:nvPr/>
        </p:nvGrpSpPr>
        <p:grpSpPr>
          <a:xfrm rot="-373388">
            <a:off x="856692" y="3078668"/>
            <a:ext cx="718870" cy="1429490"/>
            <a:chOff x="4814675" y="3717725"/>
            <a:chExt cx="718875" cy="1429500"/>
          </a:xfrm>
        </p:grpSpPr>
        <p:sp>
          <p:nvSpPr>
            <p:cNvPr id="7440" name="Google Shape;7440;p46"/>
            <p:cNvSpPr/>
            <p:nvPr/>
          </p:nvSpPr>
          <p:spPr>
            <a:xfrm>
              <a:off x="5091525" y="3730125"/>
              <a:ext cx="246875" cy="263300"/>
            </a:xfrm>
            <a:custGeom>
              <a:rect b="b" l="l" r="r" t="t"/>
              <a:pathLst>
                <a:path extrusionOk="0" h="10532" w="9875">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1" name="Google Shape;7441;p46"/>
            <p:cNvSpPr/>
            <p:nvPr/>
          </p:nvSpPr>
          <p:spPr>
            <a:xfrm>
              <a:off x="5064000" y="3717725"/>
              <a:ext cx="57575" cy="46750"/>
            </a:xfrm>
            <a:custGeom>
              <a:rect b="b" l="l" r="r" t="t"/>
              <a:pathLst>
                <a:path extrusionOk="0" h="1870" w="2303">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2" name="Google Shape;7442;p46"/>
            <p:cNvSpPr/>
            <p:nvPr/>
          </p:nvSpPr>
          <p:spPr>
            <a:xfrm>
              <a:off x="5057350" y="3982200"/>
              <a:ext cx="271050" cy="389475"/>
            </a:xfrm>
            <a:custGeom>
              <a:rect b="b" l="l" r="r" t="t"/>
              <a:pathLst>
                <a:path extrusionOk="0" h="15579" w="10842">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3" name="Google Shape;7443;p46"/>
            <p:cNvSpPr/>
            <p:nvPr/>
          </p:nvSpPr>
          <p:spPr>
            <a:xfrm>
              <a:off x="5103200" y="3734525"/>
              <a:ext cx="164325" cy="197850"/>
            </a:xfrm>
            <a:custGeom>
              <a:rect b="b" l="l" r="r" t="t"/>
              <a:pathLst>
                <a:path extrusionOk="0" h="7914" w="6573">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4" name="Google Shape;7444;p46"/>
            <p:cNvSpPr/>
            <p:nvPr/>
          </p:nvSpPr>
          <p:spPr>
            <a:xfrm>
              <a:off x="5134050" y="3912975"/>
              <a:ext cx="99275" cy="134900"/>
            </a:xfrm>
            <a:custGeom>
              <a:rect b="b" l="l" r="r" t="t"/>
              <a:pathLst>
                <a:path extrusionOk="0" h="5396" w="3971">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5" name="Google Shape;7445;p46"/>
            <p:cNvSpPr/>
            <p:nvPr/>
          </p:nvSpPr>
          <p:spPr>
            <a:xfrm>
              <a:off x="5076150" y="3831250"/>
              <a:ext cx="41250" cy="56600"/>
            </a:xfrm>
            <a:custGeom>
              <a:rect b="b" l="l" r="r" t="t"/>
              <a:pathLst>
                <a:path extrusionOk="0" h="2264" w="165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6" name="Google Shape;7446;p46"/>
            <p:cNvSpPr/>
            <p:nvPr/>
          </p:nvSpPr>
          <p:spPr>
            <a:xfrm>
              <a:off x="5138975" y="3817075"/>
              <a:ext cx="7625" cy="6425"/>
            </a:xfrm>
            <a:custGeom>
              <a:rect b="b" l="l" r="r" t="t"/>
              <a:pathLst>
                <a:path extrusionOk="0" h="257" w="305">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7" name="Google Shape;7447;p46"/>
            <p:cNvSpPr/>
            <p:nvPr/>
          </p:nvSpPr>
          <p:spPr>
            <a:xfrm>
              <a:off x="5216850" y="3806175"/>
              <a:ext cx="7300" cy="5575"/>
            </a:xfrm>
            <a:custGeom>
              <a:rect b="b" l="l" r="r" t="t"/>
              <a:pathLst>
                <a:path extrusionOk="0" h="223" w="292">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8" name="Google Shape;7448;p46"/>
            <p:cNvSpPr/>
            <p:nvPr/>
          </p:nvSpPr>
          <p:spPr>
            <a:xfrm>
              <a:off x="5129900" y="3922150"/>
              <a:ext cx="82575" cy="14650"/>
            </a:xfrm>
            <a:custGeom>
              <a:rect b="b" l="l" r="r" t="t"/>
              <a:pathLst>
                <a:path extrusionOk="0" h="586" w="3303">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9" name="Google Shape;7449;p46"/>
            <p:cNvSpPr/>
            <p:nvPr/>
          </p:nvSpPr>
          <p:spPr>
            <a:xfrm>
              <a:off x="5178250" y="3804900"/>
              <a:ext cx="25875" cy="57125"/>
            </a:xfrm>
            <a:custGeom>
              <a:rect b="b" l="l" r="r" t="t"/>
              <a:pathLst>
                <a:path extrusionOk="0" h="2285" w="1035">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0" name="Google Shape;7450;p46"/>
            <p:cNvSpPr/>
            <p:nvPr/>
          </p:nvSpPr>
          <p:spPr>
            <a:xfrm>
              <a:off x="5162425" y="3851475"/>
              <a:ext cx="55900" cy="27575"/>
            </a:xfrm>
            <a:custGeom>
              <a:rect b="b" l="l" r="r" t="t"/>
              <a:pathLst>
                <a:path extrusionOk="0" h="1103" w="2236">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1" name="Google Shape;7451;p46"/>
            <p:cNvSpPr/>
            <p:nvPr/>
          </p:nvSpPr>
          <p:spPr>
            <a:xfrm>
              <a:off x="5156575" y="3862225"/>
              <a:ext cx="14200" cy="9700"/>
            </a:xfrm>
            <a:custGeom>
              <a:rect b="b" l="l" r="r" t="t"/>
              <a:pathLst>
                <a:path extrusionOk="0" h="388" w="568">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2" name="Google Shape;7452;p46"/>
            <p:cNvSpPr/>
            <p:nvPr/>
          </p:nvSpPr>
          <p:spPr>
            <a:xfrm>
              <a:off x="5265825" y="4007225"/>
              <a:ext cx="255200" cy="273550"/>
            </a:xfrm>
            <a:custGeom>
              <a:rect b="b" l="l" r="r" t="t"/>
              <a:pathLst>
                <a:path extrusionOk="0" h="10942" w="10208">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3" name="Google Shape;7453;p46"/>
            <p:cNvSpPr/>
            <p:nvPr/>
          </p:nvSpPr>
          <p:spPr>
            <a:xfrm>
              <a:off x="4814675" y="4004000"/>
              <a:ext cx="296900" cy="272550"/>
            </a:xfrm>
            <a:custGeom>
              <a:rect b="b" l="l" r="r" t="t"/>
              <a:pathLst>
                <a:path extrusionOk="0" h="10902" w="11876">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4" name="Google Shape;7454;p46"/>
            <p:cNvSpPr/>
            <p:nvPr/>
          </p:nvSpPr>
          <p:spPr>
            <a:xfrm>
              <a:off x="4896400" y="4991250"/>
              <a:ext cx="123450" cy="155975"/>
            </a:xfrm>
            <a:custGeom>
              <a:rect b="b" l="l" r="r" t="t"/>
              <a:pathLst>
                <a:path extrusionOk="0" h="6239" w="4938">
                  <a:moveTo>
                    <a:pt x="1935" y="1"/>
                  </a:moveTo>
                  <a:lnTo>
                    <a:pt x="0" y="2769"/>
                  </a:lnTo>
                  <a:lnTo>
                    <a:pt x="4470" y="6238"/>
                  </a:lnTo>
                  <a:lnTo>
                    <a:pt x="3803" y="3570"/>
                  </a:lnTo>
                  <a:lnTo>
                    <a:pt x="4937" y="2069"/>
                  </a:lnTo>
                  <a:lnTo>
                    <a:pt x="19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5" name="Google Shape;7455;p46"/>
            <p:cNvSpPr/>
            <p:nvPr/>
          </p:nvSpPr>
          <p:spPr>
            <a:xfrm>
              <a:off x="5315850" y="4935375"/>
              <a:ext cx="129300" cy="133450"/>
            </a:xfrm>
            <a:custGeom>
              <a:rect b="b" l="l" r="r" t="t"/>
              <a:pathLst>
                <a:path extrusionOk="0" h="5338" w="5172">
                  <a:moveTo>
                    <a:pt x="1168" y="1"/>
                  </a:moveTo>
                  <a:lnTo>
                    <a:pt x="1" y="3136"/>
                  </a:lnTo>
                  <a:lnTo>
                    <a:pt x="5171" y="5338"/>
                  </a:lnTo>
                  <a:lnTo>
                    <a:pt x="3870" y="2903"/>
                  </a:lnTo>
                  <a:lnTo>
                    <a:pt x="4571" y="1202"/>
                  </a:lnTo>
                  <a:lnTo>
                    <a:pt x="116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6" name="Google Shape;7456;p46"/>
            <p:cNvSpPr/>
            <p:nvPr/>
          </p:nvSpPr>
          <p:spPr>
            <a:xfrm>
              <a:off x="4919750" y="4371650"/>
              <a:ext cx="613800" cy="698850"/>
            </a:xfrm>
            <a:custGeom>
              <a:rect b="b" l="l" r="r" t="t"/>
              <a:pathLst>
                <a:path extrusionOk="0" h="27954" w="24552">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7" name="Google Shape;7457;p46"/>
            <p:cNvSpPr/>
            <p:nvPr/>
          </p:nvSpPr>
          <p:spPr>
            <a:xfrm>
              <a:off x="5318350" y="5007100"/>
              <a:ext cx="122325" cy="53625"/>
            </a:xfrm>
            <a:custGeom>
              <a:rect b="b" l="l" r="r" t="t"/>
              <a:pathLst>
                <a:path extrusionOk="0" h="2145" w="4893">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8" name="Google Shape;7458;p46"/>
            <p:cNvSpPr/>
            <p:nvPr/>
          </p:nvSpPr>
          <p:spPr>
            <a:xfrm>
              <a:off x="5395950" y="5006875"/>
              <a:ext cx="20850" cy="8600"/>
            </a:xfrm>
            <a:custGeom>
              <a:rect b="b" l="l" r="r" t="t"/>
              <a:pathLst>
                <a:path extrusionOk="0" h="344" w="834">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9" name="Google Shape;7459;p46"/>
            <p:cNvSpPr/>
            <p:nvPr/>
          </p:nvSpPr>
          <p:spPr>
            <a:xfrm>
              <a:off x="5397575" y="5002925"/>
              <a:ext cx="16700" cy="6700"/>
            </a:xfrm>
            <a:custGeom>
              <a:rect b="b" l="l" r="r" t="t"/>
              <a:pathLst>
                <a:path extrusionOk="0" h="268" w="668">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0" name="Google Shape;7460;p46"/>
            <p:cNvSpPr/>
            <p:nvPr/>
          </p:nvSpPr>
          <p:spPr>
            <a:xfrm>
              <a:off x="5399525" y="5020075"/>
              <a:ext cx="22275" cy="3725"/>
            </a:xfrm>
            <a:custGeom>
              <a:rect b="b" l="l" r="r" t="t"/>
              <a:pathLst>
                <a:path extrusionOk="0" h="149" w="891">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1" name="Google Shape;7461;p46"/>
            <p:cNvSpPr/>
            <p:nvPr/>
          </p:nvSpPr>
          <p:spPr>
            <a:xfrm>
              <a:off x="5397375" y="4984875"/>
              <a:ext cx="31100" cy="25850"/>
            </a:xfrm>
            <a:custGeom>
              <a:rect b="b" l="l" r="r" t="t"/>
              <a:pathLst>
                <a:path extrusionOk="0" h="1034" w="1244">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2" name="Google Shape;7462;p46"/>
            <p:cNvSpPr/>
            <p:nvPr/>
          </p:nvSpPr>
          <p:spPr>
            <a:xfrm>
              <a:off x="5345050" y="4977375"/>
              <a:ext cx="13850" cy="40075"/>
            </a:xfrm>
            <a:custGeom>
              <a:rect b="b" l="l" r="r" t="t"/>
              <a:pathLst>
                <a:path extrusionOk="0" h="1603" w="554">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3" name="Google Shape;7463;p46"/>
            <p:cNvSpPr/>
            <p:nvPr/>
          </p:nvSpPr>
          <p:spPr>
            <a:xfrm>
              <a:off x="4901400" y="5055475"/>
              <a:ext cx="101450" cy="76975"/>
            </a:xfrm>
            <a:custGeom>
              <a:rect b="b" l="l" r="r" t="t"/>
              <a:pathLst>
                <a:path extrusionOk="0" h="3079" w="4058">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4" name="Google Shape;7464;p46"/>
            <p:cNvSpPr/>
            <p:nvPr/>
          </p:nvSpPr>
          <p:spPr>
            <a:xfrm>
              <a:off x="4969775" y="5072150"/>
              <a:ext cx="24700" cy="15500"/>
            </a:xfrm>
            <a:custGeom>
              <a:rect b="b" l="l" r="r" t="t"/>
              <a:pathLst>
                <a:path extrusionOk="0" h="620" w="988">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5" name="Google Shape;7465;p46"/>
            <p:cNvSpPr/>
            <p:nvPr/>
          </p:nvSpPr>
          <p:spPr>
            <a:xfrm>
              <a:off x="4975200" y="5064025"/>
              <a:ext cx="21900" cy="16650"/>
            </a:xfrm>
            <a:custGeom>
              <a:rect b="b" l="l" r="r" t="t"/>
              <a:pathLst>
                <a:path extrusionOk="0" h="666" w="876">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6" name="Google Shape;7466;p46"/>
            <p:cNvSpPr/>
            <p:nvPr/>
          </p:nvSpPr>
          <p:spPr>
            <a:xfrm>
              <a:off x="4978950" y="5057125"/>
              <a:ext cx="20050" cy="15875"/>
            </a:xfrm>
            <a:custGeom>
              <a:rect b="b" l="l" r="r" t="t"/>
              <a:pathLst>
                <a:path extrusionOk="0" h="635" w="802">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7" name="Google Shape;7467;p46"/>
            <p:cNvSpPr/>
            <p:nvPr/>
          </p:nvSpPr>
          <p:spPr>
            <a:xfrm>
              <a:off x="4983950" y="5044625"/>
              <a:ext cx="36600" cy="30500"/>
            </a:xfrm>
            <a:custGeom>
              <a:rect b="b" l="l" r="r" t="t"/>
              <a:pathLst>
                <a:path extrusionOk="0" h="1220" w="1464">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8" name="Google Shape;7468;p46"/>
            <p:cNvSpPr/>
            <p:nvPr/>
          </p:nvSpPr>
          <p:spPr>
            <a:xfrm>
              <a:off x="4920850" y="5029300"/>
              <a:ext cx="24775" cy="39900"/>
            </a:xfrm>
            <a:custGeom>
              <a:rect b="b" l="l" r="r" t="t"/>
              <a:pathLst>
                <a:path extrusionOk="0" h="1596" w="991">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9" name="Google Shape;7469;p46"/>
            <p:cNvSpPr/>
            <p:nvPr/>
          </p:nvSpPr>
          <p:spPr>
            <a:xfrm>
              <a:off x="4957625" y="4948600"/>
              <a:ext cx="59700" cy="51500"/>
            </a:xfrm>
            <a:custGeom>
              <a:rect b="b" l="l" r="r" t="t"/>
              <a:pathLst>
                <a:path extrusionOk="0" h="2060" w="2388">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0" name="Google Shape;7470;p46"/>
            <p:cNvSpPr/>
            <p:nvPr/>
          </p:nvSpPr>
          <p:spPr>
            <a:xfrm>
              <a:off x="5005625" y="4920200"/>
              <a:ext cx="66750" cy="57725"/>
            </a:xfrm>
            <a:custGeom>
              <a:rect b="b" l="l" r="r" t="t"/>
              <a:pathLst>
                <a:path extrusionOk="0" h="2309" w="267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1" name="Google Shape;7471;p46"/>
            <p:cNvSpPr/>
            <p:nvPr/>
          </p:nvSpPr>
          <p:spPr>
            <a:xfrm>
              <a:off x="5017400" y="4855375"/>
              <a:ext cx="80000" cy="48225"/>
            </a:xfrm>
            <a:custGeom>
              <a:rect b="b" l="l" r="r" t="t"/>
              <a:pathLst>
                <a:path extrusionOk="0" h="1929" w="320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2" name="Google Shape;7472;p46"/>
            <p:cNvSpPr/>
            <p:nvPr/>
          </p:nvSpPr>
          <p:spPr>
            <a:xfrm>
              <a:off x="5080700" y="4827225"/>
              <a:ext cx="67400" cy="63375"/>
            </a:xfrm>
            <a:custGeom>
              <a:rect b="b" l="l" r="r" t="t"/>
              <a:pathLst>
                <a:path extrusionOk="0" h="2535" w="2696">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3" name="Google Shape;7473;p46"/>
            <p:cNvSpPr/>
            <p:nvPr/>
          </p:nvSpPr>
          <p:spPr>
            <a:xfrm>
              <a:off x="5076525" y="4753575"/>
              <a:ext cx="80900" cy="57700"/>
            </a:xfrm>
            <a:custGeom>
              <a:rect b="b" l="l" r="r" t="t"/>
              <a:pathLst>
                <a:path extrusionOk="0" h="2308" w="3236">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4" name="Google Shape;7474;p46"/>
            <p:cNvSpPr/>
            <p:nvPr/>
          </p:nvSpPr>
          <p:spPr>
            <a:xfrm>
              <a:off x="5137400" y="4729500"/>
              <a:ext cx="83425" cy="53125"/>
            </a:xfrm>
            <a:custGeom>
              <a:rect b="b" l="l" r="r" t="t"/>
              <a:pathLst>
                <a:path extrusionOk="0" h="2125" w="3337">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5" name="Google Shape;7475;p46"/>
            <p:cNvSpPr/>
            <p:nvPr/>
          </p:nvSpPr>
          <p:spPr>
            <a:xfrm>
              <a:off x="5092375" y="4671375"/>
              <a:ext cx="94725" cy="23575"/>
            </a:xfrm>
            <a:custGeom>
              <a:rect b="b" l="l" r="r" t="t"/>
              <a:pathLst>
                <a:path extrusionOk="0" h="943" w="3789">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6" name="Google Shape;7476;p46"/>
            <p:cNvSpPr/>
            <p:nvPr/>
          </p:nvSpPr>
          <p:spPr>
            <a:xfrm>
              <a:off x="5147400" y="4618525"/>
              <a:ext cx="79250" cy="22050"/>
            </a:xfrm>
            <a:custGeom>
              <a:rect b="b" l="l" r="r" t="t"/>
              <a:pathLst>
                <a:path extrusionOk="0" h="882" w="317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7" name="Google Shape;7477;p46"/>
            <p:cNvSpPr/>
            <p:nvPr/>
          </p:nvSpPr>
          <p:spPr>
            <a:xfrm>
              <a:off x="5082575" y="4577575"/>
              <a:ext cx="105250" cy="18675"/>
            </a:xfrm>
            <a:custGeom>
              <a:rect b="b" l="l" r="r" t="t"/>
              <a:pathLst>
                <a:path extrusionOk="0" h="747" w="421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8" name="Google Shape;7478;p46"/>
            <p:cNvSpPr/>
            <p:nvPr/>
          </p:nvSpPr>
          <p:spPr>
            <a:xfrm>
              <a:off x="5129375" y="4509025"/>
              <a:ext cx="104775" cy="27000"/>
            </a:xfrm>
            <a:custGeom>
              <a:rect b="b" l="l" r="r" t="t"/>
              <a:pathLst>
                <a:path extrusionOk="0" h="1080" w="4191">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9" name="Google Shape;7479;p46"/>
            <p:cNvSpPr/>
            <p:nvPr/>
          </p:nvSpPr>
          <p:spPr>
            <a:xfrm>
              <a:off x="5070675" y="4434725"/>
              <a:ext cx="112400" cy="41850"/>
            </a:xfrm>
            <a:custGeom>
              <a:rect b="b" l="l" r="r" t="t"/>
              <a:pathLst>
                <a:path extrusionOk="0" h="1674" w="4496">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0" name="Google Shape;7480;p46"/>
            <p:cNvSpPr/>
            <p:nvPr/>
          </p:nvSpPr>
          <p:spPr>
            <a:xfrm>
              <a:off x="5265825" y="4474850"/>
              <a:ext cx="81750" cy="34425"/>
            </a:xfrm>
            <a:custGeom>
              <a:rect b="b" l="l" r="r" t="t"/>
              <a:pathLst>
                <a:path extrusionOk="0" h="1377" w="327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1" name="Google Shape;7481;p46"/>
            <p:cNvSpPr/>
            <p:nvPr/>
          </p:nvSpPr>
          <p:spPr>
            <a:xfrm>
              <a:off x="5330875" y="4498850"/>
              <a:ext cx="91750" cy="24825"/>
            </a:xfrm>
            <a:custGeom>
              <a:rect b="b" l="l" r="r" t="t"/>
              <a:pathLst>
                <a:path extrusionOk="0" h="993" w="367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2" name="Google Shape;7482;p46"/>
            <p:cNvSpPr/>
            <p:nvPr/>
          </p:nvSpPr>
          <p:spPr>
            <a:xfrm>
              <a:off x="5325300" y="4553425"/>
              <a:ext cx="105550" cy="30075"/>
            </a:xfrm>
            <a:custGeom>
              <a:rect b="b" l="l" r="r" t="t"/>
              <a:pathLst>
                <a:path extrusionOk="0" h="1203" w="4222">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3" name="Google Shape;7483;p46"/>
            <p:cNvSpPr/>
            <p:nvPr/>
          </p:nvSpPr>
          <p:spPr>
            <a:xfrm>
              <a:off x="5389650" y="4594300"/>
              <a:ext cx="118025" cy="27725"/>
            </a:xfrm>
            <a:custGeom>
              <a:rect b="b" l="l" r="r" t="t"/>
              <a:pathLst>
                <a:path extrusionOk="0" h="1109" w="4721">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4" name="Google Shape;7484;p46"/>
            <p:cNvSpPr/>
            <p:nvPr/>
          </p:nvSpPr>
          <p:spPr>
            <a:xfrm>
              <a:off x="5406250" y="4669125"/>
              <a:ext cx="66400" cy="14125"/>
            </a:xfrm>
            <a:custGeom>
              <a:rect b="b" l="l" r="r" t="t"/>
              <a:pathLst>
                <a:path extrusionOk="0" h="565" w="2656">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5" name="Google Shape;7485;p46"/>
            <p:cNvSpPr/>
            <p:nvPr/>
          </p:nvSpPr>
          <p:spPr>
            <a:xfrm>
              <a:off x="5420100" y="4743250"/>
              <a:ext cx="77575" cy="18275"/>
            </a:xfrm>
            <a:custGeom>
              <a:rect b="b" l="l" r="r" t="t"/>
              <a:pathLst>
                <a:path extrusionOk="0" h="731" w="3103">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6" name="Google Shape;7486;p46"/>
            <p:cNvSpPr/>
            <p:nvPr/>
          </p:nvSpPr>
          <p:spPr>
            <a:xfrm>
              <a:off x="5372000" y="4768725"/>
              <a:ext cx="73150" cy="44300"/>
            </a:xfrm>
            <a:custGeom>
              <a:rect b="b" l="l" r="r" t="t"/>
              <a:pathLst>
                <a:path extrusionOk="0" h="1772" w="2926">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7" name="Google Shape;7487;p46"/>
            <p:cNvSpPr/>
            <p:nvPr/>
          </p:nvSpPr>
          <p:spPr>
            <a:xfrm>
              <a:off x="5381200" y="4832675"/>
              <a:ext cx="81450" cy="41025"/>
            </a:xfrm>
            <a:custGeom>
              <a:rect b="b" l="l" r="r" t="t"/>
              <a:pathLst>
                <a:path extrusionOk="0" h="1641" w="3258">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8" name="Google Shape;7488;p46"/>
            <p:cNvSpPr/>
            <p:nvPr/>
          </p:nvSpPr>
          <p:spPr>
            <a:xfrm>
              <a:off x="5351000" y="4882000"/>
              <a:ext cx="71625" cy="12675"/>
            </a:xfrm>
            <a:custGeom>
              <a:rect b="b" l="l" r="r" t="t"/>
              <a:pathLst>
                <a:path extrusionOk="0" h="507" w="2865">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9" name="Google Shape;7489;p46"/>
            <p:cNvSpPr/>
            <p:nvPr/>
          </p:nvSpPr>
          <p:spPr>
            <a:xfrm>
              <a:off x="5361725" y="4932275"/>
              <a:ext cx="75750" cy="25050"/>
            </a:xfrm>
            <a:custGeom>
              <a:rect b="b" l="l" r="r" t="t"/>
              <a:pathLst>
                <a:path extrusionOk="0" h="1002" w="303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0" name="Google Shape;7490;p46"/>
            <p:cNvSpPr/>
            <p:nvPr/>
          </p:nvSpPr>
          <p:spPr>
            <a:xfrm>
              <a:off x="5226125" y="4406625"/>
              <a:ext cx="133125" cy="44250"/>
            </a:xfrm>
            <a:custGeom>
              <a:rect b="b" l="l" r="r" t="t"/>
              <a:pathLst>
                <a:path extrusionOk="0" h="1770" w="5325">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1" name="Google Shape;7491;p46"/>
            <p:cNvSpPr/>
            <p:nvPr/>
          </p:nvSpPr>
          <p:spPr>
            <a:xfrm>
              <a:off x="5051500" y="4390450"/>
              <a:ext cx="120950" cy="27400"/>
            </a:xfrm>
            <a:custGeom>
              <a:rect b="b" l="l" r="r" t="t"/>
              <a:pathLst>
                <a:path extrusionOk="0" h="1096" w="4838">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2" name="Google Shape;7492;p46"/>
            <p:cNvSpPr/>
            <p:nvPr/>
          </p:nvSpPr>
          <p:spPr>
            <a:xfrm>
              <a:off x="5208275" y="4373825"/>
              <a:ext cx="100700" cy="31200"/>
            </a:xfrm>
            <a:custGeom>
              <a:rect b="b" l="l" r="r" t="t"/>
              <a:pathLst>
                <a:path extrusionOk="0" h="1248" w="4028">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3" name="Google Shape;7493;p46"/>
            <p:cNvSpPr/>
            <p:nvPr/>
          </p:nvSpPr>
          <p:spPr>
            <a:xfrm>
              <a:off x="4999800" y="3993875"/>
              <a:ext cx="141800" cy="138450"/>
            </a:xfrm>
            <a:custGeom>
              <a:rect b="b" l="l" r="r" t="t"/>
              <a:pathLst>
                <a:path extrusionOk="0" h="5538" w="5672">
                  <a:moveTo>
                    <a:pt x="5671" y="0"/>
                  </a:moveTo>
                  <a:lnTo>
                    <a:pt x="0" y="267"/>
                  </a:lnTo>
                  <a:lnTo>
                    <a:pt x="0" y="4837"/>
                  </a:lnTo>
                  <a:lnTo>
                    <a:pt x="4470" y="5538"/>
                  </a:lnTo>
                  <a:lnTo>
                    <a:pt x="56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4" name="Google Shape;7494;p46"/>
            <p:cNvSpPr/>
            <p:nvPr/>
          </p:nvSpPr>
          <p:spPr>
            <a:xfrm>
              <a:off x="5231625" y="3986375"/>
              <a:ext cx="140125" cy="180975"/>
            </a:xfrm>
            <a:custGeom>
              <a:rect b="b" l="l" r="r" t="t"/>
              <a:pathLst>
                <a:path extrusionOk="0" h="7239" w="5605">
                  <a:moveTo>
                    <a:pt x="1" y="0"/>
                  </a:moveTo>
                  <a:lnTo>
                    <a:pt x="3103" y="7239"/>
                  </a:lnTo>
                  <a:lnTo>
                    <a:pt x="5605" y="5337"/>
                  </a:lnTo>
                  <a:cubicBezTo>
                    <a:pt x="4571" y="301"/>
                    <a:pt x="1" y="0"/>
                    <a:pt x="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5" name="Google Shape;7495;p46"/>
            <p:cNvSpPr/>
            <p:nvPr/>
          </p:nvSpPr>
          <p:spPr>
            <a:xfrm>
              <a:off x="5278325" y="4091025"/>
              <a:ext cx="42550" cy="89700"/>
            </a:xfrm>
            <a:custGeom>
              <a:rect b="b" l="l" r="r" t="t"/>
              <a:pathLst>
                <a:path extrusionOk="0" h="3588" w="1702">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6" name="Google Shape;7496;p46"/>
            <p:cNvSpPr/>
            <p:nvPr/>
          </p:nvSpPr>
          <p:spPr>
            <a:xfrm>
              <a:off x="5135725" y="4165350"/>
              <a:ext cx="88000" cy="31850"/>
            </a:xfrm>
            <a:custGeom>
              <a:rect b="b" l="l" r="r" t="t"/>
              <a:pathLst>
                <a:path extrusionOk="0" h="1274" w="352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7" name="Google Shape;7497;p46"/>
            <p:cNvSpPr/>
            <p:nvPr/>
          </p:nvSpPr>
          <p:spPr>
            <a:xfrm>
              <a:off x="4997300" y="3997075"/>
              <a:ext cx="12525" cy="122250"/>
            </a:xfrm>
            <a:custGeom>
              <a:rect b="b" l="l" r="r" t="t"/>
              <a:pathLst>
                <a:path extrusionOk="0" h="4890" w="501">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8" name="Google Shape;7498;p46"/>
            <p:cNvSpPr/>
            <p:nvPr/>
          </p:nvSpPr>
          <p:spPr>
            <a:xfrm>
              <a:off x="5314200" y="4114575"/>
              <a:ext cx="62400" cy="45275"/>
            </a:xfrm>
            <a:custGeom>
              <a:rect b="b" l="l" r="r" t="t"/>
              <a:pathLst>
                <a:path extrusionOk="0" h="1811" w="2496">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9" name="Google Shape;7499;p46"/>
            <p:cNvSpPr/>
            <p:nvPr/>
          </p:nvSpPr>
          <p:spPr>
            <a:xfrm>
              <a:off x="5130825" y="3983425"/>
              <a:ext cx="115850" cy="68425"/>
            </a:xfrm>
            <a:custGeom>
              <a:rect b="b" l="l" r="r" t="t"/>
              <a:pathLst>
                <a:path extrusionOk="0" h="2737" w="4634">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0" name="Google Shape;7500;p46"/>
            <p:cNvSpPr/>
            <p:nvPr/>
          </p:nvSpPr>
          <p:spPr>
            <a:xfrm>
              <a:off x="5118225" y="3725250"/>
              <a:ext cx="126775" cy="67275"/>
            </a:xfrm>
            <a:custGeom>
              <a:rect b="b" l="l" r="r" t="t"/>
              <a:pathLst>
                <a:path extrusionOk="0" h="2691" w="5071">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01" name="Google Shape;7501;p46"/>
          <p:cNvSpPr txBox="1"/>
          <p:nvPr/>
        </p:nvSpPr>
        <p:spPr>
          <a:xfrm>
            <a:off x="2249500" y="3950525"/>
            <a:ext cx="4908600" cy="4617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latin typeface="Nanum Gothic"/>
              <a:ea typeface="Nanum Gothic"/>
              <a:cs typeface="Nanum Gothic"/>
              <a:sym typeface="Nanum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3" name="Shape 6523"/>
        <p:cNvGrpSpPr/>
        <p:nvPr/>
      </p:nvGrpSpPr>
      <p:grpSpPr>
        <a:xfrm>
          <a:off x="0" y="0"/>
          <a:ext cx="0" cy="0"/>
          <a:chOff x="0" y="0"/>
          <a:chExt cx="0" cy="0"/>
        </a:xfrm>
      </p:grpSpPr>
      <p:sp>
        <p:nvSpPr>
          <p:cNvPr id="6524" name="Google Shape;6524;p34"/>
          <p:cNvSpPr/>
          <p:nvPr/>
        </p:nvSpPr>
        <p:spPr>
          <a:xfrm flipH="1" rot="10537066">
            <a:off x="2249865" y="1264777"/>
            <a:ext cx="4644269" cy="2889249"/>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6525" name="Google Shape;6525;p34"/>
          <p:cNvSpPr txBox="1"/>
          <p:nvPr>
            <p:ph type="ctrTitle"/>
          </p:nvPr>
        </p:nvSpPr>
        <p:spPr>
          <a:xfrm>
            <a:off x="2611450" y="1646025"/>
            <a:ext cx="4096500" cy="103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What's</a:t>
            </a:r>
            <a:r>
              <a:rPr lang="en" sz="3000"/>
              <a:t> sociocultural perspective?</a:t>
            </a:r>
            <a:endParaRPr sz="3000"/>
          </a:p>
        </p:txBody>
      </p:sp>
      <p:sp>
        <p:nvSpPr>
          <p:cNvPr id="6526" name="Google Shape;6526;p34"/>
          <p:cNvSpPr txBox="1"/>
          <p:nvPr>
            <p:ph idx="1" type="subTitle"/>
          </p:nvPr>
        </p:nvSpPr>
        <p:spPr>
          <a:xfrm>
            <a:off x="2464450" y="2760625"/>
            <a:ext cx="4390500" cy="99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100">
                <a:latin typeface="Amatic SC"/>
                <a:ea typeface="Amatic SC"/>
                <a:cs typeface="Amatic SC"/>
                <a:sym typeface="Amatic SC"/>
              </a:rPr>
              <a:t>Explains how thoughts, behaviors, and identities are shaped by the social and cultural environment.</a:t>
            </a:r>
            <a:endParaRPr sz="2100">
              <a:latin typeface="Amatic SC"/>
              <a:ea typeface="Amatic SC"/>
              <a:cs typeface="Amatic SC"/>
              <a:sym typeface="Amatic SC"/>
            </a:endParaRPr>
          </a:p>
        </p:txBody>
      </p:sp>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0" name="Shape 6530"/>
        <p:cNvGrpSpPr/>
        <p:nvPr/>
      </p:nvGrpSpPr>
      <p:grpSpPr>
        <a:xfrm>
          <a:off x="0" y="0"/>
          <a:ext cx="0" cy="0"/>
          <a:chOff x="0" y="0"/>
          <a:chExt cx="0" cy="0"/>
        </a:xfrm>
      </p:grpSpPr>
      <p:grpSp>
        <p:nvGrpSpPr>
          <p:cNvPr id="6531" name="Google Shape;6531;p35"/>
          <p:cNvGrpSpPr/>
          <p:nvPr/>
        </p:nvGrpSpPr>
        <p:grpSpPr>
          <a:xfrm rot="-1252032">
            <a:off x="1084264" y="694626"/>
            <a:ext cx="626294" cy="1655035"/>
            <a:chOff x="7905200" y="2089425"/>
            <a:chExt cx="626300" cy="1655050"/>
          </a:xfrm>
        </p:grpSpPr>
        <p:sp>
          <p:nvSpPr>
            <p:cNvPr id="6532" name="Google Shape;6532;p35"/>
            <p:cNvSpPr/>
            <p:nvPr/>
          </p:nvSpPr>
          <p:spPr>
            <a:xfrm>
              <a:off x="8131200" y="2242775"/>
              <a:ext cx="264375" cy="359050"/>
            </a:xfrm>
            <a:custGeom>
              <a:rect b="b" l="l" r="r" t="t"/>
              <a:pathLst>
                <a:path extrusionOk="0" h="14362" w="10575">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3" name="Google Shape;6533;p35"/>
            <p:cNvSpPr/>
            <p:nvPr/>
          </p:nvSpPr>
          <p:spPr>
            <a:xfrm>
              <a:off x="7905200" y="2211775"/>
              <a:ext cx="260225" cy="443675"/>
            </a:xfrm>
            <a:custGeom>
              <a:rect b="b" l="l" r="r" t="t"/>
              <a:pathLst>
                <a:path extrusionOk="0" h="17747" w="10409">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4" name="Google Shape;6534;p35"/>
            <p:cNvSpPr/>
            <p:nvPr/>
          </p:nvSpPr>
          <p:spPr>
            <a:xfrm>
              <a:off x="8288825" y="2157550"/>
              <a:ext cx="242675" cy="466200"/>
            </a:xfrm>
            <a:custGeom>
              <a:rect b="b" l="l" r="r" t="t"/>
              <a:pathLst>
                <a:path extrusionOk="0" h="18648" w="9707">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5" name="Google Shape;6535;p35"/>
            <p:cNvSpPr/>
            <p:nvPr/>
          </p:nvSpPr>
          <p:spPr>
            <a:xfrm>
              <a:off x="8115350" y="2516975"/>
              <a:ext cx="261050" cy="336100"/>
            </a:xfrm>
            <a:custGeom>
              <a:rect b="b" l="l" r="r" t="t"/>
              <a:pathLst>
                <a:path extrusionOk="0" h="13444" w="10442">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6" name="Google Shape;6536;p35"/>
            <p:cNvSpPr/>
            <p:nvPr/>
          </p:nvSpPr>
          <p:spPr>
            <a:xfrm>
              <a:off x="8111175" y="3638625"/>
              <a:ext cx="148475" cy="105100"/>
            </a:xfrm>
            <a:custGeom>
              <a:rect b="b" l="l" r="r" t="t"/>
              <a:pathLst>
                <a:path extrusionOk="0" h="4204" w="5939">
                  <a:moveTo>
                    <a:pt x="3170" y="0"/>
                  </a:moveTo>
                  <a:lnTo>
                    <a:pt x="1" y="667"/>
                  </a:lnTo>
                  <a:lnTo>
                    <a:pt x="268" y="4203"/>
                  </a:lnTo>
                  <a:lnTo>
                    <a:pt x="5939" y="3970"/>
                  </a:lnTo>
                  <a:lnTo>
                    <a:pt x="3036" y="2202"/>
                  </a:lnTo>
                  <a:lnTo>
                    <a:pt x="3170"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7" name="Google Shape;6537;p35"/>
            <p:cNvSpPr/>
            <p:nvPr/>
          </p:nvSpPr>
          <p:spPr>
            <a:xfrm>
              <a:off x="8276300" y="3608600"/>
              <a:ext cx="130125" cy="123450"/>
            </a:xfrm>
            <a:custGeom>
              <a:rect b="b" l="l" r="r" t="t"/>
              <a:pathLst>
                <a:path extrusionOk="0" h="4938" w="5205">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8" name="Google Shape;6538;p35"/>
            <p:cNvSpPr/>
            <p:nvPr/>
          </p:nvSpPr>
          <p:spPr>
            <a:xfrm>
              <a:off x="8047800" y="2853050"/>
              <a:ext cx="432850" cy="860650"/>
            </a:xfrm>
            <a:custGeom>
              <a:rect b="b" l="l" r="r" t="t"/>
              <a:pathLst>
                <a:path extrusionOk="0" h="34426" w="17314">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9" name="Google Shape;6539;p35"/>
            <p:cNvSpPr/>
            <p:nvPr/>
          </p:nvSpPr>
          <p:spPr>
            <a:xfrm>
              <a:off x="8165400" y="2301000"/>
              <a:ext cx="157625" cy="188675"/>
            </a:xfrm>
            <a:custGeom>
              <a:rect b="b" l="l" r="r" t="t"/>
              <a:pathLst>
                <a:path extrusionOk="0" h="7547" w="6305">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0" name="Google Shape;6540;p35"/>
            <p:cNvSpPr/>
            <p:nvPr/>
          </p:nvSpPr>
          <p:spPr>
            <a:xfrm>
              <a:off x="8194575" y="2471950"/>
              <a:ext cx="95100" cy="128875"/>
            </a:xfrm>
            <a:custGeom>
              <a:rect b="b" l="l" r="r" t="t"/>
              <a:pathLst>
                <a:path extrusionOk="0" h="5155" w="3804">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1" name="Google Shape;6541;p35"/>
            <p:cNvSpPr/>
            <p:nvPr/>
          </p:nvSpPr>
          <p:spPr>
            <a:xfrm>
              <a:off x="8140800" y="2392725"/>
              <a:ext cx="39625" cy="53825"/>
            </a:xfrm>
            <a:custGeom>
              <a:rect b="b" l="l" r="r" t="t"/>
              <a:pathLst>
                <a:path extrusionOk="0" h="2153" w="1585">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2" name="Google Shape;6542;p35"/>
            <p:cNvSpPr/>
            <p:nvPr/>
          </p:nvSpPr>
          <p:spPr>
            <a:xfrm>
              <a:off x="8231275" y="2354850"/>
              <a:ext cx="46725" cy="66400"/>
            </a:xfrm>
            <a:custGeom>
              <a:rect b="b" l="l" r="r" t="t"/>
              <a:pathLst>
                <a:path extrusionOk="0" h="2656" w="1869">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3" name="Google Shape;6543;p35"/>
            <p:cNvSpPr/>
            <p:nvPr/>
          </p:nvSpPr>
          <p:spPr>
            <a:xfrm>
              <a:off x="8200100" y="2380075"/>
              <a:ext cx="6925" cy="5775"/>
            </a:xfrm>
            <a:custGeom>
              <a:rect b="b" l="l" r="r" t="t"/>
              <a:pathLst>
                <a:path extrusionOk="0" h="231" w="277">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4" name="Google Shape;6544;p35"/>
            <p:cNvSpPr/>
            <p:nvPr/>
          </p:nvSpPr>
          <p:spPr>
            <a:xfrm>
              <a:off x="8274025" y="2369750"/>
              <a:ext cx="7300" cy="5550"/>
            </a:xfrm>
            <a:custGeom>
              <a:rect b="b" l="l" r="r" t="t"/>
              <a:pathLst>
                <a:path extrusionOk="0" h="222" w="292">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5" name="Google Shape;6545;p35"/>
            <p:cNvSpPr/>
            <p:nvPr/>
          </p:nvSpPr>
          <p:spPr>
            <a:xfrm>
              <a:off x="8211250" y="2417750"/>
              <a:ext cx="52125" cy="19725"/>
            </a:xfrm>
            <a:custGeom>
              <a:rect b="b" l="l" r="r" t="t"/>
              <a:pathLst>
                <a:path extrusionOk="0" h="789" w="2085">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6" name="Google Shape;6546;p35"/>
            <p:cNvSpPr/>
            <p:nvPr/>
          </p:nvSpPr>
          <p:spPr>
            <a:xfrm>
              <a:off x="8206250" y="2415075"/>
              <a:ext cx="13375" cy="15000"/>
            </a:xfrm>
            <a:custGeom>
              <a:rect b="b" l="l" r="r" t="t"/>
              <a:pathLst>
                <a:path extrusionOk="0" h="600" w="535">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7" name="Google Shape;6547;p35"/>
            <p:cNvSpPr/>
            <p:nvPr/>
          </p:nvSpPr>
          <p:spPr>
            <a:xfrm>
              <a:off x="8191250" y="2480300"/>
              <a:ext cx="79250" cy="14700"/>
            </a:xfrm>
            <a:custGeom>
              <a:rect b="b" l="l" r="r" t="t"/>
              <a:pathLst>
                <a:path extrusionOk="0" h="588" w="317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8" name="Google Shape;6548;p35"/>
            <p:cNvSpPr/>
            <p:nvPr/>
          </p:nvSpPr>
          <p:spPr>
            <a:xfrm>
              <a:off x="8217925" y="2295750"/>
              <a:ext cx="100925" cy="57800"/>
            </a:xfrm>
            <a:custGeom>
              <a:rect b="b" l="l" r="r" t="t"/>
              <a:pathLst>
                <a:path extrusionOk="0" h="2312" w="4037">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9" name="Google Shape;6549;p35"/>
            <p:cNvSpPr/>
            <p:nvPr/>
          </p:nvSpPr>
          <p:spPr>
            <a:xfrm>
              <a:off x="8056150" y="2632400"/>
              <a:ext cx="316075" cy="1072125"/>
            </a:xfrm>
            <a:custGeom>
              <a:rect b="b" l="l" r="r" t="t"/>
              <a:pathLst>
                <a:path extrusionOk="0" h="42885" w="12643">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0" name="Google Shape;6550;p35"/>
            <p:cNvSpPr/>
            <p:nvPr/>
          </p:nvSpPr>
          <p:spPr>
            <a:xfrm>
              <a:off x="8236275" y="2777175"/>
              <a:ext cx="6700" cy="5850"/>
            </a:xfrm>
            <a:custGeom>
              <a:rect b="b" l="l" r="r" t="t"/>
              <a:pathLst>
                <a:path extrusionOk="0" h="234" w="268">
                  <a:moveTo>
                    <a:pt x="134" y="0"/>
                  </a:moveTo>
                  <a:cubicBezTo>
                    <a:pt x="1" y="0"/>
                    <a:pt x="1" y="234"/>
                    <a:pt x="134" y="234"/>
                  </a:cubicBezTo>
                  <a:cubicBezTo>
                    <a:pt x="267" y="234"/>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1" name="Google Shape;6551;p35"/>
            <p:cNvSpPr/>
            <p:nvPr/>
          </p:nvSpPr>
          <p:spPr>
            <a:xfrm>
              <a:off x="8282150" y="2726300"/>
              <a:ext cx="6700" cy="5025"/>
            </a:xfrm>
            <a:custGeom>
              <a:rect b="b" l="l" r="r" t="t"/>
              <a:pathLst>
                <a:path extrusionOk="0" h="201" w="268">
                  <a:moveTo>
                    <a:pt x="134" y="1"/>
                  </a:moveTo>
                  <a:cubicBezTo>
                    <a:pt x="0" y="1"/>
                    <a:pt x="0" y="201"/>
                    <a:pt x="134" y="201"/>
                  </a:cubicBezTo>
                  <a:cubicBezTo>
                    <a:pt x="267" y="201"/>
                    <a:pt x="267"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2" name="Google Shape;6552;p35"/>
            <p:cNvSpPr/>
            <p:nvPr/>
          </p:nvSpPr>
          <p:spPr>
            <a:xfrm>
              <a:off x="8169575" y="2749600"/>
              <a:ext cx="12525" cy="9250"/>
            </a:xfrm>
            <a:custGeom>
              <a:rect b="b" l="l" r="r" t="t"/>
              <a:pathLst>
                <a:path extrusionOk="0" h="370" w="501">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3" name="Google Shape;6553;p35"/>
            <p:cNvSpPr/>
            <p:nvPr/>
          </p:nvSpPr>
          <p:spPr>
            <a:xfrm>
              <a:off x="8173775" y="2691000"/>
              <a:ext cx="8325" cy="5300"/>
            </a:xfrm>
            <a:custGeom>
              <a:rect b="b" l="l" r="r" t="t"/>
              <a:pathLst>
                <a:path extrusionOk="0" h="212" w="333">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4" name="Google Shape;6554;p35"/>
            <p:cNvSpPr/>
            <p:nvPr/>
          </p:nvSpPr>
          <p:spPr>
            <a:xfrm>
              <a:off x="8223775" y="2706275"/>
              <a:ext cx="13350" cy="10875"/>
            </a:xfrm>
            <a:custGeom>
              <a:rect b="b" l="l" r="r" t="t"/>
              <a:pathLst>
                <a:path extrusionOk="0" h="435" w="534">
                  <a:moveTo>
                    <a:pt x="300" y="1"/>
                  </a:moveTo>
                  <a:cubicBezTo>
                    <a:pt x="0" y="1"/>
                    <a:pt x="0" y="435"/>
                    <a:pt x="300" y="435"/>
                  </a:cubicBezTo>
                  <a:cubicBezTo>
                    <a:pt x="534" y="435"/>
                    <a:pt x="534" y="1"/>
                    <a:pt x="3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5" name="Google Shape;6555;p35"/>
            <p:cNvSpPr/>
            <p:nvPr/>
          </p:nvSpPr>
          <p:spPr>
            <a:xfrm>
              <a:off x="8213750" y="2745475"/>
              <a:ext cx="12550" cy="9200"/>
            </a:xfrm>
            <a:custGeom>
              <a:rect b="b" l="l" r="r" t="t"/>
              <a:pathLst>
                <a:path extrusionOk="0" h="368" w="502">
                  <a:moveTo>
                    <a:pt x="234" y="1"/>
                  </a:moveTo>
                  <a:cubicBezTo>
                    <a:pt x="1" y="34"/>
                    <a:pt x="1"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6" name="Google Shape;6556;p35"/>
            <p:cNvSpPr/>
            <p:nvPr/>
          </p:nvSpPr>
          <p:spPr>
            <a:xfrm>
              <a:off x="8197925" y="2803850"/>
              <a:ext cx="5850" cy="5025"/>
            </a:xfrm>
            <a:custGeom>
              <a:rect b="b" l="l" r="r" t="t"/>
              <a:pathLst>
                <a:path extrusionOk="0" h="201" w="234">
                  <a:moveTo>
                    <a:pt x="134" y="1"/>
                  </a:moveTo>
                  <a:cubicBezTo>
                    <a:pt x="0" y="34"/>
                    <a:pt x="0" y="201"/>
                    <a:pt x="134" y="201"/>
                  </a:cubicBezTo>
                  <a:cubicBezTo>
                    <a:pt x="234" y="201"/>
                    <a:pt x="234"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7" name="Google Shape;6557;p35"/>
            <p:cNvSpPr/>
            <p:nvPr/>
          </p:nvSpPr>
          <p:spPr>
            <a:xfrm>
              <a:off x="8138050" y="2719175"/>
              <a:ext cx="8025" cy="6900"/>
            </a:xfrm>
            <a:custGeom>
              <a:rect b="b" l="l" r="r" t="t"/>
              <a:pathLst>
                <a:path extrusionOk="0" h="276" w="321">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8" name="Google Shape;6558;p35"/>
            <p:cNvSpPr/>
            <p:nvPr/>
          </p:nvSpPr>
          <p:spPr>
            <a:xfrm>
              <a:off x="8181225" y="2717125"/>
              <a:ext cx="8375" cy="5875"/>
            </a:xfrm>
            <a:custGeom>
              <a:rect b="b" l="l" r="r" t="t"/>
              <a:pathLst>
                <a:path extrusionOk="0" h="235" w="335">
                  <a:moveTo>
                    <a:pt x="168" y="1"/>
                  </a:moveTo>
                  <a:cubicBezTo>
                    <a:pt x="1" y="1"/>
                    <a:pt x="1" y="234"/>
                    <a:pt x="168" y="234"/>
                  </a:cubicBezTo>
                  <a:cubicBezTo>
                    <a:pt x="335" y="234"/>
                    <a:pt x="335"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9" name="Google Shape;6559;p35"/>
            <p:cNvSpPr/>
            <p:nvPr/>
          </p:nvSpPr>
          <p:spPr>
            <a:xfrm>
              <a:off x="8198750" y="2667875"/>
              <a:ext cx="10875" cy="7575"/>
            </a:xfrm>
            <a:custGeom>
              <a:rect b="b" l="l" r="r" t="t"/>
              <a:pathLst>
                <a:path extrusionOk="0" h="303" w="435">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0" name="Google Shape;6560;p35"/>
            <p:cNvSpPr/>
            <p:nvPr/>
          </p:nvSpPr>
          <p:spPr>
            <a:xfrm>
              <a:off x="8132025" y="2681275"/>
              <a:ext cx="7550" cy="6700"/>
            </a:xfrm>
            <a:custGeom>
              <a:rect b="b" l="l" r="r" t="t"/>
              <a:pathLst>
                <a:path extrusionOk="0" h="268" w="302">
                  <a:moveTo>
                    <a:pt x="134" y="0"/>
                  </a:moveTo>
                  <a:cubicBezTo>
                    <a:pt x="1" y="0"/>
                    <a:pt x="1" y="267"/>
                    <a:pt x="134" y="267"/>
                  </a:cubicBezTo>
                  <a:cubicBezTo>
                    <a:pt x="301" y="267"/>
                    <a:pt x="301"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1" name="Google Shape;6561;p35"/>
            <p:cNvSpPr/>
            <p:nvPr/>
          </p:nvSpPr>
          <p:spPr>
            <a:xfrm>
              <a:off x="8159550" y="2651250"/>
              <a:ext cx="6700" cy="5025"/>
            </a:xfrm>
            <a:custGeom>
              <a:rect b="b" l="l" r="r" t="t"/>
              <a:pathLst>
                <a:path extrusionOk="0" h="201" w="268">
                  <a:moveTo>
                    <a:pt x="167" y="0"/>
                  </a:moveTo>
                  <a:cubicBezTo>
                    <a:pt x="1" y="0"/>
                    <a:pt x="1" y="201"/>
                    <a:pt x="167" y="201"/>
                  </a:cubicBezTo>
                  <a:cubicBezTo>
                    <a:pt x="268" y="201"/>
                    <a:pt x="268"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2" name="Google Shape;6562;p35"/>
            <p:cNvSpPr/>
            <p:nvPr/>
          </p:nvSpPr>
          <p:spPr>
            <a:xfrm>
              <a:off x="8134575" y="2650425"/>
              <a:ext cx="9150" cy="6100"/>
            </a:xfrm>
            <a:custGeom>
              <a:rect b="b" l="l" r="r" t="t"/>
              <a:pathLst>
                <a:path extrusionOk="0" h="244" w="366">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3" name="Google Shape;6563;p35"/>
            <p:cNvSpPr/>
            <p:nvPr/>
          </p:nvSpPr>
          <p:spPr>
            <a:xfrm>
              <a:off x="8139550" y="2769625"/>
              <a:ext cx="10025" cy="9250"/>
            </a:xfrm>
            <a:custGeom>
              <a:rect b="b" l="l" r="r" t="t"/>
              <a:pathLst>
                <a:path extrusionOk="0" h="370" w="401">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4" name="Google Shape;6564;p35"/>
            <p:cNvSpPr/>
            <p:nvPr/>
          </p:nvSpPr>
          <p:spPr>
            <a:xfrm>
              <a:off x="8160400" y="2818025"/>
              <a:ext cx="11700" cy="8375"/>
            </a:xfrm>
            <a:custGeom>
              <a:rect b="b" l="l" r="r" t="t"/>
              <a:pathLst>
                <a:path extrusionOk="0" h="335" w="468">
                  <a:moveTo>
                    <a:pt x="234" y="1"/>
                  </a:moveTo>
                  <a:cubicBezTo>
                    <a:pt x="0" y="1"/>
                    <a:pt x="0" y="334"/>
                    <a:pt x="234" y="334"/>
                  </a:cubicBezTo>
                  <a:cubicBezTo>
                    <a:pt x="467" y="334"/>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5" name="Google Shape;6565;p35"/>
            <p:cNvSpPr/>
            <p:nvPr/>
          </p:nvSpPr>
          <p:spPr>
            <a:xfrm>
              <a:off x="8186250" y="2772175"/>
              <a:ext cx="8350" cy="6700"/>
            </a:xfrm>
            <a:custGeom>
              <a:rect b="b" l="l" r="r" t="t"/>
              <a:pathLst>
                <a:path extrusionOk="0" h="268" w="334">
                  <a:moveTo>
                    <a:pt x="167" y="0"/>
                  </a:moveTo>
                  <a:cubicBezTo>
                    <a:pt x="0" y="0"/>
                    <a:pt x="0" y="267"/>
                    <a:pt x="167" y="267"/>
                  </a:cubicBezTo>
                  <a:cubicBezTo>
                    <a:pt x="334" y="267"/>
                    <a:pt x="334"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6" name="Google Shape;6566;p35"/>
            <p:cNvSpPr/>
            <p:nvPr/>
          </p:nvSpPr>
          <p:spPr>
            <a:xfrm>
              <a:off x="8212100" y="2834700"/>
              <a:ext cx="11700" cy="9200"/>
            </a:xfrm>
            <a:custGeom>
              <a:rect b="b" l="l" r="r" t="t"/>
              <a:pathLst>
                <a:path extrusionOk="0" h="368" w="468">
                  <a:moveTo>
                    <a:pt x="234" y="1"/>
                  </a:moveTo>
                  <a:cubicBezTo>
                    <a:pt x="0" y="1"/>
                    <a:pt x="0" y="368"/>
                    <a:pt x="234" y="368"/>
                  </a:cubicBezTo>
                  <a:cubicBezTo>
                    <a:pt x="467" y="368"/>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7" name="Google Shape;6567;p35"/>
            <p:cNvSpPr/>
            <p:nvPr/>
          </p:nvSpPr>
          <p:spPr>
            <a:xfrm>
              <a:off x="8251275" y="2818875"/>
              <a:ext cx="13375" cy="10850"/>
            </a:xfrm>
            <a:custGeom>
              <a:rect b="b" l="l" r="r" t="t"/>
              <a:pathLst>
                <a:path extrusionOk="0" h="434" w="535">
                  <a:moveTo>
                    <a:pt x="268" y="0"/>
                  </a:moveTo>
                  <a:cubicBezTo>
                    <a:pt x="1" y="0"/>
                    <a:pt x="1" y="434"/>
                    <a:pt x="268" y="434"/>
                  </a:cubicBezTo>
                  <a:cubicBezTo>
                    <a:pt x="535" y="434"/>
                    <a:pt x="535"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8" name="Google Shape;6568;p35"/>
            <p:cNvSpPr/>
            <p:nvPr/>
          </p:nvSpPr>
          <p:spPr>
            <a:xfrm>
              <a:off x="8227100" y="2803850"/>
              <a:ext cx="12525" cy="10050"/>
            </a:xfrm>
            <a:custGeom>
              <a:rect b="b" l="l" r="r" t="t"/>
              <a:pathLst>
                <a:path extrusionOk="0" h="402" w="501">
                  <a:moveTo>
                    <a:pt x="234" y="1"/>
                  </a:moveTo>
                  <a:cubicBezTo>
                    <a:pt x="1" y="1"/>
                    <a:pt x="1" y="401"/>
                    <a:pt x="234" y="401"/>
                  </a:cubicBezTo>
                  <a:cubicBezTo>
                    <a:pt x="501" y="401"/>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9" name="Google Shape;6569;p35"/>
            <p:cNvSpPr/>
            <p:nvPr/>
          </p:nvSpPr>
          <p:spPr>
            <a:xfrm>
              <a:off x="8282975" y="2774675"/>
              <a:ext cx="16700" cy="12525"/>
            </a:xfrm>
            <a:custGeom>
              <a:rect b="b" l="l" r="r" t="t"/>
              <a:pathLst>
                <a:path extrusionOk="0" h="501" w="668">
                  <a:moveTo>
                    <a:pt x="334" y="0"/>
                  </a:moveTo>
                  <a:cubicBezTo>
                    <a:pt x="1" y="0"/>
                    <a:pt x="1" y="501"/>
                    <a:pt x="334" y="501"/>
                  </a:cubicBezTo>
                  <a:cubicBezTo>
                    <a:pt x="668" y="501"/>
                    <a:pt x="668" y="0"/>
                    <a:pt x="3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0" name="Google Shape;6570;p35"/>
            <p:cNvSpPr/>
            <p:nvPr/>
          </p:nvSpPr>
          <p:spPr>
            <a:xfrm>
              <a:off x="8252950" y="2737975"/>
              <a:ext cx="15050" cy="10875"/>
            </a:xfrm>
            <a:custGeom>
              <a:rect b="b" l="l" r="r" t="t"/>
              <a:pathLst>
                <a:path extrusionOk="0" h="435" w="602">
                  <a:moveTo>
                    <a:pt x="301" y="1"/>
                  </a:moveTo>
                  <a:cubicBezTo>
                    <a:pt x="1" y="1"/>
                    <a:pt x="1" y="434"/>
                    <a:pt x="301" y="434"/>
                  </a:cubicBezTo>
                  <a:cubicBezTo>
                    <a:pt x="601" y="434"/>
                    <a:pt x="601"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1" name="Google Shape;6571;p35"/>
            <p:cNvSpPr/>
            <p:nvPr/>
          </p:nvSpPr>
          <p:spPr>
            <a:xfrm>
              <a:off x="8278800" y="2681275"/>
              <a:ext cx="10875" cy="8350"/>
            </a:xfrm>
            <a:custGeom>
              <a:rect b="b" l="l" r="r" t="t"/>
              <a:pathLst>
                <a:path extrusionOk="0" h="334" w="435">
                  <a:moveTo>
                    <a:pt x="234" y="0"/>
                  </a:moveTo>
                  <a:cubicBezTo>
                    <a:pt x="1" y="0"/>
                    <a:pt x="1" y="334"/>
                    <a:pt x="234" y="334"/>
                  </a:cubicBezTo>
                  <a:cubicBezTo>
                    <a:pt x="434" y="334"/>
                    <a:pt x="434"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2" name="Google Shape;6572;p35"/>
            <p:cNvSpPr/>
            <p:nvPr/>
          </p:nvSpPr>
          <p:spPr>
            <a:xfrm>
              <a:off x="8259625" y="2678775"/>
              <a:ext cx="10025" cy="6675"/>
            </a:xfrm>
            <a:custGeom>
              <a:rect b="b" l="l" r="r" t="t"/>
              <a:pathLst>
                <a:path extrusionOk="0" h="267"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3" name="Google Shape;6573;p35"/>
            <p:cNvSpPr/>
            <p:nvPr/>
          </p:nvSpPr>
          <p:spPr>
            <a:xfrm>
              <a:off x="8301325" y="2649575"/>
              <a:ext cx="10025" cy="6700"/>
            </a:xfrm>
            <a:custGeom>
              <a:rect b="b" l="l" r="r" t="t"/>
              <a:pathLst>
                <a:path extrusionOk="0" h="268" w="401">
                  <a:moveTo>
                    <a:pt x="201" y="1"/>
                  </a:moveTo>
                  <a:cubicBezTo>
                    <a:pt x="0" y="1"/>
                    <a:pt x="0" y="268"/>
                    <a:pt x="201" y="268"/>
                  </a:cubicBezTo>
                  <a:cubicBezTo>
                    <a:pt x="401" y="268"/>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4" name="Google Shape;6574;p35"/>
            <p:cNvSpPr/>
            <p:nvPr/>
          </p:nvSpPr>
          <p:spPr>
            <a:xfrm>
              <a:off x="8343025" y="2675425"/>
              <a:ext cx="7525" cy="7525"/>
            </a:xfrm>
            <a:custGeom>
              <a:rect b="b" l="l" r="r" t="t"/>
              <a:pathLst>
                <a:path extrusionOk="0" h="301" w="301">
                  <a:moveTo>
                    <a:pt x="167" y="1"/>
                  </a:moveTo>
                  <a:cubicBezTo>
                    <a:pt x="0" y="34"/>
                    <a:pt x="0" y="301"/>
                    <a:pt x="167" y="301"/>
                  </a:cubicBezTo>
                  <a:cubicBezTo>
                    <a:pt x="300" y="301"/>
                    <a:pt x="3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5" name="Google Shape;6575;p35"/>
            <p:cNvSpPr/>
            <p:nvPr/>
          </p:nvSpPr>
          <p:spPr>
            <a:xfrm>
              <a:off x="8326350" y="2733375"/>
              <a:ext cx="12000" cy="9800"/>
            </a:xfrm>
            <a:custGeom>
              <a:rect b="b" l="l" r="r" t="t"/>
              <a:pathLst>
                <a:path extrusionOk="0" h="392" w="48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6" name="Google Shape;6576;p35"/>
            <p:cNvSpPr/>
            <p:nvPr/>
          </p:nvSpPr>
          <p:spPr>
            <a:xfrm>
              <a:off x="8305500" y="2712950"/>
              <a:ext cx="12525" cy="9200"/>
            </a:xfrm>
            <a:custGeom>
              <a:rect b="b" l="l" r="r" t="t"/>
              <a:pathLst>
                <a:path extrusionOk="0" h="368" w="501">
                  <a:moveTo>
                    <a:pt x="234" y="1"/>
                  </a:moveTo>
                  <a:cubicBezTo>
                    <a:pt x="0" y="1"/>
                    <a:pt x="0"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7" name="Google Shape;6577;p35"/>
            <p:cNvSpPr/>
            <p:nvPr/>
          </p:nvSpPr>
          <p:spPr>
            <a:xfrm>
              <a:off x="8340525" y="2709625"/>
              <a:ext cx="11700" cy="8350"/>
            </a:xfrm>
            <a:custGeom>
              <a:rect b="b" l="l" r="r" t="t"/>
              <a:pathLst>
                <a:path extrusionOk="0" h="334" w="468">
                  <a:moveTo>
                    <a:pt x="267" y="0"/>
                  </a:moveTo>
                  <a:cubicBezTo>
                    <a:pt x="0" y="0"/>
                    <a:pt x="0" y="334"/>
                    <a:pt x="267" y="334"/>
                  </a:cubicBezTo>
                  <a:cubicBezTo>
                    <a:pt x="467" y="334"/>
                    <a:pt x="4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8" name="Google Shape;6578;p35"/>
            <p:cNvSpPr/>
            <p:nvPr/>
          </p:nvSpPr>
          <p:spPr>
            <a:xfrm>
              <a:off x="8308000" y="2682925"/>
              <a:ext cx="12525" cy="9200"/>
            </a:xfrm>
            <a:custGeom>
              <a:rect b="b" l="l" r="r" t="t"/>
              <a:pathLst>
                <a:path extrusionOk="0" h="368" w="501">
                  <a:moveTo>
                    <a:pt x="267" y="1"/>
                  </a:moveTo>
                  <a:cubicBezTo>
                    <a:pt x="0" y="1"/>
                    <a:pt x="0" y="368"/>
                    <a:pt x="267" y="368"/>
                  </a:cubicBezTo>
                  <a:cubicBezTo>
                    <a:pt x="501" y="368"/>
                    <a:pt x="501" y="1"/>
                    <a:pt x="2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9" name="Google Shape;6579;p35"/>
            <p:cNvSpPr/>
            <p:nvPr/>
          </p:nvSpPr>
          <p:spPr>
            <a:xfrm>
              <a:off x="8334675" y="2647900"/>
              <a:ext cx="12550" cy="10875"/>
            </a:xfrm>
            <a:custGeom>
              <a:rect b="b" l="l" r="r" t="t"/>
              <a:pathLst>
                <a:path extrusionOk="0" h="435" w="502">
                  <a:moveTo>
                    <a:pt x="234" y="1"/>
                  </a:moveTo>
                  <a:cubicBezTo>
                    <a:pt x="1" y="1"/>
                    <a:pt x="1" y="435"/>
                    <a:pt x="234" y="435"/>
                  </a:cubicBezTo>
                  <a:cubicBezTo>
                    <a:pt x="501" y="435"/>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0" name="Google Shape;6580;p35"/>
            <p:cNvSpPr/>
            <p:nvPr/>
          </p:nvSpPr>
          <p:spPr>
            <a:xfrm>
              <a:off x="8318400" y="2763825"/>
              <a:ext cx="11250" cy="10900"/>
            </a:xfrm>
            <a:custGeom>
              <a:rect b="b" l="l" r="r" t="t"/>
              <a:pathLst>
                <a:path extrusionOk="0" h="436" w="45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1" name="Google Shape;6581;p35"/>
            <p:cNvSpPr/>
            <p:nvPr/>
          </p:nvSpPr>
          <p:spPr>
            <a:xfrm>
              <a:off x="8303825" y="2818025"/>
              <a:ext cx="1700" cy="25"/>
            </a:xfrm>
            <a:custGeom>
              <a:rect b="b" l="l" r="r" t="t"/>
              <a:pathLst>
                <a:path extrusionOk="0" h="1" w="68">
                  <a:moveTo>
                    <a:pt x="67" y="1"/>
                  </a:moveTo>
                  <a:lnTo>
                    <a:pt x="67" y="1"/>
                  </a:lnTo>
                  <a:cubicBezTo>
                    <a:pt x="0" y="1"/>
                    <a:pt x="0" y="1"/>
                    <a:pt x="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2" name="Google Shape;6582;p35"/>
            <p:cNvSpPr/>
            <p:nvPr/>
          </p:nvSpPr>
          <p:spPr>
            <a:xfrm>
              <a:off x="8280475" y="2860575"/>
              <a:ext cx="18375" cy="15025"/>
            </a:xfrm>
            <a:custGeom>
              <a:rect b="b" l="l" r="r" t="t"/>
              <a:pathLst>
                <a:path extrusionOk="0" h="601" w="735">
                  <a:moveTo>
                    <a:pt x="367" y="0"/>
                  </a:moveTo>
                  <a:cubicBezTo>
                    <a:pt x="0" y="0"/>
                    <a:pt x="0" y="600"/>
                    <a:pt x="367" y="600"/>
                  </a:cubicBezTo>
                  <a:cubicBezTo>
                    <a:pt x="734" y="600"/>
                    <a:pt x="734" y="0"/>
                    <a:pt x="3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3" name="Google Shape;6583;p35"/>
            <p:cNvSpPr/>
            <p:nvPr/>
          </p:nvSpPr>
          <p:spPr>
            <a:xfrm>
              <a:off x="8282150" y="2825550"/>
              <a:ext cx="12525" cy="9175"/>
            </a:xfrm>
            <a:custGeom>
              <a:rect b="b" l="l" r="r" t="t"/>
              <a:pathLst>
                <a:path extrusionOk="0" h="367" w="501">
                  <a:moveTo>
                    <a:pt x="267" y="0"/>
                  </a:moveTo>
                  <a:cubicBezTo>
                    <a:pt x="0" y="0"/>
                    <a:pt x="0" y="367"/>
                    <a:pt x="267" y="367"/>
                  </a:cubicBezTo>
                  <a:cubicBezTo>
                    <a:pt x="501" y="367"/>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4" name="Google Shape;6584;p35"/>
            <p:cNvSpPr/>
            <p:nvPr/>
          </p:nvSpPr>
          <p:spPr>
            <a:xfrm>
              <a:off x="8242950" y="2881400"/>
              <a:ext cx="10025" cy="8375"/>
            </a:xfrm>
            <a:custGeom>
              <a:rect b="b" l="l" r="r" t="t"/>
              <a:pathLst>
                <a:path extrusionOk="0" h="335" w="401">
                  <a:moveTo>
                    <a:pt x="201" y="1"/>
                  </a:moveTo>
                  <a:cubicBezTo>
                    <a:pt x="0" y="1"/>
                    <a:pt x="0" y="335"/>
                    <a:pt x="201" y="335"/>
                  </a:cubicBezTo>
                  <a:cubicBezTo>
                    <a:pt x="401"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5" name="Google Shape;6585;p35"/>
            <p:cNvSpPr/>
            <p:nvPr/>
          </p:nvSpPr>
          <p:spPr>
            <a:xfrm>
              <a:off x="8192900" y="2905600"/>
              <a:ext cx="13375" cy="10025"/>
            </a:xfrm>
            <a:custGeom>
              <a:rect b="b" l="l" r="r" t="t"/>
              <a:pathLst>
                <a:path extrusionOk="0" h="401" w="535">
                  <a:moveTo>
                    <a:pt x="234" y="0"/>
                  </a:moveTo>
                  <a:cubicBezTo>
                    <a:pt x="1" y="0"/>
                    <a:pt x="1" y="401"/>
                    <a:pt x="234" y="401"/>
                  </a:cubicBezTo>
                  <a:cubicBezTo>
                    <a:pt x="535" y="401"/>
                    <a:pt x="535"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6" name="Google Shape;6586;p35"/>
            <p:cNvSpPr/>
            <p:nvPr/>
          </p:nvSpPr>
          <p:spPr>
            <a:xfrm>
              <a:off x="8177075" y="2875575"/>
              <a:ext cx="12525" cy="9200"/>
            </a:xfrm>
            <a:custGeom>
              <a:rect b="b" l="l" r="r" t="t"/>
              <a:pathLst>
                <a:path extrusionOk="0" h="368" w="501">
                  <a:moveTo>
                    <a:pt x="234" y="0"/>
                  </a:moveTo>
                  <a:cubicBezTo>
                    <a:pt x="0" y="0"/>
                    <a:pt x="0" y="367"/>
                    <a:pt x="234" y="367"/>
                  </a:cubicBezTo>
                  <a:cubicBezTo>
                    <a:pt x="501"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7" name="Google Shape;6587;p35"/>
            <p:cNvSpPr/>
            <p:nvPr/>
          </p:nvSpPr>
          <p:spPr>
            <a:xfrm>
              <a:off x="8172075" y="2849725"/>
              <a:ext cx="4175" cy="2525"/>
            </a:xfrm>
            <a:custGeom>
              <a:rect b="b" l="l" r="r" t="t"/>
              <a:pathLst>
                <a:path extrusionOk="0" h="101" w="167">
                  <a:moveTo>
                    <a:pt x="67" y="0"/>
                  </a:moveTo>
                  <a:cubicBezTo>
                    <a:pt x="0" y="0"/>
                    <a:pt x="0" y="100"/>
                    <a:pt x="67" y="100"/>
                  </a:cubicBezTo>
                  <a:cubicBezTo>
                    <a:pt x="167" y="100"/>
                    <a:pt x="167" y="0"/>
                    <a:pt x="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8" name="Google Shape;6588;p35"/>
            <p:cNvSpPr/>
            <p:nvPr/>
          </p:nvSpPr>
          <p:spPr>
            <a:xfrm>
              <a:off x="8207925" y="2870575"/>
              <a:ext cx="12525" cy="10025"/>
            </a:xfrm>
            <a:custGeom>
              <a:rect b="b" l="l" r="r" t="t"/>
              <a:pathLst>
                <a:path extrusionOk="0" h="401" w="501">
                  <a:moveTo>
                    <a:pt x="267" y="0"/>
                  </a:moveTo>
                  <a:cubicBezTo>
                    <a:pt x="0" y="0"/>
                    <a:pt x="0" y="401"/>
                    <a:pt x="267" y="401"/>
                  </a:cubicBezTo>
                  <a:cubicBezTo>
                    <a:pt x="501" y="401"/>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9" name="Google Shape;6589;p35"/>
            <p:cNvSpPr/>
            <p:nvPr/>
          </p:nvSpPr>
          <p:spPr>
            <a:xfrm>
              <a:off x="8253800" y="2843050"/>
              <a:ext cx="10025" cy="7525"/>
            </a:xfrm>
            <a:custGeom>
              <a:rect b="b" l="l" r="r" t="t"/>
              <a:pathLst>
                <a:path extrusionOk="0" h="301" w="401">
                  <a:moveTo>
                    <a:pt x="167" y="1"/>
                  </a:moveTo>
                  <a:cubicBezTo>
                    <a:pt x="0" y="1"/>
                    <a:pt x="0" y="301"/>
                    <a:pt x="167" y="301"/>
                  </a:cubicBezTo>
                  <a:cubicBezTo>
                    <a:pt x="400" y="301"/>
                    <a:pt x="4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0" name="Google Shape;6590;p35"/>
            <p:cNvSpPr/>
            <p:nvPr/>
          </p:nvSpPr>
          <p:spPr>
            <a:xfrm>
              <a:off x="8282975" y="2893075"/>
              <a:ext cx="16700" cy="12550"/>
            </a:xfrm>
            <a:custGeom>
              <a:rect b="b" l="l" r="r" t="t"/>
              <a:pathLst>
                <a:path extrusionOk="0" h="502" w="668">
                  <a:moveTo>
                    <a:pt x="334" y="1"/>
                  </a:moveTo>
                  <a:cubicBezTo>
                    <a:pt x="1" y="1"/>
                    <a:pt x="1" y="501"/>
                    <a:pt x="334" y="501"/>
                  </a:cubicBezTo>
                  <a:cubicBezTo>
                    <a:pt x="668" y="501"/>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1" name="Google Shape;6591;p35"/>
            <p:cNvSpPr/>
            <p:nvPr/>
          </p:nvSpPr>
          <p:spPr>
            <a:xfrm>
              <a:off x="8314675" y="2876350"/>
              <a:ext cx="12525" cy="9250"/>
            </a:xfrm>
            <a:custGeom>
              <a:rect b="b" l="l" r="r" t="t"/>
              <a:pathLst>
                <a:path extrusionOk="0" h="370" w="501">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2" name="Google Shape;6592;p35"/>
            <p:cNvSpPr/>
            <p:nvPr/>
          </p:nvSpPr>
          <p:spPr>
            <a:xfrm>
              <a:off x="8244625" y="2908100"/>
              <a:ext cx="12525" cy="9200"/>
            </a:xfrm>
            <a:custGeom>
              <a:rect b="b" l="l" r="r" t="t"/>
              <a:pathLst>
                <a:path extrusionOk="0" h="368" w="501">
                  <a:moveTo>
                    <a:pt x="267" y="0"/>
                  </a:moveTo>
                  <a:cubicBezTo>
                    <a:pt x="0" y="0"/>
                    <a:pt x="0" y="367"/>
                    <a:pt x="267" y="367"/>
                  </a:cubicBezTo>
                  <a:cubicBezTo>
                    <a:pt x="500" y="367"/>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3" name="Google Shape;6593;p35"/>
            <p:cNvSpPr/>
            <p:nvPr/>
          </p:nvSpPr>
          <p:spPr>
            <a:xfrm>
              <a:off x="8142875" y="2870575"/>
              <a:ext cx="10025" cy="6700"/>
            </a:xfrm>
            <a:custGeom>
              <a:rect b="b" l="l" r="r" t="t"/>
              <a:pathLst>
                <a:path extrusionOk="0" h="268"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4" name="Google Shape;6594;p35"/>
            <p:cNvSpPr/>
            <p:nvPr/>
          </p:nvSpPr>
          <p:spPr>
            <a:xfrm>
              <a:off x="8310500" y="2792175"/>
              <a:ext cx="14200" cy="11700"/>
            </a:xfrm>
            <a:custGeom>
              <a:rect b="b" l="l" r="r" t="t"/>
              <a:pathLst>
                <a:path extrusionOk="0" h="468" w="568">
                  <a:moveTo>
                    <a:pt x="301" y="1"/>
                  </a:moveTo>
                  <a:cubicBezTo>
                    <a:pt x="0" y="1"/>
                    <a:pt x="0" y="468"/>
                    <a:pt x="301" y="468"/>
                  </a:cubicBezTo>
                  <a:cubicBezTo>
                    <a:pt x="567" y="468"/>
                    <a:pt x="567"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5" name="Google Shape;6595;p35"/>
            <p:cNvSpPr/>
            <p:nvPr/>
          </p:nvSpPr>
          <p:spPr>
            <a:xfrm>
              <a:off x="8115350" y="3736050"/>
              <a:ext cx="140925" cy="8425"/>
            </a:xfrm>
            <a:custGeom>
              <a:rect b="b" l="l" r="r" t="t"/>
              <a:pathLst>
                <a:path extrusionOk="0" h="337" w="5637">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6" name="Google Shape;6596;p35"/>
            <p:cNvSpPr/>
            <p:nvPr/>
          </p:nvSpPr>
          <p:spPr>
            <a:xfrm>
              <a:off x="8198750" y="3705750"/>
              <a:ext cx="12525" cy="37500"/>
            </a:xfrm>
            <a:custGeom>
              <a:rect b="b" l="l" r="r" t="t"/>
              <a:pathLst>
                <a:path extrusionOk="0" h="1500" w="501">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7" name="Google Shape;6597;p35"/>
            <p:cNvSpPr/>
            <p:nvPr/>
          </p:nvSpPr>
          <p:spPr>
            <a:xfrm>
              <a:off x="8276350" y="3689250"/>
              <a:ext cx="129850" cy="45400"/>
            </a:xfrm>
            <a:custGeom>
              <a:rect b="b" l="l" r="r" t="t"/>
              <a:pathLst>
                <a:path extrusionOk="0" h="1816" w="5194">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8" name="Google Shape;6598;p35"/>
            <p:cNvSpPr/>
            <p:nvPr/>
          </p:nvSpPr>
          <p:spPr>
            <a:xfrm>
              <a:off x="8343175" y="3684325"/>
              <a:ext cx="28825" cy="26250"/>
            </a:xfrm>
            <a:custGeom>
              <a:rect b="b" l="l" r="r" t="t"/>
              <a:pathLst>
                <a:path extrusionOk="0" h="1050" w="1153">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9" name="Google Shape;6599;p35"/>
            <p:cNvSpPr/>
            <p:nvPr/>
          </p:nvSpPr>
          <p:spPr>
            <a:xfrm>
              <a:off x="8191250" y="2089425"/>
              <a:ext cx="140950" cy="104650"/>
            </a:xfrm>
            <a:custGeom>
              <a:rect b="b" l="l" r="r" t="t"/>
              <a:pathLst>
                <a:path extrusionOk="0" h="4186" w="5638">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0" name="Google Shape;6600;p35"/>
            <p:cNvSpPr/>
            <p:nvPr/>
          </p:nvSpPr>
          <p:spPr>
            <a:xfrm>
              <a:off x="7981925" y="2094875"/>
              <a:ext cx="79250" cy="148875"/>
            </a:xfrm>
            <a:custGeom>
              <a:rect b="b" l="l" r="r" t="t"/>
              <a:pathLst>
                <a:path extrusionOk="0" h="5955" w="317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01" name="Google Shape;6601;p35"/>
          <p:cNvGrpSpPr/>
          <p:nvPr/>
        </p:nvGrpSpPr>
        <p:grpSpPr>
          <a:xfrm>
            <a:off x="629319" y="1000799"/>
            <a:ext cx="8100383" cy="3536476"/>
            <a:chOff x="629319" y="1000799"/>
            <a:chExt cx="8100383" cy="3536476"/>
          </a:xfrm>
        </p:grpSpPr>
        <p:sp>
          <p:nvSpPr>
            <p:cNvPr id="6602" name="Google Shape;6602;p35"/>
            <p:cNvSpPr/>
            <p:nvPr/>
          </p:nvSpPr>
          <p:spPr>
            <a:xfrm flipH="1" rot="7824875">
              <a:off x="7923849" y="1019201"/>
              <a:ext cx="513109" cy="1005872"/>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
          <p:nvSpPr>
            <p:cNvPr id="6603" name="Google Shape;6603;p35"/>
            <p:cNvSpPr/>
            <p:nvPr/>
          </p:nvSpPr>
          <p:spPr>
            <a:xfrm flipH="1" rot="10671587">
              <a:off x="686247" y="1193596"/>
              <a:ext cx="7776801" cy="3199578"/>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grpSp>
      <p:grpSp>
        <p:nvGrpSpPr>
          <p:cNvPr id="6604" name="Google Shape;6604;p35"/>
          <p:cNvGrpSpPr/>
          <p:nvPr/>
        </p:nvGrpSpPr>
        <p:grpSpPr>
          <a:xfrm rot="902462">
            <a:off x="7835610" y="3218192"/>
            <a:ext cx="880638" cy="1381192"/>
            <a:chOff x="4678725" y="213425"/>
            <a:chExt cx="880675" cy="1381250"/>
          </a:xfrm>
        </p:grpSpPr>
        <p:sp>
          <p:nvSpPr>
            <p:cNvPr id="6605" name="Google Shape;6605;p35"/>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6" name="Google Shape;6606;p35"/>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7" name="Google Shape;6607;p35"/>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8" name="Google Shape;6608;p35"/>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9" name="Google Shape;6609;p35"/>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0" name="Google Shape;6610;p35"/>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1" name="Google Shape;6611;p35"/>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2" name="Google Shape;6612;p35"/>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3" name="Google Shape;6613;p35"/>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4" name="Google Shape;6614;p35"/>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5" name="Google Shape;6615;p35"/>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6" name="Google Shape;6616;p35"/>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7" name="Google Shape;6617;p35"/>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8" name="Google Shape;6618;p35"/>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9" name="Google Shape;6619;p35"/>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0" name="Google Shape;6620;p35"/>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1" name="Google Shape;6621;p35"/>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2" name="Google Shape;6622;p35"/>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3" name="Google Shape;6623;p35"/>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4" name="Google Shape;6624;p35"/>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5" name="Google Shape;6625;p35"/>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6" name="Google Shape;6626;p35"/>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7" name="Google Shape;6627;p35"/>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8" name="Google Shape;6628;p35"/>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9" name="Google Shape;6629;p35"/>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0" name="Google Shape;6630;p35"/>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1" name="Google Shape;6631;p35"/>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2" name="Google Shape;6632;p35"/>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3" name="Google Shape;6633;p35"/>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4" name="Google Shape;6634;p35"/>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5" name="Google Shape;6635;p35"/>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6" name="Google Shape;6636;p35"/>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7" name="Google Shape;6637;p35"/>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8" name="Google Shape;6638;p35"/>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9" name="Google Shape;6639;p35"/>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0" name="Google Shape;6640;p35"/>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1" name="Google Shape;6641;p35"/>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2" name="Google Shape;6642;p35"/>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3" name="Google Shape;6643;p35"/>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4" name="Google Shape;6644;p35"/>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5" name="Google Shape;6645;p35"/>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6" name="Google Shape;6646;p35"/>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7" name="Google Shape;6647;p35"/>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8" name="Google Shape;6648;p35"/>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9" name="Google Shape;6649;p35"/>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0" name="Google Shape;6650;p35"/>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1" name="Google Shape;6651;p35"/>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2" name="Google Shape;6652;p35"/>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3" name="Google Shape;6653;p35"/>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4" name="Google Shape;6654;p35"/>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5" name="Google Shape;6655;p35"/>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6" name="Google Shape;6656;p35"/>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7" name="Google Shape;6657;p35"/>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8" name="Google Shape;6658;p35"/>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9" name="Google Shape;6659;p35"/>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0" name="Google Shape;6660;p35"/>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1" name="Google Shape;6661;p35"/>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2" name="Google Shape;6662;p35"/>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3" name="Google Shape;6663;p35"/>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4" name="Google Shape;6664;p35"/>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5" name="Google Shape;6665;p35"/>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6" name="Google Shape;6666;p35"/>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7" name="Google Shape;6667;p35"/>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8" name="Google Shape;6668;p35"/>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9" name="Google Shape;6669;p35"/>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0" name="Google Shape;6670;p35"/>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1" name="Google Shape;6671;p35"/>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2" name="Google Shape;6672;p35"/>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3" name="Google Shape;6673;p35"/>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4" name="Google Shape;6674;p35"/>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5" name="Google Shape;6675;p35"/>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6" name="Google Shape;6676;p35"/>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7" name="Google Shape;6677;p35"/>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8" name="Google Shape;6678;p35"/>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9" name="Google Shape;6679;p35"/>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0" name="Google Shape;6680;p35"/>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1" name="Google Shape;6681;p35"/>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2" name="Google Shape;6682;p35"/>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3" name="Google Shape;6683;p35"/>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4" name="Google Shape;6684;p35"/>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5" name="Google Shape;6685;p35"/>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6" name="Google Shape;6686;p35"/>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7" name="Google Shape;6687;p35"/>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8" name="Google Shape;6688;p35"/>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9" name="Google Shape;6689;p35"/>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0" name="Google Shape;6690;p35"/>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1" name="Google Shape;6691;p35"/>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2" name="Google Shape;6692;p35"/>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3" name="Google Shape;6693;p35"/>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4" name="Google Shape;6694;p35"/>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5" name="Google Shape;6695;p35"/>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6" name="Google Shape;6696;p35"/>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7" name="Google Shape;6697;p35"/>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8" name="Google Shape;6698;p35"/>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9" name="Google Shape;6699;p35"/>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0" name="Google Shape;6700;p35"/>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1" name="Google Shape;6701;p35"/>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2" name="Google Shape;6702;p35"/>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03" name="Google Shape;6703;p35"/>
          <p:cNvSpPr txBox="1"/>
          <p:nvPr>
            <p:ph idx="9" type="title"/>
          </p:nvPr>
        </p:nvSpPr>
        <p:spPr>
          <a:xfrm>
            <a:off x="713225" y="539500"/>
            <a:ext cx="7708500" cy="51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Reference or social groups</a:t>
            </a:r>
            <a:endParaRPr/>
          </a:p>
        </p:txBody>
      </p:sp>
      <p:sp>
        <p:nvSpPr>
          <p:cNvPr id="6704" name="Google Shape;6704;p35"/>
          <p:cNvSpPr/>
          <p:nvPr/>
        </p:nvSpPr>
        <p:spPr>
          <a:xfrm rot="-440281">
            <a:off x="6474620" y="1787544"/>
            <a:ext cx="650629" cy="595892"/>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5" name="Google Shape;6705;p35"/>
          <p:cNvSpPr/>
          <p:nvPr/>
        </p:nvSpPr>
        <p:spPr>
          <a:xfrm rot="-440281">
            <a:off x="2015570" y="1787544"/>
            <a:ext cx="650629" cy="595892"/>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6" name="Google Shape;6706;p35"/>
          <p:cNvSpPr/>
          <p:nvPr/>
        </p:nvSpPr>
        <p:spPr>
          <a:xfrm rot="-440281">
            <a:off x="4245095" y="1787544"/>
            <a:ext cx="650629" cy="595892"/>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7" name="Google Shape;6707;p35"/>
          <p:cNvSpPr txBox="1"/>
          <p:nvPr>
            <p:ph idx="1" type="subTitle"/>
          </p:nvPr>
        </p:nvSpPr>
        <p:spPr>
          <a:xfrm>
            <a:off x="1247925" y="2799913"/>
            <a:ext cx="2148300" cy="98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Family influence </a:t>
            </a:r>
            <a:endParaRPr/>
          </a:p>
        </p:txBody>
      </p:sp>
      <p:sp>
        <p:nvSpPr>
          <p:cNvPr id="6708" name="Google Shape;6708;p35"/>
          <p:cNvSpPr txBox="1"/>
          <p:nvPr>
            <p:ph idx="7" type="title"/>
          </p:nvPr>
        </p:nvSpPr>
        <p:spPr>
          <a:xfrm>
            <a:off x="6012897" y="2442027"/>
            <a:ext cx="1618200" cy="51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Religion</a:t>
            </a:r>
            <a:endParaRPr/>
          </a:p>
        </p:txBody>
      </p:sp>
      <p:sp>
        <p:nvSpPr>
          <p:cNvPr id="6709" name="Google Shape;6709;p35"/>
          <p:cNvSpPr txBox="1"/>
          <p:nvPr>
            <p:ph idx="6" type="subTitle"/>
          </p:nvPr>
        </p:nvSpPr>
        <p:spPr>
          <a:xfrm>
            <a:off x="5747777" y="2799913"/>
            <a:ext cx="2148300" cy="98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Religious restrictions </a:t>
            </a:r>
            <a:endParaRPr/>
          </a:p>
        </p:txBody>
      </p:sp>
      <p:sp>
        <p:nvSpPr>
          <p:cNvPr id="6710" name="Google Shape;6710;p35"/>
          <p:cNvSpPr txBox="1"/>
          <p:nvPr>
            <p:ph idx="4" type="title"/>
          </p:nvPr>
        </p:nvSpPr>
        <p:spPr>
          <a:xfrm>
            <a:off x="2135364" y="1856894"/>
            <a:ext cx="411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6711" name="Google Shape;6711;p35"/>
          <p:cNvSpPr txBox="1"/>
          <p:nvPr>
            <p:ph idx="8" type="title"/>
          </p:nvPr>
        </p:nvSpPr>
        <p:spPr>
          <a:xfrm>
            <a:off x="6594425" y="1859794"/>
            <a:ext cx="411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solidFill>
                <a:schemeClr val="lt1"/>
              </a:solidFill>
            </a:endParaRPr>
          </a:p>
        </p:txBody>
      </p:sp>
      <p:sp>
        <p:nvSpPr>
          <p:cNvPr id="6712" name="Google Shape;6712;p35"/>
          <p:cNvSpPr txBox="1"/>
          <p:nvPr>
            <p:ph idx="5" type="title"/>
          </p:nvPr>
        </p:nvSpPr>
        <p:spPr>
          <a:xfrm>
            <a:off x="4366597" y="1856897"/>
            <a:ext cx="411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solidFill>
                <a:schemeClr val="lt1"/>
              </a:solidFill>
            </a:endParaRPr>
          </a:p>
        </p:txBody>
      </p:sp>
      <p:sp>
        <p:nvSpPr>
          <p:cNvPr id="6713" name="Google Shape;6713;p35"/>
          <p:cNvSpPr txBox="1"/>
          <p:nvPr>
            <p:ph idx="2" type="title"/>
          </p:nvPr>
        </p:nvSpPr>
        <p:spPr>
          <a:xfrm>
            <a:off x="1512889" y="2406927"/>
            <a:ext cx="1618200" cy="51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Family</a:t>
            </a:r>
            <a:endParaRPr/>
          </a:p>
        </p:txBody>
      </p:sp>
      <p:sp>
        <p:nvSpPr>
          <p:cNvPr id="6714" name="Google Shape;6714;p35"/>
          <p:cNvSpPr txBox="1"/>
          <p:nvPr>
            <p:ph idx="3" type="subTitle"/>
          </p:nvPr>
        </p:nvSpPr>
        <p:spPr>
          <a:xfrm>
            <a:off x="3499353" y="2795554"/>
            <a:ext cx="2145300" cy="98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Cultural belief </a:t>
            </a:r>
            <a:endParaRPr/>
          </a:p>
        </p:txBody>
      </p:sp>
      <p:sp>
        <p:nvSpPr>
          <p:cNvPr id="6715" name="Google Shape;6715;p35"/>
          <p:cNvSpPr txBox="1"/>
          <p:nvPr>
            <p:ph type="title"/>
          </p:nvPr>
        </p:nvSpPr>
        <p:spPr>
          <a:xfrm>
            <a:off x="3762981" y="2443229"/>
            <a:ext cx="1618200" cy="51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Culture </a:t>
            </a:r>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9" name="Shape 6719"/>
        <p:cNvGrpSpPr/>
        <p:nvPr/>
      </p:nvGrpSpPr>
      <p:grpSpPr>
        <a:xfrm>
          <a:off x="0" y="0"/>
          <a:ext cx="0" cy="0"/>
          <a:chOff x="0" y="0"/>
          <a:chExt cx="0" cy="0"/>
        </a:xfrm>
      </p:grpSpPr>
      <p:grpSp>
        <p:nvGrpSpPr>
          <p:cNvPr id="6720" name="Google Shape;6720;p36"/>
          <p:cNvGrpSpPr/>
          <p:nvPr/>
        </p:nvGrpSpPr>
        <p:grpSpPr>
          <a:xfrm>
            <a:off x="5965156" y="188767"/>
            <a:ext cx="1052838" cy="1938973"/>
            <a:chOff x="6601775" y="1650925"/>
            <a:chExt cx="982400" cy="1809250"/>
          </a:xfrm>
        </p:grpSpPr>
        <p:sp>
          <p:nvSpPr>
            <p:cNvPr id="6721" name="Google Shape;6721;p36"/>
            <p:cNvSpPr/>
            <p:nvPr/>
          </p:nvSpPr>
          <p:spPr>
            <a:xfrm>
              <a:off x="6601775" y="3199975"/>
              <a:ext cx="203500" cy="143450"/>
            </a:xfrm>
            <a:custGeom>
              <a:rect b="b" l="l" r="r" t="t"/>
              <a:pathLst>
                <a:path extrusionOk="0" h="5738" w="814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22" name="Google Shape;6722;p36"/>
            <p:cNvSpPr/>
            <p:nvPr/>
          </p:nvSpPr>
          <p:spPr>
            <a:xfrm>
              <a:off x="7055425" y="3295875"/>
              <a:ext cx="153475" cy="164300"/>
            </a:xfrm>
            <a:custGeom>
              <a:rect b="b" l="l" r="r" t="t"/>
              <a:pathLst>
                <a:path extrusionOk="0" h="6572" w="6139">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23" name="Google Shape;6723;p36"/>
            <p:cNvSpPr/>
            <p:nvPr/>
          </p:nvSpPr>
          <p:spPr>
            <a:xfrm>
              <a:off x="6697675" y="2610375"/>
              <a:ext cx="606300" cy="762250"/>
            </a:xfrm>
            <a:custGeom>
              <a:rect b="b" l="l" r="r" t="t"/>
              <a:pathLst>
                <a:path extrusionOk="0" h="30490" w="24252">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24" name="Google Shape;6724;p36"/>
            <p:cNvSpPr/>
            <p:nvPr/>
          </p:nvSpPr>
          <p:spPr>
            <a:xfrm>
              <a:off x="7021250" y="2271575"/>
              <a:ext cx="407800" cy="476425"/>
            </a:xfrm>
            <a:custGeom>
              <a:rect b="b" l="l" r="r" t="t"/>
              <a:pathLst>
                <a:path extrusionOk="0" h="19057" w="16312">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25" name="Google Shape;6725;p36"/>
            <p:cNvSpPr/>
            <p:nvPr/>
          </p:nvSpPr>
          <p:spPr>
            <a:xfrm>
              <a:off x="7155500" y="1650925"/>
              <a:ext cx="131800" cy="191425"/>
            </a:xfrm>
            <a:custGeom>
              <a:rect b="b" l="l" r="r" t="t"/>
              <a:pathLst>
                <a:path extrusionOk="0" h="7657" w="5272">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26" name="Google Shape;6726;p36"/>
            <p:cNvSpPr/>
            <p:nvPr/>
          </p:nvSpPr>
          <p:spPr>
            <a:xfrm>
              <a:off x="7092125" y="1799800"/>
              <a:ext cx="193500" cy="557925"/>
            </a:xfrm>
            <a:custGeom>
              <a:rect b="b" l="l" r="r" t="t"/>
              <a:pathLst>
                <a:path extrusionOk="0" h="22317" w="774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27" name="Google Shape;6727;p36"/>
            <p:cNvSpPr/>
            <p:nvPr/>
          </p:nvSpPr>
          <p:spPr>
            <a:xfrm>
              <a:off x="7278100" y="2354375"/>
              <a:ext cx="306075" cy="382925"/>
            </a:xfrm>
            <a:custGeom>
              <a:rect b="b" l="l" r="r" t="t"/>
              <a:pathLst>
                <a:path extrusionOk="0" h="15317" w="12243">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28" name="Google Shape;6728;p36"/>
            <p:cNvSpPr/>
            <p:nvPr/>
          </p:nvSpPr>
          <p:spPr>
            <a:xfrm>
              <a:off x="7315125" y="2451100"/>
              <a:ext cx="87250" cy="252550"/>
            </a:xfrm>
            <a:custGeom>
              <a:rect b="b" l="l" r="r" t="t"/>
              <a:pathLst>
                <a:path extrusionOk="0" h="10102" w="349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29" name="Google Shape;6729;p36"/>
            <p:cNvSpPr/>
            <p:nvPr/>
          </p:nvSpPr>
          <p:spPr>
            <a:xfrm>
              <a:off x="7163025" y="1820475"/>
              <a:ext cx="83950" cy="25600"/>
            </a:xfrm>
            <a:custGeom>
              <a:rect b="b" l="l" r="r" t="t"/>
              <a:pathLst>
                <a:path extrusionOk="0" h="1024" w="3358">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30" name="Google Shape;6730;p36"/>
            <p:cNvSpPr/>
            <p:nvPr/>
          </p:nvSpPr>
          <p:spPr>
            <a:xfrm>
              <a:off x="7177175" y="1815650"/>
              <a:ext cx="5050" cy="2525"/>
            </a:xfrm>
            <a:custGeom>
              <a:rect b="b" l="l" r="r" t="t"/>
              <a:pathLst>
                <a:path extrusionOk="0" h="101" w="202">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31" name="Google Shape;6731;p36"/>
            <p:cNvSpPr/>
            <p:nvPr/>
          </p:nvSpPr>
          <p:spPr>
            <a:xfrm>
              <a:off x="6763875" y="2789675"/>
              <a:ext cx="315775" cy="503800"/>
            </a:xfrm>
            <a:custGeom>
              <a:rect b="b" l="l" r="r" t="t"/>
              <a:pathLst>
                <a:path extrusionOk="0" h="20152" w="12631">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32" name="Google Shape;6732;p36"/>
            <p:cNvSpPr/>
            <p:nvPr/>
          </p:nvSpPr>
          <p:spPr>
            <a:xfrm>
              <a:off x="7410050" y="2624000"/>
              <a:ext cx="42350" cy="43950"/>
            </a:xfrm>
            <a:custGeom>
              <a:rect b="b" l="l" r="r" t="t"/>
              <a:pathLst>
                <a:path extrusionOk="0" h="1758" w="1694">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33" name="Google Shape;6733;p36"/>
            <p:cNvSpPr/>
            <p:nvPr/>
          </p:nvSpPr>
          <p:spPr>
            <a:xfrm>
              <a:off x="7415700" y="2628025"/>
              <a:ext cx="16700" cy="32425"/>
            </a:xfrm>
            <a:custGeom>
              <a:rect b="b" l="l" r="r" t="t"/>
              <a:pathLst>
                <a:path extrusionOk="0" h="1297" w="668">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34" name="Google Shape;6734;p36"/>
            <p:cNvSpPr/>
            <p:nvPr/>
          </p:nvSpPr>
          <p:spPr>
            <a:xfrm>
              <a:off x="7266425" y="2043150"/>
              <a:ext cx="170150" cy="229175"/>
            </a:xfrm>
            <a:custGeom>
              <a:rect b="b" l="l" r="r" t="t"/>
              <a:pathLst>
                <a:path extrusionOk="0" h="9167" w="6806">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35" name="Google Shape;6735;p36"/>
            <p:cNvSpPr/>
            <p:nvPr/>
          </p:nvSpPr>
          <p:spPr>
            <a:xfrm>
              <a:off x="7407350" y="2139525"/>
              <a:ext cx="5250" cy="4325"/>
            </a:xfrm>
            <a:custGeom>
              <a:rect b="b" l="l" r="r" t="t"/>
              <a:pathLst>
                <a:path extrusionOk="0" h="173" w="21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36" name="Google Shape;6736;p36"/>
            <p:cNvSpPr/>
            <p:nvPr/>
          </p:nvSpPr>
          <p:spPr>
            <a:xfrm>
              <a:off x="7332625" y="2132600"/>
              <a:ext cx="7050" cy="5175"/>
            </a:xfrm>
            <a:custGeom>
              <a:rect b="b" l="l" r="r" t="t"/>
              <a:pathLst>
                <a:path extrusionOk="0" h="207" w="282">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37" name="Google Shape;6737;p36"/>
            <p:cNvSpPr/>
            <p:nvPr/>
          </p:nvSpPr>
          <p:spPr>
            <a:xfrm>
              <a:off x="7285600" y="2239275"/>
              <a:ext cx="100925" cy="136800"/>
            </a:xfrm>
            <a:custGeom>
              <a:rect b="b" l="l" r="r" t="t"/>
              <a:pathLst>
                <a:path extrusionOk="0" h="5472" w="4037">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38" name="Google Shape;6738;p36"/>
            <p:cNvSpPr/>
            <p:nvPr/>
          </p:nvSpPr>
          <p:spPr>
            <a:xfrm>
              <a:off x="7363975" y="2128575"/>
              <a:ext cx="28400" cy="57600"/>
            </a:xfrm>
            <a:custGeom>
              <a:rect b="b" l="l" r="r" t="t"/>
              <a:pathLst>
                <a:path extrusionOk="0" h="2304" w="1136">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39" name="Google Shape;6739;p36"/>
            <p:cNvSpPr/>
            <p:nvPr/>
          </p:nvSpPr>
          <p:spPr>
            <a:xfrm>
              <a:off x="7244400" y="2124650"/>
              <a:ext cx="47900" cy="58425"/>
            </a:xfrm>
            <a:custGeom>
              <a:rect b="b" l="l" r="r" t="t"/>
              <a:pathLst>
                <a:path extrusionOk="0" h="2337" w="1916">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40" name="Google Shape;6740;p36"/>
            <p:cNvSpPr/>
            <p:nvPr/>
          </p:nvSpPr>
          <p:spPr>
            <a:xfrm>
              <a:off x="7344350" y="2185175"/>
              <a:ext cx="40300" cy="21425"/>
            </a:xfrm>
            <a:custGeom>
              <a:rect b="b" l="l" r="r" t="t"/>
              <a:pathLst>
                <a:path extrusionOk="0" h="857" w="1612">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41" name="Google Shape;6741;p36"/>
            <p:cNvSpPr/>
            <p:nvPr/>
          </p:nvSpPr>
          <p:spPr>
            <a:xfrm>
              <a:off x="7335025" y="2181750"/>
              <a:ext cx="21300" cy="11175"/>
            </a:xfrm>
            <a:custGeom>
              <a:rect b="b" l="l" r="r" t="t"/>
              <a:pathLst>
                <a:path extrusionOk="0" h="447" w="852">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42" name="Google Shape;6742;p36"/>
            <p:cNvSpPr/>
            <p:nvPr/>
          </p:nvSpPr>
          <p:spPr>
            <a:xfrm>
              <a:off x="7281425" y="2033825"/>
              <a:ext cx="160975" cy="109575"/>
            </a:xfrm>
            <a:custGeom>
              <a:rect b="b" l="l" r="r" t="t"/>
              <a:pathLst>
                <a:path extrusionOk="0" h="4383" w="6439">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43" name="Google Shape;6743;p36"/>
            <p:cNvSpPr/>
            <p:nvPr/>
          </p:nvSpPr>
          <p:spPr>
            <a:xfrm>
              <a:off x="7298950" y="2249300"/>
              <a:ext cx="83400" cy="23850"/>
            </a:xfrm>
            <a:custGeom>
              <a:rect b="b" l="l" r="r" t="t"/>
              <a:pathLst>
                <a:path extrusionOk="0" h="954" w="3336">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sp>
          <p:nvSpPr>
            <p:cNvPr id="6744" name="Google Shape;6744;p36"/>
            <p:cNvSpPr/>
            <p:nvPr/>
          </p:nvSpPr>
          <p:spPr>
            <a:xfrm>
              <a:off x="7348975" y="2216900"/>
              <a:ext cx="30050" cy="34075"/>
            </a:xfrm>
            <a:custGeom>
              <a:rect b="b" l="l" r="r" t="t"/>
              <a:pathLst>
                <a:path extrusionOk="0" h="1363" w="1202">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anchorCtr="0" anchor="ctr" bIns="97975" lIns="97975" spcFirstLastPara="1" rIns="97975" wrap="square" tIns="97975">
              <a:noAutofit/>
            </a:bodyPr>
            <a:lstStyle/>
            <a:p>
              <a:pPr indent="0" lvl="0" marL="0" rtl="0" algn="l">
                <a:spcBef>
                  <a:spcPts val="0"/>
                </a:spcBef>
                <a:spcAft>
                  <a:spcPts val="0"/>
                </a:spcAft>
                <a:buNone/>
              </a:pPr>
              <a:r>
                <a:t/>
              </a:r>
              <a:endParaRPr/>
            </a:p>
          </p:txBody>
        </p:sp>
      </p:grpSp>
      <p:grpSp>
        <p:nvGrpSpPr>
          <p:cNvPr id="6745" name="Google Shape;6745;p36"/>
          <p:cNvGrpSpPr/>
          <p:nvPr/>
        </p:nvGrpSpPr>
        <p:grpSpPr>
          <a:xfrm>
            <a:off x="118485" y="5"/>
            <a:ext cx="7128408" cy="5049873"/>
            <a:chOff x="885203" y="318345"/>
            <a:chExt cx="6361810" cy="4506804"/>
          </a:xfrm>
        </p:grpSpPr>
        <p:sp>
          <p:nvSpPr>
            <p:cNvPr id="6746" name="Google Shape;6746;p36"/>
            <p:cNvSpPr/>
            <p:nvPr/>
          </p:nvSpPr>
          <p:spPr>
            <a:xfrm rot="10356545">
              <a:off x="2128148" y="616481"/>
              <a:ext cx="4887705" cy="3910532"/>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6747" name="Google Shape;6747;p36"/>
            <p:cNvSpPr/>
            <p:nvPr/>
          </p:nvSpPr>
          <p:spPr>
            <a:xfrm rot="-6067190">
              <a:off x="1406791" y="126413"/>
              <a:ext cx="860013" cy="1770533"/>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lt1"/>
            </a:solidFill>
            <a:ln>
              <a:noFill/>
            </a:ln>
          </p:spPr>
        </p:sp>
      </p:grpSp>
      <p:grpSp>
        <p:nvGrpSpPr>
          <p:cNvPr id="6748" name="Google Shape;6748;p36"/>
          <p:cNvGrpSpPr/>
          <p:nvPr/>
        </p:nvGrpSpPr>
        <p:grpSpPr>
          <a:xfrm>
            <a:off x="1329588" y="2962256"/>
            <a:ext cx="781934" cy="1637244"/>
            <a:chOff x="7561625" y="125650"/>
            <a:chExt cx="742225" cy="1554100"/>
          </a:xfrm>
        </p:grpSpPr>
        <p:sp>
          <p:nvSpPr>
            <p:cNvPr id="6749" name="Google Shape;6749;p36"/>
            <p:cNvSpPr/>
            <p:nvPr/>
          </p:nvSpPr>
          <p:spPr>
            <a:xfrm>
              <a:off x="7741750" y="125650"/>
              <a:ext cx="170125" cy="159750"/>
            </a:xfrm>
            <a:custGeom>
              <a:rect b="b" l="l" r="r" t="t"/>
              <a:pathLst>
                <a:path extrusionOk="0" h="6390" w="6805">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50" name="Google Shape;6750;p36"/>
            <p:cNvSpPr/>
            <p:nvPr/>
          </p:nvSpPr>
          <p:spPr>
            <a:xfrm>
              <a:off x="8016125" y="1526275"/>
              <a:ext cx="194325" cy="146800"/>
            </a:xfrm>
            <a:custGeom>
              <a:rect b="b" l="l" r="r" t="t"/>
              <a:pathLst>
                <a:path extrusionOk="0" h="5872" w="7773">
                  <a:moveTo>
                    <a:pt x="2936" y="0"/>
                  </a:moveTo>
                  <a:lnTo>
                    <a:pt x="0" y="2302"/>
                  </a:lnTo>
                  <a:lnTo>
                    <a:pt x="1635" y="5871"/>
                  </a:lnTo>
                  <a:lnTo>
                    <a:pt x="7772" y="2469"/>
                  </a:lnTo>
                  <a:lnTo>
                    <a:pt x="3970" y="2302"/>
                  </a:lnTo>
                  <a:lnTo>
                    <a:pt x="2936" y="0"/>
                  </a:lnTo>
                  <a:close/>
                </a:path>
              </a:pathLst>
            </a:custGeom>
            <a:solidFill>
              <a:srgbClr val="784D55"/>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51" name="Google Shape;6751;p36"/>
            <p:cNvSpPr/>
            <p:nvPr/>
          </p:nvSpPr>
          <p:spPr>
            <a:xfrm>
              <a:off x="7561625" y="1505425"/>
              <a:ext cx="145975" cy="174325"/>
            </a:xfrm>
            <a:custGeom>
              <a:rect b="b" l="l" r="r" t="t"/>
              <a:pathLst>
                <a:path extrusionOk="0" h="6973" w="5839">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52" name="Google Shape;6752;p36"/>
            <p:cNvSpPr/>
            <p:nvPr/>
          </p:nvSpPr>
          <p:spPr>
            <a:xfrm>
              <a:off x="7604050" y="907500"/>
              <a:ext cx="92700" cy="138450"/>
            </a:xfrm>
            <a:custGeom>
              <a:rect b="b" l="l" r="r" t="t"/>
              <a:pathLst>
                <a:path extrusionOk="0" h="5538" w="3708">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53" name="Google Shape;6753;p36"/>
            <p:cNvSpPr/>
            <p:nvPr/>
          </p:nvSpPr>
          <p:spPr>
            <a:xfrm>
              <a:off x="8178725" y="540725"/>
              <a:ext cx="125125" cy="87425"/>
            </a:xfrm>
            <a:custGeom>
              <a:rect b="b" l="l" r="r" t="t"/>
              <a:pathLst>
                <a:path extrusionOk="0" h="3497" w="5005">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54" name="Google Shape;6754;p36"/>
            <p:cNvSpPr/>
            <p:nvPr/>
          </p:nvSpPr>
          <p:spPr>
            <a:xfrm>
              <a:off x="8217925" y="565575"/>
              <a:ext cx="16800" cy="43625"/>
            </a:xfrm>
            <a:custGeom>
              <a:rect b="b" l="l" r="r" t="t"/>
              <a:pathLst>
                <a:path extrusionOk="0" h="1745" w="672">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55" name="Google Shape;6755;p36"/>
            <p:cNvSpPr/>
            <p:nvPr/>
          </p:nvSpPr>
          <p:spPr>
            <a:xfrm>
              <a:off x="7863500" y="390200"/>
              <a:ext cx="351125" cy="313250"/>
            </a:xfrm>
            <a:custGeom>
              <a:rect b="b" l="l" r="r" t="t"/>
              <a:pathLst>
                <a:path extrusionOk="0" h="12530" w="14045">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56" name="Google Shape;6756;p36"/>
            <p:cNvSpPr/>
            <p:nvPr/>
          </p:nvSpPr>
          <p:spPr>
            <a:xfrm>
              <a:off x="7582475" y="784075"/>
              <a:ext cx="386975" cy="816450"/>
            </a:xfrm>
            <a:custGeom>
              <a:rect b="b" l="l" r="r" t="t"/>
              <a:pathLst>
                <a:path extrusionOk="0" h="32658" w="15479">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57" name="Google Shape;6757;p36"/>
            <p:cNvSpPr/>
            <p:nvPr/>
          </p:nvSpPr>
          <p:spPr>
            <a:xfrm>
              <a:off x="7697550" y="749050"/>
              <a:ext cx="422825" cy="871475"/>
            </a:xfrm>
            <a:custGeom>
              <a:rect b="b" l="l" r="r" t="t"/>
              <a:pathLst>
                <a:path extrusionOk="0" h="34859" w="16913">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58" name="Google Shape;6758;p36"/>
            <p:cNvSpPr/>
            <p:nvPr/>
          </p:nvSpPr>
          <p:spPr>
            <a:xfrm>
              <a:off x="7699225" y="386300"/>
              <a:ext cx="269375" cy="432825"/>
            </a:xfrm>
            <a:custGeom>
              <a:rect b="b" l="l" r="r" t="t"/>
              <a:pathLst>
                <a:path extrusionOk="0" h="17313" w="10775">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59" name="Google Shape;6759;p36"/>
            <p:cNvSpPr/>
            <p:nvPr/>
          </p:nvSpPr>
          <p:spPr>
            <a:xfrm>
              <a:off x="7762600" y="161975"/>
              <a:ext cx="146800" cy="176175"/>
            </a:xfrm>
            <a:custGeom>
              <a:rect b="b" l="l" r="r" t="t"/>
              <a:pathLst>
                <a:path extrusionOk="0" h="7047" w="5872">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60" name="Google Shape;6760;p36"/>
            <p:cNvSpPr/>
            <p:nvPr/>
          </p:nvSpPr>
          <p:spPr>
            <a:xfrm>
              <a:off x="7790950" y="322925"/>
              <a:ext cx="87600" cy="119075"/>
            </a:xfrm>
            <a:custGeom>
              <a:rect b="b" l="l" r="r" t="t"/>
              <a:pathLst>
                <a:path extrusionOk="0" h="4763" w="3504">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61" name="Google Shape;6761;p36"/>
            <p:cNvSpPr/>
            <p:nvPr/>
          </p:nvSpPr>
          <p:spPr>
            <a:xfrm>
              <a:off x="7739700" y="248700"/>
              <a:ext cx="37100" cy="50500"/>
            </a:xfrm>
            <a:custGeom>
              <a:rect b="b" l="l" r="r" t="t"/>
              <a:pathLst>
                <a:path extrusionOk="0" h="2020" w="1484">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62" name="Google Shape;6762;p36"/>
            <p:cNvSpPr/>
            <p:nvPr/>
          </p:nvSpPr>
          <p:spPr>
            <a:xfrm>
              <a:off x="7795025" y="237025"/>
              <a:ext cx="7625" cy="5575"/>
            </a:xfrm>
            <a:custGeom>
              <a:rect b="b" l="l" r="r" t="t"/>
              <a:pathLst>
                <a:path extrusionOk="0" h="223" w="305">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63" name="Google Shape;6763;p36"/>
            <p:cNvSpPr/>
            <p:nvPr/>
          </p:nvSpPr>
          <p:spPr>
            <a:xfrm>
              <a:off x="7864700" y="226800"/>
              <a:ext cx="7175" cy="5450"/>
            </a:xfrm>
            <a:custGeom>
              <a:rect b="b" l="l" r="r" t="t"/>
              <a:pathLst>
                <a:path extrusionOk="0" h="218" w="287">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64" name="Google Shape;6764;p36"/>
            <p:cNvSpPr/>
            <p:nvPr/>
          </p:nvSpPr>
          <p:spPr>
            <a:xfrm>
              <a:off x="7806175" y="272325"/>
              <a:ext cx="49650" cy="18650"/>
            </a:xfrm>
            <a:custGeom>
              <a:rect b="b" l="l" r="r" t="t"/>
              <a:pathLst>
                <a:path extrusionOk="0" h="746" w="1986">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65" name="Google Shape;6765;p36"/>
            <p:cNvSpPr/>
            <p:nvPr/>
          </p:nvSpPr>
          <p:spPr>
            <a:xfrm>
              <a:off x="7801800" y="269000"/>
              <a:ext cx="13375" cy="14325"/>
            </a:xfrm>
            <a:custGeom>
              <a:rect b="b" l="l" r="r" t="t"/>
              <a:pathLst>
                <a:path extrusionOk="0" h="573" w="535">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66" name="Google Shape;6766;p36"/>
            <p:cNvSpPr/>
            <p:nvPr/>
          </p:nvSpPr>
          <p:spPr>
            <a:xfrm>
              <a:off x="7832650" y="223875"/>
              <a:ext cx="28375" cy="46700"/>
            </a:xfrm>
            <a:custGeom>
              <a:rect b="b" l="l" r="r" t="t"/>
              <a:pathLst>
                <a:path extrusionOk="0" h="1868" w="1135">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67" name="Google Shape;6767;p36"/>
            <p:cNvSpPr/>
            <p:nvPr/>
          </p:nvSpPr>
          <p:spPr>
            <a:xfrm>
              <a:off x="7631675" y="431800"/>
              <a:ext cx="188475" cy="522425"/>
            </a:xfrm>
            <a:custGeom>
              <a:rect b="b" l="l" r="r" t="t"/>
              <a:pathLst>
                <a:path extrusionOk="0" h="20897" w="7539">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68" name="Google Shape;6768;p36"/>
            <p:cNvSpPr/>
            <p:nvPr/>
          </p:nvSpPr>
          <p:spPr>
            <a:xfrm>
              <a:off x="7780950" y="870175"/>
              <a:ext cx="287725" cy="714850"/>
            </a:xfrm>
            <a:custGeom>
              <a:rect b="b" l="l" r="r" t="t"/>
              <a:pathLst>
                <a:path extrusionOk="0" h="28594" w="11509">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69" name="Google Shape;6769;p36"/>
            <p:cNvSpPr/>
            <p:nvPr/>
          </p:nvSpPr>
          <p:spPr>
            <a:xfrm>
              <a:off x="8089500" y="1579425"/>
              <a:ext cx="38225" cy="27925"/>
            </a:xfrm>
            <a:custGeom>
              <a:rect b="b" l="l" r="r" t="t"/>
              <a:pathLst>
                <a:path extrusionOk="0" h="1117" w="1529">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70" name="Google Shape;6770;p36"/>
            <p:cNvSpPr/>
            <p:nvPr/>
          </p:nvSpPr>
          <p:spPr>
            <a:xfrm>
              <a:off x="8100075" y="1584325"/>
              <a:ext cx="32600" cy="29075"/>
            </a:xfrm>
            <a:custGeom>
              <a:rect b="b" l="l" r="r" t="t"/>
              <a:pathLst>
                <a:path extrusionOk="0" h="1163" w="1304">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71" name="Google Shape;6771;p36"/>
            <p:cNvSpPr/>
            <p:nvPr/>
          </p:nvSpPr>
          <p:spPr>
            <a:xfrm>
              <a:off x="8087000" y="1543875"/>
              <a:ext cx="55375" cy="44975"/>
            </a:xfrm>
            <a:custGeom>
              <a:rect b="b" l="l" r="r" t="t"/>
              <a:pathLst>
                <a:path extrusionOk="0" h="1799" w="2215">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72" name="Google Shape;6772;p36"/>
            <p:cNvSpPr/>
            <p:nvPr/>
          </p:nvSpPr>
          <p:spPr>
            <a:xfrm>
              <a:off x="7563300" y="1578800"/>
              <a:ext cx="134050" cy="84600"/>
            </a:xfrm>
            <a:custGeom>
              <a:rect b="b" l="l" r="r" t="t"/>
              <a:pathLst>
                <a:path extrusionOk="0" h="3384" w="5362">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73" name="Google Shape;6773;p36"/>
            <p:cNvSpPr/>
            <p:nvPr/>
          </p:nvSpPr>
          <p:spPr>
            <a:xfrm>
              <a:off x="7645450" y="1592675"/>
              <a:ext cx="36300" cy="23700"/>
            </a:xfrm>
            <a:custGeom>
              <a:rect b="b" l="l" r="r" t="t"/>
              <a:pathLst>
                <a:path extrusionOk="0" h="948" w="1452">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74" name="Google Shape;6774;p36"/>
            <p:cNvSpPr/>
            <p:nvPr/>
          </p:nvSpPr>
          <p:spPr>
            <a:xfrm>
              <a:off x="7647775" y="1586800"/>
              <a:ext cx="21450" cy="13725"/>
            </a:xfrm>
            <a:custGeom>
              <a:rect b="b" l="l" r="r" t="t"/>
              <a:pathLst>
                <a:path extrusionOk="0" h="549" w="858">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75" name="Google Shape;6775;p36"/>
            <p:cNvSpPr/>
            <p:nvPr/>
          </p:nvSpPr>
          <p:spPr>
            <a:xfrm>
              <a:off x="7648350" y="1570175"/>
              <a:ext cx="34225" cy="27075"/>
            </a:xfrm>
            <a:custGeom>
              <a:rect b="b" l="l" r="r" t="t"/>
              <a:pathLst>
                <a:path extrusionOk="0" h="1083" w="1369">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76" name="Google Shape;6776;p36"/>
            <p:cNvSpPr/>
            <p:nvPr/>
          </p:nvSpPr>
          <p:spPr>
            <a:xfrm>
              <a:off x="8056150" y="1587750"/>
              <a:ext cx="145800" cy="80900"/>
            </a:xfrm>
            <a:custGeom>
              <a:rect b="b" l="l" r="r" t="t"/>
              <a:pathLst>
                <a:path extrusionOk="0" h="3236" w="5832">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77" name="Google Shape;6777;p36"/>
            <p:cNvSpPr/>
            <p:nvPr/>
          </p:nvSpPr>
          <p:spPr>
            <a:xfrm>
              <a:off x="7632500" y="1179325"/>
              <a:ext cx="174025" cy="387550"/>
            </a:xfrm>
            <a:custGeom>
              <a:rect b="b" l="l" r="r" t="t"/>
              <a:pathLst>
                <a:path extrusionOk="0" h="15502" w="6961">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78" name="Google Shape;6778;p36"/>
            <p:cNvSpPr/>
            <p:nvPr/>
          </p:nvSpPr>
          <p:spPr>
            <a:xfrm>
              <a:off x="7745925" y="833775"/>
              <a:ext cx="63800" cy="49800"/>
            </a:xfrm>
            <a:custGeom>
              <a:rect b="b" l="l" r="r" t="t"/>
              <a:pathLst>
                <a:path extrusionOk="0" h="1992" w="2552">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79" name="Google Shape;6779;p36"/>
            <p:cNvSpPr/>
            <p:nvPr/>
          </p:nvSpPr>
          <p:spPr>
            <a:xfrm>
              <a:off x="7792625" y="331250"/>
              <a:ext cx="73400" cy="10475"/>
            </a:xfrm>
            <a:custGeom>
              <a:rect b="b" l="l" r="r" t="t"/>
              <a:pathLst>
                <a:path extrusionOk="0" h="419" w="2936">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80" name="Google Shape;6780;p36"/>
            <p:cNvSpPr/>
            <p:nvPr/>
          </p:nvSpPr>
          <p:spPr>
            <a:xfrm>
              <a:off x="7713400" y="453000"/>
              <a:ext cx="90100" cy="500400"/>
            </a:xfrm>
            <a:custGeom>
              <a:rect b="b" l="l" r="r" t="t"/>
              <a:pathLst>
                <a:path extrusionOk="0" h="20016" w="3604">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81" name="Google Shape;6781;p36"/>
            <p:cNvSpPr/>
            <p:nvPr/>
          </p:nvSpPr>
          <p:spPr>
            <a:xfrm>
              <a:off x="7986100" y="590275"/>
              <a:ext cx="28150" cy="51575"/>
            </a:xfrm>
            <a:custGeom>
              <a:rect b="b" l="l" r="r" t="t"/>
              <a:pathLst>
                <a:path extrusionOk="0" h="2063" w="1126">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82" name="Google Shape;6782;p36"/>
            <p:cNvSpPr/>
            <p:nvPr/>
          </p:nvSpPr>
          <p:spPr>
            <a:xfrm>
              <a:off x="7640875" y="788075"/>
              <a:ext cx="95075" cy="27725"/>
            </a:xfrm>
            <a:custGeom>
              <a:rect b="b" l="l" r="r" t="t"/>
              <a:pathLst>
                <a:path extrusionOk="0" h="1109" w="3803">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83" name="Google Shape;6783;p36"/>
            <p:cNvSpPr/>
            <p:nvPr/>
          </p:nvSpPr>
          <p:spPr>
            <a:xfrm>
              <a:off x="7631075" y="846450"/>
              <a:ext cx="95350" cy="33725"/>
            </a:xfrm>
            <a:custGeom>
              <a:rect b="b" l="l" r="r" t="t"/>
              <a:pathLst>
                <a:path extrusionOk="0" h="1349" w="3814">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84" name="Google Shape;6784;p36"/>
            <p:cNvSpPr/>
            <p:nvPr/>
          </p:nvSpPr>
          <p:spPr>
            <a:xfrm>
              <a:off x="7636800" y="818625"/>
              <a:ext cx="95800" cy="30525"/>
            </a:xfrm>
            <a:custGeom>
              <a:rect b="b" l="l" r="r" t="t"/>
              <a:pathLst>
                <a:path extrusionOk="0" h="1221" w="3832">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85" name="Google Shape;6785;p36"/>
            <p:cNvSpPr/>
            <p:nvPr/>
          </p:nvSpPr>
          <p:spPr>
            <a:xfrm>
              <a:off x="7755100" y="725700"/>
              <a:ext cx="213500" cy="23375"/>
            </a:xfrm>
            <a:custGeom>
              <a:rect b="b" l="l" r="r" t="t"/>
              <a:pathLst>
                <a:path extrusionOk="0" h="935" w="854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86" name="Google Shape;6786;p36"/>
            <p:cNvSpPr/>
            <p:nvPr/>
          </p:nvSpPr>
          <p:spPr>
            <a:xfrm>
              <a:off x="7764275" y="682325"/>
              <a:ext cx="209350" cy="18375"/>
            </a:xfrm>
            <a:custGeom>
              <a:rect b="b" l="l" r="r" t="t"/>
              <a:pathLst>
                <a:path extrusionOk="0" h="735" w="8374">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87" name="Google Shape;6787;p36"/>
            <p:cNvSpPr/>
            <p:nvPr/>
          </p:nvSpPr>
          <p:spPr>
            <a:xfrm>
              <a:off x="7747600" y="762400"/>
              <a:ext cx="221850" cy="23375"/>
            </a:xfrm>
            <a:custGeom>
              <a:rect b="b" l="l" r="r" t="t"/>
              <a:pathLst>
                <a:path extrusionOk="0" h="935" w="8874">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88" name="Google Shape;6788;p36"/>
            <p:cNvSpPr/>
            <p:nvPr/>
          </p:nvSpPr>
          <p:spPr>
            <a:xfrm>
              <a:off x="8107850" y="573925"/>
              <a:ext cx="31725" cy="84600"/>
            </a:xfrm>
            <a:custGeom>
              <a:rect b="b" l="l" r="r" t="t"/>
              <a:pathLst>
                <a:path extrusionOk="0" h="3384" w="1269">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89" name="Google Shape;6789;p36"/>
            <p:cNvSpPr/>
            <p:nvPr/>
          </p:nvSpPr>
          <p:spPr>
            <a:xfrm>
              <a:off x="8131200" y="562250"/>
              <a:ext cx="45650" cy="87425"/>
            </a:xfrm>
            <a:custGeom>
              <a:rect b="b" l="l" r="r" t="t"/>
              <a:pathLst>
                <a:path extrusionOk="0" h="3497" w="1826">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sp>
          <p:nvSpPr>
            <p:cNvPr id="6790" name="Google Shape;6790;p36"/>
            <p:cNvSpPr/>
            <p:nvPr/>
          </p:nvSpPr>
          <p:spPr>
            <a:xfrm>
              <a:off x="8077000" y="582125"/>
              <a:ext cx="37325" cy="92575"/>
            </a:xfrm>
            <a:custGeom>
              <a:rect b="b" l="l" r="r" t="t"/>
              <a:pathLst>
                <a:path extrusionOk="0" h="3703" w="1493">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anchorCtr="0" anchor="ctr" bIns="96300" lIns="96300" spcFirstLastPara="1" rIns="96300" wrap="square" tIns="96300">
              <a:noAutofit/>
            </a:bodyPr>
            <a:lstStyle/>
            <a:p>
              <a:pPr indent="0" lvl="0" marL="0" rtl="0" algn="l">
                <a:spcBef>
                  <a:spcPts val="0"/>
                </a:spcBef>
                <a:spcAft>
                  <a:spcPts val="0"/>
                </a:spcAft>
                <a:buNone/>
              </a:pPr>
              <a:r>
                <a:t/>
              </a:r>
              <a:endParaRPr/>
            </a:p>
          </p:txBody>
        </p:sp>
      </p:grpSp>
      <p:grpSp>
        <p:nvGrpSpPr>
          <p:cNvPr id="6791" name="Google Shape;6791;p36"/>
          <p:cNvGrpSpPr/>
          <p:nvPr/>
        </p:nvGrpSpPr>
        <p:grpSpPr>
          <a:xfrm flipH="1">
            <a:off x="7072907" y="2750543"/>
            <a:ext cx="1052810" cy="1848698"/>
            <a:chOff x="8451425" y="3510050"/>
            <a:chExt cx="932350" cy="1637175"/>
          </a:xfrm>
        </p:grpSpPr>
        <p:sp>
          <p:nvSpPr>
            <p:cNvPr id="6792" name="Google Shape;6792;p36"/>
            <p:cNvSpPr/>
            <p:nvPr/>
          </p:nvSpPr>
          <p:spPr>
            <a:xfrm>
              <a:off x="8753300" y="4018900"/>
              <a:ext cx="95100" cy="363600"/>
            </a:xfrm>
            <a:custGeom>
              <a:rect b="b" l="l" r="r" t="t"/>
              <a:pathLst>
                <a:path extrusionOk="0" h="14544" w="3804">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793" name="Google Shape;6793;p36"/>
            <p:cNvSpPr/>
            <p:nvPr/>
          </p:nvSpPr>
          <p:spPr>
            <a:xfrm>
              <a:off x="8865050" y="4973750"/>
              <a:ext cx="250200" cy="142625"/>
            </a:xfrm>
            <a:custGeom>
              <a:rect b="b" l="l" r="r" t="t"/>
              <a:pathLst>
                <a:path extrusionOk="0" h="5705" w="10008">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794" name="Google Shape;6794;p36"/>
            <p:cNvSpPr/>
            <p:nvPr/>
          </p:nvSpPr>
          <p:spPr>
            <a:xfrm>
              <a:off x="8782500" y="4366350"/>
              <a:ext cx="74250" cy="143225"/>
            </a:xfrm>
            <a:custGeom>
              <a:rect b="b" l="l" r="r" t="t"/>
              <a:pathLst>
                <a:path extrusionOk="0" h="5729" w="297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795" name="Google Shape;6795;p36"/>
            <p:cNvSpPr/>
            <p:nvPr/>
          </p:nvSpPr>
          <p:spPr>
            <a:xfrm>
              <a:off x="8789175" y="3779325"/>
              <a:ext cx="326075" cy="507275"/>
            </a:xfrm>
            <a:custGeom>
              <a:rect b="b" l="l" r="r" t="t"/>
              <a:pathLst>
                <a:path extrusionOk="0" h="20291" w="13043">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796" name="Google Shape;6796;p36"/>
            <p:cNvSpPr/>
            <p:nvPr/>
          </p:nvSpPr>
          <p:spPr>
            <a:xfrm>
              <a:off x="8711625" y="3802900"/>
              <a:ext cx="144275" cy="266875"/>
            </a:xfrm>
            <a:custGeom>
              <a:rect b="b" l="l" r="r" t="t"/>
              <a:pathLst>
                <a:path extrusionOk="0" h="10675" w="5771">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797" name="Google Shape;6797;p36"/>
            <p:cNvSpPr/>
            <p:nvPr/>
          </p:nvSpPr>
          <p:spPr>
            <a:xfrm>
              <a:off x="8855875" y="3567725"/>
              <a:ext cx="150975" cy="211450"/>
            </a:xfrm>
            <a:custGeom>
              <a:rect b="b" l="l" r="r" t="t"/>
              <a:pathLst>
                <a:path extrusionOk="0" h="8458" w="6039">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798" name="Google Shape;6798;p36"/>
            <p:cNvSpPr/>
            <p:nvPr/>
          </p:nvSpPr>
          <p:spPr>
            <a:xfrm>
              <a:off x="8860900" y="3731175"/>
              <a:ext cx="175150" cy="232700"/>
            </a:xfrm>
            <a:custGeom>
              <a:rect b="b" l="l" r="r" t="t"/>
              <a:pathLst>
                <a:path extrusionOk="0" h="9308" w="7006">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799" name="Google Shape;6799;p36"/>
            <p:cNvSpPr/>
            <p:nvPr/>
          </p:nvSpPr>
          <p:spPr>
            <a:xfrm>
              <a:off x="8779525" y="3510050"/>
              <a:ext cx="223750" cy="133600"/>
            </a:xfrm>
            <a:custGeom>
              <a:rect b="b" l="l" r="r" t="t"/>
              <a:pathLst>
                <a:path extrusionOk="0" h="5344" w="895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00" name="Google Shape;6800;p36"/>
            <p:cNvSpPr/>
            <p:nvPr/>
          </p:nvSpPr>
          <p:spPr>
            <a:xfrm>
              <a:off x="8832525" y="4259900"/>
              <a:ext cx="472050" cy="781425"/>
            </a:xfrm>
            <a:custGeom>
              <a:rect b="b" l="l" r="r" t="t"/>
              <a:pathLst>
                <a:path extrusionOk="0" h="31257" w="18882">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01" name="Google Shape;6801;p36"/>
            <p:cNvSpPr/>
            <p:nvPr/>
          </p:nvSpPr>
          <p:spPr>
            <a:xfrm>
              <a:off x="9202800" y="5003775"/>
              <a:ext cx="180975" cy="143450"/>
            </a:xfrm>
            <a:custGeom>
              <a:rect b="b" l="l" r="r" t="t"/>
              <a:pathLst>
                <a:path extrusionOk="0" h="5738" w="7239">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02" name="Google Shape;6802;p36"/>
            <p:cNvSpPr/>
            <p:nvPr/>
          </p:nvSpPr>
          <p:spPr>
            <a:xfrm>
              <a:off x="8987650" y="3638300"/>
              <a:ext cx="28375" cy="38625"/>
            </a:xfrm>
            <a:custGeom>
              <a:rect b="b" l="l" r="r" t="t"/>
              <a:pathLst>
                <a:path extrusionOk="0" h="1545" w="1135">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03" name="Google Shape;6803;p36"/>
            <p:cNvSpPr/>
            <p:nvPr/>
          </p:nvSpPr>
          <p:spPr>
            <a:xfrm>
              <a:off x="8842550" y="3656300"/>
              <a:ext cx="25875" cy="39725"/>
            </a:xfrm>
            <a:custGeom>
              <a:rect b="b" l="l" r="r" t="t"/>
              <a:pathLst>
                <a:path extrusionOk="0" h="1589" w="1035">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04" name="Google Shape;6804;p36"/>
            <p:cNvSpPr/>
            <p:nvPr/>
          </p:nvSpPr>
          <p:spPr>
            <a:xfrm>
              <a:off x="8862550" y="3666975"/>
              <a:ext cx="143475" cy="113850"/>
            </a:xfrm>
            <a:custGeom>
              <a:rect b="b" l="l" r="r" t="t"/>
              <a:pathLst>
                <a:path extrusionOk="0" h="4554" w="5739">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05" name="Google Shape;6805;p36"/>
            <p:cNvSpPr/>
            <p:nvPr/>
          </p:nvSpPr>
          <p:spPr>
            <a:xfrm>
              <a:off x="8906900" y="3639450"/>
              <a:ext cx="24900" cy="46300"/>
            </a:xfrm>
            <a:custGeom>
              <a:rect b="b" l="l" r="r" t="t"/>
              <a:pathLst>
                <a:path extrusionOk="0" h="1852" w="996">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06" name="Google Shape;6806;p36"/>
            <p:cNvSpPr/>
            <p:nvPr/>
          </p:nvSpPr>
          <p:spPr>
            <a:xfrm>
              <a:off x="8952975" y="3644625"/>
              <a:ext cx="4525" cy="3425"/>
            </a:xfrm>
            <a:custGeom>
              <a:rect b="b" l="l" r="r" t="t"/>
              <a:pathLst>
                <a:path extrusionOk="0" h="137" w="181">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07" name="Google Shape;6807;p36"/>
            <p:cNvSpPr/>
            <p:nvPr/>
          </p:nvSpPr>
          <p:spPr>
            <a:xfrm>
              <a:off x="8882475" y="3652175"/>
              <a:ext cx="5125" cy="3975"/>
            </a:xfrm>
            <a:custGeom>
              <a:rect b="b" l="l" r="r" t="t"/>
              <a:pathLst>
                <a:path extrusionOk="0" h="159" w="205">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08" name="Google Shape;6808;p36"/>
            <p:cNvSpPr/>
            <p:nvPr/>
          </p:nvSpPr>
          <p:spPr>
            <a:xfrm>
              <a:off x="8904050" y="3694125"/>
              <a:ext cx="57350" cy="28975"/>
            </a:xfrm>
            <a:custGeom>
              <a:rect b="b" l="l" r="r" t="t"/>
              <a:pathLst>
                <a:path extrusionOk="0" h="1159" w="2294">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09" name="Google Shape;6809;p36"/>
            <p:cNvSpPr/>
            <p:nvPr/>
          </p:nvSpPr>
          <p:spPr>
            <a:xfrm>
              <a:off x="9133575" y="4675575"/>
              <a:ext cx="65075" cy="22500"/>
            </a:xfrm>
            <a:custGeom>
              <a:rect b="b" l="l" r="r" t="t"/>
              <a:pathLst>
                <a:path extrusionOk="0" h="900" w="2603">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10" name="Google Shape;6810;p36"/>
            <p:cNvSpPr/>
            <p:nvPr/>
          </p:nvSpPr>
          <p:spPr>
            <a:xfrm>
              <a:off x="8952800" y="4710925"/>
              <a:ext cx="63225" cy="18525"/>
            </a:xfrm>
            <a:custGeom>
              <a:rect b="b" l="l" r="r" t="t"/>
              <a:pathLst>
                <a:path extrusionOk="0" h="741" w="2529">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11" name="Google Shape;6811;p36"/>
            <p:cNvSpPr/>
            <p:nvPr/>
          </p:nvSpPr>
          <p:spPr>
            <a:xfrm>
              <a:off x="8960950" y="4277375"/>
              <a:ext cx="46725" cy="87825"/>
            </a:xfrm>
            <a:custGeom>
              <a:rect b="b" l="l" r="r" t="t"/>
              <a:pathLst>
                <a:path extrusionOk="0" h="3513" w="1869">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12" name="Google Shape;6812;p36"/>
            <p:cNvSpPr/>
            <p:nvPr/>
          </p:nvSpPr>
          <p:spPr>
            <a:xfrm>
              <a:off x="8894250" y="5077975"/>
              <a:ext cx="208500" cy="25875"/>
            </a:xfrm>
            <a:custGeom>
              <a:rect b="b" l="l" r="r" t="t"/>
              <a:pathLst>
                <a:path extrusionOk="0" h="1035" w="834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13" name="Google Shape;6813;p36"/>
            <p:cNvSpPr/>
            <p:nvPr/>
          </p:nvSpPr>
          <p:spPr>
            <a:xfrm>
              <a:off x="8966800" y="5068475"/>
              <a:ext cx="12525" cy="16200"/>
            </a:xfrm>
            <a:custGeom>
              <a:rect b="b" l="l" r="r" t="t"/>
              <a:pathLst>
                <a:path extrusionOk="0" h="648" w="501">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14" name="Google Shape;6814;p36"/>
            <p:cNvSpPr/>
            <p:nvPr/>
          </p:nvSpPr>
          <p:spPr>
            <a:xfrm>
              <a:off x="8973475" y="5064500"/>
              <a:ext cx="14200" cy="14350"/>
            </a:xfrm>
            <a:custGeom>
              <a:rect b="b" l="l" r="r" t="t"/>
              <a:pathLst>
                <a:path extrusionOk="0" h="574" w="568">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15" name="Google Shape;6815;p36"/>
            <p:cNvSpPr/>
            <p:nvPr/>
          </p:nvSpPr>
          <p:spPr>
            <a:xfrm>
              <a:off x="8982650" y="5058925"/>
              <a:ext cx="15850" cy="15750"/>
            </a:xfrm>
            <a:custGeom>
              <a:rect b="b" l="l" r="r" t="t"/>
              <a:pathLst>
                <a:path extrusionOk="0" h="630" w="634">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16" name="Google Shape;6816;p36"/>
            <p:cNvSpPr/>
            <p:nvPr/>
          </p:nvSpPr>
          <p:spPr>
            <a:xfrm>
              <a:off x="8949275" y="5019825"/>
              <a:ext cx="39700" cy="38625"/>
            </a:xfrm>
            <a:custGeom>
              <a:rect b="b" l="l" r="r" t="t"/>
              <a:pathLst>
                <a:path extrusionOk="0" h="1545" w="1588">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17" name="Google Shape;6817;p36"/>
            <p:cNvSpPr/>
            <p:nvPr/>
          </p:nvSpPr>
          <p:spPr>
            <a:xfrm>
              <a:off x="9307425" y="5088825"/>
              <a:ext cx="26325" cy="15575"/>
            </a:xfrm>
            <a:custGeom>
              <a:rect b="b" l="l" r="r" t="t"/>
              <a:pathLst>
                <a:path extrusionOk="0" h="623" w="1053">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18" name="Google Shape;6818;p36"/>
            <p:cNvSpPr/>
            <p:nvPr/>
          </p:nvSpPr>
          <p:spPr>
            <a:xfrm>
              <a:off x="9293900" y="5079325"/>
              <a:ext cx="31300" cy="20925"/>
            </a:xfrm>
            <a:custGeom>
              <a:rect b="b" l="l" r="r" t="t"/>
              <a:pathLst>
                <a:path extrusionOk="0" h="837" w="1252">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19" name="Google Shape;6819;p36"/>
            <p:cNvSpPr/>
            <p:nvPr/>
          </p:nvSpPr>
          <p:spPr>
            <a:xfrm>
              <a:off x="9282350" y="5071575"/>
              <a:ext cx="28475" cy="15000"/>
            </a:xfrm>
            <a:custGeom>
              <a:rect b="b" l="l" r="r" t="t"/>
              <a:pathLst>
                <a:path extrusionOk="0" h="600" w="1139">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20" name="Google Shape;6820;p36"/>
            <p:cNvSpPr/>
            <p:nvPr/>
          </p:nvSpPr>
          <p:spPr>
            <a:xfrm>
              <a:off x="9257100" y="5034200"/>
              <a:ext cx="39125" cy="38800"/>
            </a:xfrm>
            <a:custGeom>
              <a:rect b="b" l="l" r="r" t="t"/>
              <a:pathLst>
                <a:path extrusionOk="0" h="1552" w="1565">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21" name="Google Shape;6821;p36"/>
            <p:cNvSpPr/>
            <p:nvPr/>
          </p:nvSpPr>
          <p:spPr>
            <a:xfrm>
              <a:off x="9235600" y="5085950"/>
              <a:ext cx="139325" cy="51600"/>
            </a:xfrm>
            <a:custGeom>
              <a:rect b="b" l="l" r="r" t="t"/>
              <a:pathLst>
                <a:path extrusionOk="0" h="2064" w="5573">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22" name="Google Shape;6822;p36"/>
            <p:cNvSpPr/>
            <p:nvPr/>
          </p:nvSpPr>
          <p:spPr>
            <a:xfrm>
              <a:off x="8632400" y="3604300"/>
              <a:ext cx="276050" cy="357200"/>
            </a:xfrm>
            <a:custGeom>
              <a:rect b="b" l="l" r="r" t="t"/>
              <a:pathLst>
                <a:path extrusionOk="0" h="14288" w="11042">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23" name="Google Shape;6823;p36"/>
            <p:cNvSpPr/>
            <p:nvPr/>
          </p:nvSpPr>
          <p:spPr>
            <a:xfrm>
              <a:off x="8451425" y="3890475"/>
              <a:ext cx="269400" cy="480350"/>
            </a:xfrm>
            <a:custGeom>
              <a:rect b="b" l="l" r="r" t="t"/>
              <a:pathLst>
                <a:path extrusionOk="0" h="19214" w="10776">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24" name="Google Shape;6824;p36"/>
            <p:cNvSpPr/>
            <p:nvPr/>
          </p:nvSpPr>
          <p:spPr>
            <a:xfrm>
              <a:off x="8641575" y="4338050"/>
              <a:ext cx="135950" cy="110125"/>
            </a:xfrm>
            <a:custGeom>
              <a:rect b="b" l="l" r="r" t="t"/>
              <a:pathLst>
                <a:path extrusionOk="0" h="4405" w="5438">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25" name="Google Shape;6825;p36"/>
            <p:cNvSpPr/>
            <p:nvPr/>
          </p:nvSpPr>
          <p:spPr>
            <a:xfrm>
              <a:off x="8629050" y="3883650"/>
              <a:ext cx="264375" cy="342925"/>
            </a:xfrm>
            <a:custGeom>
              <a:rect b="b" l="l" r="r" t="t"/>
              <a:pathLst>
                <a:path extrusionOk="0" h="13717" w="10575">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26" name="Google Shape;6826;p36"/>
            <p:cNvSpPr/>
            <p:nvPr/>
          </p:nvSpPr>
          <p:spPr>
            <a:xfrm>
              <a:off x="8697450" y="5007100"/>
              <a:ext cx="152625" cy="109275"/>
            </a:xfrm>
            <a:custGeom>
              <a:rect b="b" l="l" r="r" t="t"/>
              <a:pathLst>
                <a:path extrusionOk="0" h="4371" w="6105">
                  <a:moveTo>
                    <a:pt x="3102" y="0"/>
                  </a:moveTo>
                  <a:lnTo>
                    <a:pt x="0" y="868"/>
                  </a:lnTo>
                  <a:lnTo>
                    <a:pt x="500" y="4370"/>
                  </a:lnTo>
                  <a:lnTo>
                    <a:pt x="6104" y="3770"/>
                  </a:lnTo>
                  <a:lnTo>
                    <a:pt x="3102" y="2202"/>
                  </a:lnTo>
                  <a:lnTo>
                    <a:pt x="3102" y="0"/>
                  </a:lnTo>
                  <a:close/>
                </a:path>
              </a:pathLst>
            </a:custGeom>
            <a:solidFill>
              <a:srgbClr val="E7A289"/>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27" name="Google Shape;6827;p36"/>
            <p:cNvSpPr/>
            <p:nvPr/>
          </p:nvSpPr>
          <p:spPr>
            <a:xfrm>
              <a:off x="8864225" y="4967900"/>
              <a:ext cx="131775" cy="118450"/>
            </a:xfrm>
            <a:custGeom>
              <a:rect b="b" l="l" r="r" t="t"/>
              <a:pathLst>
                <a:path extrusionOk="0" h="4738" w="5271">
                  <a:moveTo>
                    <a:pt x="3336" y="1"/>
                  </a:moveTo>
                  <a:lnTo>
                    <a:pt x="601" y="67"/>
                  </a:lnTo>
                  <a:lnTo>
                    <a:pt x="0" y="3403"/>
                  </a:lnTo>
                  <a:lnTo>
                    <a:pt x="5271" y="4737"/>
                  </a:lnTo>
                  <a:lnTo>
                    <a:pt x="3036" y="2269"/>
                  </a:lnTo>
                  <a:lnTo>
                    <a:pt x="3336" y="1"/>
                  </a:lnTo>
                  <a:close/>
                </a:path>
              </a:pathLst>
            </a:custGeom>
            <a:solidFill>
              <a:srgbClr val="E7A289"/>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28" name="Google Shape;6828;p36"/>
            <p:cNvSpPr/>
            <p:nvPr/>
          </p:nvSpPr>
          <p:spPr>
            <a:xfrm>
              <a:off x="8586525" y="4226550"/>
              <a:ext cx="453675" cy="859800"/>
            </a:xfrm>
            <a:custGeom>
              <a:rect b="b" l="l" r="r" t="t"/>
              <a:pathLst>
                <a:path extrusionOk="0" h="34392" w="18147">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29" name="Google Shape;6829;p36"/>
            <p:cNvSpPr/>
            <p:nvPr/>
          </p:nvSpPr>
          <p:spPr>
            <a:xfrm>
              <a:off x="8661575" y="3668525"/>
              <a:ext cx="165150" cy="190350"/>
            </a:xfrm>
            <a:custGeom>
              <a:rect b="b" l="l" r="r" t="t"/>
              <a:pathLst>
                <a:path extrusionOk="0" h="7614" w="6606">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30" name="Google Shape;6830;p36"/>
            <p:cNvSpPr/>
            <p:nvPr/>
          </p:nvSpPr>
          <p:spPr>
            <a:xfrm>
              <a:off x="8701600" y="3837925"/>
              <a:ext cx="100950" cy="130450"/>
            </a:xfrm>
            <a:custGeom>
              <a:rect b="b" l="l" r="r" t="t"/>
              <a:pathLst>
                <a:path extrusionOk="0" h="5218" w="4038">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31" name="Google Shape;6831;p36"/>
            <p:cNvSpPr/>
            <p:nvPr/>
          </p:nvSpPr>
          <p:spPr>
            <a:xfrm>
              <a:off x="8644200" y="3765375"/>
              <a:ext cx="38250" cy="54500"/>
            </a:xfrm>
            <a:custGeom>
              <a:rect b="b" l="l" r="r" t="t"/>
              <a:pathLst>
                <a:path extrusionOk="0" h="2180" w="153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32" name="Google Shape;6832;p36"/>
            <p:cNvSpPr/>
            <p:nvPr/>
          </p:nvSpPr>
          <p:spPr>
            <a:xfrm>
              <a:off x="8729125" y="3723775"/>
              <a:ext cx="49225" cy="64600"/>
            </a:xfrm>
            <a:custGeom>
              <a:rect b="b" l="l" r="r" t="t"/>
              <a:pathLst>
                <a:path extrusionOk="0" h="2584" w="1969">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33" name="Google Shape;6833;p36"/>
            <p:cNvSpPr/>
            <p:nvPr/>
          </p:nvSpPr>
          <p:spPr>
            <a:xfrm>
              <a:off x="8699850" y="3751000"/>
              <a:ext cx="7475" cy="5800"/>
            </a:xfrm>
            <a:custGeom>
              <a:rect b="b" l="l" r="r" t="t"/>
              <a:pathLst>
                <a:path extrusionOk="0" h="232" w="299">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34" name="Google Shape;6834;p36"/>
            <p:cNvSpPr/>
            <p:nvPr/>
          </p:nvSpPr>
          <p:spPr>
            <a:xfrm>
              <a:off x="8773525" y="3735300"/>
              <a:ext cx="7325" cy="5550"/>
            </a:xfrm>
            <a:custGeom>
              <a:rect b="b" l="l" r="r" t="t"/>
              <a:pathLst>
                <a:path extrusionOk="0" h="222" w="293">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35" name="Google Shape;6835;p36"/>
            <p:cNvSpPr/>
            <p:nvPr/>
          </p:nvSpPr>
          <p:spPr>
            <a:xfrm>
              <a:off x="8714375" y="3788850"/>
              <a:ext cx="54550" cy="16600"/>
            </a:xfrm>
            <a:custGeom>
              <a:rect b="b" l="l" r="r" t="t"/>
              <a:pathLst>
                <a:path extrusionOk="0" h="664" w="2182">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36" name="Google Shape;6836;p36"/>
            <p:cNvSpPr/>
            <p:nvPr/>
          </p:nvSpPr>
          <p:spPr>
            <a:xfrm>
              <a:off x="8709950" y="3784350"/>
              <a:ext cx="12525" cy="16000"/>
            </a:xfrm>
            <a:custGeom>
              <a:rect b="b" l="l" r="r" t="t"/>
              <a:pathLst>
                <a:path extrusionOk="0" h="640" w="501">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37" name="Google Shape;6837;p36"/>
            <p:cNvSpPr/>
            <p:nvPr/>
          </p:nvSpPr>
          <p:spPr>
            <a:xfrm>
              <a:off x="8698275" y="3847925"/>
              <a:ext cx="79250" cy="16950"/>
            </a:xfrm>
            <a:custGeom>
              <a:rect b="b" l="l" r="r" t="t"/>
              <a:pathLst>
                <a:path extrusionOk="0" h="678" w="317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38" name="Google Shape;6838;p36"/>
            <p:cNvSpPr/>
            <p:nvPr/>
          </p:nvSpPr>
          <p:spPr>
            <a:xfrm>
              <a:off x="8712450" y="3663025"/>
              <a:ext cx="103425" cy="52350"/>
            </a:xfrm>
            <a:custGeom>
              <a:rect b="b" l="l" r="r" t="t"/>
              <a:pathLst>
                <a:path extrusionOk="0" h="2094" w="4137">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39" name="Google Shape;6839;p36"/>
            <p:cNvSpPr/>
            <p:nvPr/>
          </p:nvSpPr>
          <p:spPr>
            <a:xfrm>
              <a:off x="8590700" y="3994400"/>
              <a:ext cx="303575" cy="1082775"/>
            </a:xfrm>
            <a:custGeom>
              <a:rect b="b" l="l" r="r" t="t"/>
              <a:pathLst>
                <a:path extrusionOk="0" h="43311" w="12143">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40" name="Google Shape;6840;p36"/>
            <p:cNvSpPr/>
            <p:nvPr/>
          </p:nvSpPr>
          <p:spPr>
            <a:xfrm>
              <a:off x="8764200" y="4143975"/>
              <a:ext cx="5825" cy="5325"/>
            </a:xfrm>
            <a:custGeom>
              <a:rect b="b" l="l" r="r" t="t"/>
              <a:pathLst>
                <a:path extrusionOk="0" h="213" w="233">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41" name="Google Shape;6841;p36"/>
            <p:cNvSpPr/>
            <p:nvPr/>
          </p:nvSpPr>
          <p:spPr>
            <a:xfrm>
              <a:off x="8804175" y="4090600"/>
              <a:ext cx="7525" cy="5875"/>
            </a:xfrm>
            <a:custGeom>
              <a:rect b="b" l="l" r="r" t="t"/>
              <a:pathLst>
                <a:path extrusionOk="0" h="235" w="301">
                  <a:moveTo>
                    <a:pt x="168" y="1"/>
                  </a:moveTo>
                  <a:cubicBezTo>
                    <a:pt x="1" y="1"/>
                    <a:pt x="67" y="234"/>
                    <a:pt x="168" y="234"/>
                  </a:cubicBezTo>
                  <a:cubicBezTo>
                    <a:pt x="301" y="234"/>
                    <a:pt x="301" y="1"/>
                    <a:pt x="168"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42" name="Google Shape;6842;p36"/>
            <p:cNvSpPr/>
            <p:nvPr/>
          </p:nvSpPr>
          <p:spPr>
            <a:xfrm>
              <a:off x="8694325" y="4121300"/>
              <a:ext cx="12725" cy="9425"/>
            </a:xfrm>
            <a:custGeom>
              <a:rect b="b" l="l" r="r" t="t"/>
              <a:pathLst>
                <a:path extrusionOk="0" h="377" w="509">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43" name="Google Shape;6843;p36"/>
            <p:cNvSpPr/>
            <p:nvPr/>
          </p:nvSpPr>
          <p:spPr>
            <a:xfrm>
              <a:off x="8695000" y="4062825"/>
              <a:ext cx="7850" cy="5300"/>
            </a:xfrm>
            <a:custGeom>
              <a:rect b="b" l="l" r="r" t="t"/>
              <a:pathLst>
                <a:path extrusionOk="0" h="212" w="314">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44" name="Google Shape;6844;p36"/>
            <p:cNvSpPr/>
            <p:nvPr/>
          </p:nvSpPr>
          <p:spPr>
            <a:xfrm>
              <a:off x="8745800" y="4075600"/>
              <a:ext cx="14200" cy="10025"/>
            </a:xfrm>
            <a:custGeom>
              <a:rect b="b" l="l" r="r" t="t"/>
              <a:pathLst>
                <a:path extrusionOk="0" h="401" w="568">
                  <a:moveTo>
                    <a:pt x="268" y="0"/>
                  </a:moveTo>
                  <a:cubicBezTo>
                    <a:pt x="1" y="0"/>
                    <a:pt x="67" y="401"/>
                    <a:pt x="301" y="401"/>
                  </a:cubicBezTo>
                  <a:cubicBezTo>
                    <a:pt x="568" y="401"/>
                    <a:pt x="568" y="0"/>
                    <a:pt x="268"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45" name="Google Shape;6845;p36"/>
            <p:cNvSpPr/>
            <p:nvPr/>
          </p:nvSpPr>
          <p:spPr>
            <a:xfrm>
              <a:off x="8737475" y="4114800"/>
              <a:ext cx="12525" cy="9200"/>
            </a:xfrm>
            <a:custGeom>
              <a:rect b="b" l="l" r="r" t="t"/>
              <a:pathLst>
                <a:path extrusionOk="0" h="368" w="501">
                  <a:moveTo>
                    <a:pt x="234" y="0"/>
                  </a:moveTo>
                  <a:cubicBezTo>
                    <a:pt x="0" y="34"/>
                    <a:pt x="67" y="367"/>
                    <a:pt x="267" y="367"/>
                  </a:cubicBezTo>
                  <a:cubicBezTo>
                    <a:pt x="501" y="367"/>
                    <a:pt x="467" y="0"/>
                    <a:pt x="234"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46" name="Google Shape;6846;p36"/>
            <p:cNvSpPr/>
            <p:nvPr/>
          </p:nvSpPr>
          <p:spPr>
            <a:xfrm>
              <a:off x="8726625" y="4174000"/>
              <a:ext cx="5875" cy="5875"/>
            </a:xfrm>
            <a:custGeom>
              <a:rect b="b" l="l" r="r" t="t"/>
              <a:pathLst>
                <a:path extrusionOk="0" h="235" w="235">
                  <a:moveTo>
                    <a:pt x="101" y="1"/>
                  </a:moveTo>
                  <a:cubicBezTo>
                    <a:pt x="1" y="1"/>
                    <a:pt x="1" y="234"/>
                    <a:pt x="101" y="234"/>
                  </a:cubicBezTo>
                  <a:cubicBezTo>
                    <a:pt x="234" y="234"/>
                    <a:pt x="234" y="1"/>
                    <a:pt x="101"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47" name="Google Shape;6847;p36"/>
            <p:cNvSpPr/>
            <p:nvPr/>
          </p:nvSpPr>
          <p:spPr>
            <a:xfrm>
              <a:off x="8660925" y="4093550"/>
              <a:ext cx="8175" cy="7250"/>
            </a:xfrm>
            <a:custGeom>
              <a:rect b="b" l="l" r="r" t="t"/>
              <a:pathLst>
                <a:path extrusionOk="0" h="290" w="327">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48" name="Google Shape;6848;p36"/>
            <p:cNvSpPr/>
            <p:nvPr/>
          </p:nvSpPr>
          <p:spPr>
            <a:xfrm>
              <a:off x="8703600" y="4087275"/>
              <a:ext cx="8875" cy="6775"/>
            </a:xfrm>
            <a:custGeom>
              <a:rect b="b" l="l" r="r" t="t"/>
              <a:pathLst>
                <a:path extrusionOk="0" h="271" w="355">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49" name="Google Shape;6849;p36"/>
            <p:cNvSpPr/>
            <p:nvPr/>
          </p:nvSpPr>
          <p:spPr>
            <a:xfrm>
              <a:off x="8718750" y="4037850"/>
              <a:ext cx="9950" cy="7150"/>
            </a:xfrm>
            <a:custGeom>
              <a:rect b="b" l="l" r="r" t="t"/>
              <a:pathLst>
                <a:path extrusionOk="0" h="286" w="398">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50" name="Google Shape;6850;p36"/>
            <p:cNvSpPr/>
            <p:nvPr/>
          </p:nvSpPr>
          <p:spPr>
            <a:xfrm>
              <a:off x="8652400" y="4056425"/>
              <a:ext cx="8375" cy="6700"/>
            </a:xfrm>
            <a:custGeom>
              <a:rect b="b" l="l" r="r" t="t"/>
              <a:pathLst>
                <a:path extrusionOk="0" h="268" w="335">
                  <a:moveTo>
                    <a:pt x="168" y="0"/>
                  </a:moveTo>
                  <a:cubicBezTo>
                    <a:pt x="1" y="34"/>
                    <a:pt x="1" y="267"/>
                    <a:pt x="168" y="267"/>
                  </a:cubicBezTo>
                  <a:cubicBezTo>
                    <a:pt x="334" y="267"/>
                    <a:pt x="301" y="0"/>
                    <a:pt x="168"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51" name="Google Shape;6851;p36"/>
            <p:cNvSpPr/>
            <p:nvPr/>
          </p:nvSpPr>
          <p:spPr>
            <a:xfrm>
              <a:off x="8678250" y="4023825"/>
              <a:ext cx="6700" cy="5925"/>
            </a:xfrm>
            <a:custGeom>
              <a:rect b="b" l="l" r="r" t="t"/>
              <a:pathLst>
                <a:path extrusionOk="0" h="237" w="268">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52" name="Google Shape;6852;p36"/>
            <p:cNvSpPr/>
            <p:nvPr/>
          </p:nvSpPr>
          <p:spPr>
            <a:xfrm>
              <a:off x="8652675" y="4023900"/>
              <a:ext cx="8925" cy="6750"/>
            </a:xfrm>
            <a:custGeom>
              <a:rect b="b" l="l" r="r" t="t"/>
              <a:pathLst>
                <a:path extrusionOk="0" h="270" w="357">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53" name="Google Shape;6853;p36"/>
            <p:cNvSpPr/>
            <p:nvPr/>
          </p:nvSpPr>
          <p:spPr>
            <a:xfrm>
              <a:off x="8665750" y="4143925"/>
              <a:ext cx="11700" cy="8425"/>
            </a:xfrm>
            <a:custGeom>
              <a:rect b="b" l="l" r="r" t="t"/>
              <a:pathLst>
                <a:path extrusionOk="0" h="337" w="468">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54" name="Google Shape;6854;p36"/>
            <p:cNvSpPr/>
            <p:nvPr/>
          </p:nvSpPr>
          <p:spPr>
            <a:xfrm>
              <a:off x="8689925" y="4190675"/>
              <a:ext cx="11700" cy="8375"/>
            </a:xfrm>
            <a:custGeom>
              <a:rect b="b" l="l" r="r" t="t"/>
              <a:pathLst>
                <a:path extrusionOk="0" h="335" w="468">
                  <a:moveTo>
                    <a:pt x="201" y="1"/>
                  </a:moveTo>
                  <a:cubicBezTo>
                    <a:pt x="1" y="1"/>
                    <a:pt x="34" y="334"/>
                    <a:pt x="234" y="334"/>
                  </a:cubicBezTo>
                  <a:cubicBezTo>
                    <a:pt x="468" y="334"/>
                    <a:pt x="468" y="1"/>
                    <a:pt x="201"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55" name="Google Shape;6855;p36"/>
            <p:cNvSpPr/>
            <p:nvPr/>
          </p:nvSpPr>
          <p:spPr>
            <a:xfrm>
              <a:off x="8712450" y="4143150"/>
              <a:ext cx="8375" cy="5850"/>
            </a:xfrm>
            <a:custGeom>
              <a:rect b="b" l="l" r="r" t="t"/>
              <a:pathLst>
                <a:path extrusionOk="0" h="234" w="335">
                  <a:moveTo>
                    <a:pt x="167" y="0"/>
                  </a:moveTo>
                  <a:cubicBezTo>
                    <a:pt x="0" y="0"/>
                    <a:pt x="0" y="234"/>
                    <a:pt x="167" y="234"/>
                  </a:cubicBezTo>
                  <a:cubicBezTo>
                    <a:pt x="334" y="234"/>
                    <a:pt x="301" y="0"/>
                    <a:pt x="167"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56" name="Google Shape;6856;p36"/>
            <p:cNvSpPr/>
            <p:nvPr/>
          </p:nvSpPr>
          <p:spPr>
            <a:xfrm>
              <a:off x="8741625" y="4203200"/>
              <a:ext cx="14225" cy="10025"/>
            </a:xfrm>
            <a:custGeom>
              <a:rect b="b" l="l" r="r" t="t"/>
              <a:pathLst>
                <a:path extrusionOk="0" h="401" w="569">
                  <a:moveTo>
                    <a:pt x="268" y="0"/>
                  </a:moveTo>
                  <a:cubicBezTo>
                    <a:pt x="1" y="0"/>
                    <a:pt x="68" y="400"/>
                    <a:pt x="301" y="400"/>
                  </a:cubicBezTo>
                  <a:cubicBezTo>
                    <a:pt x="568" y="400"/>
                    <a:pt x="501" y="0"/>
                    <a:pt x="268"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57" name="Google Shape;6857;p36"/>
            <p:cNvSpPr/>
            <p:nvPr/>
          </p:nvSpPr>
          <p:spPr>
            <a:xfrm>
              <a:off x="8781250" y="4184850"/>
              <a:ext cx="12950" cy="10200"/>
            </a:xfrm>
            <a:custGeom>
              <a:rect b="b" l="l" r="r" t="t"/>
              <a:pathLst>
                <a:path extrusionOk="0" h="408" w="518">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58" name="Google Shape;6858;p36"/>
            <p:cNvSpPr/>
            <p:nvPr/>
          </p:nvSpPr>
          <p:spPr>
            <a:xfrm>
              <a:off x="8755825" y="4171500"/>
              <a:ext cx="12525" cy="10025"/>
            </a:xfrm>
            <a:custGeom>
              <a:rect b="b" l="l" r="r" t="t"/>
              <a:pathLst>
                <a:path extrusionOk="0" h="401" w="501">
                  <a:moveTo>
                    <a:pt x="200" y="1"/>
                  </a:moveTo>
                  <a:cubicBezTo>
                    <a:pt x="0" y="34"/>
                    <a:pt x="0" y="401"/>
                    <a:pt x="234" y="401"/>
                  </a:cubicBezTo>
                  <a:cubicBezTo>
                    <a:pt x="500" y="401"/>
                    <a:pt x="500" y="1"/>
                    <a:pt x="200"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59" name="Google Shape;6859;p36"/>
            <p:cNvSpPr/>
            <p:nvPr/>
          </p:nvSpPr>
          <p:spPr>
            <a:xfrm>
              <a:off x="8810225" y="4138150"/>
              <a:ext cx="16500" cy="12575"/>
            </a:xfrm>
            <a:custGeom>
              <a:rect b="b" l="l" r="r" t="t"/>
              <a:pathLst>
                <a:path extrusionOk="0" h="503" w="66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60" name="Google Shape;6860;p36"/>
            <p:cNvSpPr/>
            <p:nvPr/>
          </p:nvSpPr>
          <p:spPr>
            <a:xfrm>
              <a:off x="8777775" y="4103125"/>
              <a:ext cx="15600" cy="11750"/>
            </a:xfrm>
            <a:custGeom>
              <a:rect b="b" l="l" r="r" t="t"/>
              <a:pathLst>
                <a:path extrusionOk="0" h="470" w="624">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61" name="Google Shape;6861;p36"/>
            <p:cNvSpPr/>
            <p:nvPr/>
          </p:nvSpPr>
          <p:spPr>
            <a:xfrm>
              <a:off x="8799175" y="4046400"/>
              <a:ext cx="11700" cy="8375"/>
            </a:xfrm>
            <a:custGeom>
              <a:rect b="b" l="l" r="r" t="t"/>
              <a:pathLst>
                <a:path extrusionOk="0" h="335" w="468">
                  <a:moveTo>
                    <a:pt x="201" y="1"/>
                  </a:moveTo>
                  <a:cubicBezTo>
                    <a:pt x="1" y="34"/>
                    <a:pt x="34" y="335"/>
                    <a:pt x="267" y="335"/>
                  </a:cubicBezTo>
                  <a:cubicBezTo>
                    <a:pt x="468" y="335"/>
                    <a:pt x="401" y="1"/>
                    <a:pt x="201"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62" name="Google Shape;6862;p36"/>
            <p:cNvSpPr/>
            <p:nvPr/>
          </p:nvSpPr>
          <p:spPr>
            <a:xfrm>
              <a:off x="8779175" y="4044675"/>
              <a:ext cx="10625" cy="7600"/>
            </a:xfrm>
            <a:custGeom>
              <a:rect b="b" l="l" r="r" t="t"/>
              <a:pathLst>
                <a:path extrusionOk="0" h="304" w="425">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63" name="Google Shape;6863;p36"/>
            <p:cNvSpPr/>
            <p:nvPr/>
          </p:nvSpPr>
          <p:spPr>
            <a:xfrm>
              <a:off x="8819200" y="4011375"/>
              <a:ext cx="10025" cy="7625"/>
            </a:xfrm>
            <a:custGeom>
              <a:rect b="b" l="l" r="r" t="t"/>
              <a:pathLst>
                <a:path extrusionOk="0" h="305" w="401">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64" name="Google Shape;6864;p36"/>
            <p:cNvSpPr/>
            <p:nvPr/>
          </p:nvSpPr>
          <p:spPr>
            <a:xfrm>
              <a:off x="8861975" y="4035575"/>
              <a:ext cx="8950" cy="7600"/>
            </a:xfrm>
            <a:custGeom>
              <a:rect b="b" l="l" r="r" t="t"/>
              <a:pathLst>
                <a:path extrusionOk="0" h="304" w="358">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65" name="Google Shape;6865;p36"/>
            <p:cNvSpPr/>
            <p:nvPr/>
          </p:nvSpPr>
          <p:spPr>
            <a:xfrm>
              <a:off x="8849225" y="4094250"/>
              <a:ext cx="11825" cy="9650"/>
            </a:xfrm>
            <a:custGeom>
              <a:rect b="b" l="l" r="r" t="t"/>
              <a:pathLst>
                <a:path extrusionOk="0" h="386" w="473">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66" name="Google Shape;6866;p36"/>
            <p:cNvSpPr/>
            <p:nvPr/>
          </p:nvSpPr>
          <p:spPr>
            <a:xfrm>
              <a:off x="8827525" y="4075600"/>
              <a:ext cx="13375" cy="9200"/>
            </a:xfrm>
            <a:custGeom>
              <a:rect b="b" l="l" r="r" t="t"/>
              <a:pathLst>
                <a:path extrusionOk="0" h="368" w="535">
                  <a:moveTo>
                    <a:pt x="234" y="0"/>
                  </a:moveTo>
                  <a:cubicBezTo>
                    <a:pt x="1" y="0"/>
                    <a:pt x="34" y="367"/>
                    <a:pt x="301" y="367"/>
                  </a:cubicBezTo>
                  <a:cubicBezTo>
                    <a:pt x="534" y="367"/>
                    <a:pt x="501" y="0"/>
                    <a:pt x="234"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67" name="Google Shape;6867;p36"/>
            <p:cNvSpPr/>
            <p:nvPr/>
          </p:nvSpPr>
          <p:spPr>
            <a:xfrm>
              <a:off x="8862550" y="4069750"/>
              <a:ext cx="11700" cy="8375"/>
            </a:xfrm>
            <a:custGeom>
              <a:rect b="b" l="l" r="r" t="t"/>
              <a:pathLst>
                <a:path extrusionOk="0" h="335" w="468">
                  <a:moveTo>
                    <a:pt x="234" y="1"/>
                  </a:moveTo>
                  <a:cubicBezTo>
                    <a:pt x="1" y="1"/>
                    <a:pt x="1" y="335"/>
                    <a:pt x="268" y="335"/>
                  </a:cubicBezTo>
                  <a:cubicBezTo>
                    <a:pt x="468" y="335"/>
                    <a:pt x="468" y="1"/>
                    <a:pt x="234"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68" name="Google Shape;6868;p36"/>
            <p:cNvSpPr/>
            <p:nvPr/>
          </p:nvSpPr>
          <p:spPr>
            <a:xfrm>
              <a:off x="8828575" y="4044700"/>
              <a:ext cx="12100" cy="10125"/>
            </a:xfrm>
            <a:custGeom>
              <a:rect b="b" l="l" r="r" t="t"/>
              <a:pathLst>
                <a:path extrusionOk="0" h="405" w="484">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69" name="Google Shape;6869;p36"/>
            <p:cNvSpPr/>
            <p:nvPr/>
          </p:nvSpPr>
          <p:spPr>
            <a:xfrm>
              <a:off x="8851950" y="4008875"/>
              <a:ext cx="13125" cy="10100"/>
            </a:xfrm>
            <a:custGeom>
              <a:rect b="b" l="l" r="r" t="t"/>
              <a:pathLst>
                <a:path extrusionOk="0" h="404" w="525">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70" name="Google Shape;6870;p36"/>
            <p:cNvSpPr/>
            <p:nvPr/>
          </p:nvSpPr>
          <p:spPr>
            <a:xfrm>
              <a:off x="8844200" y="4125075"/>
              <a:ext cx="10875" cy="11225"/>
            </a:xfrm>
            <a:custGeom>
              <a:rect b="b" l="l" r="r" t="t"/>
              <a:pathLst>
                <a:path extrusionOk="0" h="449" w="435">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71" name="Google Shape;6871;p36"/>
            <p:cNvSpPr/>
            <p:nvPr/>
          </p:nvSpPr>
          <p:spPr>
            <a:xfrm>
              <a:off x="8833550" y="4181150"/>
              <a:ext cx="1500" cy="375"/>
            </a:xfrm>
            <a:custGeom>
              <a:rect b="b" l="l" r="r" t="t"/>
              <a:pathLst>
                <a:path extrusionOk="0" h="15" w="60">
                  <a:moveTo>
                    <a:pt x="16" y="0"/>
                  </a:moveTo>
                  <a:cubicBezTo>
                    <a:pt x="1" y="0"/>
                    <a:pt x="16" y="15"/>
                    <a:pt x="60" y="15"/>
                  </a:cubicBezTo>
                  <a:cubicBezTo>
                    <a:pt x="38" y="4"/>
                    <a:pt x="23" y="0"/>
                    <a:pt x="16"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72" name="Google Shape;6872;p36"/>
            <p:cNvSpPr/>
            <p:nvPr/>
          </p:nvSpPr>
          <p:spPr>
            <a:xfrm>
              <a:off x="8811675" y="4225700"/>
              <a:ext cx="20050" cy="14200"/>
            </a:xfrm>
            <a:custGeom>
              <a:rect b="b" l="l" r="r" t="t"/>
              <a:pathLst>
                <a:path extrusionOk="0" h="568" w="802">
                  <a:moveTo>
                    <a:pt x="368" y="1"/>
                  </a:moveTo>
                  <a:cubicBezTo>
                    <a:pt x="1" y="1"/>
                    <a:pt x="34" y="568"/>
                    <a:pt x="435" y="568"/>
                  </a:cubicBezTo>
                  <a:cubicBezTo>
                    <a:pt x="802" y="534"/>
                    <a:pt x="768" y="1"/>
                    <a:pt x="368"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73" name="Google Shape;6873;p36"/>
            <p:cNvSpPr/>
            <p:nvPr/>
          </p:nvSpPr>
          <p:spPr>
            <a:xfrm>
              <a:off x="8811675" y="4189850"/>
              <a:ext cx="13375" cy="9200"/>
            </a:xfrm>
            <a:custGeom>
              <a:rect b="b" l="l" r="r" t="t"/>
              <a:pathLst>
                <a:path extrusionOk="0" h="368" w="535">
                  <a:moveTo>
                    <a:pt x="268" y="0"/>
                  </a:moveTo>
                  <a:cubicBezTo>
                    <a:pt x="1" y="0"/>
                    <a:pt x="34" y="367"/>
                    <a:pt x="301" y="367"/>
                  </a:cubicBezTo>
                  <a:cubicBezTo>
                    <a:pt x="535" y="367"/>
                    <a:pt x="501" y="0"/>
                    <a:pt x="268"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74" name="Google Shape;6874;p36"/>
            <p:cNvSpPr/>
            <p:nvPr/>
          </p:nvSpPr>
          <p:spPr>
            <a:xfrm>
              <a:off x="8776650" y="4248225"/>
              <a:ext cx="10875" cy="8350"/>
            </a:xfrm>
            <a:custGeom>
              <a:rect b="b" l="l" r="r" t="t"/>
              <a:pathLst>
                <a:path extrusionOk="0" h="334" w="435">
                  <a:moveTo>
                    <a:pt x="201" y="0"/>
                  </a:moveTo>
                  <a:cubicBezTo>
                    <a:pt x="1" y="0"/>
                    <a:pt x="34" y="334"/>
                    <a:pt x="234" y="334"/>
                  </a:cubicBezTo>
                  <a:cubicBezTo>
                    <a:pt x="435" y="334"/>
                    <a:pt x="435" y="0"/>
                    <a:pt x="201"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75" name="Google Shape;6875;p36"/>
            <p:cNvSpPr/>
            <p:nvPr/>
          </p:nvSpPr>
          <p:spPr>
            <a:xfrm>
              <a:off x="8727450" y="4276425"/>
              <a:ext cx="13775" cy="10175"/>
            </a:xfrm>
            <a:custGeom>
              <a:rect b="b" l="l" r="r" t="t"/>
              <a:pathLst>
                <a:path extrusionOk="0" h="407" w="551">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76" name="Google Shape;6876;p36"/>
            <p:cNvSpPr/>
            <p:nvPr/>
          </p:nvSpPr>
          <p:spPr>
            <a:xfrm>
              <a:off x="8711025" y="4246375"/>
              <a:ext cx="12700" cy="9425"/>
            </a:xfrm>
            <a:custGeom>
              <a:rect b="b" l="l" r="r" t="t"/>
              <a:pathLst>
                <a:path extrusionOk="0" h="377" w="508">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77" name="Google Shape;6877;p36"/>
            <p:cNvSpPr/>
            <p:nvPr/>
          </p:nvSpPr>
          <p:spPr>
            <a:xfrm>
              <a:off x="8703275" y="4221525"/>
              <a:ext cx="4200" cy="2550"/>
            </a:xfrm>
            <a:custGeom>
              <a:rect b="b" l="l" r="r" t="t"/>
              <a:pathLst>
                <a:path extrusionOk="0" h="102" w="168">
                  <a:moveTo>
                    <a:pt x="101" y="1"/>
                  </a:moveTo>
                  <a:cubicBezTo>
                    <a:pt x="1" y="1"/>
                    <a:pt x="1" y="101"/>
                    <a:pt x="101" y="101"/>
                  </a:cubicBezTo>
                  <a:cubicBezTo>
                    <a:pt x="167" y="101"/>
                    <a:pt x="167" y="1"/>
                    <a:pt x="101"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78" name="Google Shape;6878;p36"/>
            <p:cNvSpPr/>
            <p:nvPr/>
          </p:nvSpPr>
          <p:spPr>
            <a:xfrm>
              <a:off x="8741225" y="4239050"/>
              <a:ext cx="12950" cy="10200"/>
            </a:xfrm>
            <a:custGeom>
              <a:rect b="b" l="l" r="r" t="t"/>
              <a:pathLst>
                <a:path extrusionOk="0" h="408" w="518">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79" name="Google Shape;6879;p36"/>
            <p:cNvSpPr/>
            <p:nvPr/>
          </p:nvSpPr>
          <p:spPr>
            <a:xfrm>
              <a:off x="8785500" y="4209025"/>
              <a:ext cx="9525" cy="6950"/>
            </a:xfrm>
            <a:custGeom>
              <a:rect b="b" l="l" r="r" t="t"/>
              <a:pathLst>
                <a:path extrusionOk="0" h="278" w="381">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80" name="Google Shape;6880;p36"/>
            <p:cNvSpPr/>
            <p:nvPr/>
          </p:nvSpPr>
          <p:spPr>
            <a:xfrm>
              <a:off x="8816700" y="4257350"/>
              <a:ext cx="18100" cy="12575"/>
            </a:xfrm>
            <a:custGeom>
              <a:rect b="b" l="l" r="r" t="t"/>
              <a:pathLst>
                <a:path extrusionOk="0" h="503" w="724">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81" name="Google Shape;6881;p36"/>
            <p:cNvSpPr/>
            <p:nvPr/>
          </p:nvSpPr>
          <p:spPr>
            <a:xfrm>
              <a:off x="8848375" y="4238050"/>
              <a:ext cx="12050" cy="9375"/>
            </a:xfrm>
            <a:custGeom>
              <a:rect b="b" l="l" r="r" t="t"/>
              <a:pathLst>
                <a:path extrusionOk="0" h="375" w="482">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82" name="Google Shape;6882;p36"/>
            <p:cNvSpPr/>
            <p:nvPr/>
          </p:nvSpPr>
          <p:spPr>
            <a:xfrm>
              <a:off x="8779175" y="4274075"/>
              <a:ext cx="14200" cy="10025"/>
            </a:xfrm>
            <a:custGeom>
              <a:rect b="b" l="l" r="r" t="t"/>
              <a:pathLst>
                <a:path extrusionOk="0" h="401" w="568">
                  <a:moveTo>
                    <a:pt x="267" y="0"/>
                  </a:moveTo>
                  <a:cubicBezTo>
                    <a:pt x="0" y="0"/>
                    <a:pt x="67" y="401"/>
                    <a:pt x="300" y="401"/>
                  </a:cubicBezTo>
                  <a:cubicBezTo>
                    <a:pt x="567" y="401"/>
                    <a:pt x="500" y="0"/>
                    <a:pt x="267"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83" name="Google Shape;6883;p36"/>
            <p:cNvSpPr/>
            <p:nvPr/>
          </p:nvSpPr>
          <p:spPr>
            <a:xfrm>
              <a:off x="8674925" y="4244000"/>
              <a:ext cx="10625" cy="7575"/>
            </a:xfrm>
            <a:custGeom>
              <a:rect b="b" l="l" r="r" t="t"/>
              <a:pathLst>
                <a:path extrusionOk="0" h="303" w="425">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84" name="Google Shape;6884;p36"/>
            <p:cNvSpPr/>
            <p:nvPr/>
          </p:nvSpPr>
          <p:spPr>
            <a:xfrm>
              <a:off x="8837550" y="4154825"/>
              <a:ext cx="15850" cy="10875"/>
            </a:xfrm>
            <a:custGeom>
              <a:rect b="b" l="l" r="r" t="t"/>
              <a:pathLst>
                <a:path extrusionOk="0" h="435" w="634">
                  <a:moveTo>
                    <a:pt x="300" y="0"/>
                  </a:moveTo>
                  <a:cubicBezTo>
                    <a:pt x="0" y="34"/>
                    <a:pt x="67" y="434"/>
                    <a:pt x="334" y="434"/>
                  </a:cubicBezTo>
                  <a:cubicBezTo>
                    <a:pt x="634" y="434"/>
                    <a:pt x="600" y="0"/>
                    <a:pt x="300"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85" name="Google Shape;6885;p36"/>
            <p:cNvSpPr/>
            <p:nvPr/>
          </p:nvSpPr>
          <p:spPr>
            <a:xfrm>
              <a:off x="8707475" y="5102000"/>
              <a:ext cx="140575" cy="16025"/>
            </a:xfrm>
            <a:custGeom>
              <a:rect b="b" l="l" r="r" t="t"/>
              <a:pathLst>
                <a:path extrusionOk="0" h="641" w="5623">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86" name="Google Shape;6886;p36"/>
            <p:cNvSpPr/>
            <p:nvPr/>
          </p:nvSpPr>
          <p:spPr>
            <a:xfrm>
              <a:off x="8790850" y="5072575"/>
              <a:ext cx="10850" cy="38450"/>
            </a:xfrm>
            <a:custGeom>
              <a:rect b="b" l="l" r="r" t="t"/>
              <a:pathLst>
                <a:path extrusionOk="0" h="1538" w="434">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87" name="Google Shape;6887;p36"/>
            <p:cNvSpPr/>
            <p:nvPr/>
          </p:nvSpPr>
          <p:spPr>
            <a:xfrm>
              <a:off x="8864225" y="5051300"/>
              <a:ext cx="133025" cy="36275"/>
            </a:xfrm>
            <a:custGeom>
              <a:rect b="b" l="l" r="r" t="t"/>
              <a:pathLst>
                <a:path extrusionOk="0" h="1451" w="5321">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88" name="Google Shape;6888;p36"/>
            <p:cNvSpPr/>
            <p:nvPr/>
          </p:nvSpPr>
          <p:spPr>
            <a:xfrm>
              <a:off x="8931775" y="5040300"/>
              <a:ext cx="26600" cy="28750"/>
            </a:xfrm>
            <a:custGeom>
              <a:rect b="b" l="l" r="r" t="t"/>
              <a:pathLst>
                <a:path extrusionOk="0" h="1150" w="1064">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89" name="Google Shape;6889;p36"/>
            <p:cNvSpPr/>
            <p:nvPr/>
          </p:nvSpPr>
          <p:spPr>
            <a:xfrm>
              <a:off x="8826700" y="3912975"/>
              <a:ext cx="206000" cy="381975"/>
            </a:xfrm>
            <a:custGeom>
              <a:rect b="b" l="l" r="r" t="t"/>
              <a:pathLst>
                <a:path extrusionOk="0" h="15279" w="824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90" name="Google Shape;6890;p36"/>
            <p:cNvSpPr/>
            <p:nvPr/>
          </p:nvSpPr>
          <p:spPr>
            <a:xfrm>
              <a:off x="8701600" y="4261100"/>
              <a:ext cx="144300" cy="100550"/>
            </a:xfrm>
            <a:custGeom>
              <a:rect b="b" l="l" r="r" t="t"/>
              <a:pathLst>
                <a:path extrusionOk="0" h="4022" w="5772">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91" name="Google Shape;6891;p36"/>
            <p:cNvSpPr/>
            <p:nvPr/>
          </p:nvSpPr>
          <p:spPr>
            <a:xfrm>
              <a:off x="8995975" y="3797900"/>
              <a:ext cx="240150" cy="444525"/>
            </a:xfrm>
            <a:custGeom>
              <a:rect b="b" l="l" r="r" t="t"/>
              <a:pathLst>
                <a:path extrusionOk="0" h="17781" w="9606">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92" name="Google Shape;6892;p36"/>
            <p:cNvSpPr/>
            <p:nvPr/>
          </p:nvSpPr>
          <p:spPr>
            <a:xfrm>
              <a:off x="8853375" y="4204150"/>
              <a:ext cx="166825" cy="115125"/>
            </a:xfrm>
            <a:custGeom>
              <a:rect b="b" l="l" r="r" t="t"/>
              <a:pathLst>
                <a:path extrusionOk="0" h="4605" w="6673">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93" name="Google Shape;6893;p36"/>
            <p:cNvSpPr/>
            <p:nvPr/>
          </p:nvSpPr>
          <p:spPr>
            <a:xfrm>
              <a:off x="9036025" y="3784550"/>
              <a:ext cx="183475" cy="266050"/>
            </a:xfrm>
            <a:custGeom>
              <a:rect b="b" l="l" r="r" t="t"/>
              <a:pathLst>
                <a:path extrusionOk="0" h="10642" w="7339">
                  <a:moveTo>
                    <a:pt x="0" y="1"/>
                  </a:moveTo>
                  <a:lnTo>
                    <a:pt x="2535" y="10642"/>
                  </a:lnTo>
                  <a:lnTo>
                    <a:pt x="7339" y="7573"/>
                  </a:lnTo>
                  <a:cubicBezTo>
                    <a:pt x="4203" y="501"/>
                    <a:pt x="0" y="1"/>
                    <a:pt x="0" y="1"/>
                  </a:cubicBezTo>
                  <a:close/>
                </a:path>
              </a:pathLst>
            </a:custGeom>
            <a:solidFill>
              <a:srgbClr val="C15755"/>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94" name="Google Shape;6894;p36"/>
            <p:cNvSpPr/>
            <p:nvPr/>
          </p:nvSpPr>
          <p:spPr>
            <a:xfrm>
              <a:off x="9083550" y="3893800"/>
              <a:ext cx="27125" cy="167225"/>
            </a:xfrm>
            <a:custGeom>
              <a:rect b="b" l="l" r="r" t="t"/>
              <a:pathLst>
                <a:path extrusionOk="0" h="6689" w="1085">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95" name="Google Shape;6895;p36"/>
            <p:cNvSpPr/>
            <p:nvPr/>
          </p:nvSpPr>
          <p:spPr>
            <a:xfrm>
              <a:off x="8974300" y="3965350"/>
              <a:ext cx="13275" cy="10325"/>
            </a:xfrm>
            <a:custGeom>
              <a:rect b="b" l="l" r="r" t="t"/>
              <a:pathLst>
                <a:path extrusionOk="0" h="413" w="531">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96" name="Google Shape;6896;p36"/>
            <p:cNvSpPr/>
            <p:nvPr/>
          </p:nvSpPr>
          <p:spPr>
            <a:xfrm>
              <a:off x="8993500" y="3912975"/>
              <a:ext cx="12525" cy="10100"/>
            </a:xfrm>
            <a:custGeom>
              <a:rect b="b" l="l" r="r" t="t"/>
              <a:pathLst>
                <a:path extrusionOk="0" h="404" w="501">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97" name="Google Shape;6897;p36"/>
            <p:cNvSpPr/>
            <p:nvPr/>
          </p:nvSpPr>
          <p:spPr>
            <a:xfrm>
              <a:off x="8980975" y="3940500"/>
              <a:ext cx="16700" cy="12525"/>
            </a:xfrm>
            <a:custGeom>
              <a:rect b="b" l="l" r="r" t="t"/>
              <a:pathLst>
                <a:path extrusionOk="0" h="501" w="668">
                  <a:moveTo>
                    <a:pt x="334" y="1"/>
                  </a:moveTo>
                  <a:cubicBezTo>
                    <a:pt x="0" y="67"/>
                    <a:pt x="34" y="501"/>
                    <a:pt x="367" y="501"/>
                  </a:cubicBezTo>
                  <a:cubicBezTo>
                    <a:pt x="668" y="468"/>
                    <a:pt x="668" y="1"/>
                    <a:pt x="334"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98" name="Google Shape;6898;p36"/>
            <p:cNvSpPr/>
            <p:nvPr/>
          </p:nvSpPr>
          <p:spPr>
            <a:xfrm>
              <a:off x="9006825" y="3930925"/>
              <a:ext cx="5875" cy="6900"/>
            </a:xfrm>
            <a:custGeom>
              <a:rect b="b" l="l" r="r" t="t"/>
              <a:pathLst>
                <a:path extrusionOk="0" h="276" w="235">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899" name="Google Shape;6899;p36"/>
            <p:cNvSpPr/>
            <p:nvPr/>
          </p:nvSpPr>
          <p:spPr>
            <a:xfrm>
              <a:off x="9008500" y="3888800"/>
              <a:ext cx="9200" cy="7525"/>
            </a:xfrm>
            <a:custGeom>
              <a:rect b="b" l="l" r="r" t="t"/>
              <a:pathLst>
                <a:path extrusionOk="0" h="301" w="368">
                  <a:moveTo>
                    <a:pt x="234" y="0"/>
                  </a:moveTo>
                  <a:cubicBezTo>
                    <a:pt x="0" y="0"/>
                    <a:pt x="67" y="301"/>
                    <a:pt x="234" y="301"/>
                  </a:cubicBezTo>
                  <a:cubicBezTo>
                    <a:pt x="367" y="301"/>
                    <a:pt x="367" y="0"/>
                    <a:pt x="234"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00" name="Google Shape;6900;p36"/>
            <p:cNvSpPr/>
            <p:nvPr/>
          </p:nvSpPr>
          <p:spPr>
            <a:xfrm>
              <a:off x="9015175" y="3867125"/>
              <a:ext cx="11700" cy="8350"/>
            </a:xfrm>
            <a:custGeom>
              <a:rect b="b" l="l" r="r" t="t"/>
              <a:pathLst>
                <a:path extrusionOk="0" h="334" w="468">
                  <a:moveTo>
                    <a:pt x="200" y="0"/>
                  </a:moveTo>
                  <a:cubicBezTo>
                    <a:pt x="0" y="0"/>
                    <a:pt x="33" y="334"/>
                    <a:pt x="234" y="334"/>
                  </a:cubicBezTo>
                  <a:cubicBezTo>
                    <a:pt x="467" y="334"/>
                    <a:pt x="467" y="0"/>
                    <a:pt x="200"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01" name="Google Shape;6901;p36"/>
            <p:cNvSpPr/>
            <p:nvPr/>
          </p:nvSpPr>
          <p:spPr>
            <a:xfrm>
              <a:off x="9036025" y="3835425"/>
              <a:ext cx="5025" cy="4200"/>
            </a:xfrm>
            <a:custGeom>
              <a:rect b="b" l="l" r="r" t="t"/>
              <a:pathLst>
                <a:path extrusionOk="0" h="168" w="201">
                  <a:moveTo>
                    <a:pt x="133" y="1"/>
                  </a:moveTo>
                  <a:cubicBezTo>
                    <a:pt x="0" y="1"/>
                    <a:pt x="0" y="167"/>
                    <a:pt x="133" y="167"/>
                  </a:cubicBezTo>
                  <a:cubicBezTo>
                    <a:pt x="200" y="167"/>
                    <a:pt x="200" y="1"/>
                    <a:pt x="133"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02" name="Google Shape;6902;p36"/>
            <p:cNvSpPr/>
            <p:nvPr/>
          </p:nvSpPr>
          <p:spPr>
            <a:xfrm>
              <a:off x="9032250" y="3860550"/>
              <a:ext cx="7950" cy="9750"/>
            </a:xfrm>
            <a:custGeom>
              <a:rect b="b" l="l" r="r" t="t"/>
              <a:pathLst>
                <a:path extrusionOk="0" h="390" w="318">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03" name="Google Shape;6903;p36"/>
            <p:cNvSpPr/>
            <p:nvPr/>
          </p:nvSpPr>
          <p:spPr>
            <a:xfrm>
              <a:off x="9023550" y="3837100"/>
              <a:ext cx="11650" cy="7750"/>
            </a:xfrm>
            <a:custGeom>
              <a:rect b="b" l="l" r="r" t="t"/>
              <a:pathLst>
                <a:path extrusionOk="0" h="310" w="466">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04" name="Google Shape;6904;p36"/>
            <p:cNvSpPr/>
            <p:nvPr/>
          </p:nvSpPr>
          <p:spPr>
            <a:xfrm>
              <a:off x="9041850" y="3806250"/>
              <a:ext cx="6700" cy="5025"/>
            </a:xfrm>
            <a:custGeom>
              <a:rect b="b" l="l" r="r" t="t"/>
              <a:pathLst>
                <a:path extrusionOk="0" h="201" w="268">
                  <a:moveTo>
                    <a:pt x="134" y="0"/>
                  </a:moveTo>
                  <a:cubicBezTo>
                    <a:pt x="1" y="0"/>
                    <a:pt x="1" y="200"/>
                    <a:pt x="134" y="200"/>
                  </a:cubicBezTo>
                  <a:cubicBezTo>
                    <a:pt x="267" y="200"/>
                    <a:pt x="267" y="0"/>
                    <a:pt x="134"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05" name="Google Shape;6905;p36"/>
            <p:cNvSpPr/>
            <p:nvPr/>
          </p:nvSpPr>
          <p:spPr>
            <a:xfrm>
              <a:off x="9044625" y="3818700"/>
              <a:ext cx="11150" cy="7650"/>
            </a:xfrm>
            <a:custGeom>
              <a:rect b="b" l="l" r="r" t="t"/>
              <a:pathLst>
                <a:path extrusionOk="0" h="306" w="446">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06" name="Google Shape;6906;p36"/>
            <p:cNvSpPr/>
            <p:nvPr/>
          </p:nvSpPr>
          <p:spPr>
            <a:xfrm>
              <a:off x="9008825" y="3902675"/>
              <a:ext cx="13875" cy="10575"/>
            </a:xfrm>
            <a:custGeom>
              <a:rect b="b" l="l" r="r" t="t"/>
              <a:pathLst>
                <a:path extrusionOk="0" h="423" w="555">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07" name="Google Shape;6907;p36"/>
            <p:cNvSpPr/>
            <p:nvPr/>
          </p:nvSpPr>
          <p:spPr>
            <a:xfrm>
              <a:off x="9027175" y="3882125"/>
              <a:ext cx="8875" cy="6775"/>
            </a:xfrm>
            <a:custGeom>
              <a:rect b="b" l="l" r="r" t="t"/>
              <a:pathLst>
                <a:path extrusionOk="0" h="271" w="355">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08" name="Google Shape;6908;p36"/>
            <p:cNvSpPr/>
            <p:nvPr/>
          </p:nvSpPr>
          <p:spPr>
            <a:xfrm>
              <a:off x="8995975" y="3965450"/>
              <a:ext cx="10650" cy="7600"/>
            </a:xfrm>
            <a:custGeom>
              <a:rect b="b" l="l" r="r" t="t"/>
              <a:pathLst>
                <a:path extrusionOk="0" h="304" w="426">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09" name="Google Shape;6909;p36"/>
            <p:cNvSpPr/>
            <p:nvPr/>
          </p:nvSpPr>
          <p:spPr>
            <a:xfrm>
              <a:off x="8990150" y="3985500"/>
              <a:ext cx="13975" cy="10900"/>
            </a:xfrm>
            <a:custGeom>
              <a:rect b="b" l="l" r="r" t="t"/>
              <a:pathLst>
                <a:path extrusionOk="0" h="436" w="559">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10" name="Google Shape;6910;p36"/>
            <p:cNvSpPr/>
            <p:nvPr/>
          </p:nvSpPr>
          <p:spPr>
            <a:xfrm>
              <a:off x="8943450" y="3948850"/>
              <a:ext cx="6700" cy="5850"/>
            </a:xfrm>
            <a:custGeom>
              <a:rect b="b" l="l" r="r" t="t"/>
              <a:pathLst>
                <a:path extrusionOk="0" h="234" w="268">
                  <a:moveTo>
                    <a:pt x="167" y="0"/>
                  </a:moveTo>
                  <a:cubicBezTo>
                    <a:pt x="0" y="0"/>
                    <a:pt x="0" y="234"/>
                    <a:pt x="167" y="234"/>
                  </a:cubicBezTo>
                  <a:cubicBezTo>
                    <a:pt x="267" y="234"/>
                    <a:pt x="267" y="0"/>
                    <a:pt x="167"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11" name="Google Shape;6911;p36"/>
            <p:cNvSpPr/>
            <p:nvPr/>
          </p:nvSpPr>
          <p:spPr>
            <a:xfrm>
              <a:off x="8910100" y="3923775"/>
              <a:ext cx="9775" cy="7575"/>
            </a:xfrm>
            <a:custGeom>
              <a:rect b="b" l="l" r="r" t="t"/>
              <a:pathLst>
                <a:path extrusionOk="0" h="303" w="391">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12" name="Google Shape;6912;p36"/>
            <p:cNvSpPr/>
            <p:nvPr/>
          </p:nvSpPr>
          <p:spPr>
            <a:xfrm>
              <a:off x="8908425" y="3897150"/>
              <a:ext cx="7525" cy="5650"/>
            </a:xfrm>
            <a:custGeom>
              <a:rect b="b" l="l" r="r" t="t"/>
              <a:pathLst>
                <a:path extrusionOk="0" h="226" w="301">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13" name="Google Shape;6913;p36"/>
            <p:cNvSpPr/>
            <p:nvPr/>
          </p:nvSpPr>
          <p:spPr>
            <a:xfrm>
              <a:off x="8891950" y="3918775"/>
              <a:ext cx="11725" cy="8200"/>
            </a:xfrm>
            <a:custGeom>
              <a:rect b="b" l="l" r="r" t="t"/>
              <a:pathLst>
                <a:path extrusionOk="0" h="328" w="469">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14" name="Google Shape;6914;p36"/>
            <p:cNvSpPr/>
            <p:nvPr/>
          </p:nvSpPr>
          <p:spPr>
            <a:xfrm>
              <a:off x="8912175" y="3906525"/>
              <a:ext cx="7125" cy="7650"/>
            </a:xfrm>
            <a:custGeom>
              <a:rect b="b" l="l" r="r" t="t"/>
              <a:pathLst>
                <a:path extrusionOk="0" h="306" w="285">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15" name="Google Shape;6915;p36"/>
            <p:cNvSpPr/>
            <p:nvPr/>
          </p:nvSpPr>
          <p:spPr>
            <a:xfrm>
              <a:off x="8927625" y="3940400"/>
              <a:ext cx="5825" cy="4300"/>
            </a:xfrm>
            <a:custGeom>
              <a:rect b="b" l="l" r="r" t="t"/>
              <a:pathLst>
                <a:path extrusionOk="0" h="172" w="233">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16" name="Google Shape;6916;p36"/>
            <p:cNvSpPr/>
            <p:nvPr/>
          </p:nvSpPr>
          <p:spPr>
            <a:xfrm>
              <a:off x="8952625" y="3970825"/>
              <a:ext cx="14200" cy="9725"/>
            </a:xfrm>
            <a:custGeom>
              <a:rect b="b" l="l" r="r" t="t"/>
              <a:pathLst>
                <a:path extrusionOk="0" h="389" w="568">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17" name="Google Shape;6917;p36"/>
            <p:cNvSpPr/>
            <p:nvPr/>
          </p:nvSpPr>
          <p:spPr>
            <a:xfrm>
              <a:off x="8885900" y="3897050"/>
              <a:ext cx="15725" cy="12650"/>
            </a:xfrm>
            <a:custGeom>
              <a:rect b="b" l="l" r="r" t="t"/>
              <a:pathLst>
                <a:path extrusionOk="0" h="506" w="629">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18" name="Google Shape;6918;p36"/>
            <p:cNvSpPr/>
            <p:nvPr/>
          </p:nvSpPr>
          <p:spPr>
            <a:xfrm>
              <a:off x="9108575" y="4018850"/>
              <a:ext cx="15850" cy="11750"/>
            </a:xfrm>
            <a:custGeom>
              <a:rect b="b" l="l" r="r" t="t"/>
              <a:pathLst>
                <a:path extrusionOk="0" h="470" w="634">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19" name="Google Shape;6919;p36"/>
            <p:cNvSpPr/>
            <p:nvPr/>
          </p:nvSpPr>
          <p:spPr>
            <a:xfrm>
              <a:off x="9126925" y="3998875"/>
              <a:ext cx="13350" cy="10875"/>
            </a:xfrm>
            <a:custGeom>
              <a:rect b="b" l="l" r="r" t="t"/>
              <a:pathLst>
                <a:path extrusionOk="0" h="435" w="534">
                  <a:moveTo>
                    <a:pt x="234" y="1"/>
                  </a:moveTo>
                  <a:cubicBezTo>
                    <a:pt x="0" y="1"/>
                    <a:pt x="33" y="434"/>
                    <a:pt x="267" y="434"/>
                  </a:cubicBezTo>
                  <a:cubicBezTo>
                    <a:pt x="534" y="434"/>
                    <a:pt x="534" y="1"/>
                    <a:pt x="234"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20" name="Google Shape;6920;p36"/>
            <p:cNvSpPr/>
            <p:nvPr/>
          </p:nvSpPr>
          <p:spPr>
            <a:xfrm>
              <a:off x="9135250" y="4010700"/>
              <a:ext cx="10025" cy="8975"/>
            </a:xfrm>
            <a:custGeom>
              <a:rect b="b" l="l" r="r" t="t"/>
              <a:pathLst>
                <a:path extrusionOk="0" h="359" w="401">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21" name="Google Shape;6921;p36"/>
            <p:cNvSpPr/>
            <p:nvPr/>
          </p:nvSpPr>
          <p:spPr>
            <a:xfrm>
              <a:off x="9106075" y="3998825"/>
              <a:ext cx="10850" cy="8425"/>
            </a:xfrm>
            <a:custGeom>
              <a:rect b="b" l="l" r="r" t="t"/>
              <a:pathLst>
                <a:path extrusionOk="0" h="337" w="434">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22" name="Google Shape;6922;p36"/>
            <p:cNvSpPr/>
            <p:nvPr/>
          </p:nvSpPr>
          <p:spPr>
            <a:xfrm>
              <a:off x="9140650" y="3984375"/>
              <a:ext cx="9625" cy="10475"/>
            </a:xfrm>
            <a:custGeom>
              <a:rect b="b" l="l" r="r" t="t"/>
              <a:pathLst>
                <a:path extrusionOk="0" h="419" w="385">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23" name="Google Shape;6923;p36"/>
            <p:cNvSpPr/>
            <p:nvPr/>
          </p:nvSpPr>
          <p:spPr>
            <a:xfrm>
              <a:off x="9151925" y="3998050"/>
              <a:ext cx="8375" cy="7525"/>
            </a:xfrm>
            <a:custGeom>
              <a:rect b="b" l="l" r="r" t="t"/>
              <a:pathLst>
                <a:path extrusionOk="0" h="301" w="335">
                  <a:moveTo>
                    <a:pt x="168" y="0"/>
                  </a:moveTo>
                  <a:cubicBezTo>
                    <a:pt x="1" y="34"/>
                    <a:pt x="1" y="300"/>
                    <a:pt x="168" y="300"/>
                  </a:cubicBezTo>
                  <a:cubicBezTo>
                    <a:pt x="334" y="300"/>
                    <a:pt x="334" y="0"/>
                    <a:pt x="168"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24" name="Google Shape;6924;p36"/>
            <p:cNvSpPr/>
            <p:nvPr/>
          </p:nvSpPr>
          <p:spPr>
            <a:xfrm>
              <a:off x="9178625" y="3986375"/>
              <a:ext cx="6675" cy="4200"/>
            </a:xfrm>
            <a:custGeom>
              <a:rect b="b" l="l" r="r" t="t"/>
              <a:pathLst>
                <a:path extrusionOk="0" h="168" w="267">
                  <a:moveTo>
                    <a:pt x="134" y="0"/>
                  </a:moveTo>
                  <a:cubicBezTo>
                    <a:pt x="0" y="0"/>
                    <a:pt x="0" y="167"/>
                    <a:pt x="134" y="167"/>
                  </a:cubicBezTo>
                  <a:cubicBezTo>
                    <a:pt x="267" y="167"/>
                    <a:pt x="200" y="0"/>
                    <a:pt x="134"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25" name="Google Shape;6925;p36"/>
            <p:cNvSpPr/>
            <p:nvPr/>
          </p:nvSpPr>
          <p:spPr>
            <a:xfrm>
              <a:off x="9154075" y="3986175"/>
              <a:ext cx="11225" cy="7075"/>
            </a:xfrm>
            <a:custGeom>
              <a:rect b="b" l="l" r="r" t="t"/>
              <a:pathLst>
                <a:path extrusionOk="0" h="283" w="449">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26" name="Google Shape;6926;p36"/>
            <p:cNvSpPr/>
            <p:nvPr/>
          </p:nvSpPr>
          <p:spPr>
            <a:xfrm>
              <a:off x="9169450" y="3961250"/>
              <a:ext cx="4175" cy="3450"/>
            </a:xfrm>
            <a:custGeom>
              <a:rect b="b" l="l" r="r" t="t"/>
              <a:pathLst>
                <a:path extrusionOk="0" h="138" w="167">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27" name="Google Shape;6927;p36"/>
            <p:cNvSpPr/>
            <p:nvPr/>
          </p:nvSpPr>
          <p:spPr>
            <a:xfrm>
              <a:off x="9168600" y="3975350"/>
              <a:ext cx="10850" cy="8550"/>
            </a:xfrm>
            <a:custGeom>
              <a:rect b="b" l="l" r="r" t="t"/>
              <a:pathLst>
                <a:path extrusionOk="0" h="342" w="434">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28" name="Google Shape;6928;p36"/>
            <p:cNvSpPr/>
            <p:nvPr/>
          </p:nvSpPr>
          <p:spPr>
            <a:xfrm>
              <a:off x="9194450" y="3971175"/>
              <a:ext cx="12950" cy="9375"/>
            </a:xfrm>
            <a:custGeom>
              <a:rect b="b" l="l" r="r" t="t"/>
              <a:pathLst>
                <a:path extrusionOk="0" h="375" w="518">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29" name="Google Shape;6929;p36"/>
            <p:cNvSpPr/>
            <p:nvPr/>
          </p:nvSpPr>
          <p:spPr>
            <a:xfrm>
              <a:off x="9183625" y="3956350"/>
              <a:ext cx="14200" cy="10875"/>
            </a:xfrm>
            <a:custGeom>
              <a:rect b="b" l="l" r="r" t="t"/>
              <a:pathLst>
                <a:path extrusionOk="0" h="435" w="568">
                  <a:moveTo>
                    <a:pt x="267" y="0"/>
                  </a:moveTo>
                  <a:cubicBezTo>
                    <a:pt x="0" y="34"/>
                    <a:pt x="67" y="434"/>
                    <a:pt x="301" y="434"/>
                  </a:cubicBezTo>
                  <a:cubicBezTo>
                    <a:pt x="567" y="434"/>
                    <a:pt x="567" y="0"/>
                    <a:pt x="267" y="0"/>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30" name="Google Shape;6930;p36"/>
            <p:cNvSpPr/>
            <p:nvPr/>
          </p:nvSpPr>
          <p:spPr>
            <a:xfrm>
              <a:off x="9186125" y="3982125"/>
              <a:ext cx="8125" cy="5925"/>
            </a:xfrm>
            <a:custGeom>
              <a:rect b="b" l="l" r="r" t="t"/>
              <a:pathLst>
                <a:path extrusionOk="0" h="237" w="325">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31" name="Google Shape;6931;p36"/>
            <p:cNvSpPr/>
            <p:nvPr/>
          </p:nvSpPr>
          <p:spPr>
            <a:xfrm>
              <a:off x="9200625" y="3950500"/>
              <a:ext cx="7200" cy="5125"/>
            </a:xfrm>
            <a:custGeom>
              <a:rect b="b" l="l" r="r" t="t"/>
              <a:pathLst>
                <a:path extrusionOk="0" h="205" w="288">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32" name="Google Shape;6932;p36"/>
            <p:cNvSpPr/>
            <p:nvPr/>
          </p:nvSpPr>
          <p:spPr>
            <a:xfrm>
              <a:off x="9123575" y="3975075"/>
              <a:ext cx="11700" cy="10700"/>
            </a:xfrm>
            <a:custGeom>
              <a:rect b="b" l="l" r="r" t="t"/>
              <a:pathLst>
                <a:path extrusionOk="0" h="428" w="468">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33" name="Google Shape;6933;p36"/>
            <p:cNvSpPr/>
            <p:nvPr/>
          </p:nvSpPr>
          <p:spPr>
            <a:xfrm>
              <a:off x="9143600" y="3959675"/>
              <a:ext cx="8350" cy="7600"/>
            </a:xfrm>
            <a:custGeom>
              <a:rect b="b" l="l" r="r" t="t"/>
              <a:pathLst>
                <a:path extrusionOk="0" h="304" w="334">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sp>
          <p:nvSpPr>
            <p:cNvPr id="6934" name="Google Shape;6934;p36"/>
            <p:cNvSpPr/>
            <p:nvPr/>
          </p:nvSpPr>
          <p:spPr>
            <a:xfrm>
              <a:off x="8665750" y="3801650"/>
              <a:ext cx="16275" cy="83625"/>
            </a:xfrm>
            <a:custGeom>
              <a:rect b="b" l="l" r="r" t="t"/>
              <a:pathLst>
                <a:path extrusionOk="0" h="3345" w="651">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anchorCtr="0" anchor="ctr" bIns="103250" lIns="103250" spcFirstLastPara="1" rIns="103250" wrap="square" tIns="103250">
              <a:noAutofit/>
            </a:bodyPr>
            <a:lstStyle/>
            <a:p>
              <a:pPr indent="0" lvl="0" marL="0" rtl="0" algn="l">
                <a:spcBef>
                  <a:spcPts val="0"/>
                </a:spcBef>
                <a:spcAft>
                  <a:spcPts val="0"/>
                </a:spcAft>
                <a:buNone/>
              </a:pPr>
              <a:r>
                <a:t/>
              </a:r>
              <a:endParaRPr/>
            </a:p>
          </p:txBody>
        </p:sp>
      </p:grpSp>
      <p:sp>
        <p:nvSpPr>
          <p:cNvPr id="6935" name="Google Shape;6935;p36"/>
          <p:cNvSpPr txBox="1"/>
          <p:nvPr>
            <p:ph type="ctrTitle"/>
          </p:nvPr>
        </p:nvSpPr>
        <p:spPr>
          <a:xfrm>
            <a:off x="269425" y="418950"/>
            <a:ext cx="1735200" cy="57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t>Family</a:t>
            </a:r>
            <a:endParaRPr sz="4200"/>
          </a:p>
        </p:txBody>
      </p:sp>
      <p:sp>
        <p:nvSpPr>
          <p:cNvPr id="6936" name="Google Shape;6936;p36"/>
          <p:cNvSpPr txBox="1"/>
          <p:nvPr/>
        </p:nvSpPr>
        <p:spPr>
          <a:xfrm>
            <a:off x="2258875" y="1185898"/>
            <a:ext cx="3911400" cy="2216400"/>
          </a:xfrm>
          <a:prstGeom prst="rect">
            <a:avLst/>
          </a:prstGeom>
          <a:solidFill>
            <a:schemeClr val="lt1"/>
          </a:solid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E69138"/>
              </a:buClr>
              <a:buSzPts val="2200"/>
              <a:buFont typeface="Amatic SC"/>
              <a:buChar char="●"/>
            </a:pPr>
            <a:r>
              <a:rPr lang="en" sz="2200">
                <a:solidFill>
                  <a:schemeClr val="dk1"/>
                </a:solidFill>
                <a:latin typeface="Amatic SC"/>
                <a:ea typeface="Amatic SC"/>
                <a:cs typeface="Amatic SC"/>
                <a:sym typeface="Amatic SC"/>
              </a:rPr>
              <a:t>Shape our core values early in our childhood </a:t>
            </a:r>
            <a:endParaRPr sz="2200">
              <a:solidFill>
                <a:schemeClr val="dk1"/>
              </a:solidFill>
              <a:latin typeface="Amatic SC"/>
              <a:ea typeface="Amatic SC"/>
              <a:cs typeface="Amatic SC"/>
              <a:sym typeface="Amatic SC"/>
            </a:endParaRPr>
          </a:p>
          <a:p>
            <a:pPr indent="-368300" lvl="0" marL="457200" rtl="0" algn="l">
              <a:spcBef>
                <a:spcPts val="0"/>
              </a:spcBef>
              <a:spcAft>
                <a:spcPts val="0"/>
              </a:spcAft>
              <a:buClr>
                <a:srgbClr val="E69138"/>
              </a:buClr>
              <a:buSzPts val="2200"/>
              <a:buFont typeface="Amatic SC"/>
              <a:buChar char="●"/>
            </a:pPr>
            <a:r>
              <a:rPr lang="en" sz="2200">
                <a:solidFill>
                  <a:schemeClr val="dk1"/>
                </a:solidFill>
                <a:latin typeface="Amatic SC"/>
                <a:ea typeface="Amatic SC"/>
                <a:cs typeface="Amatic SC"/>
                <a:sym typeface="Amatic SC"/>
              </a:rPr>
              <a:t>Teaches respects for elderly </a:t>
            </a:r>
            <a:endParaRPr sz="2200">
              <a:solidFill>
                <a:schemeClr val="dk1"/>
              </a:solidFill>
              <a:latin typeface="Amatic SC"/>
              <a:ea typeface="Amatic SC"/>
              <a:cs typeface="Amatic SC"/>
              <a:sym typeface="Amatic SC"/>
            </a:endParaRPr>
          </a:p>
          <a:p>
            <a:pPr indent="-368300" lvl="0" marL="457200" rtl="0" algn="l">
              <a:spcBef>
                <a:spcPts val="0"/>
              </a:spcBef>
              <a:spcAft>
                <a:spcPts val="0"/>
              </a:spcAft>
              <a:buClr>
                <a:srgbClr val="E69138"/>
              </a:buClr>
              <a:buSzPts val="2200"/>
              <a:buFont typeface="Amatic SC"/>
              <a:buChar char="●"/>
            </a:pPr>
            <a:r>
              <a:rPr lang="en" sz="2200">
                <a:solidFill>
                  <a:schemeClr val="dk1"/>
                </a:solidFill>
                <a:latin typeface="Amatic SC"/>
                <a:ea typeface="Amatic SC"/>
                <a:cs typeface="Amatic SC"/>
                <a:sym typeface="Amatic SC"/>
              </a:rPr>
              <a:t>Influence emotional expression and communication style</a:t>
            </a:r>
            <a:endParaRPr sz="2200">
              <a:solidFill>
                <a:schemeClr val="dk1"/>
              </a:solidFill>
              <a:latin typeface="Amatic SC"/>
              <a:ea typeface="Amatic SC"/>
              <a:cs typeface="Amatic SC"/>
              <a:sym typeface="Amatic SC"/>
            </a:endParaRPr>
          </a:p>
          <a:p>
            <a:pPr indent="-368300" lvl="0" marL="457200" rtl="0" algn="l">
              <a:spcBef>
                <a:spcPts val="0"/>
              </a:spcBef>
              <a:spcAft>
                <a:spcPts val="0"/>
              </a:spcAft>
              <a:buClr>
                <a:srgbClr val="E69138"/>
              </a:buClr>
              <a:buSzPts val="2200"/>
              <a:buFont typeface="Amatic SC"/>
              <a:buChar char="●"/>
            </a:pPr>
            <a:r>
              <a:rPr lang="en" sz="2200">
                <a:solidFill>
                  <a:schemeClr val="dk1"/>
                </a:solidFill>
                <a:latin typeface="Amatic SC"/>
                <a:ea typeface="Amatic SC"/>
                <a:cs typeface="Amatic SC"/>
                <a:sym typeface="Amatic SC"/>
              </a:rPr>
              <a:t>n</a:t>
            </a:r>
            <a:r>
              <a:rPr lang="en" sz="2200">
                <a:solidFill>
                  <a:schemeClr val="dk1"/>
                </a:solidFill>
                <a:latin typeface="Amatic SC"/>
                <a:ea typeface="Amatic SC"/>
                <a:cs typeface="Amatic SC"/>
                <a:sym typeface="Amatic SC"/>
              </a:rPr>
              <a:t>orms / avoid some topics</a:t>
            </a:r>
            <a:endParaRPr sz="1800">
              <a:solidFill>
                <a:schemeClr val="dk1"/>
              </a:solidFill>
              <a:latin typeface="Comic Sans MS"/>
              <a:ea typeface="Comic Sans MS"/>
              <a:cs typeface="Comic Sans MS"/>
              <a:sym typeface="Comic Sans MS"/>
            </a:endParaRPr>
          </a:p>
        </p:txBody>
      </p:sp>
    </p:spTree>
  </p:cSld>
  <p:clrMapOvr>
    <a:masterClrMapping/>
  </p:clrMapOvr>
  <p:transition spd="med">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0" name="Shape 6940"/>
        <p:cNvGrpSpPr/>
        <p:nvPr/>
      </p:nvGrpSpPr>
      <p:grpSpPr>
        <a:xfrm>
          <a:off x="0" y="0"/>
          <a:ext cx="0" cy="0"/>
          <a:chOff x="0" y="0"/>
          <a:chExt cx="0" cy="0"/>
        </a:xfrm>
      </p:grpSpPr>
      <p:sp>
        <p:nvSpPr>
          <p:cNvPr id="6941" name="Google Shape;6941;p37"/>
          <p:cNvSpPr/>
          <p:nvPr/>
        </p:nvSpPr>
        <p:spPr>
          <a:xfrm>
            <a:off x="1703001" y="130376"/>
            <a:ext cx="3657204" cy="1417878"/>
          </a:xfrm>
          <a:prstGeom prst="irregularSeal1">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Playfair Display Medium"/>
                <a:ea typeface="Playfair Display Medium"/>
                <a:cs typeface="Playfair Display Medium"/>
                <a:sym typeface="Playfair Display Medium"/>
              </a:rPr>
              <a:t>Example</a:t>
            </a:r>
            <a:endParaRPr sz="2800">
              <a:latin typeface="Playfair Display Medium"/>
              <a:ea typeface="Playfair Display Medium"/>
              <a:cs typeface="Playfair Display Medium"/>
              <a:sym typeface="Playfair Display Medium"/>
            </a:endParaRPr>
          </a:p>
        </p:txBody>
      </p:sp>
      <p:pic>
        <p:nvPicPr>
          <p:cNvPr id="6942" name="Google Shape;6942;p37" title="Screenshot 2025-10-02 at 12.26.35 PM.png"/>
          <p:cNvPicPr preferRelativeResize="0"/>
          <p:nvPr/>
        </p:nvPicPr>
        <p:blipFill>
          <a:blip r:embed="rId3">
            <a:alphaModFix/>
          </a:blip>
          <a:stretch>
            <a:fillRect/>
          </a:stretch>
        </p:blipFill>
        <p:spPr>
          <a:xfrm>
            <a:off x="1265125" y="2796675"/>
            <a:ext cx="1923499" cy="1916576"/>
          </a:xfrm>
          <a:prstGeom prst="rect">
            <a:avLst/>
          </a:prstGeom>
          <a:noFill/>
          <a:ln>
            <a:noFill/>
          </a:ln>
        </p:spPr>
      </p:pic>
      <p:pic>
        <p:nvPicPr>
          <p:cNvPr id="6943" name="Google Shape;6943;p37" title="Screenshot 2025-10-02 at 12.30.05 PM.png"/>
          <p:cNvPicPr preferRelativeResize="0"/>
          <p:nvPr/>
        </p:nvPicPr>
        <p:blipFill rotWithShape="1">
          <a:blip r:embed="rId4">
            <a:alphaModFix/>
          </a:blip>
          <a:srcRect b="4870" l="0" r="0" t="0"/>
          <a:stretch/>
        </p:blipFill>
        <p:spPr>
          <a:xfrm>
            <a:off x="5315625" y="2757550"/>
            <a:ext cx="2106275" cy="2067275"/>
          </a:xfrm>
          <a:prstGeom prst="rect">
            <a:avLst/>
          </a:prstGeom>
          <a:noFill/>
          <a:ln>
            <a:noFill/>
          </a:ln>
        </p:spPr>
      </p:pic>
      <p:sp>
        <p:nvSpPr>
          <p:cNvPr id="6944" name="Google Shape;6944;p37"/>
          <p:cNvSpPr/>
          <p:nvPr/>
        </p:nvSpPr>
        <p:spPr>
          <a:xfrm>
            <a:off x="5241275" y="3031350"/>
            <a:ext cx="2552400" cy="1877400"/>
          </a:xfrm>
          <a:prstGeom prst="mathMultiply">
            <a:avLst>
              <a:gd fmla="val 9375"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anum Gothic"/>
              <a:ea typeface="Nanum Gothic"/>
              <a:cs typeface="Nanum Gothic"/>
              <a:sym typeface="Nanum Gothic"/>
            </a:endParaRPr>
          </a:p>
        </p:txBody>
      </p:sp>
    </p:spTree>
  </p:cSld>
  <p:clrMapOvr>
    <a:masterClrMapping/>
  </p:clrMapOvr>
  <mc:AlternateContent>
    <mc:Choice Requires="p14">
      <p:transition spd="med">
        <p14:flip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42"/>
                                        </p:tgtEl>
                                        <p:attrNameLst>
                                          <p:attrName>style.visibility</p:attrName>
                                        </p:attrNameLst>
                                      </p:cBhvr>
                                      <p:to>
                                        <p:strVal val="visible"/>
                                      </p:to>
                                    </p:set>
                                    <p:animEffect filter="fade" transition="in">
                                      <p:cBhvr>
                                        <p:cTn dur="1000"/>
                                        <p:tgtEl>
                                          <p:spTgt spid="694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943"/>
                                        </p:tgtEl>
                                        <p:attrNameLst>
                                          <p:attrName>style.visibility</p:attrName>
                                        </p:attrNameLst>
                                      </p:cBhvr>
                                      <p:to>
                                        <p:strVal val="visible"/>
                                      </p:to>
                                    </p:set>
                                    <p:animEffect filter="fade" transition="in">
                                      <p:cBhvr>
                                        <p:cTn dur="1000"/>
                                        <p:tgtEl>
                                          <p:spTgt spid="6943"/>
                                        </p:tgtEl>
                                      </p:cBhvr>
                                    </p:animEffec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69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8" name="Shape 6948"/>
        <p:cNvGrpSpPr/>
        <p:nvPr/>
      </p:nvGrpSpPr>
      <p:grpSpPr>
        <a:xfrm>
          <a:off x="0" y="0"/>
          <a:ext cx="0" cy="0"/>
          <a:chOff x="0" y="0"/>
          <a:chExt cx="0" cy="0"/>
        </a:xfrm>
      </p:grpSpPr>
      <p:grpSp>
        <p:nvGrpSpPr>
          <p:cNvPr id="6949" name="Google Shape;6949;p38"/>
          <p:cNvGrpSpPr/>
          <p:nvPr/>
        </p:nvGrpSpPr>
        <p:grpSpPr>
          <a:xfrm flipH="1" rot="322338">
            <a:off x="7930260" y="1194493"/>
            <a:ext cx="618994" cy="732244"/>
            <a:chOff x="4021875" y="2205875"/>
            <a:chExt cx="198000" cy="239559"/>
          </a:xfrm>
        </p:grpSpPr>
        <p:sp>
          <p:nvSpPr>
            <p:cNvPr id="6950" name="Google Shape;6950;p38"/>
            <p:cNvSpPr/>
            <p:nvPr/>
          </p:nvSpPr>
          <p:spPr>
            <a:xfrm>
              <a:off x="4043900" y="2215200"/>
              <a:ext cx="170150" cy="229175"/>
            </a:xfrm>
            <a:custGeom>
              <a:rect b="b" l="l" r="r" t="t"/>
              <a:pathLst>
                <a:path extrusionOk="0" h="9167" w="6806">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1" name="Google Shape;6951;p38"/>
            <p:cNvSpPr/>
            <p:nvPr/>
          </p:nvSpPr>
          <p:spPr>
            <a:xfrm>
              <a:off x="4184825" y="2311575"/>
              <a:ext cx="5250" cy="4325"/>
            </a:xfrm>
            <a:custGeom>
              <a:rect b="b" l="l" r="r" t="t"/>
              <a:pathLst>
                <a:path extrusionOk="0" h="173" w="21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2" name="Google Shape;6952;p38"/>
            <p:cNvSpPr/>
            <p:nvPr/>
          </p:nvSpPr>
          <p:spPr>
            <a:xfrm>
              <a:off x="4110100" y="2304650"/>
              <a:ext cx="7050" cy="5175"/>
            </a:xfrm>
            <a:custGeom>
              <a:rect b="b" l="l" r="r" t="t"/>
              <a:pathLst>
                <a:path extrusionOk="0" h="207" w="282">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3" name="Google Shape;6953;p38"/>
            <p:cNvSpPr/>
            <p:nvPr/>
          </p:nvSpPr>
          <p:spPr>
            <a:xfrm>
              <a:off x="4141450" y="2300625"/>
              <a:ext cx="28400" cy="57600"/>
            </a:xfrm>
            <a:custGeom>
              <a:rect b="b" l="l" r="r" t="t"/>
              <a:pathLst>
                <a:path extrusionOk="0" h="2304" w="1136">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4" name="Google Shape;6954;p38"/>
            <p:cNvSpPr/>
            <p:nvPr/>
          </p:nvSpPr>
          <p:spPr>
            <a:xfrm>
              <a:off x="4021875" y="2296700"/>
              <a:ext cx="47900" cy="58425"/>
            </a:xfrm>
            <a:custGeom>
              <a:rect b="b" l="l" r="r" t="t"/>
              <a:pathLst>
                <a:path extrusionOk="0" h="2337" w="1916">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5" name="Google Shape;6955;p38"/>
            <p:cNvSpPr/>
            <p:nvPr/>
          </p:nvSpPr>
          <p:spPr>
            <a:xfrm>
              <a:off x="4121825" y="2357225"/>
              <a:ext cx="40300" cy="21425"/>
            </a:xfrm>
            <a:custGeom>
              <a:rect b="b" l="l" r="r" t="t"/>
              <a:pathLst>
                <a:path extrusionOk="0" h="857" w="1612">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6" name="Google Shape;6956;p38"/>
            <p:cNvSpPr/>
            <p:nvPr/>
          </p:nvSpPr>
          <p:spPr>
            <a:xfrm>
              <a:off x="4112500" y="2353800"/>
              <a:ext cx="21300" cy="11175"/>
            </a:xfrm>
            <a:custGeom>
              <a:rect b="b" l="l" r="r" t="t"/>
              <a:pathLst>
                <a:path extrusionOk="0" h="447" w="852">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7" name="Google Shape;6957;p38"/>
            <p:cNvSpPr/>
            <p:nvPr/>
          </p:nvSpPr>
          <p:spPr>
            <a:xfrm>
              <a:off x="4058900" y="2205875"/>
              <a:ext cx="160975" cy="109575"/>
            </a:xfrm>
            <a:custGeom>
              <a:rect b="b" l="l" r="r" t="t"/>
              <a:pathLst>
                <a:path extrusionOk="0" h="4383" w="6439">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8" name="Google Shape;6958;p38"/>
            <p:cNvSpPr/>
            <p:nvPr/>
          </p:nvSpPr>
          <p:spPr>
            <a:xfrm>
              <a:off x="4074632" y="2421584"/>
              <a:ext cx="83400" cy="23850"/>
            </a:xfrm>
            <a:custGeom>
              <a:rect b="b" l="l" r="r" t="t"/>
              <a:pathLst>
                <a:path extrusionOk="0" h="954" w="3336">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9" name="Google Shape;6959;p38"/>
            <p:cNvSpPr/>
            <p:nvPr/>
          </p:nvSpPr>
          <p:spPr>
            <a:xfrm>
              <a:off x="4126450" y="2388950"/>
              <a:ext cx="30050" cy="34075"/>
            </a:xfrm>
            <a:custGeom>
              <a:rect b="b" l="l" r="r" t="t"/>
              <a:pathLst>
                <a:path extrusionOk="0" h="1363" w="1202">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0" name="Google Shape;6960;p38"/>
          <p:cNvGrpSpPr/>
          <p:nvPr/>
        </p:nvGrpSpPr>
        <p:grpSpPr>
          <a:xfrm>
            <a:off x="859779" y="1901930"/>
            <a:ext cx="763528" cy="646318"/>
            <a:chOff x="5886675" y="532175"/>
            <a:chExt cx="245200" cy="207559"/>
          </a:xfrm>
        </p:grpSpPr>
        <p:sp>
          <p:nvSpPr>
            <p:cNvPr id="6961" name="Google Shape;6961;p38"/>
            <p:cNvSpPr/>
            <p:nvPr/>
          </p:nvSpPr>
          <p:spPr>
            <a:xfrm>
              <a:off x="5886675" y="540525"/>
              <a:ext cx="245200" cy="168350"/>
            </a:xfrm>
            <a:custGeom>
              <a:rect b="b" l="l" r="r" t="t"/>
              <a:pathLst>
                <a:path extrusionOk="0" h="6734" w="9808">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anchorCtr="0" anchor="ctr" bIns="83800" lIns="83800" spcFirstLastPara="1" rIns="83800" wrap="square" tIns="83800">
              <a:noAutofit/>
            </a:bodyPr>
            <a:lstStyle/>
            <a:p>
              <a:pPr indent="0" lvl="0" marL="0" rtl="0" algn="l">
                <a:spcBef>
                  <a:spcPts val="0"/>
                </a:spcBef>
                <a:spcAft>
                  <a:spcPts val="0"/>
                </a:spcAft>
                <a:buNone/>
              </a:pPr>
              <a:r>
                <a:t/>
              </a:r>
              <a:endParaRPr/>
            </a:p>
          </p:txBody>
        </p:sp>
        <p:sp>
          <p:nvSpPr>
            <p:cNvPr id="6962" name="Google Shape;6962;p38"/>
            <p:cNvSpPr/>
            <p:nvPr/>
          </p:nvSpPr>
          <p:spPr>
            <a:xfrm>
              <a:off x="5936700" y="562300"/>
              <a:ext cx="146800" cy="175200"/>
            </a:xfrm>
            <a:custGeom>
              <a:rect b="b" l="l" r="r" t="t"/>
              <a:pathLst>
                <a:path extrusionOk="0" h="7008" w="5872">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anchorCtr="0" anchor="ctr" bIns="83800" lIns="83800" spcFirstLastPara="1" rIns="83800" wrap="square" tIns="83800">
              <a:noAutofit/>
            </a:bodyPr>
            <a:lstStyle/>
            <a:p>
              <a:pPr indent="0" lvl="0" marL="0" rtl="0" algn="l">
                <a:spcBef>
                  <a:spcPts val="0"/>
                </a:spcBef>
                <a:spcAft>
                  <a:spcPts val="0"/>
                </a:spcAft>
                <a:buNone/>
              </a:pPr>
              <a:r>
                <a:t/>
              </a:r>
              <a:endParaRPr/>
            </a:p>
          </p:txBody>
        </p:sp>
        <p:sp>
          <p:nvSpPr>
            <p:cNvPr id="6963" name="Google Shape;6963;p38"/>
            <p:cNvSpPr/>
            <p:nvPr/>
          </p:nvSpPr>
          <p:spPr>
            <a:xfrm>
              <a:off x="5913725" y="642975"/>
              <a:ext cx="39675" cy="51650"/>
            </a:xfrm>
            <a:custGeom>
              <a:rect b="b" l="l" r="r" t="t"/>
              <a:pathLst>
                <a:path extrusionOk="0" h="2066" w="1587">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anchorCtr="0" anchor="ctr" bIns="83800" lIns="83800" spcFirstLastPara="1" rIns="83800" wrap="square" tIns="83800">
              <a:noAutofit/>
            </a:bodyPr>
            <a:lstStyle/>
            <a:p>
              <a:pPr indent="0" lvl="0" marL="0" rtl="0" algn="l">
                <a:spcBef>
                  <a:spcPts val="0"/>
                </a:spcBef>
                <a:spcAft>
                  <a:spcPts val="0"/>
                </a:spcAft>
                <a:buNone/>
              </a:pPr>
              <a:r>
                <a:t/>
              </a:r>
              <a:endParaRPr/>
            </a:p>
          </p:txBody>
        </p:sp>
        <p:sp>
          <p:nvSpPr>
            <p:cNvPr id="6964" name="Google Shape;6964;p38"/>
            <p:cNvSpPr/>
            <p:nvPr/>
          </p:nvSpPr>
          <p:spPr>
            <a:xfrm>
              <a:off x="5972675" y="632350"/>
              <a:ext cx="7425" cy="6400"/>
            </a:xfrm>
            <a:custGeom>
              <a:rect b="b" l="l" r="r" t="t"/>
              <a:pathLst>
                <a:path extrusionOk="0" h="256" w="297">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anchorCtr="0" anchor="ctr" bIns="83800" lIns="83800" spcFirstLastPara="1" rIns="83800" wrap="square" tIns="83800">
              <a:noAutofit/>
            </a:bodyPr>
            <a:lstStyle/>
            <a:p>
              <a:pPr indent="0" lvl="0" marL="0" rtl="0" algn="l">
                <a:spcBef>
                  <a:spcPts val="0"/>
                </a:spcBef>
                <a:spcAft>
                  <a:spcPts val="0"/>
                </a:spcAft>
                <a:buNone/>
              </a:pPr>
              <a:r>
                <a:t/>
              </a:r>
              <a:endParaRPr/>
            </a:p>
          </p:txBody>
        </p:sp>
        <p:sp>
          <p:nvSpPr>
            <p:cNvPr id="6965" name="Google Shape;6965;p38"/>
            <p:cNvSpPr/>
            <p:nvPr/>
          </p:nvSpPr>
          <p:spPr>
            <a:xfrm>
              <a:off x="6042450" y="630225"/>
              <a:ext cx="7700" cy="5550"/>
            </a:xfrm>
            <a:custGeom>
              <a:rect b="b" l="l" r="r" t="t"/>
              <a:pathLst>
                <a:path extrusionOk="0" h="222" w="308">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anchorCtr="0" anchor="ctr" bIns="83800" lIns="83800" spcFirstLastPara="1" rIns="83800" wrap="square" tIns="83800">
              <a:noAutofit/>
            </a:bodyPr>
            <a:lstStyle/>
            <a:p>
              <a:pPr indent="0" lvl="0" marL="0" rtl="0" algn="l">
                <a:spcBef>
                  <a:spcPts val="0"/>
                </a:spcBef>
                <a:spcAft>
                  <a:spcPts val="0"/>
                </a:spcAft>
                <a:buNone/>
              </a:pPr>
              <a:r>
                <a:t/>
              </a:r>
              <a:endParaRPr/>
            </a:p>
          </p:txBody>
        </p:sp>
        <p:sp>
          <p:nvSpPr>
            <p:cNvPr id="6966" name="Google Shape;6966;p38"/>
            <p:cNvSpPr/>
            <p:nvPr/>
          </p:nvSpPr>
          <p:spPr>
            <a:xfrm>
              <a:off x="5970148" y="731959"/>
              <a:ext cx="64750" cy="7775"/>
            </a:xfrm>
            <a:custGeom>
              <a:rect b="b" l="l" r="r" t="t"/>
              <a:pathLst>
                <a:path extrusionOk="0" h="311" w="259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anchorCtr="0" anchor="ctr" bIns="83800" lIns="83800" spcFirstLastPara="1" rIns="83800" wrap="square" tIns="83800">
              <a:noAutofit/>
            </a:bodyPr>
            <a:lstStyle/>
            <a:p>
              <a:pPr indent="0" lvl="0" marL="0" rtl="0" algn="l">
                <a:spcBef>
                  <a:spcPts val="0"/>
                </a:spcBef>
                <a:spcAft>
                  <a:spcPts val="0"/>
                </a:spcAft>
                <a:buNone/>
              </a:pPr>
              <a:r>
                <a:t/>
              </a:r>
              <a:endParaRPr/>
            </a:p>
          </p:txBody>
        </p:sp>
        <p:sp>
          <p:nvSpPr>
            <p:cNvPr id="6967" name="Google Shape;6967;p38"/>
            <p:cNvSpPr/>
            <p:nvPr/>
          </p:nvSpPr>
          <p:spPr>
            <a:xfrm>
              <a:off x="5975900" y="557700"/>
              <a:ext cx="100100" cy="58000"/>
            </a:xfrm>
            <a:custGeom>
              <a:rect b="b" l="l" r="r" t="t"/>
              <a:pathLst>
                <a:path extrusionOk="0" h="2320" w="4004">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anchorCtr="0" anchor="ctr" bIns="83800" lIns="83800" spcFirstLastPara="1" rIns="83800" wrap="square" tIns="83800">
              <a:noAutofit/>
            </a:bodyPr>
            <a:lstStyle/>
            <a:p>
              <a:pPr indent="0" lvl="0" marL="0" rtl="0" algn="l">
                <a:spcBef>
                  <a:spcPts val="0"/>
                </a:spcBef>
                <a:spcAft>
                  <a:spcPts val="0"/>
                </a:spcAft>
                <a:buNone/>
              </a:pPr>
              <a:r>
                <a:t/>
              </a:r>
              <a:endParaRPr/>
            </a:p>
          </p:txBody>
        </p:sp>
        <p:sp>
          <p:nvSpPr>
            <p:cNvPr id="6968" name="Google Shape;6968;p38"/>
            <p:cNvSpPr/>
            <p:nvPr/>
          </p:nvSpPr>
          <p:spPr>
            <a:xfrm>
              <a:off x="6009250" y="626525"/>
              <a:ext cx="23375" cy="44775"/>
            </a:xfrm>
            <a:custGeom>
              <a:rect b="b" l="l" r="r" t="t"/>
              <a:pathLst>
                <a:path extrusionOk="0" h="1791" w="935">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anchorCtr="0" anchor="ctr" bIns="83800" lIns="83800" spcFirstLastPara="1" rIns="83800" wrap="square" tIns="83800">
              <a:noAutofit/>
            </a:bodyPr>
            <a:lstStyle/>
            <a:p>
              <a:pPr indent="0" lvl="0" marL="0" rtl="0" algn="l">
                <a:spcBef>
                  <a:spcPts val="0"/>
                </a:spcBef>
                <a:spcAft>
                  <a:spcPts val="0"/>
                </a:spcAft>
                <a:buNone/>
              </a:pPr>
              <a:r>
                <a:t/>
              </a:r>
              <a:endParaRPr/>
            </a:p>
          </p:txBody>
        </p:sp>
        <p:sp>
          <p:nvSpPr>
            <p:cNvPr id="6969" name="Google Shape;6969;p38"/>
            <p:cNvSpPr/>
            <p:nvPr/>
          </p:nvSpPr>
          <p:spPr>
            <a:xfrm>
              <a:off x="5911675" y="532175"/>
              <a:ext cx="45075" cy="46825"/>
            </a:xfrm>
            <a:custGeom>
              <a:rect b="b" l="l" r="r" t="t"/>
              <a:pathLst>
                <a:path extrusionOk="0" h="1873" w="1803">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anchorCtr="0" anchor="ctr" bIns="83800" lIns="83800" spcFirstLastPara="1" rIns="83800" wrap="square" tIns="83800">
              <a:noAutofit/>
            </a:bodyPr>
            <a:lstStyle/>
            <a:p>
              <a:pPr indent="0" lvl="0" marL="0" rtl="0" algn="l">
                <a:spcBef>
                  <a:spcPts val="0"/>
                </a:spcBef>
                <a:spcAft>
                  <a:spcPts val="0"/>
                </a:spcAft>
                <a:buNone/>
              </a:pPr>
              <a:r>
                <a:t/>
              </a:r>
              <a:endParaRPr/>
            </a:p>
          </p:txBody>
        </p:sp>
        <p:sp>
          <p:nvSpPr>
            <p:cNvPr id="6970" name="Google Shape;6970;p38"/>
            <p:cNvSpPr/>
            <p:nvPr/>
          </p:nvSpPr>
          <p:spPr>
            <a:xfrm>
              <a:off x="5920025" y="553500"/>
              <a:ext cx="42225" cy="27175"/>
            </a:xfrm>
            <a:custGeom>
              <a:rect b="b" l="l" r="r" t="t"/>
              <a:pathLst>
                <a:path extrusionOk="0" h="1087" w="1689">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anchorCtr="0" anchor="ctr" bIns="83800" lIns="83800" spcFirstLastPara="1" rIns="83800" wrap="square" tIns="83800">
              <a:noAutofit/>
            </a:bodyPr>
            <a:lstStyle/>
            <a:p>
              <a:pPr indent="0" lvl="0" marL="0" rtl="0" algn="l">
                <a:spcBef>
                  <a:spcPts val="0"/>
                </a:spcBef>
                <a:spcAft>
                  <a:spcPts val="0"/>
                </a:spcAft>
                <a:buNone/>
              </a:pPr>
              <a:r>
                <a:t/>
              </a:r>
              <a:endParaRPr/>
            </a:p>
          </p:txBody>
        </p:sp>
        <p:sp>
          <p:nvSpPr>
            <p:cNvPr id="6971" name="Google Shape;6971;p38"/>
            <p:cNvSpPr/>
            <p:nvPr/>
          </p:nvSpPr>
          <p:spPr>
            <a:xfrm>
              <a:off x="6015350" y="661125"/>
              <a:ext cx="31325" cy="25750"/>
            </a:xfrm>
            <a:custGeom>
              <a:rect b="b" l="l" r="r" t="t"/>
              <a:pathLst>
                <a:path extrusionOk="0" h="1030" w="1253">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anchorCtr="0" anchor="ctr" bIns="83800" lIns="83800" spcFirstLastPara="1" rIns="83800" wrap="square" tIns="83800">
              <a:noAutofit/>
            </a:bodyPr>
            <a:lstStyle/>
            <a:p>
              <a:pPr indent="0" lvl="0" marL="0" rtl="0" algn="l">
                <a:spcBef>
                  <a:spcPts val="0"/>
                </a:spcBef>
                <a:spcAft>
                  <a:spcPts val="0"/>
                </a:spcAft>
                <a:buNone/>
              </a:pPr>
              <a:r>
                <a:t/>
              </a:r>
              <a:endParaRPr/>
            </a:p>
          </p:txBody>
        </p:sp>
      </p:grpSp>
      <p:grpSp>
        <p:nvGrpSpPr>
          <p:cNvPr id="6972" name="Google Shape;6972;p38"/>
          <p:cNvGrpSpPr/>
          <p:nvPr/>
        </p:nvGrpSpPr>
        <p:grpSpPr>
          <a:xfrm>
            <a:off x="4680503" y="285031"/>
            <a:ext cx="584844" cy="728289"/>
            <a:chOff x="5277100" y="267575"/>
            <a:chExt cx="172175" cy="214404"/>
          </a:xfrm>
        </p:grpSpPr>
        <p:sp>
          <p:nvSpPr>
            <p:cNvPr id="6973" name="Google Shape;6973;p38"/>
            <p:cNvSpPr/>
            <p:nvPr/>
          </p:nvSpPr>
          <p:spPr>
            <a:xfrm>
              <a:off x="5279150" y="267575"/>
              <a:ext cx="170125" cy="159750"/>
            </a:xfrm>
            <a:custGeom>
              <a:rect b="b" l="l" r="r" t="t"/>
              <a:pathLst>
                <a:path extrusionOk="0" h="6390" w="6805">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4" name="Google Shape;6974;p38"/>
            <p:cNvSpPr/>
            <p:nvPr/>
          </p:nvSpPr>
          <p:spPr>
            <a:xfrm>
              <a:off x="5300000" y="303900"/>
              <a:ext cx="146800" cy="176175"/>
            </a:xfrm>
            <a:custGeom>
              <a:rect b="b" l="l" r="r" t="t"/>
              <a:pathLst>
                <a:path extrusionOk="0" h="7047" w="5872">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5" name="Google Shape;6975;p38"/>
            <p:cNvSpPr/>
            <p:nvPr/>
          </p:nvSpPr>
          <p:spPr>
            <a:xfrm>
              <a:off x="5277100" y="390625"/>
              <a:ext cx="37100" cy="50500"/>
            </a:xfrm>
            <a:custGeom>
              <a:rect b="b" l="l" r="r" t="t"/>
              <a:pathLst>
                <a:path extrusionOk="0" h="2020" w="1484">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6" name="Google Shape;6976;p38"/>
            <p:cNvSpPr/>
            <p:nvPr/>
          </p:nvSpPr>
          <p:spPr>
            <a:xfrm>
              <a:off x="5332425" y="378950"/>
              <a:ext cx="7625" cy="5575"/>
            </a:xfrm>
            <a:custGeom>
              <a:rect b="b" l="l" r="r" t="t"/>
              <a:pathLst>
                <a:path extrusionOk="0" h="223" w="305">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7" name="Google Shape;6977;p38"/>
            <p:cNvSpPr/>
            <p:nvPr/>
          </p:nvSpPr>
          <p:spPr>
            <a:xfrm>
              <a:off x="5402100" y="368725"/>
              <a:ext cx="7175" cy="5450"/>
            </a:xfrm>
            <a:custGeom>
              <a:rect b="b" l="l" r="r" t="t"/>
              <a:pathLst>
                <a:path extrusionOk="0" h="218" w="287">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8" name="Google Shape;6978;p38"/>
            <p:cNvSpPr/>
            <p:nvPr/>
          </p:nvSpPr>
          <p:spPr>
            <a:xfrm>
              <a:off x="5343575" y="414250"/>
              <a:ext cx="49650" cy="18650"/>
            </a:xfrm>
            <a:custGeom>
              <a:rect b="b" l="l" r="r" t="t"/>
              <a:pathLst>
                <a:path extrusionOk="0" h="746" w="1986">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9" name="Google Shape;6979;p38"/>
            <p:cNvSpPr/>
            <p:nvPr/>
          </p:nvSpPr>
          <p:spPr>
            <a:xfrm>
              <a:off x="5339200" y="410925"/>
              <a:ext cx="13375" cy="14325"/>
            </a:xfrm>
            <a:custGeom>
              <a:rect b="b" l="l" r="r" t="t"/>
              <a:pathLst>
                <a:path extrusionOk="0" h="573" w="535">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0" name="Google Shape;6980;p38"/>
            <p:cNvSpPr/>
            <p:nvPr/>
          </p:nvSpPr>
          <p:spPr>
            <a:xfrm>
              <a:off x="5370050" y="365800"/>
              <a:ext cx="28375" cy="46700"/>
            </a:xfrm>
            <a:custGeom>
              <a:rect b="b" l="l" r="r" t="t"/>
              <a:pathLst>
                <a:path extrusionOk="0" h="1868" w="1135">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1" name="Google Shape;6981;p38"/>
            <p:cNvSpPr/>
            <p:nvPr/>
          </p:nvSpPr>
          <p:spPr>
            <a:xfrm>
              <a:off x="5330901" y="471504"/>
              <a:ext cx="73400" cy="10475"/>
            </a:xfrm>
            <a:custGeom>
              <a:rect b="b" l="l" r="r" t="t"/>
              <a:pathLst>
                <a:path extrusionOk="0" h="419" w="2936">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82" name="Google Shape;6982;p38"/>
          <p:cNvSpPr/>
          <p:nvPr/>
        </p:nvSpPr>
        <p:spPr>
          <a:xfrm flipH="1" rot="5026815">
            <a:off x="1971414" y="-654062"/>
            <a:ext cx="926900" cy="2501132"/>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
        <p:nvSpPr>
          <p:cNvPr id="6983" name="Google Shape;6983;p38"/>
          <p:cNvSpPr txBox="1"/>
          <p:nvPr/>
        </p:nvSpPr>
        <p:spPr>
          <a:xfrm>
            <a:off x="1520660" y="233513"/>
            <a:ext cx="2156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200">
                <a:solidFill>
                  <a:schemeClr val="dk1"/>
                </a:solidFill>
                <a:latin typeface="Jua"/>
                <a:ea typeface="Jua"/>
                <a:cs typeface="Jua"/>
                <a:sym typeface="Jua"/>
              </a:rPr>
              <a:t>Culture </a:t>
            </a:r>
            <a:endParaRPr sz="4200">
              <a:solidFill>
                <a:schemeClr val="dk1"/>
              </a:solidFill>
              <a:latin typeface="Jua"/>
              <a:ea typeface="Jua"/>
              <a:cs typeface="Jua"/>
              <a:sym typeface="Jua"/>
            </a:endParaRPr>
          </a:p>
        </p:txBody>
      </p:sp>
      <p:sp>
        <p:nvSpPr>
          <p:cNvPr id="6984" name="Google Shape;6984;p38"/>
          <p:cNvSpPr txBox="1"/>
          <p:nvPr/>
        </p:nvSpPr>
        <p:spPr>
          <a:xfrm>
            <a:off x="2264850" y="1329775"/>
            <a:ext cx="3885900" cy="22164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E69138"/>
              </a:buClr>
              <a:buSzPts val="2200"/>
              <a:buFont typeface="Amatic SC"/>
              <a:buChar char="●"/>
            </a:pPr>
            <a:r>
              <a:rPr lang="en" sz="2200">
                <a:solidFill>
                  <a:schemeClr val="dk1"/>
                </a:solidFill>
                <a:latin typeface="Amatic SC"/>
                <a:ea typeface="Amatic SC"/>
                <a:cs typeface="Amatic SC"/>
                <a:sym typeface="Amatic SC"/>
              </a:rPr>
              <a:t>Traditions</a:t>
            </a:r>
            <a:endParaRPr sz="2200">
              <a:solidFill>
                <a:schemeClr val="dk1"/>
              </a:solidFill>
              <a:latin typeface="Amatic SC"/>
              <a:ea typeface="Amatic SC"/>
              <a:cs typeface="Amatic SC"/>
              <a:sym typeface="Amatic SC"/>
            </a:endParaRPr>
          </a:p>
          <a:p>
            <a:pPr indent="-368300" lvl="0" marL="457200" rtl="0" algn="l">
              <a:spcBef>
                <a:spcPts val="0"/>
              </a:spcBef>
              <a:spcAft>
                <a:spcPts val="0"/>
              </a:spcAft>
              <a:buClr>
                <a:srgbClr val="E69138"/>
              </a:buClr>
              <a:buSzPts val="2200"/>
              <a:buFont typeface="Amatic SC"/>
              <a:buChar char="●"/>
            </a:pPr>
            <a:r>
              <a:rPr lang="en" sz="2200">
                <a:solidFill>
                  <a:schemeClr val="dk1"/>
                </a:solidFill>
                <a:latin typeface="Amatic SC"/>
                <a:ea typeface="Amatic SC"/>
                <a:cs typeface="Amatic SC"/>
                <a:sym typeface="Amatic SC"/>
              </a:rPr>
              <a:t>Consider what is normal or </a:t>
            </a:r>
            <a:r>
              <a:rPr lang="en" sz="2200">
                <a:solidFill>
                  <a:schemeClr val="dk1"/>
                </a:solidFill>
                <a:latin typeface="Amatic SC"/>
                <a:ea typeface="Amatic SC"/>
                <a:cs typeface="Amatic SC"/>
                <a:sym typeface="Amatic SC"/>
              </a:rPr>
              <a:t>acceptable behavior </a:t>
            </a:r>
            <a:endParaRPr sz="2200">
              <a:solidFill>
                <a:schemeClr val="dk1"/>
              </a:solidFill>
              <a:latin typeface="Amatic SC"/>
              <a:ea typeface="Amatic SC"/>
              <a:cs typeface="Amatic SC"/>
              <a:sym typeface="Amatic SC"/>
            </a:endParaRPr>
          </a:p>
          <a:p>
            <a:pPr indent="-368300" lvl="0" marL="457200" rtl="0" algn="l">
              <a:spcBef>
                <a:spcPts val="0"/>
              </a:spcBef>
              <a:spcAft>
                <a:spcPts val="0"/>
              </a:spcAft>
              <a:buClr>
                <a:srgbClr val="E69138"/>
              </a:buClr>
              <a:buSzPts val="2200"/>
              <a:buFont typeface="Amatic SC"/>
              <a:buChar char="●"/>
            </a:pPr>
            <a:r>
              <a:rPr lang="en" sz="2200">
                <a:solidFill>
                  <a:schemeClr val="dk1"/>
                </a:solidFill>
                <a:latin typeface="Amatic SC"/>
                <a:ea typeface="Amatic SC"/>
                <a:cs typeface="Amatic SC"/>
                <a:sym typeface="Amatic SC"/>
              </a:rPr>
              <a:t>Unspoken rules</a:t>
            </a:r>
            <a:endParaRPr sz="2200">
              <a:solidFill>
                <a:schemeClr val="dk1"/>
              </a:solidFill>
              <a:latin typeface="Amatic SC"/>
              <a:ea typeface="Amatic SC"/>
              <a:cs typeface="Amatic SC"/>
              <a:sym typeface="Amatic SC"/>
            </a:endParaRPr>
          </a:p>
          <a:p>
            <a:pPr indent="-368300" lvl="0" marL="457200" rtl="0" algn="l">
              <a:spcBef>
                <a:spcPts val="0"/>
              </a:spcBef>
              <a:spcAft>
                <a:spcPts val="0"/>
              </a:spcAft>
              <a:buClr>
                <a:srgbClr val="E69138"/>
              </a:buClr>
              <a:buSzPts val="2200"/>
              <a:buFont typeface="Amatic SC"/>
              <a:buChar char="●"/>
            </a:pPr>
            <a:r>
              <a:rPr lang="en" sz="2200">
                <a:solidFill>
                  <a:schemeClr val="dk1"/>
                </a:solidFill>
                <a:latin typeface="Amatic SC"/>
                <a:ea typeface="Amatic SC"/>
                <a:cs typeface="Amatic SC"/>
                <a:sym typeface="Amatic SC"/>
              </a:rPr>
              <a:t>Affects interpersonal interactions and social roles</a:t>
            </a:r>
            <a:endParaRPr sz="2200">
              <a:solidFill>
                <a:schemeClr val="dk1"/>
              </a:solidFill>
              <a:latin typeface="Amatic SC"/>
              <a:ea typeface="Amatic SC"/>
              <a:cs typeface="Amatic SC"/>
              <a:sym typeface="Amatic SC"/>
            </a:endParaRPr>
          </a:p>
        </p:txBody>
      </p:sp>
      <p:grpSp>
        <p:nvGrpSpPr>
          <p:cNvPr id="6985" name="Google Shape;6985;p38"/>
          <p:cNvGrpSpPr/>
          <p:nvPr/>
        </p:nvGrpSpPr>
        <p:grpSpPr>
          <a:xfrm rot="-1218229">
            <a:off x="6138450" y="2692381"/>
            <a:ext cx="967558" cy="764367"/>
            <a:chOff x="5994599" y="1926525"/>
            <a:chExt cx="321776" cy="254202"/>
          </a:xfrm>
        </p:grpSpPr>
        <p:sp>
          <p:nvSpPr>
            <p:cNvPr id="6986" name="Google Shape;6986;p38"/>
            <p:cNvSpPr/>
            <p:nvPr/>
          </p:nvSpPr>
          <p:spPr>
            <a:xfrm>
              <a:off x="5994599" y="1930749"/>
              <a:ext cx="286759" cy="249978"/>
            </a:xfrm>
            <a:custGeom>
              <a:rect b="b" l="l" r="r" t="t"/>
              <a:pathLst>
                <a:path extrusionOk="0" h="12446" w="12343">
                  <a:moveTo>
                    <a:pt x="8323" y="0"/>
                  </a:moveTo>
                  <a:cubicBezTo>
                    <a:pt x="7468" y="0"/>
                    <a:pt x="6628" y="372"/>
                    <a:pt x="6038" y="844"/>
                  </a:cubicBezTo>
                  <a:cubicBezTo>
                    <a:pt x="5137" y="1611"/>
                    <a:pt x="4504" y="2612"/>
                    <a:pt x="3736" y="3446"/>
                  </a:cubicBezTo>
                  <a:cubicBezTo>
                    <a:pt x="3369" y="3846"/>
                    <a:pt x="2902" y="4280"/>
                    <a:pt x="2769" y="4780"/>
                  </a:cubicBezTo>
                  <a:cubicBezTo>
                    <a:pt x="2469" y="5547"/>
                    <a:pt x="2802" y="6515"/>
                    <a:pt x="2269" y="7149"/>
                  </a:cubicBezTo>
                  <a:cubicBezTo>
                    <a:pt x="1968" y="7482"/>
                    <a:pt x="1468" y="7649"/>
                    <a:pt x="1034" y="7849"/>
                  </a:cubicBezTo>
                  <a:cubicBezTo>
                    <a:pt x="601" y="8049"/>
                    <a:pt x="167" y="8349"/>
                    <a:pt x="100" y="8750"/>
                  </a:cubicBezTo>
                  <a:cubicBezTo>
                    <a:pt x="0" y="9150"/>
                    <a:pt x="267" y="9550"/>
                    <a:pt x="601" y="9817"/>
                  </a:cubicBezTo>
                  <a:cubicBezTo>
                    <a:pt x="934" y="10084"/>
                    <a:pt x="1335" y="10251"/>
                    <a:pt x="1768" y="10418"/>
                  </a:cubicBezTo>
                  <a:cubicBezTo>
                    <a:pt x="2435" y="10751"/>
                    <a:pt x="3002" y="11085"/>
                    <a:pt x="3670" y="11385"/>
                  </a:cubicBezTo>
                  <a:cubicBezTo>
                    <a:pt x="4870" y="11919"/>
                    <a:pt x="6205" y="12186"/>
                    <a:pt x="7539" y="12352"/>
                  </a:cubicBezTo>
                  <a:cubicBezTo>
                    <a:pt x="7855" y="12407"/>
                    <a:pt x="8183" y="12445"/>
                    <a:pt x="8505" y="12445"/>
                  </a:cubicBezTo>
                  <a:cubicBezTo>
                    <a:pt x="8965" y="12445"/>
                    <a:pt x="9415" y="12368"/>
                    <a:pt x="9807" y="12152"/>
                  </a:cubicBezTo>
                  <a:cubicBezTo>
                    <a:pt x="10474" y="11785"/>
                    <a:pt x="10808" y="11051"/>
                    <a:pt x="11042" y="10384"/>
                  </a:cubicBezTo>
                  <a:cubicBezTo>
                    <a:pt x="11775" y="8450"/>
                    <a:pt x="12276" y="6381"/>
                    <a:pt x="12309" y="4313"/>
                  </a:cubicBezTo>
                  <a:cubicBezTo>
                    <a:pt x="12342" y="3346"/>
                    <a:pt x="12209" y="2312"/>
                    <a:pt x="11609" y="1511"/>
                  </a:cubicBezTo>
                  <a:cubicBezTo>
                    <a:pt x="10841" y="611"/>
                    <a:pt x="10208" y="210"/>
                    <a:pt x="9374" y="210"/>
                  </a:cubicBezTo>
                  <a:cubicBezTo>
                    <a:pt x="9032" y="64"/>
                    <a:pt x="8676" y="0"/>
                    <a:pt x="8323"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7" name="Google Shape;6987;p38"/>
            <p:cNvSpPr/>
            <p:nvPr/>
          </p:nvSpPr>
          <p:spPr>
            <a:xfrm>
              <a:off x="6072000" y="1942500"/>
              <a:ext cx="192675" cy="209375"/>
            </a:xfrm>
            <a:custGeom>
              <a:rect b="b" l="l" r="r" t="t"/>
              <a:pathLst>
                <a:path extrusionOk="0" h="8375" w="7707">
                  <a:moveTo>
                    <a:pt x="4063" y="1"/>
                  </a:moveTo>
                  <a:cubicBezTo>
                    <a:pt x="1610" y="1"/>
                    <a:pt x="683" y="2921"/>
                    <a:pt x="401" y="4110"/>
                  </a:cubicBezTo>
                  <a:cubicBezTo>
                    <a:pt x="168" y="5411"/>
                    <a:pt x="1" y="7412"/>
                    <a:pt x="3670" y="8280"/>
                  </a:cubicBezTo>
                  <a:cubicBezTo>
                    <a:pt x="3931" y="8344"/>
                    <a:pt x="4173" y="8374"/>
                    <a:pt x="4399" y="8374"/>
                  </a:cubicBezTo>
                  <a:cubicBezTo>
                    <a:pt x="6391" y="8374"/>
                    <a:pt x="7046" y="6004"/>
                    <a:pt x="7406" y="3877"/>
                  </a:cubicBezTo>
                  <a:cubicBezTo>
                    <a:pt x="7706" y="2042"/>
                    <a:pt x="6505" y="341"/>
                    <a:pt x="4671" y="41"/>
                  </a:cubicBezTo>
                  <a:lnTo>
                    <a:pt x="4571" y="41"/>
                  </a:lnTo>
                  <a:cubicBezTo>
                    <a:pt x="4395" y="14"/>
                    <a:pt x="4226" y="1"/>
                    <a:pt x="406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8" name="Google Shape;6988;p38"/>
            <p:cNvSpPr/>
            <p:nvPr/>
          </p:nvSpPr>
          <p:spPr>
            <a:xfrm>
              <a:off x="6230450" y="2058175"/>
              <a:ext cx="43400" cy="57750"/>
            </a:xfrm>
            <a:custGeom>
              <a:rect b="b" l="l" r="r" t="t"/>
              <a:pathLst>
                <a:path extrusionOk="0" h="2310" w="1736">
                  <a:moveTo>
                    <a:pt x="925" y="0"/>
                  </a:moveTo>
                  <a:cubicBezTo>
                    <a:pt x="651" y="0"/>
                    <a:pt x="234" y="139"/>
                    <a:pt x="234" y="417"/>
                  </a:cubicBezTo>
                  <a:lnTo>
                    <a:pt x="1" y="2185"/>
                  </a:lnTo>
                  <a:cubicBezTo>
                    <a:pt x="166" y="2271"/>
                    <a:pt x="332" y="2310"/>
                    <a:pt x="493" y="2310"/>
                  </a:cubicBezTo>
                  <a:cubicBezTo>
                    <a:pt x="1145" y="2310"/>
                    <a:pt x="1708" y="1673"/>
                    <a:pt x="1735" y="951"/>
                  </a:cubicBezTo>
                  <a:cubicBezTo>
                    <a:pt x="1735" y="551"/>
                    <a:pt x="1535" y="50"/>
                    <a:pt x="1068" y="17"/>
                  </a:cubicBezTo>
                  <a:cubicBezTo>
                    <a:pt x="1029" y="6"/>
                    <a:pt x="980" y="0"/>
                    <a:pt x="92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9" name="Google Shape;6989;p38"/>
            <p:cNvSpPr/>
            <p:nvPr/>
          </p:nvSpPr>
          <p:spPr>
            <a:xfrm>
              <a:off x="6132050" y="2004375"/>
              <a:ext cx="57575" cy="65625"/>
            </a:xfrm>
            <a:custGeom>
              <a:rect b="b" l="l" r="r" t="t"/>
              <a:pathLst>
                <a:path extrusionOk="0" h="2625" w="2303">
                  <a:moveTo>
                    <a:pt x="2302" y="1"/>
                  </a:moveTo>
                  <a:cubicBezTo>
                    <a:pt x="2302" y="1"/>
                    <a:pt x="2235" y="1"/>
                    <a:pt x="2235" y="34"/>
                  </a:cubicBezTo>
                  <a:cubicBezTo>
                    <a:pt x="2102" y="334"/>
                    <a:pt x="1535" y="1702"/>
                    <a:pt x="1268" y="1702"/>
                  </a:cubicBezTo>
                  <a:cubicBezTo>
                    <a:pt x="1201" y="1702"/>
                    <a:pt x="1101" y="1435"/>
                    <a:pt x="1001" y="1402"/>
                  </a:cubicBezTo>
                  <a:cubicBezTo>
                    <a:pt x="935" y="1368"/>
                    <a:pt x="834" y="1335"/>
                    <a:pt x="701" y="1335"/>
                  </a:cubicBezTo>
                  <a:cubicBezTo>
                    <a:pt x="1" y="1402"/>
                    <a:pt x="334" y="2336"/>
                    <a:pt x="668" y="2602"/>
                  </a:cubicBezTo>
                  <a:cubicBezTo>
                    <a:pt x="676" y="2618"/>
                    <a:pt x="689" y="2625"/>
                    <a:pt x="705" y="2625"/>
                  </a:cubicBezTo>
                  <a:cubicBezTo>
                    <a:pt x="754" y="2625"/>
                    <a:pt x="818" y="2561"/>
                    <a:pt x="768" y="2536"/>
                  </a:cubicBezTo>
                  <a:cubicBezTo>
                    <a:pt x="601" y="2336"/>
                    <a:pt x="367" y="2102"/>
                    <a:pt x="434" y="1835"/>
                  </a:cubicBezTo>
                  <a:cubicBezTo>
                    <a:pt x="463" y="1587"/>
                    <a:pt x="569" y="1492"/>
                    <a:pt x="696" y="1492"/>
                  </a:cubicBezTo>
                  <a:cubicBezTo>
                    <a:pt x="859" y="1492"/>
                    <a:pt x="1056" y="1648"/>
                    <a:pt x="1168" y="1835"/>
                  </a:cubicBezTo>
                  <a:cubicBezTo>
                    <a:pt x="1185" y="1852"/>
                    <a:pt x="1210" y="1860"/>
                    <a:pt x="1235" y="1860"/>
                  </a:cubicBezTo>
                  <a:cubicBezTo>
                    <a:pt x="1260" y="1860"/>
                    <a:pt x="1285" y="1852"/>
                    <a:pt x="1301" y="1835"/>
                  </a:cubicBezTo>
                  <a:cubicBezTo>
                    <a:pt x="1768" y="1335"/>
                    <a:pt x="2002" y="668"/>
                    <a:pt x="23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0" name="Google Shape;6990;p38"/>
            <p:cNvSpPr/>
            <p:nvPr/>
          </p:nvSpPr>
          <p:spPr>
            <a:xfrm>
              <a:off x="6210450" y="2036075"/>
              <a:ext cx="7300" cy="6500"/>
            </a:xfrm>
            <a:custGeom>
              <a:rect b="b" l="l" r="r" t="t"/>
              <a:pathLst>
                <a:path extrusionOk="0" h="260" w="292">
                  <a:moveTo>
                    <a:pt x="134" y="0"/>
                  </a:moveTo>
                  <a:cubicBezTo>
                    <a:pt x="33" y="0"/>
                    <a:pt x="0" y="100"/>
                    <a:pt x="0" y="134"/>
                  </a:cubicBezTo>
                  <a:cubicBezTo>
                    <a:pt x="33" y="167"/>
                    <a:pt x="33" y="167"/>
                    <a:pt x="33" y="234"/>
                  </a:cubicBezTo>
                  <a:cubicBezTo>
                    <a:pt x="60" y="252"/>
                    <a:pt x="92" y="260"/>
                    <a:pt x="123" y="260"/>
                  </a:cubicBezTo>
                  <a:cubicBezTo>
                    <a:pt x="209" y="260"/>
                    <a:pt x="291" y="198"/>
                    <a:pt x="267" y="100"/>
                  </a:cubicBezTo>
                  <a:cubicBezTo>
                    <a:pt x="200" y="67"/>
                    <a:pt x="200"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1" name="Google Shape;6991;p38"/>
            <p:cNvSpPr/>
            <p:nvPr/>
          </p:nvSpPr>
          <p:spPr>
            <a:xfrm>
              <a:off x="6131225" y="2011050"/>
              <a:ext cx="8700" cy="6100"/>
            </a:xfrm>
            <a:custGeom>
              <a:rect b="b" l="l" r="r" t="t"/>
              <a:pathLst>
                <a:path extrusionOk="0" h="244" w="348">
                  <a:moveTo>
                    <a:pt x="167" y="0"/>
                  </a:moveTo>
                  <a:cubicBezTo>
                    <a:pt x="34" y="0"/>
                    <a:pt x="0" y="167"/>
                    <a:pt x="134" y="234"/>
                  </a:cubicBezTo>
                  <a:lnTo>
                    <a:pt x="167" y="234"/>
                  </a:lnTo>
                  <a:cubicBezTo>
                    <a:pt x="184" y="241"/>
                    <a:pt x="199" y="244"/>
                    <a:pt x="213" y="244"/>
                  </a:cubicBezTo>
                  <a:cubicBezTo>
                    <a:pt x="338" y="244"/>
                    <a:pt x="347"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2" name="Google Shape;6992;p38"/>
            <p:cNvSpPr/>
            <p:nvPr/>
          </p:nvSpPr>
          <p:spPr>
            <a:xfrm>
              <a:off x="6140400" y="2076575"/>
              <a:ext cx="58400" cy="15475"/>
            </a:xfrm>
            <a:custGeom>
              <a:rect b="b" l="l" r="r" t="t"/>
              <a:pathLst>
                <a:path extrusionOk="0" h="619" w="2336">
                  <a:moveTo>
                    <a:pt x="2297" y="1"/>
                  </a:moveTo>
                  <a:cubicBezTo>
                    <a:pt x="2288" y="1"/>
                    <a:pt x="2278" y="5"/>
                    <a:pt x="2268" y="15"/>
                  </a:cubicBezTo>
                  <a:cubicBezTo>
                    <a:pt x="1901" y="315"/>
                    <a:pt x="1501" y="482"/>
                    <a:pt x="1068" y="482"/>
                  </a:cubicBezTo>
                  <a:cubicBezTo>
                    <a:pt x="767" y="482"/>
                    <a:pt x="334" y="448"/>
                    <a:pt x="134" y="181"/>
                  </a:cubicBezTo>
                  <a:cubicBezTo>
                    <a:pt x="124" y="172"/>
                    <a:pt x="108" y="168"/>
                    <a:pt x="91" y="168"/>
                  </a:cubicBezTo>
                  <a:cubicBezTo>
                    <a:pt x="50" y="168"/>
                    <a:pt x="0" y="191"/>
                    <a:pt x="0" y="215"/>
                  </a:cubicBezTo>
                  <a:cubicBezTo>
                    <a:pt x="100" y="548"/>
                    <a:pt x="734" y="615"/>
                    <a:pt x="1001" y="615"/>
                  </a:cubicBezTo>
                  <a:cubicBezTo>
                    <a:pt x="1042" y="617"/>
                    <a:pt x="1081" y="619"/>
                    <a:pt x="1120" y="619"/>
                  </a:cubicBezTo>
                  <a:cubicBezTo>
                    <a:pt x="1625" y="619"/>
                    <a:pt x="1994" y="420"/>
                    <a:pt x="2335" y="48"/>
                  </a:cubicBezTo>
                  <a:cubicBezTo>
                    <a:pt x="2335" y="24"/>
                    <a:pt x="2318"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3" name="Google Shape;6993;p38"/>
            <p:cNvSpPr/>
            <p:nvPr/>
          </p:nvSpPr>
          <p:spPr>
            <a:xfrm>
              <a:off x="6191250" y="2070950"/>
              <a:ext cx="13275" cy="18600"/>
            </a:xfrm>
            <a:custGeom>
              <a:rect b="b" l="l" r="r" t="t"/>
              <a:pathLst>
                <a:path extrusionOk="0" h="744" w="531">
                  <a:moveTo>
                    <a:pt x="132" y="0"/>
                  </a:moveTo>
                  <a:cubicBezTo>
                    <a:pt x="112" y="0"/>
                    <a:pt x="90" y="2"/>
                    <a:pt x="68" y="6"/>
                  </a:cubicBezTo>
                  <a:cubicBezTo>
                    <a:pt x="1" y="6"/>
                    <a:pt x="1" y="73"/>
                    <a:pt x="68" y="73"/>
                  </a:cubicBezTo>
                  <a:cubicBezTo>
                    <a:pt x="201" y="106"/>
                    <a:pt x="301" y="173"/>
                    <a:pt x="368" y="273"/>
                  </a:cubicBezTo>
                  <a:cubicBezTo>
                    <a:pt x="401" y="406"/>
                    <a:pt x="435" y="540"/>
                    <a:pt x="401" y="673"/>
                  </a:cubicBezTo>
                  <a:cubicBezTo>
                    <a:pt x="401" y="715"/>
                    <a:pt x="427" y="743"/>
                    <a:pt x="446" y="743"/>
                  </a:cubicBezTo>
                  <a:cubicBezTo>
                    <a:pt x="458" y="743"/>
                    <a:pt x="468" y="732"/>
                    <a:pt x="468" y="707"/>
                  </a:cubicBezTo>
                  <a:cubicBezTo>
                    <a:pt x="530" y="456"/>
                    <a:pt x="446" y="0"/>
                    <a:pt x="1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4" name="Google Shape;6994;p38"/>
            <p:cNvSpPr/>
            <p:nvPr/>
          </p:nvSpPr>
          <p:spPr>
            <a:xfrm>
              <a:off x="6122875" y="1938875"/>
              <a:ext cx="130125" cy="77050"/>
            </a:xfrm>
            <a:custGeom>
              <a:rect b="b" l="l" r="r" t="t"/>
              <a:pathLst>
                <a:path extrusionOk="0" h="3082" w="5205">
                  <a:moveTo>
                    <a:pt x="2150" y="0"/>
                  </a:moveTo>
                  <a:cubicBezTo>
                    <a:pt x="1943" y="0"/>
                    <a:pt x="1737" y="17"/>
                    <a:pt x="1535" y="52"/>
                  </a:cubicBezTo>
                  <a:cubicBezTo>
                    <a:pt x="801" y="186"/>
                    <a:pt x="101" y="719"/>
                    <a:pt x="34" y="1486"/>
                  </a:cubicBezTo>
                  <a:cubicBezTo>
                    <a:pt x="1" y="1820"/>
                    <a:pt x="167" y="2220"/>
                    <a:pt x="501" y="2354"/>
                  </a:cubicBezTo>
                  <a:cubicBezTo>
                    <a:pt x="585" y="2396"/>
                    <a:pt x="675" y="2414"/>
                    <a:pt x="767" y="2414"/>
                  </a:cubicBezTo>
                  <a:cubicBezTo>
                    <a:pt x="967" y="2414"/>
                    <a:pt x="1175" y="2324"/>
                    <a:pt x="1335" y="2187"/>
                  </a:cubicBezTo>
                  <a:cubicBezTo>
                    <a:pt x="1535" y="2020"/>
                    <a:pt x="1702" y="1720"/>
                    <a:pt x="1869" y="1486"/>
                  </a:cubicBezTo>
                  <a:lnTo>
                    <a:pt x="1869" y="1486"/>
                  </a:lnTo>
                  <a:cubicBezTo>
                    <a:pt x="1769" y="1753"/>
                    <a:pt x="1635" y="2120"/>
                    <a:pt x="1802" y="2354"/>
                  </a:cubicBezTo>
                  <a:cubicBezTo>
                    <a:pt x="1897" y="2526"/>
                    <a:pt x="2070" y="2599"/>
                    <a:pt x="2249" y="2599"/>
                  </a:cubicBezTo>
                  <a:cubicBezTo>
                    <a:pt x="2384" y="2599"/>
                    <a:pt x="2522" y="2558"/>
                    <a:pt x="2636" y="2487"/>
                  </a:cubicBezTo>
                  <a:cubicBezTo>
                    <a:pt x="2936" y="2320"/>
                    <a:pt x="3036" y="2020"/>
                    <a:pt x="3203" y="1720"/>
                  </a:cubicBezTo>
                  <a:lnTo>
                    <a:pt x="3203" y="1720"/>
                  </a:lnTo>
                  <a:cubicBezTo>
                    <a:pt x="3136" y="2154"/>
                    <a:pt x="3036" y="2621"/>
                    <a:pt x="3336" y="2887"/>
                  </a:cubicBezTo>
                  <a:cubicBezTo>
                    <a:pt x="3470" y="3021"/>
                    <a:pt x="3650" y="3082"/>
                    <a:pt x="3835" y="3082"/>
                  </a:cubicBezTo>
                  <a:cubicBezTo>
                    <a:pt x="4065" y="3082"/>
                    <a:pt x="4304" y="2987"/>
                    <a:pt x="4470" y="2821"/>
                  </a:cubicBezTo>
                  <a:cubicBezTo>
                    <a:pt x="4804" y="2521"/>
                    <a:pt x="4937" y="2120"/>
                    <a:pt x="5038" y="1720"/>
                  </a:cubicBezTo>
                  <a:lnTo>
                    <a:pt x="5204" y="2020"/>
                  </a:lnTo>
                  <a:cubicBezTo>
                    <a:pt x="5171" y="1653"/>
                    <a:pt x="4971" y="1320"/>
                    <a:pt x="4671" y="1053"/>
                  </a:cubicBezTo>
                  <a:cubicBezTo>
                    <a:pt x="4370" y="819"/>
                    <a:pt x="4170" y="519"/>
                    <a:pt x="3837" y="352"/>
                  </a:cubicBezTo>
                  <a:cubicBezTo>
                    <a:pt x="3320" y="131"/>
                    <a:pt x="2732" y="0"/>
                    <a:pt x="2150"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5" name="Google Shape;6995;p38"/>
            <p:cNvSpPr/>
            <p:nvPr/>
          </p:nvSpPr>
          <p:spPr>
            <a:xfrm>
              <a:off x="6258800" y="1926525"/>
              <a:ext cx="57575" cy="53300"/>
            </a:xfrm>
            <a:custGeom>
              <a:rect b="b" l="l" r="r" t="t"/>
              <a:pathLst>
                <a:path extrusionOk="0" h="2132" w="2303">
                  <a:moveTo>
                    <a:pt x="1510" y="0"/>
                  </a:moveTo>
                  <a:cubicBezTo>
                    <a:pt x="1463" y="0"/>
                    <a:pt x="1416" y="4"/>
                    <a:pt x="1368" y="12"/>
                  </a:cubicBezTo>
                  <a:cubicBezTo>
                    <a:pt x="701" y="146"/>
                    <a:pt x="101" y="846"/>
                    <a:pt x="1" y="1647"/>
                  </a:cubicBezTo>
                  <a:lnTo>
                    <a:pt x="101" y="1880"/>
                  </a:lnTo>
                  <a:cubicBezTo>
                    <a:pt x="374" y="2017"/>
                    <a:pt x="693" y="2131"/>
                    <a:pt x="1001" y="2131"/>
                  </a:cubicBezTo>
                  <a:cubicBezTo>
                    <a:pt x="1068" y="2131"/>
                    <a:pt x="1136" y="2126"/>
                    <a:pt x="1202" y="2114"/>
                  </a:cubicBezTo>
                  <a:cubicBezTo>
                    <a:pt x="1569" y="2014"/>
                    <a:pt x="1936" y="1780"/>
                    <a:pt x="2102" y="1347"/>
                  </a:cubicBezTo>
                  <a:cubicBezTo>
                    <a:pt x="2302" y="946"/>
                    <a:pt x="2236" y="379"/>
                    <a:pt x="1936" y="146"/>
                  </a:cubicBezTo>
                  <a:cubicBezTo>
                    <a:pt x="1808" y="44"/>
                    <a:pt x="1661" y="0"/>
                    <a:pt x="1510"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ransition spd="med">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9" name="Shape 6999"/>
        <p:cNvGrpSpPr/>
        <p:nvPr/>
      </p:nvGrpSpPr>
      <p:grpSpPr>
        <a:xfrm>
          <a:off x="0" y="0"/>
          <a:ext cx="0" cy="0"/>
          <a:chOff x="0" y="0"/>
          <a:chExt cx="0" cy="0"/>
        </a:xfrm>
      </p:grpSpPr>
      <p:sp>
        <p:nvSpPr>
          <p:cNvPr id="7000" name="Google Shape;7000;p39"/>
          <p:cNvSpPr/>
          <p:nvPr/>
        </p:nvSpPr>
        <p:spPr>
          <a:xfrm>
            <a:off x="1208101" y="236426"/>
            <a:ext cx="3657204" cy="1417878"/>
          </a:xfrm>
          <a:prstGeom prst="irregularSeal1">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Playfair Display Medium"/>
                <a:ea typeface="Playfair Display Medium"/>
                <a:cs typeface="Playfair Display Medium"/>
                <a:sym typeface="Playfair Display Medium"/>
              </a:rPr>
              <a:t>Example</a:t>
            </a:r>
            <a:endParaRPr sz="2800">
              <a:latin typeface="Playfair Display Medium"/>
              <a:ea typeface="Playfair Display Medium"/>
              <a:cs typeface="Playfair Display Medium"/>
              <a:sym typeface="Playfair Display Medium"/>
            </a:endParaRPr>
          </a:p>
        </p:txBody>
      </p:sp>
      <p:pic>
        <p:nvPicPr>
          <p:cNvPr id="7001" name="Google Shape;7001;p39" title="Screenshot 2025-10-02 at 12.42.05 PM.png"/>
          <p:cNvPicPr preferRelativeResize="0"/>
          <p:nvPr/>
        </p:nvPicPr>
        <p:blipFill rotWithShape="1">
          <a:blip r:embed="rId3">
            <a:alphaModFix/>
          </a:blip>
          <a:srcRect b="0" l="0" r="0" t="3577"/>
          <a:stretch/>
        </p:blipFill>
        <p:spPr>
          <a:xfrm>
            <a:off x="4962150" y="2227100"/>
            <a:ext cx="3049176" cy="2216075"/>
          </a:xfrm>
          <a:prstGeom prst="rect">
            <a:avLst/>
          </a:prstGeom>
          <a:noFill/>
          <a:ln>
            <a:noFill/>
          </a:ln>
        </p:spPr>
      </p:pic>
      <p:pic>
        <p:nvPicPr>
          <p:cNvPr id="7002" name="Google Shape;7002;p39" title="Screenshot 2025-10-02 at 1.07.25 PM.png"/>
          <p:cNvPicPr preferRelativeResize="0"/>
          <p:nvPr/>
        </p:nvPicPr>
        <p:blipFill>
          <a:blip r:embed="rId4">
            <a:alphaModFix/>
          </a:blip>
          <a:stretch>
            <a:fillRect/>
          </a:stretch>
        </p:blipFill>
        <p:spPr>
          <a:xfrm>
            <a:off x="1420050" y="2103350"/>
            <a:ext cx="3240950" cy="2799376"/>
          </a:xfrm>
          <a:prstGeom prst="rect">
            <a:avLst/>
          </a:prstGeom>
          <a:noFill/>
          <a:ln>
            <a:noFill/>
          </a:ln>
        </p:spPr>
      </p:pic>
    </p:spTree>
  </p:cSld>
  <p:clrMapOvr>
    <a:masterClrMapping/>
  </p:clrMapOvr>
  <mc:AlternateContent>
    <mc:Choice Requires="p14">
      <p:transition spd="med">
        <p14:flip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6" name="Shape 7006"/>
        <p:cNvGrpSpPr/>
        <p:nvPr/>
      </p:nvGrpSpPr>
      <p:grpSpPr>
        <a:xfrm>
          <a:off x="0" y="0"/>
          <a:ext cx="0" cy="0"/>
          <a:chOff x="0" y="0"/>
          <a:chExt cx="0" cy="0"/>
        </a:xfrm>
      </p:grpSpPr>
      <p:sp>
        <p:nvSpPr>
          <p:cNvPr id="7007" name="Google Shape;7007;p40"/>
          <p:cNvSpPr/>
          <p:nvPr/>
        </p:nvSpPr>
        <p:spPr>
          <a:xfrm rot="-6266355">
            <a:off x="1457081" y="-379731"/>
            <a:ext cx="988452" cy="2420015"/>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lt1"/>
          </a:solidFill>
          <a:ln>
            <a:noFill/>
          </a:ln>
        </p:spPr>
      </p:sp>
      <p:sp>
        <p:nvSpPr>
          <p:cNvPr id="7008" name="Google Shape;7008;p40"/>
          <p:cNvSpPr txBox="1"/>
          <p:nvPr/>
        </p:nvSpPr>
        <p:spPr>
          <a:xfrm>
            <a:off x="938725" y="488925"/>
            <a:ext cx="2307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200">
                <a:solidFill>
                  <a:schemeClr val="dk1"/>
                </a:solidFill>
                <a:latin typeface="Jua"/>
                <a:ea typeface="Jua"/>
                <a:cs typeface="Jua"/>
                <a:sym typeface="Jua"/>
              </a:rPr>
              <a:t>Religion </a:t>
            </a:r>
            <a:endParaRPr sz="4200">
              <a:solidFill>
                <a:schemeClr val="dk1"/>
              </a:solidFill>
              <a:latin typeface="Jua"/>
              <a:ea typeface="Jua"/>
              <a:cs typeface="Jua"/>
              <a:sym typeface="Jua"/>
            </a:endParaRPr>
          </a:p>
        </p:txBody>
      </p:sp>
      <p:sp>
        <p:nvSpPr>
          <p:cNvPr id="7009" name="Google Shape;7009;p40"/>
          <p:cNvSpPr txBox="1"/>
          <p:nvPr/>
        </p:nvSpPr>
        <p:spPr>
          <a:xfrm>
            <a:off x="2063275" y="1417875"/>
            <a:ext cx="5632500" cy="18777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E69138"/>
              </a:buClr>
              <a:buSzPts val="2200"/>
              <a:buFont typeface="Amatic SC"/>
              <a:buChar char="●"/>
            </a:pPr>
            <a:r>
              <a:rPr lang="en" sz="2200">
                <a:solidFill>
                  <a:schemeClr val="dk1"/>
                </a:solidFill>
                <a:latin typeface="Amatic SC"/>
                <a:ea typeface="Amatic SC"/>
                <a:cs typeface="Amatic SC"/>
                <a:sym typeface="Amatic SC"/>
              </a:rPr>
              <a:t>Shared belief, </a:t>
            </a:r>
            <a:r>
              <a:rPr lang="en" sz="2200">
                <a:solidFill>
                  <a:schemeClr val="dk1"/>
                </a:solidFill>
                <a:latin typeface="Amatic SC"/>
                <a:ea typeface="Amatic SC"/>
                <a:cs typeface="Amatic SC"/>
                <a:sym typeface="Amatic SC"/>
              </a:rPr>
              <a:t>values</a:t>
            </a:r>
            <a:r>
              <a:rPr lang="en" sz="2200">
                <a:solidFill>
                  <a:schemeClr val="dk1"/>
                </a:solidFill>
                <a:latin typeface="Amatic SC"/>
                <a:ea typeface="Amatic SC"/>
                <a:cs typeface="Amatic SC"/>
                <a:sym typeface="Amatic SC"/>
              </a:rPr>
              <a:t> and moral guidelines </a:t>
            </a:r>
            <a:endParaRPr sz="2200">
              <a:solidFill>
                <a:schemeClr val="dk1"/>
              </a:solidFill>
              <a:latin typeface="Amatic SC"/>
              <a:ea typeface="Amatic SC"/>
              <a:cs typeface="Amatic SC"/>
              <a:sym typeface="Amatic SC"/>
            </a:endParaRPr>
          </a:p>
          <a:p>
            <a:pPr indent="-368300" lvl="0" marL="457200" rtl="0" algn="l">
              <a:spcBef>
                <a:spcPts val="0"/>
              </a:spcBef>
              <a:spcAft>
                <a:spcPts val="0"/>
              </a:spcAft>
              <a:buClr>
                <a:srgbClr val="E69138"/>
              </a:buClr>
              <a:buSzPts val="2200"/>
              <a:buFont typeface="Amatic SC"/>
              <a:buChar char="●"/>
            </a:pPr>
            <a:r>
              <a:rPr lang="en" sz="2200">
                <a:solidFill>
                  <a:schemeClr val="dk1"/>
                </a:solidFill>
                <a:latin typeface="Amatic SC"/>
                <a:ea typeface="Amatic SC"/>
                <a:cs typeface="Amatic SC"/>
                <a:sym typeface="Amatic SC"/>
              </a:rPr>
              <a:t>Personal development and </a:t>
            </a:r>
            <a:r>
              <a:rPr lang="en" sz="2200">
                <a:solidFill>
                  <a:schemeClr val="dk1"/>
                </a:solidFill>
                <a:latin typeface="Amatic SC"/>
                <a:ea typeface="Amatic SC"/>
                <a:cs typeface="Amatic SC"/>
                <a:sym typeface="Amatic SC"/>
              </a:rPr>
              <a:t>decision</a:t>
            </a:r>
            <a:r>
              <a:rPr lang="en" sz="2200">
                <a:solidFill>
                  <a:schemeClr val="dk1"/>
                </a:solidFill>
                <a:latin typeface="Amatic SC"/>
                <a:ea typeface="Amatic SC"/>
                <a:cs typeface="Amatic SC"/>
                <a:sym typeface="Amatic SC"/>
              </a:rPr>
              <a:t> making </a:t>
            </a:r>
            <a:endParaRPr sz="2200">
              <a:solidFill>
                <a:schemeClr val="dk1"/>
              </a:solidFill>
              <a:latin typeface="Amatic SC"/>
              <a:ea typeface="Amatic SC"/>
              <a:cs typeface="Amatic SC"/>
              <a:sym typeface="Amatic SC"/>
            </a:endParaRPr>
          </a:p>
          <a:p>
            <a:pPr indent="-368300" lvl="0" marL="457200" rtl="0" algn="l">
              <a:spcBef>
                <a:spcPts val="0"/>
              </a:spcBef>
              <a:spcAft>
                <a:spcPts val="0"/>
              </a:spcAft>
              <a:buClr>
                <a:srgbClr val="E69138"/>
              </a:buClr>
              <a:buSzPts val="2200"/>
              <a:buFont typeface="Amatic SC"/>
              <a:buChar char="●"/>
            </a:pPr>
            <a:r>
              <a:rPr lang="en" sz="2200">
                <a:solidFill>
                  <a:schemeClr val="dk1"/>
                </a:solidFill>
                <a:latin typeface="Amatic SC"/>
                <a:ea typeface="Amatic SC"/>
                <a:cs typeface="Amatic SC"/>
                <a:sym typeface="Amatic SC"/>
              </a:rPr>
              <a:t>Concepts of </a:t>
            </a:r>
            <a:r>
              <a:rPr lang="en" sz="2200">
                <a:solidFill>
                  <a:schemeClr val="dk1"/>
                </a:solidFill>
                <a:latin typeface="Amatic SC"/>
                <a:ea typeface="Amatic SC"/>
                <a:cs typeface="Amatic SC"/>
                <a:sym typeface="Amatic SC"/>
              </a:rPr>
              <a:t>right</a:t>
            </a:r>
            <a:r>
              <a:rPr lang="en" sz="2200">
                <a:solidFill>
                  <a:schemeClr val="dk1"/>
                </a:solidFill>
                <a:latin typeface="Amatic SC"/>
                <a:ea typeface="Amatic SC"/>
                <a:cs typeface="Amatic SC"/>
                <a:sym typeface="Amatic SC"/>
              </a:rPr>
              <a:t> and wrong </a:t>
            </a:r>
            <a:endParaRPr sz="2200">
              <a:solidFill>
                <a:schemeClr val="dk1"/>
              </a:solidFill>
              <a:latin typeface="Amatic SC"/>
              <a:ea typeface="Amatic SC"/>
              <a:cs typeface="Amatic SC"/>
              <a:sym typeface="Amatic SC"/>
            </a:endParaRPr>
          </a:p>
          <a:p>
            <a:pPr indent="-368300" lvl="0" marL="457200" rtl="0" algn="l">
              <a:spcBef>
                <a:spcPts val="0"/>
              </a:spcBef>
              <a:spcAft>
                <a:spcPts val="0"/>
              </a:spcAft>
              <a:buClr>
                <a:srgbClr val="E69138"/>
              </a:buClr>
              <a:buSzPts val="2200"/>
              <a:buFont typeface="Amatic SC"/>
              <a:buChar char="●"/>
            </a:pPr>
            <a:r>
              <a:rPr lang="en" sz="2200">
                <a:solidFill>
                  <a:schemeClr val="dk1"/>
                </a:solidFill>
                <a:latin typeface="Amatic SC"/>
                <a:ea typeface="Amatic SC"/>
                <a:cs typeface="Amatic SC"/>
                <a:sym typeface="Amatic SC"/>
              </a:rPr>
              <a:t>Encourage </a:t>
            </a:r>
            <a:r>
              <a:rPr lang="en" sz="2200">
                <a:solidFill>
                  <a:schemeClr val="dk1"/>
                </a:solidFill>
                <a:latin typeface="Amatic SC"/>
                <a:ea typeface="Amatic SC"/>
                <a:cs typeface="Amatic SC"/>
                <a:sym typeface="Amatic SC"/>
              </a:rPr>
              <a:t>people</a:t>
            </a:r>
            <a:r>
              <a:rPr lang="en" sz="2200">
                <a:solidFill>
                  <a:schemeClr val="dk1"/>
                </a:solidFill>
                <a:latin typeface="Amatic SC"/>
                <a:ea typeface="Amatic SC"/>
                <a:cs typeface="Amatic SC"/>
                <a:sym typeface="Amatic SC"/>
              </a:rPr>
              <a:t> to follow rules even if they doesn’t want to</a:t>
            </a:r>
            <a:endParaRPr sz="2200">
              <a:solidFill>
                <a:schemeClr val="dk1"/>
              </a:solidFill>
              <a:latin typeface="Amatic SC"/>
              <a:ea typeface="Amatic SC"/>
              <a:cs typeface="Amatic SC"/>
              <a:sym typeface="Amatic SC"/>
            </a:endParaRPr>
          </a:p>
          <a:p>
            <a:pPr indent="-368300" lvl="0" marL="457200" rtl="0" algn="l">
              <a:spcBef>
                <a:spcPts val="0"/>
              </a:spcBef>
              <a:spcAft>
                <a:spcPts val="0"/>
              </a:spcAft>
              <a:buClr>
                <a:srgbClr val="E69138"/>
              </a:buClr>
              <a:buSzPts val="2200"/>
              <a:buFont typeface="Amatic SC"/>
              <a:buChar char="●"/>
            </a:pPr>
            <a:r>
              <a:rPr lang="en" sz="2200">
                <a:solidFill>
                  <a:schemeClr val="dk1"/>
                </a:solidFill>
                <a:latin typeface="Amatic SC"/>
                <a:ea typeface="Amatic SC"/>
                <a:cs typeface="Amatic SC"/>
                <a:sym typeface="Amatic SC"/>
              </a:rPr>
              <a:t>Social expectations</a:t>
            </a:r>
            <a:endParaRPr sz="2200">
              <a:solidFill>
                <a:schemeClr val="dk1"/>
              </a:solidFill>
              <a:latin typeface="Amatic SC"/>
              <a:ea typeface="Amatic SC"/>
              <a:cs typeface="Amatic SC"/>
              <a:sym typeface="Amatic SC"/>
            </a:endParaRPr>
          </a:p>
        </p:txBody>
      </p:sp>
    </p:spTree>
  </p:cSld>
  <p:clrMapOvr>
    <a:masterClrMapping/>
  </p:clrMapOvr>
  <p:transition spd="med">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3" name="Shape 7013"/>
        <p:cNvGrpSpPr/>
        <p:nvPr/>
      </p:nvGrpSpPr>
      <p:grpSpPr>
        <a:xfrm>
          <a:off x="0" y="0"/>
          <a:ext cx="0" cy="0"/>
          <a:chOff x="0" y="0"/>
          <a:chExt cx="0" cy="0"/>
        </a:xfrm>
      </p:grpSpPr>
      <p:sp>
        <p:nvSpPr>
          <p:cNvPr id="7014" name="Google Shape;7014;p41"/>
          <p:cNvSpPr/>
          <p:nvPr/>
        </p:nvSpPr>
        <p:spPr>
          <a:xfrm>
            <a:off x="1208101" y="236426"/>
            <a:ext cx="3657204" cy="1417878"/>
          </a:xfrm>
          <a:prstGeom prst="irregularSeal1">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Playfair Display Medium"/>
                <a:ea typeface="Playfair Display Medium"/>
                <a:cs typeface="Playfair Display Medium"/>
                <a:sym typeface="Playfair Display Medium"/>
              </a:rPr>
              <a:t>Example</a:t>
            </a:r>
            <a:endParaRPr sz="2800">
              <a:latin typeface="Playfair Display Medium"/>
              <a:ea typeface="Playfair Display Medium"/>
              <a:cs typeface="Playfair Display Medium"/>
              <a:sym typeface="Playfair Display Medium"/>
            </a:endParaRPr>
          </a:p>
        </p:txBody>
      </p:sp>
      <p:pic>
        <p:nvPicPr>
          <p:cNvPr id="7015" name="Google Shape;7015;p41" title="Screenshot 2025-10-02 at 12.49.20 PM.png"/>
          <p:cNvPicPr preferRelativeResize="0"/>
          <p:nvPr/>
        </p:nvPicPr>
        <p:blipFill>
          <a:blip r:embed="rId3">
            <a:alphaModFix/>
          </a:blip>
          <a:stretch>
            <a:fillRect/>
          </a:stretch>
        </p:blipFill>
        <p:spPr>
          <a:xfrm>
            <a:off x="1740000" y="3110850"/>
            <a:ext cx="1604350" cy="1793625"/>
          </a:xfrm>
          <a:prstGeom prst="rect">
            <a:avLst/>
          </a:prstGeom>
          <a:noFill/>
          <a:ln>
            <a:noFill/>
          </a:ln>
        </p:spPr>
      </p:pic>
      <p:pic>
        <p:nvPicPr>
          <p:cNvPr id="7016" name="Google Shape;7016;p41" title="Screenshot 2025-10-02 at 12.57.43 PM.png"/>
          <p:cNvPicPr preferRelativeResize="0"/>
          <p:nvPr/>
        </p:nvPicPr>
        <p:blipFill>
          <a:blip r:embed="rId4">
            <a:alphaModFix/>
          </a:blip>
          <a:stretch>
            <a:fillRect/>
          </a:stretch>
        </p:blipFill>
        <p:spPr>
          <a:xfrm>
            <a:off x="4356925" y="2964376"/>
            <a:ext cx="2001024" cy="1940099"/>
          </a:xfrm>
          <a:prstGeom prst="rect">
            <a:avLst/>
          </a:prstGeom>
          <a:noFill/>
          <a:ln>
            <a:noFill/>
          </a:ln>
        </p:spPr>
      </p:pic>
      <p:pic>
        <p:nvPicPr>
          <p:cNvPr id="7017" name="Google Shape;7017;p41" title="Screenshot 2025-10-02 at 12.58.45 PM.png"/>
          <p:cNvPicPr preferRelativeResize="0"/>
          <p:nvPr/>
        </p:nvPicPr>
        <p:blipFill>
          <a:blip r:embed="rId5">
            <a:alphaModFix/>
          </a:blip>
          <a:stretch>
            <a:fillRect/>
          </a:stretch>
        </p:blipFill>
        <p:spPr>
          <a:xfrm>
            <a:off x="6454775" y="3070225"/>
            <a:ext cx="1152975" cy="1728401"/>
          </a:xfrm>
          <a:prstGeom prst="rect">
            <a:avLst/>
          </a:prstGeom>
          <a:noFill/>
          <a:ln>
            <a:noFill/>
          </a:ln>
        </p:spPr>
      </p:pic>
      <p:sp>
        <p:nvSpPr>
          <p:cNvPr id="7018" name="Google Shape;7018;p41"/>
          <p:cNvSpPr/>
          <p:nvPr/>
        </p:nvSpPr>
        <p:spPr>
          <a:xfrm>
            <a:off x="2344750" y="2200575"/>
            <a:ext cx="999600" cy="1003800"/>
          </a:xfrm>
          <a:prstGeom prst="mathMultiply">
            <a:avLst>
              <a:gd fmla="val 14146"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anum Gothic"/>
              <a:ea typeface="Nanum Gothic"/>
              <a:cs typeface="Nanum Gothic"/>
              <a:sym typeface="Nanum Gothic"/>
            </a:endParaRPr>
          </a:p>
        </p:txBody>
      </p:sp>
      <p:sp>
        <p:nvSpPr>
          <p:cNvPr id="7019" name="Google Shape;7019;p41"/>
          <p:cNvSpPr txBox="1"/>
          <p:nvPr/>
        </p:nvSpPr>
        <p:spPr>
          <a:xfrm>
            <a:off x="1599625" y="2471625"/>
            <a:ext cx="1095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FF0000"/>
                </a:solidFill>
                <a:latin typeface="Nanum Gothic"/>
                <a:ea typeface="Nanum Gothic"/>
                <a:cs typeface="Nanum Gothic"/>
                <a:sym typeface="Nanum Gothic"/>
              </a:rPr>
              <a:t>Wrong</a:t>
            </a:r>
            <a:endParaRPr b="1" sz="1800">
              <a:solidFill>
                <a:srgbClr val="FF0000"/>
              </a:solidFill>
              <a:latin typeface="Nanum Gothic"/>
              <a:ea typeface="Nanum Gothic"/>
              <a:cs typeface="Nanum Gothic"/>
              <a:sym typeface="Nanum Gothic"/>
            </a:endParaRPr>
          </a:p>
        </p:txBody>
      </p:sp>
      <p:sp>
        <p:nvSpPr>
          <p:cNvPr id="7020" name="Google Shape;7020;p41"/>
          <p:cNvSpPr txBox="1"/>
          <p:nvPr/>
        </p:nvSpPr>
        <p:spPr>
          <a:xfrm>
            <a:off x="4595550" y="2403825"/>
            <a:ext cx="4418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00FF00"/>
                </a:solidFill>
                <a:latin typeface="Nanum Gothic"/>
                <a:ea typeface="Nanum Gothic"/>
                <a:cs typeface="Nanum Gothic"/>
                <a:sym typeface="Nanum Gothic"/>
              </a:rPr>
              <a:t>Right</a:t>
            </a:r>
            <a:r>
              <a:rPr b="1" lang="en" sz="1800">
                <a:solidFill>
                  <a:srgbClr val="00FF00"/>
                </a:solidFill>
                <a:latin typeface="Nanum Gothic"/>
                <a:ea typeface="Nanum Gothic"/>
                <a:cs typeface="Nanum Gothic"/>
                <a:sym typeface="Nanum Gothic"/>
              </a:rPr>
              <a:t> </a:t>
            </a:r>
            <a:endParaRPr b="1" sz="1800">
              <a:solidFill>
                <a:srgbClr val="00FF00"/>
              </a:solidFill>
              <a:latin typeface="Nanum Gothic"/>
              <a:ea typeface="Nanum Gothic"/>
              <a:cs typeface="Nanum Gothic"/>
              <a:sym typeface="Nanum Gothic"/>
            </a:endParaRPr>
          </a:p>
        </p:txBody>
      </p:sp>
      <p:sp>
        <p:nvSpPr>
          <p:cNvPr id="7021" name="Google Shape;7021;p41"/>
          <p:cNvSpPr/>
          <p:nvPr/>
        </p:nvSpPr>
        <p:spPr>
          <a:xfrm>
            <a:off x="5341650" y="2210475"/>
            <a:ext cx="848400" cy="848400"/>
          </a:xfrm>
          <a:prstGeom prst="mathPlus">
            <a:avLst>
              <a:gd fmla="val 12748"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anum Gothic"/>
              <a:ea typeface="Nanum Gothic"/>
              <a:cs typeface="Nanum Gothic"/>
              <a:sym typeface="Nanum Gothic"/>
            </a:endParaRPr>
          </a:p>
        </p:txBody>
      </p:sp>
    </p:spTree>
  </p:cSld>
  <p:clrMapOvr>
    <a:masterClrMapping/>
  </p:clrMapOvr>
  <mc:AlternateContent>
    <mc:Choice Requires="p14">
      <p:transition spd="med">
        <p14:flip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5"/>
                                        </p:tgtEl>
                                        <p:attrNameLst>
                                          <p:attrName>style.visibility</p:attrName>
                                        </p:attrNameLst>
                                      </p:cBhvr>
                                      <p:to>
                                        <p:strVal val="visible"/>
                                      </p:to>
                                    </p:set>
                                    <p:animEffect filter="fade" transition="in">
                                      <p:cBhvr>
                                        <p:cTn dur="1000"/>
                                        <p:tgtEl>
                                          <p:spTgt spid="7015"/>
                                        </p:tgtEl>
                                      </p:cBhvr>
                                    </p:animEffect>
                                  </p:childTnLst>
                                </p:cTn>
                              </p:par>
                              <p:par>
                                <p:cTn fill="hold" nodeType="withEffect" presetClass="entr" presetID="10" presetSubtype="0">
                                  <p:stCondLst>
                                    <p:cond delay="0"/>
                                  </p:stCondLst>
                                  <p:childTnLst>
                                    <p:set>
                                      <p:cBhvr>
                                        <p:cTn dur="1" fill="hold">
                                          <p:stCondLst>
                                            <p:cond delay="0"/>
                                          </p:stCondLst>
                                        </p:cTn>
                                        <p:tgtEl>
                                          <p:spTgt spid="7018"/>
                                        </p:tgtEl>
                                        <p:attrNameLst>
                                          <p:attrName>style.visibility</p:attrName>
                                        </p:attrNameLst>
                                      </p:cBhvr>
                                      <p:to>
                                        <p:strVal val="visible"/>
                                      </p:to>
                                    </p:set>
                                    <p:animEffect filter="fade" transition="in">
                                      <p:cBhvr>
                                        <p:cTn dur="1000"/>
                                        <p:tgtEl>
                                          <p:spTgt spid="7018"/>
                                        </p:tgtEl>
                                      </p:cBhvr>
                                    </p:animEffect>
                                  </p:childTnLst>
                                </p:cTn>
                              </p:par>
                              <p:par>
                                <p:cTn fill="hold" nodeType="withEffect" presetClass="entr" presetID="10" presetSubtype="0">
                                  <p:stCondLst>
                                    <p:cond delay="0"/>
                                  </p:stCondLst>
                                  <p:childTnLst>
                                    <p:set>
                                      <p:cBhvr>
                                        <p:cTn dur="1" fill="hold">
                                          <p:stCondLst>
                                            <p:cond delay="0"/>
                                          </p:stCondLst>
                                        </p:cTn>
                                        <p:tgtEl>
                                          <p:spTgt spid="7019"/>
                                        </p:tgtEl>
                                        <p:attrNameLst>
                                          <p:attrName>style.visibility</p:attrName>
                                        </p:attrNameLst>
                                      </p:cBhvr>
                                      <p:to>
                                        <p:strVal val="visible"/>
                                      </p:to>
                                    </p:set>
                                    <p:animEffect filter="fade" transition="in">
                                      <p:cBhvr>
                                        <p:cTn dur="1000"/>
                                        <p:tgtEl>
                                          <p:spTgt spid="70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6"/>
                                        </p:tgtEl>
                                        <p:attrNameLst>
                                          <p:attrName>style.visibility</p:attrName>
                                        </p:attrNameLst>
                                      </p:cBhvr>
                                      <p:to>
                                        <p:strVal val="visible"/>
                                      </p:to>
                                    </p:set>
                                    <p:animEffect filter="fade" transition="in">
                                      <p:cBhvr>
                                        <p:cTn dur="1000"/>
                                        <p:tgtEl>
                                          <p:spTgt spid="7016"/>
                                        </p:tgtEl>
                                      </p:cBhvr>
                                    </p:animEffect>
                                  </p:childTnLst>
                                </p:cTn>
                              </p:par>
                              <p:par>
                                <p:cTn fill="hold" nodeType="withEffect" presetClass="entr" presetID="10" presetSubtype="0">
                                  <p:stCondLst>
                                    <p:cond delay="0"/>
                                  </p:stCondLst>
                                  <p:childTnLst>
                                    <p:set>
                                      <p:cBhvr>
                                        <p:cTn dur="1" fill="hold">
                                          <p:stCondLst>
                                            <p:cond delay="0"/>
                                          </p:stCondLst>
                                        </p:cTn>
                                        <p:tgtEl>
                                          <p:spTgt spid="7017"/>
                                        </p:tgtEl>
                                        <p:attrNameLst>
                                          <p:attrName>style.visibility</p:attrName>
                                        </p:attrNameLst>
                                      </p:cBhvr>
                                      <p:to>
                                        <p:strVal val="visible"/>
                                      </p:to>
                                    </p:set>
                                    <p:animEffect filter="fade" transition="in">
                                      <p:cBhvr>
                                        <p:cTn dur="1000"/>
                                        <p:tgtEl>
                                          <p:spTgt spid="7017"/>
                                        </p:tgtEl>
                                      </p:cBhvr>
                                    </p:animEffect>
                                  </p:childTnLst>
                                </p:cTn>
                              </p:par>
                              <p:par>
                                <p:cTn fill="hold" nodeType="withEffect" presetClass="entr" presetID="10" presetSubtype="0">
                                  <p:stCondLst>
                                    <p:cond delay="0"/>
                                  </p:stCondLst>
                                  <p:childTnLst>
                                    <p:set>
                                      <p:cBhvr>
                                        <p:cTn dur="1" fill="hold">
                                          <p:stCondLst>
                                            <p:cond delay="0"/>
                                          </p:stCondLst>
                                        </p:cTn>
                                        <p:tgtEl>
                                          <p:spTgt spid="7020"/>
                                        </p:tgtEl>
                                        <p:attrNameLst>
                                          <p:attrName>style.visibility</p:attrName>
                                        </p:attrNameLst>
                                      </p:cBhvr>
                                      <p:to>
                                        <p:strVal val="visible"/>
                                      </p:to>
                                    </p:set>
                                    <p:animEffect filter="fade" transition="in">
                                      <p:cBhvr>
                                        <p:cTn dur="1000"/>
                                        <p:tgtEl>
                                          <p:spTgt spid="7020"/>
                                        </p:tgtEl>
                                      </p:cBhvr>
                                    </p:animEffect>
                                  </p:childTnLst>
                                </p:cTn>
                              </p:par>
                              <p:par>
                                <p:cTn fill="hold" nodeType="withEffect" presetClass="entr" presetID="10" presetSubtype="0">
                                  <p:stCondLst>
                                    <p:cond delay="0"/>
                                  </p:stCondLst>
                                  <p:childTnLst>
                                    <p:set>
                                      <p:cBhvr>
                                        <p:cTn dur="1" fill="hold">
                                          <p:stCondLst>
                                            <p:cond delay="0"/>
                                          </p:stCondLst>
                                        </p:cTn>
                                        <p:tgtEl>
                                          <p:spTgt spid="7021"/>
                                        </p:tgtEl>
                                        <p:attrNameLst>
                                          <p:attrName>style.visibility</p:attrName>
                                        </p:attrNameLst>
                                      </p:cBhvr>
                                      <p:to>
                                        <p:strVal val="visible"/>
                                      </p:to>
                                    </p:set>
                                    <p:animEffect filter="fade" transition="in">
                                      <p:cBhvr>
                                        <p:cTn dur="1000"/>
                                        <p:tgtEl>
                                          <p:spTgt spid="70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eople Pattern by Slidesgo">
  <a:themeElements>
    <a:clrScheme name="Simple Light">
      <a:dk1>
        <a:srgbClr val="3E4459"/>
      </a:dk1>
      <a:lt1>
        <a:srgbClr val="FFFFFF"/>
      </a:lt1>
      <a:dk2>
        <a:srgbClr val="CDDFEC"/>
      </a:dk2>
      <a:lt2>
        <a:srgbClr val="6C8A9C"/>
      </a:lt2>
      <a:accent1>
        <a:srgbClr val="FFE0A5"/>
      </a:accent1>
      <a:accent2>
        <a:srgbClr val="F77D6B"/>
      </a:accent2>
      <a:accent3>
        <a:srgbClr val="C15755"/>
      </a:accent3>
      <a:accent4>
        <a:srgbClr val="8E7A6E"/>
      </a:accent4>
      <a:accent5>
        <a:srgbClr val="002C68"/>
      </a:accent5>
      <a:accent6>
        <a:srgbClr val="E9C6B3"/>
      </a:accent6>
      <a:hlink>
        <a:srgbClr val="F77D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