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Fira Sans SemiBold"/>
      <p:regular r:id="rId14"/>
      <p:bold r:id="rId15"/>
      <p:italic r:id="rId16"/>
      <p:boldItalic r:id="rId17"/>
    </p:embeddedFont>
    <p:embeddedFont>
      <p:font typeface="Fira Sans"/>
      <p:regular r:id="rId18"/>
      <p:bold r:id="rId19"/>
      <p:italic r:id="rId20"/>
      <p:boldItalic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italic.fntdata"/><Relationship Id="rId22" Type="http://schemas.openxmlformats.org/officeDocument/2006/relationships/font" Target="fonts/Merriweather-regular.fntdata"/><Relationship Id="rId21" Type="http://schemas.openxmlformats.org/officeDocument/2006/relationships/font" Target="fonts/FiraSans-boldItalic.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FiraSansSemiBold-bold.fntdata"/><Relationship Id="rId14" Type="http://schemas.openxmlformats.org/officeDocument/2006/relationships/font" Target="fonts/FiraSansSemiBold-regular.fntdata"/><Relationship Id="rId17" Type="http://schemas.openxmlformats.org/officeDocument/2006/relationships/font" Target="fonts/FiraSansSemiBold-boldItalic.fntdata"/><Relationship Id="rId16" Type="http://schemas.openxmlformats.org/officeDocument/2006/relationships/font" Target="fonts/FiraSansSemiBold-italic.fntdata"/><Relationship Id="rId19" Type="http://schemas.openxmlformats.org/officeDocument/2006/relationships/font" Target="fonts/FiraSans-bold.fntdata"/><Relationship Id="rId18" Type="http://schemas.openxmlformats.org/officeDocument/2006/relationships/font" Target="fonts/Fira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8e66ac9e4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8e66ac9e4c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8e66ac9e4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8e66ac9e4c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457200" y="54086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grpSp>
        <p:nvGrpSpPr>
          <p:cNvPr id="16" name="Google Shape;16;p3"/>
          <p:cNvGrpSpPr/>
          <p:nvPr/>
        </p:nvGrpSpPr>
        <p:grpSpPr>
          <a:xfrm>
            <a:off x="0" y="-144662"/>
            <a:ext cx="7775763" cy="10431728"/>
            <a:chOff x="0" y="-38100"/>
            <a:chExt cx="2047924" cy="2747433"/>
          </a:xfrm>
        </p:grpSpPr>
        <p:sp>
          <p:nvSpPr>
            <p:cNvPr id="17" name="Google Shape;17;p3"/>
            <p:cNvSpPr/>
            <p:nvPr/>
          </p:nvSpPr>
          <p:spPr>
            <a:xfrm>
              <a:off x="0" y="0"/>
              <a:ext cx="2047924" cy="2709333"/>
            </a:xfrm>
            <a:custGeom>
              <a:rect b="b" l="l" r="r" t="t"/>
              <a:pathLst>
                <a:path extrusionOk="0" h="2709333" w="2047924">
                  <a:moveTo>
                    <a:pt x="0" y="0"/>
                  </a:moveTo>
                  <a:lnTo>
                    <a:pt x="2047924" y="0"/>
                  </a:lnTo>
                  <a:lnTo>
                    <a:pt x="2047924" y="2709333"/>
                  </a:lnTo>
                  <a:lnTo>
                    <a:pt x="0" y="2709333"/>
                  </a:lnTo>
                  <a:close/>
                </a:path>
              </a:pathLst>
            </a:custGeom>
            <a:solidFill>
              <a:srgbClr val="FA9908"/>
            </a:solidFill>
            <a:ln>
              <a:noFill/>
            </a:ln>
          </p:spPr>
        </p:sp>
        <p:sp>
          <p:nvSpPr>
            <p:cNvPr id="18" name="Google Shape;18;p3"/>
            <p:cNvSpPr txBox="1"/>
            <p:nvPr/>
          </p:nvSpPr>
          <p:spPr>
            <a:xfrm>
              <a:off x="0" y="-38100"/>
              <a:ext cx="2047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 name="Google Shape;19;p3"/>
          <p:cNvGrpSpPr/>
          <p:nvPr/>
        </p:nvGrpSpPr>
        <p:grpSpPr>
          <a:xfrm>
            <a:off x="17464558" y="-144662"/>
            <a:ext cx="823548" cy="10431728"/>
            <a:chOff x="0" y="-38100"/>
            <a:chExt cx="216900" cy="2747433"/>
          </a:xfrm>
        </p:grpSpPr>
        <p:sp>
          <p:nvSpPr>
            <p:cNvPr id="20" name="Google Shape;20;p3"/>
            <p:cNvSpPr/>
            <p:nvPr/>
          </p:nvSpPr>
          <p:spPr>
            <a:xfrm>
              <a:off x="0" y="0"/>
              <a:ext cx="216874" cy="2709333"/>
            </a:xfrm>
            <a:custGeom>
              <a:rect b="b" l="l" r="r" t="t"/>
              <a:pathLst>
                <a:path extrusionOk="0" h="2709333" w="216874">
                  <a:moveTo>
                    <a:pt x="0" y="0"/>
                  </a:moveTo>
                  <a:lnTo>
                    <a:pt x="216874" y="0"/>
                  </a:lnTo>
                  <a:lnTo>
                    <a:pt x="216874" y="2709333"/>
                  </a:lnTo>
                  <a:lnTo>
                    <a:pt x="0" y="2709333"/>
                  </a:lnTo>
                  <a:close/>
                </a:path>
              </a:pathLst>
            </a:custGeom>
            <a:solidFill>
              <a:srgbClr val="FFD863"/>
            </a:solidFill>
            <a:ln>
              <a:noFill/>
            </a:ln>
          </p:spPr>
        </p:sp>
        <p:sp>
          <p:nvSpPr>
            <p:cNvPr id="21" name="Google Shape;21;p3"/>
            <p:cNvSpPr txBox="1"/>
            <p:nvPr/>
          </p:nvSpPr>
          <p:spPr>
            <a:xfrm>
              <a:off x="0" y="-38100"/>
              <a:ext cx="216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 name="Google Shape;22;p3"/>
          <p:cNvSpPr/>
          <p:nvPr>
            <p:ph idx="2" type="pic"/>
          </p:nvPr>
        </p:nvSpPr>
        <p:spPr>
          <a:xfrm>
            <a:off x="722550" y="656000"/>
            <a:ext cx="7710600" cy="9041700"/>
          </a:xfrm>
          <a:prstGeom prst="rect">
            <a:avLst/>
          </a:prstGeom>
          <a:noFill/>
          <a:ln>
            <a:noFill/>
          </a:ln>
        </p:spPr>
      </p:sp>
      <p:sp>
        <p:nvSpPr>
          <p:cNvPr id="23" name="Google Shape;23;p3"/>
          <p:cNvSpPr txBox="1"/>
          <p:nvPr>
            <p:ph type="title"/>
          </p:nvPr>
        </p:nvSpPr>
        <p:spPr>
          <a:xfrm>
            <a:off x="9267000" y="1852937"/>
            <a:ext cx="7225200" cy="4688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9700"/>
              <a:buNone/>
              <a:defRPr sz="9700"/>
            </a:lvl1pPr>
            <a:lvl2pPr lvl="1">
              <a:spcBef>
                <a:spcPts val="0"/>
              </a:spcBef>
              <a:spcAft>
                <a:spcPts val="0"/>
              </a:spcAft>
              <a:buSzPts val="9700"/>
              <a:buNone/>
              <a:defRPr sz="9700"/>
            </a:lvl2pPr>
            <a:lvl3pPr lvl="2">
              <a:spcBef>
                <a:spcPts val="0"/>
              </a:spcBef>
              <a:spcAft>
                <a:spcPts val="0"/>
              </a:spcAft>
              <a:buSzPts val="9700"/>
              <a:buNone/>
              <a:defRPr sz="9700"/>
            </a:lvl3pPr>
            <a:lvl4pPr lvl="3">
              <a:spcBef>
                <a:spcPts val="0"/>
              </a:spcBef>
              <a:spcAft>
                <a:spcPts val="0"/>
              </a:spcAft>
              <a:buSzPts val="9700"/>
              <a:buNone/>
              <a:defRPr sz="9700"/>
            </a:lvl4pPr>
            <a:lvl5pPr lvl="4">
              <a:spcBef>
                <a:spcPts val="0"/>
              </a:spcBef>
              <a:spcAft>
                <a:spcPts val="0"/>
              </a:spcAft>
              <a:buSzPts val="9700"/>
              <a:buNone/>
              <a:defRPr sz="9700"/>
            </a:lvl5pPr>
            <a:lvl6pPr lvl="5">
              <a:spcBef>
                <a:spcPts val="0"/>
              </a:spcBef>
              <a:spcAft>
                <a:spcPts val="0"/>
              </a:spcAft>
              <a:buSzPts val="9700"/>
              <a:buNone/>
              <a:defRPr sz="9700"/>
            </a:lvl6pPr>
            <a:lvl7pPr lvl="6">
              <a:spcBef>
                <a:spcPts val="0"/>
              </a:spcBef>
              <a:spcAft>
                <a:spcPts val="0"/>
              </a:spcAft>
              <a:buSzPts val="9700"/>
              <a:buNone/>
              <a:defRPr sz="9700"/>
            </a:lvl7pPr>
            <a:lvl8pPr lvl="7">
              <a:spcBef>
                <a:spcPts val="0"/>
              </a:spcBef>
              <a:spcAft>
                <a:spcPts val="0"/>
              </a:spcAft>
              <a:buSzPts val="9700"/>
              <a:buNone/>
              <a:defRPr sz="9700"/>
            </a:lvl8pPr>
            <a:lvl9pPr lvl="8">
              <a:spcBef>
                <a:spcPts val="0"/>
              </a:spcBef>
              <a:spcAft>
                <a:spcPts val="0"/>
              </a:spcAft>
              <a:buSzPts val="9700"/>
              <a:buNone/>
              <a:defRPr sz="9700"/>
            </a:lvl9pPr>
          </a:lstStyle>
          <a:p/>
        </p:txBody>
      </p:sp>
      <p:sp>
        <p:nvSpPr>
          <p:cNvPr id="24" name="Google Shape;24;p3"/>
          <p:cNvSpPr txBox="1"/>
          <p:nvPr>
            <p:ph idx="1" type="body"/>
          </p:nvPr>
        </p:nvSpPr>
        <p:spPr>
          <a:xfrm>
            <a:off x="9234950" y="1096275"/>
            <a:ext cx="7856100" cy="5769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
          <p:cNvSpPr txBox="1"/>
          <p:nvPr>
            <p:ph idx="3" type="body"/>
          </p:nvPr>
        </p:nvSpPr>
        <p:spPr>
          <a:xfrm>
            <a:off x="9234950" y="8388425"/>
            <a:ext cx="7856100" cy="12552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grpSp>
        <p:nvGrpSpPr>
          <p:cNvPr id="27" name="Google Shape;27;p4"/>
          <p:cNvGrpSpPr/>
          <p:nvPr/>
        </p:nvGrpSpPr>
        <p:grpSpPr>
          <a:xfrm>
            <a:off x="0" y="-168061"/>
            <a:ext cx="1028706" cy="10431728"/>
            <a:chOff x="0" y="-38100"/>
            <a:chExt cx="270933" cy="2747433"/>
          </a:xfrm>
        </p:grpSpPr>
        <p:sp>
          <p:nvSpPr>
            <p:cNvPr id="28" name="Google Shape;28;p4"/>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29" name="Google Shape;29;p4"/>
            <p:cNvSpPr txBox="1"/>
            <p:nvPr/>
          </p:nvSpPr>
          <p:spPr>
            <a:xfrm>
              <a:off x="0" y="-38100"/>
              <a:ext cx="270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 name="Google Shape;30;p4"/>
          <p:cNvGrpSpPr/>
          <p:nvPr/>
        </p:nvGrpSpPr>
        <p:grpSpPr>
          <a:xfrm>
            <a:off x="1028700" y="4962673"/>
            <a:ext cx="4558558" cy="5324362"/>
            <a:chOff x="0" y="-47625"/>
            <a:chExt cx="1200600" cy="1402292"/>
          </a:xfrm>
        </p:grpSpPr>
        <p:sp>
          <p:nvSpPr>
            <p:cNvPr id="31" name="Google Shape;31;p4"/>
            <p:cNvSpPr/>
            <p:nvPr/>
          </p:nvSpPr>
          <p:spPr>
            <a:xfrm>
              <a:off x="0" y="0"/>
              <a:ext cx="1200538" cy="1354667"/>
            </a:xfrm>
            <a:custGeom>
              <a:rect b="b" l="l" r="r" t="t"/>
              <a:pathLst>
                <a:path extrusionOk="0" h="1354667" w="1200538">
                  <a:moveTo>
                    <a:pt x="0" y="0"/>
                  </a:moveTo>
                  <a:lnTo>
                    <a:pt x="1200538" y="0"/>
                  </a:lnTo>
                  <a:lnTo>
                    <a:pt x="1200538" y="1354667"/>
                  </a:lnTo>
                  <a:lnTo>
                    <a:pt x="0" y="1354667"/>
                  </a:lnTo>
                  <a:close/>
                </a:path>
              </a:pathLst>
            </a:custGeom>
            <a:solidFill>
              <a:srgbClr val="FA9908"/>
            </a:solidFill>
            <a:ln>
              <a:noFill/>
            </a:ln>
          </p:spPr>
        </p:sp>
        <p:sp>
          <p:nvSpPr>
            <p:cNvPr id="32" name="Google Shape;32;p4"/>
            <p:cNvSpPr txBox="1"/>
            <p:nvPr/>
          </p:nvSpPr>
          <p:spPr>
            <a:xfrm>
              <a:off x="0" y="-47625"/>
              <a:ext cx="1200600" cy="140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3" name="Google Shape;33;p4"/>
          <p:cNvCxnSpPr/>
          <p:nvPr/>
        </p:nvCxnSpPr>
        <p:spPr>
          <a:xfrm rot="10800000">
            <a:off x="9838589" y="6153431"/>
            <a:ext cx="0" cy="3180900"/>
          </a:xfrm>
          <a:prstGeom prst="straightConnector1">
            <a:avLst/>
          </a:prstGeom>
          <a:noFill/>
          <a:ln cap="flat" cmpd="sng" w="19050">
            <a:solidFill>
              <a:srgbClr val="FA9908"/>
            </a:solidFill>
            <a:prstDash val="solid"/>
            <a:round/>
            <a:headEnd len="sm" w="sm" type="none"/>
            <a:tailEnd len="sm" w="sm" type="none"/>
          </a:ln>
        </p:spPr>
      </p:cxnSp>
      <p:cxnSp>
        <p:nvCxnSpPr>
          <p:cNvPr id="34" name="Google Shape;34;p4"/>
          <p:cNvCxnSpPr/>
          <p:nvPr/>
        </p:nvCxnSpPr>
        <p:spPr>
          <a:xfrm rot="10800000">
            <a:off x="14099710" y="6153431"/>
            <a:ext cx="0" cy="3180900"/>
          </a:xfrm>
          <a:prstGeom prst="straightConnector1">
            <a:avLst/>
          </a:prstGeom>
          <a:noFill/>
          <a:ln cap="flat" cmpd="sng" w="19050">
            <a:solidFill>
              <a:srgbClr val="FA9908"/>
            </a:solidFill>
            <a:prstDash val="solid"/>
            <a:round/>
            <a:headEnd len="sm" w="sm" type="none"/>
            <a:tailEnd len="sm" w="sm" type="none"/>
          </a:ln>
        </p:spPr>
      </p:cxnSp>
      <p:sp>
        <p:nvSpPr>
          <p:cNvPr id="35" name="Google Shape;35;p4"/>
          <p:cNvSpPr/>
          <p:nvPr>
            <p:ph idx="2" type="pic"/>
          </p:nvPr>
        </p:nvSpPr>
        <p:spPr>
          <a:xfrm>
            <a:off x="1017300" y="0"/>
            <a:ext cx="17270700" cy="5165700"/>
          </a:xfrm>
          <a:prstGeom prst="rect">
            <a:avLst/>
          </a:prstGeom>
          <a:noFill/>
          <a:ln>
            <a:noFill/>
          </a:ln>
        </p:spPr>
      </p:sp>
      <p:sp>
        <p:nvSpPr>
          <p:cNvPr id="36" name="Google Shape;36;p4"/>
          <p:cNvSpPr txBox="1"/>
          <p:nvPr>
            <p:ph type="title"/>
          </p:nvPr>
        </p:nvSpPr>
        <p:spPr>
          <a:xfrm>
            <a:off x="1622775" y="5890403"/>
            <a:ext cx="3546000" cy="34689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6500"/>
              <a:buNone/>
              <a:defRPr sz="6500">
                <a:solidFill>
                  <a:schemeClr val="lt1"/>
                </a:solidFill>
              </a:defRPr>
            </a:lvl1pPr>
            <a:lvl2pPr lvl="1">
              <a:spcBef>
                <a:spcPts val="0"/>
              </a:spcBef>
              <a:spcAft>
                <a:spcPts val="0"/>
              </a:spcAft>
              <a:buClr>
                <a:schemeClr val="lt1"/>
              </a:buClr>
              <a:buSzPts val="6500"/>
              <a:buNone/>
              <a:defRPr sz="6500">
                <a:solidFill>
                  <a:schemeClr val="lt1"/>
                </a:solidFill>
              </a:defRPr>
            </a:lvl2pPr>
            <a:lvl3pPr lvl="2">
              <a:spcBef>
                <a:spcPts val="0"/>
              </a:spcBef>
              <a:spcAft>
                <a:spcPts val="0"/>
              </a:spcAft>
              <a:buClr>
                <a:schemeClr val="lt1"/>
              </a:buClr>
              <a:buSzPts val="6500"/>
              <a:buNone/>
              <a:defRPr sz="6500">
                <a:solidFill>
                  <a:schemeClr val="lt1"/>
                </a:solidFill>
              </a:defRPr>
            </a:lvl3pPr>
            <a:lvl4pPr lvl="3">
              <a:spcBef>
                <a:spcPts val="0"/>
              </a:spcBef>
              <a:spcAft>
                <a:spcPts val="0"/>
              </a:spcAft>
              <a:buClr>
                <a:schemeClr val="lt1"/>
              </a:buClr>
              <a:buSzPts val="6500"/>
              <a:buNone/>
              <a:defRPr sz="6500">
                <a:solidFill>
                  <a:schemeClr val="lt1"/>
                </a:solidFill>
              </a:defRPr>
            </a:lvl4pPr>
            <a:lvl5pPr lvl="4">
              <a:spcBef>
                <a:spcPts val="0"/>
              </a:spcBef>
              <a:spcAft>
                <a:spcPts val="0"/>
              </a:spcAft>
              <a:buClr>
                <a:schemeClr val="lt1"/>
              </a:buClr>
              <a:buSzPts val="6500"/>
              <a:buNone/>
              <a:defRPr sz="6500">
                <a:solidFill>
                  <a:schemeClr val="lt1"/>
                </a:solidFill>
              </a:defRPr>
            </a:lvl5pPr>
            <a:lvl6pPr lvl="5">
              <a:spcBef>
                <a:spcPts val="0"/>
              </a:spcBef>
              <a:spcAft>
                <a:spcPts val="0"/>
              </a:spcAft>
              <a:buClr>
                <a:schemeClr val="lt1"/>
              </a:buClr>
              <a:buSzPts val="6500"/>
              <a:buNone/>
              <a:defRPr sz="6500">
                <a:solidFill>
                  <a:schemeClr val="lt1"/>
                </a:solidFill>
              </a:defRPr>
            </a:lvl6pPr>
            <a:lvl7pPr lvl="6">
              <a:spcBef>
                <a:spcPts val="0"/>
              </a:spcBef>
              <a:spcAft>
                <a:spcPts val="0"/>
              </a:spcAft>
              <a:buClr>
                <a:schemeClr val="lt1"/>
              </a:buClr>
              <a:buSzPts val="6500"/>
              <a:buNone/>
              <a:defRPr sz="6500">
                <a:solidFill>
                  <a:schemeClr val="lt1"/>
                </a:solidFill>
              </a:defRPr>
            </a:lvl7pPr>
            <a:lvl8pPr lvl="7">
              <a:spcBef>
                <a:spcPts val="0"/>
              </a:spcBef>
              <a:spcAft>
                <a:spcPts val="0"/>
              </a:spcAft>
              <a:buClr>
                <a:schemeClr val="lt1"/>
              </a:buClr>
              <a:buSzPts val="6500"/>
              <a:buNone/>
              <a:defRPr sz="6500">
                <a:solidFill>
                  <a:schemeClr val="lt1"/>
                </a:solidFill>
              </a:defRPr>
            </a:lvl8pPr>
            <a:lvl9pPr lvl="8">
              <a:spcBef>
                <a:spcPts val="0"/>
              </a:spcBef>
              <a:spcAft>
                <a:spcPts val="0"/>
              </a:spcAft>
              <a:buClr>
                <a:schemeClr val="lt1"/>
              </a:buClr>
              <a:buSzPts val="6500"/>
              <a:buNone/>
              <a:defRPr sz="65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grpSp>
        <p:nvGrpSpPr>
          <p:cNvPr id="38" name="Google Shape;38;p5"/>
          <p:cNvGrpSpPr/>
          <p:nvPr/>
        </p:nvGrpSpPr>
        <p:grpSpPr>
          <a:xfrm>
            <a:off x="1121238" y="5522343"/>
            <a:ext cx="17166924" cy="3891219"/>
            <a:chOff x="0" y="-38100"/>
            <a:chExt cx="4521300" cy="1024841"/>
          </a:xfrm>
        </p:grpSpPr>
        <p:sp>
          <p:nvSpPr>
            <p:cNvPr id="39" name="Google Shape;39;p5"/>
            <p:cNvSpPr/>
            <p:nvPr/>
          </p:nvSpPr>
          <p:spPr>
            <a:xfrm>
              <a:off x="0" y="0"/>
              <a:ext cx="4521287" cy="986741"/>
            </a:xfrm>
            <a:custGeom>
              <a:rect b="b" l="l" r="r" t="t"/>
              <a:pathLst>
                <a:path extrusionOk="0" h="986741" w="4521287">
                  <a:moveTo>
                    <a:pt x="0" y="0"/>
                  </a:moveTo>
                  <a:lnTo>
                    <a:pt x="4521287" y="0"/>
                  </a:lnTo>
                  <a:lnTo>
                    <a:pt x="4521287" y="986741"/>
                  </a:lnTo>
                  <a:lnTo>
                    <a:pt x="0" y="986741"/>
                  </a:lnTo>
                  <a:close/>
                </a:path>
              </a:pathLst>
            </a:custGeom>
            <a:solidFill>
              <a:srgbClr val="FFD863"/>
            </a:solidFill>
            <a:ln>
              <a:noFill/>
            </a:ln>
          </p:spPr>
        </p:sp>
        <p:sp>
          <p:nvSpPr>
            <p:cNvPr id="40" name="Google Shape;40;p5"/>
            <p:cNvSpPr txBox="1"/>
            <p:nvPr/>
          </p:nvSpPr>
          <p:spPr>
            <a:xfrm>
              <a:off x="0" y="-38100"/>
              <a:ext cx="4521300" cy="10248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1" name="Google Shape;41;p5"/>
          <p:cNvCxnSpPr/>
          <p:nvPr/>
        </p:nvCxnSpPr>
        <p:spPr>
          <a:xfrm flipH="1" rot="10800000">
            <a:off x="9210675" y="1025694"/>
            <a:ext cx="9600" cy="2680200"/>
          </a:xfrm>
          <a:prstGeom prst="straightConnector1">
            <a:avLst/>
          </a:prstGeom>
          <a:noFill/>
          <a:ln cap="flat" cmpd="sng" w="19050">
            <a:solidFill>
              <a:srgbClr val="FA9908"/>
            </a:solidFill>
            <a:prstDash val="solid"/>
            <a:round/>
            <a:headEnd len="sm" w="sm" type="none"/>
            <a:tailEnd len="sm" w="sm" type="none"/>
          </a:ln>
        </p:spPr>
      </p:cxnSp>
      <p:sp>
        <p:nvSpPr>
          <p:cNvPr id="42" name="Google Shape;42;p5"/>
          <p:cNvSpPr txBox="1"/>
          <p:nvPr>
            <p:ph type="title"/>
          </p:nvPr>
        </p:nvSpPr>
        <p:spPr>
          <a:xfrm>
            <a:off x="1632625" y="1025704"/>
            <a:ext cx="7225200" cy="30165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7000"/>
              <a:buNone/>
              <a:defRPr sz="7000"/>
            </a:lvl1pPr>
            <a:lvl2pPr lvl="1">
              <a:spcBef>
                <a:spcPts val="0"/>
              </a:spcBef>
              <a:spcAft>
                <a:spcPts val="0"/>
              </a:spcAft>
              <a:buSzPts val="9700"/>
              <a:buNone/>
              <a:defRPr sz="9700"/>
            </a:lvl2pPr>
            <a:lvl3pPr lvl="2">
              <a:spcBef>
                <a:spcPts val="0"/>
              </a:spcBef>
              <a:spcAft>
                <a:spcPts val="0"/>
              </a:spcAft>
              <a:buSzPts val="9700"/>
              <a:buNone/>
              <a:defRPr sz="9700"/>
            </a:lvl3pPr>
            <a:lvl4pPr lvl="3">
              <a:spcBef>
                <a:spcPts val="0"/>
              </a:spcBef>
              <a:spcAft>
                <a:spcPts val="0"/>
              </a:spcAft>
              <a:buSzPts val="9700"/>
              <a:buNone/>
              <a:defRPr sz="9700"/>
            </a:lvl4pPr>
            <a:lvl5pPr lvl="4">
              <a:spcBef>
                <a:spcPts val="0"/>
              </a:spcBef>
              <a:spcAft>
                <a:spcPts val="0"/>
              </a:spcAft>
              <a:buSzPts val="9700"/>
              <a:buNone/>
              <a:defRPr sz="9700"/>
            </a:lvl5pPr>
            <a:lvl6pPr lvl="5">
              <a:spcBef>
                <a:spcPts val="0"/>
              </a:spcBef>
              <a:spcAft>
                <a:spcPts val="0"/>
              </a:spcAft>
              <a:buSzPts val="9700"/>
              <a:buNone/>
              <a:defRPr sz="9700"/>
            </a:lvl6pPr>
            <a:lvl7pPr lvl="6">
              <a:spcBef>
                <a:spcPts val="0"/>
              </a:spcBef>
              <a:spcAft>
                <a:spcPts val="0"/>
              </a:spcAft>
              <a:buSzPts val="9700"/>
              <a:buNone/>
              <a:defRPr sz="9700"/>
            </a:lvl7pPr>
            <a:lvl8pPr lvl="7">
              <a:spcBef>
                <a:spcPts val="0"/>
              </a:spcBef>
              <a:spcAft>
                <a:spcPts val="0"/>
              </a:spcAft>
              <a:buSzPts val="9700"/>
              <a:buNone/>
              <a:defRPr sz="9700"/>
            </a:lvl8pPr>
            <a:lvl9pPr lvl="8">
              <a:spcBef>
                <a:spcPts val="0"/>
              </a:spcBef>
              <a:spcAft>
                <a:spcPts val="0"/>
              </a:spcAft>
              <a:buSzPts val="9700"/>
              <a:buNone/>
              <a:defRPr sz="9700"/>
            </a:lvl9pPr>
          </a:lstStyle>
          <a:p/>
        </p:txBody>
      </p:sp>
      <p:sp>
        <p:nvSpPr>
          <p:cNvPr id="43" name="Google Shape;43;p5"/>
          <p:cNvSpPr txBox="1"/>
          <p:nvPr>
            <p:ph idx="1" type="body"/>
          </p:nvPr>
        </p:nvSpPr>
        <p:spPr>
          <a:xfrm>
            <a:off x="9865850" y="1096275"/>
            <a:ext cx="7225200" cy="2946000"/>
          </a:xfrm>
          <a:prstGeom prst="rect">
            <a:avLst/>
          </a:prstGeom>
          <a:noFill/>
          <a:ln>
            <a:noFill/>
          </a:ln>
        </p:spPr>
        <p:txBody>
          <a:bodyPr anchorCtr="0" anchor="t" bIns="45700" lIns="91425" spcFirstLastPara="1" rIns="91425" wrap="square" tIns="45700">
            <a:normAutofit/>
          </a:bodyPr>
          <a:lstStyle>
            <a:lvl1pPr indent="-387350" lvl="0" marL="457200" algn="l">
              <a:spcBef>
                <a:spcPts val="360"/>
              </a:spcBef>
              <a:spcAft>
                <a:spcPts val="0"/>
              </a:spcAft>
              <a:buClr>
                <a:schemeClr val="dk1"/>
              </a:buClr>
              <a:buSzPts val="2500"/>
              <a:buChar char="•"/>
              <a:defRPr sz="2500"/>
            </a:lvl1pPr>
            <a:lvl2pPr indent="-387350" lvl="1" marL="914400" algn="l">
              <a:spcBef>
                <a:spcPts val="360"/>
              </a:spcBef>
              <a:spcAft>
                <a:spcPts val="0"/>
              </a:spcAft>
              <a:buClr>
                <a:schemeClr val="dk1"/>
              </a:buClr>
              <a:buSzPts val="2500"/>
              <a:buChar char="–"/>
              <a:defRPr sz="2500"/>
            </a:lvl2pPr>
            <a:lvl3pPr indent="-387350" lvl="2" marL="1371600" algn="l">
              <a:spcBef>
                <a:spcPts val="360"/>
              </a:spcBef>
              <a:spcAft>
                <a:spcPts val="0"/>
              </a:spcAft>
              <a:buClr>
                <a:schemeClr val="dk1"/>
              </a:buClr>
              <a:buSzPts val="2500"/>
              <a:buChar char="•"/>
              <a:defRPr sz="2500"/>
            </a:lvl3pPr>
            <a:lvl4pPr indent="-387350" lvl="3" marL="1828800" algn="l">
              <a:spcBef>
                <a:spcPts val="360"/>
              </a:spcBef>
              <a:spcAft>
                <a:spcPts val="0"/>
              </a:spcAft>
              <a:buClr>
                <a:schemeClr val="dk1"/>
              </a:buClr>
              <a:buSzPts val="2500"/>
              <a:buChar char="–"/>
              <a:defRPr sz="2500"/>
            </a:lvl4pPr>
            <a:lvl5pPr indent="-387350" lvl="4" marL="2286000" algn="l">
              <a:spcBef>
                <a:spcPts val="360"/>
              </a:spcBef>
              <a:spcAft>
                <a:spcPts val="0"/>
              </a:spcAft>
              <a:buClr>
                <a:schemeClr val="dk1"/>
              </a:buClr>
              <a:buSzPts val="2500"/>
              <a:buChar char="»"/>
              <a:defRPr sz="2500"/>
            </a:lvl5pPr>
            <a:lvl6pPr indent="-387350" lvl="5" marL="2743200" algn="l">
              <a:spcBef>
                <a:spcPts val="360"/>
              </a:spcBef>
              <a:spcAft>
                <a:spcPts val="0"/>
              </a:spcAft>
              <a:buClr>
                <a:schemeClr val="dk1"/>
              </a:buClr>
              <a:buSzPts val="2500"/>
              <a:buChar char="•"/>
              <a:defRPr sz="2500"/>
            </a:lvl6pPr>
            <a:lvl7pPr indent="-387350" lvl="6" marL="3200400" algn="l">
              <a:spcBef>
                <a:spcPts val="360"/>
              </a:spcBef>
              <a:spcAft>
                <a:spcPts val="0"/>
              </a:spcAft>
              <a:buClr>
                <a:schemeClr val="dk1"/>
              </a:buClr>
              <a:buSzPts val="2500"/>
              <a:buChar char="•"/>
              <a:defRPr sz="2500"/>
            </a:lvl7pPr>
            <a:lvl8pPr indent="-387350" lvl="7" marL="3657600" algn="l">
              <a:spcBef>
                <a:spcPts val="360"/>
              </a:spcBef>
              <a:spcAft>
                <a:spcPts val="0"/>
              </a:spcAft>
              <a:buClr>
                <a:schemeClr val="dk1"/>
              </a:buClr>
              <a:buSzPts val="2500"/>
              <a:buChar char="•"/>
              <a:defRPr sz="2500"/>
            </a:lvl8pPr>
            <a:lvl9pPr indent="-387350" lvl="8" marL="4114800" algn="l">
              <a:spcBef>
                <a:spcPts val="360"/>
              </a:spcBef>
              <a:spcAft>
                <a:spcPts val="0"/>
              </a:spcAft>
              <a:buClr>
                <a:schemeClr val="dk1"/>
              </a:buClr>
              <a:buSzPts val="2500"/>
              <a:buChar char="•"/>
              <a:defRPr sz="2500"/>
            </a:lvl9pPr>
          </a:lstStyle>
          <a:p/>
        </p:txBody>
      </p:sp>
      <p:sp>
        <p:nvSpPr>
          <p:cNvPr id="44" name="Google Shape;44;p5"/>
          <p:cNvSpPr/>
          <p:nvPr>
            <p:ph idx="2" type="pic"/>
          </p:nvPr>
        </p:nvSpPr>
        <p:spPr>
          <a:xfrm>
            <a:off x="1521950" y="5363775"/>
            <a:ext cx="16812300" cy="37341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grpSp>
        <p:nvGrpSpPr>
          <p:cNvPr id="46" name="Google Shape;46;p6"/>
          <p:cNvGrpSpPr/>
          <p:nvPr/>
        </p:nvGrpSpPr>
        <p:grpSpPr>
          <a:xfrm>
            <a:off x="8031780" y="-180827"/>
            <a:ext cx="10256289" cy="10468053"/>
            <a:chOff x="0" y="-47625"/>
            <a:chExt cx="2701227" cy="2757000"/>
          </a:xfrm>
        </p:grpSpPr>
        <p:sp>
          <p:nvSpPr>
            <p:cNvPr id="47" name="Google Shape;47;p6"/>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48" name="Google Shape;48;p6"/>
            <p:cNvSpPr txBox="1"/>
            <p:nvPr/>
          </p:nvSpPr>
          <p:spPr>
            <a:xfrm>
              <a:off x="0" y="-47625"/>
              <a:ext cx="2701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 name="Google Shape;49;p6"/>
          <p:cNvSpPr txBox="1"/>
          <p:nvPr>
            <p:ph type="title"/>
          </p:nvPr>
        </p:nvSpPr>
        <p:spPr>
          <a:xfrm>
            <a:off x="1004125" y="1025700"/>
            <a:ext cx="5982600" cy="30165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7000"/>
              <a:buNone/>
              <a:defRPr sz="7000"/>
            </a:lvl1pPr>
            <a:lvl2pPr lvl="1">
              <a:spcBef>
                <a:spcPts val="0"/>
              </a:spcBef>
              <a:spcAft>
                <a:spcPts val="0"/>
              </a:spcAft>
              <a:buSzPts val="9700"/>
              <a:buNone/>
              <a:defRPr sz="9700"/>
            </a:lvl2pPr>
            <a:lvl3pPr lvl="2">
              <a:spcBef>
                <a:spcPts val="0"/>
              </a:spcBef>
              <a:spcAft>
                <a:spcPts val="0"/>
              </a:spcAft>
              <a:buSzPts val="9700"/>
              <a:buNone/>
              <a:defRPr sz="9700"/>
            </a:lvl3pPr>
            <a:lvl4pPr lvl="3">
              <a:spcBef>
                <a:spcPts val="0"/>
              </a:spcBef>
              <a:spcAft>
                <a:spcPts val="0"/>
              </a:spcAft>
              <a:buSzPts val="9700"/>
              <a:buNone/>
              <a:defRPr sz="9700"/>
            </a:lvl4pPr>
            <a:lvl5pPr lvl="4">
              <a:spcBef>
                <a:spcPts val="0"/>
              </a:spcBef>
              <a:spcAft>
                <a:spcPts val="0"/>
              </a:spcAft>
              <a:buSzPts val="9700"/>
              <a:buNone/>
              <a:defRPr sz="9700"/>
            </a:lvl5pPr>
            <a:lvl6pPr lvl="5">
              <a:spcBef>
                <a:spcPts val="0"/>
              </a:spcBef>
              <a:spcAft>
                <a:spcPts val="0"/>
              </a:spcAft>
              <a:buSzPts val="9700"/>
              <a:buNone/>
              <a:defRPr sz="9700"/>
            </a:lvl6pPr>
            <a:lvl7pPr lvl="6">
              <a:spcBef>
                <a:spcPts val="0"/>
              </a:spcBef>
              <a:spcAft>
                <a:spcPts val="0"/>
              </a:spcAft>
              <a:buSzPts val="9700"/>
              <a:buNone/>
              <a:defRPr sz="9700"/>
            </a:lvl7pPr>
            <a:lvl8pPr lvl="7">
              <a:spcBef>
                <a:spcPts val="0"/>
              </a:spcBef>
              <a:spcAft>
                <a:spcPts val="0"/>
              </a:spcAft>
              <a:buSzPts val="9700"/>
              <a:buNone/>
              <a:defRPr sz="9700"/>
            </a:lvl8pPr>
            <a:lvl9pPr lvl="8">
              <a:spcBef>
                <a:spcPts val="0"/>
              </a:spcBef>
              <a:spcAft>
                <a:spcPts val="0"/>
              </a:spcAft>
              <a:buSzPts val="9700"/>
              <a:buNone/>
              <a:defRPr sz="9700"/>
            </a:lvl9pPr>
          </a:lstStyle>
          <a:p/>
        </p:txBody>
      </p:sp>
      <p:sp>
        <p:nvSpPr>
          <p:cNvPr id="50" name="Google Shape;50;p6"/>
          <p:cNvSpPr txBox="1"/>
          <p:nvPr>
            <p:ph idx="1" type="body"/>
          </p:nvPr>
        </p:nvSpPr>
        <p:spPr>
          <a:xfrm>
            <a:off x="1047869" y="4802548"/>
            <a:ext cx="5982600" cy="2946000"/>
          </a:xfrm>
          <a:prstGeom prst="rect">
            <a:avLst/>
          </a:prstGeom>
          <a:noFill/>
          <a:ln>
            <a:noFill/>
          </a:ln>
        </p:spPr>
        <p:txBody>
          <a:bodyPr anchorCtr="0" anchor="t" bIns="45700" lIns="91425" spcFirstLastPara="1" rIns="91425" wrap="square" tIns="45700">
            <a:normAutofit/>
          </a:bodyPr>
          <a:lstStyle>
            <a:lvl1pPr indent="-387350" lvl="0" marL="457200" algn="l">
              <a:spcBef>
                <a:spcPts val="360"/>
              </a:spcBef>
              <a:spcAft>
                <a:spcPts val="0"/>
              </a:spcAft>
              <a:buClr>
                <a:schemeClr val="dk1"/>
              </a:buClr>
              <a:buSzPts val="2500"/>
              <a:buChar char="•"/>
              <a:defRPr sz="2500"/>
            </a:lvl1pPr>
            <a:lvl2pPr indent="-387350" lvl="1" marL="914400" algn="l">
              <a:spcBef>
                <a:spcPts val="360"/>
              </a:spcBef>
              <a:spcAft>
                <a:spcPts val="0"/>
              </a:spcAft>
              <a:buClr>
                <a:schemeClr val="dk1"/>
              </a:buClr>
              <a:buSzPts val="2500"/>
              <a:buChar char="–"/>
              <a:defRPr sz="2500"/>
            </a:lvl2pPr>
            <a:lvl3pPr indent="-387350" lvl="2" marL="1371600" algn="l">
              <a:spcBef>
                <a:spcPts val="360"/>
              </a:spcBef>
              <a:spcAft>
                <a:spcPts val="0"/>
              </a:spcAft>
              <a:buClr>
                <a:schemeClr val="dk1"/>
              </a:buClr>
              <a:buSzPts val="2500"/>
              <a:buChar char="•"/>
              <a:defRPr sz="2500"/>
            </a:lvl3pPr>
            <a:lvl4pPr indent="-387350" lvl="3" marL="1828800" algn="l">
              <a:spcBef>
                <a:spcPts val="360"/>
              </a:spcBef>
              <a:spcAft>
                <a:spcPts val="0"/>
              </a:spcAft>
              <a:buClr>
                <a:schemeClr val="dk1"/>
              </a:buClr>
              <a:buSzPts val="2500"/>
              <a:buChar char="–"/>
              <a:defRPr sz="2500"/>
            </a:lvl4pPr>
            <a:lvl5pPr indent="-387350" lvl="4" marL="2286000" algn="l">
              <a:spcBef>
                <a:spcPts val="360"/>
              </a:spcBef>
              <a:spcAft>
                <a:spcPts val="0"/>
              </a:spcAft>
              <a:buClr>
                <a:schemeClr val="dk1"/>
              </a:buClr>
              <a:buSzPts val="2500"/>
              <a:buChar char="»"/>
              <a:defRPr sz="2500"/>
            </a:lvl5pPr>
            <a:lvl6pPr indent="-387350" lvl="5" marL="2743200" algn="l">
              <a:spcBef>
                <a:spcPts val="360"/>
              </a:spcBef>
              <a:spcAft>
                <a:spcPts val="0"/>
              </a:spcAft>
              <a:buClr>
                <a:schemeClr val="dk1"/>
              </a:buClr>
              <a:buSzPts val="2500"/>
              <a:buChar char="•"/>
              <a:defRPr sz="2500"/>
            </a:lvl6pPr>
            <a:lvl7pPr indent="-387350" lvl="6" marL="3200400" algn="l">
              <a:spcBef>
                <a:spcPts val="360"/>
              </a:spcBef>
              <a:spcAft>
                <a:spcPts val="0"/>
              </a:spcAft>
              <a:buClr>
                <a:schemeClr val="dk1"/>
              </a:buClr>
              <a:buSzPts val="2500"/>
              <a:buChar char="•"/>
              <a:defRPr sz="2500"/>
            </a:lvl7pPr>
            <a:lvl8pPr indent="-387350" lvl="7" marL="3657600" algn="l">
              <a:spcBef>
                <a:spcPts val="360"/>
              </a:spcBef>
              <a:spcAft>
                <a:spcPts val="0"/>
              </a:spcAft>
              <a:buClr>
                <a:schemeClr val="dk1"/>
              </a:buClr>
              <a:buSzPts val="2500"/>
              <a:buChar char="•"/>
              <a:defRPr sz="2500"/>
            </a:lvl8pPr>
            <a:lvl9pPr indent="-387350" lvl="8" marL="4114800" algn="l">
              <a:spcBef>
                <a:spcPts val="360"/>
              </a:spcBef>
              <a:spcAft>
                <a:spcPts val="0"/>
              </a:spcAft>
              <a:buClr>
                <a:schemeClr val="dk1"/>
              </a:buClr>
              <a:buSzPts val="2500"/>
              <a:buChar char="•"/>
              <a:defRPr sz="2500"/>
            </a:lvl9pPr>
          </a:lstStyle>
          <a:p/>
        </p:txBody>
      </p:sp>
      <p:sp>
        <p:nvSpPr>
          <p:cNvPr id="51" name="Google Shape;51;p6"/>
          <p:cNvSpPr txBox="1"/>
          <p:nvPr>
            <p:ph idx="2" type="body"/>
          </p:nvPr>
        </p:nvSpPr>
        <p:spPr>
          <a:xfrm>
            <a:off x="10221019" y="4802548"/>
            <a:ext cx="5982600" cy="2946000"/>
          </a:xfrm>
          <a:prstGeom prst="rect">
            <a:avLst/>
          </a:prstGeom>
          <a:noFill/>
          <a:ln>
            <a:noFill/>
          </a:ln>
        </p:spPr>
        <p:txBody>
          <a:bodyPr anchorCtr="0" anchor="t" bIns="45700" lIns="91425" spcFirstLastPara="1" rIns="91425" wrap="square" tIns="45700">
            <a:normAutofit/>
          </a:bodyPr>
          <a:lstStyle>
            <a:lvl1pPr indent="-387350" lvl="0" marL="457200" algn="l">
              <a:spcBef>
                <a:spcPts val="360"/>
              </a:spcBef>
              <a:spcAft>
                <a:spcPts val="0"/>
              </a:spcAft>
              <a:buClr>
                <a:schemeClr val="dk1"/>
              </a:buClr>
              <a:buSzPts val="2500"/>
              <a:buChar char="•"/>
              <a:defRPr sz="2500"/>
            </a:lvl1pPr>
            <a:lvl2pPr indent="-387350" lvl="1" marL="914400" algn="l">
              <a:spcBef>
                <a:spcPts val="360"/>
              </a:spcBef>
              <a:spcAft>
                <a:spcPts val="0"/>
              </a:spcAft>
              <a:buClr>
                <a:schemeClr val="dk1"/>
              </a:buClr>
              <a:buSzPts val="2500"/>
              <a:buChar char="–"/>
              <a:defRPr sz="2500"/>
            </a:lvl2pPr>
            <a:lvl3pPr indent="-387350" lvl="2" marL="1371600" algn="l">
              <a:spcBef>
                <a:spcPts val="360"/>
              </a:spcBef>
              <a:spcAft>
                <a:spcPts val="0"/>
              </a:spcAft>
              <a:buClr>
                <a:schemeClr val="dk1"/>
              </a:buClr>
              <a:buSzPts val="2500"/>
              <a:buChar char="•"/>
              <a:defRPr sz="2500"/>
            </a:lvl3pPr>
            <a:lvl4pPr indent="-387350" lvl="3" marL="1828800" algn="l">
              <a:spcBef>
                <a:spcPts val="360"/>
              </a:spcBef>
              <a:spcAft>
                <a:spcPts val="0"/>
              </a:spcAft>
              <a:buClr>
                <a:schemeClr val="dk1"/>
              </a:buClr>
              <a:buSzPts val="2500"/>
              <a:buChar char="–"/>
              <a:defRPr sz="2500"/>
            </a:lvl4pPr>
            <a:lvl5pPr indent="-387350" lvl="4" marL="2286000" algn="l">
              <a:spcBef>
                <a:spcPts val="360"/>
              </a:spcBef>
              <a:spcAft>
                <a:spcPts val="0"/>
              </a:spcAft>
              <a:buClr>
                <a:schemeClr val="dk1"/>
              </a:buClr>
              <a:buSzPts val="2500"/>
              <a:buChar char="»"/>
              <a:defRPr sz="2500"/>
            </a:lvl5pPr>
            <a:lvl6pPr indent="-387350" lvl="5" marL="2743200" algn="l">
              <a:spcBef>
                <a:spcPts val="360"/>
              </a:spcBef>
              <a:spcAft>
                <a:spcPts val="0"/>
              </a:spcAft>
              <a:buClr>
                <a:schemeClr val="dk1"/>
              </a:buClr>
              <a:buSzPts val="2500"/>
              <a:buChar char="•"/>
              <a:defRPr sz="2500"/>
            </a:lvl6pPr>
            <a:lvl7pPr indent="-387350" lvl="6" marL="3200400" algn="l">
              <a:spcBef>
                <a:spcPts val="360"/>
              </a:spcBef>
              <a:spcAft>
                <a:spcPts val="0"/>
              </a:spcAft>
              <a:buClr>
                <a:schemeClr val="dk1"/>
              </a:buClr>
              <a:buSzPts val="2500"/>
              <a:buChar char="•"/>
              <a:defRPr sz="2500"/>
            </a:lvl7pPr>
            <a:lvl8pPr indent="-387350" lvl="7" marL="3657600" algn="l">
              <a:spcBef>
                <a:spcPts val="360"/>
              </a:spcBef>
              <a:spcAft>
                <a:spcPts val="0"/>
              </a:spcAft>
              <a:buClr>
                <a:schemeClr val="dk1"/>
              </a:buClr>
              <a:buSzPts val="2500"/>
              <a:buChar char="•"/>
              <a:defRPr sz="2500"/>
            </a:lvl8pPr>
            <a:lvl9pPr indent="-387350" lvl="8" marL="4114800" algn="l">
              <a:spcBef>
                <a:spcPts val="360"/>
              </a:spcBef>
              <a:spcAft>
                <a:spcPts val="0"/>
              </a:spcAft>
              <a:buClr>
                <a:schemeClr val="dk1"/>
              </a:buClr>
              <a:buSzPts val="2500"/>
              <a:buChar char="•"/>
              <a:defRPr sz="2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7"/>
          <p:cNvSpPr txBox="1"/>
          <p:nvPr>
            <p:ph type="title"/>
          </p:nvPr>
        </p:nvSpPr>
        <p:spPr>
          <a:xfrm>
            <a:off x="457200" y="54086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 name="Google Shape;57;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8" name="Google Shape;5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8"/>
          <p:cNvSpPr txBox="1"/>
          <p:nvPr>
            <p:ph type="title"/>
          </p:nvPr>
        </p:nvSpPr>
        <p:spPr>
          <a:xfrm>
            <a:off x="457200" y="54086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9" name="Google Shape;69;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p:nvPr>
            <p:ph idx="2" type="pic"/>
          </p:nvPr>
        </p:nvSpPr>
        <p:spPr>
          <a:xfrm>
            <a:off x="1792288" y="612775"/>
            <a:ext cx="5486400" cy="4114800"/>
          </a:xfrm>
          <a:prstGeom prst="rect">
            <a:avLst/>
          </a:prstGeom>
          <a:noFill/>
          <a:ln>
            <a:noFill/>
          </a:ln>
        </p:spPr>
      </p:sp>
      <p:sp>
        <p:nvSpPr>
          <p:cNvPr id="76" name="Google Shape;76;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7" name="Google Shape;7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40863"/>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A9908"/>
              </a:buClr>
              <a:buSzPts val="5800"/>
              <a:buFont typeface="Merriweather"/>
              <a:buNone/>
              <a:defRPr b="1" i="0" sz="5800" u="none" cap="none" strike="noStrike">
                <a:solidFill>
                  <a:srgbClr val="FA9908"/>
                </a:solidFill>
                <a:latin typeface="Merriweather"/>
                <a:ea typeface="Merriweather"/>
                <a:cs typeface="Merriweather"/>
                <a:sym typeface="Merriweather"/>
              </a:defRPr>
            </a:lvl1pPr>
            <a:lvl2pPr lvl="1">
              <a:spcBef>
                <a:spcPts val="0"/>
              </a:spcBef>
              <a:spcAft>
                <a:spcPts val="0"/>
              </a:spcAft>
              <a:buClr>
                <a:srgbClr val="FA9908"/>
              </a:buClr>
              <a:buSzPts val="1400"/>
              <a:buNone/>
              <a:defRPr sz="1800">
                <a:solidFill>
                  <a:srgbClr val="FA9908"/>
                </a:solidFill>
              </a:defRPr>
            </a:lvl2pPr>
            <a:lvl3pPr lvl="2">
              <a:spcBef>
                <a:spcPts val="0"/>
              </a:spcBef>
              <a:spcAft>
                <a:spcPts val="0"/>
              </a:spcAft>
              <a:buClr>
                <a:srgbClr val="FA9908"/>
              </a:buClr>
              <a:buSzPts val="1400"/>
              <a:buNone/>
              <a:defRPr sz="1800">
                <a:solidFill>
                  <a:srgbClr val="FA9908"/>
                </a:solidFill>
              </a:defRPr>
            </a:lvl3pPr>
            <a:lvl4pPr lvl="3">
              <a:spcBef>
                <a:spcPts val="0"/>
              </a:spcBef>
              <a:spcAft>
                <a:spcPts val="0"/>
              </a:spcAft>
              <a:buClr>
                <a:srgbClr val="FA9908"/>
              </a:buClr>
              <a:buSzPts val="1400"/>
              <a:buNone/>
              <a:defRPr sz="1800">
                <a:solidFill>
                  <a:srgbClr val="FA9908"/>
                </a:solidFill>
              </a:defRPr>
            </a:lvl4pPr>
            <a:lvl5pPr lvl="4">
              <a:spcBef>
                <a:spcPts val="0"/>
              </a:spcBef>
              <a:spcAft>
                <a:spcPts val="0"/>
              </a:spcAft>
              <a:buClr>
                <a:srgbClr val="FA9908"/>
              </a:buClr>
              <a:buSzPts val="1400"/>
              <a:buNone/>
              <a:defRPr sz="1800">
                <a:solidFill>
                  <a:srgbClr val="FA9908"/>
                </a:solidFill>
              </a:defRPr>
            </a:lvl5pPr>
            <a:lvl6pPr lvl="5">
              <a:spcBef>
                <a:spcPts val="0"/>
              </a:spcBef>
              <a:spcAft>
                <a:spcPts val="0"/>
              </a:spcAft>
              <a:buClr>
                <a:srgbClr val="FA9908"/>
              </a:buClr>
              <a:buSzPts val="1400"/>
              <a:buNone/>
              <a:defRPr sz="1800">
                <a:solidFill>
                  <a:srgbClr val="FA9908"/>
                </a:solidFill>
              </a:defRPr>
            </a:lvl6pPr>
            <a:lvl7pPr lvl="6">
              <a:spcBef>
                <a:spcPts val="0"/>
              </a:spcBef>
              <a:spcAft>
                <a:spcPts val="0"/>
              </a:spcAft>
              <a:buClr>
                <a:srgbClr val="FA9908"/>
              </a:buClr>
              <a:buSzPts val="1400"/>
              <a:buNone/>
              <a:defRPr sz="1800">
                <a:solidFill>
                  <a:srgbClr val="FA9908"/>
                </a:solidFill>
              </a:defRPr>
            </a:lvl7pPr>
            <a:lvl8pPr lvl="7">
              <a:spcBef>
                <a:spcPts val="0"/>
              </a:spcBef>
              <a:spcAft>
                <a:spcPts val="0"/>
              </a:spcAft>
              <a:buClr>
                <a:srgbClr val="FA9908"/>
              </a:buClr>
              <a:buSzPts val="1400"/>
              <a:buNone/>
              <a:defRPr sz="1800">
                <a:solidFill>
                  <a:srgbClr val="FA9908"/>
                </a:solidFill>
              </a:defRPr>
            </a:lvl8pPr>
            <a:lvl9pPr lvl="8">
              <a:spcBef>
                <a:spcPts val="0"/>
              </a:spcBef>
              <a:spcAft>
                <a:spcPts val="0"/>
              </a:spcAft>
              <a:buClr>
                <a:srgbClr val="FA9908"/>
              </a:buClr>
              <a:buSzPts val="1400"/>
              <a:buNone/>
              <a:defRPr sz="1800">
                <a:solidFill>
                  <a:srgbClr val="FA9908"/>
                </a:solidFill>
              </a:defRPr>
            </a:lvl9pPr>
          </a:lstStyle>
          <a:p/>
        </p:txBody>
      </p:sp>
      <p:sp>
        <p:nvSpPr>
          <p:cNvPr id="7" name="Google Shape;7;p1"/>
          <p:cNvSpPr txBox="1"/>
          <p:nvPr>
            <p:ph idx="1" type="body"/>
          </p:nvPr>
        </p:nvSpPr>
        <p:spPr>
          <a:xfrm>
            <a:off x="656875" y="21326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Fira Sans"/>
              <a:buChar char="•"/>
              <a:defRPr i="0" sz="3200" u="none" cap="none" strike="noStrike">
                <a:solidFill>
                  <a:schemeClr val="dk1"/>
                </a:solidFill>
                <a:latin typeface="Fira Sans"/>
                <a:ea typeface="Fira Sans"/>
                <a:cs typeface="Fira Sans"/>
                <a:sym typeface="Fira Sans"/>
              </a:defRPr>
            </a:lvl1pPr>
            <a:lvl2pPr indent="-406400" lvl="1" marL="914400" marR="0" rtl="0" algn="l">
              <a:spcBef>
                <a:spcPts val="560"/>
              </a:spcBef>
              <a:spcAft>
                <a:spcPts val="0"/>
              </a:spcAft>
              <a:buClr>
                <a:schemeClr val="dk1"/>
              </a:buClr>
              <a:buSzPts val="2800"/>
              <a:buFont typeface="Fira Sans"/>
              <a:buChar char="–"/>
              <a:defRPr i="0" sz="2800" u="none" cap="none" strike="noStrike">
                <a:solidFill>
                  <a:schemeClr val="dk1"/>
                </a:solidFill>
                <a:latin typeface="Fira Sans"/>
                <a:ea typeface="Fira Sans"/>
                <a:cs typeface="Fira Sans"/>
                <a:sym typeface="Fira Sans"/>
              </a:defRPr>
            </a:lvl2pPr>
            <a:lvl3pPr indent="-381000" lvl="2" marL="1371600" marR="0" rtl="0" algn="l">
              <a:spcBef>
                <a:spcPts val="480"/>
              </a:spcBef>
              <a:spcAft>
                <a:spcPts val="0"/>
              </a:spcAft>
              <a:buClr>
                <a:schemeClr val="dk1"/>
              </a:buClr>
              <a:buSzPts val="2400"/>
              <a:buFont typeface="Fira Sans"/>
              <a:buChar char="•"/>
              <a:defRPr i="0" sz="2400" u="none" cap="none" strike="noStrike">
                <a:solidFill>
                  <a:schemeClr val="dk1"/>
                </a:solidFill>
                <a:latin typeface="Fira Sans"/>
                <a:ea typeface="Fira Sans"/>
                <a:cs typeface="Fira Sans"/>
                <a:sym typeface="Fira Sans"/>
              </a:defRPr>
            </a:lvl3pPr>
            <a:lvl4pPr indent="-355600" lvl="3" marL="18288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4pPr>
            <a:lvl5pPr indent="-355600" lvl="4" marL="22860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5pPr>
            <a:lvl6pPr indent="-355600" lvl="5" marL="27432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6pPr>
            <a:lvl7pPr indent="-355600" lvl="6" marL="32004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7pPr>
            <a:lvl8pPr indent="-355600" lvl="7" marL="36576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8pPr>
            <a:lvl9pPr indent="-355600" lvl="8" marL="41148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nvSpPr>
        <p:spPr>
          <a:xfrm>
            <a:off x="8438692" y="1163713"/>
            <a:ext cx="7992300" cy="597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9700">
                <a:solidFill>
                  <a:srgbClr val="FA9908"/>
                </a:solidFill>
                <a:latin typeface="Merriweather"/>
                <a:ea typeface="Merriweather"/>
                <a:cs typeface="Merriweather"/>
                <a:sym typeface="Merriweather"/>
              </a:rPr>
              <a:t>Shaped by Genes, </a:t>
            </a:r>
            <a:r>
              <a:rPr b="1" lang="en-US" sz="9700">
                <a:solidFill>
                  <a:srgbClr val="FA9908"/>
                </a:solidFill>
                <a:latin typeface="Merriweather"/>
                <a:ea typeface="Merriweather"/>
                <a:cs typeface="Merriweather"/>
                <a:sym typeface="Merriweather"/>
              </a:rPr>
              <a:t>Guided</a:t>
            </a:r>
            <a:r>
              <a:rPr b="1" lang="en-US" sz="9700">
                <a:solidFill>
                  <a:srgbClr val="FA9908"/>
                </a:solidFill>
                <a:latin typeface="Merriweather"/>
                <a:ea typeface="Merriweather"/>
                <a:cs typeface="Merriweather"/>
                <a:sym typeface="Merriweather"/>
              </a:rPr>
              <a:t> by Life</a:t>
            </a:r>
            <a:endParaRPr/>
          </a:p>
        </p:txBody>
      </p:sp>
      <p:sp>
        <p:nvSpPr>
          <p:cNvPr id="97" name="Google Shape;97;p13"/>
          <p:cNvSpPr txBox="1"/>
          <p:nvPr/>
        </p:nvSpPr>
        <p:spPr>
          <a:xfrm>
            <a:off x="8438692" y="7396064"/>
            <a:ext cx="7992300" cy="600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900">
                <a:latin typeface="Fira Sans"/>
                <a:ea typeface="Fira Sans"/>
                <a:cs typeface="Fira Sans"/>
                <a:sym typeface="Fira Sans"/>
              </a:rPr>
              <a:t>By Ashley Meikle</a:t>
            </a:r>
            <a:endParaRPr sz="2100"/>
          </a:p>
        </p:txBody>
      </p:sp>
      <p:sp>
        <p:nvSpPr>
          <p:cNvPr id="98" name="Google Shape;98;p13"/>
          <p:cNvSpPr txBox="1"/>
          <p:nvPr/>
        </p:nvSpPr>
        <p:spPr>
          <a:xfrm>
            <a:off x="9266992" y="8710930"/>
            <a:ext cx="7992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99" name="Google Shape;99;p13"/>
          <p:cNvGrpSpPr/>
          <p:nvPr/>
        </p:nvGrpSpPr>
        <p:grpSpPr>
          <a:xfrm>
            <a:off x="0" y="-171381"/>
            <a:ext cx="7775763" cy="10431728"/>
            <a:chOff x="0" y="-38100"/>
            <a:chExt cx="2047924" cy="2747433"/>
          </a:xfrm>
        </p:grpSpPr>
        <p:sp>
          <p:nvSpPr>
            <p:cNvPr id="100" name="Google Shape;100;p13"/>
            <p:cNvSpPr/>
            <p:nvPr/>
          </p:nvSpPr>
          <p:spPr>
            <a:xfrm>
              <a:off x="0" y="0"/>
              <a:ext cx="2047924" cy="2709333"/>
            </a:xfrm>
            <a:custGeom>
              <a:rect b="b" l="l" r="r" t="t"/>
              <a:pathLst>
                <a:path extrusionOk="0" h="2709333" w="2047924">
                  <a:moveTo>
                    <a:pt x="0" y="0"/>
                  </a:moveTo>
                  <a:lnTo>
                    <a:pt x="2047924" y="0"/>
                  </a:lnTo>
                  <a:lnTo>
                    <a:pt x="2047924" y="2709333"/>
                  </a:lnTo>
                  <a:lnTo>
                    <a:pt x="0" y="2709333"/>
                  </a:lnTo>
                  <a:close/>
                </a:path>
              </a:pathLst>
            </a:custGeom>
            <a:solidFill>
              <a:srgbClr val="FA9908"/>
            </a:solidFill>
            <a:ln>
              <a:noFill/>
            </a:ln>
          </p:spPr>
        </p:sp>
        <p:sp>
          <p:nvSpPr>
            <p:cNvPr id="101" name="Google Shape;101;p13"/>
            <p:cNvSpPr txBox="1"/>
            <p:nvPr/>
          </p:nvSpPr>
          <p:spPr>
            <a:xfrm>
              <a:off x="0" y="-38100"/>
              <a:ext cx="2047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3"/>
          <p:cNvGrpSpPr/>
          <p:nvPr/>
        </p:nvGrpSpPr>
        <p:grpSpPr>
          <a:xfrm>
            <a:off x="17464558" y="-144662"/>
            <a:ext cx="823548" cy="10431728"/>
            <a:chOff x="0" y="-38100"/>
            <a:chExt cx="216900" cy="2747433"/>
          </a:xfrm>
        </p:grpSpPr>
        <p:sp>
          <p:nvSpPr>
            <p:cNvPr id="103" name="Google Shape;103;p13"/>
            <p:cNvSpPr/>
            <p:nvPr/>
          </p:nvSpPr>
          <p:spPr>
            <a:xfrm>
              <a:off x="0" y="0"/>
              <a:ext cx="216874" cy="2709333"/>
            </a:xfrm>
            <a:custGeom>
              <a:rect b="b" l="l" r="r" t="t"/>
              <a:pathLst>
                <a:path extrusionOk="0" h="2709333" w="216874">
                  <a:moveTo>
                    <a:pt x="0" y="0"/>
                  </a:moveTo>
                  <a:lnTo>
                    <a:pt x="216874" y="0"/>
                  </a:lnTo>
                  <a:lnTo>
                    <a:pt x="216874" y="2709333"/>
                  </a:lnTo>
                  <a:lnTo>
                    <a:pt x="0" y="2709333"/>
                  </a:lnTo>
                  <a:close/>
                </a:path>
              </a:pathLst>
            </a:custGeom>
            <a:solidFill>
              <a:srgbClr val="FFD863"/>
            </a:solidFill>
            <a:ln>
              <a:noFill/>
            </a:ln>
          </p:spPr>
        </p:sp>
        <p:sp>
          <p:nvSpPr>
            <p:cNvPr id="104" name="Google Shape;104;p13"/>
            <p:cNvSpPr txBox="1"/>
            <p:nvPr/>
          </p:nvSpPr>
          <p:spPr>
            <a:xfrm>
              <a:off x="0" y="-38100"/>
              <a:ext cx="216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b="32043" l="0" r="0" t="23482"/>
          <a:stretch/>
        </p:blipFill>
        <p:spPr>
          <a:xfrm>
            <a:off x="928811" y="0"/>
            <a:ext cx="17359187" cy="5143502"/>
          </a:xfrm>
          <a:prstGeom prst="rect">
            <a:avLst/>
          </a:prstGeom>
          <a:noFill/>
          <a:ln>
            <a:noFill/>
          </a:ln>
        </p:spPr>
      </p:pic>
      <p:grpSp>
        <p:nvGrpSpPr>
          <p:cNvPr id="110" name="Google Shape;110;p14"/>
          <p:cNvGrpSpPr/>
          <p:nvPr/>
        </p:nvGrpSpPr>
        <p:grpSpPr>
          <a:xfrm>
            <a:off x="0" y="-168060"/>
            <a:ext cx="1028700" cy="10431661"/>
            <a:chOff x="0" y="-38100"/>
            <a:chExt cx="270933" cy="2747433"/>
          </a:xfrm>
        </p:grpSpPr>
        <p:sp>
          <p:nvSpPr>
            <p:cNvPr id="111" name="Google Shape;111;p14"/>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112" name="Google Shape;112;p14"/>
            <p:cNvSpPr txBox="1"/>
            <p:nvPr/>
          </p:nvSpPr>
          <p:spPr>
            <a:xfrm>
              <a:off x="0" y="-38100"/>
              <a:ext cx="27093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14"/>
          <p:cNvGrpSpPr/>
          <p:nvPr/>
        </p:nvGrpSpPr>
        <p:grpSpPr>
          <a:xfrm>
            <a:off x="928800" y="4649200"/>
            <a:ext cx="4658207" cy="5637775"/>
            <a:chOff x="0" y="-47625"/>
            <a:chExt cx="1200538" cy="1402292"/>
          </a:xfrm>
        </p:grpSpPr>
        <p:sp>
          <p:nvSpPr>
            <p:cNvPr id="114" name="Google Shape;114;p14"/>
            <p:cNvSpPr/>
            <p:nvPr/>
          </p:nvSpPr>
          <p:spPr>
            <a:xfrm>
              <a:off x="0" y="0"/>
              <a:ext cx="1200538" cy="1354667"/>
            </a:xfrm>
            <a:custGeom>
              <a:rect b="b" l="l" r="r" t="t"/>
              <a:pathLst>
                <a:path extrusionOk="0" h="1354667" w="1200538">
                  <a:moveTo>
                    <a:pt x="0" y="0"/>
                  </a:moveTo>
                  <a:lnTo>
                    <a:pt x="1200538" y="0"/>
                  </a:lnTo>
                  <a:lnTo>
                    <a:pt x="1200538" y="1354667"/>
                  </a:lnTo>
                  <a:lnTo>
                    <a:pt x="0" y="1354667"/>
                  </a:lnTo>
                  <a:close/>
                </a:path>
              </a:pathLst>
            </a:custGeom>
            <a:solidFill>
              <a:srgbClr val="FA9908"/>
            </a:solidFill>
            <a:ln>
              <a:noFill/>
            </a:ln>
          </p:spPr>
        </p:sp>
        <p:sp>
          <p:nvSpPr>
            <p:cNvPr id="115" name="Google Shape;115;p14"/>
            <p:cNvSpPr txBox="1"/>
            <p:nvPr/>
          </p:nvSpPr>
          <p:spPr>
            <a:xfrm>
              <a:off x="0" y="-47625"/>
              <a:ext cx="1200538" cy="14022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6" name="Google Shape;116;p14"/>
          <p:cNvCxnSpPr/>
          <p:nvPr/>
        </p:nvCxnSpPr>
        <p:spPr>
          <a:xfrm rot="10800000">
            <a:off x="9838589" y="6153318"/>
            <a:ext cx="0" cy="3181013"/>
          </a:xfrm>
          <a:prstGeom prst="straightConnector1">
            <a:avLst/>
          </a:prstGeom>
          <a:noFill/>
          <a:ln cap="flat" cmpd="sng" w="19050">
            <a:solidFill>
              <a:srgbClr val="FA9908"/>
            </a:solidFill>
            <a:prstDash val="solid"/>
            <a:round/>
            <a:headEnd len="sm" w="sm" type="none"/>
            <a:tailEnd len="sm" w="sm" type="none"/>
          </a:ln>
        </p:spPr>
      </p:cxnSp>
      <p:cxnSp>
        <p:nvCxnSpPr>
          <p:cNvPr id="117" name="Google Shape;117;p14"/>
          <p:cNvCxnSpPr/>
          <p:nvPr/>
        </p:nvCxnSpPr>
        <p:spPr>
          <a:xfrm rot="10800000">
            <a:off x="14099710" y="6153318"/>
            <a:ext cx="0" cy="3181013"/>
          </a:xfrm>
          <a:prstGeom prst="straightConnector1">
            <a:avLst/>
          </a:prstGeom>
          <a:noFill/>
          <a:ln cap="flat" cmpd="sng" w="19050">
            <a:solidFill>
              <a:srgbClr val="FA9908"/>
            </a:solidFill>
            <a:prstDash val="solid"/>
            <a:round/>
            <a:headEnd len="sm" w="sm" type="none"/>
            <a:tailEnd len="sm" w="sm" type="none"/>
          </a:ln>
        </p:spPr>
      </p:cxnSp>
      <p:sp>
        <p:nvSpPr>
          <p:cNvPr id="118" name="Google Shape;118;p14"/>
          <p:cNvSpPr txBox="1"/>
          <p:nvPr/>
        </p:nvSpPr>
        <p:spPr>
          <a:xfrm>
            <a:off x="10990376" y="6548146"/>
            <a:ext cx="1940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SemiBold"/>
                <a:ea typeface="Fira Sans SemiBold"/>
                <a:cs typeface="Fira Sans SemiBold"/>
                <a:sym typeface="Fira Sans SemiBold"/>
              </a:rPr>
              <a:t>Genes</a:t>
            </a:r>
            <a:endParaRPr/>
          </a:p>
        </p:txBody>
      </p:sp>
      <p:sp>
        <p:nvSpPr>
          <p:cNvPr id="119" name="Google Shape;119;p14"/>
          <p:cNvSpPr txBox="1"/>
          <p:nvPr/>
        </p:nvSpPr>
        <p:spPr>
          <a:xfrm>
            <a:off x="6199462" y="6549502"/>
            <a:ext cx="3026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SemiBold"/>
                <a:ea typeface="Fira Sans SemiBold"/>
                <a:cs typeface="Fira Sans SemiBold"/>
                <a:sym typeface="Fira Sans SemiBold"/>
              </a:rPr>
              <a:t>Environment</a:t>
            </a:r>
            <a:r>
              <a:rPr b="1" lang="en-US" sz="3200">
                <a:latin typeface="Fira Sans SemiBold"/>
                <a:ea typeface="Fira Sans SemiBold"/>
                <a:cs typeface="Fira Sans SemiBold"/>
                <a:sym typeface="Fira Sans SemiBold"/>
              </a:rPr>
              <a:t> </a:t>
            </a:r>
            <a:endParaRPr/>
          </a:p>
        </p:txBody>
      </p:sp>
      <p:sp>
        <p:nvSpPr>
          <p:cNvPr id="120" name="Google Shape;120;p14"/>
          <p:cNvSpPr txBox="1"/>
          <p:nvPr/>
        </p:nvSpPr>
        <p:spPr>
          <a:xfrm>
            <a:off x="6205647" y="7444711"/>
            <a:ext cx="29277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How family, culture, and surroundings shape how we grow</a:t>
            </a:r>
            <a:endParaRPr/>
          </a:p>
        </p:txBody>
      </p:sp>
      <p:sp>
        <p:nvSpPr>
          <p:cNvPr id="121" name="Google Shape;121;p14"/>
          <p:cNvSpPr txBox="1"/>
          <p:nvPr/>
        </p:nvSpPr>
        <p:spPr>
          <a:xfrm>
            <a:off x="14558376" y="6548150"/>
            <a:ext cx="34173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SemiBold"/>
                <a:ea typeface="Fira Sans SemiBold"/>
                <a:cs typeface="Fira Sans SemiBold"/>
                <a:sym typeface="Fira Sans SemiBold"/>
              </a:rPr>
              <a:t>Habits &amp; Routines </a:t>
            </a:r>
            <a:endParaRPr/>
          </a:p>
        </p:txBody>
      </p:sp>
      <p:sp>
        <p:nvSpPr>
          <p:cNvPr id="122" name="Google Shape;122;p14"/>
          <p:cNvSpPr txBox="1"/>
          <p:nvPr/>
        </p:nvSpPr>
        <p:spPr>
          <a:xfrm>
            <a:off x="1496914" y="6396566"/>
            <a:ext cx="3621900"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FFFFFF"/>
                </a:solidFill>
                <a:latin typeface="Merriweather"/>
                <a:ea typeface="Merriweather"/>
                <a:cs typeface="Merriweather"/>
                <a:sym typeface="Merriweather"/>
              </a:rPr>
              <a:t>Agenda</a:t>
            </a:r>
            <a:endParaRPr/>
          </a:p>
        </p:txBody>
      </p:sp>
      <p:sp>
        <p:nvSpPr>
          <p:cNvPr id="123" name="Google Shape;123;p14"/>
          <p:cNvSpPr txBox="1"/>
          <p:nvPr/>
        </p:nvSpPr>
        <p:spPr>
          <a:xfrm>
            <a:off x="10376969" y="7444711"/>
            <a:ext cx="3167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How inherited traits influence personality, behavior and </a:t>
            </a:r>
            <a:r>
              <a:rPr lang="en-US" sz="2400">
                <a:latin typeface="Fira Sans"/>
                <a:ea typeface="Fira Sans"/>
                <a:cs typeface="Fira Sans"/>
                <a:sym typeface="Fira Sans"/>
              </a:rPr>
              <a:t>potential</a:t>
            </a:r>
            <a:endParaRPr/>
          </a:p>
        </p:txBody>
      </p:sp>
      <p:sp>
        <p:nvSpPr>
          <p:cNvPr id="124" name="Google Shape;124;p14"/>
          <p:cNvSpPr txBox="1"/>
          <p:nvPr/>
        </p:nvSpPr>
        <p:spPr>
          <a:xfrm>
            <a:off x="14558375" y="7444700"/>
            <a:ext cx="34173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How daily actions and </a:t>
            </a:r>
            <a:r>
              <a:rPr lang="en-US" sz="2400">
                <a:latin typeface="Fira Sans"/>
                <a:ea typeface="Fira Sans"/>
                <a:cs typeface="Fira Sans"/>
                <a:sym typeface="Fira Sans"/>
              </a:rPr>
              <a:t>patterns</a:t>
            </a:r>
            <a:r>
              <a:rPr lang="en-US" sz="2400">
                <a:latin typeface="Fira Sans"/>
                <a:ea typeface="Fira Sans"/>
                <a:cs typeface="Fira Sans"/>
                <a:sym typeface="Fira Sans"/>
              </a:rPr>
              <a:t> guide </a:t>
            </a:r>
            <a:r>
              <a:rPr lang="en-US" sz="2400">
                <a:latin typeface="Fira Sans"/>
                <a:ea typeface="Fira Sans"/>
                <a:cs typeface="Fira Sans"/>
                <a:sym typeface="Fira Sans"/>
              </a:rPr>
              <a:t>learning  and independence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5"/>
          <p:cNvSpPr txBox="1"/>
          <p:nvPr/>
        </p:nvSpPr>
        <p:spPr>
          <a:xfrm>
            <a:off x="1582982" y="1092206"/>
            <a:ext cx="7168500" cy="1149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8000" u="none" cap="none" strike="noStrike">
                <a:solidFill>
                  <a:srgbClr val="FA9908"/>
                </a:solidFill>
                <a:latin typeface="Merriweather"/>
                <a:ea typeface="Merriweather"/>
                <a:cs typeface="Merriweather"/>
                <a:sym typeface="Merriweather"/>
              </a:rPr>
              <a:t>Introduction</a:t>
            </a:r>
            <a:endParaRPr/>
          </a:p>
        </p:txBody>
      </p:sp>
      <p:grpSp>
        <p:nvGrpSpPr>
          <p:cNvPr id="130" name="Google Shape;130;p15"/>
          <p:cNvGrpSpPr/>
          <p:nvPr/>
        </p:nvGrpSpPr>
        <p:grpSpPr>
          <a:xfrm>
            <a:off x="1121250" y="5522350"/>
            <a:ext cx="17166875" cy="3295069"/>
            <a:chOff x="0" y="-38100"/>
            <a:chExt cx="4521287" cy="1024841"/>
          </a:xfrm>
        </p:grpSpPr>
        <p:sp>
          <p:nvSpPr>
            <p:cNvPr id="131" name="Google Shape;131;p15"/>
            <p:cNvSpPr/>
            <p:nvPr/>
          </p:nvSpPr>
          <p:spPr>
            <a:xfrm>
              <a:off x="0" y="0"/>
              <a:ext cx="4521287" cy="986741"/>
            </a:xfrm>
            <a:custGeom>
              <a:rect b="b" l="l" r="r" t="t"/>
              <a:pathLst>
                <a:path extrusionOk="0" h="986741" w="4521287">
                  <a:moveTo>
                    <a:pt x="0" y="0"/>
                  </a:moveTo>
                  <a:lnTo>
                    <a:pt x="4521287" y="0"/>
                  </a:lnTo>
                  <a:lnTo>
                    <a:pt x="4521287" y="986741"/>
                  </a:lnTo>
                  <a:lnTo>
                    <a:pt x="0" y="986741"/>
                  </a:lnTo>
                  <a:close/>
                </a:path>
              </a:pathLst>
            </a:custGeom>
            <a:solidFill>
              <a:srgbClr val="FFD863"/>
            </a:solidFill>
            <a:ln>
              <a:noFill/>
            </a:ln>
          </p:spPr>
        </p:sp>
        <p:sp>
          <p:nvSpPr>
            <p:cNvPr id="132" name="Google Shape;132;p15"/>
            <p:cNvSpPr txBox="1"/>
            <p:nvPr/>
          </p:nvSpPr>
          <p:spPr>
            <a:xfrm>
              <a:off x="0" y="-38100"/>
              <a:ext cx="4521287" cy="102484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3" name="Google Shape;133;p15"/>
          <p:cNvCxnSpPr/>
          <p:nvPr/>
        </p:nvCxnSpPr>
        <p:spPr>
          <a:xfrm flipH="1" rot="10800000">
            <a:off x="8863325" y="1305369"/>
            <a:ext cx="9600" cy="2680200"/>
          </a:xfrm>
          <a:prstGeom prst="straightConnector1">
            <a:avLst/>
          </a:prstGeom>
          <a:noFill/>
          <a:ln cap="flat" cmpd="sng" w="19050">
            <a:solidFill>
              <a:srgbClr val="FA9908"/>
            </a:solidFill>
            <a:prstDash val="solid"/>
            <a:round/>
            <a:headEnd len="sm" w="sm" type="none"/>
            <a:tailEnd len="sm" w="sm" type="none"/>
          </a:ln>
        </p:spPr>
      </p:cxnSp>
      <p:sp>
        <p:nvSpPr>
          <p:cNvPr id="134" name="Google Shape;134;p15"/>
          <p:cNvSpPr txBox="1"/>
          <p:nvPr/>
        </p:nvSpPr>
        <p:spPr>
          <a:xfrm>
            <a:off x="9679400" y="721425"/>
            <a:ext cx="8283000" cy="3848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3400">
                <a:solidFill>
                  <a:schemeClr val="dk1"/>
                </a:solidFill>
                <a:latin typeface="Fira Sans"/>
                <a:ea typeface="Fira Sans"/>
                <a:cs typeface="Fira Sans"/>
                <a:sym typeface="Fira Sans"/>
              </a:rPr>
              <a:t>There are five perspectives used to study psychology, one of them is the biological perspective which is defined as any explanation of behavior and mental processes that uses life processes. </a:t>
            </a:r>
            <a:endParaRPr sz="3400">
              <a:solidFill>
                <a:schemeClr val="dk1"/>
              </a:solidFill>
              <a:latin typeface="Fira Sans"/>
              <a:ea typeface="Fira Sans"/>
              <a:cs typeface="Fira Sans"/>
              <a:sym typeface="Fira Sans"/>
            </a:endParaRPr>
          </a:p>
        </p:txBody>
      </p:sp>
      <p:sp>
        <p:nvSpPr>
          <p:cNvPr id="135" name="Google Shape;135;p15"/>
          <p:cNvSpPr txBox="1"/>
          <p:nvPr/>
        </p:nvSpPr>
        <p:spPr>
          <a:xfrm>
            <a:off x="1582975" y="6058625"/>
            <a:ext cx="15256200" cy="3032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3400">
                <a:solidFill>
                  <a:schemeClr val="dk1"/>
                </a:solidFill>
                <a:latin typeface="Fira Sans"/>
                <a:ea typeface="Fira Sans"/>
                <a:cs typeface="Fira Sans"/>
                <a:sym typeface="Fira Sans"/>
              </a:rPr>
              <a:t>Behavioral genetics is the sub-field that investigates how genes passed through generations influence personalities and how the environment shapes what we believe in. </a:t>
            </a:r>
            <a:endParaRPr sz="34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16"/>
          <p:cNvGrpSpPr/>
          <p:nvPr/>
        </p:nvGrpSpPr>
        <p:grpSpPr>
          <a:xfrm>
            <a:off x="0" y="-180826"/>
            <a:ext cx="1028700" cy="10467826"/>
            <a:chOff x="0" y="-47625"/>
            <a:chExt cx="270933" cy="2756958"/>
          </a:xfrm>
        </p:grpSpPr>
        <p:sp>
          <p:nvSpPr>
            <p:cNvPr id="141" name="Google Shape;141;p16"/>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142" name="Google Shape;142;p16"/>
            <p:cNvSpPr txBox="1"/>
            <p:nvPr/>
          </p:nvSpPr>
          <p:spPr>
            <a:xfrm>
              <a:off x="0" y="-47625"/>
              <a:ext cx="2709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16"/>
          <p:cNvSpPr txBox="1"/>
          <p:nvPr/>
        </p:nvSpPr>
        <p:spPr>
          <a:xfrm>
            <a:off x="1313650" y="1309125"/>
            <a:ext cx="68487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8000">
                <a:solidFill>
                  <a:srgbClr val="FA9908"/>
                </a:solidFill>
                <a:latin typeface="Merriweather"/>
                <a:ea typeface="Merriweather"/>
                <a:cs typeface="Merriweather"/>
                <a:sym typeface="Merriweather"/>
              </a:rPr>
              <a:t>Environment</a:t>
            </a:r>
            <a:r>
              <a:rPr b="1" lang="en-US" sz="8000">
                <a:solidFill>
                  <a:srgbClr val="FA9908"/>
                </a:solidFill>
                <a:latin typeface="Merriweather"/>
                <a:ea typeface="Merriweather"/>
                <a:cs typeface="Merriweather"/>
                <a:sym typeface="Merriweather"/>
              </a:rPr>
              <a:t> </a:t>
            </a:r>
            <a:endParaRPr/>
          </a:p>
        </p:txBody>
      </p:sp>
      <p:sp>
        <p:nvSpPr>
          <p:cNvPr id="144" name="Google Shape;144;p16"/>
          <p:cNvSpPr txBox="1"/>
          <p:nvPr/>
        </p:nvSpPr>
        <p:spPr>
          <a:xfrm>
            <a:off x="1277498" y="3155175"/>
            <a:ext cx="6335700" cy="6249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800">
                <a:solidFill>
                  <a:schemeClr val="dk1"/>
                </a:solidFill>
                <a:latin typeface="Fira Sans"/>
                <a:ea typeface="Fira Sans"/>
                <a:cs typeface="Fira Sans"/>
                <a:sym typeface="Fira Sans"/>
              </a:rPr>
              <a:t>The environment we grow up in plays a major role in shaping who we become as individuals. From birth, children are constantly taking in information. Research shows that until about the age of six, they absorb the world around them almost like sponges. This process is known as socialization and observational learning, which explains why kids so often copy what they see.</a:t>
            </a:r>
            <a:endParaRPr sz="2800">
              <a:latin typeface="Fira Sans"/>
              <a:ea typeface="Fira Sans"/>
              <a:cs typeface="Fira Sans"/>
              <a:sym typeface="Fira Sans"/>
            </a:endParaRPr>
          </a:p>
        </p:txBody>
      </p:sp>
      <p:cxnSp>
        <p:nvCxnSpPr>
          <p:cNvPr id="145" name="Google Shape;145;p16"/>
          <p:cNvCxnSpPr/>
          <p:nvPr/>
        </p:nvCxnSpPr>
        <p:spPr>
          <a:xfrm flipH="1" rot="10800000">
            <a:off x="8162354" y="1028700"/>
            <a:ext cx="9096946" cy="19050"/>
          </a:xfrm>
          <a:prstGeom prst="straightConnector1">
            <a:avLst/>
          </a:prstGeom>
          <a:noFill/>
          <a:ln cap="flat" cmpd="sng" w="19050">
            <a:solidFill>
              <a:srgbClr val="FA9908"/>
            </a:solidFill>
            <a:prstDash val="solid"/>
            <a:round/>
            <a:headEnd len="sm" w="sm" type="none"/>
            <a:tailEnd len="sm" w="sm" type="none"/>
          </a:ln>
        </p:spPr>
      </p:cxnSp>
      <p:pic>
        <p:nvPicPr>
          <p:cNvPr id="146" name="Google Shape;146;p16" title="OIP (1)-Photoroom.png"/>
          <p:cNvPicPr preferRelativeResize="0"/>
          <p:nvPr/>
        </p:nvPicPr>
        <p:blipFill>
          <a:blip r:embed="rId3">
            <a:alphaModFix/>
          </a:blip>
          <a:stretch>
            <a:fillRect/>
          </a:stretch>
        </p:blipFill>
        <p:spPr>
          <a:xfrm>
            <a:off x="8162338" y="1309125"/>
            <a:ext cx="9697675" cy="9096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17"/>
          <p:cNvGrpSpPr/>
          <p:nvPr/>
        </p:nvGrpSpPr>
        <p:grpSpPr>
          <a:xfrm>
            <a:off x="9164774" y="2939425"/>
            <a:ext cx="8469978" cy="6544199"/>
            <a:chOff x="0" y="-47625"/>
            <a:chExt cx="1622912" cy="527235"/>
          </a:xfrm>
        </p:grpSpPr>
        <p:sp>
          <p:nvSpPr>
            <p:cNvPr id="152" name="Google Shape;152;p17"/>
            <p:cNvSpPr/>
            <p:nvPr/>
          </p:nvSpPr>
          <p:spPr>
            <a:xfrm>
              <a:off x="0" y="0"/>
              <a:ext cx="1622912" cy="479610"/>
            </a:xfrm>
            <a:custGeom>
              <a:rect b="b" l="l" r="r" t="t"/>
              <a:pathLst>
                <a:path extrusionOk="0" h="479610" w="1622912">
                  <a:moveTo>
                    <a:pt x="0" y="0"/>
                  </a:moveTo>
                  <a:lnTo>
                    <a:pt x="1622912" y="0"/>
                  </a:lnTo>
                  <a:lnTo>
                    <a:pt x="1622912" y="479610"/>
                  </a:lnTo>
                  <a:lnTo>
                    <a:pt x="0" y="479610"/>
                  </a:lnTo>
                  <a:close/>
                </a:path>
              </a:pathLst>
            </a:custGeom>
            <a:solidFill>
              <a:srgbClr val="FA9908"/>
            </a:solidFill>
            <a:ln>
              <a:noFill/>
            </a:ln>
          </p:spPr>
        </p:sp>
        <p:sp>
          <p:nvSpPr>
            <p:cNvPr id="153" name="Google Shape;153;p17"/>
            <p:cNvSpPr txBox="1"/>
            <p:nvPr/>
          </p:nvSpPr>
          <p:spPr>
            <a:xfrm>
              <a:off x="0" y="-47625"/>
              <a:ext cx="1622912" cy="527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7"/>
          <p:cNvGrpSpPr/>
          <p:nvPr/>
        </p:nvGrpSpPr>
        <p:grpSpPr>
          <a:xfrm>
            <a:off x="0" y="-180826"/>
            <a:ext cx="18288000" cy="3200393"/>
            <a:chOff x="0" y="-47625"/>
            <a:chExt cx="4816593" cy="842902"/>
          </a:xfrm>
        </p:grpSpPr>
        <p:sp>
          <p:nvSpPr>
            <p:cNvPr id="155" name="Google Shape;155;p17"/>
            <p:cNvSpPr/>
            <p:nvPr/>
          </p:nvSpPr>
          <p:spPr>
            <a:xfrm>
              <a:off x="0" y="0"/>
              <a:ext cx="4816592" cy="795277"/>
            </a:xfrm>
            <a:custGeom>
              <a:rect b="b" l="l" r="r" t="t"/>
              <a:pathLst>
                <a:path extrusionOk="0" h="795277" w="4816592">
                  <a:moveTo>
                    <a:pt x="0" y="0"/>
                  </a:moveTo>
                  <a:lnTo>
                    <a:pt x="4816592" y="0"/>
                  </a:lnTo>
                  <a:lnTo>
                    <a:pt x="4816592" y="795277"/>
                  </a:lnTo>
                  <a:lnTo>
                    <a:pt x="0" y="795277"/>
                  </a:lnTo>
                  <a:close/>
                </a:path>
              </a:pathLst>
            </a:custGeom>
            <a:solidFill>
              <a:srgbClr val="FFD863"/>
            </a:solidFill>
            <a:ln>
              <a:noFill/>
            </a:ln>
          </p:spPr>
        </p:sp>
        <p:sp>
          <p:nvSpPr>
            <p:cNvPr id="156" name="Google Shape;156;p17"/>
            <p:cNvSpPr txBox="1"/>
            <p:nvPr/>
          </p:nvSpPr>
          <p:spPr>
            <a:xfrm>
              <a:off x="0" y="-47625"/>
              <a:ext cx="4816593" cy="8429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7"/>
          <p:cNvSpPr txBox="1"/>
          <p:nvPr/>
        </p:nvSpPr>
        <p:spPr>
          <a:xfrm>
            <a:off x="9458550" y="3856500"/>
            <a:ext cx="8042700" cy="6033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3000">
                <a:solidFill>
                  <a:schemeClr val="lt1"/>
                </a:solidFill>
                <a:latin typeface="Fira Sans"/>
                <a:ea typeface="Fira Sans"/>
                <a:cs typeface="Fira Sans"/>
                <a:sym typeface="Fira Sans"/>
              </a:rPr>
              <a:t>Our genes play a big role in shaping who we are, from how we look to parts of our personality and even our mental health. Sometimes, mental and emotional disorders like depression, anxiety, schizophrenia, or bipolar disorder can run in families because of chemical imbalances that </a:t>
            </a:r>
            <a:r>
              <a:rPr b="1" lang="en-US" sz="3100">
                <a:solidFill>
                  <a:schemeClr val="lt1"/>
                </a:solidFill>
                <a:latin typeface="Fira Sans"/>
                <a:ea typeface="Fira Sans"/>
                <a:cs typeface="Fira Sans"/>
                <a:sym typeface="Fira Sans"/>
              </a:rPr>
              <a:t>get passed down through our genes.</a:t>
            </a:r>
            <a:endParaRPr b="1" sz="3100">
              <a:solidFill>
                <a:schemeClr val="lt1"/>
              </a:solidFill>
              <a:latin typeface="Fira Sans"/>
              <a:ea typeface="Fira Sans"/>
              <a:cs typeface="Fira Sans"/>
              <a:sym typeface="Fira Sans"/>
            </a:endParaRPr>
          </a:p>
          <a:p>
            <a:pPr indent="0" lvl="0" marL="0" marR="0" rtl="0" algn="l">
              <a:lnSpc>
                <a:spcPct val="120000"/>
              </a:lnSpc>
              <a:spcBef>
                <a:spcPts val="0"/>
              </a:spcBef>
              <a:spcAft>
                <a:spcPts val="0"/>
              </a:spcAft>
              <a:buNone/>
            </a:pPr>
            <a:r>
              <a:t/>
            </a:r>
            <a:endParaRPr b="1" sz="2900">
              <a:solidFill>
                <a:schemeClr val="lt1"/>
              </a:solidFill>
              <a:latin typeface="Fira Sans"/>
              <a:ea typeface="Fira Sans"/>
              <a:cs typeface="Fira Sans"/>
              <a:sym typeface="Fira Sans"/>
            </a:endParaRPr>
          </a:p>
        </p:txBody>
      </p:sp>
      <p:sp>
        <p:nvSpPr>
          <p:cNvPr id="158" name="Google Shape;158;p17"/>
          <p:cNvSpPr txBox="1"/>
          <p:nvPr/>
        </p:nvSpPr>
        <p:spPr>
          <a:xfrm>
            <a:off x="1027837" y="769777"/>
            <a:ext cx="16230600" cy="6156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lang="en-US" sz="3999">
                <a:latin typeface="Fira Sans"/>
                <a:ea typeface="Fira Sans"/>
                <a:cs typeface="Fira Sans"/>
                <a:sym typeface="Fira Sans"/>
              </a:rPr>
              <a:t>Our Biological Blueprint</a:t>
            </a:r>
            <a:r>
              <a:rPr b="0" i="0" lang="en-US" sz="3999" u="none" cap="none" strike="noStrike">
                <a:solidFill>
                  <a:srgbClr val="000000"/>
                </a:solidFill>
                <a:latin typeface="Fira Sans"/>
                <a:ea typeface="Fira Sans"/>
                <a:cs typeface="Fira Sans"/>
                <a:sym typeface="Fira Sans"/>
              </a:rPr>
              <a:t>:</a:t>
            </a:r>
            <a:endParaRPr/>
          </a:p>
        </p:txBody>
      </p:sp>
      <p:sp>
        <p:nvSpPr>
          <p:cNvPr id="159" name="Google Shape;159;p17"/>
          <p:cNvSpPr txBox="1"/>
          <p:nvPr/>
        </p:nvSpPr>
        <p:spPr>
          <a:xfrm>
            <a:off x="1028700" y="1414177"/>
            <a:ext cx="16230600" cy="92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6000">
                <a:latin typeface="Merriweather"/>
                <a:ea typeface="Merriweather"/>
                <a:cs typeface="Merriweather"/>
                <a:sym typeface="Merriweather"/>
              </a:rPr>
              <a:t>Genetics</a:t>
            </a:r>
            <a:endParaRPr/>
          </a:p>
        </p:txBody>
      </p:sp>
      <p:pic>
        <p:nvPicPr>
          <p:cNvPr id="160" name="Google Shape;160;p17"/>
          <p:cNvPicPr preferRelativeResize="0"/>
          <p:nvPr/>
        </p:nvPicPr>
        <p:blipFill>
          <a:blip r:embed="rId3">
            <a:alphaModFix/>
          </a:blip>
          <a:stretch>
            <a:fillRect/>
          </a:stretch>
        </p:blipFill>
        <p:spPr>
          <a:xfrm>
            <a:off x="740225" y="3856512"/>
            <a:ext cx="7261090" cy="57072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18"/>
          <p:cNvGrpSpPr/>
          <p:nvPr/>
        </p:nvGrpSpPr>
        <p:grpSpPr>
          <a:xfrm>
            <a:off x="8550225" y="-144649"/>
            <a:ext cx="9737934" cy="6236671"/>
            <a:chOff x="0" y="-38100"/>
            <a:chExt cx="2689294" cy="1392767"/>
          </a:xfrm>
        </p:grpSpPr>
        <p:sp>
          <p:nvSpPr>
            <p:cNvPr id="166" name="Google Shape;166;p18"/>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167" name="Google Shape;167;p18"/>
            <p:cNvSpPr txBox="1"/>
            <p:nvPr/>
          </p:nvSpPr>
          <p:spPr>
            <a:xfrm>
              <a:off x="0" y="-38100"/>
              <a:ext cx="2689294"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8" name="Google Shape;168;p18"/>
          <p:cNvSpPr txBox="1"/>
          <p:nvPr/>
        </p:nvSpPr>
        <p:spPr>
          <a:xfrm>
            <a:off x="9058750" y="855697"/>
            <a:ext cx="8115300" cy="4236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600">
                <a:solidFill>
                  <a:srgbClr val="FFFFFF"/>
                </a:solidFill>
                <a:latin typeface="Merriweather"/>
                <a:ea typeface="Merriweather"/>
                <a:cs typeface="Merriweather"/>
                <a:sym typeface="Merriweather"/>
              </a:rPr>
              <a:t>Environment Realizes Potential</a:t>
            </a:r>
            <a:endParaRPr sz="8600"/>
          </a:p>
        </p:txBody>
      </p:sp>
      <p:sp>
        <p:nvSpPr>
          <p:cNvPr id="169" name="Google Shape;169;p18"/>
          <p:cNvSpPr txBox="1"/>
          <p:nvPr/>
        </p:nvSpPr>
        <p:spPr>
          <a:xfrm>
            <a:off x="1367262" y="850031"/>
            <a:ext cx="6409500" cy="8533500"/>
          </a:xfrm>
          <a:prstGeom prst="rect">
            <a:avLst/>
          </a:prstGeom>
          <a:noFill/>
          <a:ln>
            <a:noFill/>
          </a:ln>
        </p:spPr>
        <p:txBody>
          <a:bodyPr anchorCtr="0" anchor="t" bIns="0" lIns="0" spcFirstLastPara="1" rIns="0" wrap="square" tIns="0">
            <a:spAutoFit/>
          </a:bodyPr>
          <a:lstStyle/>
          <a:p>
            <a:pPr indent="457200" lvl="0" marL="0" rtl="0" algn="l">
              <a:lnSpc>
                <a:spcPct val="150000"/>
              </a:lnSpc>
              <a:spcBef>
                <a:spcPts val="0"/>
              </a:spcBef>
              <a:spcAft>
                <a:spcPts val="0"/>
              </a:spcAft>
              <a:buSzPts val="1100"/>
              <a:buNone/>
            </a:pPr>
            <a:r>
              <a:rPr lang="en-US" sz="2800">
                <a:solidFill>
                  <a:schemeClr val="dk1"/>
                </a:solidFill>
                <a:latin typeface="Fira Sans"/>
                <a:ea typeface="Fira Sans"/>
                <a:cs typeface="Fira Sans"/>
                <a:sym typeface="Fira Sans"/>
              </a:rPr>
              <a:t>Heredity passes traits from parents to children, setting the range of possibilities we’re born with, but the environment determines how much of that potential is realized. </a:t>
            </a:r>
            <a:endParaRPr sz="2800">
              <a:solidFill>
                <a:schemeClr val="dk1"/>
              </a:solidFill>
              <a:latin typeface="Fira Sans"/>
              <a:ea typeface="Fira Sans"/>
              <a:cs typeface="Fira Sans"/>
              <a:sym typeface="Fira Sans"/>
            </a:endParaRPr>
          </a:p>
          <a:p>
            <a:pPr indent="457200" lvl="0" marL="0" rtl="0" algn="l">
              <a:lnSpc>
                <a:spcPct val="150000"/>
              </a:lnSpc>
              <a:spcBef>
                <a:spcPts val="0"/>
              </a:spcBef>
              <a:spcAft>
                <a:spcPts val="0"/>
              </a:spcAft>
              <a:buClr>
                <a:schemeClr val="dk1"/>
              </a:buClr>
              <a:buSzPts val="1100"/>
              <a:buFont typeface="Arial"/>
              <a:buNone/>
            </a:pPr>
            <a:r>
              <a:t/>
            </a:r>
            <a:endParaRPr sz="2800">
              <a:solidFill>
                <a:schemeClr val="dk1"/>
              </a:solidFill>
              <a:latin typeface="Fira Sans"/>
              <a:ea typeface="Fira Sans"/>
              <a:cs typeface="Fira Sans"/>
              <a:sym typeface="Fira Sans"/>
            </a:endParaRPr>
          </a:p>
          <a:p>
            <a:pPr indent="0" lvl="0" marL="0" marR="0" rtl="0" algn="l">
              <a:lnSpc>
                <a:spcPct val="140000"/>
              </a:lnSpc>
              <a:spcBef>
                <a:spcPts val="0"/>
              </a:spcBef>
              <a:spcAft>
                <a:spcPts val="0"/>
              </a:spcAft>
              <a:buNone/>
            </a:pPr>
            <a:r>
              <a:rPr lang="en-US" sz="2800">
                <a:solidFill>
                  <a:schemeClr val="dk1"/>
                </a:solidFill>
                <a:latin typeface="Fira Sans"/>
                <a:ea typeface="Fira Sans"/>
                <a:cs typeface="Fira Sans"/>
                <a:sym typeface="Fira Sans"/>
              </a:rPr>
              <a:t>Genetics set the range of a person's intellectual potential, but education, nutrition, encouragement, and opportunities determine where within that range they actually develop—either creating obstacles or promoting growth in their mental development.</a:t>
            </a:r>
            <a:endParaRPr sz="2800">
              <a:latin typeface="Fira Sans"/>
              <a:ea typeface="Fira Sans"/>
              <a:cs typeface="Fira Sans"/>
              <a:sym typeface="Fira Sans"/>
            </a:endParaRPr>
          </a:p>
        </p:txBody>
      </p:sp>
      <p:grpSp>
        <p:nvGrpSpPr>
          <p:cNvPr id="170" name="Google Shape;170;p18"/>
          <p:cNvGrpSpPr/>
          <p:nvPr/>
        </p:nvGrpSpPr>
        <p:grpSpPr>
          <a:xfrm>
            <a:off x="0" y="-180826"/>
            <a:ext cx="1028700" cy="10467826"/>
            <a:chOff x="0" y="-47625"/>
            <a:chExt cx="270933" cy="2756958"/>
          </a:xfrm>
        </p:grpSpPr>
        <p:sp>
          <p:nvSpPr>
            <p:cNvPr id="171" name="Google Shape;171;p18"/>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172" name="Google Shape;172;p18"/>
            <p:cNvSpPr txBox="1"/>
            <p:nvPr/>
          </p:nvSpPr>
          <p:spPr>
            <a:xfrm>
              <a:off x="0" y="-47625"/>
              <a:ext cx="2709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73" name="Google Shape;173;p18"/>
          <p:cNvCxnSpPr/>
          <p:nvPr/>
        </p:nvCxnSpPr>
        <p:spPr>
          <a:xfrm flipH="1" rot="10800000">
            <a:off x="9101375" y="7172400"/>
            <a:ext cx="8030100" cy="28500"/>
          </a:xfrm>
          <a:prstGeom prst="straightConnector1">
            <a:avLst/>
          </a:prstGeom>
          <a:noFill/>
          <a:ln cap="flat" cmpd="sng" w="19050">
            <a:solidFill>
              <a:srgbClr val="FA9908"/>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p:nvPr/>
        </p:nvSpPr>
        <p:spPr>
          <a:xfrm>
            <a:off x="8031780" y="0"/>
            <a:ext cx="10256289" cy="10287066"/>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179" name="Google Shape;179;p19"/>
          <p:cNvSpPr txBox="1"/>
          <p:nvPr/>
        </p:nvSpPr>
        <p:spPr>
          <a:xfrm>
            <a:off x="8031780" y="-180827"/>
            <a:ext cx="10256186" cy="1046805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80" name="Google Shape;180;p19"/>
          <p:cNvGrpSpPr/>
          <p:nvPr/>
        </p:nvGrpSpPr>
        <p:grpSpPr>
          <a:xfrm>
            <a:off x="9716948" y="917725"/>
            <a:ext cx="7028791" cy="3250525"/>
            <a:chOff x="453798" y="-886880"/>
            <a:chExt cx="1851192" cy="919500"/>
          </a:xfrm>
        </p:grpSpPr>
        <p:sp>
          <p:nvSpPr>
            <p:cNvPr id="181" name="Google Shape;181;p19"/>
            <p:cNvSpPr/>
            <p:nvPr/>
          </p:nvSpPr>
          <p:spPr>
            <a:xfrm>
              <a:off x="453798" y="-886880"/>
              <a:ext cx="1851192" cy="919500"/>
            </a:xfrm>
            <a:custGeom>
              <a:rect b="b" l="l" r="r" t="t"/>
              <a:pathLst>
                <a:path extrusionOk="0" h="530736" w="881520">
                  <a:moveTo>
                    <a:pt x="0" y="0"/>
                  </a:moveTo>
                  <a:lnTo>
                    <a:pt x="881520" y="0"/>
                  </a:lnTo>
                  <a:lnTo>
                    <a:pt x="881520" y="530736"/>
                  </a:lnTo>
                  <a:lnTo>
                    <a:pt x="0" y="530736"/>
                  </a:lnTo>
                  <a:close/>
                </a:path>
              </a:pathLst>
            </a:custGeom>
            <a:solidFill>
              <a:srgbClr val="FA9908"/>
            </a:solidFill>
            <a:ln>
              <a:noFill/>
            </a:ln>
          </p:spPr>
        </p:sp>
        <p:sp>
          <p:nvSpPr>
            <p:cNvPr id="182" name="Google Shape;182;p19"/>
            <p:cNvSpPr txBox="1"/>
            <p:nvPr/>
          </p:nvSpPr>
          <p:spPr>
            <a:xfrm>
              <a:off x="584094" y="-819582"/>
              <a:ext cx="1590600" cy="674400"/>
            </a:xfrm>
            <a:prstGeom prst="rect">
              <a:avLst/>
            </a:prstGeom>
            <a:noFill/>
            <a:ln>
              <a:noFill/>
            </a:ln>
          </p:spPr>
          <p:txBody>
            <a:bodyPr anchorCtr="0" anchor="ctr" bIns="50800" lIns="50800" spcFirstLastPara="1" rIns="50800" wrap="square" tIns="50800">
              <a:noAutofit/>
            </a:bodyPr>
            <a:lstStyle/>
            <a:p>
              <a:pPr indent="0" lvl="0" marL="0" marR="0" rtl="0" algn="ctr">
                <a:lnSpc>
                  <a:spcPct val="110000"/>
                </a:lnSpc>
                <a:spcBef>
                  <a:spcPts val="0"/>
                </a:spcBef>
                <a:spcAft>
                  <a:spcPts val="0"/>
                </a:spcAft>
                <a:buNone/>
              </a:pPr>
              <a:r>
                <a:t/>
              </a:r>
              <a:endParaRPr b="1" sz="2800">
                <a:solidFill>
                  <a:schemeClr val="lt1"/>
                </a:solidFill>
                <a:latin typeface="Fira Sans"/>
                <a:ea typeface="Fira Sans"/>
                <a:cs typeface="Fira Sans"/>
                <a:sym typeface="Fira Sans"/>
              </a:endParaRPr>
            </a:p>
            <a:p>
              <a:pPr indent="0" lvl="0" marL="0" marR="0" rtl="0" algn="ctr">
                <a:lnSpc>
                  <a:spcPct val="110000"/>
                </a:lnSpc>
                <a:spcBef>
                  <a:spcPts val="0"/>
                </a:spcBef>
                <a:spcAft>
                  <a:spcPts val="0"/>
                </a:spcAft>
                <a:buClr>
                  <a:srgbClr val="000000"/>
                </a:buClr>
                <a:buFont typeface="Arial"/>
                <a:buNone/>
              </a:pPr>
              <a:r>
                <a:rPr b="1" lang="en-US" sz="2800">
                  <a:solidFill>
                    <a:schemeClr val="lt1"/>
                  </a:solidFill>
                  <a:latin typeface="Fira Sans"/>
                  <a:ea typeface="Fira Sans"/>
                  <a:cs typeface="Fira Sans"/>
                  <a:sym typeface="Fira Sans"/>
                </a:rPr>
                <a:t> </a:t>
              </a:r>
              <a:r>
                <a:rPr b="1" lang="en-US" sz="3000">
                  <a:solidFill>
                    <a:schemeClr val="lt1"/>
                  </a:solidFill>
                  <a:latin typeface="Fira Sans"/>
                  <a:ea typeface="Fira Sans"/>
                  <a:cs typeface="Fira Sans"/>
                  <a:sym typeface="Fira Sans"/>
                </a:rPr>
                <a:t>Research examining nearly 50,000 American families found that chores remained a consistent responsibility from age nine through the end of high school. </a:t>
              </a:r>
              <a:endParaRPr b="1" sz="3200">
                <a:solidFill>
                  <a:schemeClr val="lt1"/>
                </a:solidFill>
                <a:latin typeface="Fira Sans"/>
                <a:ea typeface="Fira Sans"/>
                <a:cs typeface="Fira Sans"/>
                <a:sym typeface="Fira Sans"/>
              </a:endParaRPr>
            </a:p>
          </p:txBody>
        </p:sp>
      </p:grpSp>
      <p:sp>
        <p:nvSpPr>
          <p:cNvPr id="183" name="Google Shape;183;p19"/>
          <p:cNvSpPr txBox="1"/>
          <p:nvPr/>
        </p:nvSpPr>
        <p:spPr>
          <a:xfrm>
            <a:off x="9717000" y="4822350"/>
            <a:ext cx="7028700" cy="4617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Fira Sans"/>
                <a:ea typeface="Fira Sans"/>
                <a:cs typeface="Fira Sans"/>
                <a:sym typeface="Fira Sans"/>
              </a:rPr>
              <a:t>Main point</a:t>
            </a:r>
            <a:endParaRPr/>
          </a:p>
        </p:txBody>
      </p:sp>
      <p:sp>
        <p:nvSpPr>
          <p:cNvPr id="184" name="Google Shape;184;p19"/>
          <p:cNvSpPr txBox="1"/>
          <p:nvPr/>
        </p:nvSpPr>
        <p:spPr>
          <a:xfrm>
            <a:off x="9717000" y="5695125"/>
            <a:ext cx="7100100" cy="4002000"/>
          </a:xfrm>
          <a:prstGeom prst="rect">
            <a:avLst/>
          </a:prstGeom>
          <a:noFill/>
          <a:ln>
            <a:noFill/>
          </a:ln>
        </p:spPr>
        <p:txBody>
          <a:bodyPr anchorCtr="0" anchor="t" bIns="0" lIns="0" spcFirstLastPara="1" rIns="0" wrap="square" tIns="0">
            <a:normAutofit/>
          </a:bodyPr>
          <a:lstStyle/>
          <a:p>
            <a:pPr indent="0" lvl="0" marL="0" marR="0" rtl="0" algn="ctr">
              <a:lnSpc>
                <a:spcPct val="150000"/>
              </a:lnSpc>
              <a:spcBef>
                <a:spcPts val="0"/>
              </a:spcBef>
              <a:spcAft>
                <a:spcPts val="0"/>
              </a:spcAft>
              <a:buClr>
                <a:srgbClr val="000000"/>
              </a:buClr>
              <a:buFont typeface="Arial"/>
              <a:buNone/>
            </a:pPr>
            <a:r>
              <a:rPr lang="en-US" sz="2600">
                <a:solidFill>
                  <a:schemeClr val="dk1"/>
                </a:solidFill>
                <a:latin typeface="Fira Sans"/>
                <a:ea typeface="Fira Sans"/>
                <a:cs typeface="Fira Sans"/>
                <a:sym typeface="Fira Sans"/>
              </a:rPr>
              <a:t>Routines like these can help establish patterns that can have lasting effects, guiding children as they learn to navigate life into adulthood. Positive habits encourage growth, learning, and resilience, while negative ones—such as too much screen time or poor sleep—can hinder development.</a:t>
            </a:r>
            <a:endParaRPr sz="2600">
              <a:latin typeface="Fira Sans"/>
              <a:ea typeface="Fira Sans"/>
              <a:cs typeface="Fira Sans"/>
              <a:sym typeface="Fira Sans"/>
            </a:endParaRPr>
          </a:p>
        </p:txBody>
      </p:sp>
      <p:sp>
        <p:nvSpPr>
          <p:cNvPr id="185" name="Google Shape;185;p19"/>
          <p:cNvSpPr txBox="1"/>
          <p:nvPr/>
        </p:nvSpPr>
        <p:spPr>
          <a:xfrm>
            <a:off x="1028700" y="2965234"/>
            <a:ext cx="60399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8000">
                <a:solidFill>
                  <a:srgbClr val="FA9908"/>
                </a:solidFill>
                <a:latin typeface="Merriweather"/>
                <a:ea typeface="Merriweather"/>
                <a:cs typeface="Merriweather"/>
                <a:sym typeface="Merriweather"/>
              </a:rPr>
              <a:t>Habits &amp; Routines </a:t>
            </a:r>
            <a:endParaRPr/>
          </a:p>
        </p:txBody>
      </p:sp>
      <p:cxnSp>
        <p:nvCxnSpPr>
          <p:cNvPr id="186" name="Google Shape;186;p19"/>
          <p:cNvCxnSpPr/>
          <p:nvPr/>
        </p:nvCxnSpPr>
        <p:spPr>
          <a:xfrm flipH="1" rot="10800000">
            <a:off x="841229" y="5557775"/>
            <a:ext cx="6292800" cy="13200"/>
          </a:xfrm>
          <a:prstGeom prst="straightConnector1">
            <a:avLst/>
          </a:prstGeom>
          <a:noFill/>
          <a:ln cap="flat" cmpd="sng" w="19050">
            <a:solidFill>
              <a:srgbClr val="FA9908"/>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0"/>
          <p:cNvSpPr/>
          <p:nvPr/>
        </p:nvSpPr>
        <p:spPr>
          <a:xfrm>
            <a:off x="1031008" y="5387030"/>
            <a:ext cx="317500" cy="3175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99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p:nvPr/>
        </p:nvSpPr>
        <p:spPr>
          <a:xfrm>
            <a:off x="5317258" y="5377505"/>
            <a:ext cx="317500" cy="3175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99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20"/>
          <p:cNvGrpSpPr/>
          <p:nvPr/>
        </p:nvGrpSpPr>
        <p:grpSpPr>
          <a:xfrm>
            <a:off x="948900" y="4022900"/>
            <a:ext cx="17339250" cy="6264133"/>
            <a:chOff x="0" y="-47625"/>
            <a:chExt cx="4816592" cy="1649802"/>
          </a:xfrm>
        </p:grpSpPr>
        <p:sp>
          <p:nvSpPr>
            <p:cNvPr id="194" name="Google Shape;194;p20"/>
            <p:cNvSpPr/>
            <p:nvPr/>
          </p:nvSpPr>
          <p:spPr>
            <a:xfrm>
              <a:off x="0" y="0"/>
              <a:ext cx="4816592" cy="1602177"/>
            </a:xfrm>
            <a:custGeom>
              <a:rect b="b" l="l" r="r" t="t"/>
              <a:pathLst>
                <a:path extrusionOk="0" h="1602177" w="4816592">
                  <a:moveTo>
                    <a:pt x="0" y="0"/>
                  </a:moveTo>
                  <a:lnTo>
                    <a:pt x="4816592" y="0"/>
                  </a:lnTo>
                  <a:lnTo>
                    <a:pt x="4816592" y="1602177"/>
                  </a:lnTo>
                  <a:lnTo>
                    <a:pt x="0" y="1602177"/>
                  </a:lnTo>
                  <a:close/>
                </a:path>
              </a:pathLst>
            </a:custGeom>
            <a:solidFill>
              <a:srgbClr val="FFD863"/>
            </a:solidFill>
            <a:ln>
              <a:noFill/>
            </a:ln>
          </p:spPr>
        </p:sp>
        <p:sp>
          <p:nvSpPr>
            <p:cNvPr id="195" name="Google Shape;195;p20"/>
            <p:cNvSpPr txBox="1"/>
            <p:nvPr/>
          </p:nvSpPr>
          <p:spPr>
            <a:xfrm>
              <a:off x="0" y="-47625"/>
              <a:ext cx="4816500" cy="1649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20"/>
          <p:cNvSpPr txBox="1"/>
          <p:nvPr/>
        </p:nvSpPr>
        <p:spPr>
          <a:xfrm>
            <a:off x="1348493" y="2584525"/>
            <a:ext cx="71208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A9908"/>
                </a:solidFill>
                <a:latin typeface="Merriweather"/>
                <a:ea typeface="Merriweather"/>
                <a:cs typeface="Merriweather"/>
                <a:sym typeface="Merriweather"/>
              </a:rPr>
              <a:t>Conclusion</a:t>
            </a:r>
            <a:endParaRPr/>
          </a:p>
        </p:txBody>
      </p:sp>
      <p:sp>
        <p:nvSpPr>
          <p:cNvPr id="197" name="Google Shape;197;p20"/>
          <p:cNvSpPr txBox="1"/>
          <p:nvPr/>
        </p:nvSpPr>
        <p:spPr>
          <a:xfrm>
            <a:off x="1348500" y="4772963"/>
            <a:ext cx="16390200" cy="4894800"/>
          </a:xfrm>
          <a:prstGeom prst="rect">
            <a:avLst/>
          </a:prstGeom>
          <a:noFill/>
          <a:ln>
            <a:noFill/>
          </a:ln>
        </p:spPr>
        <p:txBody>
          <a:bodyPr anchorCtr="0" anchor="t" bIns="91425" lIns="91425" spcFirstLastPara="1" rIns="91425" wrap="square" tIns="91425">
            <a:spAutoFit/>
          </a:bodyPr>
          <a:lstStyle/>
          <a:p>
            <a:pPr indent="457200" lvl="0" marL="0" rtl="0" algn="l">
              <a:lnSpc>
                <a:spcPct val="150000"/>
              </a:lnSpc>
              <a:spcBef>
                <a:spcPts val="0"/>
              </a:spcBef>
              <a:spcAft>
                <a:spcPts val="0"/>
              </a:spcAft>
              <a:buNone/>
            </a:pPr>
            <a:r>
              <a:rPr lang="en-US" sz="3600">
                <a:solidFill>
                  <a:schemeClr val="dk1"/>
                </a:solidFill>
                <a:latin typeface="Fira Sans"/>
                <a:ea typeface="Fira Sans"/>
                <a:cs typeface="Fira Sans"/>
                <a:sym typeface="Fira Sans"/>
              </a:rPr>
              <a:t> Understanding human behavior means looking at both our biology and the environments we grow up in, as well as the habits we form along the way. Our genes set the foundation, but our experiences and daily routines shape how that potential turns out. The different perspectives in psychology, like the biological and behavioral approaches, help explain these influences from different angles. </a:t>
            </a:r>
            <a:endParaRPr sz="3600">
              <a:latin typeface="Fira Sans"/>
              <a:ea typeface="Fira Sans"/>
              <a:cs typeface="Fira Sans"/>
              <a:sym typeface="Fira Sans"/>
            </a:endParaRPr>
          </a:p>
        </p:txBody>
      </p:sp>
      <p:cxnSp>
        <p:nvCxnSpPr>
          <p:cNvPr id="198" name="Google Shape;198;p20"/>
          <p:cNvCxnSpPr/>
          <p:nvPr/>
        </p:nvCxnSpPr>
        <p:spPr>
          <a:xfrm flipH="1" rot="10800000">
            <a:off x="1348504" y="3802813"/>
            <a:ext cx="6292800" cy="13200"/>
          </a:xfrm>
          <a:prstGeom prst="straightConnector1">
            <a:avLst/>
          </a:prstGeom>
          <a:noFill/>
          <a:ln cap="flat" cmpd="sng" w="19050">
            <a:solidFill>
              <a:srgbClr val="FA9908"/>
            </a:solidFill>
            <a:prstDash val="solid"/>
            <a:round/>
            <a:headEnd len="sm" w="sm" type="none"/>
            <a:tailEnd len="sm" w="sm" type="none"/>
          </a:ln>
        </p:spPr>
      </p:cxnSp>
      <p:grpSp>
        <p:nvGrpSpPr>
          <p:cNvPr id="199" name="Google Shape;199;p20"/>
          <p:cNvGrpSpPr/>
          <p:nvPr/>
        </p:nvGrpSpPr>
        <p:grpSpPr>
          <a:xfrm>
            <a:off x="0" y="-144650"/>
            <a:ext cx="948803" cy="10431728"/>
            <a:chOff x="0" y="-38100"/>
            <a:chExt cx="2047924" cy="2747433"/>
          </a:xfrm>
        </p:grpSpPr>
        <p:sp>
          <p:nvSpPr>
            <p:cNvPr id="200" name="Google Shape;200;p20"/>
            <p:cNvSpPr/>
            <p:nvPr/>
          </p:nvSpPr>
          <p:spPr>
            <a:xfrm>
              <a:off x="0" y="0"/>
              <a:ext cx="2047924" cy="2709333"/>
            </a:xfrm>
            <a:custGeom>
              <a:rect b="b" l="l" r="r" t="t"/>
              <a:pathLst>
                <a:path extrusionOk="0" h="2709333" w="2047924">
                  <a:moveTo>
                    <a:pt x="0" y="0"/>
                  </a:moveTo>
                  <a:lnTo>
                    <a:pt x="2047924" y="0"/>
                  </a:lnTo>
                  <a:lnTo>
                    <a:pt x="2047924" y="2709333"/>
                  </a:lnTo>
                  <a:lnTo>
                    <a:pt x="0" y="2709333"/>
                  </a:lnTo>
                  <a:close/>
                </a:path>
              </a:pathLst>
            </a:custGeom>
            <a:solidFill>
              <a:srgbClr val="FA9908"/>
            </a:solidFill>
            <a:ln>
              <a:noFill/>
            </a:ln>
          </p:spPr>
        </p:sp>
        <p:sp>
          <p:nvSpPr>
            <p:cNvPr id="201" name="Google Shape;201;p20"/>
            <p:cNvSpPr txBox="1"/>
            <p:nvPr/>
          </p:nvSpPr>
          <p:spPr>
            <a:xfrm>
              <a:off x="0" y="-38100"/>
              <a:ext cx="2047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