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88b74da3e1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88b74da3e1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88b74da3e1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88b74da3e1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88b74da3e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88b74da3e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88b74da3e1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88b74da3e1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066800" y="385800"/>
            <a:ext cx="70701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 Look At The Lyrics Of Snow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81000" y="33222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                 By: Riquelmi Camilo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222700" cy="5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991601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838200" y="191700"/>
            <a:ext cx="6706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lt1"/>
                </a:solidFill>
              </a:rPr>
              <a:t>A proof of imagination!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0" y="900000"/>
            <a:ext cx="20259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</a:rPr>
              <a:t>“Ice castles”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</a:rPr>
              <a:t>“Snow Falling from the sky”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</a:rPr>
              <a:t>“Snow swirling in the ground”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190750" y="1364150"/>
            <a:ext cx="8520600" cy="19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“</a:t>
            </a:r>
            <a:r>
              <a:rPr lang="es" sz="2200"/>
              <a:t>No are you crazy, it is wet”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/>
              <a:t>“It is dirty and sometimes yellow”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/>
              <a:t>“Real snow”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/>
              <a:t> </a:t>
            </a:r>
            <a:endParaRPr sz="2200"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623400" y="46298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2795100" y="309450"/>
            <a:ext cx="6037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dk1"/>
                </a:solidFill>
              </a:rPr>
              <a:t>Reality is hard!</a:t>
            </a:r>
            <a:endParaRPr sz="3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05700" y="381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520"/>
              <a:t>Friendship</a:t>
            </a:r>
            <a:endParaRPr sz="3520"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0164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“We are like real friends”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“Besties”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/>
              <a:t>“We will play in the snow”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2962825" y="1064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1502325" y="36448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9884" y="790238"/>
            <a:ext cx="4583375" cy="324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