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aleway"/>
      <p:regular r:id="rId12"/>
      <p:bold r:id="rId13"/>
      <p:italic r:id="rId14"/>
      <p:boldItalic r:id="rId15"/>
    </p:embeddedFont>
    <p:embeddedFont>
      <p:font typeface="Playfair Display"/>
      <p:regular r:id="rId16"/>
      <p:bold r:id="rId17"/>
      <p:italic r:id="rId18"/>
      <p:boldItalic r:id="rId19"/>
    </p:embeddedFont>
    <p:embeddedFont>
      <p:font typeface="Bebas Neue"/>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ebas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bold.fntdata"/><Relationship Id="rId12" Type="http://schemas.openxmlformats.org/officeDocument/2006/relationships/font" Target="fonts/Raleway-regular.fntdata"/><Relationship Id="rId15" Type="http://schemas.openxmlformats.org/officeDocument/2006/relationships/font" Target="fonts/Raleway-boldItalic.fntdata"/><Relationship Id="rId14" Type="http://schemas.openxmlformats.org/officeDocument/2006/relationships/font" Target="fonts/Raleway-italic.fntdata"/><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fb7a24746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fb7a24746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1d838b6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e1d838b6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1d838b627_4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1d838b627_4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207fd22f2_0_25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207fd22f2_0_25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87433a6313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87433a6313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1d838b62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1d838b62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9255" l="0" r="9132" t="0"/>
          <a:stretch/>
        </p:blipFill>
        <p:spPr>
          <a:xfrm>
            <a:off x="0" y="0"/>
            <a:ext cx="9143999" cy="5143499"/>
          </a:xfrm>
          <a:prstGeom prst="rect">
            <a:avLst/>
          </a:prstGeom>
          <a:noFill/>
          <a:ln>
            <a:noFill/>
          </a:ln>
        </p:spPr>
      </p:pic>
      <p:sp>
        <p:nvSpPr>
          <p:cNvPr id="10" name="Google Shape;10;p2"/>
          <p:cNvSpPr txBox="1"/>
          <p:nvPr>
            <p:ph type="ctrTitle"/>
          </p:nvPr>
        </p:nvSpPr>
        <p:spPr>
          <a:xfrm>
            <a:off x="709562" y="618050"/>
            <a:ext cx="5788500" cy="24702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09562" y="3088150"/>
            <a:ext cx="2810100" cy="741300"/>
          </a:xfrm>
          <a:prstGeom prst="rect">
            <a:avLst/>
          </a:prstGeom>
          <a:ln>
            <a:noFill/>
          </a:ln>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grpSp>
        <p:nvGrpSpPr>
          <p:cNvPr id="58" name="Google Shape;58;p11"/>
          <p:cNvGrpSpPr/>
          <p:nvPr/>
        </p:nvGrpSpPr>
        <p:grpSpPr>
          <a:xfrm>
            <a:off x="0" y="0"/>
            <a:ext cx="9144000" cy="5143499"/>
            <a:chOff x="0" y="0"/>
            <a:chExt cx="9144000" cy="5143499"/>
          </a:xfrm>
        </p:grpSpPr>
        <p:pic>
          <p:nvPicPr>
            <p:cNvPr id="59" name="Google Shape;59;p11"/>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60" name="Google Shape;60;p11"/>
            <p:cNvPicPr preferRelativeResize="0"/>
            <p:nvPr/>
          </p:nvPicPr>
          <p:blipFill rotWithShape="1">
            <a:blip r:embed="rId3">
              <a:alphaModFix/>
            </a:blip>
            <a:srcRect b="19962" l="12116" r="59199" t="5990"/>
            <a:stretch/>
          </p:blipFill>
          <p:spPr>
            <a:xfrm flipH="1">
              <a:off x="6257525" y="539500"/>
              <a:ext cx="2886475" cy="4373526"/>
            </a:xfrm>
            <a:prstGeom prst="rect">
              <a:avLst/>
            </a:prstGeom>
            <a:noFill/>
            <a:ln>
              <a:noFill/>
            </a:ln>
          </p:spPr>
        </p:pic>
        <p:pic>
          <p:nvPicPr>
            <p:cNvPr id="61" name="Google Shape;61;p11"/>
            <p:cNvPicPr preferRelativeResize="0"/>
            <p:nvPr/>
          </p:nvPicPr>
          <p:blipFill rotWithShape="1">
            <a:blip r:embed="rId3">
              <a:alphaModFix/>
            </a:blip>
            <a:srcRect b="2247" l="43059" r="36251" t="29"/>
            <a:stretch/>
          </p:blipFill>
          <p:spPr>
            <a:xfrm flipH="1">
              <a:off x="1" y="254175"/>
              <a:ext cx="1716049" cy="4438825"/>
            </a:xfrm>
            <a:prstGeom prst="rect">
              <a:avLst/>
            </a:prstGeom>
            <a:noFill/>
            <a:ln>
              <a:noFill/>
            </a:ln>
          </p:spPr>
        </p:pic>
      </p:grpSp>
      <p:sp>
        <p:nvSpPr>
          <p:cNvPr id="62" name="Google Shape;62;p11"/>
          <p:cNvSpPr txBox="1"/>
          <p:nvPr>
            <p:ph hasCustomPrompt="1" type="title"/>
          </p:nvPr>
        </p:nvSpPr>
        <p:spPr>
          <a:xfrm>
            <a:off x="1951800" y="1459425"/>
            <a:ext cx="5240400" cy="12063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3" name="Google Shape;63;p11"/>
          <p:cNvSpPr txBox="1"/>
          <p:nvPr>
            <p:ph idx="1" type="subTitle"/>
          </p:nvPr>
        </p:nvSpPr>
        <p:spPr>
          <a:xfrm>
            <a:off x="2512050" y="2665825"/>
            <a:ext cx="4119900" cy="713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0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64" name="Shape 6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65" name="Shape 65"/>
        <p:cNvGrpSpPr/>
        <p:nvPr/>
      </p:nvGrpSpPr>
      <p:grpSpPr>
        <a:xfrm>
          <a:off x="0" y="0"/>
          <a:ext cx="0" cy="0"/>
          <a:chOff x="0" y="0"/>
          <a:chExt cx="0" cy="0"/>
        </a:xfrm>
      </p:grpSpPr>
      <p:grpSp>
        <p:nvGrpSpPr>
          <p:cNvPr id="66" name="Google Shape;66;p13"/>
          <p:cNvGrpSpPr/>
          <p:nvPr/>
        </p:nvGrpSpPr>
        <p:grpSpPr>
          <a:xfrm>
            <a:off x="0" y="0"/>
            <a:ext cx="9143999" cy="5143499"/>
            <a:chOff x="0" y="0"/>
            <a:chExt cx="9143999" cy="5143499"/>
          </a:xfrm>
        </p:grpSpPr>
        <p:pic>
          <p:nvPicPr>
            <p:cNvPr id="67" name="Google Shape;67;p13"/>
            <p:cNvPicPr preferRelativeResize="0"/>
            <p:nvPr/>
          </p:nvPicPr>
          <p:blipFill rotWithShape="1">
            <a:blip r:embed="rId2">
              <a:alphaModFix amt="49000"/>
            </a:blip>
            <a:srcRect b="14750" l="0" r="9132" t="5082"/>
            <a:stretch/>
          </p:blipFill>
          <p:spPr>
            <a:xfrm>
              <a:off x="0" y="0"/>
              <a:ext cx="9143999" cy="5143499"/>
            </a:xfrm>
            <a:prstGeom prst="rect">
              <a:avLst/>
            </a:prstGeom>
            <a:noFill/>
            <a:ln>
              <a:noFill/>
            </a:ln>
          </p:spPr>
        </p:pic>
        <p:pic>
          <p:nvPicPr>
            <p:cNvPr id="68" name="Google Shape;68;p13"/>
            <p:cNvPicPr preferRelativeResize="0"/>
            <p:nvPr/>
          </p:nvPicPr>
          <p:blipFill rotWithShape="1">
            <a:blip r:embed="rId3">
              <a:alphaModFix/>
            </a:blip>
            <a:srcRect b="28181" l="23521" r="58692" t="41230"/>
            <a:stretch/>
          </p:blipFill>
          <p:spPr>
            <a:xfrm>
              <a:off x="0" y="3495275"/>
              <a:ext cx="1602151" cy="1648224"/>
            </a:xfrm>
            <a:prstGeom prst="rect">
              <a:avLst/>
            </a:prstGeom>
            <a:noFill/>
            <a:ln>
              <a:noFill/>
            </a:ln>
          </p:spPr>
        </p:pic>
        <p:pic>
          <p:nvPicPr>
            <p:cNvPr id="69" name="Google Shape;69;p13"/>
            <p:cNvPicPr preferRelativeResize="0"/>
            <p:nvPr/>
          </p:nvPicPr>
          <p:blipFill rotWithShape="1">
            <a:blip r:embed="rId3">
              <a:alphaModFix/>
            </a:blip>
            <a:srcRect b="24019" l="41351" r="45354" t="35130"/>
            <a:stretch/>
          </p:blipFill>
          <p:spPr>
            <a:xfrm>
              <a:off x="7674850" y="2443050"/>
              <a:ext cx="1469148" cy="2700450"/>
            </a:xfrm>
            <a:prstGeom prst="rect">
              <a:avLst/>
            </a:prstGeom>
            <a:noFill/>
            <a:ln>
              <a:noFill/>
            </a:ln>
          </p:spPr>
        </p:pic>
      </p:grpSp>
      <p:sp>
        <p:nvSpPr>
          <p:cNvPr id="70" name="Google Shape;70;p13"/>
          <p:cNvSpPr txBox="1"/>
          <p:nvPr>
            <p:ph type="title"/>
          </p:nvPr>
        </p:nvSpPr>
        <p:spPr>
          <a:xfrm>
            <a:off x="1382200" y="1693162"/>
            <a:ext cx="28743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6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1" name="Google Shape;71;p13"/>
          <p:cNvSpPr txBox="1"/>
          <p:nvPr>
            <p:ph idx="1" type="subTitle"/>
          </p:nvPr>
        </p:nvSpPr>
        <p:spPr>
          <a:xfrm>
            <a:off x="1382200" y="2304900"/>
            <a:ext cx="2874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2" name="Google Shape;72;p13"/>
          <p:cNvSpPr txBox="1"/>
          <p:nvPr>
            <p:ph idx="2" type="title"/>
          </p:nvPr>
        </p:nvSpPr>
        <p:spPr>
          <a:xfrm>
            <a:off x="4874750" y="1693162"/>
            <a:ext cx="28743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6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3" name="Google Shape;73;p13"/>
          <p:cNvSpPr txBox="1"/>
          <p:nvPr>
            <p:ph idx="3" type="subTitle"/>
          </p:nvPr>
        </p:nvSpPr>
        <p:spPr>
          <a:xfrm>
            <a:off x="4874750" y="2304900"/>
            <a:ext cx="2874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 name="Google Shape;74;p13"/>
          <p:cNvSpPr txBox="1"/>
          <p:nvPr>
            <p:ph idx="4" type="title"/>
          </p:nvPr>
        </p:nvSpPr>
        <p:spPr>
          <a:xfrm>
            <a:off x="1382200" y="3367609"/>
            <a:ext cx="28743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6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5" name="Google Shape;75;p13"/>
          <p:cNvSpPr txBox="1"/>
          <p:nvPr>
            <p:ph idx="5" type="subTitle"/>
          </p:nvPr>
        </p:nvSpPr>
        <p:spPr>
          <a:xfrm>
            <a:off x="1382200" y="3983047"/>
            <a:ext cx="2874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 name="Google Shape;76;p13"/>
          <p:cNvSpPr txBox="1"/>
          <p:nvPr>
            <p:ph idx="6" type="title"/>
          </p:nvPr>
        </p:nvSpPr>
        <p:spPr>
          <a:xfrm>
            <a:off x="4884950" y="3367609"/>
            <a:ext cx="2853900" cy="527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2500"/>
              <a:buNone/>
              <a:defRPr b="1" sz="26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7" name="Google Shape;77;p13"/>
          <p:cNvSpPr txBox="1"/>
          <p:nvPr>
            <p:ph idx="7" type="subTitle"/>
          </p:nvPr>
        </p:nvSpPr>
        <p:spPr>
          <a:xfrm>
            <a:off x="4874750" y="3983047"/>
            <a:ext cx="2874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8" name="Google Shape;78;p13"/>
          <p:cNvSpPr txBox="1"/>
          <p:nvPr>
            <p:ph idx="8"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9" name="Google Shape;79;p13"/>
          <p:cNvSpPr txBox="1"/>
          <p:nvPr>
            <p:ph hasCustomPrompt="1" idx="9" type="title"/>
          </p:nvPr>
        </p:nvSpPr>
        <p:spPr>
          <a:xfrm>
            <a:off x="2423200" y="1256604"/>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p:nvPr>
            <p:ph hasCustomPrompt="1" idx="13" type="title"/>
          </p:nvPr>
        </p:nvSpPr>
        <p:spPr>
          <a:xfrm>
            <a:off x="2423200" y="2944275"/>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p:nvPr>
            <p:ph hasCustomPrompt="1" idx="14" type="title"/>
          </p:nvPr>
        </p:nvSpPr>
        <p:spPr>
          <a:xfrm>
            <a:off x="5915750" y="1256604"/>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p:nvPr>
            <p:ph hasCustomPrompt="1" idx="15" type="title"/>
          </p:nvPr>
        </p:nvSpPr>
        <p:spPr>
          <a:xfrm>
            <a:off x="5915750" y="2933626"/>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83" name="Shape 83"/>
        <p:cNvGrpSpPr/>
        <p:nvPr/>
      </p:nvGrpSpPr>
      <p:grpSpPr>
        <a:xfrm>
          <a:off x="0" y="0"/>
          <a:ext cx="0" cy="0"/>
          <a:chOff x="0" y="0"/>
          <a:chExt cx="0" cy="0"/>
        </a:xfrm>
      </p:grpSpPr>
      <p:grpSp>
        <p:nvGrpSpPr>
          <p:cNvPr id="84" name="Google Shape;84;p14"/>
          <p:cNvGrpSpPr/>
          <p:nvPr/>
        </p:nvGrpSpPr>
        <p:grpSpPr>
          <a:xfrm flipH="1">
            <a:off x="0" y="0"/>
            <a:ext cx="9150424" cy="5143499"/>
            <a:chOff x="-6423" y="0"/>
            <a:chExt cx="9150424" cy="5143499"/>
          </a:xfrm>
        </p:grpSpPr>
        <p:pic>
          <p:nvPicPr>
            <p:cNvPr id="85" name="Google Shape;85;p14"/>
            <p:cNvPicPr preferRelativeResize="0"/>
            <p:nvPr/>
          </p:nvPicPr>
          <p:blipFill rotWithShape="1">
            <a:blip r:embed="rId2">
              <a:alphaModFix amt="90000"/>
            </a:blip>
            <a:srcRect b="3453" l="0" r="37099" t="37100"/>
            <a:stretch/>
          </p:blipFill>
          <p:spPr>
            <a:xfrm flipH="1">
              <a:off x="0" y="0"/>
              <a:ext cx="9144001" cy="5143499"/>
            </a:xfrm>
            <a:prstGeom prst="rect">
              <a:avLst/>
            </a:prstGeom>
            <a:noFill/>
            <a:ln>
              <a:noFill/>
            </a:ln>
          </p:spPr>
        </p:pic>
        <p:pic>
          <p:nvPicPr>
            <p:cNvPr id="86" name="Google Shape;86;p14"/>
            <p:cNvPicPr preferRelativeResize="0"/>
            <p:nvPr/>
          </p:nvPicPr>
          <p:blipFill rotWithShape="1">
            <a:blip r:embed="rId3">
              <a:alphaModFix/>
            </a:blip>
            <a:srcRect b="2646" l="60738" r="26666" t="-676"/>
            <a:stretch/>
          </p:blipFill>
          <p:spPr>
            <a:xfrm flipH="1">
              <a:off x="-6423" y="1495475"/>
              <a:ext cx="1151699" cy="3640400"/>
            </a:xfrm>
            <a:prstGeom prst="rect">
              <a:avLst/>
            </a:prstGeom>
            <a:noFill/>
            <a:ln>
              <a:noFill/>
            </a:ln>
          </p:spPr>
        </p:pic>
        <p:pic>
          <p:nvPicPr>
            <p:cNvPr id="87" name="Google Shape;87;p14"/>
            <p:cNvPicPr preferRelativeResize="0"/>
            <p:nvPr/>
          </p:nvPicPr>
          <p:blipFill rotWithShape="1">
            <a:blip r:embed="rId4">
              <a:alphaModFix/>
            </a:blip>
            <a:srcRect b="0" l="40995" r="2405" t="0"/>
            <a:stretch/>
          </p:blipFill>
          <p:spPr>
            <a:xfrm flipH="1">
              <a:off x="8270651" y="1298600"/>
              <a:ext cx="873350" cy="1297950"/>
            </a:xfrm>
            <a:prstGeom prst="rect">
              <a:avLst/>
            </a:prstGeom>
            <a:noFill/>
            <a:ln>
              <a:noFill/>
            </a:ln>
          </p:spPr>
        </p:pic>
      </p:grpSp>
      <p:sp>
        <p:nvSpPr>
          <p:cNvPr id="88" name="Google Shape;88;p14"/>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89" name="Shape 89"/>
        <p:cNvGrpSpPr/>
        <p:nvPr/>
      </p:nvGrpSpPr>
      <p:grpSpPr>
        <a:xfrm>
          <a:off x="0" y="0"/>
          <a:ext cx="0" cy="0"/>
          <a:chOff x="0" y="0"/>
          <a:chExt cx="0" cy="0"/>
        </a:xfrm>
      </p:grpSpPr>
      <p:grpSp>
        <p:nvGrpSpPr>
          <p:cNvPr id="90" name="Google Shape;90;p15"/>
          <p:cNvGrpSpPr/>
          <p:nvPr/>
        </p:nvGrpSpPr>
        <p:grpSpPr>
          <a:xfrm>
            <a:off x="0" y="0"/>
            <a:ext cx="9351400" cy="5143499"/>
            <a:chOff x="0" y="0"/>
            <a:chExt cx="9351400" cy="5143499"/>
          </a:xfrm>
        </p:grpSpPr>
        <p:pic>
          <p:nvPicPr>
            <p:cNvPr id="91" name="Google Shape;91;p15"/>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92" name="Google Shape;92;p15"/>
            <p:cNvPicPr preferRelativeResize="0"/>
            <p:nvPr/>
          </p:nvPicPr>
          <p:blipFill rotWithShape="1">
            <a:blip r:embed="rId3">
              <a:alphaModFix/>
            </a:blip>
            <a:srcRect b="28424" l="10054" r="80037" t="40746"/>
            <a:stretch/>
          </p:blipFill>
          <p:spPr>
            <a:xfrm flipH="1">
              <a:off x="8354500" y="2592025"/>
              <a:ext cx="996900" cy="1820700"/>
            </a:xfrm>
            <a:prstGeom prst="round2DiagRect">
              <a:avLst>
                <a:gd fmla="val 28927" name="adj1"/>
                <a:gd fmla="val 0" name="adj2"/>
              </a:avLst>
            </a:prstGeom>
            <a:noFill/>
            <a:ln>
              <a:noFill/>
            </a:ln>
          </p:spPr>
        </p:pic>
        <p:pic>
          <p:nvPicPr>
            <p:cNvPr id="93" name="Google Shape;93;p15"/>
            <p:cNvPicPr preferRelativeResize="0"/>
            <p:nvPr/>
          </p:nvPicPr>
          <p:blipFill rotWithShape="1">
            <a:blip r:embed="rId3">
              <a:alphaModFix/>
            </a:blip>
            <a:srcRect b="24160" l="41024" r="44771" t="-6282"/>
            <a:stretch/>
          </p:blipFill>
          <p:spPr>
            <a:xfrm flipH="1">
              <a:off x="0" y="254175"/>
              <a:ext cx="1178200" cy="3730275"/>
            </a:xfrm>
            <a:prstGeom prst="rect">
              <a:avLst/>
            </a:prstGeom>
            <a:noFill/>
            <a:ln>
              <a:noFill/>
            </a:ln>
          </p:spPr>
        </p:pic>
      </p:grpSp>
      <p:sp>
        <p:nvSpPr>
          <p:cNvPr id="94" name="Google Shape;94;p15"/>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95" name="Shape 95"/>
        <p:cNvGrpSpPr/>
        <p:nvPr/>
      </p:nvGrpSpPr>
      <p:grpSpPr>
        <a:xfrm>
          <a:off x="0" y="0"/>
          <a:ext cx="0" cy="0"/>
          <a:chOff x="0" y="0"/>
          <a:chExt cx="0" cy="0"/>
        </a:xfrm>
      </p:grpSpPr>
      <p:grpSp>
        <p:nvGrpSpPr>
          <p:cNvPr id="96" name="Google Shape;96;p16"/>
          <p:cNvGrpSpPr/>
          <p:nvPr/>
        </p:nvGrpSpPr>
        <p:grpSpPr>
          <a:xfrm>
            <a:off x="0" y="0"/>
            <a:ext cx="9144000" cy="5143499"/>
            <a:chOff x="0" y="0"/>
            <a:chExt cx="9144000" cy="5143499"/>
          </a:xfrm>
        </p:grpSpPr>
        <p:pic>
          <p:nvPicPr>
            <p:cNvPr id="97" name="Google Shape;97;p16"/>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98" name="Google Shape;98;p16"/>
            <p:cNvPicPr preferRelativeResize="0"/>
            <p:nvPr/>
          </p:nvPicPr>
          <p:blipFill rotWithShape="1">
            <a:blip r:embed="rId3">
              <a:alphaModFix/>
            </a:blip>
            <a:srcRect b="19962" l="12116" r="59199" t="5990"/>
            <a:stretch/>
          </p:blipFill>
          <p:spPr>
            <a:xfrm flipH="1">
              <a:off x="6257525" y="539500"/>
              <a:ext cx="2886475" cy="4373526"/>
            </a:xfrm>
            <a:prstGeom prst="rect">
              <a:avLst/>
            </a:prstGeom>
            <a:noFill/>
            <a:ln>
              <a:noFill/>
            </a:ln>
          </p:spPr>
        </p:pic>
        <p:pic>
          <p:nvPicPr>
            <p:cNvPr id="99" name="Google Shape;99;p16"/>
            <p:cNvPicPr preferRelativeResize="0"/>
            <p:nvPr/>
          </p:nvPicPr>
          <p:blipFill rotWithShape="1">
            <a:blip r:embed="rId3">
              <a:alphaModFix/>
            </a:blip>
            <a:srcRect b="2247" l="43059" r="36251" t="29"/>
            <a:stretch/>
          </p:blipFill>
          <p:spPr>
            <a:xfrm flipH="1">
              <a:off x="1" y="254175"/>
              <a:ext cx="1716049" cy="4438825"/>
            </a:xfrm>
            <a:prstGeom prst="rect">
              <a:avLst/>
            </a:prstGeom>
            <a:noFill/>
            <a:ln>
              <a:noFill/>
            </a:ln>
          </p:spPr>
        </p:pic>
      </p:grpSp>
      <p:sp>
        <p:nvSpPr>
          <p:cNvPr id="100" name="Google Shape;100;p16"/>
          <p:cNvSpPr txBox="1"/>
          <p:nvPr>
            <p:ph idx="1" type="subTitle"/>
          </p:nvPr>
        </p:nvSpPr>
        <p:spPr>
          <a:xfrm>
            <a:off x="5684450" y="1507900"/>
            <a:ext cx="2558700" cy="10794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01" name="Google Shape;101;p16"/>
          <p:cNvSpPr txBox="1"/>
          <p:nvPr>
            <p:ph type="title"/>
          </p:nvPr>
        </p:nvSpPr>
        <p:spPr>
          <a:xfrm>
            <a:off x="7151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102" name="Shape 102"/>
        <p:cNvGrpSpPr/>
        <p:nvPr/>
      </p:nvGrpSpPr>
      <p:grpSpPr>
        <a:xfrm>
          <a:off x="0" y="0"/>
          <a:ext cx="0" cy="0"/>
          <a:chOff x="0" y="0"/>
          <a:chExt cx="0" cy="0"/>
        </a:xfrm>
      </p:grpSpPr>
      <p:grpSp>
        <p:nvGrpSpPr>
          <p:cNvPr id="103" name="Google Shape;103;p17"/>
          <p:cNvGrpSpPr/>
          <p:nvPr/>
        </p:nvGrpSpPr>
        <p:grpSpPr>
          <a:xfrm>
            <a:off x="0" y="0"/>
            <a:ext cx="9143999" cy="5143499"/>
            <a:chOff x="0" y="0"/>
            <a:chExt cx="9143999" cy="5143499"/>
          </a:xfrm>
        </p:grpSpPr>
        <p:pic>
          <p:nvPicPr>
            <p:cNvPr id="104" name="Google Shape;104;p17"/>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105" name="Google Shape;105;p17"/>
            <p:cNvPicPr preferRelativeResize="0"/>
            <p:nvPr/>
          </p:nvPicPr>
          <p:blipFill rotWithShape="1">
            <a:blip r:embed="rId3">
              <a:alphaModFix/>
            </a:blip>
            <a:srcRect b="19962" l="42945" r="47750" t="5990"/>
            <a:stretch/>
          </p:blipFill>
          <p:spPr>
            <a:xfrm>
              <a:off x="8207775" y="152400"/>
              <a:ext cx="936224" cy="4373526"/>
            </a:xfrm>
            <a:prstGeom prst="rect">
              <a:avLst/>
            </a:prstGeom>
            <a:noFill/>
            <a:ln>
              <a:noFill/>
            </a:ln>
          </p:spPr>
        </p:pic>
        <p:pic>
          <p:nvPicPr>
            <p:cNvPr id="106" name="Google Shape;106;p17"/>
            <p:cNvPicPr preferRelativeResize="0"/>
            <p:nvPr/>
          </p:nvPicPr>
          <p:blipFill rotWithShape="1">
            <a:blip r:embed="rId3">
              <a:alphaModFix/>
            </a:blip>
            <a:srcRect b="8165" l="28929" r="60831" t="8771"/>
            <a:stretch/>
          </p:blipFill>
          <p:spPr>
            <a:xfrm>
              <a:off x="0" y="91175"/>
              <a:ext cx="1030349" cy="5000675"/>
            </a:xfrm>
            <a:prstGeom prst="rect">
              <a:avLst/>
            </a:prstGeom>
            <a:noFill/>
            <a:ln>
              <a:noFill/>
            </a:ln>
          </p:spPr>
        </p:pic>
      </p:grpSp>
      <p:sp>
        <p:nvSpPr>
          <p:cNvPr id="107" name="Google Shape;107;p17"/>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8" name="Google Shape;108;p17"/>
          <p:cNvSpPr txBox="1"/>
          <p:nvPr>
            <p:ph idx="1" type="body"/>
          </p:nvPr>
        </p:nvSpPr>
        <p:spPr>
          <a:xfrm>
            <a:off x="848075" y="1122175"/>
            <a:ext cx="7407000" cy="3394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_1">
    <p:spTree>
      <p:nvGrpSpPr>
        <p:cNvPr id="109" name="Shape 109"/>
        <p:cNvGrpSpPr/>
        <p:nvPr/>
      </p:nvGrpSpPr>
      <p:grpSpPr>
        <a:xfrm>
          <a:off x="0" y="0"/>
          <a:ext cx="0" cy="0"/>
          <a:chOff x="0" y="0"/>
          <a:chExt cx="0" cy="0"/>
        </a:xfrm>
      </p:grpSpPr>
      <p:pic>
        <p:nvPicPr>
          <p:cNvPr id="110" name="Google Shape;110;p18"/>
          <p:cNvPicPr preferRelativeResize="0"/>
          <p:nvPr/>
        </p:nvPicPr>
        <p:blipFill rotWithShape="1">
          <a:blip r:embed="rId2">
            <a:alphaModFix amt="48000"/>
          </a:blip>
          <a:srcRect b="9255" l="0" r="9132" t="0"/>
          <a:stretch/>
        </p:blipFill>
        <p:spPr>
          <a:xfrm flipH="1">
            <a:off x="0" y="0"/>
            <a:ext cx="9143999" cy="5143499"/>
          </a:xfrm>
          <a:prstGeom prst="rect">
            <a:avLst/>
          </a:prstGeom>
          <a:noFill/>
          <a:ln>
            <a:noFill/>
          </a:ln>
        </p:spPr>
      </p:pic>
      <p:sp>
        <p:nvSpPr>
          <p:cNvPr id="111" name="Google Shape;111;p18"/>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2" name="Google Shape;112;p18"/>
          <p:cNvSpPr txBox="1"/>
          <p:nvPr>
            <p:ph idx="1" type="body"/>
          </p:nvPr>
        </p:nvSpPr>
        <p:spPr>
          <a:xfrm>
            <a:off x="848075" y="1122175"/>
            <a:ext cx="7407000" cy="321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13" name="Shape 113"/>
        <p:cNvGrpSpPr/>
        <p:nvPr/>
      </p:nvGrpSpPr>
      <p:grpSpPr>
        <a:xfrm>
          <a:off x="0" y="0"/>
          <a:ext cx="0" cy="0"/>
          <a:chOff x="0" y="0"/>
          <a:chExt cx="0" cy="0"/>
        </a:xfrm>
      </p:grpSpPr>
      <p:grpSp>
        <p:nvGrpSpPr>
          <p:cNvPr id="114" name="Google Shape;114;p19"/>
          <p:cNvGrpSpPr/>
          <p:nvPr/>
        </p:nvGrpSpPr>
        <p:grpSpPr>
          <a:xfrm>
            <a:off x="-33275" y="304800"/>
            <a:ext cx="9177277" cy="4838700"/>
            <a:chOff x="-32825" y="0"/>
            <a:chExt cx="9053247" cy="4269567"/>
          </a:xfrm>
        </p:grpSpPr>
        <p:pic>
          <p:nvPicPr>
            <p:cNvPr id="115" name="Google Shape;115;p19"/>
            <p:cNvPicPr preferRelativeResize="0"/>
            <p:nvPr/>
          </p:nvPicPr>
          <p:blipFill rotWithShape="1">
            <a:blip r:embed="rId2">
              <a:alphaModFix amt="48000"/>
            </a:blip>
            <a:srcRect b="24676" l="0" r="10362" t="0"/>
            <a:stretch/>
          </p:blipFill>
          <p:spPr>
            <a:xfrm>
              <a:off x="0" y="0"/>
              <a:ext cx="9020422" cy="4269567"/>
            </a:xfrm>
            <a:prstGeom prst="rect">
              <a:avLst/>
            </a:prstGeom>
            <a:noFill/>
            <a:ln>
              <a:noFill/>
            </a:ln>
          </p:spPr>
        </p:pic>
        <p:pic>
          <p:nvPicPr>
            <p:cNvPr id="116" name="Google Shape;116;p19"/>
            <p:cNvPicPr preferRelativeResize="0"/>
            <p:nvPr/>
          </p:nvPicPr>
          <p:blipFill rotWithShape="1">
            <a:blip r:embed="rId3">
              <a:alphaModFix/>
            </a:blip>
            <a:srcRect b="33134" l="17422" r="58145" t="5990"/>
            <a:stretch/>
          </p:blipFill>
          <p:spPr>
            <a:xfrm flipH="1">
              <a:off x="6767632" y="974874"/>
              <a:ext cx="2252788" cy="3294692"/>
            </a:xfrm>
            <a:prstGeom prst="rect">
              <a:avLst/>
            </a:prstGeom>
            <a:noFill/>
            <a:ln>
              <a:noFill/>
            </a:ln>
          </p:spPr>
        </p:pic>
        <p:pic>
          <p:nvPicPr>
            <p:cNvPr id="117" name="Google Shape;117;p19"/>
            <p:cNvPicPr preferRelativeResize="0"/>
            <p:nvPr/>
          </p:nvPicPr>
          <p:blipFill rotWithShape="1">
            <a:blip r:embed="rId3">
              <a:alphaModFix/>
            </a:blip>
            <a:srcRect b="11598" l="42764" r="41588" t="0"/>
            <a:stretch/>
          </p:blipFill>
          <p:spPr>
            <a:xfrm flipH="1">
              <a:off x="-32825" y="254169"/>
              <a:ext cx="1297844" cy="4015398"/>
            </a:xfrm>
            <a:prstGeom prst="rect">
              <a:avLst/>
            </a:prstGeom>
            <a:noFill/>
            <a:ln>
              <a:noFill/>
            </a:ln>
          </p:spPr>
        </p:pic>
      </p:grpSp>
      <p:sp>
        <p:nvSpPr>
          <p:cNvPr id="118" name="Google Shape;118;p19"/>
          <p:cNvSpPr txBox="1"/>
          <p:nvPr>
            <p:ph type="title"/>
          </p:nvPr>
        </p:nvSpPr>
        <p:spPr>
          <a:xfrm>
            <a:off x="1024800" y="2560181"/>
            <a:ext cx="2336400" cy="38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9" name="Google Shape;119;p19"/>
          <p:cNvSpPr txBox="1"/>
          <p:nvPr>
            <p:ph idx="1" type="subTitle"/>
          </p:nvPr>
        </p:nvSpPr>
        <p:spPr>
          <a:xfrm>
            <a:off x="1024800" y="3122806"/>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0" name="Google Shape;120;p19"/>
          <p:cNvSpPr txBox="1"/>
          <p:nvPr>
            <p:ph idx="2" type="title"/>
          </p:nvPr>
        </p:nvSpPr>
        <p:spPr>
          <a:xfrm>
            <a:off x="3403800" y="2560181"/>
            <a:ext cx="2336400" cy="38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1" name="Google Shape;121;p19"/>
          <p:cNvSpPr txBox="1"/>
          <p:nvPr>
            <p:ph idx="3" type="subTitle"/>
          </p:nvPr>
        </p:nvSpPr>
        <p:spPr>
          <a:xfrm>
            <a:off x="3403800" y="3122806"/>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2" name="Google Shape;122;p19"/>
          <p:cNvSpPr txBox="1"/>
          <p:nvPr>
            <p:ph idx="4" type="title"/>
          </p:nvPr>
        </p:nvSpPr>
        <p:spPr>
          <a:xfrm>
            <a:off x="5782800" y="2560181"/>
            <a:ext cx="2336400" cy="384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3" name="Google Shape;123;p19"/>
          <p:cNvSpPr txBox="1"/>
          <p:nvPr>
            <p:ph idx="5" type="subTitle"/>
          </p:nvPr>
        </p:nvSpPr>
        <p:spPr>
          <a:xfrm>
            <a:off x="5782800" y="3122806"/>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 name="Google Shape;124;p19"/>
          <p:cNvSpPr txBox="1"/>
          <p:nvPr>
            <p:ph idx="6"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25" name="Shape 125"/>
        <p:cNvGrpSpPr/>
        <p:nvPr/>
      </p:nvGrpSpPr>
      <p:grpSpPr>
        <a:xfrm>
          <a:off x="0" y="0"/>
          <a:ext cx="0" cy="0"/>
          <a:chOff x="0" y="0"/>
          <a:chExt cx="0" cy="0"/>
        </a:xfrm>
      </p:grpSpPr>
      <p:grpSp>
        <p:nvGrpSpPr>
          <p:cNvPr id="126" name="Google Shape;126;p20"/>
          <p:cNvGrpSpPr/>
          <p:nvPr/>
        </p:nvGrpSpPr>
        <p:grpSpPr>
          <a:xfrm>
            <a:off x="0" y="0"/>
            <a:ext cx="9143999" cy="5143499"/>
            <a:chOff x="0" y="0"/>
            <a:chExt cx="9143999" cy="5143499"/>
          </a:xfrm>
        </p:grpSpPr>
        <p:pic>
          <p:nvPicPr>
            <p:cNvPr id="127" name="Google Shape;127;p20"/>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128" name="Google Shape;128;p20"/>
            <p:cNvPicPr preferRelativeResize="0"/>
            <p:nvPr/>
          </p:nvPicPr>
          <p:blipFill rotWithShape="1">
            <a:blip r:embed="rId3">
              <a:alphaModFix/>
            </a:blip>
            <a:srcRect b="19962" l="42945" r="47750" t="5990"/>
            <a:stretch/>
          </p:blipFill>
          <p:spPr>
            <a:xfrm>
              <a:off x="8207775" y="152400"/>
              <a:ext cx="936224" cy="4373526"/>
            </a:xfrm>
            <a:prstGeom prst="rect">
              <a:avLst/>
            </a:prstGeom>
            <a:noFill/>
            <a:ln>
              <a:noFill/>
            </a:ln>
          </p:spPr>
        </p:pic>
        <p:pic>
          <p:nvPicPr>
            <p:cNvPr id="129" name="Google Shape;129;p20"/>
            <p:cNvPicPr preferRelativeResize="0"/>
            <p:nvPr/>
          </p:nvPicPr>
          <p:blipFill rotWithShape="1">
            <a:blip r:embed="rId3">
              <a:alphaModFix/>
            </a:blip>
            <a:srcRect b="8165" l="28929" r="60831" t="8771"/>
            <a:stretch/>
          </p:blipFill>
          <p:spPr>
            <a:xfrm>
              <a:off x="0" y="91175"/>
              <a:ext cx="1030349" cy="5000675"/>
            </a:xfrm>
            <a:prstGeom prst="rect">
              <a:avLst/>
            </a:prstGeom>
            <a:noFill/>
            <a:ln>
              <a:noFill/>
            </a:ln>
          </p:spPr>
        </p:pic>
      </p:grpSp>
      <p:sp>
        <p:nvSpPr>
          <p:cNvPr id="130" name="Google Shape;130;p20"/>
          <p:cNvSpPr txBox="1"/>
          <p:nvPr>
            <p:ph type="title"/>
          </p:nvPr>
        </p:nvSpPr>
        <p:spPr>
          <a:xfrm>
            <a:off x="948600" y="1565975"/>
            <a:ext cx="3589200" cy="527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1" name="Google Shape;131;p20"/>
          <p:cNvSpPr txBox="1"/>
          <p:nvPr>
            <p:ph idx="1" type="subTitle"/>
          </p:nvPr>
        </p:nvSpPr>
        <p:spPr>
          <a:xfrm>
            <a:off x="1306050" y="2152500"/>
            <a:ext cx="2874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20"/>
          <p:cNvSpPr txBox="1"/>
          <p:nvPr>
            <p:ph idx="2" type="title"/>
          </p:nvPr>
        </p:nvSpPr>
        <p:spPr>
          <a:xfrm>
            <a:off x="4580801" y="1565975"/>
            <a:ext cx="3614700" cy="527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3" name="Google Shape;133;p20"/>
          <p:cNvSpPr txBox="1"/>
          <p:nvPr>
            <p:ph idx="3" type="subTitle"/>
          </p:nvPr>
        </p:nvSpPr>
        <p:spPr>
          <a:xfrm>
            <a:off x="4951001" y="2152500"/>
            <a:ext cx="2874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4" name="Google Shape;134;p20"/>
          <p:cNvSpPr txBox="1"/>
          <p:nvPr>
            <p:ph idx="4" type="title"/>
          </p:nvPr>
        </p:nvSpPr>
        <p:spPr>
          <a:xfrm>
            <a:off x="948600" y="3161885"/>
            <a:ext cx="3589200" cy="527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5" name="Google Shape;135;p20"/>
          <p:cNvSpPr txBox="1"/>
          <p:nvPr>
            <p:ph idx="5" type="subTitle"/>
          </p:nvPr>
        </p:nvSpPr>
        <p:spPr>
          <a:xfrm>
            <a:off x="1306050" y="3746362"/>
            <a:ext cx="2874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 name="Google Shape;136;p20"/>
          <p:cNvSpPr txBox="1"/>
          <p:nvPr>
            <p:ph idx="6" type="title"/>
          </p:nvPr>
        </p:nvSpPr>
        <p:spPr>
          <a:xfrm>
            <a:off x="4593551" y="3161885"/>
            <a:ext cx="3589200" cy="527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137" name="Google Shape;137;p20"/>
          <p:cNvSpPr txBox="1"/>
          <p:nvPr>
            <p:ph idx="7" type="subTitle"/>
          </p:nvPr>
        </p:nvSpPr>
        <p:spPr>
          <a:xfrm>
            <a:off x="4951001" y="3746362"/>
            <a:ext cx="2874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8" name="Google Shape;138;p20"/>
          <p:cNvSpPr txBox="1"/>
          <p:nvPr>
            <p:ph idx="8"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mt="74000"/>
          </a:blip>
          <a:srcRect b="11606" l="0" r="0" t="0"/>
          <a:stretch/>
        </p:blipFill>
        <p:spPr>
          <a:xfrm flipH="1">
            <a:off x="0" y="0"/>
            <a:ext cx="9182848" cy="5143499"/>
          </a:xfrm>
          <a:prstGeom prst="rect">
            <a:avLst/>
          </a:prstGeom>
          <a:noFill/>
          <a:ln>
            <a:noFill/>
          </a:ln>
        </p:spPr>
      </p:pic>
      <p:pic>
        <p:nvPicPr>
          <p:cNvPr id="14" name="Google Shape;14;p3"/>
          <p:cNvPicPr preferRelativeResize="0"/>
          <p:nvPr/>
        </p:nvPicPr>
        <p:blipFill>
          <a:blip r:embed="rId3">
            <a:alphaModFix/>
          </a:blip>
          <a:stretch>
            <a:fillRect/>
          </a:stretch>
        </p:blipFill>
        <p:spPr>
          <a:xfrm>
            <a:off x="152400" y="0"/>
            <a:ext cx="3929685" cy="5143500"/>
          </a:xfrm>
          <a:prstGeom prst="rect">
            <a:avLst/>
          </a:prstGeom>
          <a:noFill/>
          <a:ln>
            <a:noFill/>
          </a:ln>
        </p:spPr>
      </p:pic>
      <p:sp>
        <p:nvSpPr>
          <p:cNvPr id="15" name="Google Shape;15;p3"/>
          <p:cNvSpPr txBox="1"/>
          <p:nvPr>
            <p:ph type="title"/>
          </p:nvPr>
        </p:nvSpPr>
        <p:spPr>
          <a:xfrm>
            <a:off x="2152350" y="1874825"/>
            <a:ext cx="4839300" cy="841800"/>
          </a:xfrm>
          <a:prstGeom prst="rect">
            <a:avLst/>
          </a:prstGeom>
          <a:ln>
            <a:noFill/>
          </a:ln>
        </p:spPr>
        <p:txBody>
          <a:bodyPr anchorCtr="0" anchor="ctr" bIns="91425" lIns="91425" spcFirstLastPara="1" rIns="91425" wrap="square" tIns="91425">
            <a:noAutofit/>
          </a:bodyPr>
          <a:lstStyle>
            <a:lvl1pPr lvl="0">
              <a:spcBef>
                <a:spcPts val="0"/>
              </a:spcBef>
              <a:spcAft>
                <a:spcPts val="0"/>
              </a:spcAft>
              <a:buSzPts val="3600"/>
              <a:buNone/>
              <a:defRPr b="1"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hasCustomPrompt="1" idx="2" type="title"/>
          </p:nvPr>
        </p:nvSpPr>
        <p:spPr>
          <a:xfrm>
            <a:off x="2152350" y="998475"/>
            <a:ext cx="12426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sz="73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 name="Google Shape;17;p3"/>
          <p:cNvSpPr txBox="1"/>
          <p:nvPr>
            <p:ph idx="1" type="subTitle"/>
          </p:nvPr>
        </p:nvSpPr>
        <p:spPr>
          <a:xfrm>
            <a:off x="2152350" y="2751175"/>
            <a:ext cx="4839300" cy="4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39" name="Shape 139"/>
        <p:cNvGrpSpPr/>
        <p:nvPr/>
      </p:nvGrpSpPr>
      <p:grpSpPr>
        <a:xfrm>
          <a:off x="0" y="0"/>
          <a:ext cx="0" cy="0"/>
          <a:chOff x="0" y="0"/>
          <a:chExt cx="0" cy="0"/>
        </a:xfrm>
      </p:grpSpPr>
      <p:grpSp>
        <p:nvGrpSpPr>
          <p:cNvPr id="140" name="Google Shape;140;p21"/>
          <p:cNvGrpSpPr/>
          <p:nvPr/>
        </p:nvGrpSpPr>
        <p:grpSpPr>
          <a:xfrm>
            <a:off x="0" y="0"/>
            <a:ext cx="9144001" cy="5143499"/>
            <a:chOff x="0" y="0"/>
            <a:chExt cx="9144001" cy="5143499"/>
          </a:xfrm>
        </p:grpSpPr>
        <p:pic>
          <p:nvPicPr>
            <p:cNvPr id="141" name="Google Shape;141;p21"/>
            <p:cNvPicPr preferRelativeResize="0"/>
            <p:nvPr/>
          </p:nvPicPr>
          <p:blipFill rotWithShape="1">
            <a:blip r:embed="rId2">
              <a:alphaModFix amt="49000"/>
            </a:blip>
            <a:srcRect b="14750" l="0" r="9132" t="5082"/>
            <a:stretch/>
          </p:blipFill>
          <p:spPr>
            <a:xfrm>
              <a:off x="0" y="0"/>
              <a:ext cx="9143999" cy="5143499"/>
            </a:xfrm>
            <a:prstGeom prst="rect">
              <a:avLst/>
            </a:prstGeom>
            <a:noFill/>
            <a:ln>
              <a:noFill/>
            </a:ln>
          </p:spPr>
        </p:pic>
        <p:pic>
          <p:nvPicPr>
            <p:cNvPr id="142" name="Google Shape;142;p21"/>
            <p:cNvPicPr preferRelativeResize="0"/>
            <p:nvPr/>
          </p:nvPicPr>
          <p:blipFill rotWithShape="1">
            <a:blip r:embed="rId3">
              <a:alphaModFix/>
            </a:blip>
            <a:srcRect b="29863" l="30107" r="60287" t="39547"/>
            <a:stretch/>
          </p:blipFill>
          <p:spPr>
            <a:xfrm>
              <a:off x="0" y="2123675"/>
              <a:ext cx="865099" cy="1648224"/>
            </a:xfrm>
            <a:prstGeom prst="rect">
              <a:avLst/>
            </a:prstGeom>
            <a:noFill/>
            <a:ln>
              <a:noFill/>
            </a:ln>
          </p:spPr>
        </p:pic>
        <p:pic>
          <p:nvPicPr>
            <p:cNvPr id="143" name="Google Shape;143;p21"/>
            <p:cNvPicPr preferRelativeResize="0"/>
            <p:nvPr/>
          </p:nvPicPr>
          <p:blipFill rotWithShape="1">
            <a:blip r:embed="rId3">
              <a:alphaModFix/>
            </a:blip>
            <a:srcRect b="25490" l="43177" r="50050" t="33660"/>
            <a:stretch/>
          </p:blipFill>
          <p:spPr>
            <a:xfrm>
              <a:off x="8395625" y="2366850"/>
              <a:ext cx="748377" cy="2700450"/>
            </a:xfrm>
            <a:prstGeom prst="rect">
              <a:avLst/>
            </a:prstGeom>
            <a:noFill/>
            <a:ln>
              <a:noFill/>
            </a:ln>
          </p:spPr>
        </p:pic>
      </p:grpSp>
      <p:sp>
        <p:nvSpPr>
          <p:cNvPr id="144" name="Google Shape;144;p21"/>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21"/>
          <p:cNvSpPr txBox="1"/>
          <p:nvPr>
            <p:ph idx="2" type="title"/>
          </p:nvPr>
        </p:nvSpPr>
        <p:spPr>
          <a:xfrm>
            <a:off x="719975" y="18523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6" name="Google Shape;146;p21"/>
          <p:cNvSpPr txBox="1"/>
          <p:nvPr>
            <p:ph idx="1" type="subTitle"/>
          </p:nvPr>
        </p:nvSpPr>
        <p:spPr>
          <a:xfrm>
            <a:off x="719975"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7" name="Google Shape;147;p21"/>
          <p:cNvSpPr txBox="1"/>
          <p:nvPr>
            <p:ph idx="3" type="title"/>
          </p:nvPr>
        </p:nvSpPr>
        <p:spPr>
          <a:xfrm>
            <a:off x="3419248" y="18523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8" name="Google Shape;148;p21"/>
          <p:cNvSpPr txBox="1"/>
          <p:nvPr>
            <p:ph idx="4" type="subTitle"/>
          </p:nvPr>
        </p:nvSpPr>
        <p:spPr>
          <a:xfrm>
            <a:off x="3419244"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21"/>
          <p:cNvSpPr txBox="1"/>
          <p:nvPr>
            <p:ph idx="5" type="title"/>
          </p:nvPr>
        </p:nvSpPr>
        <p:spPr>
          <a:xfrm>
            <a:off x="719975" y="35905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0" name="Google Shape;150;p21"/>
          <p:cNvSpPr txBox="1"/>
          <p:nvPr>
            <p:ph idx="6" type="subTitle"/>
          </p:nvPr>
        </p:nvSpPr>
        <p:spPr>
          <a:xfrm>
            <a:off x="719975" y="40246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21"/>
          <p:cNvSpPr txBox="1"/>
          <p:nvPr>
            <p:ph idx="7" type="title"/>
          </p:nvPr>
        </p:nvSpPr>
        <p:spPr>
          <a:xfrm>
            <a:off x="3419248" y="35905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2" name="Google Shape;152;p21"/>
          <p:cNvSpPr txBox="1"/>
          <p:nvPr>
            <p:ph idx="8" type="subTitle"/>
          </p:nvPr>
        </p:nvSpPr>
        <p:spPr>
          <a:xfrm>
            <a:off x="3419244" y="40246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3" name="Google Shape;153;p21"/>
          <p:cNvSpPr txBox="1"/>
          <p:nvPr>
            <p:ph idx="9" type="title"/>
          </p:nvPr>
        </p:nvSpPr>
        <p:spPr>
          <a:xfrm>
            <a:off x="6118520" y="18523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4" name="Google Shape;154;p21"/>
          <p:cNvSpPr txBox="1"/>
          <p:nvPr>
            <p:ph idx="13" type="subTitle"/>
          </p:nvPr>
        </p:nvSpPr>
        <p:spPr>
          <a:xfrm>
            <a:off x="6118520" y="22864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5" name="Google Shape;155;p21"/>
          <p:cNvSpPr txBox="1"/>
          <p:nvPr>
            <p:ph idx="14" type="title"/>
          </p:nvPr>
        </p:nvSpPr>
        <p:spPr>
          <a:xfrm>
            <a:off x="6118520" y="35905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solidFill>
                  <a:schemeClr val="accent1"/>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6" name="Google Shape;156;p21"/>
          <p:cNvSpPr txBox="1"/>
          <p:nvPr>
            <p:ph idx="15" type="subTitle"/>
          </p:nvPr>
        </p:nvSpPr>
        <p:spPr>
          <a:xfrm>
            <a:off x="6118520" y="40246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57" name="Shape 157"/>
        <p:cNvGrpSpPr/>
        <p:nvPr/>
      </p:nvGrpSpPr>
      <p:grpSpPr>
        <a:xfrm>
          <a:off x="0" y="0"/>
          <a:ext cx="0" cy="0"/>
          <a:chOff x="0" y="0"/>
          <a:chExt cx="0" cy="0"/>
        </a:xfrm>
      </p:grpSpPr>
      <p:grpSp>
        <p:nvGrpSpPr>
          <p:cNvPr id="158" name="Google Shape;158;p22"/>
          <p:cNvGrpSpPr/>
          <p:nvPr/>
        </p:nvGrpSpPr>
        <p:grpSpPr>
          <a:xfrm flipH="1">
            <a:off x="0" y="0"/>
            <a:ext cx="9150424" cy="5143499"/>
            <a:chOff x="-6423" y="0"/>
            <a:chExt cx="9150424" cy="5143499"/>
          </a:xfrm>
        </p:grpSpPr>
        <p:pic>
          <p:nvPicPr>
            <p:cNvPr id="159" name="Google Shape;159;p22"/>
            <p:cNvPicPr preferRelativeResize="0"/>
            <p:nvPr/>
          </p:nvPicPr>
          <p:blipFill rotWithShape="1">
            <a:blip r:embed="rId2">
              <a:alphaModFix amt="90000"/>
            </a:blip>
            <a:srcRect b="3453" l="0" r="37099" t="37100"/>
            <a:stretch/>
          </p:blipFill>
          <p:spPr>
            <a:xfrm flipH="1">
              <a:off x="0" y="0"/>
              <a:ext cx="9144001" cy="5143499"/>
            </a:xfrm>
            <a:prstGeom prst="rect">
              <a:avLst/>
            </a:prstGeom>
            <a:noFill/>
            <a:ln>
              <a:noFill/>
            </a:ln>
          </p:spPr>
        </p:pic>
        <p:pic>
          <p:nvPicPr>
            <p:cNvPr id="160" name="Google Shape;160;p22"/>
            <p:cNvPicPr preferRelativeResize="0"/>
            <p:nvPr/>
          </p:nvPicPr>
          <p:blipFill rotWithShape="1">
            <a:blip r:embed="rId3">
              <a:alphaModFix/>
            </a:blip>
            <a:srcRect b="2646" l="60738" r="26666" t="-676"/>
            <a:stretch/>
          </p:blipFill>
          <p:spPr>
            <a:xfrm flipH="1">
              <a:off x="-6423" y="1495475"/>
              <a:ext cx="1151699" cy="3640400"/>
            </a:xfrm>
            <a:prstGeom prst="rect">
              <a:avLst/>
            </a:prstGeom>
            <a:noFill/>
            <a:ln>
              <a:noFill/>
            </a:ln>
          </p:spPr>
        </p:pic>
        <p:pic>
          <p:nvPicPr>
            <p:cNvPr id="161" name="Google Shape;161;p22"/>
            <p:cNvPicPr preferRelativeResize="0"/>
            <p:nvPr/>
          </p:nvPicPr>
          <p:blipFill rotWithShape="1">
            <a:blip r:embed="rId4">
              <a:alphaModFix/>
            </a:blip>
            <a:srcRect b="0" l="40995" r="2405" t="0"/>
            <a:stretch/>
          </p:blipFill>
          <p:spPr>
            <a:xfrm flipH="1">
              <a:off x="8270651" y="1298600"/>
              <a:ext cx="873350" cy="1297950"/>
            </a:xfrm>
            <a:prstGeom prst="rect">
              <a:avLst/>
            </a:prstGeom>
            <a:noFill/>
            <a:ln>
              <a:noFill/>
            </a:ln>
          </p:spPr>
        </p:pic>
      </p:grpSp>
      <p:sp>
        <p:nvSpPr>
          <p:cNvPr id="162" name="Google Shape;162;p22"/>
          <p:cNvSpPr txBox="1"/>
          <p:nvPr>
            <p:ph hasCustomPrompt="1" type="title"/>
          </p:nvPr>
        </p:nvSpPr>
        <p:spPr>
          <a:xfrm>
            <a:off x="4359950" y="1016306"/>
            <a:ext cx="3881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63" name="Google Shape;163;p22"/>
          <p:cNvSpPr txBox="1"/>
          <p:nvPr>
            <p:ph idx="1" type="subTitle"/>
          </p:nvPr>
        </p:nvSpPr>
        <p:spPr>
          <a:xfrm>
            <a:off x="4692800" y="1974338"/>
            <a:ext cx="3215400" cy="4299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 name="Google Shape;164;p22"/>
          <p:cNvSpPr txBox="1"/>
          <p:nvPr>
            <p:ph hasCustomPrompt="1" idx="2" type="title"/>
          </p:nvPr>
        </p:nvSpPr>
        <p:spPr>
          <a:xfrm>
            <a:off x="1107250" y="2951121"/>
            <a:ext cx="35766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48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65" name="Google Shape;165;p22"/>
          <p:cNvSpPr txBox="1"/>
          <p:nvPr>
            <p:ph idx="3" type="subTitle"/>
          </p:nvPr>
        </p:nvSpPr>
        <p:spPr>
          <a:xfrm>
            <a:off x="1414000" y="3917390"/>
            <a:ext cx="2963100" cy="428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66" name="Shape 166"/>
        <p:cNvGrpSpPr/>
        <p:nvPr/>
      </p:nvGrpSpPr>
      <p:grpSpPr>
        <a:xfrm>
          <a:off x="0" y="0"/>
          <a:ext cx="0" cy="0"/>
          <a:chOff x="0" y="0"/>
          <a:chExt cx="0" cy="0"/>
        </a:xfrm>
      </p:grpSpPr>
      <p:pic>
        <p:nvPicPr>
          <p:cNvPr id="167" name="Google Shape;167;p23"/>
          <p:cNvPicPr preferRelativeResize="0"/>
          <p:nvPr/>
        </p:nvPicPr>
        <p:blipFill rotWithShape="1">
          <a:blip r:embed="rId2">
            <a:alphaModFix/>
          </a:blip>
          <a:srcRect b="9255" l="0" r="9132" t="0"/>
          <a:stretch/>
        </p:blipFill>
        <p:spPr>
          <a:xfrm>
            <a:off x="0" y="0"/>
            <a:ext cx="9143999" cy="5143499"/>
          </a:xfrm>
          <a:prstGeom prst="rect">
            <a:avLst/>
          </a:prstGeom>
          <a:noFill/>
          <a:ln>
            <a:noFill/>
          </a:ln>
        </p:spPr>
      </p:pic>
      <p:sp>
        <p:nvSpPr>
          <p:cNvPr id="168" name="Google Shape;168;p23"/>
          <p:cNvSpPr txBox="1"/>
          <p:nvPr>
            <p:ph type="ctrTitle"/>
          </p:nvPr>
        </p:nvSpPr>
        <p:spPr>
          <a:xfrm>
            <a:off x="2429950" y="651875"/>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69" name="Google Shape;169;p23"/>
          <p:cNvSpPr txBox="1"/>
          <p:nvPr>
            <p:ph idx="1" type="subTitle"/>
          </p:nvPr>
        </p:nvSpPr>
        <p:spPr>
          <a:xfrm>
            <a:off x="2425075" y="1610400"/>
            <a:ext cx="4293900" cy="128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0" name="Google Shape;170;p23"/>
          <p:cNvSpPr txBox="1"/>
          <p:nvPr>
            <p:ph idx="2" type="subTitle"/>
          </p:nvPr>
        </p:nvSpPr>
        <p:spPr>
          <a:xfrm>
            <a:off x="2425000" y="3528250"/>
            <a:ext cx="4293900" cy="456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2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1" name="Google Shape;171;p23"/>
          <p:cNvSpPr txBox="1"/>
          <p:nvPr/>
        </p:nvSpPr>
        <p:spPr>
          <a:xfrm>
            <a:off x="2685600" y="3984550"/>
            <a:ext cx="3772800" cy="616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2"/>
                </a:solidFill>
                <a:latin typeface="Raleway"/>
                <a:ea typeface="Raleway"/>
                <a:cs typeface="Raleway"/>
                <a:sym typeface="Raleway"/>
              </a:rPr>
              <a:t>CREDITS: This presentation template was created </a:t>
            </a:r>
            <a:r>
              <a:rPr b="1" lang="en" sz="1000">
                <a:solidFill>
                  <a:schemeClr val="dk2"/>
                </a:solidFill>
                <a:latin typeface="Raleway"/>
                <a:ea typeface="Raleway"/>
                <a:cs typeface="Raleway"/>
                <a:sym typeface="Raleway"/>
              </a:rPr>
              <a:t>by </a:t>
            </a:r>
            <a:r>
              <a:rPr b="1" lang="en" sz="1000">
                <a:solidFill>
                  <a:schemeClr val="dk2"/>
                </a:solidFill>
                <a:uFill>
                  <a:noFill/>
                </a:uFill>
                <a:latin typeface="Raleway"/>
                <a:ea typeface="Raleway"/>
                <a:cs typeface="Raleway"/>
                <a:sym typeface="Raleway"/>
                <a:hlinkClick r:id="rId3">
                  <a:extLst>
                    <a:ext uri="{A12FA001-AC4F-418D-AE19-62706E023703}">
                      <ahyp:hlinkClr val="tx"/>
                    </a:ext>
                  </a:extLst>
                </a:hlinkClick>
              </a:rPr>
              <a:t>Slidesgo</a:t>
            </a:r>
            <a:r>
              <a:rPr lang="en" sz="1000">
                <a:solidFill>
                  <a:schemeClr val="dk2"/>
                </a:solidFill>
                <a:latin typeface="Raleway"/>
                <a:ea typeface="Raleway"/>
                <a:cs typeface="Raleway"/>
                <a:sym typeface="Raleway"/>
              </a:rPr>
              <a:t>, including icons </a:t>
            </a:r>
            <a:r>
              <a:rPr b="1" lang="en" sz="1000">
                <a:solidFill>
                  <a:schemeClr val="dk2"/>
                </a:solidFill>
                <a:latin typeface="Raleway"/>
                <a:ea typeface="Raleway"/>
                <a:cs typeface="Raleway"/>
                <a:sym typeface="Raleway"/>
              </a:rPr>
              <a:t>by </a:t>
            </a:r>
            <a:r>
              <a:rPr b="1" lang="en" sz="1000">
                <a:solidFill>
                  <a:schemeClr val="dk2"/>
                </a:solidFill>
                <a:uFill>
                  <a:noFill/>
                </a:uFill>
                <a:latin typeface="Raleway"/>
                <a:ea typeface="Raleway"/>
                <a:cs typeface="Raleway"/>
                <a:sym typeface="Raleway"/>
                <a:hlinkClick r:id="rId4">
                  <a:extLst>
                    <a:ext uri="{A12FA001-AC4F-418D-AE19-62706E023703}">
                      <ahyp:hlinkClr val="tx"/>
                    </a:ext>
                  </a:extLst>
                </a:hlinkClick>
              </a:rPr>
              <a:t>Flaticon</a:t>
            </a:r>
            <a:r>
              <a:rPr lang="en" sz="1000">
                <a:solidFill>
                  <a:schemeClr val="dk2"/>
                </a:solidFill>
                <a:latin typeface="Raleway"/>
                <a:ea typeface="Raleway"/>
                <a:cs typeface="Raleway"/>
                <a:sym typeface="Raleway"/>
              </a:rPr>
              <a:t> and infographics &amp; images </a:t>
            </a:r>
            <a:r>
              <a:rPr b="1" lang="en" sz="1000">
                <a:solidFill>
                  <a:schemeClr val="dk2"/>
                </a:solidFill>
                <a:latin typeface="Raleway"/>
                <a:ea typeface="Raleway"/>
                <a:cs typeface="Raleway"/>
                <a:sym typeface="Raleway"/>
              </a:rPr>
              <a:t>by </a:t>
            </a:r>
            <a:r>
              <a:rPr b="1" lang="en" sz="1000">
                <a:solidFill>
                  <a:schemeClr val="dk2"/>
                </a:solidFill>
                <a:uFill>
                  <a:noFill/>
                </a:uFill>
                <a:latin typeface="Raleway"/>
                <a:ea typeface="Raleway"/>
                <a:cs typeface="Raleway"/>
                <a:sym typeface="Raleway"/>
                <a:hlinkClick r:id="rId5">
                  <a:extLst>
                    <a:ext uri="{A12FA001-AC4F-418D-AE19-62706E023703}">
                      <ahyp:hlinkClr val="tx"/>
                    </a:ext>
                  </a:extLst>
                </a:hlinkClick>
              </a:rPr>
              <a:t>Freepik</a:t>
            </a:r>
            <a:endParaRPr b="1" sz="1000">
              <a:solidFill>
                <a:schemeClr val="dk2"/>
              </a:solidFill>
              <a:latin typeface="Raleway"/>
              <a:ea typeface="Raleway"/>
              <a:cs typeface="Raleway"/>
              <a:sym typeface="Raleway"/>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72" name="Shape 172"/>
        <p:cNvGrpSpPr/>
        <p:nvPr/>
      </p:nvGrpSpPr>
      <p:grpSpPr>
        <a:xfrm>
          <a:off x="0" y="0"/>
          <a:ext cx="0" cy="0"/>
          <a:chOff x="0" y="0"/>
          <a:chExt cx="0" cy="0"/>
        </a:xfrm>
      </p:grpSpPr>
      <p:grpSp>
        <p:nvGrpSpPr>
          <p:cNvPr id="173" name="Google Shape;173;p24"/>
          <p:cNvGrpSpPr/>
          <p:nvPr/>
        </p:nvGrpSpPr>
        <p:grpSpPr>
          <a:xfrm flipH="1">
            <a:off x="0" y="0"/>
            <a:ext cx="9144001" cy="5143499"/>
            <a:chOff x="0" y="0"/>
            <a:chExt cx="9144001" cy="5143499"/>
          </a:xfrm>
        </p:grpSpPr>
        <p:pic>
          <p:nvPicPr>
            <p:cNvPr id="174" name="Google Shape;174;p24"/>
            <p:cNvPicPr preferRelativeResize="0"/>
            <p:nvPr/>
          </p:nvPicPr>
          <p:blipFill rotWithShape="1">
            <a:blip r:embed="rId2">
              <a:alphaModFix amt="90000"/>
            </a:blip>
            <a:srcRect b="3453" l="0" r="37099" t="37100"/>
            <a:stretch/>
          </p:blipFill>
          <p:spPr>
            <a:xfrm>
              <a:off x="0" y="0"/>
              <a:ext cx="9144001" cy="5143499"/>
            </a:xfrm>
            <a:prstGeom prst="rect">
              <a:avLst/>
            </a:prstGeom>
            <a:noFill/>
            <a:ln>
              <a:noFill/>
            </a:ln>
          </p:spPr>
        </p:pic>
        <p:pic>
          <p:nvPicPr>
            <p:cNvPr id="175" name="Google Shape;175;p24"/>
            <p:cNvPicPr preferRelativeResize="0"/>
            <p:nvPr/>
          </p:nvPicPr>
          <p:blipFill rotWithShape="1">
            <a:blip r:embed="rId3">
              <a:alphaModFix/>
            </a:blip>
            <a:srcRect b="2646" l="60738" r="17570" t="-676"/>
            <a:stretch/>
          </p:blipFill>
          <p:spPr>
            <a:xfrm flipH="1">
              <a:off x="0" y="1495475"/>
              <a:ext cx="1983476" cy="3640400"/>
            </a:xfrm>
            <a:prstGeom prst="rect">
              <a:avLst/>
            </a:prstGeom>
            <a:noFill/>
            <a:ln>
              <a:noFill/>
            </a:ln>
          </p:spPr>
        </p:pic>
        <p:pic>
          <p:nvPicPr>
            <p:cNvPr id="176" name="Google Shape;176;p24"/>
            <p:cNvPicPr preferRelativeResize="0"/>
            <p:nvPr/>
          </p:nvPicPr>
          <p:blipFill rotWithShape="1">
            <a:blip r:embed="rId4">
              <a:alphaModFix/>
            </a:blip>
            <a:srcRect b="0" l="38091" r="0" t="0"/>
            <a:stretch/>
          </p:blipFill>
          <p:spPr>
            <a:xfrm flipH="1">
              <a:off x="7992298" y="2010025"/>
              <a:ext cx="1151700" cy="1564925"/>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
    <p:spTree>
      <p:nvGrpSpPr>
        <p:cNvPr id="177" name="Shape 177"/>
        <p:cNvGrpSpPr/>
        <p:nvPr/>
      </p:nvGrpSpPr>
      <p:grpSpPr>
        <a:xfrm>
          <a:off x="0" y="0"/>
          <a:ext cx="0" cy="0"/>
          <a:chOff x="0" y="0"/>
          <a:chExt cx="0" cy="0"/>
        </a:xfrm>
      </p:grpSpPr>
      <p:grpSp>
        <p:nvGrpSpPr>
          <p:cNvPr id="178" name="Google Shape;178;p25"/>
          <p:cNvGrpSpPr/>
          <p:nvPr/>
        </p:nvGrpSpPr>
        <p:grpSpPr>
          <a:xfrm flipH="1">
            <a:off x="-2" y="0"/>
            <a:ext cx="9144003" cy="5162075"/>
            <a:chOff x="0" y="0"/>
            <a:chExt cx="9020424" cy="4554906"/>
          </a:xfrm>
        </p:grpSpPr>
        <p:pic>
          <p:nvPicPr>
            <p:cNvPr id="179" name="Google Shape;179;p25"/>
            <p:cNvPicPr preferRelativeResize="0"/>
            <p:nvPr/>
          </p:nvPicPr>
          <p:blipFill rotWithShape="1">
            <a:blip r:embed="rId2">
              <a:alphaModFix amt="48000"/>
            </a:blip>
            <a:srcRect b="19929" l="0" r="10362" t="0"/>
            <a:stretch/>
          </p:blipFill>
          <p:spPr>
            <a:xfrm>
              <a:off x="2" y="0"/>
              <a:ext cx="9020422" cy="4538516"/>
            </a:xfrm>
            <a:prstGeom prst="rect">
              <a:avLst/>
            </a:prstGeom>
            <a:noFill/>
            <a:ln>
              <a:noFill/>
            </a:ln>
          </p:spPr>
        </p:pic>
        <p:pic>
          <p:nvPicPr>
            <p:cNvPr id="180" name="Google Shape;180;p25"/>
            <p:cNvPicPr preferRelativeResize="0"/>
            <p:nvPr/>
          </p:nvPicPr>
          <p:blipFill rotWithShape="1">
            <a:blip r:embed="rId3">
              <a:alphaModFix/>
            </a:blip>
            <a:srcRect b="26023" l="13343" r="59199" t="5995"/>
            <a:stretch/>
          </p:blipFill>
          <p:spPr>
            <a:xfrm flipH="1">
              <a:off x="6257522" y="539509"/>
              <a:ext cx="2762900" cy="4015398"/>
            </a:xfrm>
            <a:prstGeom prst="rect">
              <a:avLst/>
            </a:prstGeom>
            <a:noFill/>
            <a:ln>
              <a:noFill/>
            </a:ln>
          </p:spPr>
        </p:pic>
        <p:pic>
          <p:nvPicPr>
            <p:cNvPr id="181" name="Google Shape;181;p25"/>
            <p:cNvPicPr preferRelativeResize="0"/>
            <p:nvPr/>
          </p:nvPicPr>
          <p:blipFill rotWithShape="1">
            <a:blip r:embed="rId3">
              <a:alphaModFix/>
            </a:blip>
            <a:srcRect b="11598" l="42765" r="39264" t="0"/>
            <a:stretch/>
          </p:blipFill>
          <p:spPr>
            <a:xfrm flipH="1">
              <a:off x="0" y="254169"/>
              <a:ext cx="1490530" cy="401539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grpSp>
        <p:nvGrpSpPr>
          <p:cNvPr id="19" name="Google Shape;19;p4"/>
          <p:cNvGrpSpPr/>
          <p:nvPr/>
        </p:nvGrpSpPr>
        <p:grpSpPr>
          <a:xfrm>
            <a:off x="0" y="0"/>
            <a:ext cx="9143999" cy="5143499"/>
            <a:chOff x="0" y="0"/>
            <a:chExt cx="9143999" cy="5143499"/>
          </a:xfrm>
        </p:grpSpPr>
        <p:pic>
          <p:nvPicPr>
            <p:cNvPr id="20" name="Google Shape;20;p4"/>
            <p:cNvPicPr preferRelativeResize="0"/>
            <p:nvPr/>
          </p:nvPicPr>
          <p:blipFill rotWithShape="1">
            <a:blip r:embed="rId2">
              <a:alphaModFix amt="48000"/>
            </a:blip>
            <a:srcRect b="9255" l="0" r="9132" t="0"/>
            <a:stretch/>
          </p:blipFill>
          <p:spPr>
            <a:xfrm>
              <a:off x="0" y="0"/>
              <a:ext cx="9143999" cy="5143499"/>
            </a:xfrm>
            <a:prstGeom prst="rect">
              <a:avLst/>
            </a:prstGeom>
            <a:noFill/>
            <a:ln>
              <a:noFill/>
            </a:ln>
          </p:spPr>
        </p:pic>
        <p:pic>
          <p:nvPicPr>
            <p:cNvPr id="21" name="Google Shape;21;p4"/>
            <p:cNvPicPr preferRelativeResize="0"/>
            <p:nvPr/>
          </p:nvPicPr>
          <p:blipFill rotWithShape="1">
            <a:blip r:embed="rId3">
              <a:alphaModFix/>
            </a:blip>
            <a:srcRect b="19962" l="42945" r="47750" t="5990"/>
            <a:stretch/>
          </p:blipFill>
          <p:spPr>
            <a:xfrm>
              <a:off x="8207775" y="152400"/>
              <a:ext cx="936224" cy="4373526"/>
            </a:xfrm>
            <a:prstGeom prst="rect">
              <a:avLst/>
            </a:prstGeom>
            <a:noFill/>
            <a:ln>
              <a:noFill/>
            </a:ln>
          </p:spPr>
        </p:pic>
        <p:pic>
          <p:nvPicPr>
            <p:cNvPr id="22" name="Google Shape;22;p4"/>
            <p:cNvPicPr preferRelativeResize="0"/>
            <p:nvPr/>
          </p:nvPicPr>
          <p:blipFill rotWithShape="1">
            <a:blip r:embed="rId3">
              <a:alphaModFix/>
            </a:blip>
            <a:srcRect b="8165" l="28929" r="60831" t="8771"/>
            <a:stretch/>
          </p:blipFill>
          <p:spPr>
            <a:xfrm>
              <a:off x="0" y="91175"/>
              <a:ext cx="1030349" cy="5000675"/>
            </a:xfrm>
            <a:prstGeom prst="rect">
              <a:avLst/>
            </a:prstGeom>
            <a:noFill/>
            <a:ln>
              <a:noFill/>
            </a:ln>
          </p:spPr>
        </p:pic>
      </p:grpSp>
      <p:sp>
        <p:nvSpPr>
          <p:cNvPr id="23" name="Google Shape;23;p4"/>
          <p:cNvSpPr txBox="1"/>
          <p:nvPr>
            <p:ph type="title"/>
          </p:nvPr>
        </p:nvSpPr>
        <p:spPr>
          <a:xfrm>
            <a:off x="720000" y="417471"/>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solidFill>
                  <a:srgbClr val="001C25"/>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4" name="Google Shape;24;p4"/>
          <p:cNvSpPr txBox="1"/>
          <p:nvPr>
            <p:ph idx="1" type="body"/>
          </p:nvPr>
        </p:nvSpPr>
        <p:spPr>
          <a:xfrm>
            <a:off x="720000" y="1017725"/>
            <a:ext cx="7704000" cy="3551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AutoNum type="arabicPeriod"/>
              <a:defRPr sz="1250">
                <a:solidFill>
                  <a:srgbClr val="434343"/>
                </a:solidFill>
              </a:defRPr>
            </a:lvl1pPr>
            <a:lvl2pPr indent="-304800" lvl="1" marL="9144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mt="74000"/>
          </a:blip>
          <a:srcRect b="11606" l="0" r="0" t="0"/>
          <a:stretch/>
        </p:blipFill>
        <p:spPr>
          <a:xfrm>
            <a:off x="0" y="0"/>
            <a:ext cx="9182848" cy="5143499"/>
          </a:xfrm>
          <a:prstGeom prst="rect">
            <a:avLst/>
          </a:prstGeom>
          <a:noFill/>
          <a:ln>
            <a:noFill/>
          </a:ln>
        </p:spPr>
      </p:pic>
      <p:pic>
        <p:nvPicPr>
          <p:cNvPr id="27" name="Google Shape;27;p5"/>
          <p:cNvPicPr preferRelativeResize="0"/>
          <p:nvPr/>
        </p:nvPicPr>
        <p:blipFill rotWithShape="1">
          <a:blip r:embed="rId3">
            <a:alphaModFix/>
          </a:blip>
          <a:srcRect b="0" l="119" r="42854" t="0"/>
          <a:stretch/>
        </p:blipFill>
        <p:spPr>
          <a:xfrm>
            <a:off x="7917825" y="2562325"/>
            <a:ext cx="1265025" cy="1865975"/>
          </a:xfrm>
          <a:prstGeom prst="rect">
            <a:avLst/>
          </a:prstGeom>
          <a:noFill/>
          <a:ln>
            <a:noFill/>
          </a:ln>
        </p:spPr>
      </p:pic>
      <p:sp>
        <p:nvSpPr>
          <p:cNvPr id="28" name="Google Shape;28;p5"/>
          <p:cNvSpPr txBox="1"/>
          <p:nvPr>
            <p:ph idx="1" type="subTitle"/>
          </p:nvPr>
        </p:nvSpPr>
        <p:spPr>
          <a:xfrm>
            <a:off x="1532838" y="2508938"/>
            <a:ext cx="2569800" cy="452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Playfair Display"/>
              <a:buNone/>
              <a:defRPr b="1" sz="2500">
                <a:solidFill>
                  <a:schemeClr val="accent1"/>
                </a:solidFill>
                <a:latin typeface="Playfair Display"/>
                <a:ea typeface="Playfair Display"/>
                <a:cs typeface="Playfair Display"/>
                <a:sym typeface="Playfair Display"/>
              </a:defRPr>
            </a:lvl1pPr>
            <a:lvl2pPr lvl="1"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29" name="Google Shape;29;p5"/>
          <p:cNvSpPr txBox="1"/>
          <p:nvPr>
            <p:ph idx="2" type="subTitle"/>
          </p:nvPr>
        </p:nvSpPr>
        <p:spPr>
          <a:xfrm>
            <a:off x="5205463" y="2508938"/>
            <a:ext cx="2541900" cy="45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Playfair Display"/>
              <a:buNone/>
              <a:defRPr b="1" sz="2500">
                <a:solidFill>
                  <a:schemeClr val="accent1"/>
                </a:solidFill>
                <a:latin typeface="Playfair Display"/>
                <a:ea typeface="Playfair Display"/>
                <a:cs typeface="Playfair Display"/>
                <a:sym typeface="Playfair Display"/>
              </a:defRPr>
            </a:lvl1pPr>
            <a:lvl2pPr lvl="1"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2pPr>
            <a:lvl3pPr lvl="2"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3pPr>
            <a:lvl4pPr lvl="3"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4pPr>
            <a:lvl5pPr lvl="4"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5pPr>
            <a:lvl6pPr lvl="5"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6pPr>
            <a:lvl7pPr lvl="6"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7pPr>
            <a:lvl8pPr lvl="7"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8pPr>
            <a:lvl9pPr lvl="8" rtl="0" algn="ctr">
              <a:lnSpc>
                <a:spcPct val="100000"/>
              </a:lnSpc>
              <a:spcBef>
                <a:spcPts val="0"/>
              </a:spcBef>
              <a:spcAft>
                <a:spcPts val="0"/>
              </a:spcAft>
              <a:buSzPts val="2500"/>
              <a:buFont typeface="Playfair Display"/>
              <a:buNone/>
              <a:defRPr b="1" sz="2500">
                <a:latin typeface="Playfair Display"/>
                <a:ea typeface="Playfair Display"/>
                <a:cs typeface="Playfair Display"/>
                <a:sym typeface="Playfair Display"/>
              </a:defRPr>
            </a:lvl9pPr>
          </a:lstStyle>
          <a:p/>
        </p:txBody>
      </p:sp>
      <p:sp>
        <p:nvSpPr>
          <p:cNvPr id="30" name="Google Shape;30;p5"/>
          <p:cNvSpPr txBox="1"/>
          <p:nvPr>
            <p:ph idx="3" type="subTitle"/>
          </p:nvPr>
        </p:nvSpPr>
        <p:spPr>
          <a:xfrm>
            <a:off x="1532838" y="3097475"/>
            <a:ext cx="2569800" cy="119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 name="Google Shape;31;p5"/>
          <p:cNvSpPr txBox="1"/>
          <p:nvPr>
            <p:ph idx="4" type="subTitle"/>
          </p:nvPr>
        </p:nvSpPr>
        <p:spPr>
          <a:xfrm>
            <a:off x="5205463" y="3097475"/>
            <a:ext cx="2541900" cy="1192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 name="Google Shape;32;p5"/>
          <p:cNvSpPr txBox="1"/>
          <p:nvPr>
            <p:ph type="title"/>
          </p:nvPr>
        </p:nvSpPr>
        <p:spPr>
          <a:xfrm>
            <a:off x="720000" y="335814"/>
            <a:ext cx="7704000" cy="81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pic>
        <p:nvPicPr>
          <p:cNvPr id="33" name="Google Shape;33;p5"/>
          <p:cNvPicPr preferRelativeResize="0"/>
          <p:nvPr/>
        </p:nvPicPr>
        <p:blipFill rotWithShape="1">
          <a:blip r:embed="rId3">
            <a:alphaModFix/>
          </a:blip>
          <a:srcRect b="0" l="25939" r="118" t="0"/>
          <a:stretch/>
        </p:blipFill>
        <p:spPr>
          <a:xfrm>
            <a:off x="-36250" y="2158400"/>
            <a:ext cx="1252900" cy="1425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grpSp>
        <p:nvGrpSpPr>
          <p:cNvPr id="35" name="Google Shape;35;p6"/>
          <p:cNvGrpSpPr/>
          <p:nvPr/>
        </p:nvGrpSpPr>
        <p:grpSpPr>
          <a:xfrm flipH="1">
            <a:off x="0" y="0"/>
            <a:ext cx="9144001" cy="5143499"/>
            <a:chOff x="0" y="0"/>
            <a:chExt cx="9144001" cy="5143499"/>
          </a:xfrm>
        </p:grpSpPr>
        <p:pic>
          <p:nvPicPr>
            <p:cNvPr id="36" name="Google Shape;36;p6"/>
            <p:cNvPicPr preferRelativeResize="0"/>
            <p:nvPr/>
          </p:nvPicPr>
          <p:blipFill rotWithShape="1">
            <a:blip r:embed="rId2">
              <a:alphaModFix amt="90000"/>
            </a:blip>
            <a:srcRect b="3453" l="0" r="37099" t="37100"/>
            <a:stretch/>
          </p:blipFill>
          <p:spPr>
            <a:xfrm>
              <a:off x="0" y="0"/>
              <a:ext cx="9144001" cy="5143499"/>
            </a:xfrm>
            <a:prstGeom prst="rect">
              <a:avLst/>
            </a:prstGeom>
            <a:noFill/>
            <a:ln>
              <a:noFill/>
            </a:ln>
          </p:spPr>
        </p:pic>
        <p:pic>
          <p:nvPicPr>
            <p:cNvPr id="37" name="Google Shape;37;p6"/>
            <p:cNvPicPr preferRelativeResize="0"/>
            <p:nvPr/>
          </p:nvPicPr>
          <p:blipFill rotWithShape="1">
            <a:blip r:embed="rId3">
              <a:alphaModFix/>
            </a:blip>
            <a:srcRect b="2646" l="60738" r="17570" t="-676"/>
            <a:stretch/>
          </p:blipFill>
          <p:spPr>
            <a:xfrm flipH="1">
              <a:off x="0" y="1495475"/>
              <a:ext cx="1983476" cy="3640400"/>
            </a:xfrm>
            <a:prstGeom prst="rect">
              <a:avLst/>
            </a:prstGeom>
            <a:noFill/>
            <a:ln>
              <a:noFill/>
            </a:ln>
          </p:spPr>
        </p:pic>
        <p:pic>
          <p:nvPicPr>
            <p:cNvPr id="38" name="Google Shape;38;p6"/>
            <p:cNvPicPr preferRelativeResize="0"/>
            <p:nvPr/>
          </p:nvPicPr>
          <p:blipFill rotWithShape="1">
            <a:blip r:embed="rId4">
              <a:alphaModFix/>
            </a:blip>
            <a:srcRect b="0" l="38091" r="0" t="0"/>
            <a:stretch/>
          </p:blipFill>
          <p:spPr>
            <a:xfrm flipH="1">
              <a:off x="7992298" y="2010025"/>
              <a:ext cx="1151700" cy="1564925"/>
            </a:xfrm>
            <a:prstGeom prst="rect">
              <a:avLst/>
            </a:prstGeom>
            <a:noFill/>
            <a:ln>
              <a:noFill/>
            </a:ln>
          </p:spPr>
        </p:pic>
      </p:grpSp>
      <p:sp>
        <p:nvSpPr>
          <p:cNvPr id="39" name="Google Shape;39;p6"/>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pic>
        <p:nvPicPr>
          <p:cNvPr id="41" name="Google Shape;41;p7"/>
          <p:cNvPicPr preferRelativeResize="0"/>
          <p:nvPr/>
        </p:nvPicPr>
        <p:blipFill rotWithShape="1">
          <a:blip r:embed="rId2">
            <a:alphaModFix amt="72000"/>
          </a:blip>
          <a:srcRect b="25311" l="0" r="48725" t="23483"/>
          <a:stretch/>
        </p:blipFill>
        <p:spPr>
          <a:xfrm>
            <a:off x="0" y="0"/>
            <a:ext cx="9143999" cy="5143499"/>
          </a:xfrm>
          <a:prstGeom prst="rect">
            <a:avLst/>
          </a:prstGeom>
          <a:noFill/>
          <a:ln>
            <a:noFill/>
          </a:ln>
        </p:spPr>
      </p:pic>
      <p:sp>
        <p:nvSpPr>
          <p:cNvPr id="42" name="Google Shape;42;p7"/>
          <p:cNvSpPr txBox="1"/>
          <p:nvPr>
            <p:ph type="title"/>
          </p:nvPr>
        </p:nvSpPr>
        <p:spPr>
          <a:xfrm>
            <a:off x="720000" y="850701"/>
            <a:ext cx="3232800" cy="1081500"/>
          </a:xfrm>
          <a:prstGeom prst="rect">
            <a:avLst/>
          </a:prstGeom>
          <a:ln>
            <a:noFill/>
          </a:ln>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3" name="Google Shape;43;p7"/>
          <p:cNvSpPr txBox="1"/>
          <p:nvPr>
            <p:ph idx="1" type="body"/>
          </p:nvPr>
        </p:nvSpPr>
        <p:spPr>
          <a:xfrm>
            <a:off x="726450" y="2049125"/>
            <a:ext cx="4015200" cy="2163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b="14953" l="19954" r="14941" t="19946"/>
          <a:stretch/>
        </p:blipFill>
        <p:spPr>
          <a:xfrm>
            <a:off x="0" y="0"/>
            <a:ext cx="9144003" cy="5143501"/>
          </a:xfrm>
          <a:prstGeom prst="rect">
            <a:avLst/>
          </a:prstGeom>
          <a:noFill/>
          <a:ln>
            <a:noFill/>
          </a:ln>
        </p:spPr>
      </p:pic>
      <p:sp>
        <p:nvSpPr>
          <p:cNvPr id="46" name="Google Shape;46;p8"/>
          <p:cNvSpPr txBox="1"/>
          <p:nvPr>
            <p:ph type="title"/>
          </p:nvPr>
        </p:nvSpPr>
        <p:spPr>
          <a:xfrm>
            <a:off x="1754350" y="1307100"/>
            <a:ext cx="5635200" cy="25293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9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grpSp>
        <p:nvGrpSpPr>
          <p:cNvPr id="48" name="Google Shape;48;p9"/>
          <p:cNvGrpSpPr/>
          <p:nvPr/>
        </p:nvGrpSpPr>
        <p:grpSpPr>
          <a:xfrm>
            <a:off x="0" y="0"/>
            <a:ext cx="9144001" cy="5143500"/>
            <a:chOff x="0" y="0"/>
            <a:chExt cx="9144001" cy="5143500"/>
          </a:xfrm>
        </p:grpSpPr>
        <p:pic>
          <p:nvPicPr>
            <p:cNvPr id="49" name="Google Shape;49;p9"/>
            <p:cNvPicPr preferRelativeResize="0"/>
            <p:nvPr/>
          </p:nvPicPr>
          <p:blipFill rotWithShape="1">
            <a:blip r:embed="rId2">
              <a:alphaModFix amt="90000"/>
            </a:blip>
            <a:srcRect b="3453" l="0" r="37099" t="37100"/>
            <a:stretch/>
          </p:blipFill>
          <p:spPr>
            <a:xfrm>
              <a:off x="0" y="0"/>
              <a:ext cx="9144001" cy="5143499"/>
            </a:xfrm>
            <a:prstGeom prst="rect">
              <a:avLst/>
            </a:prstGeom>
            <a:noFill/>
            <a:ln>
              <a:noFill/>
            </a:ln>
          </p:spPr>
        </p:pic>
        <p:pic>
          <p:nvPicPr>
            <p:cNvPr id="50" name="Google Shape;50;p9"/>
            <p:cNvPicPr preferRelativeResize="0"/>
            <p:nvPr/>
          </p:nvPicPr>
          <p:blipFill rotWithShape="1">
            <a:blip r:embed="rId3">
              <a:alphaModFix/>
            </a:blip>
            <a:srcRect b="4707" l="60738" r="0" t="0"/>
            <a:stretch/>
          </p:blipFill>
          <p:spPr>
            <a:xfrm>
              <a:off x="5553900" y="1604650"/>
              <a:ext cx="3590098" cy="3538850"/>
            </a:xfrm>
            <a:prstGeom prst="rect">
              <a:avLst/>
            </a:prstGeom>
            <a:noFill/>
            <a:ln>
              <a:noFill/>
            </a:ln>
          </p:spPr>
        </p:pic>
        <p:pic>
          <p:nvPicPr>
            <p:cNvPr id="51" name="Google Shape;51;p9"/>
            <p:cNvPicPr preferRelativeResize="0"/>
            <p:nvPr/>
          </p:nvPicPr>
          <p:blipFill rotWithShape="1">
            <a:blip r:embed="rId4">
              <a:alphaModFix/>
            </a:blip>
            <a:srcRect b="0" l="38091" r="0" t="0"/>
            <a:stretch/>
          </p:blipFill>
          <p:spPr>
            <a:xfrm>
              <a:off x="0" y="996600"/>
              <a:ext cx="1151700" cy="1564925"/>
            </a:xfrm>
            <a:prstGeom prst="rect">
              <a:avLst/>
            </a:prstGeom>
            <a:noFill/>
            <a:ln>
              <a:noFill/>
            </a:ln>
          </p:spPr>
        </p:pic>
      </p:grpSp>
      <p:sp>
        <p:nvSpPr>
          <p:cNvPr id="52" name="Google Shape;52;p9"/>
          <p:cNvSpPr txBox="1"/>
          <p:nvPr>
            <p:ph type="title"/>
          </p:nvPr>
        </p:nvSpPr>
        <p:spPr>
          <a:xfrm>
            <a:off x="1151700" y="1905472"/>
            <a:ext cx="4402200" cy="6951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3" name="Google Shape;53;p9"/>
          <p:cNvSpPr txBox="1"/>
          <p:nvPr>
            <p:ph idx="1" type="subTitle"/>
          </p:nvPr>
        </p:nvSpPr>
        <p:spPr>
          <a:xfrm>
            <a:off x="1151700" y="2829200"/>
            <a:ext cx="4818300" cy="1352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txBox="1"/>
          <p:nvPr>
            <p:ph type="title"/>
          </p:nvPr>
        </p:nvSpPr>
        <p:spPr>
          <a:xfrm>
            <a:off x="4237075" y="1000925"/>
            <a:ext cx="4193700" cy="7662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pic>
        <p:nvPicPr>
          <p:cNvPr id="56" name="Google Shape;56;p10"/>
          <p:cNvPicPr preferRelativeResize="0"/>
          <p:nvPr/>
        </p:nvPicPr>
        <p:blipFill>
          <a:blip r:embed="rId2">
            <a:alphaModFix/>
          </a:blip>
          <a:stretch>
            <a:fillRect/>
          </a:stretch>
        </p:blipFill>
        <p:spPr>
          <a:xfrm>
            <a:off x="152400" y="0"/>
            <a:ext cx="3929685"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Playfair Display"/>
              <a:buNone/>
              <a:defRPr b="1" sz="30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indent="-317500" lvl="1" marL="9144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indent="-317500" lvl="2" marL="13716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indent="-317500" lvl="3" marL="18288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indent="-317500" lvl="4" marL="22860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indent="-317500" lvl="5" marL="27432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indent="-317500" lvl="6" marL="32004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indent="-317500" lvl="7" marL="3657600">
              <a:lnSpc>
                <a:spcPct val="115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indent="-317500" lvl="8" marL="4114800">
              <a:lnSpc>
                <a:spcPct val="115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hyperlink" Target="http://www.youtube.com/watch?v=UgAl-VyYmUI"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www.youtube.com/watch?v=UgAl-VyYmUI"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6"/>
          <p:cNvPicPr preferRelativeResize="0"/>
          <p:nvPr/>
        </p:nvPicPr>
        <p:blipFill rotWithShape="1">
          <a:blip r:embed="rId3">
            <a:alphaModFix/>
          </a:blip>
          <a:srcRect b="6040" l="40286" r="9134" t="8518"/>
          <a:stretch/>
        </p:blipFill>
        <p:spPr>
          <a:xfrm>
            <a:off x="4054075" y="0"/>
            <a:ext cx="5089926" cy="5143499"/>
          </a:xfrm>
          <a:prstGeom prst="rect">
            <a:avLst/>
          </a:prstGeom>
          <a:noFill/>
          <a:ln>
            <a:noFill/>
          </a:ln>
        </p:spPr>
      </p:pic>
      <p:sp>
        <p:nvSpPr>
          <p:cNvPr id="187" name="Google Shape;187;p26"/>
          <p:cNvSpPr txBox="1"/>
          <p:nvPr>
            <p:ph type="ctrTitle"/>
          </p:nvPr>
        </p:nvSpPr>
        <p:spPr>
          <a:xfrm>
            <a:off x="263337" y="617950"/>
            <a:ext cx="5788500" cy="247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Analysis of “Snow”</a:t>
            </a:r>
            <a:endParaRPr>
              <a:solidFill>
                <a:schemeClr val="accent1"/>
              </a:solidFill>
            </a:endParaRPr>
          </a:p>
        </p:txBody>
      </p:sp>
      <p:sp>
        <p:nvSpPr>
          <p:cNvPr id="188" name="Google Shape;188;p26"/>
          <p:cNvSpPr txBox="1"/>
          <p:nvPr>
            <p:ph idx="1" type="subTitle"/>
          </p:nvPr>
        </p:nvSpPr>
        <p:spPr>
          <a:xfrm>
            <a:off x="709562" y="3088150"/>
            <a:ext cx="2810100" cy="74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Lianny Machuca</a:t>
            </a:r>
            <a:endParaRPr/>
          </a:p>
        </p:txBody>
      </p:sp>
      <p:cxnSp>
        <p:nvCxnSpPr>
          <p:cNvPr id="189" name="Google Shape;189;p26"/>
          <p:cNvCxnSpPr/>
          <p:nvPr/>
        </p:nvCxnSpPr>
        <p:spPr>
          <a:xfrm>
            <a:off x="796462" y="2997300"/>
            <a:ext cx="3411900" cy="0"/>
          </a:xfrm>
          <a:prstGeom prst="straightConnector1">
            <a:avLst/>
          </a:prstGeom>
          <a:noFill/>
          <a:ln cap="flat" cmpd="sng" w="9525">
            <a:solidFill>
              <a:srgbClr val="15325B"/>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720000" y="335814"/>
            <a:ext cx="7704000" cy="81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sp>
        <p:nvSpPr>
          <p:cNvPr id="195" name="Google Shape;195;p27"/>
          <p:cNvSpPr txBox="1"/>
          <p:nvPr>
            <p:ph idx="3" type="subTitle"/>
          </p:nvPr>
        </p:nvSpPr>
        <p:spPr>
          <a:xfrm>
            <a:off x="655650" y="3731550"/>
            <a:ext cx="7832700" cy="1192500"/>
          </a:xfrm>
          <a:prstGeom prst="rect">
            <a:avLst/>
          </a:prstGeom>
        </p:spPr>
        <p:txBody>
          <a:bodyPr anchorCtr="0" anchor="t" bIns="91425" lIns="91425" spcFirstLastPara="1" rIns="91425" wrap="square" tIns="91425">
            <a:noAutofit/>
          </a:bodyPr>
          <a:lstStyle/>
          <a:p>
            <a:pPr indent="-317500" lvl="0" marL="457200" rtl="0" algn="ctr">
              <a:lnSpc>
                <a:spcPct val="150000"/>
              </a:lnSpc>
              <a:spcBef>
                <a:spcPts val="0"/>
              </a:spcBef>
              <a:spcAft>
                <a:spcPts val="0"/>
              </a:spcAft>
              <a:buClr>
                <a:srgbClr val="000000"/>
              </a:buClr>
              <a:buSzPts val="1400"/>
              <a:buChar char="★"/>
            </a:pPr>
            <a:r>
              <a:rPr lang="en">
                <a:solidFill>
                  <a:srgbClr val="000000"/>
                </a:solidFill>
              </a:rPr>
              <a:t>They come together through the girl from Thailand’s excitement about the snow</a:t>
            </a:r>
            <a:endParaRPr>
              <a:solidFill>
                <a:srgbClr val="000000"/>
              </a:solidFill>
            </a:endParaRPr>
          </a:p>
          <a:p>
            <a:pPr indent="-317500" lvl="0" marL="457200" rtl="0" algn="ctr">
              <a:lnSpc>
                <a:spcPct val="150000"/>
              </a:lnSpc>
              <a:spcBef>
                <a:spcPts val="0"/>
              </a:spcBef>
              <a:spcAft>
                <a:spcPts val="0"/>
              </a:spcAft>
              <a:buClr>
                <a:srgbClr val="000000"/>
              </a:buClr>
              <a:buSzPts val="1400"/>
              <a:buChar char="★"/>
            </a:pPr>
            <a:r>
              <a:rPr lang="en">
                <a:solidFill>
                  <a:srgbClr val="000000"/>
                </a:solidFill>
              </a:rPr>
              <a:t>In the end, they were able to share their love of snow, even if it took some warming up for the girl from New York, and were able to form a friendship. </a:t>
            </a:r>
            <a:endParaRPr>
              <a:solidFill>
                <a:srgbClr val="000000"/>
              </a:solidFill>
            </a:endParaRPr>
          </a:p>
          <a:p>
            <a:pPr indent="0" lvl="0" marL="457200" rtl="0" algn="ctr">
              <a:lnSpc>
                <a:spcPct val="150000"/>
              </a:lnSpc>
              <a:spcBef>
                <a:spcPts val="0"/>
              </a:spcBef>
              <a:spcAft>
                <a:spcPts val="0"/>
              </a:spcAft>
              <a:buNone/>
            </a:pPr>
            <a:r>
              <a:t/>
            </a:r>
            <a:endParaRPr sz="1200">
              <a:solidFill>
                <a:srgbClr val="000000"/>
              </a:solidFill>
              <a:highlight>
                <a:srgbClr val="FFFFFF"/>
              </a:highlight>
              <a:latin typeface="Times New Roman"/>
              <a:ea typeface="Times New Roman"/>
              <a:cs typeface="Times New Roman"/>
              <a:sym typeface="Times New Roman"/>
            </a:endParaRPr>
          </a:p>
        </p:txBody>
      </p:sp>
      <p:cxnSp>
        <p:nvCxnSpPr>
          <p:cNvPr id="196" name="Google Shape;196;p27"/>
          <p:cNvCxnSpPr/>
          <p:nvPr/>
        </p:nvCxnSpPr>
        <p:spPr>
          <a:xfrm>
            <a:off x="1906350" y="1132025"/>
            <a:ext cx="5331300" cy="0"/>
          </a:xfrm>
          <a:prstGeom prst="straightConnector1">
            <a:avLst/>
          </a:prstGeom>
          <a:noFill/>
          <a:ln cap="flat" cmpd="sng" w="9525">
            <a:solidFill>
              <a:schemeClr val="dk1"/>
            </a:solidFill>
            <a:prstDash val="solid"/>
            <a:round/>
            <a:headEnd len="med" w="med" type="none"/>
            <a:tailEnd len="med" w="med" type="none"/>
          </a:ln>
        </p:spPr>
      </p:cxnSp>
      <p:sp>
        <p:nvSpPr>
          <p:cNvPr id="197" name="Google Shape;197;p27"/>
          <p:cNvSpPr txBox="1"/>
          <p:nvPr/>
        </p:nvSpPr>
        <p:spPr>
          <a:xfrm>
            <a:off x="800875" y="1132025"/>
            <a:ext cx="7623000" cy="20163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a:latin typeface="Raleway"/>
                <a:ea typeface="Raleway"/>
                <a:cs typeface="Raleway"/>
                <a:sym typeface="Raleway"/>
              </a:rPr>
              <a:t>The song “Snow” by Ty Defoe and Tidtaya Sinutoke, from their piece titled “Clouds are Pillows for the Moon,”</a:t>
            </a:r>
            <a:endParaRPr>
              <a:latin typeface="Raleway"/>
              <a:ea typeface="Raleway"/>
              <a:cs typeface="Raleway"/>
              <a:sym typeface="Raleway"/>
            </a:endParaRPr>
          </a:p>
          <a:p>
            <a:pPr indent="-317500" lvl="0" marL="457200" rtl="0" algn="ctr">
              <a:lnSpc>
                <a:spcPct val="150000"/>
              </a:lnSpc>
              <a:spcBef>
                <a:spcPts val="0"/>
              </a:spcBef>
              <a:spcAft>
                <a:spcPts val="0"/>
              </a:spcAft>
              <a:buClr>
                <a:srgbClr val="000000"/>
              </a:buClr>
              <a:buSzPts val="1400"/>
              <a:buFont typeface="Raleway"/>
              <a:buChar char="★"/>
            </a:pPr>
            <a:r>
              <a:rPr lang="en">
                <a:latin typeface="Raleway"/>
                <a:ea typeface="Raleway"/>
                <a:cs typeface="Raleway"/>
                <a:sym typeface="Raleway"/>
              </a:rPr>
              <a:t>It’s about two girls, one an exchange student from Thailand and the other from New York, are complete opposites, shown through their singing and movement while performing these songs about the snow. </a:t>
            </a:r>
            <a:endParaRPr>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pic>
        <p:nvPicPr>
          <p:cNvPr id="198" name="Google Shape;198;p27"/>
          <p:cNvPicPr preferRelativeResize="0"/>
          <p:nvPr/>
        </p:nvPicPr>
        <p:blipFill>
          <a:blip r:embed="rId3">
            <a:alphaModFix amt="78000"/>
          </a:blip>
          <a:stretch>
            <a:fillRect/>
          </a:stretch>
        </p:blipFill>
        <p:spPr>
          <a:xfrm>
            <a:off x="1031063" y="2955400"/>
            <a:ext cx="3020175" cy="452400"/>
          </a:xfrm>
          <a:prstGeom prst="rect">
            <a:avLst/>
          </a:prstGeom>
          <a:noFill/>
          <a:ln>
            <a:noFill/>
          </a:ln>
        </p:spPr>
      </p:pic>
      <p:sp>
        <p:nvSpPr>
          <p:cNvPr id="199" name="Google Shape;199;p27"/>
          <p:cNvSpPr txBox="1"/>
          <p:nvPr>
            <p:ph idx="1" type="subTitle"/>
          </p:nvPr>
        </p:nvSpPr>
        <p:spPr>
          <a:xfrm>
            <a:off x="1256238" y="2955400"/>
            <a:ext cx="2569800" cy="45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900"/>
              <a:t>Girl from Thailand</a:t>
            </a:r>
            <a:endParaRPr sz="1900"/>
          </a:p>
        </p:txBody>
      </p:sp>
      <p:pic>
        <p:nvPicPr>
          <p:cNvPr id="200" name="Google Shape;200;p27"/>
          <p:cNvPicPr preferRelativeResize="0"/>
          <p:nvPr/>
        </p:nvPicPr>
        <p:blipFill>
          <a:blip r:embed="rId3">
            <a:alphaModFix amt="78000"/>
          </a:blip>
          <a:stretch>
            <a:fillRect/>
          </a:stretch>
        </p:blipFill>
        <p:spPr>
          <a:xfrm>
            <a:off x="4906013" y="2955400"/>
            <a:ext cx="3020175" cy="452400"/>
          </a:xfrm>
          <a:prstGeom prst="rect">
            <a:avLst/>
          </a:prstGeom>
          <a:noFill/>
          <a:ln>
            <a:noFill/>
          </a:ln>
        </p:spPr>
      </p:pic>
      <p:sp>
        <p:nvSpPr>
          <p:cNvPr id="201" name="Google Shape;201;p27"/>
          <p:cNvSpPr txBox="1"/>
          <p:nvPr>
            <p:ph idx="2" type="subTitle"/>
          </p:nvPr>
        </p:nvSpPr>
        <p:spPr>
          <a:xfrm>
            <a:off x="5263663" y="2955388"/>
            <a:ext cx="2541900" cy="452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900"/>
              <a:t>Girl from New York</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8"/>
          <p:cNvSpPr txBox="1"/>
          <p:nvPr>
            <p:ph type="title"/>
          </p:nvPr>
        </p:nvSpPr>
        <p:spPr>
          <a:xfrm>
            <a:off x="7151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Beginning</a:t>
            </a:r>
            <a:endParaRPr/>
          </a:p>
        </p:txBody>
      </p:sp>
      <p:sp>
        <p:nvSpPr>
          <p:cNvPr id="207" name="Google Shape;207;p28"/>
          <p:cNvSpPr txBox="1"/>
          <p:nvPr>
            <p:ph idx="1" type="subTitle"/>
          </p:nvPr>
        </p:nvSpPr>
        <p:spPr>
          <a:xfrm>
            <a:off x="4572000" y="1826513"/>
            <a:ext cx="4158600" cy="2124600"/>
          </a:xfrm>
          <a:prstGeom prst="rect">
            <a:avLst/>
          </a:prstGeom>
          <a:solidFill>
            <a:schemeClr val="accent2"/>
          </a:solidFill>
          <a:ln cap="flat" cmpd="sng" w="28575">
            <a:solidFill>
              <a:srgbClr val="000000"/>
            </a:solidFill>
            <a:prstDash val="dash"/>
            <a:round/>
            <a:headEnd len="sm" w="sm" type="none"/>
            <a:tailEnd len="sm" w="sm" type="none"/>
          </a:ln>
        </p:spPr>
        <p:txBody>
          <a:bodyPr anchorCtr="0" anchor="b" bIns="91425" lIns="91425" spcFirstLastPara="1" rIns="91425" wrap="square" tIns="91425">
            <a:noAutofit/>
          </a:bodyPr>
          <a:lstStyle/>
          <a:p>
            <a:pPr indent="0" lvl="0" marL="0" rtl="0" algn="l">
              <a:lnSpc>
                <a:spcPct val="150000"/>
              </a:lnSpc>
              <a:spcBef>
                <a:spcPts val="0"/>
              </a:spcBef>
              <a:spcAft>
                <a:spcPts val="0"/>
              </a:spcAft>
              <a:buNone/>
            </a:pPr>
            <a:r>
              <a:rPr lang="en">
                <a:solidFill>
                  <a:srgbClr val="000000"/>
                </a:solidFill>
              </a:rPr>
              <a:t>While performing “Snow,” the girl from Thailand in the beginning explains to the girl from New York why she chose to be an exchange student, which was because she wanted to experience snow since she was never able to due to the hot climate of her country.</a:t>
            </a:r>
            <a:endParaRPr/>
          </a:p>
        </p:txBody>
      </p:sp>
      <p:grpSp>
        <p:nvGrpSpPr>
          <p:cNvPr id="208" name="Google Shape;208;p28"/>
          <p:cNvGrpSpPr/>
          <p:nvPr/>
        </p:nvGrpSpPr>
        <p:grpSpPr>
          <a:xfrm>
            <a:off x="185756" y="1965826"/>
            <a:ext cx="3927027" cy="2357427"/>
            <a:chOff x="4854325" y="1936705"/>
            <a:chExt cx="3569700" cy="2142920"/>
          </a:xfrm>
        </p:grpSpPr>
        <p:sp>
          <p:nvSpPr>
            <p:cNvPr id="209" name="Google Shape;209;p28"/>
            <p:cNvSpPr/>
            <p:nvPr/>
          </p:nvSpPr>
          <p:spPr>
            <a:xfrm>
              <a:off x="5044081" y="1936705"/>
              <a:ext cx="3190200" cy="1990200"/>
            </a:xfrm>
            <a:prstGeom prst="round2SameRect">
              <a:avLst>
                <a:gd fmla="val 10910" name="adj1"/>
                <a:gd fmla="val 0" name="adj2"/>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p:nvPr/>
          </p:nvSpPr>
          <p:spPr>
            <a:xfrm rot="10800000">
              <a:off x="4854325" y="3926925"/>
              <a:ext cx="3569700" cy="152700"/>
            </a:xfrm>
            <a:prstGeom prst="round2SameRect">
              <a:avLst>
                <a:gd fmla="val 50000" name="adj1"/>
                <a:gd fmla="val 0" name="adj2"/>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8"/>
            <p:cNvSpPr/>
            <p:nvPr/>
          </p:nvSpPr>
          <p:spPr>
            <a:xfrm>
              <a:off x="6606475" y="2008050"/>
              <a:ext cx="65400" cy="654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From the musical CLOUDS ARE PILLOWS FOR THE MOON&#10;Lyrics by Ty Defoe (T. Defoe)&#10;Music by Tidtaya Sinutoke (piano)&#10;&#10;Performed at the Broadway's Future Songbook Series - December 16th, 2013 at Lincoln Center's Bruno Walter Auditorium.&#10;&#10;Produced and Directed by Erica Ruff&#10;Hosted by John Znidarsic&#10;&#10;Filmed by Micah Joel - http://xerkmedia.com/" id="212" name="Google Shape;212;p28" title="&quot;Snow&quot; by Tidtaya Sinutoke &amp; Ty Defoe">
            <a:hlinkClick r:id="rId3"/>
          </p:cNvPr>
          <p:cNvPicPr preferRelativeResize="0"/>
          <p:nvPr/>
        </p:nvPicPr>
        <p:blipFill>
          <a:blip r:embed="rId4">
            <a:alphaModFix/>
          </a:blip>
          <a:stretch>
            <a:fillRect/>
          </a:stretch>
        </p:blipFill>
        <p:spPr>
          <a:xfrm>
            <a:off x="526913" y="2159462"/>
            <a:ext cx="3244700" cy="1970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type="title"/>
          </p:nvPr>
        </p:nvSpPr>
        <p:spPr>
          <a:xfrm>
            <a:off x="720000" y="335814"/>
            <a:ext cx="7704000" cy="81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Throughout the Song</a:t>
            </a:r>
            <a:endParaRPr sz="3000"/>
          </a:p>
        </p:txBody>
      </p:sp>
      <p:sp>
        <p:nvSpPr>
          <p:cNvPr id="218" name="Google Shape;218;p29"/>
          <p:cNvSpPr txBox="1"/>
          <p:nvPr>
            <p:ph idx="1" type="subTitle"/>
          </p:nvPr>
        </p:nvSpPr>
        <p:spPr>
          <a:xfrm>
            <a:off x="331150" y="1425625"/>
            <a:ext cx="4133700" cy="3335100"/>
          </a:xfrm>
          <a:prstGeom prst="rect">
            <a:avLst/>
          </a:prstGeom>
          <a:solidFill>
            <a:schemeClr val="accent2"/>
          </a:solidFill>
          <a:ln cap="flat" cmpd="sng" w="2857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400">
                <a:solidFill>
                  <a:srgbClr val="000000"/>
                </a:solidFill>
                <a:highlight>
                  <a:srgbClr val="FFFFFF"/>
                </a:highlight>
              </a:rPr>
              <a:t>Throughout the rest of the song, the girl from Thailand talks about how excited she is to see the snow and actually experience it. The girl from Thailand makes big movements when she describes what she would like to do in the snow, like dancing in it, licking it, and throwing it. The girl from New York maintains a tone and smile of disbelief in what the girl from Thailand is saying about the snow and tells her the harsh truth about the snow. </a:t>
            </a:r>
            <a:endParaRPr sz="1400">
              <a:solidFill>
                <a:srgbClr val="000000"/>
              </a:solidFill>
              <a:highlight>
                <a:srgbClr val="FFFFFF"/>
              </a:highlight>
            </a:endParaRPr>
          </a:p>
          <a:p>
            <a:pPr indent="0" lvl="0" marL="0" rtl="0" algn="l">
              <a:lnSpc>
                <a:spcPct val="150000"/>
              </a:lnSpc>
              <a:spcBef>
                <a:spcPts val="0"/>
              </a:spcBef>
              <a:spcAft>
                <a:spcPts val="0"/>
              </a:spcAft>
              <a:buNone/>
            </a:pPr>
            <a:r>
              <a:t/>
            </a:r>
            <a:endParaRPr sz="1400">
              <a:solidFill>
                <a:srgbClr val="000000"/>
              </a:solidFill>
              <a:highlight>
                <a:srgbClr val="FFFFFF"/>
              </a:highlight>
            </a:endParaRPr>
          </a:p>
          <a:p>
            <a:pPr indent="0" lvl="0" marL="0" rtl="0" algn="l">
              <a:lnSpc>
                <a:spcPct val="150000"/>
              </a:lnSpc>
              <a:spcBef>
                <a:spcPts val="0"/>
              </a:spcBef>
              <a:spcAft>
                <a:spcPts val="0"/>
              </a:spcAft>
              <a:buNone/>
            </a:pPr>
            <a:r>
              <a:t/>
            </a:r>
            <a:endParaRPr>
              <a:solidFill>
                <a:srgbClr val="000000"/>
              </a:solidFill>
            </a:endParaRPr>
          </a:p>
        </p:txBody>
      </p:sp>
      <p:sp>
        <p:nvSpPr>
          <p:cNvPr id="219" name="Google Shape;219;p29"/>
          <p:cNvSpPr txBox="1"/>
          <p:nvPr>
            <p:ph idx="1" type="subTitle"/>
          </p:nvPr>
        </p:nvSpPr>
        <p:spPr>
          <a:xfrm>
            <a:off x="4781550" y="1425625"/>
            <a:ext cx="4133700" cy="3335100"/>
          </a:xfrm>
          <a:prstGeom prst="rect">
            <a:avLst/>
          </a:prstGeom>
          <a:solidFill>
            <a:srgbClr val="D1E9F8"/>
          </a:solidFill>
          <a:ln cap="flat" cmpd="sng" w="2857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400">
                <a:solidFill>
                  <a:srgbClr val="000000"/>
                </a:solidFill>
              </a:rPr>
              <a:t>The girl from Thailand always replies with the word “Awesome” after each time she learns something new, even if the way she is told the information is rude and cold. This repetition demonstrates the genuine love the girl from Thailand has for the snow and also how desperate to see it because she doesn’t let the girl from New York change her love for the snow, but instead takes it as a learning opportunity.</a:t>
            </a:r>
            <a:endParaRPr sz="1400">
              <a:solidFill>
                <a:srgbClr val="000000"/>
              </a:solidFill>
            </a:endParaRPr>
          </a:p>
          <a:p>
            <a:pPr indent="0" lvl="0" marL="0" rtl="0" algn="l">
              <a:lnSpc>
                <a:spcPct val="150000"/>
              </a:lnSpc>
              <a:spcBef>
                <a:spcPts val="0"/>
              </a:spcBef>
              <a:spcAft>
                <a:spcPts val="0"/>
              </a:spcAft>
              <a:buNone/>
            </a:pPr>
            <a:r>
              <a:t/>
            </a:r>
            <a:endParaRPr sz="1400">
              <a:solidFill>
                <a:srgbClr val="000000"/>
              </a:solidFill>
              <a:highlight>
                <a:srgbClr val="FFFFFF"/>
              </a:highlight>
            </a:endParaRPr>
          </a:p>
          <a:p>
            <a:pPr indent="0" lvl="0" marL="0" rtl="0" algn="l">
              <a:lnSpc>
                <a:spcPct val="150000"/>
              </a:lnSpc>
              <a:spcBef>
                <a:spcPts val="0"/>
              </a:spcBef>
              <a:spcAft>
                <a:spcPts val="0"/>
              </a:spcAft>
              <a:buNone/>
            </a:pPr>
            <a:r>
              <a:t/>
            </a:r>
            <a:endParaRPr sz="1400">
              <a:solidFill>
                <a:srgbClr val="000000"/>
              </a:solidFill>
              <a:highlight>
                <a:srgbClr val="FFFFFF"/>
              </a:highlight>
            </a:endParaRPr>
          </a:p>
          <a:p>
            <a:pPr indent="0" lvl="0" marL="0" rtl="0" algn="l">
              <a:lnSpc>
                <a:spcPct val="150000"/>
              </a:lnSpc>
              <a:spcBef>
                <a:spcPts val="0"/>
              </a:spcBef>
              <a:spcAft>
                <a:spcPts val="0"/>
              </a:spcAft>
              <a:buNone/>
            </a:pPr>
            <a:r>
              <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7151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End</a:t>
            </a:r>
            <a:endParaRPr/>
          </a:p>
        </p:txBody>
      </p:sp>
      <p:grpSp>
        <p:nvGrpSpPr>
          <p:cNvPr id="225" name="Google Shape;225;p30"/>
          <p:cNvGrpSpPr/>
          <p:nvPr/>
        </p:nvGrpSpPr>
        <p:grpSpPr>
          <a:xfrm>
            <a:off x="2058389" y="1062819"/>
            <a:ext cx="5027209" cy="3017875"/>
            <a:chOff x="4854325" y="1936705"/>
            <a:chExt cx="3569700" cy="2142920"/>
          </a:xfrm>
        </p:grpSpPr>
        <p:sp>
          <p:nvSpPr>
            <p:cNvPr id="226" name="Google Shape;226;p30"/>
            <p:cNvSpPr/>
            <p:nvPr/>
          </p:nvSpPr>
          <p:spPr>
            <a:xfrm>
              <a:off x="5044081" y="1936705"/>
              <a:ext cx="3190200" cy="1990200"/>
            </a:xfrm>
            <a:prstGeom prst="round2SameRect">
              <a:avLst>
                <a:gd fmla="val 10910" name="adj1"/>
                <a:gd fmla="val 0" name="adj2"/>
              </a:avLst>
            </a:prstGeom>
            <a:solidFill>
              <a:schemeClr val="dk2"/>
            </a:solidFill>
            <a:ln cap="flat" cmpd="sng" w="12200">
              <a:solidFill>
                <a:schemeClr val="dk1"/>
              </a:solidFill>
              <a:prstDash val="solid"/>
              <a:round/>
              <a:headEnd len="sm" w="sm" type="none"/>
              <a:tailEnd len="sm" w="sm" type="none"/>
            </a:ln>
          </p:spPr>
          <p:txBody>
            <a:bodyPr anchorCtr="0" anchor="ctr" bIns="117050" lIns="117050" spcFirstLastPara="1" rIns="117050" wrap="square" tIns="117050">
              <a:noAutofit/>
            </a:bodyPr>
            <a:lstStyle/>
            <a:p>
              <a:pPr indent="0" lvl="0" marL="0" rtl="0" algn="l">
                <a:spcBef>
                  <a:spcPts val="0"/>
                </a:spcBef>
                <a:spcAft>
                  <a:spcPts val="0"/>
                </a:spcAft>
                <a:buNone/>
              </a:pPr>
              <a:r>
                <a:t/>
              </a:r>
              <a:endParaRPr/>
            </a:p>
          </p:txBody>
        </p:sp>
        <p:sp>
          <p:nvSpPr>
            <p:cNvPr id="227" name="Google Shape;227;p30"/>
            <p:cNvSpPr/>
            <p:nvPr/>
          </p:nvSpPr>
          <p:spPr>
            <a:xfrm rot="10800000">
              <a:off x="4854325" y="3926925"/>
              <a:ext cx="3569700" cy="152700"/>
            </a:xfrm>
            <a:prstGeom prst="round2SameRect">
              <a:avLst>
                <a:gd fmla="val 50000" name="adj1"/>
                <a:gd fmla="val 0" name="adj2"/>
              </a:avLst>
            </a:prstGeom>
            <a:solidFill>
              <a:schemeClr val="dk2"/>
            </a:solidFill>
            <a:ln cap="flat" cmpd="sng" w="12200">
              <a:solidFill>
                <a:schemeClr val="dk1"/>
              </a:solidFill>
              <a:prstDash val="solid"/>
              <a:round/>
              <a:headEnd len="sm" w="sm" type="none"/>
              <a:tailEnd len="sm" w="sm" type="none"/>
            </a:ln>
          </p:spPr>
          <p:txBody>
            <a:bodyPr anchorCtr="0" anchor="ctr" bIns="117050" lIns="117050" spcFirstLastPara="1" rIns="117050" wrap="square" tIns="117050">
              <a:noAutofit/>
            </a:bodyPr>
            <a:lstStyle/>
            <a:p>
              <a:pPr indent="0" lvl="0" marL="0" rtl="0" algn="l">
                <a:spcBef>
                  <a:spcPts val="0"/>
                </a:spcBef>
                <a:spcAft>
                  <a:spcPts val="0"/>
                </a:spcAft>
                <a:buNone/>
              </a:pPr>
              <a:r>
                <a:t/>
              </a:r>
              <a:endParaRPr/>
            </a:p>
          </p:txBody>
        </p:sp>
        <p:sp>
          <p:nvSpPr>
            <p:cNvPr id="228" name="Google Shape;228;p30"/>
            <p:cNvSpPr/>
            <p:nvPr/>
          </p:nvSpPr>
          <p:spPr>
            <a:xfrm>
              <a:off x="6606475" y="2008050"/>
              <a:ext cx="65400" cy="65400"/>
            </a:xfrm>
            <a:prstGeom prst="ellipse">
              <a:avLst/>
            </a:prstGeom>
            <a:solidFill>
              <a:schemeClr val="dk1"/>
            </a:solidFill>
            <a:ln cap="flat" cmpd="sng" w="12200">
              <a:solidFill>
                <a:schemeClr val="dk1"/>
              </a:solidFill>
              <a:prstDash val="solid"/>
              <a:round/>
              <a:headEnd len="sm" w="sm" type="none"/>
              <a:tailEnd len="sm" w="sm" type="none"/>
            </a:ln>
          </p:spPr>
          <p:txBody>
            <a:bodyPr anchorCtr="0" anchor="ctr" bIns="117050" lIns="117050" spcFirstLastPara="1" rIns="117050" wrap="square" tIns="117050">
              <a:noAutofit/>
            </a:bodyPr>
            <a:lstStyle/>
            <a:p>
              <a:pPr indent="0" lvl="0" marL="0" rtl="0" algn="l">
                <a:spcBef>
                  <a:spcPts val="0"/>
                </a:spcBef>
                <a:spcAft>
                  <a:spcPts val="0"/>
                </a:spcAft>
                <a:buNone/>
              </a:pPr>
              <a:r>
                <a:t/>
              </a:r>
              <a:endParaRPr/>
            </a:p>
          </p:txBody>
        </p:sp>
      </p:grpSp>
      <p:pic>
        <p:nvPicPr>
          <p:cNvPr descr="From the musical CLOUDS ARE PILLOWS FOR THE MOON&#10;Lyrics by Ty Defoe (T. Defoe)&#10;Music by Tidtaya Sinutoke (piano)&#10;&#10;Performed at the Broadway's Future Songbook Series - December 16th, 2013 at Lincoln Center's Bruno Walter Auditorium.&#10;&#10;Produced and Directed by Erica Ruff&#10;Hosted by John Znidarsic&#10;&#10;Filmed by Micah Joel - http://xerkmedia.com/" id="229" name="Google Shape;229;p30" title="&quot;Snow&quot; by Tidtaya Sinutoke &amp; Ty Defoe">
            <a:hlinkClick r:id="rId3"/>
          </p:cNvPr>
          <p:cNvPicPr preferRelativeResize="0"/>
          <p:nvPr/>
        </p:nvPicPr>
        <p:blipFill>
          <a:blip r:embed="rId4">
            <a:alphaModFix/>
          </a:blip>
          <a:stretch>
            <a:fillRect/>
          </a:stretch>
        </p:blipFill>
        <p:spPr>
          <a:xfrm>
            <a:off x="2476825" y="1337225"/>
            <a:ext cx="4180550" cy="2469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2657300" y="383450"/>
            <a:ext cx="4839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a:t>
            </a:r>
            <a:endParaRPr/>
          </a:p>
        </p:txBody>
      </p:sp>
      <p:cxnSp>
        <p:nvCxnSpPr>
          <p:cNvPr id="235" name="Google Shape;235;p31"/>
          <p:cNvCxnSpPr/>
          <p:nvPr/>
        </p:nvCxnSpPr>
        <p:spPr>
          <a:xfrm>
            <a:off x="2456675" y="1132025"/>
            <a:ext cx="5113800" cy="2100"/>
          </a:xfrm>
          <a:prstGeom prst="straightConnector1">
            <a:avLst/>
          </a:prstGeom>
          <a:noFill/>
          <a:ln cap="flat" cmpd="sng" w="9525">
            <a:solidFill>
              <a:schemeClr val="dk1"/>
            </a:solidFill>
            <a:prstDash val="solid"/>
            <a:round/>
            <a:headEnd len="med" w="med" type="none"/>
            <a:tailEnd len="med" w="med" type="none"/>
          </a:ln>
        </p:spPr>
      </p:cxnSp>
      <p:sp>
        <p:nvSpPr>
          <p:cNvPr id="236" name="Google Shape;236;p31"/>
          <p:cNvSpPr txBox="1"/>
          <p:nvPr>
            <p:ph idx="1" type="subTitle"/>
          </p:nvPr>
        </p:nvSpPr>
        <p:spPr>
          <a:xfrm>
            <a:off x="1975200" y="1425625"/>
            <a:ext cx="6036000" cy="2395500"/>
          </a:xfrm>
          <a:prstGeom prst="rect">
            <a:avLst/>
          </a:prstGeom>
          <a:solidFill>
            <a:schemeClr val="lt1"/>
          </a:solidFill>
          <a:ln cap="flat" cmpd="sng" w="2857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400">
                <a:solidFill>
                  <a:srgbClr val="000000"/>
                </a:solidFill>
              </a:rPr>
              <a:t>The girl from Thailand's bright and positive attitude was able to help the girl from New York come out of her shell, and out of this cold and stoic attitude she had before. Through the body movements to their singing, it was very clear to see how the characters were supposed to be portrayed and how, even though they are complete opposites, they were still able to find something in common, which was their love of snow.</a:t>
            </a:r>
            <a:endParaRPr sz="1400">
              <a:solidFill>
                <a:srgbClr val="000000"/>
              </a:solidFill>
            </a:endParaRPr>
          </a:p>
          <a:p>
            <a:pPr indent="0" lvl="0" marL="0" rtl="0" algn="l">
              <a:lnSpc>
                <a:spcPct val="150000"/>
              </a:lnSpc>
              <a:spcBef>
                <a:spcPts val="0"/>
              </a:spcBef>
              <a:spcAft>
                <a:spcPts val="0"/>
              </a:spcAft>
              <a:buNone/>
            </a:pPr>
            <a:r>
              <a:t/>
            </a:r>
            <a:endParaRPr sz="1400">
              <a:solidFill>
                <a:srgbClr val="000000"/>
              </a:solidFill>
            </a:endParaRPr>
          </a:p>
          <a:p>
            <a:pPr indent="0" lvl="0" marL="0" rtl="0" algn="l">
              <a:lnSpc>
                <a:spcPct val="150000"/>
              </a:lnSpc>
              <a:spcBef>
                <a:spcPts val="0"/>
              </a:spcBef>
              <a:spcAft>
                <a:spcPts val="0"/>
              </a:spcAft>
              <a:buNone/>
            </a:pPr>
            <a:r>
              <a:t/>
            </a:r>
            <a:endParaRPr sz="1400">
              <a:solidFill>
                <a:srgbClr val="000000"/>
              </a:solidFill>
              <a:highlight>
                <a:srgbClr val="FFFFFF"/>
              </a:highlight>
            </a:endParaRPr>
          </a:p>
          <a:p>
            <a:pPr indent="0" lvl="0" marL="0" rtl="0" algn="l">
              <a:lnSpc>
                <a:spcPct val="150000"/>
              </a:lnSpc>
              <a:spcBef>
                <a:spcPts val="0"/>
              </a:spcBef>
              <a:spcAft>
                <a:spcPts val="0"/>
              </a:spcAft>
              <a:buNone/>
            </a:pPr>
            <a:r>
              <a:t/>
            </a:r>
            <a:endParaRPr sz="1400">
              <a:solidFill>
                <a:srgbClr val="000000"/>
              </a:solidFill>
              <a:highlight>
                <a:srgbClr val="FFFFFF"/>
              </a:highlight>
            </a:endParaRPr>
          </a:p>
          <a:p>
            <a:pPr indent="0" lvl="0" marL="0" rtl="0" algn="l">
              <a:lnSpc>
                <a:spcPct val="150000"/>
              </a:lnSpc>
              <a:spcBef>
                <a:spcPts val="0"/>
              </a:spcBef>
              <a:spcAft>
                <a:spcPts val="0"/>
              </a:spcAft>
              <a:buNone/>
            </a:pPr>
            <a:r>
              <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nowy Mountains Minitheme by Slidesgo">
  <a:themeElements>
    <a:clrScheme name="Simple Light">
      <a:dk1>
        <a:srgbClr val="001C25"/>
      </a:dk1>
      <a:lt1>
        <a:srgbClr val="FFFFFF"/>
      </a:lt1>
      <a:dk2>
        <a:srgbClr val="4D4D4D"/>
      </a:dk2>
      <a:lt2>
        <a:srgbClr val="7A7A7A"/>
      </a:lt2>
      <a:accent1>
        <a:srgbClr val="263D63"/>
      </a:accent1>
      <a:accent2>
        <a:srgbClr val="FFFFFF"/>
      </a:accent2>
      <a:accent3>
        <a:srgbClr val="FFFFFF"/>
      </a:accent3>
      <a:accent4>
        <a:srgbClr val="FFFFFF"/>
      </a:accent4>
      <a:accent5>
        <a:srgbClr val="FFFFFF"/>
      </a:accent5>
      <a:accent6>
        <a:srgbClr val="FFFFFF"/>
      </a:accent6>
      <a:hlink>
        <a:srgbClr val="001C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