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2.jpg"/><Relationship Id="rId13" Type="http://schemas.openxmlformats.org/officeDocument/2006/relationships/image" Target="../media/image11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openxmlformats.org/officeDocument/2006/relationships/image" Target="../media/image6.jpg"/><Relationship Id="rId15" Type="http://schemas.openxmlformats.org/officeDocument/2006/relationships/image" Target="../media/image9.jpg"/><Relationship Id="rId14" Type="http://schemas.openxmlformats.org/officeDocument/2006/relationships/image" Target="../media/image12.jpg"/><Relationship Id="rId5" Type="http://schemas.openxmlformats.org/officeDocument/2006/relationships/image" Target="../media/image1.jpg"/><Relationship Id="rId6" Type="http://schemas.openxmlformats.org/officeDocument/2006/relationships/image" Target="../media/image13.jpg"/><Relationship Id="rId7" Type="http://schemas.openxmlformats.org/officeDocument/2006/relationships/image" Target="../media/image3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Easy-Ways-to-Stay-Active-This-Winter-in-Jersey-City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600" y="-100100"/>
            <a:ext cx="3131675" cy="20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Copy-of-Untitled-25-463x38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" y="1742700"/>
            <a:ext cx="2218105" cy="18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imag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4126" y="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premium_photo-1671127303910-754ac2224c7a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5100" y="0"/>
            <a:ext cx="1848899" cy="27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istockphoto-108270003-612x61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7889" y="0"/>
            <a:ext cx="2104064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carefree-friends-dancing-together-on-snow-in-winter-2PPD917.jpg"/>
          <p:cNvPicPr preferRelativeResize="0"/>
          <p:nvPr/>
        </p:nvPicPr>
        <p:blipFill rotWithShape="1">
          <a:blip r:embed="rId8">
            <a:alphaModFix/>
          </a:blip>
          <a:srcRect b="9739" l="0" r="0" t="0"/>
          <a:stretch/>
        </p:blipFill>
        <p:spPr>
          <a:xfrm>
            <a:off x="4852319" y="1700200"/>
            <a:ext cx="2625932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Photo-2020-12-12-4-56-11-AM-1440x1800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1250" y="1527050"/>
            <a:ext cx="1671523" cy="20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Photo-2020-12-12-4-51-07-AM-1440x1800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5100" y="2423800"/>
            <a:ext cx="2292250" cy="286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winter-road-683x1024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2776" y="1221725"/>
            <a:ext cx="17503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tumblr_7574bea828f1671fa1dfacd21b2ac78b_b427b7f2_1280.jpg"/>
          <p:cNvPicPr preferRelativeResize="0"/>
          <p:nvPr/>
        </p:nvPicPr>
        <p:blipFill rotWithShape="1">
          <a:blip r:embed="rId12">
            <a:alphaModFix/>
          </a:blip>
          <a:srcRect b="0" l="0" r="0" t="27081"/>
          <a:stretch/>
        </p:blipFill>
        <p:spPr>
          <a:xfrm>
            <a:off x="5247900" y="3338625"/>
            <a:ext cx="2149725" cy="20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pexels-photo-11521773.jp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91601" y="3380621"/>
            <a:ext cx="1671524" cy="200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87976701-beautiful-young-woman-wearing-a-warm-winter-clothes-and-jumping-in-the-snow.jpg"/>
          <p:cNvPicPr preferRelativeResize="0"/>
          <p:nvPr/>
        </p:nvPicPr>
        <p:blipFill rotWithShape="1">
          <a:blip r:embed="rId14">
            <a:alphaModFix/>
          </a:blip>
          <a:srcRect b="0" l="27092" r="0" t="0"/>
          <a:stretch/>
        </p:blipFill>
        <p:spPr>
          <a:xfrm>
            <a:off x="1579925" y="3601501"/>
            <a:ext cx="2218099" cy="202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d9eec63970a362598dee161307cc738a.jp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78587" y="3380625"/>
            <a:ext cx="1569313" cy="22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