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Playfair Display"/>
      <p:regular r:id="rId24"/>
      <p:bold r:id="rId25"/>
      <p:italic r:id="rId26"/>
      <p:boldItalic r:id="rId27"/>
    </p:embeddedFont>
    <p:embeddedFont>
      <p:font typeface="Bebas Neu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PlayfairDisplay-regular.fntdata"/><Relationship Id="rId23"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BebasNeue-regular.fntdata"/><Relationship Id="rId27" Type="http://schemas.openxmlformats.org/officeDocument/2006/relationships/font" Target="fonts/PlayfairDisplay-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8741140b4a_2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38741140b4a_2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8741140b4a_2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38741140b4a_2_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8741140b4a_2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38741140b4a_2_3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8741140b4a_2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38741140b4a_2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8741140b4a_2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38741140b4a_2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8741140b4a_2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38741140b4a_2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8741140b4a_2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38741140b4a_2_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8741140b4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38741140b4a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8741140b4a_2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38741140b4a_2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8741140b4a_2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38741140b4a_2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8741140b4a_2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38741140b4a_2_2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68c38ee59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368c38ee593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8741140b4a_2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38741140b4a_2_2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b="9254" l="0" r="9131" t="0"/>
          <a:stretch/>
        </p:blipFill>
        <p:spPr>
          <a:xfrm>
            <a:off x="0" y="0"/>
            <a:ext cx="9143999" cy="5143499"/>
          </a:xfrm>
          <a:prstGeom prst="rect">
            <a:avLst/>
          </a:prstGeom>
          <a:noFill/>
          <a:ln>
            <a:noFill/>
          </a:ln>
        </p:spPr>
      </p:pic>
      <p:sp>
        <p:nvSpPr>
          <p:cNvPr id="55" name="Google Shape;55;p14"/>
          <p:cNvSpPr txBox="1"/>
          <p:nvPr>
            <p:ph type="ctrTitle"/>
          </p:nvPr>
        </p:nvSpPr>
        <p:spPr>
          <a:xfrm>
            <a:off x="709562" y="618050"/>
            <a:ext cx="5788500" cy="24702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Clr>
                <a:srgbClr val="191919"/>
              </a:buClr>
              <a:buSzPts val="5200"/>
              <a:buNone/>
              <a:defRPr sz="5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56" name="Google Shape;56;p14"/>
          <p:cNvSpPr txBox="1"/>
          <p:nvPr>
            <p:ph idx="1" type="subTitle"/>
          </p:nvPr>
        </p:nvSpPr>
        <p:spPr>
          <a:xfrm>
            <a:off x="709562" y="3088150"/>
            <a:ext cx="2810100" cy="741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 name="Shape 57"/>
        <p:cNvGrpSpPr/>
        <p:nvPr/>
      </p:nvGrpSpPr>
      <p:grpSpPr>
        <a:xfrm>
          <a:off x="0" y="0"/>
          <a:ext cx="0" cy="0"/>
          <a:chOff x="0" y="0"/>
          <a:chExt cx="0" cy="0"/>
        </a:xfrm>
      </p:grpSpPr>
      <p:grpSp>
        <p:nvGrpSpPr>
          <p:cNvPr id="58" name="Google Shape;58;p15"/>
          <p:cNvGrpSpPr/>
          <p:nvPr/>
        </p:nvGrpSpPr>
        <p:grpSpPr>
          <a:xfrm>
            <a:off x="0" y="0"/>
            <a:ext cx="9143999" cy="5143499"/>
            <a:chOff x="0" y="0"/>
            <a:chExt cx="9143999" cy="5143499"/>
          </a:xfrm>
        </p:grpSpPr>
        <p:pic>
          <p:nvPicPr>
            <p:cNvPr id="59" name="Google Shape;59;p15"/>
            <p:cNvPicPr preferRelativeResize="0"/>
            <p:nvPr/>
          </p:nvPicPr>
          <p:blipFill rotWithShape="1">
            <a:blip r:embed="rId2">
              <a:alphaModFix amt="48000"/>
            </a:blip>
            <a:srcRect b="9254" l="0" r="9131" t="0"/>
            <a:stretch/>
          </p:blipFill>
          <p:spPr>
            <a:xfrm>
              <a:off x="0" y="0"/>
              <a:ext cx="9143999" cy="5143499"/>
            </a:xfrm>
            <a:prstGeom prst="rect">
              <a:avLst/>
            </a:prstGeom>
            <a:noFill/>
            <a:ln>
              <a:noFill/>
            </a:ln>
          </p:spPr>
        </p:pic>
        <p:pic>
          <p:nvPicPr>
            <p:cNvPr id="60" name="Google Shape;60;p15"/>
            <p:cNvPicPr preferRelativeResize="0"/>
            <p:nvPr/>
          </p:nvPicPr>
          <p:blipFill rotWithShape="1">
            <a:blip r:embed="rId3">
              <a:alphaModFix/>
            </a:blip>
            <a:srcRect b="19961" l="42945" r="47749" t="5990"/>
            <a:stretch/>
          </p:blipFill>
          <p:spPr>
            <a:xfrm>
              <a:off x="8207775" y="152400"/>
              <a:ext cx="936224" cy="4373526"/>
            </a:xfrm>
            <a:prstGeom prst="rect">
              <a:avLst/>
            </a:prstGeom>
            <a:noFill/>
            <a:ln>
              <a:noFill/>
            </a:ln>
          </p:spPr>
        </p:pic>
        <p:pic>
          <p:nvPicPr>
            <p:cNvPr id="61" name="Google Shape;61;p15"/>
            <p:cNvPicPr preferRelativeResize="0"/>
            <p:nvPr/>
          </p:nvPicPr>
          <p:blipFill rotWithShape="1">
            <a:blip r:embed="rId3">
              <a:alphaModFix/>
            </a:blip>
            <a:srcRect b="8165" l="28928" r="60830" t="8771"/>
            <a:stretch/>
          </p:blipFill>
          <p:spPr>
            <a:xfrm>
              <a:off x="0" y="91175"/>
              <a:ext cx="1030349" cy="5000675"/>
            </a:xfrm>
            <a:prstGeom prst="rect">
              <a:avLst/>
            </a:prstGeom>
            <a:noFill/>
            <a:ln>
              <a:noFill/>
            </a:ln>
          </p:spPr>
        </p:pic>
      </p:grpSp>
      <p:sp>
        <p:nvSpPr>
          <p:cNvPr id="62" name="Google Shape;62;p15"/>
          <p:cNvSpPr txBox="1"/>
          <p:nvPr>
            <p:ph type="title"/>
          </p:nvPr>
        </p:nvSpPr>
        <p:spPr>
          <a:xfrm>
            <a:off x="720000" y="417471"/>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solidFill>
                  <a:srgbClr val="001C25"/>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3" name="Google Shape;63;p15"/>
          <p:cNvSpPr txBox="1"/>
          <p:nvPr>
            <p:ph idx="1" type="body"/>
          </p:nvPr>
        </p:nvSpPr>
        <p:spPr>
          <a:xfrm>
            <a:off x="720000" y="1017725"/>
            <a:ext cx="7704000" cy="35511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rgbClr val="434343"/>
              </a:buClr>
              <a:buSzPts val="1200"/>
              <a:buAutoNum type="arabicPeriod"/>
              <a:defRPr sz="1250">
                <a:solidFill>
                  <a:srgbClr val="434343"/>
                </a:solidFill>
              </a:defRPr>
            </a:lvl1pPr>
            <a:lvl2pPr indent="-304800" lvl="1" marL="914400" algn="l">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indent="-304800" lvl="2" marL="1371600" algn="l">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indent="-304800" lvl="3" marL="1828800" algn="l">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indent="-304800" lvl="4" marL="2286000" algn="l">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indent="-304800" lvl="5" marL="2743200" algn="l">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indent="-304800" lvl="6" marL="3200400" algn="l">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indent="-304800" lvl="7" marL="3657600" algn="l">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indent="-304800" lvl="8" marL="4114800" algn="l">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2">
    <p:spTree>
      <p:nvGrpSpPr>
        <p:cNvPr id="64" name="Shape 64"/>
        <p:cNvGrpSpPr/>
        <p:nvPr/>
      </p:nvGrpSpPr>
      <p:grpSpPr>
        <a:xfrm>
          <a:off x="0" y="0"/>
          <a:ext cx="0" cy="0"/>
          <a:chOff x="0" y="0"/>
          <a:chExt cx="0" cy="0"/>
        </a:xfrm>
      </p:grpSpPr>
      <p:grpSp>
        <p:nvGrpSpPr>
          <p:cNvPr id="65" name="Google Shape;65;p16"/>
          <p:cNvGrpSpPr/>
          <p:nvPr/>
        </p:nvGrpSpPr>
        <p:grpSpPr>
          <a:xfrm>
            <a:off x="0" y="0"/>
            <a:ext cx="9143999" cy="5143500"/>
            <a:chOff x="0" y="0"/>
            <a:chExt cx="9143999" cy="5143500"/>
          </a:xfrm>
        </p:grpSpPr>
        <p:pic>
          <p:nvPicPr>
            <p:cNvPr id="66" name="Google Shape;66;p16"/>
            <p:cNvPicPr preferRelativeResize="0"/>
            <p:nvPr/>
          </p:nvPicPr>
          <p:blipFill rotWithShape="1">
            <a:blip r:embed="rId2">
              <a:alphaModFix amt="49000"/>
            </a:blip>
            <a:srcRect b="14749" l="0" r="9131" t="5082"/>
            <a:stretch/>
          </p:blipFill>
          <p:spPr>
            <a:xfrm>
              <a:off x="0" y="0"/>
              <a:ext cx="9143999" cy="5143499"/>
            </a:xfrm>
            <a:prstGeom prst="rect">
              <a:avLst/>
            </a:prstGeom>
            <a:noFill/>
            <a:ln>
              <a:noFill/>
            </a:ln>
          </p:spPr>
        </p:pic>
        <p:pic>
          <p:nvPicPr>
            <p:cNvPr id="67" name="Google Shape;67;p16"/>
            <p:cNvPicPr preferRelativeResize="0"/>
            <p:nvPr/>
          </p:nvPicPr>
          <p:blipFill rotWithShape="1">
            <a:blip r:embed="rId3">
              <a:alphaModFix/>
            </a:blip>
            <a:srcRect b="28181" l="23521" r="58692" t="41230"/>
            <a:stretch/>
          </p:blipFill>
          <p:spPr>
            <a:xfrm>
              <a:off x="0" y="3495275"/>
              <a:ext cx="1602151" cy="1648224"/>
            </a:xfrm>
            <a:prstGeom prst="rect">
              <a:avLst/>
            </a:prstGeom>
            <a:noFill/>
            <a:ln>
              <a:noFill/>
            </a:ln>
          </p:spPr>
        </p:pic>
        <p:pic>
          <p:nvPicPr>
            <p:cNvPr id="68" name="Google Shape;68;p16"/>
            <p:cNvPicPr preferRelativeResize="0"/>
            <p:nvPr/>
          </p:nvPicPr>
          <p:blipFill rotWithShape="1">
            <a:blip r:embed="rId3">
              <a:alphaModFix/>
            </a:blip>
            <a:srcRect b="24019" l="41351" r="45353" t="35130"/>
            <a:stretch/>
          </p:blipFill>
          <p:spPr>
            <a:xfrm>
              <a:off x="7674850" y="2443050"/>
              <a:ext cx="1469148" cy="2700450"/>
            </a:xfrm>
            <a:prstGeom prst="rect">
              <a:avLst/>
            </a:prstGeom>
            <a:noFill/>
            <a:ln>
              <a:noFill/>
            </a:ln>
          </p:spPr>
        </p:pic>
      </p:grpSp>
      <p:sp>
        <p:nvSpPr>
          <p:cNvPr id="69" name="Google Shape;69;p16"/>
          <p:cNvSpPr txBox="1"/>
          <p:nvPr>
            <p:ph type="title"/>
          </p:nvPr>
        </p:nvSpPr>
        <p:spPr>
          <a:xfrm>
            <a:off x="1382200" y="1693162"/>
            <a:ext cx="28743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6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0" name="Google Shape;70;p16"/>
          <p:cNvSpPr txBox="1"/>
          <p:nvPr>
            <p:ph idx="1" type="subTitle"/>
          </p:nvPr>
        </p:nvSpPr>
        <p:spPr>
          <a:xfrm>
            <a:off x="1382200" y="2304900"/>
            <a:ext cx="28743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1" name="Google Shape;71;p16"/>
          <p:cNvSpPr txBox="1"/>
          <p:nvPr>
            <p:ph idx="2" type="title"/>
          </p:nvPr>
        </p:nvSpPr>
        <p:spPr>
          <a:xfrm>
            <a:off x="4874750" y="1693162"/>
            <a:ext cx="28743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6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2" name="Google Shape;72;p16"/>
          <p:cNvSpPr txBox="1"/>
          <p:nvPr>
            <p:ph idx="3" type="subTitle"/>
          </p:nvPr>
        </p:nvSpPr>
        <p:spPr>
          <a:xfrm>
            <a:off x="4874750" y="2304900"/>
            <a:ext cx="28743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 name="Google Shape;73;p16"/>
          <p:cNvSpPr txBox="1"/>
          <p:nvPr>
            <p:ph idx="4" type="title"/>
          </p:nvPr>
        </p:nvSpPr>
        <p:spPr>
          <a:xfrm>
            <a:off x="1382200" y="3367609"/>
            <a:ext cx="28743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6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4" name="Google Shape;74;p16"/>
          <p:cNvSpPr txBox="1"/>
          <p:nvPr>
            <p:ph idx="5" type="subTitle"/>
          </p:nvPr>
        </p:nvSpPr>
        <p:spPr>
          <a:xfrm>
            <a:off x="1382200" y="3983047"/>
            <a:ext cx="28743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5" name="Google Shape;75;p16"/>
          <p:cNvSpPr txBox="1"/>
          <p:nvPr>
            <p:ph idx="6" type="title"/>
          </p:nvPr>
        </p:nvSpPr>
        <p:spPr>
          <a:xfrm>
            <a:off x="4884950" y="3367609"/>
            <a:ext cx="28539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6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6" name="Google Shape;76;p16"/>
          <p:cNvSpPr txBox="1"/>
          <p:nvPr>
            <p:ph idx="7" type="subTitle"/>
          </p:nvPr>
        </p:nvSpPr>
        <p:spPr>
          <a:xfrm>
            <a:off x="4874750" y="3983047"/>
            <a:ext cx="28743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7" name="Google Shape;77;p16"/>
          <p:cNvSpPr txBox="1"/>
          <p:nvPr>
            <p:ph idx="8"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1"/>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8" name="Google Shape;78;p16"/>
          <p:cNvSpPr txBox="1"/>
          <p:nvPr>
            <p:ph idx="9" type="title"/>
          </p:nvPr>
        </p:nvSpPr>
        <p:spPr>
          <a:xfrm>
            <a:off x="2423200" y="1256604"/>
            <a:ext cx="792300" cy="4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9" name="Google Shape;79;p16"/>
          <p:cNvSpPr txBox="1"/>
          <p:nvPr>
            <p:ph idx="13" type="title"/>
          </p:nvPr>
        </p:nvSpPr>
        <p:spPr>
          <a:xfrm>
            <a:off x="2423200" y="2944275"/>
            <a:ext cx="792300" cy="4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80" name="Google Shape;80;p16"/>
          <p:cNvSpPr txBox="1"/>
          <p:nvPr>
            <p:ph idx="14" type="title"/>
          </p:nvPr>
        </p:nvSpPr>
        <p:spPr>
          <a:xfrm>
            <a:off x="5915750" y="1256604"/>
            <a:ext cx="792300" cy="4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81" name="Google Shape;81;p16"/>
          <p:cNvSpPr txBox="1"/>
          <p:nvPr>
            <p:ph idx="15" type="title"/>
          </p:nvPr>
        </p:nvSpPr>
        <p:spPr>
          <a:xfrm>
            <a:off x="5915750" y="2933626"/>
            <a:ext cx="792300" cy="4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2" name="Shape 82"/>
        <p:cNvGrpSpPr/>
        <p:nvPr/>
      </p:nvGrpSpPr>
      <p:grpSpPr>
        <a:xfrm>
          <a:off x="0" y="0"/>
          <a:ext cx="0" cy="0"/>
          <a:chOff x="0" y="0"/>
          <a:chExt cx="0" cy="0"/>
        </a:xfrm>
      </p:grpSpPr>
      <p:pic>
        <p:nvPicPr>
          <p:cNvPr id="83" name="Google Shape;83;p17"/>
          <p:cNvPicPr preferRelativeResize="0"/>
          <p:nvPr/>
        </p:nvPicPr>
        <p:blipFill rotWithShape="1">
          <a:blip r:embed="rId2">
            <a:alphaModFix amt="74000"/>
          </a:blip>
          <a:srcRect b="11606" l="0" r="0" t="0"/>
          <a:stretch/>
        </p:blipFill>
        <p:spPr>
          <a:xfrm flipH="1">
            <a:off x="0" y="0"/>
            <a:ext cx="9182848" cy="5143499"/>
          </a:xfrm>
          <a:prstGeom prst="rect">
            <a:avLst/>
          </a:prstGeom>
          <a:noFill/>
          <a:ln>
            <a:noFill/>
          </a:ln>
        </p:spPr>
      </p:pic>
      <p:pic>
        <p:nvPicPr>
          <p:cNvPr id="84" name="Google Shape;84;p17"/>
          <p:cNvPicPr preferRelativeResize="0"/>
          <p:nvPr/>
        </p:nvPicPr>
        <p:blipFill rotWithShape="1">
          <a:blip r:embed="rId3">
            <a:alphaModFix/>
          </a:blip>
          <a:srcRect b="0" l="0" r="0" t="0"/>
          <a:stretch/>
        </p:blipFill>
        <p:spPr>
          <a:xfrm>
            <a:off x="152400" y="0"/>
            <a:ext cx="3929685" cy="5143500"/>
          </a:xfrm>
          <a:prstGeom prst="rect">
            <a:avLst/>
          </a:prstGeom>
          <a:noFill/>
          <a:ln>
            <a:noFill/>
          </a:ln>
        </p:spPr>
      </p:pic>
      <p:sp>
        <p:nvSpPr>
          <p:cNvPr id="85" name="Google Shape;85;p17"/>
          <p:cNvSpPr txBox="1"/>
          <p:nvPr>
            <p:ph type="title"/>
          </p:nvPr>
        </p:nvSpPr>
        <p:spPr>
          <a:xfrm>
            <a:off x="2152350" y="1874825"/>
            <a:ext cx="4839300" cy="841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b="1"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6" name="Google Shape;86;p17"/>
          <p:cNvSpPr txBox="1"/>
          <p:nvPr>
            <p:ph idx="2" type="title"/>
          </p:nvPr>
        </p:nvSpPr>
        <p:spPr>
          <a:xfrm>
            <a:off x="2152350" y="998475"/>
            <a:ext cx="1242600" cy="841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73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87" name="Google Shape;87;p17"/>
          <p:cNvSpPr txBox="1"/>
          <p:nvPr>
            <p:ph idx="1" type="subTitle"/>
          </p:nvPr>
        </p:nvSpPr>
        <p:spPr>
          <a:xfrm>
            <a:off x="2152350" y="2751175"/>
            <a:ext cx="4839300" cy="445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grpSp>
        <p:nvGrpSpPr>
          <p:cNvPr id="89" name="Google Shape;89;p18"/>
          <p:cNvGrpSpPr/>
          <p:nvPr/>
        </p:nvGrpSpPr>
        <p:grpSpPr>
          <a:xfrm>
            <a:off x="0" y="0"/>
            <a:ext cx="9144001" cy="5143500"/>
            <a:chOff x="0" y="0"/>
            <a:chExt cx="9144001" cy="5143500"/>
          </a:xfrm>
        </p:grpSpPr>
        <p:pic>
          <p:nvPicPr>
            <p:cNvPr id="90" name="Google Shape;90;p18"/>
            <p:cNvPicPr preferRelativeResize="0"/>
            <p:nvPr/>
          </p:nvPicPr>
          <p:blipFill rotWithShape="1">
            <a:blip r:embed="rId2">
              <a:alphaModFix amt="90000"/>
            </a:blip>
            <a:srcRect b="3452" l="0" r="37099" t="37100"/>
            <a:stretch/>
          </p:blipFill>
          <p:spPr>
            <a:xfrm>
              <a:off x="0" y="0"/>
              <a:ext cx="9144001" cy="5143499"/>
            </a:xfrm>
            <a:prstGeom prst="rect">
              <a:avLst/>
            </a:prstGeom>
            <a:noFill/>
            <a:ln>
              <a:noFill/>
            </a:ln>
          </p:spPr>
        </p:pic>
        <p:pic>
          <p:nvPicPr>
            <p:cNvPr id="91" name="Google Shape;91;p18"/>
            <p:cNvPicPr preferRelativeResize="0"/>
            <p:nvPr/>
          </p:nvPicPr>
          <p:blipFill rotWithShape="1">
            <a:blip r:embed="rId3">
              <a:alphaModFix/>
            </a:blip>
            <a:srcRect b="4707" l="60738" r="0" t="0"/>
            <a:stretch/>
          </p:blipFill>
          <p:spPr>
            <a:xfrm>
              <a:off x="5553900" y="1604650"/>
              <a:ext cx="3590098" cy="3538850"/>
            </a:xfrm>
            <a:prstGeom prst="rect">
              <a:avLst/>
            </a:prstGeom>
            <a:noFill/>
            <a:ln>
              <a:noFill/>
            </a:ln>
          </p:spPr>
        </p:pic>
        <p:pic>
          <p:nvPicPr>
            <p:cNvPr id="92" name="Google Shape;92;p18"/>
            <p:cNvPicPr preferRelativeResize="0"/>
            <p:nvPr/>
          </p:nvPicPr>
          <p:blipFill rotWithShape="1">
            <a:blip r:embed="rId4">
              <a:alphaModFix/>
            </a:blip>
            <a:srcRect b="0" l="38091" r="0" t="0"/>
            <a:stretch/>
          </p:blipFill>
          <p:spPr>
            <a:xfrm>
              <a:off x="0" y="996600"/>
              <a:ext cx="1151700" cy="1564925"/>
            </a:xfrm>
            <a:prstGeom prst="rect">
              <a:avLst/>
            </a:prstGeom>
            <a:noFill/>
            <a:ln>
              <a:noFill/>
            </a:ln>
          </p:spPr>
        </p:pic>
      </p:grpSp>
      <p:sp>
        <p:nvSpPr>
          <p:cNvPr id="93" name="Google Shape;93;p18"/>
          <p:cNvSpPr txBox="1"/>
          <p:nvPr>
            <p:ph type="title"/>
          </p:nvPr>
        </p:nvSpPr>
        <p:spPr>
          <a:xfrm>
            <a:off x="1151700" y="1905472"/>
            <a:ext cx="4402200" cy="695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4" name="Google Shape;94;p18"/>
          <p:cNvSpPr txBox="1"/>
          <p:nvPr>
            <p:ph idx="1" type="subTitle"/>
          </p:nvPr>
        </p:nvSpPr>
        <p:spPr>
          <a:xfrm>
            <a:off x="1151700" y="2829200"/>
            <a:ext cx="4818300" cy="135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5" name="Shape 95"/>
        <p:cNvGrpSpPr/>
        <p:nvPr/>
      </p:nvGrpSpPr>
      <p:grpSpPr>
        <a:xfrm>
          <a:off x="0" y="0"/>
          <a:ext cx="0" cy="0"/>
          <a:chOff x="0" y="0"/>
          <a:chExt cx="0" cy="0"/>
        </a:xfrm>
      </p:grpSpPr>
      <p:pic>
        <p:nvPicPr>
          <p:cNvPr id="96" name="Google Shape;96;p19"/>
          <p:cNvPicPr preferRelativeResize="0"/>
          <p:nvPr/>
        </p:nvPicPr>
        <p:blipFill rotWithShape="1">
          <a:blip r:embed="rId2">
            <a:alphaModFix amt="72000"/>
          </a:blip>
          <a:srcRect b="25311" l="0" r="48725" t="23482"/>
          <a:stretch/>
        </p:blipFill>
        <p:spPr>
          <a:xfrm>
            <a:off x="0" y="0"/>
            <a:ext cx="9143999" cy="5143499"/>
          </a:xfrm>
          <a:prstGeom prst="rect">
            <a:avLst/>
          </a:prstGeom>
          <a:noFill/>
          <a:ln>
            <a:noFill/>
          </a:ln>
        </p:spPr>
      </p:pic>
      <p:sp>
        <p:nvSpPr>
          <p:cNvPr id="97" name="Google Shape;97;p19"/>
          <p:cNvSpPr txBox="1"/>
          <p:nvPr>
            <p:ph type="title"/>
          </p:nvPr>
        </p:nvSpPr>
        <p:spPr>
          <a:xfrm>
            <a:off x="720000" y="850701"/>
            <a:ext cx="3232800" cy="1081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98" name="Google Shape;98;p19"/>
          <p:cNvSpPr txBox="1"/>
          <p:nvPr>
            <p:ph idx="1" type="body"/>
          </p:nvPr>
        </p:nvSpPr>
        <p:spPr>
          <a:xfrm>
            <a:off x="726450" y="2049125"/>
            <a:ext cx="4015200" cy="2163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rgbClr val="434343"/>
              </a:buClr>
              <a:buSzPts val="1400"/>
              <a:buChar char="●"/>
              <a:defRPr sz="1400">
                <a:solidFill>
                  <a:srgbClr val="434343"/>
                </a:solidFill>
              </a:defRPr>
            </a:lvl1pPr>
            <a:lvl2pPr indent="-317500" lvl="1" marL="914400" algn="l">
              <a:lnSpc>
                <a:spcPct val="115000"/>
              </a:lnSpc>
              <a:spcBef>
                <a:spcPts val="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9" name="Shape 99"/>
        <p:cNvGrpSpPr/>
        <p:nvPr/>
      </p:nvGrpSpPr>
      <p:grpSpPr>
        <a:xfrm>
          <a:off x="0" y="0"/>
          <a:ext cx="0" cy="0"/>
          <a:chOff x="0" y="0"/>
          <a:chExt cx="0" cy="0"/>
        </a:xfrm>
      </p:grpSpPr>
      <p:pic>
        <p:nvPicPr>
          <p:cNvPr id="100" name="Google Shape;100;p20"/>
          <p:cNvPicPr preferRelativeResize="0"/>
          <p:nvPr/>
        </p:nvPicPr>
        <p:blipFill rotWithShape="1">
          <a:blip r:embed="rId2">
            <a:alphaModFix/>
          </a:blip>
          <a:srcRect b="14952" l="19953" r="14941" t="19946"/>
          <a:stretch/>
        </p:blipFill>
        <p:spPr>
          <a:xfrm>
            <a:off x="0" y="0"/>
            <a:ext cx="9144003" cy="5143501"/>
          </a:xfrm>
          <a:prstGeom prst="rect">
            <a:avLst/>
          </a:prstGeom>
          <a:noFill/>
          <a:ln>
            <a:noFill/>
          </a:ln>
        </p:spPr>
      </p:pic>
      <p:sp>
        <p:nvSpPr>
          <p:cNvPr id="101" name="Google Shape;101;p20"/>
          <p:cNvSpPr txBox="1"/>
          <p:nvPr>
            <p:ph type="title"/>
          </p:nvPr>
        </p:nvSpPr>
        <p:spPr>
          <a:xfrm>
            <a:off x="1754350" y="1307100"/>
            <a:ext cx="5635200" cy="252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9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grpSp>
        <p:nvGrpSpPr>
          <p:cNvPr id="103" name="Google Shape;103;p21"/>
          <p:cNvGrpSpPr/>
          <p:nvPr/>
        </p:nvGrpSpPr>
        <p:grpSpPr>
          <a:xfrm flipH="1">
            <a:off x="0" y="0"/>
            <a:ext cx="9144001" cy="5143499"/>
            <a:chOff x="0" y="0"/>
            <a:chExt cx="9144001" cy="5143499"/>
          </a:xfrm>
        </p:grpSpPr>
        <p:pic>
          <p:nvPicPr>
            <p:cNvPr id="104" name="Google Shape;104;p21"/>
            <p:cNvPicPr preferRelativeResize="0"/>
            <p:nvPr/>
          </p:nvPicPr>
          <p:blipFill rotWithShape="1">
            <a:blip r:embed="rId2">
              <a:alphaModFix amt="90000"/>
            </a:blip>
            <a:srcRect b="3452" l="0" r="37099" t="37100"/>
            <a:stretch/>
          </p:blipFill>
          <p:spPr>
            <a:xfrm>
              <a:off x="0" y="0"/>
              <a:ext cx="9144001" cy="5143499"/>
            </a:xfrm>
            <a:prstGeom prst="rect">
              <a:avLst/>
            </a:prstGeom>
            <a:noFill/>
            <a:ln>
              <a:noFill/>
            </a:ln>
          </p:spPr>
        </p:pic>
        <p:pic>
          <p:nvPicPr>
            <p:cNvPr id="105" name="Google Shape;105;p21"/>
            <p:cNvPicPr preferRelativeResize="0"/>
            <p:nvPr/>
          </p:nvPicPr>
          <p:blipFill rotWithShape="1">
            <a:blip r:embed="rId3">
              <a:alphaModFix/>
            </a:blip>
            <a:srcRect b="2645" l="60738" r="17569" t="-676"/>
            <a:stretch/>
          </p:blipFill>
          <p:spPr>
            <a:xfrm flipH="1">
              <a:off x="0" y="1495475"/>
              <a:ext cx="1983476" cy="3640400"/>
            </a:xfrm>
            <a:prstGeom prst="rect">
              <a:avLst/>
            </a:prstGeom>
            <a:noFill/>
            <a:ln>
              <a:noFill/>
            </a:ln>
          </p:spPr>
        </p:pic>
        <p:pic>
          <p:nvPicPr>
            <p:cNvPr id="106" name="Google Shape;106;p21"/>
            <p:cNvPicPr preferRelativeResize="0"/>
            <p:nvPr/>
          </p:nvPicPr>
          <p:blipFill rotWithShape="1">
            <a:blip r:embed="rId4">
              <a:alphaModFix/>
            </a:blip>
            <a:srcRect b="0" l="38091" r="0" t="0"/>
            <a:stretch/>
          </p:blipFill>
          <p:spPr>
            <a:xfrm flipH="1">
              <a:off x="7992298" y="2010025"/>
              <a:ext cx="1151700" cy="1564925"/>
            </a:xfrm>
            <a:prstGeom prst="rect">
              <a:avLst/>
            </a:prstGeom>
            <a:noFill/>
            <a:ln>
              <a:noFill/>
            </a:ln>
          </p:spPr>
        </p:pic>
      </p:grpSp>
      <p:sp>
        <p:nvSpPr>
          <p:cNvPr id="107" name="Google Shape;107;p21"/>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8" name="Shape 108"/>
        <p:cNvGrpSpPr/>
        <p:nvPr/>
      </p:nvGrpSpPr>
      <p:grpSpPr>
        <a:xfrm>
          <a:off x="0" y="0"/>
          <a:ext cx="0" cy="0"/>
          <a:chOff x="0" y="0"/>
          <a:chExt cx="0" cy="0"/>
        </a:xfrm>
      </p:grpSpPr>
      <p:pic>
        <p:nvPicPr>
          <p:cNvPr id="109" name="Google Shape;109;p22"/>
          <p:cNvPicPr preferRelativeResize="0"/>
          <p:nvPr/>
        </p:nvPicPr>
        <p:blipFill rotWithShape="1">
          <a:blip r:embed="rId2">
            <a:alphaModFix amt="74000"/>
          </a:blip>
          <a:srcRect b="11606" l="0" r="0" t="0"/>
          <a:stretch/>
        </p:blipFill>
        <p:spPr>
          <a:xfrm>
            <a:off x="0" y="0"/>
            <a:ext cx="9182848" cy="5143499"/>
          </a:xfrm>
          <a:prstGeom prst="rect">
            <a:avLst/>
          </a:prstGeom>
          <a:noFill/>
          <a:ln>
            <a:noFill/>
          </a:ln>
        </p:spPr>
      </p:pic>
      <p:pic>
        <p:nvPicPr>
          <p:cNvPr id="110" name="Google Shape;110;p22"/>
          <p:cNvPicPr preferRelativeResize="0"/>
          <p:nvPr/>
        </p:nvPicPr>
        <p:blipFill rotWithShape="1">
          <a:blip r:embed="rId3">
            <a:alphaModFix/>
          </a:blip>
          <a:srcRect b="0" l="119" r="42853" t="0"/>
          <a:stretch/>
        </p:blipFill>
        <p:spPr>
          <a:xfrm>
            <a:off x="7917825" y="2562325"/>
            <a:ext cx="1265025" cy="1865975"/>
          </a:xfrm>
          <a:prstGeom prst="rect">
            <a:avLst/>
          </a:prstGeom>
          <a:noFill/>
          <a:ln>
            <a:noFill/>
          </a:ln>
        </p:spPr>
      </p:pic>
      <p:sp>
        <p:nvSpPr>
          <p:cNvPr id="111" name="Google Shape;111;p22"/>
          <p:cNvSpPr txBox="1"/>
          <p:nvPr>
            <p:ph idx="1" type="subTitle"/>
          </p:nvPr>
        </p:nvSpPr>
        <p:spPr>
          <a:xfrm>
            <a:off x="1532838" y="2508938"/>
            <a:ext cx="2569800" cy="45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Playfair Display"/>
              <a:buNone/>
              <a:defRPr b="1" sz="2500">
                <a:solidFill>
                  <a:schemeClr val="accent1"/>
                </a:solidFill>
                <a:latin typeface="Playfair Display"/>
                <a:ea typeface="Playfair Display"/>
                <a:cs typeface="Playfair Display"/>
                <a:sym typeface="Playfair Display"/>
              </a:defRPr>
            </a:lvl1pPr>
            <a:lvl2pPr lvl="1"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12" name="Google Shape;112;p22"/>
          <p:cNvSpPr txBox="1"/>
          <p:nvPr>
            <p:ph idx="2" type="subTitle"/>
          </p:nvPr>
        </p:nvSpPr>
        <p:spPr>
          <a:xfrm>
            <a:off x="5205463" y="2508938"/>
            <a:ext cx="2541900" cy="45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Playfair Display"/>
              <a:buNone/>
              <a:defRPr b="1" sz="2500">
                <a:solidFill>
                  <a:schemeClr val="accent1"/>
                </a:solidFill>
                <a:latin typeface="Playfair Display"/>
                <a:ea typeface="Playfair Display"/>
                <a:cs typeface="Playfair Display"/>
                <a:sym typeface="Playfair Display"/>
              </a:defRPr>
            </a:lvl1pPr>
            <a:lvl2pPr lvl="1"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13" name="Google Shape;113;p22"/>
          <p:cNvSpPr txBox="1"/>
          <p:nvPr>
            <p:ph idx="3" type="subTitle"/>
          </p:nvPr>
        </p:nvSpPr>
        <p:spPr>
          <a:xfrm>
            <a:off x="1532838" y="3097475"/>
            <a:ext cx="2569800" cy="119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4" name="Google Shape;114;p22"/>
          <p:cNvSpPr txBox="1"/>
          <p:nvPr>
            <p:ph idx="4" type="subTitle"/>
          </p:nvPr>
        </p:nvSpPr>
        <p:spPr>
          <a:xfrm>
            <a:off x="5205463" y="3097475"/>
            <a:ext cx="2541900" cy="119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5" name="Google Shape;115;p22"/>
          <p:cNvSpPr txBox="1"/>
          <p:nvPr>
            <p:ph type="title"/>
          </p:nvPr>
        </p:nvSpPr>
        <p:spPr>
          <a:xfrm>
            <a:off x="720000" y="335814"/>
            <a:ext cx="7704000" cy="81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116" name="Google Shape;116;p22"/>
          <p:cNvPicPr preferRelativeResize="0"/>
          <p:nvPr/>
        </p:nvPicPr>
        <p:blipFill rotWithShape="1">
          <a:blip r:embed="rId3">
            <a:alphaModFix/>
          </a:blip>
          <a:srcRect b="0" l="25939" r="117" t="0"/>
          <a:stretch/>
        </p:blipFill>
        <p:spPr>
          <a:xfrm>
            <a:off x="-36250" y="2158400"/>
            <a:ext cx="1252900" cy="14253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17" name="Shape 117"/>
        <p:cNvGrpSpPr/>
        <p:nvPr/>
      </p:nvGrpSpPr>
      <p:grpSpPr>
        <a:xfrm>
          <a:off x="0" y="0"/>
          <a:ext cx="0" cy="0"/>
          <a:chOff x="0" y="0"/>
          <a:chExt cx="0" cy="0"/>
        </a:xfrm>
      </p:grpSpPr>
      <p:grpSp>
        <p:nvGrpSpPr>
          <p:cNvPr id="118" name="Google Shape;118;p23"/>
          <p:cNvGrpSpPr/>
          <p:nvPr/>
        </p:nvGrpSpPr>
        <p:grpSpPr>
          <a:xfrm>
            <a:off x="-33275" y="304800"/>
            <a:ext cx="9177277" cy="4838700"/>
            <a:chOff x="-32825" y="0"/>
            <a:chExt cx="9053247" cy="4269567"/>
          </a:xfrm>
        </p:grpSpPr>
        <p:pic>
          <p:nvPicPr>
            <p:cNvPr id="119" name="Google Shape;119;p23"/>
            <p:cNvPicPr preferRelativeResize="0"/>
            <p:nvPr/>
          </p:nvPicPr>
          <p:blipFill rotWithShape="1">
            <a:blip r:embed="rId2">
              <a:alphaModFix amt="48000"/>
            </a:blip>
            <a:srcRect b="24675" l="0" r="10362" t="0"/>
            <a:stretch/>
          </p:blipFill>
          <p:spPr>
            <a:xfrm>
              <a:off x="0" y="0"/>
              <a:ext cx="9020422" cy="4269567"/>
            </a:xfrm>
            <a:prstGeom prst="rect">
              <a:avLst/>
            </a:prstGeom>
            <a:noFill/>
            <a:ln>
              <a:noFill/>
            </a:ln>
          </p:spPr>
        </p:pic>
        <p:pic>
          <p:nvPicPr>
            <p:cNvPr id="120" name="Google Shape;120;p23"/>
            <p:cNvPicPr preferRelativeResize="0"/>
            <p:nvPr/>
          </p:nvPicPr>
          <p:blipFill rotWithShape="1">
            <a:blip r:embed="rId3">
              <a:alphaModFix/>
            </a:blip>
            <a:srcRect b="33133" l="17421" r="58144" t="5989"/>
            <a:stretch/>
          </p:blipFill>
          <p:spPr>
            <a:xfrm flipH="1">
              <a:off x="6767632" y="974874"/>
              <a:ext cx="2252788" cy="3294692"/>
            </a:xfrm>
            <a:prstGeom prst="rect">
              <a:avLst/>
            </a:prstGeom>
            <a:noFill/>
            <a:ln>
              <a:noFill/>
            </a:ln>
          </p:spPr>
        </p:pic>
        <p:pic>
          <p:nvPicPr>
            <p:cNvPr id="121" name="Google Shape;121;p23"/>
            <p:cNvPicPr preferRelativeResize="0"/>
            <p:nvPr/>
          </p:nvPicPr>
          <p:blipFill rotWithShape="1">
            <a:blip r:embed="rId3">
              <a:alphaModFix/>
            </a:blip>
            <a:srcRect b="11598" l="42764" r="41588" t="0"/>
            <a:stretch/>
          </p:blipFill>
          <p:spPr>
            <a:xfrm flipH="1">
              <a:off x="-32825" y="254169"/>
              <a:ext cx="1297844" cy="4015398"/>
            </a:xfrm>
            <a:prstGeom prst="rect">
              <a:avLst/>
            </a:prstGeom>
            <a:noFill/>
            <a:ln>
              <a:noFill/>
            </a:ln>
          </p:spPr>
        </p:pic>
      </p:grpSp>
      <p:sp>
        <p:nvSpPr>
          <p:cNvPr id="122" name="Google Shape;122;p23"/>
          <p:cNvSpPr txBox="1"/>
          <p:nvPr>
            <p:ph type="title"/>
          </p:nvPr>
        </p:nvSpPr>
        <p:spPr>
          <a:xfrm>
            <a:off x="1024800" y="2560181"/>
            <a:ext cx="2336400" cy="38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23" name="Google Shape;123;p23"/>
          <p:cNvSpPr txBox="1"/>
          <p:nvPr>
            <p:ph idx="1" type="subTitle"/>
          </p:nvPr>
        </p:nvSpPr>
        <p:spPr>
          <a:xfrm>
            <a:off x="1024800" y="3122806"/>
            <a:ext cx="2336400" cy="776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4" name="Google Shape;124;p23"/>
          <p:cNvSpPr txBox="1"/>
          <p:nvPr>
            <p:ph idx="2" type="title"/>
          </p:nvPr>
        </p:nvSpPr>
        <p:spPr>
          <a:xfrm>
            <a:off x="3403800" y="2560181"/>
            <a:ext cx="2336400" cy="38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25" name="Google Shape;125;p23"/>
          <p:cNvSpPr txBox="1"/>
          <p:nvPr>
            <p:ph idx="3" type="subTitle"/>
          </p:nvPr>
        </p:nvSpPr>
        <p:spPr>
          <a:xfrm>
            <a:off x="3403800" y="3122806"/>
            <a:ext cx="2336400" cy="776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6" name="Google Shape;126;p23"/>
          <p:cNvSpPr txBox="1"/>
          <p:nvPr>
            <p:ph idx="4" type="title"/>
          </p:nvPr>
        </p:nvSpPr>
        <p:spPr>
          <a:xfrm>
            <a:off x="5782800" y="2560181"/>
            <a:ext cx="2336400" cy="38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27" name="Google Shape;127;p23"/>
          <p:cNvSpPr txBox="1"/>
          <p:nvPr>
            <p:ph idx="5" type="subTitle"/>
          </p:nvPr>
        </p:nvSpPr>
        <p:spPr>
          <a:xfrm>
            <a:off x="5782800" y="3122806"/>
            <a:ext cx="2336400" cy="776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8" name="Google Shape;128;p23"/>
          <p:cNvSpPr txBox="1"/>
          <p:nvPr>
            <p:ph idx="6"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9" name="Shape 129"/>
        <p:cNvGrpSpPr/>
        <p:nvPr/>
      </p:nvGrpSpPr>
      <p:grpSpPr>
        <a:xfrm>
          <a:off x="0" y="0"/>
          <a:ext cx="0" cy="0"/>
          <a:chOff x="0" y="0"/>
          <a:chExt cx="0" cy="0"/>
        </a:xfrm>
      </p:grpSpPr>
      <p:sp>
        <p:nvSpPr>
          <p:cNvPr id="130" name="Google Shape;130;p24"/>
          <p:cNvSpPr txBox="1"/>
          <p:nvPr>
            <p:ph type="title"/>
          </p:nvPr>
        </p:nvSpPr>
        <p:spPr>
          <a:xfrm>
            <a:off x="4237075" y="1000925"/>
            <a:ext cx="4193700" cy="766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pic>
        <p:nvPicPr>
          <p:cNvPr id="131" name="Google Shape;131;p24"/>
          <p:cNvPicPr preferRelativeResize="0"/>
          <p:nvPr/>
        </p:nvPicPr>
        <p:blipFill rotWithShape="1">
          <a:blip r:embed="rId2">
            <a:alphaModFix/>
          </a:blip>
          <a:srcRect b="0" l="0" r="0" t="0"/>
          <a:stretch/>
        </p:blipFill>
        <p:spPr>
          <a:xfrm>
            <a:off x="152400" y="0"/>
            <a:ext cx="3929685" cy="5143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32" name="Shape 132"/>
        <p:cNvGrpSpPr/>
        <p:nvPr/>
      </p:nvGrpSpPr>
      <p:grpSpPr>
        <a:xfrm>
          <a:off x="0" y="0"/>
          <a:ext cx="0" cy="0"/>
          <a:chOff x="0" y="0"/>
          <a:chExt cx="0" cy="0"/>
        </a:xfrm>
      </p:grpSpPr>
      <p:grpSp>
        <p:nvGrpSpPr>
          <p:cNvPr id="133" name="Google Shape;133;p25"/>
          <p:cNvGrpSpPr/>
          <p:nvPr/>
        </p:nvGrpSpPr>
        <p:grpSpPr>
          <a:xfrm>
            <a:off x="0" y="0"/>
            <a:ext cx="9143999" cy="5143499"/>
            <a:chOff x="0" y="0"/>
            <a:chExt cx="9143999" cy="5143499"/>
          </a:xfrm>
        </p:grpSpPr>
        <p:pic>
          <p:nvPicPr>
            <p:cNvPr id="134" name="Google Shape;134;p25"/>
            <p:cNvPicPr preferRelativeResize="0"/>
            <p:nvPr/>
          </p:nvPicPr>
          <p:blipFill rotWithShape="1">
            <a:blip r:embed="rId2">
              <a:alphaModFix amt="48000"/>
            </a:blip>
            <a:srcRect b="9254" l="0" r="9131" t="0"/>
            <a:stretch/>
          </p:blipFill>
          <p:spPr>
            <a:xfrm>
              <a:off x="0" y="0"/>
              <a:ext cx="9143999" cy="5143499"/>
            </a:xfrm>
            <a:prstGeom prst="rect">
              <a:avLst/>
            </a:prstGeom>
            <a:noFill/>
            <a:ln>
              <a:noFill/>
            </a:ln>
          </p:spPr>
        </p:pic>
        <p:pic>
          <p:nvPicPr>
            <p:cNvPr id="135" name="Google Shape;135;p25"/>
            <p:cNvPicPr preferRelativeResize="0"/>
            <p:nvPr/>
          </p:nvPicPr>
          <p:blipFill rotWithShape="1">
            <a:blip r:embed="rId3">
              <a:alphaModFix/>
            </a:blip>
            <a:srcRect b="19961" l="42945" r="47749" t="5990"/>
            <a:stretch/>
          </p:blipFill>
          <p:spPr>
            <a:xfrm>
              <a:off x="8207775" y="152400"/>
              <a:ext cx="936224" cy="4373526"/>
            </a:xfrm>
            <a:prstGeom prst="rect">
              <a:avLst/>
            </a:prstGeom>
            <a:noFill/>
            <a:ln>
              <a:noFill/>
            </a:ln>
          </p:spPr>
        </p:pic>
        <p:pic>
          <p:nvPicPr>
            <p:cNvPr id="136" name="Google Shape;136;p25"/>
            <p:cNvPicPr preferRelativeResize="0"/>
            <p:nvPr/>
          </p:nvPicPr>
          <p:blipFill rotWithShape="1">
            <a:blip r:embed="rId3">
              <a:alphaModFix/>
            </a:blip>
            <a:srcRect b="8165" l="28928" r="60830" t="8771"/>
            <a:stretch/>
          </p:blipFill>
          <p:spPr>
            <a:xfrm>
              <a:off x="0" y="91175"/>
              <a:ext cx="1030349" cy="5000675"/>
            </a:xfrm>
            <a:prstGeom prst="rect">
              <a:avLst/>
            </a:prstGeom>
            <a:noFill/>
            <a:ln>
              <a:noFill/>
            </a:ln>
          </p:spPr>
        </p:pic>
      </p:grpSp>
      <p:sp>
        <p:nvSpPr>
          <p:cNvPr id="137" name="Google Shape;137;p25"/>
          <p:cNvSpPr txBox="1"/>
          <p:nvPr>
            <p:ph type="title"/>
          </p:nvPr>
        </p:nvSpPr>
        <p:spPr>
          <a:xfrm>
            <a:off x="948600" y="1565975"/>
            <a:ext cx="3589200" cy="52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1"/>
                </a:solidFill>
              </a:defRPr>
            </a:lvl1pPr>
            <a:lvl2pPr lvl="1"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38" name="Google Shape;138;p25"/>
          <p:cNvSpPr txBox="1"/>
          <p:nvPr>
            <p:ph idx="1" type="subTitle"/>
          </p:nvPr>
        </p:nvSpPr>
        <p:spPr>
          <a:xfrm>
            <a:off x="1306050" y="2152500"/>
            <a:ext cx="28743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9" name="Google Shape;139;p25"/>
          <p:cNvSpPr txBox="1"/>
          <p:nvPr>
            <p:ph idx="2" type="title"/>
          </p:nvPr>
        </p:nvSpPr>
        <p:spPr>
          <a:xfrm>
            <a:off x="4580801" y="1565975"/>
            <a:ext cx="3614700" cy="52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1"/>
                </a:solidFill>
              </a:defRPr>
            </a:lvl1pPr>
            <a:lvl2pPr lvl="1"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40" name="Google Shape;140;p25"/>
          <p:cNvSpPr txBox="1"/>
          <p:nvPr>
            <p:ph idx="3" type="subTitle"/>
          </p:nvPr>
        </p:nvSpPr>
        <p:spPr>
          <a:xfrm>
            <a:off x="4951001" y="2152500"/>
            <a:ext cx="28743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1" name="Google Shape;141;p25"/>
          <p:cNvSpPr txBox="1"/>
          <p:nvPr>
            <p:ph idx="4" type="title"/>
          </p:nvPr>
        </p:nvSpPr>
        <p:spPr>
          <a:xfrm>
            <a:off x="948600" y="3161885"/>
            <a:ext cx="3589200" cy="52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1"/>
                </a:solidFill>
              </a:defRPr>
            </a:lvl1pPr>
            <a:lvl2pPr lvl="1"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42" name="Google Shape;142;p25"/>
          <p:cNvSpPr txBox="1"/>
          <p:nvPr>
            <p:ph idx="5" type="subTitle"/>
          </p:nvPr>
        </p:nvSpPr>
        <p:spPr>
          <a:xfrm>
            <a:off x="1306050" y="3746362"/>
            <a:ext cx="28743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3" name="Google Shape;143;p25"/>
          <p:cNvSpPr txBox="1"/>
          <p:nvPr>
            <p:ph idx="6" type="title"/>
          </p:nvPr>
        </p:nvSpPr>
        <p:spPr>
          <a:xfrm>
            <a:off x="4593551" y="3161885"/>
            <a:ext cx="3589200" cy="52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1"/>
                </a:solidFill>
              </a:defRPr>
            </a:lvl1pPr>
            <a:lvl2pPr lvl="1"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44" name="Google Shape;144;p25"/>
          <p:cNvSpPr txBox="1"/>
          <p:nvPr>
            <p:ph idx="7" type="subTitle"/>
          </p:nvPr>
        </p:nvSpPr>
        <p:spPr>
          <a:xfrm>
            <a:off x="4951001" y="3746362"/>
            <a:ext cx="28743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5" name="Google Shape;145;p25"/>
          <p:cNvSpPr txBox="1"/>
          <p:nvPr>
            <p:ph idx="8"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46" name="Shape 146"/>
        <p:cNvGrpSpPr/>
        <p:nvPr/>
      </p:nvGrpSpPr>
      <p:grpSpPr>
        <a:xfrm>
          <a:off x="0" y="0"/>
          <a:ext cx="0" cy="0"/>
          <a:chOff x="0" y="0"/>
          <a:chExt cx="0" cy="0"/>
        </a:xfrm>
      </p:grpSpPr>
      <p:grpSp>
        <p:nvGrpSpPr>
          <p:cNvPr id="147" name="Google Shape;147;p26"/>
          <p:cNvGrpSpPr/>
          <p:nvPr/>
        </p:nvGrpSpPr>
        <p:grpSpPr>
          <a:xfrm>
            <a:off x="0" y="0"/>
            <a:ext cx="9144002" cy="5143499"/>
            <a:chOff x="0" y="0"/>
            <a:chExt cx="9144002" cy="5143499"/>
          </a:xfrm>
        </p:grpSpPr>
        <p:pic>
          <p:nvPicPr>
            <p:cNvPr id="148" name="Google Shape;148;p26"/>
            <p:cNvPicPr preferRelativeResize="0"/>
            <p:nvPr/>
          </p:nvPicPr>
          <p:blipFill rotWithShape="1">
            <a:blip r:embed="rId2">
              <a:alphaModFix amt="49000"/>
            </a:blip>
            <a:srcRect b="14749" l="0" r="9131" t="5082"/>
            <a:stretch/>
          </p:blipFill>
          <p:spPr>
            <a:xfrm>
              <a:off x="0" y="0"/>
              <a:ext cx="9143999" cy="5143499"/>
            </a:xfrm>
            <a:prstGeom prst="rect">
              <a:avLst/>
            </a:prstGeom>
            <a:noFill/>
            <a:ln>
              <a:noFill/>
            </a:ln>
          </p:spPr>
        </p:pic>
        <p:pic>
          <p:nvPicPr>
            <p:cNvPr id="149" name="Google Shape;149;p26"/>
            <p:cNvPicPr preferRelativeResize="0"/>
            <p:nvPr/>
          </p:nvPicPr>
          <p:blipFill rotWithShape="1">
            <a:blip r:embed="rId3">
              <a:alphaModFix/>
            </a:blip>
            <a:srcRect b="29862" l="30107" r="60287" t="39547"/>
            <a:stretch/>
          </p:blipFill>
          <p:spPr>
            <a:xfrm>
              <a:off x="0" y="2123675"/>
              <a:ext cx="865099" cy="1648224"/>
            </a:xfrm>
            <a:prstGeom prst="rect">
              <a:avLst/>
            </a:prstGeom>
            <a:noFill/>
            <a:ln>
              <a:noFill/>
            </a:ln>
          </p:spPr>
        </p:pic>
        <p:pic>
          <p:nvPicPr>
            <p:cNvPr id="150" name="Google Shape;150;p26"/>
            <p:cNvPicPr preferRelativeResize="0"/>
            <p:nvPr/>
          </p:nvPicPr>
          <p:blipFill rotWithShape="1">
            <a:blip r:embed="rId3">
              <a:alphaModFix/>
            </a:blip>
            <a:srcRect b="25490" l="43177" r="50049" t="33659"/>
            <a:stretch/>
          </p:blipFill>
          <p:spPr>
            <a:xfrm>
              <a:off x="8395625" y="2366850"/>
              <a:ext cx="748377" cy="2700450"/>
            </a:xfrm>
            <a:prstGeom prst="rect">
              <a:avLst/>
            </a:prstGeom>
            <a:noFill/>
            <a:ln>
              <a:noFill/>
            </a:ln>
          </p:spPr>
        </p:pic>
      </p:grpSp>
      <p:sp>
        <p:nvSpPr>
          <p:cNvPr id="151" name="Google Shape;151;p26"/>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1"/>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52" name="Google Shape;152;p26"/>
          <p:cNvSpPr txBox="1"/>
          <p:nvPr>
            <p:ph idx="2" type="title"/>
          </p:nvPr>
        </p:nvSpPr>
        <p:spPr>
          <a:xfrm>
            <a:off x="719975" y="1852350"/>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3" name="Google Shape;153;p26"/>
          <p:cNvSpPr txBox="1"/>
          <p:nvPr>
            <p:ph idx="1" type="subTitle"/>
          </p:nvPr>
        </p:nvSpPr>
        <p:spPr>
          <a:xfrm>
            <a:off x="719975" y="22864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4" name="Google Shape;154;p26"/>
          <p:cNvSpPr txBox="1"/>
          <p:nvPr>
            <p:ph idx="3" type="title"/>
          </p:nvPr>
        </p:nvSpPr>
        <p:spPr>
          <a:xfrm>
            <a:off x="3419248" y="1852350"/>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5" name="Google Shape;155;p26"/>
          <p:cNvSpPr txBox="1"/>
          <p:nvPr>
            <p:ph idx="4" type="subTitle"/>
          </p:nvPr>
        </p:nvSpPr>
        <p:spPr>
          <a:xfrm>
            <a:off x="3419244" y="22864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6" name="Google Shape;156;p26"/>
          <p:cNvSpPr txBox="1"/>
          <p:nvPr>
            <p:ph idx="5" type="title"/>
          </p:nvPr>
        </p:nvSpPr>
        <p:spPr>
          <a:xfrm>
            <a:off x="719975" y="3590550"/>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7" name="Google Shape;157;p26"/>
          <p:cNvSpPr txBox="1"/>
          <p:nvPr>
            <p:ph idx="6" type="subTitle"/>
          </p:nvPr>
        </p:nvSpPr>
        <p:spPr>
          <a:xfrm>
            <a:off x="719975" y="40246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8" name="Google Shape;158;p26"/>
          <p:cNvSpPr txBox="1"/>
          <p:nvPr>
            <p:ph idx="7" type="title"/>
          </p:nvPr>
        </p:nvSpPr>
        <p:spPr>
          <a:xfrm>
            <a:off x="3419248" y="3590550"/>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9" name="Google Shape;159;p26"/>
          <p:cNvSpPr txBox="1"/>
          <p:nvPr>
            <p:ph idx="8" type="subTitle"/>
          </p:nvPr>
        </p:nvSpPr>
        <p:spPr>
          <a:xfrm>
            <a:off x="3419244" y="40246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0" name="Google Shape;160;p26"/>
          <p:cNvSpPr txBox="1"/>
          <p:nvPr>
            <p:ph idx="9" type="title"/>
          </p:nvPr>
        </p:nvSpPr>
        <p:spPr>
          <a:xfrm>
            <a:off x="6118520" y="1852350"/>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61" name="Google Shape;161;p26"/>
          <p:cNvSpPr txBox="1"/>
          <p:nvPr>
            <p:ph idx="13" type="subTitle"/>
          </p:nvPr>
        </p:nvSpPr>
        <p:spPr>
          <a:xfrm>
            <a:off x="6118520" y="22864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2" name="Google Shape;162;p26"/>
          <p:cNvSpPr txBox="1"/>
          <p:nvPr>
            <p:ph idx="14" type="title"/>
          </p:nvPr>
        </p:nvSpPr>
        <p:spPr>
          <a:xfrm>
            <a:off x="6118520" y="3590550"/>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63" name="Google Shape;163;p26"/>
          <p:cNvSpPr txBox="1"/>
          <p:nvPr>
            <p:ph idx="15" type="subTitle"/>
          </p:nvPr>
        </p:nvSpPr>
        <p:spPr>
          <a:xfrm>
            <a:off x="6118520" y="40246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64" name="Shape 164"/>
        <p:cNvGrpSpPr/>
        <p:nvPr/>
      </p:nvGrpSpPr>
      <p:grpSpPr>
        <a:xfrm>
          <a:off x="0" y="0"/>
          <a:ext cx="0" cy="0"/>
          <a:chOff x="0" y="0"/>
          <a:chExt cx="0" cy="0"/>
        </a:xfrm>
      </p:grpSpPr>
      <p:grpSp>
        <p:nvGrpSpPr>
          <p:cNvPr id="165" name="Google Shape;165;p27"/>
          <p:cNvGrpSpPr/>
          <p:nvPr/>
        </p:nvGrpSpPr>
        <p:grpSpPr>
          <a:xfrm flipH="1">
            <a:off x="0" y="0"/>
            <a:ext cx="9150424" cy="5143499"/>
            <a:chOff x="-6423" y="0"/>
            <a:chExt cx="9150424" cy="5143499"/>
          </a:xfrm>
        </p:grpSpPr>
        <p:pic>
          <p:nvPicPr>
            <p:cNvPr id="166" name="Google Shape;166;p27"/>
            <p:cNvPicPr preferRelativeResize="0"/>
            <p:nvPr/>
          </p:nvPicPr>
          <p:blipFill rotWithShape="1">
            <a:blip r:embed="rId2">
              <a:alphaModFix amt="90000"/>
            </a:blip>
            <a:srcRect b="3452" l="0" r="37099" t="37100"/>
            <a:stretch/>
          </p:blipFill>
          <p:spPr>
            <a:xfrm flipH="1">
              <a:off x="0" y="0"/>
              <a:ext cx="9144001" cy="5143499"/>
            </a:xfrm>
            <a:prstGeom prst="rect">
              <a:avLst/>
            </a:prstGeom>
            <a:noFill/>
            <a:ln>
              <a:noFill/>
            </a:ln>
          </p:spPr>
        </p:pic>
        <p:pic>
          <p:nvPicPr>
            <p:cNvPr id="167" name="Google Shape;167;p27"/>
            <p:cNvPicPr preferRelativeResize="0"/>
            <p:nvPr/>
          </p:nvPicPr>
          <p:blipFill rotWithShape="1">
            <a:blip r:embed="rId3">
              <a:alphaModFix/>
            </a:blip>
            <a:srcRect b="2645" l="60738" r="26665" t="-676"/>
            <a:stretch/>
          </p:blipFill>
          <p:spPr>
            <a:xfrm flipH="1">
              <a:off x="-6423" y="1495475"/>
              <a:ext cx="1151699" cy="3640400"/>
            </a:xfrm>
            <a:prstGeom prst="rect">
              <a:avLst/>
            </a:prstGeom>
            <a:noFill/>
            <a:ln>
              <a:noFill/>
            </a:ln>
          </p:spPr>
        </p:pic>
        <p:pic>
          <p:nvPicPr>
            <p:cNvPr id="168" name="Google Shape;168;p27"/>
            <p:cNvPicPr preferRelativeResize="0"/>
            <p:nvPr/>
          </p:nvPicPr>
          <p:blipFill rotWithShape="1">
            <a:blip r:embed="rId4">
              <a:alphaModFix/>
            </a:blip>
            <a:srcRect b="0" l="40995" r="2405" t="0"/>
            <a:stretch/>
          </p:blipFill>
          <p:spPr>
            <a:xfrm flipH="1">
              <a:off x="8270651" y="1298600"/>
              <a:ext cx="873350" cy="1297950"/>
            </a:xfrm>
            <a:prstGeom prst="rect">
              <a:avLst/>
            </a:prstGeom>
            <a:noFill/>
            <a:ln>
              <a:noFill/>
            </a:ln>
          </p:spPr>
        </p:pic>
      </p:grpSp>
      <p:sp>
        <p:nvSpPr>
          <p:cNvPr id="169" name="Google Shape;169;p27"/>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170" name="Shape 170"/>
        <p:cNvGrpSpPr/>
        <p:nvPr/>
      </p:nvGrpSpPr>
      <p:grpSpPr>
        <a:xfrm>
          <a:off x="0" y="0"/>
          <a:ext cx="0" cy="0"/>
          <a:chOff x="0" y="0"/>
          <a:chExt cx="0" cy="0"/>
        </a:xfrm>
      </p:grpSpPr>
      <p:grpSp>
        <p:nvGrpSpPr>
          <p:cNvPr id="171" name="Google Shape;171;p28"/>
          <p:cNvGrpSpPr/>
          <p:nvPr/>
        </p:nvGrpSpPr>
        <p:grpSpPr>
          <a:xfrm>
            <a:off x="0" y="0"/>
            <a:ext cx="9351400" cy="5143499"/>
            <a:chOff x="0" y="0"/>
            <a:chExt cx="9351400" cy="5143499"/>
          </a:xfrm>
        </p:grpSpPr>
        <p:pic>
          <p:nvPicPr>
            <p:cNvPr id="172" name="Google Shape;172;p28"/>
            <p:cNvPicPr preferRelativeResize="0"/>
            <p:nvPr/>
          </p:nvPicPr>
          <p:blipFill rotWithShape="1">
            <a:blip r:embed="rId2">
              <a:alphaModFix amt="48000"/>
            </a:blip>
            <a:srcRect b="9254" l="0" r="9131" t="0"/>
            <a:stretch/>
          </p:blipFill>
          <p:spPr>
            <a:xfrm>
              <a:off x="0" y="0"/>
              <a:ext cx="9143999" cy="5143499"/>
            </a:xfrm>
            <a:prstGeom prst="rect">
              <a:avLst/>
            </a:prstGeom>
            <a:noFill/>
            <a:ln>
              <a:noFill/>
            </a:ln>
          </p:spPr>
        </p:pic>
        <p:pic>
          <p:nvPicPr>
            <p:cNvPr id="173" name="Google Shape;173;p28"/>
            <p:cNvPicPr preferRelativeResize="0"/>
            <p:nvPr/>
          </p:nvPicPr>
          <p:blipFill rotWithShape="1">
            <a:blip r:embed="rId3">
              <a:alphaModFix/>
            </a:blip>
            <a:srcRect b="28423" l="10054" r="80037" t="40746"/>
            <a:stretch/>
          </p:blipFill>
          <p:spPr>
            <a:xfrm flipH="1">
              <a:off x="8354500" y="2592025"/>
              <a:ext cx="996900" cy="1820700"/>
            </a:xfrm>
            <a:prstGeom prst="round2DiagRect">
              <a:avLst>
                <a:gd fmla="val 28927" name="adj1"/>
                <a:gd fmla="val 0" name="adj2"/>
              </a:avLst>
            </a:prstGeom>
            <a:noFill/>
            <a:ln>
              <a:noFill/>
            </a:ln>
          </p:spPr>
        </p:pic>
        <p:pic>
          <p:nvPicPr>
            <p:cNvPr id="174" name="Google Shape;174;p28"/>
            <p:cNvPicPr preferRelativeResize="0"/>
            <p:nvPr/>
          </p:nvPicPr>
          <p:blipFill rotWithShape="1">
            <a:blip r:embed="rId3">
              <a:alphaModFix/>
            </a:blip>
            <a:srcRect b="24159" l="41024" r="44771" t="-6282"/>
            <a:stretch/>
          </p:blipFill>
          <p:spPr>
            <a:xfrm flipH="1">
              <a:off x="0" y="254175"/>
              <a:ext cx="1178200" cy="3730275"/>
            </a:xfrm>
            <a:prstGeom prst="rect">
              <a:avLst/>
            </a:prstGeom>
            <a:noFill/>
            <a:ln>
              <a:noFill/>
            </a:ln>
          </p:spPr>
        </p:pic>
      </p:grpSp>
      <p:sp>
        <p:nvSpPr>
          <p:cNvPr id="175" name="Google Shape;175;p28"/>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6" name="Shape 176"/>
        <p:cNvGrpSpPr/>
        <p:nvPr/>
      </p:nvGrpSpPr>
      <p:grpSpPr>
        <a:xfrm>
          <a:off x="0" y="0"/>
          <a:ext cx="0" cy="0"/>
          <a:chOff x="0" y="0"/>
          <a:chExt cx="0" cy="0"/>
        </a:xfrm>
      </p:grpSpPr>
      <p:grpSp>
        <p:nvGrpSpPr>
          <p:cNvPr id="177" name="Google Shape;177;p29"/>
          <p:cNvGrpSpPr/>
          <p:nvPr/>
        </p:nvGrpSpPr>
        <p:grpSpPr>
          <a:xfrm>
            <a:off x="0" y="0"/>
            <a:ext cx="9144000" cy="5143499"/>
            <a:chOff x="0" y="0"/>
            <a:chExt cx="9144000" cy="5143499"/>
          </a:xfrm>
        </p:grpSpPr>
        <p:pic>
          <p:nvPicPr>
            <p:cNvPr id="178" name="Google Shape;178;p29"/>
            <p:cNvPicPr preferRelativeResize="0"/>
            <p:nvPr/>
          </p:nvPicPr>
          <p:blipFill rotWithShape="1">
            <a:blip r:embed="rId2">
              <a:alphaModFix amt="48000"/>
            </a:blip>
            <a:srcRect b="9254" l="0" r="9131" t="0"/>
            <a:stretch/>
          </p:blipFill>
          <p:spPr>
            <a:xfrm>
              <a:off x="0" y="0"/>
              <a:ext cx="9143999" cy="5143499"/>
            </a:xfrm>
            <a:prstGeom prst="rect">
              <a:avLst/>
            </a:prstGeom>
            <a:noFill/>
            <a:ln>
              <a:noFill/>
            </a:ln>
          </p:spPr>
        </p:pic>
        <p:pic>
          <p:nvPicPr>
            <p:cNvPr id="179" name="Google Shape;179;p29"/>
            <p:cNvPicPr preferRelativeResize="0"/>
            <p:nvPr/>
          </p:nvPicPr>
          <p:blipFill rotWithShape="1">
            <a:blip r:embed="rId3">
              <a:alphaModFix/>
            </a:blip>
            <a:srcRect b="19961" l="12116" r="59199" t="5990"/>
            <a:stretch/>
          </p:blipFill>
          <p:spPr>
            <a:xfrm flipH="1">
              <a:off x="6257525" y="539500"/>
              <a:ext cx="2886475" cy="4373526"/>
            </a:xfrm>
            <a:prstGeom prst="rect">
              <a:avLst/>
            </a:prstGeom>
            <a:noFill/>
            <a:ln>
              <a:noFill/>
            </a:ln>
          </p:spPr>
        </p:pic>
        <p:pic>
          <p:nvPicPr>
            <p:cNvPr id="180" name="Google Shape;180;p29"/>
            <p:cNvPicPr preferRelativeResize="0"/>
            <p:nvPr/>
          </p:nvPicPr>
          <p:blipFill rotWithShape="1">
            <a:blip r:embed="rId3">
              <a:alphaModFix/>
            </a:blip>
            <a:srcRect b="2247" l="43059" r="36250" t="29"/>
            <a:stretch/>
          </p:blipFill>
          <p:spPr>
            <a:xfrm flipH="1">
              <a:off x="1" y="254175"/>
              <a:ext cx="1716049" cy="4438825"/>
            </a:xfrm>
            <a:prstGeom prst="rect">
              <a:avLst/>
            </a:prstGeom>
            <a:noFill/>
            <a:ln>
              <a:noFill/>
            </a:ln>
          </p:spPr>
        </p:pic>
      </p:grpSp>
      <p:sp>
        <p:nvSpPr>
          <p:cNvPr id="181" name="Google Shape;181;p29"/>
          <p:cNvSpPr txBox="1"/>
          <p:nvPr>
            <p:ph hasCustomPrompt="1" type="title"/>
          </p:nvPr>
        </p:nvSpPr>
        <p:spPr>
          <a:xfrm>
            <a:off x="1951800" y="1459425"/>
            <a:ext cx="5240400" cy="1206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600"/>
              <a:buNone/>
              <a:defRPr sz="60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182" name="Google Shape;182;p29"/>
          <p:cNvSpPr txBox="1"/>
          <p:nvPr>
            <p:ph idx="1" type="subTitle"/>
          </p:nvPr>
        </p:nvSpPr>
        <p:spPr>
          <a:xfrm>
            <a:off x="2512050" y="2665825"/>
            <a:ext cx="41199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20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83" name="Shape 183"/>
        <p:cNvGrpSpPr/>
        <p:nvPr/>
      </p:nvGrpSpPr>
      <p:grpSpPr>
        <a:xfrm>
          <a:off x="0" y="0"/>
          <a:ext cx="0" cy="0"/>
          <a:chOff x="0" y="0"/>
          <a:chExt cx="0" cy="0"/>
        </a:xfrm>
      </p:grpSpPr>
      <p:grpSp>
        <p:nvGrpSpPr>
          <p:cNvPr id="184" name="Google Shape;184;p30"/>
          <p:cNvGrpSpPr/>
          <p:nvPr/>
        </p:nvGrpSpPr>
        <p:grpSpPr>
          <a:xfrm flipH="1">
            <a:off x="0" y="0"/>
            <a:ext cx="9150424" cy="5143499"/>
            <a:chOff x="-6423" y="0"/>
            <a:chExt cx="9150424" cy="5143499"/>
          </a:xfrm>
        </p:grpSpPr>
        <p:pic>
          <p:nvPicPr>
            <p:cNvPr id="185" name="Google Shape;185;p30"/>
            <p:cNvPicPr preferRelativeResize="0"/>
            <p:nvPr/>
          </p:nvPicPr>
          <p:blipFill rotWithShape="1">
            <a:blip r:embed="rId2">
              <a:alphaModFix amt="90000"/>
            </a:blip>
            <a:srcRect b="3452" l="0" r="37099" t="37100"/>
            <a:stretch/>
          </p:blipFill>
          <p:spPr>
            <a:xfrm flipH="1">
              <a:off x="0" y="0"/>
              <a:ext cx="9144001" cy="5143499"/>
            </a:xfrm>
            <a:prstGeom prst="rect">
              <a:avLst/>
            </a:prstGeom>
            <a:noFill/>
            <a:ln>
              <a:noFill/>
            </a:ln>
          </p:spPr>
        </p:pic>
        <p:pic>
          <p:nvPicPr>
            <p:cNvPr id="186" name="Google Shape;186;p30"/>
            <p:cNvPicPr preferRelativeResize="0"/>
            <p:nvPr/>
          </p:nvPicPr>
          <p:blipFill rotWithShape="1">
            <a:blip r:embed="rId3">
              <a:alphaModFix/>
            </a:blip>
            <a:srcRect b="2645" l="60738" r="26665" t="-676"/>
            <a:stretch/>
          </p:blipFill>
          <p:spPr>
            <a:xfrm flipH="1">
              <a:off x="-6423" y="1495475"/>
              <a:ext cx="1151699" cy="3640400"/>
            </a:xfrm>
            <a:prstGeom prst="rect">
              <a:avLst/>
            </a:prstGeom>
            <a:noFill/>
            <a:ln>
              <a:noFill/>
            </a:ln>
          </p:spPr>
        </p:pic>
        <p:pic>
          <p:nvPicPr>
            <p:cNvPr id="187" name="Google Shape;187;p30"/>
            <p:cNvPicPr preferRelativeResize="0"/>
            <p:nvPr/>
          </p:nvPicPr>
          <p:blipFill rotWithShape="1">
            <a:blip r:embed="rId4">
              <a:alphaModFix/>
            </a:blip>
            <a:srcRect b="0" l="40995" r="2405" t="0"/>
            <a:stretch/>
          </p:blipFill>
          <p:spPr>
            <a:xfrm flipH="1">
              <a:off x="8270651" y="1298600"/>
              <a:ext cx="873350" cy="1297950"/>
            </a:xfrm>
            <a:prstGeom prst="rect">
              <a:avLst/>
            </a:prstGeom>
            <a:noFill/>
            <a:ln>
              <a:noFill/>
            </a:ln>
          </p:spPr>
        </p:pic>
      </p:grpSp>
      <p:sp>
        <p:nvSpPr>
          <p:cNvPr id="188" name="Google Shape;188;p30"/>
          <p:cNvSpPr txBox="1"/>
          <p:nvPr>
            <p:ph type="title"/>
          </p:nvPr>
        </p:nvSpPr>
        <p:spPr>
          <a:xfrm>
            <a:off x="4359950" y="1016306"/>
            <a:ext cx="3881100" cy="82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48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189" name="Google Shape;189;p30"/>
          <p:cNvSpPr txBox="1"/>
          <p:nvPr>
            <p:ph idx="1" type="subTitle"/>
          </p:nvPr>
        </p:nvSpPr>
        <p:spPr>
          <a:xfrm>
            <a:off x="4692800" y="1974338"/>
            <a:ext cx="3215400" cy="42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0" name="Google Shape;190;p30"/>
          <p:cNvSpPr txBox="1"/>
          <p:nvPr>
            <p:ph idx="2" type="title"/>
          </p:nvPr>
        </p:nvSpPr>
        <p:spPr>
          <a:xfrm>
            <a:off x="1107250" y="2951121"/>
            <a:ext cx="3576600" cy="82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48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191" name="Google Shape;191;p30"/>
          <p:cNvSpPr txBox="1"/>
          <p:nvPr>
            <p:ph idx="3" type="subTitle"/>
          </p:nvPr>
        </p:nvSpPr>
        <p:spPr>
          <a:xfrm>
            <a:off x="1414000" y="3917390"/>
            <a:ext cx="2963100" cy="428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192" name="Shape 192"/>
        <p:cNvGrpSpPr/>
        <p:nvPr/>
      </p:nvGrpSpPr>
      <p:grpSpPr>
        <a:xfrm>
          <a:off x="0" y="0"/>
          <a:ext cx="0" cy="0"/>
          <a:chOff x="0" y="0"/>
          <a:chExt cx="0" cy="0"/>
        </a:xfrm>
      </p:grpSpPr>
      <p:grpSp>
        <p:nvGrpSpPr>
          <p:cNvPr id="193" name="Google Shape;193;p31"/>
          <p:cNvGrpSpPr/>
          <p:nvPr/>
        </p:nvGrpSpPr>
        <p:grpSpPr>
          <a:xfrm>
            <a:off x="0" y="0"/>
            <a:ext cx="9144000" cy="5143499"/>
            <a:chOff x="0" y="0"/>
            <a:chExt cx="9144000" cy="5143499"/>
          </a:xfrm>
        </p:grpSpPr>
        <p:pic>
          <p:nvPicPr>
            <p:cNvPr id="194" name="Google Shape;194;p31"/>
            <p:cNvPicPr preferRelativeResize="0"/>
            <p:nvPr/>
          </p:nvPicPr>
          <p:blipFill rotWithShape="1">
            <a:blip r:embed="rId2">
              <a:alphaModFix amt="48000"/>
            </a:blip>
            <a:srcRect b="9254" l="0" r="9131" t="0"/>
            <a:stretch/>
          </p:blipFill>
          <p:spPr>
            <a:xfrm>
              <a:off x="0" y="0"/>
              <a:ext cx="9143999" cy="5143499"/>
            </a:xfrm>
            <a:prstGeom prst="rect">
              <a:avLst/>
            </a:prstGeom>
            <a:noFill/>
            <a:ln>
              <a:noFill/>
            </a:ln>
          </p:spPr>
        </p:pic>
        <p:pic>
          <p:nvPicPr>
            <p:cNvPr id="195" name="Google Shape;195;p31"/>
            <p:cNvPicPr preferRelativeResize="0"/>
            <p:nvPr/>
          </p:nvPicPr>
          <p:blipFill rotWithShape="1">
            <a:blip r:embed="rId3">
              <a:alphaModFix/>
            </a:blip>
            <a:srcRect b="19961" l="12116" r="59199" t="5990"/>
            <a:stretch/>
          </p:blipFill>
          <p:spPr>
            <a:xfrm flipH="1">
              <a:off x="6257525" y="539500"/>
              <a:ext cx="2886475" cy="4373526"/>
            </a:xfrm>
            <a:prstGeom prst="rect">
              <a:avLst/>
            </a:prstGeom>
            <a:noFill/>
            <a:ln>
              <a:noFill/>
            </a:ln>
          </p:spPr>
        </p:pic>
        <p:pic>
          <p:nvPicPr>
            <p:cNvPr id="196" name="Google Shape;196;p31"/>
            <p:cNvPicPr preferRelativeResize="0"/>
            <p:nvPr/>
          </p:nvPicPr>
          <p:blipFill rotWithShape="1">
            <a:blip r:embed="rId3">
              <a:alphaModFix/>
            </a:blip>
            <a:srcRect b="2247" l="43059" r="36250" t="29"/>
            <a:stretch/>
          </p:blipFill>
          <p:spPr>
            <a:xfrm flipH="1">
              <a:off x="1" y="254175"/>
              <a:ext cx="1716049" cy="4438825"/>
            </a:xfrm>
            <a:prstGeom prst="rect">
              <a:avLst/>
            </a:prstGeom>
            <a:noFill/>
            <a:ln>
              <a:noFill/>
            </a:ln>
          </p:spPr>
        </p:pic>
      </p:grpSp>
      <p:sp>
        <p:nvSpPr>
          <p:cNvPr id="197" name="Google Shape;197;p31"/>
          <p:cNvSpPr txBox="1"/>
          <p:nvPr>
            <p:ph idx="1" type="subTitle"/>
          </p:nvPr>
        </p:nvSpPr>
        <p:spPr>
          <a:xfrm>
            <a:off x="5684450" y="1507900"/>
            <a:ext cx="2558700" cy="1079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198" name="Google Shape;198;p31"/>
          <p:cNvSpPr txBox="1"/>
          <p:nvPr>
            <p:ph type="title"/>
          </p:nvPr>
        </p:nvSpPr>
        <p:spPr>
          <a:xfrm>
            <a:off x="7151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r">
              <a:lnSpc>
                <a:spcPct val="100000"/>
              </a:lnSpc>
              <a:spcBef>
                <a:spcPts val="0"/>
              </a:spcBef>
              <a:spcAft>
                <a:spcPts val="0"/>
              </a:spcAft>
              <a:buSzPts val="3000"/>
              <a:buNone/>
              <a:defRPr/>
            </a:lvl2pPr>
            <a:lvl3pPr lvl="2" algn="r">
              <a:lnSpc>
                <a:spcPct val="100000"/>
              </a:lnSpc>
              <a:spcBef>
                <a:spcPts val="0"/>
              </a:spcBef>
              <a:spcAft>
                <a:spcPts val="0"/>
              </a:spcAft>
              <a:buSzPts val="3000"/>
              <a:buNone/>
              <a:defRPr/>
            </a:lvl3pPr>
            <a:lvl4pPr lvl="3" algn="r">
              <a:lnSpc>
                <a:spcPct val="100000"/>
              </a:lnSpc>
              <a:spcBef>
                <a:spcPts val="0"/>
              </a:spcBef>
              <a:spcAft>
                <a:spcPts val="0"/>
              </a:spcAft>
              <a:buSzPts val="3000"/>
              <a:buNone/>
              <a:defRPr/>
            </a:lvl4pPr>
            <a:lvl5pPr lvl="4" algn="r">
              <a:lnSpc>
                <a:spcPct val="100000"/>
              </a:lnSpc>
              <a:spcBef>
                <a:spcPts val="0"/>
              </a:spcBef>
              <a:spcAft>
                <a:spcPts val="0"/>
              </a:spcAft>
              <a:buSzPts val="3000"/>
              <a:buNone/>
              <a:defRPr/>
            </a:lvl5pPr>
            <a:lvl6pPr lvl="5" algn="r">
              <a:lnSpc>
                <a:spcPct val="100000"/>
              </a:lnSpc>
              <a:spcBef>
                <a:spcPts val="0"/>
              </a:spcBef>
              <a:spcAft>
                <a:spcPts val="0"/>
              </a:spcAft>
              <a:buSzPts val="3000"/>
              <a:buNone/>
              <a:defRPr/>
            </a:lvl6pPr>
            <a:lvl7pPr lvl="6" algn="r">
              <a:lnSpc>
                <a:spcPct val="100000"/>
              </a:lnSpc>
              <a:spcBef>
                <a:spcPts val="0"/>
              </a:spcBef>
              <a:spcAft>
                <a:spcPts val="0"/>
              </a:spcAft>
              <a:buSzPts val="3000"/>
              <a:buNone/>
              <a:defRPr/>
            </a:lvl7pPr>
            <a:lvl8pPr lvl="7" algn="r">
              <a:lnSpc>
                <a:spcPct val="100000"/>
              </a:lnSpc>
              <a:spcBef>
                <a:spcPts val="0"/>
              </a:spcBef>
              <a:spcAft>
                <a:spcPts val="0"/>
              </a:spcAft>
              <a:buSzPts val="3000"/>
              <a:buNone/>
              <a:defRPr/>
            </a:lvl8pPr>
            <a:lvl9pPr lvl="8" algn="r">
              <a:lnSpc>
                <a:spcPct val="100000"/>
              </a:lnSpc>
              <a:spcBef>
                <a:spcPts val="0"/>
              </a:spcBef>
              <a:spcAft>
                <a:spcPts val="0"/>
              </a:spcAft>
              <a:buSzPts val="3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99" name="Shape 199"/>
        <p:cNvGrpSpPr/>
        <p:nvPr/>
      </p:nvGrpSpPr>
      <p:grpSpPr>
        <a:xfrm>
          <a:off x="0" y="0"/>
          <a:ext cx="0" cy="0"/>
          <a:chOff x="0" y="0"/>
          <a:chExt cx="0" cy="0"/>
        </a:xfrm>
      </p:grpSpPr>
      <p:pic>
        <p:nvPicPr>
          <p:cNvPr id="200" name="Google Shape;200;p32"/>
          <p:cNvPicPr preferRelativeResize="0"/>
          <p:nvPr/>
        </p:nvPicPr>
        <p:blipFill rotWithShape="1">
          <a:blip r:embed="rId2">
            <a:alphaModFix/>
          </a:blip>
          <a:srcRect b="9254" l="0" r="9131" t="0"/>
          <a:stretch/>
        </p:blipFill>
        <p:spPr>
          <a:xfrm>
            <a:off x="0" y="0"/>
            <a:ext cx="9143999" cy="5143499"/>
          </a:xfrm>
          <a:prstGeom prst="rect">
            <a:avLst/>
          </a:prstGeom>
          <a:noFill/>
          <a:ln>
            <a:noFill/>
          </a:ln>
        </p:spPr>
      </p:pic>
      <p:sp>
        <p:nvSpPr>
          <p:cNvPr id="201" name="Google Shape;201;p32"/>
          <p:cNvSpPr txBox="1"/>
          <p:nvPr>
            <p:ph type="ctrTitle"/>
          </p:nvPr>
        </p:nvSpPr>
        <p:spPr>
          <a:xfrm>
            <a:off x="2429950" y="651875"/>
            <a:ext cx="4284000" cy="99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2" name="Google Shape;202;p32"/>
          <p:cNvSpPr txBox="1"/>
          <p:nvPr>
            <p:ph idx="1" type="subTitle"/>
          </p:nvPr>
        </p:nvSpPr>
        <p:spPr>
          <a:xfrm>
            <a:off x="2425075" y="1610400"/>
            <a:ext cx="4293900" cy="1284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03" name="Google Shape;203;p32"/>
          <p:cNvSpPr txBox="1"/>
          <p:nvPr>
            <p:ph idx="2" type="subTitle"/>
          </p:nvPr>
        </p:nvSpPr>
        <p:spPr>
          <a:xfrm>
            <a:off x="2425000" y="3528250"/>
            <a:ext cx="4293900" cy="456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2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04" name="Google Shape;204;p32"/>
          <p:cNvSpPr txBox="1"/>
          <p:nvPr/>
        </p:nvSpPr>
        <p:spPr>
          <a:xfrm>
            <a:off x="2685600" y="3984550"/>
            <a:ext cx="3772800" cy="616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300"/>
              </a:spcBef>
              <a:spcAft>
                <a:spcPts val="0"/>
              </a:spcAft>
              <a:buClr>
                <a:srgbClr val="000000"/>
              </a:buClr>
              <a:buSzPts val="1000"/>
              <a:buFont typeface="Arial"/>
              <a:buNone/>
            </a:pPr>
            <a:r>
              <a:rPr b="0" i="0" lang="en" sz="1000" u="none" cap="none" strike="noStrike">
                <a:solidFill>
                  <a:schemeClr val="dk2"/>
                </a:solidFill>
                <a:latin typeface="Raleway"/>
                <a:ea typeface="Raleway"/>
                <a:cs typeface="Raleway"/>
                <a:sym typeface="Raleway"/>
              </a:rPr>
              <a:t>CREDITS: This presentation template was created </a:t>
            </a:r>
            <a:r>
              <a:rPr b="1" i="0" lang="en" sz="1000" u="none" cap="none" strike="noStrike">
                <a:solidFill>
                  <a:schemeClr val="dk2"/>
                </a:solidFill>
                <a:latin typeface="Raleway"/>
                <a:ea typeface="Raleway"/>
                <a:cs typeface="Raleway"/>
                <a:sym typeface="Raleway"/>
              </a:rPr>
              <a:t>by </a:t>
            </a:r>
            <a:r>
              <a:rPr b="1" i="0" lang="en" sz="1000" u="none" cap="none" strike="noStrike">
                <a:solidFill>
                  <a:schemeClr val="hlink"/>
                </a:solidFill>
                <a:uFill>
                  <a:noFill/>
                </a:uFill>
                <a:latin typeface="Raleway"/>
                <a:ea typeface="Raleway"/>
                <a:cs typeface="Raleway"/>
                <a:sym typeface="Raleway"/>
                <a:hlinkClick r:id="rId3"/>
              </a:rPr>
              <a:t>Slidesgo</a:t>
            </a:r>
            <a:r>
              <a:rPr b="0" i="0" lang="en" sz="1000" u="none" cap="none" strike="noStrike">
                <a:solidFill>
                  <a:schemeClr val="dk2"/>
                </a:solidFill>
                <a:latin typeface="Raleway"/>
                <a:ea typeface="Raleway"/>
                <a:cs typeface="Raleway"/>
                <a:sym typeface="Raleway"/>
              </a:rPr>
              <a:t>, including icons </a:t>
            </a:r>
            <a:r>
              <a:rPr b="1" i="0" lang="en" sz="1000" u="none" cap="none" strike="noStrike">
                <a:solidFill>
                  <a:schemeClr val="dk2"/>
                </a:solidFill>
                <a:latin typeface="Raleway"/>
                <a:ea typeface="Raleway"/>
                <a:cs typeface="Raleway"/>
                <a:sym typeface="Raleway"/>
              </a:rPr>
              <a:t>by </a:t>
            </a:r>
            <a:r>
              <a:rPr b="1" i="0" lang="en" sz="1000" u="none" cap="none" strike="noStrike">
                <a:solidFill>
                  <a:schemeClr val="hlink"/>
                </a:solidFill>
                <a:uFill>
                  <a:noFill/>
                </a:uFill>
                <a:latin typeface="Raleway"/>
                <a:ea typeface="Raleway"/>
                <a:cs typeface="Raleway"/>
                <a:sym typeface="Raleway"/>
                <a:hlinkClick r:id="rId4"/>
              </a:rPr>
              <a:t>Flaticon</a:t>
            </a:r>
            <a:r>
              <a:rPr b="0" i="0" lang="en" sz="1000" u="none" cap="none" strike="noStrike">
                <a:solidFill>
                  <a:schemeClr val="dk2"/>
                </a:solidFill>
                <a:latin typeface="Raleway"/>
                <a:ea typeface="Raleway"/>
                <a:cs typeface="Raleway"/>
                <a:sym typeface="Raleway"/>
              </a:rPr>
              <a:t> and infographics &amp; images </a:t>
            </a:r>
            <a:r>
              <a:rPr b="1" i="0" lang="en" sz="1000" u="none" cap="none" strike="noStrike">
                <a:solidFill>
                  <a:schemeClr val="dk2"/>
                </a:solidFill>
                <a:latin typeface="Raleway"/>
                <a:ea typeface="Raleway"/>
                <a:cs typeface="Raleway"/>
                <a:sym typeface="Raleway"/>
              </a:rPr>
              <a:t>by </a:t>
            </a:r>
            <a:r>
              <a:rPr b="1" i="0" lang="en" sz="1000" u="none" cap="none" strike="noStrike">
                <a:solidFill>
                  <a:schemeClr val="hlink"/>
                </a:solidFill>
                <a:uFill>
                  <a:noFill/>
                </a:uFill>
                <a:latin typeface="Raleway"/>
                <a:ea typeface="Raleway"/>
                <a:cs typeface="Raleway"/>
                <a:sym typeface="Raleway"/>
                <a:hlinkClick r:id="rId5"/>
              </a:rPr>
              <a:t>Freepik</a:t>
            </a:r>
            <a:endParaRPr b="1" i="0" sz="1000" u="none" cap="none" strike="noStrike">
              <a:solidFill>
                <a:schemeClr val="dk2"/>
              </a:solidFill>
              <a:latin typeface="Raleway"/>
              <a:ea typeface="Raleway"/>
              <a:cs typeface="Raleway"/>
              <a:sym typeface="Raleway"/>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1_1">
    <p:spTree>
      <p:nvGrpSpPr>
        <p:cNvPr id="205" name="Shape 205"/>
        <p:cNvGrpSpPr/>
        <p:nvPr/>
      </p:nvGrpSpPr>
      <p:grpSpPr>
        <a:xfrm>
          <a:off x="0" y="0"/>
          <a:ext cx="0" cy="0"/>
          <a:chOff x="0" y="0"/>
          <a:chExt cx="0" cy="0"/>
        </a:xfrm>
      </p:grpSpPr>
      <p:pic>
        <p:nvPicPr>
          <p:cNvPr id="206" name="Google Shape;206;p33"/>
          <p:cNvPicPr preferRelativeResize="0"/>
          <p:nvPr/>
        </p:nvPicPr>
        <p:blipFill rotWithShape="1">
          <a:blip r:embed="rId2">
            <a:alphaModFix amt="48000"/>
          </a:blip>
          <a:srcRect b="9254" l="0" r="9131" t="0"/>
          <a:stretch/>
        </p:blipFill>
        <p:spPr>
          <a:xfrm flipH="1">
            <a:off x="0" y="0"/>
            <a:ext cx="9143999" cy="5143499"/>
          </a:xfrm>
          <a:prstGeom prst="rect">
            <a:avLst/>
          </a:prstGeom>
          <a:noFill/>
          <a:ln>
            <a:noFill/>
          </a:ln>
        </p:spPr>
      </p:pic>
      <p:sp>
        <p:nvSpPr>
          <p:cNvPr id="207" name="Google Shape;207;p33"/>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8" name="Google Shape;208;p33"/>
          <p:cNvSpPr txBox="1"/>
          <p:nvPr>
            <p:ph idx="1" type="body"/>
          </p:nvPr>
        </p:nvSpPr>
        <p:spPr>
          <a:xfrm>
            <a:off x="848075" y="1122175"/>
            <a:ext cx="7407000" cy="3213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Darker Grotesque SemiBold"/>
              <a:buChar char="●"/>
              <a:defRPr>
                <a:solidFill>
                  <a:srgbClr val="434343"/>
                </a:solidFill>
              </a:defRPr>
            </a:lvl1pPr>
            <a:lvl2pPr indent="-317500" lvl="1" marL="914400" algn="l">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algn="l">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algn="l">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algn="l">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algn="l">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algn="l">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algn="l">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algn="l">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209" name="Shape 209"/>
        <p:cNvGrpSpPr/>
        <p:nvPr/>
      </p:nvGrpSpPr>
      <p:grpSpPr>
        <a:xfrm>
          <a:off x="0" y="0"/>
          <a:ext cx="0" cy="0"/>
          <a:chOff x="0" y="0"/>
          <a:chExt cx="0" cy="0"/>
        </a:xfrm>
      </p:grpSpPr>
      <p:grpSp>
        <p:nvGrpSpPr>
          <p:cNvPr id="210" name="Google Shape;210;p34"/>
          <p:cNvGrpSpPr/>
          <p:nvPr/>
        </p:nvGrpSpPr>
        <p:grpSpPr>
          <a:xfrm>
            <a:off x="0" y="0"/>
            <a:ext cx="9143999" cy="5143499"/>
            <a:chOff x="0" y="0"/>
            <a:chExt cx="9143999" cy="5143499"/>
          </a:xfrm>
        </p:grpSpPr>
        <p:pic>
          <p:nvPicPr>
            <p:cNvPr id="211" name="Google Shape;211;p34"/>
            <p:cNvPicPr preferRelativeResize="0"/>
            <p:nvPr/>
          </p:nvPicPr>
          <p:blipFill rotWithShape="1">
            <a:blip r:embed="rId2">
              <a:alphaModFix amt="48000"/>
            </a:blip>
            <a:srcRect b="9254" l="0" r="9131" t="0"/>
            <a:stretch/>
          </p:blipFill>
          <p:spPr>
            <a:xfrm>
              <a:off x="0" y="0"/>
              <a:ext cx="9143999" cy="5143499"/>
            </a:xfrm>
            <a:prstGeom prst="rect">
              <a:avLst/>
            </a:prstGeom>
            <a:noFill/>
            <a:ln>
              <a:noFill/>
            </a:ln>
          </p:spPr>
        </p:pic>
        <p:pic>
          <p:nvPicPr>
            <p:cNvPr id="212" name="Google Shape;212;p34"/>
            <p:cNvPicPr preferRelativeResize="0"/>
            <p:nvPr/>
          </p:nvPicPr>
          <p:blipFill rotWithShape="1">
            <a:blip r:embed="rId3">
              <a:alphaModFix/>
            </a:blip>
            <a:srcRect b="19961" l="42945" r="47749" t="5990"/>
            <a:stretch/>
          </p:blipFill>
          <p:spPr>
            <a:xfrm>
              <a:off x="8207775" y="152400"/>
              <a:ext cx="936224" cy="4373526"/>
            </a:xfrm>
            <a:prstGeom prst="rect">
              <a:avLst/>
            </a:prstGeom>
            <a:noFill/>
            <a:ln>
              <a:noFill/>
            </a:ln>
          </p:spPr>
        </p:pic>
        <p:pic>
          <p:nvPicPr>
            <p:cNvPr id="213" name="Google Shape;213;p34"/>
            <p:cNvPicPr preferRelativeResize="0"/>
            <p:nvPr/>
          </p:nvPicPr>
          <p:blipFill rotWithShape="1">
            <a:blip r:embed="rId3">
              <a:alphaModFix/>
            </a:blip>
            <a:srcRect b="8165" l="28928" r="60830" t="8771"/>
            <a:stretch/>
          </p:blipFill>
          <p:spPr>
            <a:xfrm>
              <a:off x="0" y="91175"/>
              <a:ext cx="1030349" cy="5000675"/>
            </a:xfrm>
            <a:prstGeom prst="rect">
              <a:avLst/>
            </a:prstGeom>
            <a:noFill/>
            <a:ln>
              <a:noFill/>
            </a:ln>
          </p:spPr>
        </p:pic>
      </p:grpSp>
      <p:sp>
        <p:nvSpPr>
          <p:cNvPr id="214" name="Google Shape;214;p34"/>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5" name="Google Shape;215;p34"/>
          <p:cNvSpPr txBox="1"/>
          <p:nvPr>
            <p:ph idx="1" type="body"/>
          </p:nvPr>
        </p:nvSpPr>
        <p:spPr>
          <a:xfrm>
            <a:off x="848075" y="1122175"/>
            <a:ext cx="7407000" cy="339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Darker Grotesque SemiBold"/>
              <a:buChar char="●"/>
              <a:defRPr>
                <a:solidFill>
                  <a:srgbClr val="434343"/>
                </a:solidFill>
              </a:defRPr>
            </a:lvl1pPr>
            <a:lvl2pPr indent="-317500" lvl="1" marL="914400" algn="l">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algn="l">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algn="l">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algn="l">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algn="l">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algn="l">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algn="l">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algn="l">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216" name="Shape 216"/>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217" name="Shape 217"/>
        <p:cNvGrpSpPr/>
        <p:nvPr/>
      </p:nvGrpSpPr>
      <p:grpSpPr>
        <a:xfrm>
          <a:off x="0" y="0"/>
          <a:ext cx="0" cy="0"/>
          <a:chOff x="0" y="0"/>
          <a:chExt cx="0" cy="0"/>
        </a:xfrm>
      </p:grpSpPr>
      <p:grpSp>
        <p:nvGrpSpPr>
          <p:cNvPr id="218" name="Google Shape;218;p36"/>
          <p:cNvGrpSpPr/>
          <p:nvPr/>
        </p:nvGrpSpPr>
        <p:grpSpPr>
          <a:xfrm flipH="1">
            <a:off x="0" y="0"/>
            <a:ext cx="9144001" cy="5143499"/>
            <a:chOff x="0" y="0"/>
            <a:chExt cx="9144001" cy="5143499"/>
          </a:xfrm>
        </p:grpSpPr>
        <p:pic>
          <p:nvPicPr>
            <p:cNvPr id="219" name="Google Shape;219;p36"/>
            <p:cNvPicPr preferRelativeResize="0"/>
            <p:nvPr/>
          </p:nvPicPr>
          <p:blipFill rotWithShape="1">
            <a:blip r:embed="rId2">
              <a:alphaModFix amt="90000"/>
            </a:blip>
            <a:srcRect b="3452" l="0" r="37099" t="37100"/>
            <a:stretch/>
          </p:blipFill>
          <p:spPr>
            <a:xfrm>
              <a:off x="0" y="0"/>
              <a:ext cx="9144001" cy="5143499"/>
            </a:xfrm>
            <a:prstGeom prst="rect">
              <a:avLst/>
            </a:prstGeom>
            <a:noFill/>
            <a:ln>
              <a:noFill/>
            </a:ln>
          </p:spPr>
        </p:pic>
        <p:pic>
          <p:nvPicPr>
            <p:cNvPr id="220" name="Google Shape;220;p36"/>
            <p:cNvPicPr preferRelativeResize="0"/>
            <p:nvPr/>
          </p:nvPicPr>
          <p:blipFill rotWithShape="1">
            <a:blip r:embed="rId3">
              <a:alphaModFix/>
            </a:blip>
            <a:srcRect b="2645" l="60738" r="17569" t="-676"/>
            <a:stretch/>
          </p:blipFill>
          <p:spPr>
            <a:xfrm flipH="1">
              <a:off x="0" y="1495475"/>
              <a:ext cx="1983476" cy="3640400"/>
            </a:xfrm>
            <a:prstGeom prst="rect">
              <a:avLst/>
            </a:prstGeom>
            <a:noFill/>
            <a:ln>
              <a:noFill/>
            </a:ln>
          </p:spPr>
        </p:pic>
        <p:pic>
          <p:nvPicPr>
            <p:cNvPr id="221" name="Google Shape;221;p36"/>
            <p:cNvPicPr preferRelativeResize="0"/>
            <p:nvPr/>
          </p:nvPicPr>
          <p:blipFill rotWithShape="1">
            <a:blip r:embed="rId4">
              <a:alphaModFix/>
            </a:blip>
            <a:srcRect b="0" l="38091" r="0" t="0"/>
            <a:stretch/>
          </p:blipFill>
          <p:spPr>
            <a:xfrm flipH="1">
              <a:off x="7992298" y="2010025"/>
              <a:ext cx="1151700" cy="1564925"/>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
    <p:spTree>
      <p:nvGrpSpPr>
        <p:cNvPr id="222" name="Shape 222"/>
        <p:cNvGrpSpPr/>
        <p:nvPr/>
      </p:nvGrpSpPr>
      <p:grpSpPr>
        <a:xfrm>
          <a:off x="0" y="0"/>
          <a:ext cx="0" cy="0"/>
          <a:chOff x="0" y="0"/>
          <a:chExt cx="0" cy="0"/>
        </a:xfrm>
      </p:grpSpPr>
      <p:grpSp>
        <p:nvGrpSpPr>
          <p:cNvPr id="223" name="Google Shape;223;p37"/>
          <p:cNvGrpSpPr/>
          <p:nvPr/>
        </p:nvGrpSpPr>
        <p:grpSpPr>
          <a:xfrm flipH="1">
            <a:off x="-2" y="0"/>
            <a:ext cx="9144003" cy="5162076"/>
            <a:chOff x="0" y="0"/>
            <a:chExt cx="9020424" cy="4554907"/>
          </a:xfrm>
        </p:grpSpPr>
        <p:pic>
          <p:nvPicPr>
            <p:cNvPr id="224" name="Google Shape;224;p37"/>
            <p:cNvPicPr preferRelativeResize="0"/>
            <p:nvPr/>
          </p:nvPicPr>
          <p:blipFill rotWithShape="1">
            <a:blip r:embed="rId2">
              <a:alphaModFix amt="48000"/>
            </a:blip>
            <a:srcRect b="19929" l="0" r="10362" t="0"/>
            <a:stretch/>
          </p:blipFill>
          <p:spPr>
            <a:xfrm>
              <a:off x="2" y="0"/>
              <a:ext cx="9020422" cy="4538516"/>
            </a:xfrm>
            <a:prstGeom prst="rect">
              <a:avLst/>
            </a:prstGeom>
            <a:noFill/>
            <a:ln>
              <a:noFill/>
            </a:ln>
          </p:spPr>
        </p:pic>
        <p:pic>
          <p:nvPicPr>
            <p:cNvPr id="225" name="Google Shape;225;p37"/>
            <p:cNvPicPr preferRelativeResize="0"/>
            <p:nvPr/>
          </p:nvPicPr>
          <p:blipFill rotWithShape="1">
            <a:blip r:embed="rId3">
              <a:alphaModFix/>
            </a:blip>
            <a:srcRect b="26023" l="13343" r="59198" t="5994"/>
            <a:stretch/>
          </p:blipFill>
          <p:spPr>
            <a:xfrm flipH="1">
              <a:off x="6257522" y="539509"/>
              <a:ext cx="2762900" cy="4015398"/>
            </a:xfrm>
            <a:prstGeom prst="rect">
              <a:avLst/>
            </a:prstGeom>
            <a:noFill/>
            <a:ln>
              <a:noFill/>
            </a:ln>
          </p:spPr>
        </p:pic>
        <p:pic>
          <p:nvPicPr>
            <p:cNvPr id="226" name="Google Shape;226;p37"/>
            <p:cNvPicPr preferRelativeResize="0"/>
            <p:nvPr/>
          </p:nvPicPr>
          <p:blipFill rotWithShape="1">
            <a:blip r:embed="rId3">
              <a:alphaModFix/>
            </a:blip>
            <a:srcRect b="11598" l="42765" r="39263" t="0"/>
            <a:stretch/>
          </p:blipFill>
          <p:spPr>
            <a:xfrm flipH="1">
              <a:off x="0" y="254169"/>
              <a:ext cx="1490530" cy="4015398"/>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5"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Playfair Display"/>
              <a:buNone/>
              <a:defRPr b="1" i="0" sz="30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000"/>
              <a:buFont typeface="Bebas Neue"/>
              <a:buNone/>
              <a:defRPr b="0" i="0" sz="3000" u="none" cap="none" strike="noStrike">
                <a:solidFill>
                  <a:schemeClr val="dk1"/>
                </a:solidFill>
                <a:latin typeface="Bebas Neue"/>
                <a:ea typeface="Bebas Neue"/>
                <a:cs typeface="Bebas Neue"/>
                <a:sym typeface="Bebas Neue"/>
              </a:defRPr>
            </a:lvl2pPr>
            <a:lvl3pPr lvl="2" marR="0" rtl="0" algn="l">
              <a:lnSpc>
                <a:spcPct val="100000"/>
              </a:lnSpc>
              <a:spcBef>
                <a:spcPts val="0"/>
              </a:spcBef>
              <a:spcAft>
                <a:spcPts val="0"/>
              </a:spcAft>
              <a:buClr>
                <a:schemeClr val="dk1"/>
              </a:buClr>
              <a:buSzPts val="3000"/>
              <a:buFont typeface="Bebas Neue"/>
              <a:buNone/>
              <a:defRPr b="0" i="0" sz="3000" u="none" cap="none" strike="noStrike">
                <a:solidFill>
                  <a:schemeClr val="dk1"/>
                </a:solidFill>
                <a:latin typeface="Bebas Neue"/>
                <a:ea typeface="Bebas Neue"/>
                <a:cs typeface="Bebas Neue"/>
                <a:sym typeface="Bebas Neue"/>
              </a:defRPr>
            </a:lvl3pPr>
            <a:lvl4pPr lvl="3" marR="0" rtl="0" algn="l">
              <a:lnSpc>
                <a:spcPct val="100000"/>
              </a:lnSpc>
              <a:spcBef>
                <a:spcPts val="0"/>
              </a:spcBef>
              <a:spcAft>
                <a:spcPts val="0"/>
              </a:spcAft>
              <a:buClr>
                <a:schemeClr val="dk1"/>
              </a:buClr>
              <a:buSzPts val="3000"/>
              <a:buFont typeface="Bebas Neue"/>
              <a:buNone/>
              <a:defRPr b="0" i="0" sz="3000" u="none" cap="none" strike="noStrike">
                <a:solidFill>
                  <a:schemeClr val="dk1"/>
                </a:solidFill>
                <a:latin typeface="Bebas Neue"/>
                <a:ea typeface="Bebas Neue"/>
                <a:cs typeface="Bebas Neue"/>
                <a:sym typeface="Bebas Neue"/>
              </a:defRPr>
            </a:lvl4pPr>
            <a:lvl5pPr lvl="4" marR="0" rtl="0" algn="l">
              <a:lnSpc>
                <a:spcPct val="100000"/>
              </a:lnSpc>
              <a:spcBef>
                <a:spcPts val="0"/>
              </a:spcBef>
              <a:spcAft>
                <a:spcPts val="0"/>
              </a:spcAft>
              <a:buClr>
                <a:schemeClr val="dk1"/>
              </a:buClr>
              <a:buSzPts val="3000"/>
              <a:buFont typeface="Bebas Neue"/>
              <a:buNone/>
              <a:defRPr b="0" i="0" sz="3000" u="none" cap="none" strike="noStrike">
                <a:solidFill>
                  <a:schemeClr val="dk1"/>
                </a:solidFill>
                <a:latin typeface="Bebas Neue"/>
                <a:ea typeface="Bebas Neue"/>
                <a:cs typeface="Bebas Neue"/>
                <a:sym typeface="Bebas Neue"/>
              </a:defRPr>
            </a:lvl5pPr>
            <a:lvl6pPr lvl="5" marR="0" rtl="0" algn="l">
              <a:lnSpc>
                <a:spcPct val="100000"/>
              </a:lnSpc>
              <a:spcBef>
                <a:spcPts val="0"/>
              </a:spcBef>
              <a:spcAft>
                <a:spcPts val="0"/>
              </a:spcAft>
              <a:buClr>
                <a:schemeClr val="dk1"/>
              </a:buClr>
              <a:buSzPts val="3000"/>
              <a:buFont typeface="Bebas Neue"/>
              <a:buNone/>
              <a:defRPr b="0" i="0" sz="3000" u="none" cap="none" strike="noStrike">
                <a:solidFill>
                  <a:schemeClr val="dk1"/>
                </a:solidFill>
                <a:latin typeface="Bebas Neue"/>
                <a:ea typeface="Bebas Neue"/>
                <a:cs typeface="Bebas Neue"/>
                <a:sym typeface="Bebas Neue"/>
              </a:defRPr>
            </a:lvl6pPr>
            <a:lvl7pPr lvl="6" marR="0" rtl="0" algn="l">
              <a:lnSpc>
                <a:spcPct val="100000"/>
              </a:lnSpc>
              <a:spcBef>
                <a:spcPts val="0"/>
              </a:spcBef>
              <a:spcAft>
                <a:spcPts val="0"/>
              </a:spcAft>
              <a:buClr>
                <a:schemeClr val="dk1"/>
              </a:buClr>
              <a:buSzPts val="3000"/>
              <a:buFont typeface="Bebas Neue"/>
              <a:buNone/>
              <a:defRPr b="0" i="0" sz="3000" u="none" cap="none" strike="noStrike">
                <a:solidFill>
                  <a:schemeClr val="dk1"/>
                </a:solidFill>
                <a:latin typeface="Bebas Neue"/>
                <a:ea typeface="Bebas Neue"/>
                <a:cs typeface="Bebas Neue"/>
                <a:sym typeface="Bebas Neue"/>
              </a:defRPr>
            </a:lvl7pPr>
            <a:lvl8pPr lvl="7" marR="0" rtl="0" algn="l">
              <a:lnSpc>
                <a:spcPct val="100000"/>
              </a:lnSpc>
              <a:spcBef>
                <a:spcPts val="0"/>
              </a:spcBef>
              <a:spcAft>
                <a:spcPts val="0"/>
              </a:spcAft>
              <a:buClr>
                <a:schemeClr val="dk1"/>
              </a:buClr>
              <a:buSzPts val="3000"/>
              <a:buFont typeface="Bebas Neue"/>
              <a:buNone/>
              <a:defRPr b="0" i="0" sz="3000" u="none" cap="none" strike="noStrike">
                <a:solidFill>
                  <a:schemeClr val="dk1"/>
                </a:solidFill>
                <a:latin typeface="Bebas Neue"/>
                <a:ea typeface="Bebas Neue"/>
                <a:cs typeface="Bebas Neue"/>
                <a:sym typeface="Bebas Neue"/>
              </a:defRPr>
            </a:lvl8pPr>
            <a:lvl9pPr lvl="8" marR="0" rtl="0" algn="l">
              <a:lnSpc>
                <a:spcPct val="100000"/>
              </a:lnSpc>
              <a:spcBef>
                <a:spcPts val="0"/>
              </a:spcBef>
              <a:spcAft>
                <a:spcPts val="0"/>
              </a:spcAft>
              <a:buClr>
                <a:schemeClr val="dk1"/>
              </a:buClr>
              <a:buSzPts val="3000"/>
              <a:buFont typeface="Bebas Neue"/>
              <a:buNone/>
              <a:defRPr b="0" i="0" sz="3000" u="none" cap="none" strike="noStrike">
                <a:solidFill>
                  <a:schemeClr val="dk1"/>
                </a:solidFill>
                <a:latin typeface="Bebas Neue"/>
                <a:ea typeface="Bebas Neue"/>
                <a:cs typeface="Bebas Neue"/>
                <a:sym typeface="Bebas Neue"/>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1pPr>
            <a:lvl2pPr indent="-317500" lvl="1" marL="914400" marR="0" rtl="0" algn="l">
              <a:lnSpc>
                <a:spcPct val="115000"/>
              </a:lnSpc>
              <a:spcBef>
                <a:spcPts val="160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2pPr>
            <a:lvl3pPr indent="-317500" lvl="2" marL="1371600" marR="0" rtl="0" algn="l">
              <a:lnSpc>
                <a:spcPct val="115000"/>
              </a:lnSpc>
              <a:spcBef>
                <a:spcPts val="160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3pPr>
            <a:lvl4pPr indent="-317500" lvl="3" marL="1828800" marR="0" rtl="0" algn="l">
              <a:lnSpc>
                <a:spcPct val="115000"/>
              </a:lnSpc>
              <a:spcBef>
                <a:spcPts val="160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4pPr>
            <a:lvl5pPr indent="-317500" lvl="4" marL="2286000" marR="0" rtl="0" algn="l">
              <a:lnSpc>
                <a:spcPct val="115000"/>
              </a:lnSpc>
              <a:spcBef>
                <a:spcPts val="160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5pPr>
            <a:lvl6pPr indent="-317500" lvl="5" marL="2743200" marR="0" rtl="0" algn="l">
              <a:lnSpc>
                <a:spcPct val="115000"/>
              </a:lnSpc>
              <a:spcBef>
                <a:spcPts val="160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6pPr>
            <a:lvl7pPr indent="-317500" lvl="6" marL="3200400" marR="0" rtl="0" algn="l">
              <a:lnSpc>
                <a:spcPct val="115000"/>
              </a:lnSpc>
              <a:spcBef>
                <a:spcPts val="160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7pPr>
            <a:lvl8pPr indent="-317500" lvl="7" marL="3657600" marR="0" rtl="0" algn="l">
              <a:lnSpc>
                <a:spcPct val="115000"/>
              </a:lnSpc>
              <a:spcBef>
                <a:spcPts val="160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8pPr>
            <a:lvl9pPr indent="-317500" lvl="8" marL="4114800" marR="0" rtl="0" algn="l">
              <a:lnSpc>
                <a:spcPct val="115000"/>
              </a:lnSpc>
              <a:spcBef>
                <a:spcPts val="1600"/>
              </a:spcBef>
              <a:spcAft>
                <a:spcPts val="160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8"/>
          <p:cNvPicPr preferRelativeResize="0"/>
          <p:nvPr/>
        </p:nvPicPr>
        <p:blipFill rotWithShape="1">
          <a:blip r:embed="rId3">
            <a:alphaModFix/>
          </a:blip>
          <a:srcRect b="6039" l="40286" r="9134" t="8518"/>
          <a:stretch/>
        </p:blipFill>
        <p:spPr>
          <a:xfrm>
            <a:off x="4054075" y="0"/>
            <a:ext cx="5089926" cy="5143499"/>
          </a:xfrm>
          <a:prstGeom prst="rect">
            <a:avLst/>
          </a:prstGeom>
          <a:noFill/>
          <a:ln>
            <a:noFill/>
          </a:ln>
        </p:spPr>
      </p:pic>
      <p:sp>
        <p:nvSpPr>
          <p:cNvPr id="232" name="Google Shape;232;p38"/>
          <p:cNvSpPr txBox="1"/>
          <p:nvPr>
            <p:ph type="ctrTitle"/>
          </p:nvPr>
        </p:nvSpPr>
        <p:spPr>
          <a:xfrm>
            <a:off x="68038" y="241300"/>
            <a:ext cx="4751700" cy="33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sz="4500"/>
              <a:t>The Metamorphosis of Dialogue in </a:t>
            </a:r>
            <a:r>
              <a:rPr lang="en" sz="4500"/>
              <a:t>“Snow”</a:t>
            </a:r>
            <a:endParaRPr sz="450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7"/>
          <p:cNvSpPr txBox="1"/>
          <p:nvPr>
            <p:ph idx="4294967295" type="body"/>
          </p:nvPr>
        </p:nvSpPr>
        <p:spPr>
          <a:xfrm>
            <a:off x="921650" y="570175"/>
            <a:ext cx="7308900" cy="1634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73D40"/>
              </a:buClr>
              <a:buSzPts val="600"/>
              <a:buFont typeface="Arial"/>
              <a:buNone/>
            </a:pPr>
            <a:r>
              <a:rPr lang="en" sz="2300"/>
              <a:t>Ella coming back to her childlike love for snow, expresses herself using singing now. Ella sings about her memories with her late mother, verbalizing </a:t>
            </a:r>
            <a:r>
              <a:rPr lang="en" sz="2300"/>
              <a:t>vulnerability</a:t>
            </a:r>
            <a:r>
              <a:rPr lang="en" sz="2300"/>
              <a:t> to not only P, but the audience as well. </a:t>
            </a:r>
            <a:endParaRPr sz="2300">
              <a:solidFill>
                <a:schemeClr val="dk2"/>
              </a:solidFill>
            </a:endParaRPr>
          </a:p>
        </p:txBody>
      </p:sp>
      <p:pic>
        <p:nvPicPr>
          <p:cNvPr descr="cartoon character singing illustration 22955955 PNG" id="299" name="Google Shape;299;p47"/>
          <p:cNvPicPr preferRelativeResize="0"/>
          <p:nvPr/>
        </p:nvPicPr>
        <p:blipFill>
          <a:blip r:embed="rId3">
            <a:alphaModFix/>
          </a:blip>
          <a:stretch>
            <a:fillRect/>
          </a:stretch>
        </p:blipFill>
        <p:spPr>
          <a:xfrm>
            <a:off x="3874802" y="2297127"/>
            <a:ext cx="1402600" cy="26512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3" name="Shape 303"/>
        <p:cNvGrpSpPr/>
        <p:nvPr/>
      </p:nvGrpSpPr>
      <p:grpSpPr>
        <a:xfrm>
          <a:off x="0" y="0"/>
          <a:ext cx="0" cy="0"/>
          <a:chOff x="0" y="0"/>
          <a:chExt cx="0" cy="0"/>
        </a:xfrm>
      </p:grpSpPr>
      <p:sp>
        <p:nvSpPr>
          <p:cNvPr id="304" name="Google Shape;304;p48"/>
          <p:cNvSpPr txBox="1"/>
          <p:nvPr>
            <p:ph idx="4294967295" type="body"/>
          </p:nvPr>
        </p:nvSpPr>
        <p:spPr>
          <a:xfrm>
            <a:off x="1698325" y="1373525"/>
            <a:ext cx="7308900" cy="3195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73D40"/>
              </a:buClr>
              <a:buSzPts val="600"/>
              <a:buFont typeface="Arial"/>
              <a:buNone/>
            </a:pPr>
            <a:r>
              <a:rPr lang="en" sz="2100"/>
              <a:t>The lyrics originally sang </a:t>
            </a:r>
            <a:r>
              <a:rPr lang="en" sz="2100"/>
              <a:t>solely</a:t>
            </a:r>
            <a:r>
              <a:rPr lang="en" sz="2100"/>
              <a:t> by P, “Play the snow. Dance the snow. Sing the snow”, end up being sang by both P and Ella. </a:t>
            </a:r>
            <a:endParaRPr sz="2100"/>
          </a:p>
          <a:p>
            <a:pPr indent="0" lvl="0" marL="0" rtl="0" algn="l">
              <a:lnSpc>
                <a:spcPct val="100000"/>
              </a:lnSpc>
              <a:spcBef>
                <a:spcPts val="0"/>
              </a:spcBef>
              <a:spcAft>
                <a:spcPts val="0"/>
              </a:spcAft>
              <a:buClr>
                <a:srgbClr val="273D40"/>
              </a:buClr>
              <a:buSzPts val="600"/>
              <a:buFont typeface="Arial"/>
              <a:buNone/>
            </a:pPr>
            <a:r>
              <a:t/>
            </a:r>
            <a:endParaRPr sz="2100"/>
          </a:p>
          <a:p>
            <a:pPr indent="0" lvl="0" marL="0" rtl="0" algn="l">
              <a:lnSpc>
                <a:spcPct val="100000"/>
              </a:lnSpc>
              <a:spcBef>
                <a:spcPts val="0"/>
              </a:spcBef>
              <a:spcAft>
                <a:spcPts val="0"/>
              </a:spcAft>
              <a:buClr>
                <a:srgbClr val="273D40"/>
              </a:buClr>
              <a:buSzPts val="600"/>
              <a:buFont typeface="Arial"/>
              <a:buNone/>
            </a:pPr>
            <a:r>
              <a:rPr lang="en" sz="2100"/>
              <a:t>The lyrics start off with “We will”.</a:t>
            </a:r>
            <a:endParaRPr sz="2100"/>
          </a:p>
          <a:p>
            <a:pPr indent="0" lvl="0" marL="0" rtl="0" algn="l">
              <a:lnSpc>
                <a:spcPct val="100000"/>
              </a:lnSpc>
              <a:spcBef>
                <a:spcPts val="0"/>
              </a:spcBef>
              <a:spcAft>
                <a:spcPts val="0"/>
              </a:spcAft>
              <a:buClr>
                <a:srgbClr val="273D40"/>
              </a:buClr>
              <a:buSzPts val="600"/>
              <a:buFont typeface="Arial"/>
              <a:buNone/>
            </a:pPr>
            <a:r>
              <a:t/>
            </a:r>
            <a:endParaRPr sz="2100"/>
          </a:p>
          <a:p>
            <a:pPr indent="0" lvl="0" marL="0" rtl="0" algn="l">
              <a:lnSpc>
                <a:spcPct val="100000"/>
              </a:lnSpc>
              <a:spcBef>
                <a:spcPts val="0"/>
              </a:spcBef>
              <a:spcAft>
                <a:spcPts val="0"/>
              </a:spcAft>
              <a:buClr>
                <a:srgbClr val="273D40"/>
              </a:buClr>
              <a:buSzPts val="600"/>
              <a:buFont typeface="Arial"/>
              <a:buNone/>
            </a:pPr>
            <a:r>
              <a:rPr lang="en" sz="2100"/>
              <a:t>As they end the song with those lyrics, </a:t>
            </a:r>
            <a:r>
              <a:rPr lang="en" sz="2100"/>
              <a:t>the word together is added towards the conclusion, establishing their friendship.  </a:t>
            </a:r>
            <a:endParaRPr sz="2100">
              <a:solidFill>
                <a:schemeClr val="dk2"/>
              </a:solidFill>
            </a:endParaRPr>
          </a:p>
        </p:txBody>
      </p:sp>
      <p:pic>
        <p:nvPicPr>
          <p:cNvPr id="305" name="Google Shape;305;p48"/>
          <p:cNvPicPr preferRelativeResize="0"/>
          <p:nvPr/>
        </p:nvPicPr>
        <p:blipFill>
          <a:blip r:embed="rId4">
            <a:alphaModFix/>
          </a:blip>
          <a:stretch>
            <a:fillRect/>
          </a:stretch>
        </p:blipFill>
        <p:spPr>
          <a:xfrm>
            <a:off x="265546" y="2069525"/>
            <a:ext cx="1432775" cy="1328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9"/>
          <p:cNvSpPr txBox="1"/>
          <p:nvPr>
            <p:ph idx="4294967295" type="body"/>
          </p:nvPr>
        </p:nvSpPr>
        <p:spPr>
          <a:xfrm>
            <a:off x="917550" y="953050"/>
            <a:ext cx="7308900" cy="2618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73D40"/>
              </a:buClr>
              <a:buSzPts val="600"/>
              <a:buFont typeface="Arial"/>
              <a:buNone/>
            </a:pPr>
            <a:r>
              <a:rPr lang="en" sz="2300"/>
              <a:t>Dialogue helps the audience really connect with the musical, allowing for greater understanding in these characters. </a:t>
            </a:r>
            <a:endParaRPr sz="2300"/>
          </a:p>
          <a:p>
            <a:pPr indent="0" lvl="0" marL="0" rtl="0" algn="l">
              <a:lnSpc>
                <a:spcPct val="100000"/>
              </a:lnSpc>
              <a:spcBef>
                <a:spcPts val="0"/>
              </a:spcBef>
              <a:spcAft>
                <a:spcPts val="0"/>
              </a:spcAft>
              <a:buClr>
                <a:srgbClr val="273D40"/>
              </a:buClr>
              <a:buSzPts val="600"/>
              <a:buFont typeface="Arial"/>
              <a:buNone/>
            </a:pPr>
            <a:r>
              <a:t/>
            </a:r>
            <a:endParaRPr sz="2300"/>
          </a:p>
          <a:p>
            <a:pPr indent="0" lvl="0" marL="0" rtl="0" algn="l">
              <a:lnSpc>
                <a:spcPct val="100000"/>
              </a:lnSpc>
              <a:spcBef>
                <a:spcPts val="0"/>
              </a:spcBef>
              <a:spcAft>
                <a:spcPts val="0"/>
              </a:spcAft>
              <a:buClr>
                <a:srgbClr val="273D40"/>
              </a:buClr>
              <a:buSzPts val="600"/>
              <a:buFont typeface="Arial"/>
              <a:buNone/>
            </a:pPr>
            <a:r>
              <a:rPr lang="en" sz="2300"/>
              <a:t>Slight changes in speech are recognizable for audience to feel the change in emotions. </a:t>
            </a:r>
            <a:endParaRPr sz="2300"/>
          </a:p>
          <a:p>
            <a:pPr indent="0" lvl="0" marL="0" rtl="0" algn="l">
              <a:lnSpc>
                <a:spcPct val="100000"/>
              </a:lnSpc>
              <a:spcBef>
                <a:spcPts val="0"/>
              </a:spcBef>
              <a:spcAft>
                <a:spcPts val="0"/>
              </a:spcAft>
              <a:buClr>
                <a:srgbClr val="273D40"/>
              </a:buClr>
              <a:buSzPts val="600"/>
              <a:buFont typeface="Arial"/>
              <a:buNone/>
            </a:pPr>
            <a:r>
              <a:t/>
            </a:r>
            <a:endParaRPr sz="2300"/>
          </a:p>
          <a:p>
            <a:pPr indent="0" lvl="0" marL="0" rtl="0" algn="l">
              <a:lnSpc>
                <a:spcPct val="100000"/>
              </a:lnSpc>
              <a:spcBef>
                <a:spcPts val="0"/>
              </a:spcBef>
              <a:spcAft>
                <a:spcPts val="0"/>
              </a:spcAft>
              <a:buClr>
                <a:srgbClr val="273D40"/>
              </a:buClr>
              <a:buSzPts val="600"/>
              <a:buFont typeface="Arial"/>
              <a:buNone/>
            </a:pPr>
            <a:r>
              <a:t/>
            </a: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50"/>
          <p:cNvPicPr preferRelativeResize="0"/>
          <p:nvPr/>
        </p:nvPicPr>
        <p:blipFill>
          <a:blip r:embed="rId3">
            <a:alphaModFix/>
          </a:blip>
          <a:stretch>
            <a:fillRect/>
          </a:stretch>
        </p:blipFill>
        <p:spPr>
          <a:xfrm>
            <a:off x="1822625" y="598188"/>
            <a:ext cx="5272575" cy="4385025"/>
          </a:xfrm>
          <a:prstGeom prst="rect">
            <a:avLst/>
          </a:prstGeom>
          <a:noFill/>
          <a:ln>
            <a:noFill/>
          </a:ln>
        </p:spPr>
      </p:pic>
      <p:sp>
        <p:nvSpPr>
          <p:cNvPr id="316" name="Google Shape;316;p50"/>
          <p:cNvSpPr txBox="1"/>
          <p:nvPr>
            <p:ph idx="4294967295" type="ctrTitle"/>
          </p:nvPr>
        </p:nvSpPr>
        <p:spPr>
          <a:xfrm>
            <a:off x="704825" y="1207875"/>
            <a:ext cx="7435200" cy="1731900"/>
          </a:xfrm>
          <a:prstGeom prst="rect">
            <a:avLst/>
          </a:prstGeom>
          <a:noFill/>
          <a:ln>
            <a:noFill/>
          </a:ln>
        </p:spPr>
        <p:txBody>
          <a:bodyPr anchorCtr="0" anchor="ctr" bIns="158675" lIns="158675" spcFirstLastPara="1" rIns="158675" wrap="square" tIns="158675">
            <a:noAutofit/>
          </a:bodyPr>
          <a:lstStyle/>
          <a:p>
            <a:pPr indent="0" lvl="0" marL="0" rtl="0" algn="ctr">
              <a:lnSpc>
                <a:spcPct val="100000"/>
              </a:lnSpc>
              <a:spcBef>
                <a:spcPts val="0"/>
              </a:spcBef>
              <a:spcAft>
                <a:spcPts val="0"/>
              </a:spcAft>
              <a:buSzPts val="9025"/>
              <a:buNone/>
            </a:pPr>
            <a:r>
              <a:rPr lang="en" sz="4706">
                <a:latin typeface="Bebas Neue"/>
                <a:ea typeface="Bebas Neue"/>
                <a:cs typeface="Bebas Neue"/>
                <a:sym typeface="Bebas Neue"/>
              </a:rPr>
              <a:t>Thanks for listening!</a:t>
            </a:r>
            <a:endParaRPr sz="4706">
              <a:latin typeface="Bebas Neue"/>
              <a:ea typeface="Bebas Neue"/>
              <a:cs typeface="Bebas Neue"/>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2152350" y="1874825"/>
            <a:ext cx="48393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Summary of Snow</a:t>
            </a:r>
            <a:endParaRPr/>
          </a:p>
        </p:txBody>
      </p:sp>
      <p:sp>
        <p:nvSpPr>
          <p:cNvPr id="238" name="Google Shape;238;p39"/>
          <p:cNvSpPr txBox="1"/>
          <p:nvPr>
            <p:ph idx="2" type="title"/>
          </p:nvPr>
        </p:nvSpPr>
        <p:spPr>
          <a:xfrm>
            <a:off x="2152350" y="998475"/>
            <a:ext cx="12426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
              <a:t>01</a:t>
            </a:r>
            <a:endParaRPr/>
          </a:p>
        </p:txBody>
      </p:sp>
      <p:cxnSp>
        <p:nvCxnSpPr>
          <p:cNvPr id="239" name="Google Shape;239;p39"/>
          <p:cNvCxnSpPr/>
          <p:nvPr/>
        </p:nvCxnSpPr>
        <p:spPr>
          <a:xfrm>
            <a:off x="2230238" y="2684350"/>
            <a:ext cx="46005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ph idx="1" type="subTitle"/>
          </p:nvPr>
        </p:nvSpPr>
        <p:spPr>
          <a:xfrm>
            <a:off x="1151700" y="2829200"/>
            <a:ext cx="4818300" cy="178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In “Snow” by Tidtaya Sinutoke &amp; Ty Defoe, it explores two individuals, who are both students. One from Thailand and the other from a northern state. The two </a:t>
            </a:r>
            <a:r>
              <a:rPr lang="en"/>
              <a:t>students</a:t>
            </a:r>
            <a:r>
              <a:rPr lang="en"/>
              <a:t> P and Ella have </a:t>
            </a:r>
            <a:r>
              <a:rPr lang="en"/>
              <a:t>opposing</a:t>
            </a:r>
            <a:r>
              <a:rPr lang="en"/>
              <a:t> views of snow and later on Ella grows to agree with P’s views on snow. </a:t>
            </a:r>
            <a:endParaRPr/>
          </a:p>
        </p:txBody>
      </p:sp>
      <p:sp>
        <p:nvSpPr>
          <p:cNvPr id="245" name="Google Shape;245;p40"/>
          <p:cNvSpPr txBox="1"/>
          <p:nvPr>
            <p:ph type="title"/>
          </p:nvPr>
        </p:nvSpPr>
        <p:spPr>
          <a:xfrm>
            <a:off x="1151700" y="1905472"/>
            <a:ext cx="4402200" cy="69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Summary</a:t>
            </a:r>
            <a:endParaRPr/>
          </a:p>
        </p:txBody>
      </p:sp>
      <p:cxnSp>
        <p:nvCxnSpPr>
          <p:cNvPr id="246" name="Google Shape;246;p40"/>
          <p:cNvCxnSpPr/>
          <p:nvPr/>
        </p:nvCxnSpPr>
        <p:spPr>
          <a:xfrm>
            <a:off x="1268775" y="2720206"/>
            <a:ext cx="4385400" cy="0"/>
          </a:xfrm>
          <a:prstGeom prst="straightConnector1">
            <a:avLst/>
          </a:prstGeom>
          <a:noFill/>
          <a:ln cap="flat" cmpd="sng" w="9525">
            <a:solidFill>
              <a:schemeClr val="dk1"/>
            </a:solidFill>
            <a:prstDash val="solid"/>
            <a:round/>
            <a:headEnd len="sm" w="sm" type="none"/>
            <a:tailEnd len="sm" w="sm" type="none"/>
          </a:ln>
        </p:spPr>
      </p:cxnSp>
      <p:pic>
        <p:nvPicPr>
          <p:cNvPr id="247" name="Google Shape;247;p40"/>
          <p:cNvPicPr preferRelativeResize="0"/>
          <p:nvPr/>
        </p:nvPicPr>
        <p:blipFill>
          <a:blip r:embed="rId3">
            <a:alphaModFix/>
          </a:blip>
          <a:stretch>
            <a:fillRect/>
          </a:stretch>
        </p:blipFill>
        <p:spPr>
          <a:xfrm>
            <a:off x="0" y="0"/>
            <a:ext cx="9144000" cy="50739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ph type="title"/>
          </p:nvPr>
        </p:nvSpPr>
        <p:spPr>
          <a:xfrm>
            <a:off x="2152350" y="1874825"/>
            <a:ext cx="59565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3000"/>
              <a:t>The Dynamic Between P and Ella</a:t>
            </a:r>
            <a:endParaRPr sz="3000"/>
          </a:p>
        </p:txBody>
      </p:sp>
      <p:sp>
        <p:nvSpPr>
          <p:cNvPr id="253" name="Google Shape;253;p41"/>
          <p:cNvSpPr txBox="1"/>
          <p:nvPr>
            <p:ph idx="2" type="title"/>
          </p:nvPr>
        </p:nvSpPr>
        <p:spPr>
          <a:xfrm>
            <a:off x="2152350" y="998475"/>
            <a:ext cx="12426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 sz="7100"/>
              <a:t>02</a:t>
            </a:r>
            <a:endParaRPr sz="7100"/>
          </a:p>
        </p:txBody>
      </p:sp>
      <p:cxnSp>
        <p:nvCxnSpPr>
          <p:cNvPr id="254" name="Google Shape;254;p41"/>
          <p:cNvCxnSpPr/>
          <p:nvPr/>
        </p:nvCxnSpPr>
        <p:spPr>
          <a:xfrm>
            <a:off x="2230238" y="2684350"/>
            <a:ext cx="46005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2"/>
          <p:cNvSpPr txBox="1"/>
          <p:nvPr>
            <p:ph idx="1" type="body"/>
          </p:nvPr>
        </p:nvSpPr>
        <p:spPr>
          <a:xfrm>
            <a:off x="726450" y="2049125"/>
            <a:ext cx="4015200" cy="216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73D40"/>
              </a:buClr>
              <a:buSzPts val="600"/>
              <a:buFont typeface="Arial"/>
              <a:buNone/>
            </a:pPr>
            <a:r>
              <a:rPr lang="en" sz="1900">
                <a:solidFill>
                  <a:schemeClr val="dk2"/>
                </a:solidFill>
              </a:rPr>
              <a:t>P had never experienced snow, while Ella had. This led to constant romanticization from P about snow and the magic and wonders it will bring. Despite Ella putting these thoughts down, P still dreams on. </a:t>
            </a:r>
            <a:endParaRPr sz="1900">
              <a:solidFill>
                <a:schemeClr val="dk2"/>
              </a:solidFill>
            </a:endParaRPr>
          </a:p>
        </p:txBody>
      </p:sp>
      <p:sp>
        <p:nvSpPr>
          <p:cNvPr id="260" name="Google Shape;260;p42"/>
          <p:cNvSpPr txBox="1"/>
          <p:nvPr>
            <p:ph type="title"/>
          </p:nvPr>
        </p:nvSpPr>
        <p:spPr>
          <a:xfrm>
            <a:off x="720000" y="850700"/>
            <a:ext cx="4262700" cy="1081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How Snow Influences their Relationship</a:t>
            </a:r>
            <a:endParaRPr/>
          </a:p>
        </p:txBody>
      </p:sp>
      <p:pic>
        <p:nvPicPr>
          <p:cNvPr id="261" name="Google Shape;261;p42"/>
          <p:cNvPicPr preferRelativeResize="0"/>
          <p:nvPr/>
        </p:nvPicPr>
        <p:blipFill rotWithShape="1">
          <a:blip r:embed="rId3">
            <a:alphaModFix/>
          </a:blip>
          <a:srcRect b="0" l="27471" r="14583" t="21702"/>
          <a:stretch/>
        </p:blipFill>
        <p:spPr>
          <a:xfrm>
            <a:off x="5070475" y="1049300"/>
            <a:ext cx="3360300" cy="3331800"/>
          </a:xfrm>
          <a:prstGeom prst="ellipse">
            <a:avLst/>
          </a:prstGeom>
          <a:noFill/>
          <a:ln>
            <a:noFill/>
          </a:ln>
          <a:effectLst>
            <a:outerShdw blurRad="342900" rotWithShape="0" algn="bl" dist="19050">
              <a:srgbClr val="CCE4F7"/>
            </a:outerShdw>
          </a:effectLst>
        </p:spPr>
      </p:pic>
      <p:cxnSp>
        <p:nvCxnSpPr>
          <p:cNvPr id="262" name="Google Shape;262;p42"/>
          <p:cNvCxnSpPr/>
          <p:nvPr/>
        </p:nvCxnSpPr>
        <p:spPr>
          <a:xfrm flipH="1" rot="10800000">
            <a:off x="738175" y="1972050"/>
            <a:ext cx="4016400" cy="1530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3"/>
          <p:cNvSpPr txBox="1"/>
          <p:nvPr>
            <p:ph idx="4294967295" type="body"/>
          </p:nvPr>
        </p:nvSpPr>
        <p:spPr>
          <a:xfrm>
            <a:off x="2187150" y="299925"/>
            <a:ext cx="5480400" cy="1581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73D40"/>
              </a:buClr>
              <a:buSzPts val="600"/>
              <a:buFont typeface="Arial"/>
              <a:buNone/>
            </a:pPr>
            <a:r>
              <a:rPr lang="en" sz="1900">
                <a:highlight>
                  <a:schemeClr val="lt1"/>
                </a:highlight>
              </a:rPr>
              <a:t>A key point in the presentation of “Snow” is how Tidtaya and Defoe illustrate each individual characters’ current state. </a:t>
            </a:r>
            <a:r>
              <a:rPr lang="en" sz="1900">
                <a:highlight>
                  <a:schemeClr val="lt1"/>
                </a:highlight>
              </a:rPr>
              <a:t>They utilize dialogue, changing the way vocally the dialogue is expressed to show this. </a:t>
            </a:r>
            <a:endParaRPr i="1" sz="1900">
              <a:highlight>
                <a:schemeClr val="lt1"/>
              </a:highlight>
            </a:endParaRPr>
          </a:p>
          <a:p>
            <a:pPr indent="0" lvl="0" marL="0" rtl="0" algn="l">
              <a:lnSpc>
                <a:spcPct val="100000"/>
              </a:lnSpc>
              <a:spcBef>
                <a:spcPts val="0"/>
              </a:spcBef>
              <a:spcAft>
                <a:spcPts val="0"/>
              </a:spcAft>
              <a:buClr>
                <a:srgbClr val="273D40"/>
              </a:buClr>
              <a:buSzPts val="600"/>
              <a:buFont typeface="Arial"/>
              <a:buNone/>
            </a:pPr>
            <a:r>
              <a:t/>
            </a:r>
            <a:endParaRPr i="1" sz="1900"/>
          </a:p>
          <a:p>
            <a:pPr indent="0" lvl="0" marL="0" rtl="0" algn="l">
              <a:lnSpc>
                <a:spcPct val="100000"/>
              </a:lnSpc>
              <a:spcBef>
                <a:spcPts val="0"/>
              </a:spcBef>
              <a:spcAft>
                <a:spcPts val="0"/>
              </a:spcAft>
              <a:buClr>
                <a:srgbClr val="273D40"/>
              </a:buClr>
              <a:buSzPts val="600"/>
              <a:buFont typeface="Arial"/>
              <a:buNone/>
            </a:pPr>
            <a:r>
              <a:t/>
            </a:r>
            <a:endParaRPr sz="1900"/>
          </a:p>
        </p:txBody>
      </p:sp>
      <p:pic>
        <p:nvPicPr>
          <p:cNvPr id="268" name="Google Shape;268;p43"/>
          <p:cNvPicPr preferRelativeResize="0"/>
          <p:nvPr/>
        </p:nvPicPr>
        <p:blipFill>
          <a:blip r:embed="rId3">
            <a:alphaModFix/>
          </a:blip>
          <a:stretch>
            <a:fillRect/>
          </a:stretch>
        </p:blipFill>
        <p:spPr>
          <a:xfrm>
            <a:off x="3020225" y="1881825"/>
            <a:ext cx="3318603" cy="2956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4"/>
          <p:cNvSpPr txBox="1"/>
          <p:nvPr>
            <p:ph idx="4294967295" type="body"/>
          </p:nvPr>
        </p:nvSpPr>
        <p:spPr>
          <a:xfrm>
            <a:off x="711700" y="1953775"/>
            <a:ext cx="3785700" cy="2818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73D40"/>
              </a:buClr>
              <a:buSzPts val="600"/>
              <a:buFont typeface="Arial"/>
              <a:buNone/>
            </a:pPr>
            <a:r>
              <a:rPr lang="en" sz="1900"/>
              <a:t>At the start the audience only hears P sing, while Ella only talks. </a:t>
            </a:r>
            <a:endParaRPr sz="1900"/>
          </a:p>
          <a:p>
            <a:pPr indent="0" lvl="0" marL="0" rtl="0" algn="l">
              <a:lnSpc>
                <a:spcPct val="100000"/>
              </a:lnSpc>
              <a:spcBef>
                <a:spcPts val="0"/>
              </a:spcBef>
              <a:spcAft>
                <a:spcPts val="0"/>
              </a:spcAft>
              <a:buClr>
                <a:srgbClr val="273D40"/>
              </a:buClr>
              <a:buSzPts val="600"/>
              <a:buFont typeface="Arial"/>
              <a:buNone/>
            </a:pPr>
            <a:r>
              <a:t/>
            </a:r>
            <a:endParaRPr sz="1900"/>
          </a:p>
          <a:p>
            <a:pPr indent="0" lvl="0" marL="0" rtl="0" algn="l">
              <a:lnSpc>
                <a:spcPct val="100000"/>
              </a:lnSpc>
              <a:spcBef>
                <a:spcPts val="0"/>
              </a:spcBef>
              <a:spcAft>
                <a:spcPts val="0"/>
              </a:spcAft>
              <a:buClr>
                <a:srgbClr val="273D40"/>
              </a:buClr>
              <a:buSzPts val="600"/>
              <a:buFont typeface="Arial"/>
              <a:buNone/>
            </a:pPr>
            <a:r>
              <a:rPr b="1" lang="en" sz="1900"/>
              <a:t>The singing is a tool used to express joy or glee for snow. On the </a:t>
            </a:r>
            <a:r>
              <a:rPr b="1" lang="en" sz="1900"/>
              <a:t>other hand</a:t>
            </a:r>
            <a:r>
              <a:rPr b="1" lang="en" sz="1900"/>
              <a:t>, the talking conveys a gloomy feeling for snow. </a:t>
            </a:r>
            <a:endParaRPr b="1" sz="1900"/>
          </a:p>
        </p:txBody>
      </p:sp>
      <p:sp>
        <p:nvSpPr>
          <p:cNvPr id="274" name="Google Shape;274;p44"/>
          <p:cNvSpPr txBox="1"/>
          <p:nvPr>
            <p:ph type="title"/>
          </p:nvPr>
        </p:nvSpPr>
        <p:spPr>
          <a:xfrm>
            <a:off x="872400" y="1003100"/>
            <a:ext cx="4262700" cy="72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Singing V. Talking</a:t>
            </a:r>
            <a:endParaRPr/>
          </a:p>
        </p:txBody>
      </p:sp>
      <p:cxnSp>
        <p:nvCxnSpPr>
          <p:cNvPr id="275" name="Google Shape;275;p44"/>
          <p:cNvCxnSpPr/>
          <p:nvPr/>
        </p:nvCxnSpPr>
        <p:spPr>
          <a:xfrm flipH="1" rot="10800000">
            <a:off x="817312" y="1604025"/>
            <a:ext cx="3574500" cy="17700"/>
          </a:xfrm>
          <a:prstGeom prst="straightConnector1">
            <a:avLst/>
          </a:prstGeom>
          <a:noFill/>
          <a:ln cap="flat" cmpd="sng" w="9525">
            <a:solidFill>
              <a:schemeClr val="dk1"/>
            </a:solidFill>
            <a:prstDash val="solid"/>
            <a:round/>
            <a:headEnd len="sm" w="sm" type="none"/>
            <a:tailEnd len="sm" w="sm" type="none"/>
          </a:ln>
        </p:spPr>
      </p:cxnSp>
      <p:pic>
        <p:nvPicPr>
          <p:cNvPr descr="Joy | Cartoonica - Nickelodeon cartoons, Disney Channel, Wiki | Fandom" id="276" name="Google Shape;276;p44"/>
          <p:cNvPicPr preferRelativeResize="0"/>
          <p:nvPr/>
        </p:nvPicPr>
        <p:blipFill>
          <a:blip r:embed="rId3">
            <a:alphaModFix/>
          </a:blip>
          <a:stretch>
            <a:fillRect/>
          </a:stretch>
        </p:blipFill>
        <p:spPr>
          <a:xfrm flipH="1">
            <a:off x="4600737" y="327850"/>
            <a:ext cx="1175525" cy="2644925"/>
          </a:xfrm>
          <a:prstGeom prst="rect">
            <a:avLst/>
          </a:prstGeom>
          <a:noFill/>
          <a:ln>
            <a:noFill/>
          </a:ln>
        </p:spPr>
      </p:pic>
      <p:pic>
        <p:nvPicPr>
          <p:cNvPr descr="Sadness | Inside Out Emotions Wiki | Fandom" id="277" name="Google Shape;277;p44"/>
          <p:cNvPicPr preferRelativeResize="0"/>
          <p:nvPr/>
        </p:nvPicPr>
        <p:blipFill>
          <a:blip r:embed="rId4">
            <a:alphaModFix/>
          </a:blip>
          <a:stretch>
            <a:fillRect/>
          </a:stretch>
        </p:blipFill>
        <p:spPr>
          <a:xfrm flipH="1">
            <a:off x="7416750" y="890850"/>
            <a:ext cx="1510125" cy="2037325"/>
          </a:xfrm>
          <a:prstGeom prst="rect">
            <a:avLst/>
          </a:prstGeom>
          <a:noFill/>
          <a:ln>
            <a:noFill/>
          </a:ln>
        </p:spPr>
      </p:pic>
      <p:pic>
        <p:nvPicPr>
          <p:cNvPr id="278" name="Google Shape;278;p44"/>
          <p:cNvPicPr preferRelativeResize="0"/>
          <p:nvPr/>
        </p:nvPicPr>
        <p:blipFill>
          <a:blip r:embed="rId5">
            <a:alphaModFix/>
          </a:blip>
          <a:stretch>
            <a:fillRect/>
          </a:stretch>
        </p:blipFill>
        <p:spPr>
          <a:xfrm>
            <a:off x="5985200" y="1559050"/>
            <a:ext cx="1431550" cy="1227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5"/>
          <p:cNvSpPr txBox="1"/>
          <p:nvPr>
            <p:ph type="title"/>
          </p:nvPr>
        </p:nvSpPr>
        <p:spPr>
          <a:xfrm>
            <a:off x="2152350" y="1874825"/>
            <a:ext cx="59565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3000"/>
              <a:t>Ella’s transformation</a:t>
            </a:r>
            <a:endParaRPr sz="3000"/>
          </a:p>
        </p:txBody>
      </p:sp>
      <p:sp>
        <p:nvSpPr>
          <p:cNvPr id="284" name="Google Shape;284;p45"/>
          <p:cNvSpPr txBox="1"/>
          <p:nvPr>
            <p:ph idx="2" type="title"/>
          </p:nvPr>
        </p:nvSpPr>
        <p:spPr>
          <a:xfrm>
            <a:off x="2152350" y="998475"/>
            <a:ext cx="12426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 sz="7100"/>
              <a:t>03</a:t>
            </a:r>
            <a:endParaRPr sz="7100"/>
          </a:p>
        </p:txBody>
      </p:sp>
      <p:cxnSp>
        <p:nvCxnSpPr>
          <p:cNvPr id="285" name="Google Shape;285;p45"/>
          <p:cNvCxnSpPr/>
          <p:nvPr/>
        </p:nvCxnSpPr>
        <p:spPr>
          <a:xfrm>
            <a:off x="2230238" y="2684350"/>
            <a:ext cx="46005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6"/>
          <p:cNvSpPr txBox="1"/>
          <p:nvPr>
            <p:ph idx="4294967295" type="body"/>
          </p:nvPr>
        </p:nvSpPr>
        <p:spPr>
          <a:xfrm>
            <a:off x="921650" y="570175"/>
            <a:ext cx="7308900" cy="1634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273D40"/>
              </a:buClr>
              <a:buSzPts val="600"/>
              <a:buFont typeface="Arial"/>
              <a:buNone/>
            </a:pPr>
            <a:r>
              <a:rPr lang="en" sz="2300"/>
              <a:t>As the song progresses, P imagines the snow once more, describing how magical the snow will be. Finally, Ella comes back to her original affection for snow, one that was not shown to the audience prior.</a:t>
            </a:r>
            <a:endParaRPr sz="2300">
              <a:solidFill>
                <a:schemeClr val="dk2"/>
              </a:solidFill>
            </a:endParaRPr>
          </a:p>
        </p:txBody>
      </p:sp>
      <p:pic>
        <p:nvPicPr>
          <p:cNvPr descr="Illustration Man Changing Baby Infant Young Stock Vector (Royalty Free)  1666711567 | Shutterstock" id="291" name="Google Shape;291;p46"/>
          <p:cNvPicPr preferRelativeResize="0"/>
          <p:nvPr/>
        </p:nvPicPr>
        <p:blipFill rotWithShape="1">
          <a:blip r:embed="rId3">
            <a:alphaModFix/>
          </a:blip>
          <a:srcRect b="5702" l="0" r="72374" t="12950"/>
          <a:stretch/>
        </p:blipFill>
        <p:spPr>
          <a:xfrm>
            <a:off x="5557700" y="2662375"/>
            <a:ext cx="976225" cy="2169650"/>
          </a:xfrm>
          <a:prstGeom prst="rect">
            <a:avLst/>
          </a:prstGeom>
          <a:noFill/>
          <a:ln>
            <a:noFill/>
          </a:ln>
        </p:spPr>
      </p:pic>
      <p:pic>
        <p:nvPicPr>
          <p:cNvPr descr="Illustration Man Changing Baby Infant Young Stock Vector (Royalty Free)  1666711567 | Shutterstock" id="292" name="Google Shape;292;p46"/>
          <p:cNvPicPr preferRelativeResize="0"/>
          <p:nvPr/>
        </p:nvPicPr>
        <p:blipFill rotWithShape="1">
          <a:blip r:embed="rId3">
            <a:alphaModFix/>
          </a:blip>
          <a:srcRect b="5123" l="67926" r="0" t="0"/>
          <a:stretch/>
        </p:blipFill>
        <p:spPr>
          <a:xfrm>
            <a:off x="2247225" y="2481950"/>
            <a:ext cx="1133400" cy="2530500"/>
          </a:xfrm>
          <a:prstGeom prst="rect">
            <a:avLst/>
          </a:prstGeom>
          <a:noFill/>
          <a:ln>
            <a:noFill/>
          </a:ln>
        </p:spPr>
      </p:pic>
      <p:sp>
        <p:nvSpPr>
          <p:cNvPr id="293" name="Google Shape;293;p46"/>
          <p:cNvSpPr/>
          <p:nvPr/>
        </p:nvSpPr>
        <p:spPr>
          <a:xfrm>
            <a:off x="3861300" y="3548500"/>
            <a:ext cx="1321200" cy="345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nowy Mountains Minitheme by Slidesgo">
  <a:themeElements>
    <a:clrScheme name="Simple Light">
      <a:dk1>
        <a:srgbClr val="001C25"/>
      </a:dk1>
      <a:lt1>
        <a:srgbClr val="FFFFFF"/>
      </a:lt1>
      <a:dk2>
        <a:srgbClr val="4D4D4D"/>
      </a:dk2>
      <a:lt2>
        <a:srgbClr val="7A7A7A"/>
      </a:lt2>
      <a:accent1>
        <a:srgbClr val="263D63"/>
      </a:accent1>
      <a:accent2>
        <a:srgbClr val="FFFFFF"/>
      </a:accent2>
      <a:accent3>
        <a:srgbClr val="FFFFFF"/>
      </a:accent3>
      <a:accent4>
        <a:srgbClr val="FFFFFF"/>
      </a:accent4>
      <a:accent5>
        <a:srgbClr val="FFFFFF"/>
      </a:accent5>
      <a:accent6>
        <a:srgbClr val="FFFFFF"/>
      </a:accent6>
      <a:hlink>
        <a:srgbClr val="001C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