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89BE3-BDAE-1443-FD73-7B1C7B2FCFFF}" v="4" dt="2025-10-07T22:11:10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TRANSLATION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Lorena Bregu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child holding her head and looking at a book&#10;&#10;AI-generated content may be incorrect.">
            <a:extLst>
              <a:ext uri="{FF2B5EF4-FFF2-40B4-BE49-F238E27FC236}">
                <a16:creationId xmlns:a16="http://schemas.microsoft.com/office/drawing/2014/main" id="{4F1B212E-B92F-5F6E-FFF6-308EEC4C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47" y="2315158"/>
            <a:ext cx="4730214" cy="22276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3DF645-DF50-FF53-2EDA-9A2484A0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About my essay</a:t>
            </a:r>
            <a:r>
              <a:rPr lang="en-US" sz="4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2B32-DFF6-D42A-C60A-0DB7CE76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In my essay I take the reader through my journey of writing my college essay.</a:t>
            </a:r>
          </a:p>
          <a:p>
            <a:r>
              <a:rPr lang="en-US" sz="1400" dirty="0">
                <a:solidFill>
                  <a:schemeClr val="tx2"/>
                </a:solidFill>
              </a:rPr>
              <a:t>I start off talking about how much of a toll said essay had on my mental health. I was offered help which I took hesitantly, but it didn’t help at first. Insecurity took the best of me when I was first offered help making me question my intelligence.</a:t>
            </a:r>
          </a:p>
          <a:p>
            <a:r>
              <a:rPr lang="en-US" sz="1400" dirty="0">
                <a:solidFill>
                  <a:schemeClr val="tx2"/>
                </a:solidFill>
              </a:rPr>
              <a:t>As I continued my journey people like my mom and a faculty member were the reason, I began to gain confidence in my writing.</a:t>
            </a:r>
          </a:p>
          <a:p>
            <a:r>
              <a:rPr lang="en-US" sz="1400" dirty="0">
                <a:solidFill>
                  <a:schemeClr val="tx2"/>
                </a:solidFill>
              </a:rPr>
              <a:t>After submitting my college essay, I spoke about the outcomes that came out from it.</a:t>
            </a:r>
          </a:p>
        </p:txBody>
      </p:sp>
    </p:spTree>
    <p:extLst>
      <p:ext uri="{BB962C8B-B14F-4D97-AF65-F5344CB8AC3E}">
        <p14:creationId xmlns:p14="http://schemas.microsoft.com/office/powerpoint/2010/main" val="42241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erson lying on a bed with an alarm clock&#10;&#10;AI-generated content may be incorrect.">
            <a:extLst>
              <a:ext uri="{FF2B5EF4-FFF2-40B4-BE49-F238E27FC236}">
                <a16:creationId xmlns:a16="http://schemas.microsoft.com/office/drawing/2014/main" id="{6204E1B5-CA72-C58D-CF3E-5B207CAF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47" r="29093" b="-1"/>
          <a:stretch>
            <a:fillRect/>
          </a:stretch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07000D-014B-CB5B-52F0-35DF5883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/>
                <a:cs typeface="Times New Roman"/>
              </a:rPr>
              <a:t>“I spent multiple sleepless nights trying to figure out how to tell my own mother I didn’t get into any colleges because I’m simply just stupid”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513C-018A-6D16-75AC-05B4782E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This was my first big anxiety moment when writing my essay.</a:t>
            </a:r>
          </a:p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It really represents how restless I was when it came to my essay and how much I craved my mother's validation; I just wanted her to be proud.</a:t>
            </a:r>
          </a:p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1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erson&amp;#39;s hand coming out of sand&#10;&#10;AI-generated content may be incorrect.">
            <a:extLst>
              <a:ext uri="{FF2B5EF4-FFF2-40B4-BE49-F238E27FC236}">
                <a16:creationId xmlns:a16="http://schemas.microsoft.com/office/drawing/2014/main" id="{80E00C4D-DEEE-32BF-4167-3897D5E4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6" y="1876616"/>
            <a:ext cx="4571936" cy="308145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B528DB-0524-9763-7F94-8AC15F1F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/>
                <a:cs typeface="Times New Roman"/>
              </a:rPr>
              <a:t>“Every minute that went by, I’d slowly sink into my seat increasingly, as if quicksand was engulfing my body, suffocating me.”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ACA4B-86C0-200D-FAC4-EDEE9C29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-This is a perfect representation on how I felt about my thoughts on writing my college essay </a:t>
            </a:r>
          </a:p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-I love how I used metaphors and imagery to explain that suffocating feeling </a:t>
            </a:r>
          </a:p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- It’s one of my favorite lines in my essay</a:t>
            </a:r>
            <a:endParaRPr lang="en-US" sz="1800">
              <a:solidFill>
                <a:schemeClr val="bg1"/>
              </a:solidFill>
            </a:endParaRPr>
          </a:p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1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erson and a child smiling&#10;&#10;AI-generated content may be incorrect.">
            <a:extLst>
              <a:ext uri="{FF2B5EF4-FFF2-40B4-BE49-F238E27FC236}">
                <a16:creationId xmlns:a16="http://schemas.microsoft.com/office/drawing/2014/main" id="{F04AC20B-D99A-8DD0-7B4A-DFA3EECF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98" r="13641" b="-1"/>
          <a:stretch>
            <a:fillRect/>
          </a:stretch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05E27A-5A89-5B07-3928-6D72AB92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imes New Roman"/>
                <a:cs typeface="Times New Roman"/>
              </a:rPr>
              <a:t>“Neni, you sound so smart in English, you are so lucky”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69B45-D6A8-1202-7C7D-49630D5E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When my mother said this to me it was a turning point in my writing career, even though she didn't speak perfect English that validation from her was a different feeling</a:t>
            </a:r>
          </a:p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I felt like I accomplished something so big in that moment</a:t>
            </a:r>
          </a:p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1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erson hugging herself&#10;&#10;AI-generated content may be incorrect.">
            <a:extLst>
              <a:ext uri="{FF2B5EF4-FFF2-40B4-BE49-F238E27FC236}">
                <a16:creationId xmlns:a16="http://schemas.microsoft.com/office/drawing/2014/main" id="{AFE2543C-2C50-672F-961E-3D590023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65" r="8501" b="2"/>
          <a:stretch>
            <a:fillRect/>
          </a:stretch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BABBE8-B722-DF08-D510-48496D67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en-US" sz="3400" b="1">
                <a:solidFill>
                  <a:schemeClr val="bg1"/>
                </a:solidFill>
                <a:latin typeface="Times New Roman"/>
                <a:cs typeface="Times New Roman"/>
              </a:rPr>
              <a:t>“In each application, I embraced the fact that I knew three languages and that I wasn’t born in New York.”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9040F-EDC9-A0CA-138F-DC225720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This was a big step in my life, although I did joke about knowing three languages as a flex this was when I was serious about my linguistic skills</a:t>
            </a:r>
          </a:p>
        </p:txBody>
      </p:sp>
    </p:spTree>
    <p:extLst>
      <p:ext uri="{BB962C8B-B14F-4D97-AF65-F5344CB8AC3E}">
        <p14:creationId xmlns:p14="http://schemas.microsoft.com/office/powerpoint/2010/main" val="334739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erson pointing at his shirt&#10;&#10;AI-generated content may be incorrect.">
            <a:extLst>
              <a:ext uri="{FF2B5EF4-FFF2-40B4-BE49-F238E27FC236}">
                <a16:creationId xmlns:a16="http://schemas.microsoft.com/office/drawing/2014/main" id="{33FB20CB-2A44-D5CC-6AA7-1E538F6A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21"/>
          <a:stretch>
            <a:fillRect/>
          </a:stretch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2749FE-CEB2-8B9A-2D47-5F89E205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imes New Roman"/>
                <a:cs typeface="Times New Roman"/>
              </a:rPr>
              <a:t>“It wasn't the way I wrote that limited me; it was 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3DBE-81F8-9AEB-1522-5ACA4EE9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This was a big self-realization moment that took a while to come to terms with</a:t>
            </a:r>
          </a:p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I was blessed with the resources to learn and get a higher education which my family didn’t, so I took it for granted because of insecurities</a:t>
            </a:r>
          </a:p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2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E091A9-E791-C33D-CF02-31A997DF2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EA93-D7F4-7877-7989-E1DDEC4B8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214779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TRANSLATION 1</vt:lpstr>
      <vt:lpstr>About my essay </vt:lpstr>
      <vt:lpstr>“I spent multiple sleepless nights trying to figure out how to tell my own mother I didn’t get into any colleges because I’m simply just stupid”</vt:lpstr>
      <vt:lpstr>“Every minute that went by, I’d slowly sink into my seat increasingly, as if quicksand was engulfing my body, suffocating me.”</vt:lpstr>
      <vt:lpstr>“Neni, you sound so smart in English, you are so lucky”</vt:lpstr>
      <vt:lpstr>“In each application, I embraced the fact that I knew three languages and that I wasn’t born in New York.”</vt:lpstr>
      <vt:lpstr>“It wasn't the way I wrote that limited me; it was me”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196</cp:revision>
  <dcterms:created xsi:type="dcterms:W3CDTF">2025-09-28T23:11:25Z</dcterms:created>
  <dcterms:modified xsi:type="dcterms:W3CDTF">2025-12-18T01:39:40Z</dcterms:modified>
</cp:coreProperties>
</file>