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6FA4"/>
    <a:srgbClr val="2A6131"/>
    <a:srgbClr val="DC7CD1"/>
    <a:srgbClr val="D1E2F1"/>
    <a:srgbClr val="D1D8D1"/>
    <a:srgbClr val="F8D9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660"/>
  </p:normalViewPr>
  <p:slideViewPr>
    <p:cSldViewPr snapToGrid="0">
      <p:cViewPr varScale="1">
        <p:scale>
          <a:sx n="97" d="100"/>
          <a:sy n="97" d="100"/>
        </p:scale>
        <p:origin x="1110"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ECDDC1-413F-4AF7-B76F-74DC92DC8716}" type="doc">
      <dgm:prSet loTypeId="urn:microsoft.com/office/officeart/2005/8/layout/vList5" loCatId="list" qsTypeId="urn:microsoft.com/office/officeart/2005/8/quickstyle/simple1" qsCatId="simple" csTypeId="urn:microsoft.com/office/officeart/2005/8/colors/colorful2" csCatId="colorful"/>
      <dgm:spPr/>
      <dgm:t>
        <a:bodyPr/>
        <a:lstStyle/>
        <a:p>
          <a:endParaRPr lang="en-US"/>
        </a:p>
      </dgm:t>
    </dgm:pt>
    <dgm:pt modelId="{9EE46038-61F5-41A1-B71F-2E3228C2929D}">
      <dgm:prSet/>
      <dgm:spPr/>
      <dgm:t>
        <a:bodyPr/>
        <a:lstStyle/>
        <a:p>
          <a:r>
            <a:rPr lang="en-US"/>
            <a:t>Phase 1:</a:t>
          </a:r>
        </a:p>
      </dgm:t>
    </dgm:pt>
    <dgm:pt modelId="{5D366A77-F5F2-4A70-B5B5-ADB5D976E74D}" type="parTrans" cxnId="{A80BA6FF-7EF7-4B63-AB1C-D5544D5A1FC4}">
      <dgm:prSet/>
      <dgm:spPr/>
      <dgm:t>
        <a:bodyPr/>
        <a:lstStyle/>
        <a:p>
          <a:endParaRPr lang="en-US"/>
        </a:p>
      </dgm:t>
    </dgm:pt>
    <dgm:pt modelId="{D750C3CB-6110-4AE4-B422-6101125524D0}" type="sibTrans" cxnId="{A80BA6FF-7EF7-4B63-AB1C-D5544D5A1FC4}">
      <dgm:prSet/>
      <dgm:spPr/>
      <dgm:t>
        <a:bodyPr/>
        <a:lstStyle/>
        <a:p>
          <a:endParaRPr lang="en-US"/>
        </a:p>
      </dgm:t>
    </dgm:pt>
    <dgm:pt modelId="{C8BBD7EC-C5EB-46CC-BE28-E4FF798774E2}">
      <dgm:prSet/>
      <dgm:spPr/>
      <dgm:t>
        <a:bodyPr/>
        <a:lstStyle/>
        <a:p>
          <a:r>
            <a:rPr lang="en-US"/>
            <a:t>Gather NYC Pigeon related headlines from local Newspaper publications, (NY Times, NY Post, etc.) Collect basic metadata</a:t>
          </a:r>
        </a:p>
      </dgm:t>
    </dgm:pt>
    <dgm:pt modelId="{1003D13C-201F-451A-A36B-0B4191137F6B}" type="parTrans" cxnId="{4BFE8974-0848-4289-90D0-9291380872F2}">
      <dgm:prSet/>
      <dgm:spPr/>
      <dgm:t>
        <a:bodyPr/>
        <a:lstStyle/>
        <a:p>
          <a:endParaRPr lang="en-US"/>
        </a:p>
      </dgm:t>
    </dgm:pt>
    <dgm:pt modelId="{131BA38A-8577-4E34-9B98-C3CBBE536929}" type="sibTrans" cxnId="{4BFE8974-0848-4289-90D0-9291380872F2}">
      <dgm:prSet/>
      <dgm:spPr/>
      <dgm:t>
        <a:bodyPr/>
        <a:lstStyle/>
        <a:p>
          <a:endParaRPr lang="en-US"/>
        </a:p>
      </dgm:t>
    </dgm:pt>
    <dgm:pt modelId="{8576A9D3-24E7-4E94-A14E-BA047C266FF7}">
      <dgm:prSet/>
      <dgm:spPr/>
      <dgm:t>
        <a:bodyPr/>
        <a:lstStyle/>
        <a:p>
          <a:r>
            <a:rPr lang="en-US"/>
            <a:t>Phase 2:</a:t>
          </a:r>
        </a:p>
      </dgm:t>
    </dgm:pt>
    <dgm:pt modelId="{03E7B766-5AAB-41AF-A7F2-52523F081F31}" type="parTrans" cxnId="{EAFE5316-4D68-4D73-8E8B-97B8DF2A21C3}">
      <dgm:prSet/>
      <dgm:spPr/>
      <dgm:t>
        <a:bodyPr/>
        <a:lstStyle/>
        <a:p>
          <a:endParaRPr lang="en-US"/>
        </a:p>
      </dgm:t>
    </dgm:pt>
    <dgm:pt modelId="{D3CC7201-C3DD-4461-9AE9-0E4A16A2076D}" type="sibTrans" cxnId="{EAFE5316-4D68-4D73-8E8B-97B8DF2A21C3}">
      <dgm:prSet/>
      <dgm:spPr/>
      <dgm:t>
        <a:bodyPr/>
        <a:lstStyle/>
        <a:p>
          <a:endParaRPr lang="en-US"/>
        </a:p>
      </dgm:t>
    </dgm:pt>
    <dgm:pt modelId="{C2CA0795-B7F0-48A3-9E96-71CB69B084FC}">
      <dgm:prSet/>
      <dgm:spPr/>
      <dgm:t>
        <a:bodyPr/>
        <a:lstStyle/>
        <a:p>
          <a:r>
            <a:rPr lang="en-US"/>
            <a:t>Build metadata standard categorization. (Tone, theme, location, interaction type). Begin designing template on digital platform using Omeka</a:t>
          </a:r>
        </a:p>
      </dgm:t>
    </dgm:pt>
    <dgm:pt modelId="{347CDBF5-6B4F-4416-A6E5-046904B2C2DD}" type="parTrans" cxnId="{38AF77C5-2B60-4DBA-A6EF-A137815C5397}">
      <dgm:prSet/>
      <dgm:spPr/>
      <dgm:t>
        <a:bodyPr/>
        <a:lstStyle/>
        <a:p>
          <a:endParaRPr lang="en-US"/>
        </a:p>
      </dgm:t>
    </dgm:pt>
    <dgm:pt modelId="{C0D80349-4D23-4A5D-896D-8F49D5306094}" type="sibTrans" cxnId="{38AF77C5-2B60-4DBA-A6EF-A137815C5397}">
      <dgm:prSet/>
      <dgm:spPr/>
      <dgm:t>
        <a:bodyPr/>
        <a:lstStyle/>
        <a:p>
          <a:endParaRPr lang="en-US"/>
        </a:p>
      </dgm:t>
    </dgm:pt>
    <dgm:pt modelId="{9F50A852-986A-4BE7-9666-1C6990195E05}">
      <dgm:prSet/>
      <dgm:spPr/>
      <dgm:t>
        <a:bodyPr/>
        <a:lstStyle/>
        <a:p>
          <a:r>
            <a:rPr lang="en-US"/>
            <a:t>Phase 3:</a:t>
          </a:r>
        </a:p>
      </dgm:t>
    </dgm:pt>
    <dgm:pt modelId="{A21367E1-65E8-4047-AE2C-55B31DA02D3D}" type="parTrans" cxnId="{3B33A6E5-658E-4E2D-A8AD-34B3F5328983}">
      <dgm:prSet/>
      <dgm:spPr/>
      <dgm:t>
        <a:bodyPr/>
        <a:lstStyle/>
        <a:p>
          <a:endParaRPr lang="en-US"/>
        </a:p>
      </dgm:t>
    </dgm:pt>
    <dgm:pt modelId="{55995732-7DA7-48DC-9987-7820DF5C492F}" type="sibTrans" cxnId="{3B33A6E5-658E-4E2D-A8AD-34B3F5328983}">
      <dgm:prSet/>
      <dgm:spPr/>
      <dgm:t>
        <a:bodyPr/>
        <a:lstStyle/>
        <a:p>
          <a:endParaRPr lang="en-US"/>
        </a:p>
      </dgm:t>
    </dgm:pt>
    <dgm:pt modelId="{98B09B91-82BE-4A87-B362-BDE3A36F0674}">
      <dgm:prSet/>
      <dgm:spPr/>
      <dgm:t>
        <a:bodyPr/>
        <a:lstStyle/>
        <a:p>
          <a:r>
            <a:rPr lang="en-US"/>
            <a:t>Upload headlines, curate into collection themes, and develop interactive timeline. Adding only metadata information where permissions unavailable</a:t>
          </a:r>
        </a:p>
      </dgm:t>
    </dgm:pt>
    <dgm:pt modelId="{AB3F075F-3E16-41DC-9E72-12432E817211}" type="parTrans" cxnId="{ACCEDD3E-9779-4E55-B7FC-A9C02B3F6C29}">
      <dgm:prSet/>
      <dgm:spPr/>
      <dgm:t>
        <a:bodyPr/>
        <a:lstStyle/>
        <a:p>
          <a:endParaRPr lang="en-US"/>
        </a:p>
      </dgm:t>
    </dgm:pt>
    <dgm:pt modelId="{31B331C0-B2C7-45E5-AC01-3B22F234D65C}" type="sibTrans" cxnId="{ACCEDD3E-9779-4E55-B7FC-A9C02B3F6C29}">
      <dgm:prSet/>
      <dgm:spPr/>
      <dgm:t>
        <a:bodyPr/>
        <a:lstStyle/>
        <a:p>
          <a:endParaRPr lang="en-US"/>
        </a:p>
      </dgm:t>
    </dgm:pt>
    <dgm:pt modelId="{9A826CA9-4694-44BE-86F9-0E29F9E7DBCA}" type="pres">
      <dgm:prSet presAssocID="{41ECDDC1-413F-4AF7-B76F-74DC92DC8716}" presName="Name0" presStyleCnt="0">
        <dgm:presLayoutVars>
          <dgm:dir/>
          <dgm:animLvl val="lvl"/>
          <dgm:resizeHandles val="exact"/>
        </dgm:presLayoutVars>
      </dgm:prSet>
      <dgm:spPr/>
    </dgm:pt>
    <dgm:pt modelId="{1852EFE5-B0C3-4F95-BEFE-321EEBD1DFD2}" type="pres">
      <dgm:prSet presAssocID="{9EE46038-61F5-41A1-B71F-2E3228C2929D}" presName="linNode" presStyleCnt="0"/>
      <dgm:spPr/>
    </dgm:pt>
    <dgm:pt modelId="{F82D88FA-F18F-4343-8F4D-7FD940F89236}" type="pres">
      <dgm:prSet presAssocID="{9EE46038-61F5-41A1-B71F-2E3228C2929D}" presName="parentText" presStyleLbl="node1" presStyleIdx="0" presStyleCnt="3">
        <dgm:presLayoutVars>
          <dgm:chMax val="1"/>
          <dgm:bulletEnabled val="1"/>
        </dgm:presLayoutVars>
      </dgm:prSet>
      <dgm:spPr/>
    </dgm:pt>
    <dgm:pt modelId="{E0C69105-9702-4777-853B-07C650C2D54D}" type="pres">
      <dgm:prSet presAssocID="{9EE46038-61F5-41A1-B71F-2E3228C2929D}" presName="descendantText" presStyleLbl="alignAccFollowNode1" presStyleIdx="0" presStyleCnt="3">
        <dgm:presLayoutVars>
          <dgm:bulletEnabled val="1"/>
        </dgm:presLayoutVars>
      </dgm:prSet>
      <dgm:spPr/>
    </dgm:pt>
    <dgm:pt modelId="{9FC5291D-53E2-4FE5-ACD5-F4BDB570EF80}" type="pres">
      <dgm:prSet presAssocID="{D750C3CB-6110-4AE4-B422-6101125524D0}" presName="sp" presStyleCnt="0"/>
      <dgm:spPr/>
    </dgm:pt>
    <dgm:pt modelId="{90866B8C-2B97-4506-8FA4-763F6A93594A}" type="pres">
      <dgm:prSet presAssocID="{8576A9D3-24E7-4E94-A14E-BA047C266FF7}" presName="linNode" presStyleCnt="0"/>
      <dgm:spPr/>
    </dgm:pt>
    <dgm:pt modelId="{8C8EA9D5-A389-41CA-90EA-ACBFB9F83039}" type="pres">
      <dgm:prSet presAssocID="{8576A9D3-24E7-4E94-A14E-BA047C266FF7}" presName="parentText" presStyleLbl="node1" presStyleIdx="1" presStyleCnt="3">
        <dgm:presLayoutVars>
          <dgm:chMax val="1"/>
          <dgm:bulletEnabled val="1"/>
        </dgm:presLayoutVars>
      </dgm:prSet>
      <dgm:spPr/>
    </dgm:pt>
    <dgm:pt modelId="{5D8C69B1-6305-4A91-9658-6135945CA5FF}" type="pres">
      <dgm:prSet presAssocID="{8576A9D3-24E7-4E94-A14E-BA047C266FF7}" presName="descendantText" presStyleLbl="alignAccFollowNode1" presStyleIdx="1" presStyleCnt="3">
        <dgm:presLayoutVars>
          <dgm:bulletEnabled val="1"/>
        </dgm:presLayoutVars>
      </dgm:prSet>
      <dgm:spPr/>
    </dgm:pt>
    <dgm:pt modelId="{C44D3DD9-F734-4517-8B8B-2A4C0F2DF48F}" type="pres">
      <dgm:prSet presAssocID="{D3CC7201-C3DD-4461-9AE9-0E4A16A2076D}" presName="sp" presStyleCnt="0"/>
      <dgm:spPr/>
    </dgm:pt>
    <dgm:pt modelId="{580C1CB1-FCB9-4C60-A04D-0C3A1F92E028}" type="pres">
      <dgm:prSet presAssocID="{9F50A852-986A-4BE7-9666-1C6990195E05}" presName="linNode" presStyleCnt="0"/>
      <dgm:spPr/>
    </dgm:pt>
    <dgm:pt modelId="{37CFD2E7-2804-4886-BDBB-827D6DD001CC}" type="pres">
      <dgm:prSet presAssocID="{9F50A852-986A-4BE7-9666-1C6990195E05}" presName="parentText" presStyleLbl="node1" presStyleIdx="2" presStyleCnt="3">
        <dgm:presLayoutVars>
          <dgm:chMax val="1"/>
          <dgm:bulletEnabled val="1"/>
        </dgm:presLayoutVars>
      </dgm:prSet>
      <dgm:spPr/>
    </dgm:pt>
    <dgm:pt modelId="{27991888-3C99-4C82-A104-48E307FE0115}" type="pres">
      <dgm:prSet presAssocID="{9F50A852-986A-4BE7-9666-1C6990195E05}" presName="descendantText" presStyleLbl="alignAccFollowNode1" presStyleIdx="2" presStyleCnt="3">
        <dgm:presLayoutVars>
          <dgm:bulletEnabled val="1"/>
        </dgm:presLayoutVars>
      </dgm:prSet>
      <dgm:spPr/>
    </dgm:pt>
  </dgm:ptLst>
  <dgm:cxnLst>
    <dgm:cxn modelId="{EAFE5316-4D68-4D73-8E8B-97B8DF2A21C3}" srcId="{41ECDDC1-413F-4AF7-B76F-74DC92DC8716}" destId="{8576A9D3-24E7-4E94-A14E-BA047C266FF7}" srcOrd="1" destOrd="0" parTransId="{03E7B766-5AAB-41AF-A7F2-52523F081F31}" sibTransId="{D3CC7201-C3DD-4461-9AE9-0E4A16A2076D}"/>
    <dgm:cxn modelId="{3B274839-0AA1-4DAD-915F-9E8F10E8A4E5}" type="presOf" srcId="{41ECDDC1-413F-4AF7-B76F-74DC92DC8716}" destId="{9A826CA9-4694-44BE-86F9-0E29F9E7DBCA}" srcOrd="0" destOrd="0" presId="urn:microsoft.com/office/officeart/2005/8/layout/vList5"/>
    <dgm:cxn modelId="{ACCEDD3E-9779-4E55-B7FC-A9C02B3F6C29}" srcId="{9F50A852-986A-4BE7-9666-1C6990195E05}" destId="{98B09B91-82BE-4A87-B362-BDE3A36F0674}" srcOrd="0" destOrd="0" parTransId="{AB3F075F-3E16-41DC-9E72-12432E817211}" sibTransId="{31B331C0-B2C7-45E5-AC01-3B22F234D65C}"/>
    <dgm:cxn modelId="{713BFE4C-D04E-4E7C-951C-73EE51BEE60B}" type="presOf" srcId="{8576A9D3-24E7-4E94-A14E-BA047C266FF7}" destId="{8C8EA9D5-A389-41CA-90EA-ACBFB9F83039}" srcOrd="0" destOrd="0" presId="urn:microsoft.com/office/officeart/2005/8/layout/vList5"/>
    <dgm:cxn modelId="{4BFE8974-0848-4289-90D0-9291380872F2}" srcId="{9EE46038-61F5-41A1-B71F-2E3228C2929D}" destId="{C8BBD7EC-C5EB-46CC-BE28-E4FF798774E2}" srcOrd="0" destOrd="0" parTransId="{1003D13C-201F-451A-A36B-0B4191137F6B}" sibTransId="{131BA38A-8577-4E34-9B98-C3CBBE536929}"/>
    <dgm:cxn modelId="{B88F6055-0AA7-4F52-B9BC-B43E74488578}" type="presOf" srcId="{C2CA0795-B7F0-48A3-9E96-71CB69B084FC}" destId="{5D8C69B1-6305-4A91-9658-6135945CA5FF}" srcOrd="0" destOrd="0" presId="urn:microsoft.com/office/officeart/2005/8/layout/vList5"/>
    <dgm:cxn modelId="{5AB4568E-1A26-4867-B68A-6A7A1F71E4EC}" type="presOf" srcId="{9F50A852-986A-4BE7-9666-1C6990195E05}" destId="{37CFD2E7-2804-4886-BDBB-827D6DD001CC}" srcOrd="0" destOrd="0" presId="urn:microsoft.com/office/officeart/2005/8/layout/vList5"/>
    <dgm:cxn modelId="{1E549D94-6D17-4DA2-AD9F-638EB2F8DA32}" type="presOf" srcId="{C8BBD7EC-C5EB-46CC-BE28-E4FF798774E2}" destId="{E0C69105-9702-4777-853B-07C650C2D54D}" srcOrd="0" destOrd="0" presId="urn:microsoft.com/office/officeart/2005/8/layout/vList5"/>
    <dgm:cxn modelId="{38AF77C5-2B60-4DBA-A6EF-A137815C5397}" srcId="{8576A9D3-24E7-4E94-A14E-BA047C266FF7}" destId="{C2CA0795-B7F0-48A3-9E96-71CB69B084FC}" srcOrd="0" destOrd="0" parTransId="{347CDBF5-6B4F-4416-A6E5-046904B2C2DD}" sibTransId="{C0D80349-4D23-4A5D-896D-8F49D5306094}"/>
    <dgm:cxn modelId="{CF8692D4-4EAD-4D9E-B81D-91F88208A742}" type="presOf" srcId="{9EE46038-61F5-41A1-B71F-2E3228C2929D}" destId="{F82D88FA-F18F-4343-8F4D-7FD940F89236}" srcOrd="0" destOrd="0" presId="urn:microsoft.com/office/officeart/2005/8/layout/vList5"/>
    <dgm:cxn modelId="{3B33A6E5-658E-4E2D-A8AD-34B3F5328983}" srcId="{41ECDDC1-413F-4AF7-B76F-74DC92DC8716}" destId="{9F50A852-986A-4BE7-9666-1C6990195E05}" srcOrd="2" destOrd="0" parTransId="{A21367E1-65E8-4047-AE2C-55B31DA02D3D}" sibTransId="{55995732-7DA7-48DC-9987-7820DF5C492F}"/>
    <dgm:cxn modelId="{715BDEE5-7911-41AA-AF41-62C27C1E9D3C}" type="presOf" srcId="{98B09B91-82BE-4A87-B362-BDE3A36F0674}" destId="{27991888-3C99-4C82-A104-48E307FE0115}" srcOrd="0" destOrd="0" presId="urn:microsoft.com/office/officeart/2005/8/layout/vList5"/>
    <dgm:cxn modelId="{A80BA6FF-7EF7-4B63-AB1C-D5544D5A1FC4}" srcId="{41ECDDC1-413F-4AF7-B76F-74DC92DC8716}" destId="{9EE46038-61F5-41A1-B71F-2E3228C2929D}" srcOrd="0" destOrd="0" parTransId="{5D366A77-F5F2-4A70-B5B5-ADB5D976E74D}" sibTransId="{D750C3CB-6110-4AE4-B422-6101125524D0}"/>
    <dgm:cxn modelId="{2ABAC46F-E987-4064-AFE6-1A6D290AA020}" type="presParOf" srcId="{9A826CA9-4694-44BE-86F9-0E29F9E7DBCA}" destId="{1852EFE5-B0C3-4F95-BEFE-321EEBD1DFD2}" srcOrd="0" destOrd="0" presId="urn:microsoft.com/office/officeart/2005/8/layout/vList5"/>
    <dgm:cxn modelId="{6D87CEE4-8B2F-481E-AA1A-ED260322E4E6}" type="presParOf" srcId="{1852EFE5-B0C3-4F95-BEFE-321EEBD1DFD2}" destId="{F82D88FA-F18F-4343-8F4D-7FD940F89236}" srcOrd="0" destOrd="0" presId="urn:microsoft.com/office/officeart/2005/8/layout/vList5"/>
    <dgm:cxn modelId="{D63EE742-F38B-43C8-8D13-3BBFF89C5003}" type="presParOf" srcId="{1852EFE5-B0C3-4F95-BEFE-321EEBD1DFD2}" destId="{E0C69105-9702-4777-853B-07C650C2D54D}" srcOrd="1" destOrd="0" presId="urn:microsoft.com/office/officeart/2005/8/layout/vList5"/>
    <dgm:cxn modelId="{47F21EF0-FF86-413F-BBDF-469963566780}" type="presParOf" srcId="{9A826CA9-4694-44BE-86F9-0E29F9E7DBCA}" destId="{9FC5291D-53E2-4FE5-ACD5-F4BDB570EF80}" srcOrd="1" destOrd="0" presId="urn:microsoft.com/office/officeart/2005/8/layout/vList5"/>
    <dgm:cxn modelId="{EF0C4C72-3ED6-4C29-A8A3-E3F64EC86294}" type="presParOf" srcId="{9A826CA9-4694-44BE-86F9-0E29F9E7DBCA}" destId="{90866B8C-2B97-4506-8FA4-763F6A93594A}" srcOrd="2" destOrd="0" presId="urn:microsoft.com/office/officeart/2005/8/layout/vList5"/>
    <dgm:cxn modelId="{2B59BFD3-83D8-459B-98B8-F205634390A2}" type="presParOf" srcId="{90866B8C-2B97-4506-8FA4-763F6A93594A}" destId="{8C8EA9D5-A389-41CA-90EA-ACBFB9F83039}" srcOrd="0" destOrd="0" presId="urn:microsoft.com/office/officeart/2005/8/layout/vList5"/>
    <dgm:cxn modelId="{61500C16-9F28-4B9B-A852-23A44D61FAB8}" type="presParOf" srcId="{90866B8C-2B97-4506-8FA4-763F6A93594A}" destId="{5D8C69B1-6305-4A91-9658-6135945CA5FF}" srcOrd="1" destOrd="0" presId="urn:microsoft.com/office/officeart/2005/8/layout/vList5"/>
    <dgm:cxn modelId="{C0D8F086-E147-422B-A2D2-FE9CF9E02550}" type="presParOf" srcId="{9A826CA9-4694-44BE-86F9-0E29F9E7DBCA}" destId="{C44D3DD9-F734-4517-8B8B-2A4C0F2DF48F}" srcOrd="3" destOrd="0" presId="urn:microsoft.com/office/officeart/2005/8/layout/vList5"/>
    <dgm:cxn modelId="{D3AD5602-29FB-493E-BF25-B1251D5ECDCD}" type="presParOf" srcId="{9A826CA9-4694-44BE-86F9-0E29F9E7DBCA}" destId="{580C1CB1-FCB9-4C60-A04D-0C3A1F92E028}" srcOrd="4" destOrd="0" presId="urn:microsoft.com/office/officeart/2005/8/layout/vList5"/>
    <dgm:cxn modelId="{75DB7A2F-E5CD-4AE6-BF62-9C8140D7F3EF}" type="presParOf" srcId="{580C1CB1-FCB9-4C60-A04D-0C3A1F92E028}" destId="{37CFD2E7-2804-4886-BDBB-827D6DD001CC}" srcOrd="0" destOrd="0" presId="urn:microsoft.com/office/officeart/2005/8/layout/vList5"/>
    <dgm:cxn modelId="{82E0089D-50B7-4EC5-A778-FF7C12622A14}" type="presParOf" srcId="{580C1CB1-FCB9-4C60-A04D-0C3A1F92E028}" destId="{27991888-3C99-4C82-A104-48E307FE011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5D3C08-F1FF-4F33-985C-065D5AB02F02}" type="doc">
      <dgm:prSet loTypeId="urn:microsoft.com/office/officeart/2017/3/layout/HorizontalPathTimeline" loCatId="process" qsTypeId="urn:microsoft.com/office/officeart/2005/8/quickstyle/simple2" qsCatId="simple" csTypeId="urn:microsoft.com/office/officeart/2005/8/colors/colorful1" csCatId="colorful" phldr="1"/>
      <dgm:spPr/>
      <dgm:t>
        <a:bodyPr/>
        <a:lstStyle/>
        <a:p>
          <a:endParaRPr lang="en-US"/>
        </a:p>
      </dgm:t>
    </dgm:pt>
    <dgm:pt modelId="{24D56CC6-214D-4E9B-9544-DE1DFB83865B}">
      <dgm:prSet/>
      <dgm:spPr/>
      <dgm:t>
        <a:bodyPr/>
        <a:lstStyle/>
        <a:p>
          <a:pPr>
            <a:defRPr b="1"/>
          </a:pPr>
          <a:r>
            <a:rPr lang="en-US"/>
            <a:t>1960</a:t>
          </a:r>
        </a:p>
      </dgm:t>
    </dgm:pt>
    <dgm:pt modelId="{8F207F52-034E-49CF-BA18-C66A5F77C689}" type="parTrans" cxnId="{2081E831-60C9-45A8-93D0-DC7DB5BBD26D}">
      <dgm:prSet/>
      <dgm:spPr/>
      <dgm:t>
        <a:bodyPr/>
        <a:lstStyle/>
        <a:p>
          <a:endParaRPr lang="en-US"/>
        </a:p>
      </dgm:t>
    </dgm:pt>
    <dgm:pt modelId="{A481A84A-94C4-4BE3-A7DF-62DD0A95EBC3}" type="sibTrans" cxnId="{2081E831-60C9-45A8-93D0-DC7DB5BBD26D}">
      <dgm:prSet/>
      <dgm:spPr/>
      <dgm:t>
        <a:bodyPr/>
        <a:lstStyle/>
        <a:p>
          <a:endParaRPr lang="en-US"/>
        </a:p>
      </dgm:t>
    </dgm:pt>
    <dgm:pt modelId="{D532AAEF-33E2-4499-B22D-2ECCE8EA6540}">
      <dgm:prSet/>
      <dgm:spPr>
        <a:solidFill>
          <a:schemeClr val="accent5">
            <a:lumMod val="60000"/>
            <a:lumOff val="40000"/>
            <a:alpha val="90000"/>
          </a:schemeClr>
        </a:solidFill>
      </dgm:spPr>
      <dgm:t>
        <a:bodyPr/>
        <a:lstStyle/>
        <a:p>
          <a:r>
            <a:rPr lang="en-US" dirty="0">
              <a:solidFill>
                <a:schemeClr val="bg1"/>
              </a:solidFill>
            </a:rPr>
            <a:t>Pigeon Public Policy – Pest Control</a:t>
          </a:r>
        </a:p>
      </dgm:t>
    </dgm:pt>
    <dgm:pt modelId="{4BD1D0DC-810F-462D-BC88-328F126F8817}" type="parTrans" cxnId="{183BB123-E554-4202-B4B5-2EDF88F2B5C0}">
      <dgm:prSet/>
      <dgm:spPr/>
      <dgm:t>
        <a:bodyPr/>
        <a:lstStyle/>
        <a:p>
          <a:endParaRPr lang="en-US"/>
        </a:p>
      </dgm:t>
    </dgm:pt>
    <dgm:pt modelId="{6A9F1A69-DD38-4E10-AD8C-178169F7CA86}" type="sibTrans" cxnId="{183BB123-E554-4202-B4B5-2EDF88F2B5C0}">
      <dgm:prSet/>
      <dgm:spPr/>
      <dgm:t>
        <a:bodyPr/>
        <a:lstStyle/>
        <a:p>
          <a:endParaRPr lang="en-US"/>
        </a:p>
      </dgm:t>
    </dgm:pt>
    <dgm:pt modelId="{9A9855E3-1C64-4E31-A2C3-49A4B2616104}">
      <dgm:prSet/>
      <dgm:spPr/>
      <dgm:t>
        <a:bodyPr/>
        <a:lstStyle/>
        <a:p>
          <a:pPr>
            <a:defRPr b="1"/>
          </a:pPr>
          <a:r>
            <a:rPr lang="en-US"/>
            <a:t>2001</a:t>
          </a:r>
        </a:p>
      </dgm:t>
    </dgm:pt>
    <dgm:pt modelId="{39FE1528-41F1-462C-AF08-0AC4CA1D60B0}" type="parTrans" cxnId="{E2DD3EB7-88E6-4EE1-A7C2-2A43A7716E5C}">
      <dgm:prSet/>
      <dgm:spPr/>
      <dgm:t>
        <a:bodyPr/>
        <a:lstStyle/>
        <a:p>
          <a:endParaRPr lang="en-US"/>
        </a:p>
      </dgm:t>
    </dgm:pt>
    <dgm:pt modelId="{D21C2C34-9946-4989-B813-E496B3CE909F}" type="sibTrans" cxnId="{E2DD3EB7-88E6-4EE1-A7C2-2A43A7716E5C}">
      <dgm:prSet/>
      <dgm:spPr/>
      <dgm:t>
        <a:bodyPr/>
        <a:lstStyle/>
        <a:p>
          <a:endParaRPr lang="en-US"/>
        </a:p>
      </dgm:t>
    </dgm:pt>
    <dgm:pt modelId="{6849B81E-DDB1-4773-B726-E8AF6D5D6824}">
      <dgm:prSet/>
      <dgm:spPr>
        <a:solidFill>
          <a:schemeClr val="accent3">
            <a:lumMod val="75000"/>
            <a:alpha val="90000"/>
          </a:schemeClr>
        </a:solidFill>
      </dgm:spPr>
      <dgm:t>
        <a:bodyPr/>
        <a:lstStyle/>
        <a:p>
          <a:r>
            <a:rPr lang="en-US" dirty="0">
              <a:solidFill>
                <a:schemeClr val="bg1"/>
              </a:solidFill>
            </a:rPr>
            <a:t>Pigeon Racing Bidding</a:t>
          </a:r>
        </a:p>
      </dgm:t>
    </dgm:pt>
    <dgm:pt modelId="{6638F107-FC0D-4ACE-9E2C-5139F89E930B}" type="parTrans" cxnId="{C0EAC897-D393-4DB6-BA1F-2595924133A9}">
      <dgm:prSet/>
      <dgm:spPr/>
      <dgm:t>
        <a:bodyPr/>
        <a:lstStyle/>
        <a:p>
          <a:endParaRPr lang="en-US"/>
        </a:p>
      </dgm:t>
    </dgm:pt>
    <dgm:pt modelId="{426429EE-9F53-4248-8707-6DAE60B352C5}" type="sibTrans" cxnId="{C0EAC897-D393-4DB6-BA1F-2595924133A9}">
      <dgm:prSet/>
      <dgm:spPr/>
      <dgm:t>
        <a:bodyPr/>
        <a:lstStyle/>
        <a:p>
          <a:endParaRPr lang="en-US"/>
        </a:p>
      </dgm:t>
    </dgm:pt>
    <dgm:pt modelId="{FB49F042-02E8-4542-BC10-8E568F3DE5DB}">
      <dgm:prSet/>
      <dgm:spPr/>
      <dgm:t>
        <a:bodyPr/>
        <a:lstStyle/>
        <a:p>
          <a:pPr>
            <a:defRPr b="1"/>
          </a:pPr>
          <a:r>
            <a:rPr lang="en-US"/>
            <a:t>2025</a:t>
          </a:r>
        </a:p>
      </dgm:t>
    </dgm:pt>
    <dgm:pt modelId="{C79B8BC6-FDDA-4AC3-9C16-6760C518D92D}" type="parTrans" cxnId="{07D831AD-4C68-4E3F-9486-0D5DFFAF9E27}">
      <dgm:prSet/>
      <dgm:spPr/>
      <dgm:t>
        <a:bodyPr/>
        <a:lstStyle/>
        <a:p>
          <a:endParaRPr lang="en-US"/>
        </a:p>
      </dgm:t>
    </dgm:pt>
    <dgm:pt modelId="{D89F77A3-5779-43BB-BCE9-F215A49658BC}" type="sibTrans" cxnId="{07D831AD-4C68-4E3F-9486-0D5DFFAF9E27}">
      <dgm:prSet/>
      <dgm:spPr/>
      <dgm:t>
        <a:bodyPr/>
        <a:lstStyle/>
        <a:p>
          <a:endParaRPr lang="en-US"/>
        </a:p>
      </dgm:t>
    </dgm:pt>
    <dgm:pt modelId="{48C550D2-1616-4B2E-B94C-CF59579FBE1F}">
      <dgm:prSet/>
      <dgm:spPr>
        <a:solidFill>
          <a:schemeClr val="tx2">
            <a:lumMod val="75000"/>
            <a:lumOff val="25000"/>
            <a:alpha val="90000"/>
          </a:schemeClr>
        </a:solidFill>
      </dgm:spPr>
      <dgm:t>
        <a:bodyPr/>
        <a:lstStyle/>
        <a:p>
          <a:r>
            <a:rPr lang="en-US" dirty="0">
              <a:solidFill>
                <a:schemeClr val="bg1"/>
              </a:solidFill>
            </a:rPr>
            <a:t>Pigeon Fest</a:t>
          </a:r>
        </a:p>
      </dgm:t>
    </dgm:pt>
    <dgm:pt modelId="{FA017A5F-DDAC-4092-A038-3EA5F2CFCB34}" type="parTrans" cxnId="{A484F51C-96CE-49D5-9894-10C764E5D4C9}">
      <dgm:prSet/>
      <dgm:spPr/>
      <dgm:t>
        <a:bodyPr/>
        <a:lstStyle/>
        <a:p>
          <a:endParaRPr lang="en-US"/>
        </a:p>
      </dgm:t>
    </dgm:pt>
    <dgm:pt modelId="{E1A8F796-5655-4DAA-ACE2-6556F444B9F6}" type="sibTrans" cxnId="{A484F51C-96CE-49D5-9894-10C764E5D4C9}">
      <dgm:prSet/>
      <dgm:spPr/>
      <dgm:t>
        <a:bodyPr/>
        <a:lstStyle/>
        <a:p>
          <a:endParaRPr lang="en-US"/>
        </a:p>
      </dgm:t>
    </dgm:pt>
    <dgm:pt modelId="{68E08DB2-A9F1-4108-A404-D4D8A19B94FC}" type="pres">
      <dgm:prSet presAssocID="{315D3C08-F1FF-4F33-985C-065D5AB02F02}" presName="root" presStyleCnt="0">
        <dgm:presLayoutVars>
          <dgm:chMax/>
          <dgm:chPref/>
          <dgm:animLvl val="lvl"/>
        </dgm:presLayoutVars>
      </dgm:prSet>
      <dgm:spPr/>
    </dgm:pt>
    <dgm:pt modelId="{656C43DA-91AF-4BD9-92E0-69D8C42DC49A}" type="pres">
      <dgm:prSet presAssocID="{315D3C08-F1FF-4F33-985C-065D5AB02F02}" presName="divider" presStyleLbl="node1" presStyleIdx="0" presStyleCnt="1"/>
      <dgm:spPr/>
    </dgm:pt>
    <dgm:pt modelId="{50C80E7D-0B65-46DE-9974-620DCCB021C7}" type="pres">
      <dgm:prSet presAssocID="{315D3C08-F1FF-4F33-985C-065D5AB02F02}" presName="nodes" presStyleCnt="0">
        <dgm:presLayoutVars>
          <dgm:chMax/>
          <dgm:chPref/>
          <dgm:animLvl val="lvl"/>
        </dgm:presLayoutVars>
      </dgm:prSet>
      <dgm:spPr/>
    </dgm:pt>
    <dgm:pt modelId="{CAEF1EFF-10F8-43B6-9CF8-7ACA990F9AAF}" type="pres">
      <dgm:prSet presAssocID="{24D56CC6-214D-4E9B-9544-DE1DFB83865B}" presName="composite" presStyleCnt="0"/>
      <dgm:spPr/>
    </dgm:pt>
    <dgm:pt modelId="{B7F84748-55E0-4C94-AE41-2159A2817E35}" type="pres">
      <dgm:prSet presAssocID="{24D56CC6-214D-4E9B-9544-DE1DFB83865B}" presName="L1TextContainer" presStyleLbl="revTx" presStyleIdx="0" presStyleCnt="3">
        <dgm:presLayoutVars>
          <dgm:chMax val="1"/>
          <dgm:chPref val="1"/>
          <dgm:bulletEnabled val="1"/>
        </dgm:presLayoutVars>
      </dgm:prSet>
      <dgm:spPr/>
    </dgm:pt>
    <dgm:pt modelId="{68F1562C-0FC2-4A9F-876B-D78B22E34107}" type="pres">
      <dgm:prSet presAssocID="{24D56CC6-214D-4E9B-9544-DE1DFB83865B}" presName="L2TextContainerWrapper" presStyleCnt="0">
        <dgm:presLayoutVars>
          <dgm:chMax val="0"/>
          <dgm:chPref val="0"/>
          <dgm:bulletEnabled val="1"/>
        </dgm:presLayoutVars>
      </dgm:prSet>
      <dgm:spPr/>
    </dgm:pt>
    <dgm:pt modelId="{9F36D2BA-DC55-4CF4-B700-E7A45F6C8676}" type="pres">
      <dgm:prSet presAssocID="{24D56CC6-214D-4E9B-9544-DE1DFB83865B}" presName="L2TextContainer" presStyleLbl="bgAccFollowNode1" presStyleIdx="0" presStyleCnt="3"/>
      <dgm:spPr/>
    </dgm:pt>
    <dgm:pt modelId="{4F14EBF5-063C-48A6-9959-DCCA1DC8C726}" type="pres">
      <dgm:prSet presAssocID="{24D56CC6-214D-4E9B-9544-DE1DFB83865B}" presName="FlexibleEmptyPlaceHolder" presStyleCnt="0"/>
      <dgm:spPr/>
    </dgm:pt>
    <dgm:pt modelId="{765EC480-2609-49A3-822D-CB0476555026}" type="pres">
      <dgm:prSet presAssocID="{24D56CC6-214D-4E9B-9544-DE1DFB83865B}" presName="ConnectLine" presStyleLbl="alignNode1" presStyleIdx="0" presStyleCnt="3"/>
      <dgm:spPr>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gm:spPr>
    </dgm:pt>
    <dgm:pt modelId="{3AA2D7D7-C72F-4735-B000-400B21E53310}" type="pres">
      <dgm:prSet presAssocID="{24D56CC6-214D-4E9B-9544-DE1DFB83865B}" presName="ConnectorPoint" presStyleLbl="fgAcc1" presStyleIdx="0" presStyleCnt="3"/>
      <dgm:spPr>
        <a:solidFill>
          <a:schemeClr val="lt1">
            <a:alpha val="90000"/>
            <a:hueOff val="0"/>
            <a:satOff val="0"/>
            <a:lumOff val="0"/>
            <a:alphaOff val="0"/>
          </a:schemeClr>
        </a:solidFill>
        <a:ln w="19050" cap="flat" cmpd="sng" algn="ctr">
          <a:noFill/>
          <a:prstDash val="solid"/>
          <a:miter lim="800000"/>
        </a:ln>
        <a:effectLst/>
      </dgm:spPr>
    </dgm:pt>
    <dgm:pt modelId="{8A66C400-3018-4C6F-86AA-5B0AF5FAE2B9}" type="pres">
      <dgm:prSet presAssocID="{24D56CC6-214D-4E9B-9544-DE1DFB83865B}" presName="EmptyPlaceHolder" presStyleCnt="0"/>
      <dgm:spPr/>
    </dgm:pt>
    <dgm:pt modelId="{DC876F2A-CA0D-42ED-ADFD-9A57318FBAD2}" type="pres">
      <dgm:prSet presAssocID="{A481A84A-94C4-4BE3-A7DF-62DD0A95EBC3}" presName="spaceBetweenRectangles" presStyleCnt="0"/>
      <dgm:spPr/>
    </dgm:pt>
    <dgm:pt modelId="{40CA7DB6-8B74-4E71-856F-50988A89BEC7}" type="pres">
      <dgm:prSet presAssocID="{9A9855E3-1C64-4E31-A2C3-49A4B2616104}" presName="composite" presStyleCnt="0"/>
      <dgm:spPr/>
    </dgm:pt>
    <dgm:pt modelId="{88F398DC-3E54-40DE-A7BC-8AF7273393BD}" type="pres">
      <dgm:prSet presAssocID="{9A9855E3-1C64-4E31-A2C3-49A4B2616104}" presName="L1TextContainer" presStyleLbl="revTx" presStyleIdx="1" presStyleCnt="3">
        <dgm:presLayoutVars>
          <dgm:chMax val="1"/>
          <dgm:chPref val="1"/>
          <dgm:bulletEnabled val="1"/>
        </dgm:presLayoutVars>
      </dgm:prSet>
      <dgm:spPr/>
    </dgm:pt>
    <dgm:pt modelId="{38099CFC-1282-4B6C-A63D-066708E0B80E}" type="pres">
      <dgm:prSet presAssocID="{9A9855E3-1C64-4E31-A2C3-49A4B2616104}" presName="L2TextContainerWrapper" presStyleCnt="0">
        <dgm:presLayoutVars>
          <dgm:chMax val="0"/>
          <dgm:chPref val="0"/>
          <dgm:bulletEnabled val="1"/>
        </dgm:presLayoutVars>
      </dgm:prSet>
      <dgm:spPr/>
    </dgm:pt>
    <dgm:pt modelId="{F020259F-9055-4DEB-9BA5-8C9BA2B66982}" type="pres">
      <dgm:prSet presAssocID="{9A9855E3-1C64-4E31-A2C3-49A4B2616104}" presName="L2TextContainer" presStyleLbl="bgAccFollowNode1" presStyleIdx="1" presStyleCnt="3"/>
      <dgm:spPr/>
    </dgm:pt>
    <dgm:pt modelId="{471C3DF0-D7F3-44EC-BAEB-716D13636BFA}" type="pres">
      <dgm:prSet presAssocID="{9A9855E3-1C64-4E31-A2C3-49A4B2616104}" presName="FlexibleEmptyPlaceHolder" presStyleCnt="0"/>
      <dgm:spPr/>
    </dgm:pt>
    <dgm:pt modelId="{6FADEE58-F549-4E3D-A4BB-A3EE95F86F90}" type="pres">
      <dgm:prSet presAssocID="{9A9855E3-1C64-4E31-A2C3-49A4B2616104}" presName="ConnectLine" presStyleLbl="alignNode1" presStyleIdx="1" presStyleCnt="3"/>
      <dgm:spPr>
        <a:solidFill>
          <a:schemeClr val="accent3">
            <a:hueOff val="0"/>
            <a:satOff val="0"/>
            <a:lumOff val="0"/>
            <a:alphaOff val="0"/>
          </a:schemeClr>
        </a:solidFill>
        <a:ln w="6350" cap="flat" cmpd="sng" algn="ctr">
          <a:solidFill>
            <a:schemeClr val="accent3">
              <a:hueOff val="0"/>
              <a:satOff val="0"/>
              <a:lumOff val="0"/>
              <a:alphaOff val="0"/>
            </a:schemeClr>
          </a:solidFill>
          <a:prstDash val="dash"/>
          <a:miter lim="800000"/>
        </a:ln>
        <a:effectLst/>
      </dgm:spPr>
    </dgm:pt>
    <dgm:pt modelId="{102F900D-D03F-4145-8871-00B1043C97A2}" type="pres">
      <dgm:prSet presAssocID="{9A9855E3-1C64-4E31-A2C3-49A4B2616104}" presName="ConnectorPoint" presStyleLbl="fgAcc1" presStyleIdx="1" presStyleCnt="3"/>
      <dgm:spPr>
        <a:solidFill>
          <a:schemeClr val="lt1">
            <a:alpha val="90000"/>
            <a:hueOff val="0"/>
            <a:satOff val="0"/>
            <a:lumOff val="0"/>
            <a:alphaOff val="0"/>
          </a:schemeClr>
        </a:solidFill>
        <a:ln w="19050" cap="flat" cmpd="sng" algn="ctr">
          <a:noFill/>
          <a:prstDash val="solid"/>
          <a:miter lim="800000"/>
        </a:ln>
        <a:effectLst/>
      </dgm:spPr>
    </dgm:pt>
    <dgm:pt modelId="{C878D12E-B803-4844-8E07-2F2766693A77}" type="pres">
      <dgm:prSet presAssocID="{9A9855E3-1C64-4E31-A2C3-49A4B2616104}" presName="EmptyPlaceHolder" presStyleCnt="0"/>
      <dgm:spPr/>
    </dgm:pt>
    <dgm:pt modelId="{25F4C388-8D00-4FED-8ADE-7FF773333B35}" type="pres">
      <dgm:prSet presAssocID="{D21C2C34-9946-4989-B813-E496B3CE909F}" presName="spaceBetweenRectangles" presStyleCnt="0"/>
      <dgm:spPr/>
    </dgm:pt>
    <dgm:pt modelId="{33BC520C-FA2A-43A0-80B9-0EE355D75981}" type="pres">
      <dgm:prSet presAssocID="{FB49F042-02E8-4542-BC10-8E568F3DE5DB}" presName="composite" presStyleCnt="0"/>
      <dgm:spPr/>
    </dgm:pt>
    <dgm:pt modelId="{D0B90651-0EED-4CF5-9ED2-F181647580B0}" type="pres">
      <dgm:prSet presAssocID="{FB49F042-02E8-4542-BC10-8E568F3DE5DB}" presName="L1TextContainer" presStyleLbl="revTx" presStyleIdx="2" presStyleCnt="3">
        <dgm:presLayoutVars>
          <dgm:chMax val="1"/>
          <dgm:chPref val="1"/>
          <dgm:bulletEnabled val="1"/>
        </dgm:presLayoutVars>
      </dgm:prSet>
      <dgm:spPr/>
    </dgm:pt>
    <dgm:pt modelId="{75615102-C220-4634-A2E5-9B6636FE5F1D}" type="pres">
      <dgm:prSet presAssocID="{FB49F042-02E8-4542-BC10-8E568F3DE5DB}" presName="L2TextContainerWrapper" presStyleCnt="0">
        <dgm:presLayoutVars>
          <dgm:chMax val="0"/>
          <dgm:chPref val="0"/>
          <dgm:bulletEnabled val="1"/>
        </dgm:presLayoutVars>
      </dgm:prSet>
      <dgm:spPr/>
    </dgm:pt>
    <dgm:pt modelId="{789BF525-C801-482F-8F81-EDC36A78C9A6}" type="pres">
      <dgm:prSet presAssocID="{FB49F042-02E8-4542-BC10-8E568F3DE5DB}" presName="L2TextContainer" presStyleLbl="bgAccFollowNode1" presStyleIdx="2" presStyleCnt="3"/>
      <dgm:spPr/>
    </dgm:pt>
    <dgm:pt modelId="{9D63D462-EFEB-4709-8E6C-9FCB250DCE09}" type="pres">
      <dgm:prSet presAssocID="{FB49F042-02E8-4542-BC10-8E568F3DE5DB}" presName="FlexibleEmptyPlaceHolder" presStyleCnt="0"/>
      <dgm:spPr/>
    </dgm:pt>
    <dgm:pt modelId="{CB123291-AE6A-492F-9EF2-A4B58321B22D}" type="pres">
      <dgm:prSet presAssocID="{FB49F042-02E8-4542-BC10-8E568F3DE5DB}" presName="ConnectLine" presStyleLbl="alignNode1" presStyleIdx="2" presStyleCnt="3"/>
      <dgm:spPr>
        <a:solidFill>
          <a:schemeClr val="accent4">
            <a:hueOff val="0"/>
            <a:satOff val="0"/>
            <a:lumOff val="0"/>
            <a:alphaOff val="0"/>
          </a:schemeClr>
        </a:solidFill>
        <a:ln w="6350" cap="flat" cmpd="sng" algn="ctr">
          <a:solidFill>
            <a:schemeClr val="accent4">
              <a:hueOff val="0"/>
              <a:satOff val="0"/>
              <a:lumOff val="0"/>
              <a:alphaOff val="0"/>
            </a:schemeClr>
          </a:solidFill>
          <a:prstDash val="dash"/>
          <a:miter lim="800000"/>
        </a:ln>
        <a:effectLst/>
      </dgm:spPr>
    </dgm:pt>
    <dgm:pt modelId="{074E699D-35A8-4B2A-B504-9010D9FA0F05}" type="pres">
      <dgm:prSet presAssocID="{FB49F042-02E8-4542-BC10-8E568F3DE5DB}" presName="ConnectorPoint" presStyleLbl="fgAcc1" presStyleIdx="2" presStyleCnt="3"/>
      <dgm:spPr>
        <a:solidFill>
          <a:schemeClr val="lt1">
            <a:alpha val="90000"/>
            <a:hueOff val="0"/>
            <a:satOff val="0"/>
            <a:lumOff val="0"/>
            <a:alphaOff val="0"/>
          </a:schemeClr>
        </a:solidFill>
        <a:ln w="19050" cap="flat" cmpd="sng" algn="ctr">
          <a:noFill/>
          <a:prstDash val="solid"/>
          <a:miter lim="800000"/>
        </a:ln>
        <a:effectLst/>
      </dgm:spPr>
    </dgm:pt>
    <dgm:pt modelId="{5182B5E7-E9D9-439C-A841-51E6819DBC29}" type="pres">
      <dgm:prSet presAssocID="{FB49F042-02E8-4542-BC10-8E568F3DE5DB}" presName="EmptyPlaceHolder" presStyleCnt="0"/>
      <dgm:spPr/>
    </dgm:pt>
  </dgm:ptLst>
  <dgm:cxnLst>
    <dgm:cxn modelId="{A484F51C-96CE-49D5-9894-10C764E5D4C9}" srcId="{FB49F042-02E8-4542-BC10-8E568F3DE5DB}" destId="{48C550D2-1616-4B2E-B94C-CF59579FBE1F}" srcOrd="0" destOrd="0" parTransId="{FA017A5F-DDAC-4092-A038-3EA5F2CFCB34}" sibTransId="{E1A8F796-5655-4DAA-ACE2-6556F444B9F6}"/>
    <dgm:cxn modelId="{183BB123-E554-4202-B4B5-2EDF88F2B5C0}" srcId="{24D56CC6-214D-4E9B-9544-DE1DFB83865B}" destId="{D532AAEF-33E2-4499-B22D-2ECCE8EA6540}" srcOrd="0" destOrd="0" parTransId="{4BD1D0DC-810F-462D-BC88-328F126F8817}" sibTransId="{6A9F1A69-DD38-4E10-AD8C-178169F7CA86}"/>
    <dgm:cxn modelId="{2081E831-60C9-45A8-93D0-DC7DB5BBD26D}" srcId="{315D3C08-F1FF-4F33-985C-065D5AB02F02}" destId="{24D56CC6-214D-4E9B-9544-DE1DFB83865B}" srcOrd="0" destOrd="0" parTransId="{8F207F52-034E-49CF-BA18-C66A5F77C689}" sibTransId="{A481A84A-94C4-4BE3-A7DF-62DD0A95EBC3}"/>
    <dgm:cxn modelId="{F91D8445-0240-4C56-BF6E-C63DB54B9494}" type="presOf" srcId="{FB49F042-02E8-4542-BC10-8E568F3DE5DB}" destId="{D0B90651-0EED-4CF5-9ED2-F181647580B0}" srcOrd="0" destOrd="0" presId="urn:microsoft.com/office/officeart/2017/3/layout/HorizontalPathTimeline"/>
    <dgm:cxn modelId="{C0EAC897-D393-4DB6-BA1F-2595924133A9}" srcId="{9A9855E3-1C64-4E31-A2C3-49A4B2616104}" destId="{6849B81E-DDB1-4773-B726-E8AF6D5D6824}" srcOrd="0" destOrd="0" parTransId="{6638F107-FC0D-4ACE-9E2C-5139F89E930B}" sibTransId="{426429EE-9F53-4248-8707-6DAE60B352C5}"/>
    <dgm:cxn modelId="{DF0C78A4-C316-4B22-85B7-7EC293E18237}" type="presOf" srcId="{24D56CC6-214D-4E9B-9544-DE1DFB83865B}" destId="{B7F84748-55E0-4C94-AE41-2159A2817E35}" srcOrd="0" destOrd="0" presId="urn:microsoft.com/office/officeart/2017/3/layout/HorizontalPathTimeline"/>
    <dgm:cxn modelId="{07D831AD-4C68-4E3F-9486-0D5DFFAF9E27}" srcId="{315D3C08-F1FF-4F33-985C-065D5AB02F02}" destId="{FB49F042-02E8-4542-BC10-8E568F3DE5DB}" srcOrd="2" destOrd="0" parTransId="{C79B8BC6-FDDA-4AC3-9C16-6760C518D92D}" sibTransId="{D89F77A3-5779-43BB-BCE9-F215A49658BC}"/>
    <dgm:cxn modelId="{E2DD3EB7-88E6-4EE1-A7C2-2A43A7716E5C}" srcId="{315D3C08-F1FF-4F33-985C-065D5AB02F02}" destId="{9A9855E3-1C64-4E31-A2C3-49A4B2616104}" srcOrd="1" destOrd="0" parTransId="{39FE1528-41F1-462C-AF08-0AC4CA1D60B0}" sibTransId="{D21C2C34-9946-4989-B813-E496B3CE909F}"/>
    <dgm:cxn modelId="{C8F9D9B8-A3BE-49E3-A7D9-EF31507EC9BC}" type="presOf" srcId="{315D3C08-F1FF-4F33-985C-065D5AB02F02}" destId="{68E08DB2-A9F1-4108-A404-D4D8A19B94FC}" srcOrd="0" destOrd="0" presId="urn:microsoft.com/office/officeart/2017/3/layout/HorizontalPathTimeline"/>
    <dgm:cxn modelId="{39CDFEB9-A4F3-4015-AAF3-87C441756096}" type="presOf" srcId="{48C550D2-1616-4B2E-B94C-CF59579FBE1F}" destId="{789BF525-C801-482F-8F81-EDC36A78C9A6}" srcOrd="0" destOrd="0" presId="urn:microsoft.com/office/officeart/2017/3/layout/HorizontalPathTimeline"/>
    <dgm:cxn modelId="{E4E4DDE2-15C2-4EB5-AF10-5BBFB683F286}" type="presOf" srcId="{D532AAEF-33E2-4499-B22D-2ECCE8EA6540}" destId="{9F36D2BA-DC55-4CF4-B700-E7A45F6C8676}" srcOrd="0" destOrd="0" presId="urn:microsoft.com/office/officeart/2017/3/layout/HorizontalPathTimeline"/>
    <dgm:cxn modelId="{18C96FEA-3789-4997-8B81-A62814AAAD86}" type="presOf" srcId="{6849B81E-DDB1-4773-B726-E8AF6D5D6824}" destId="{F020259F-9055-4DEB-9BA5-8C9BA2B66982}" srcOrd="0" destOrd="0" presId="urn:microsoft.com/office/officeart/2017/3/layout/HorizontalPathTimeline"/>
    <dgm:cxn modelId="{57ECD0F1-6538-4A55-A57E-C875DC4EBE79}" type="presOf" srcId="{9A9855E3-1C64-4E31-A2C3-49A4B2616104}" destId="{88F398DC-3E54-40DE-A7BC-8AF7273393BD}" srcOrd="0" destOrd="0" presId="urn:microsoft.com/office/officeart/2017/3/layout/HorizontalPathTimeline"/>
    <dgm:cxn modelId="{668422A2-0F93-4BA3-B6ED-5E615326034A}" type="presParOf" srcId="{68E08DB2-A9F1-4108-A404-D4D8A19B94FC}" destId="{656C43DA-91AF-4BD9-92E0-69D8C42DC49A}" srcOrd="0" destOrd="0" presId="urn:microsoft.com/office/officeart/2017/3/layout/HorizontalPathTimeline"/>
    <dgm:cxn modelId="{C8559949-E72C-450D-9C83-8EB339F4038C}" type="presParOf" srcId="{68E08DB2-A9F1-4108-A404-D4D8A19B94FC}" destId="{50C80E7D-0B65-46DE-9974-620DCCB021C7}" srcOrd="1" destOrd="0" presId="urn:microsoft.com/office/officeart/2017/3/layout/HorizontalPathTimeline"/>
    <dgm:cxn modelId="{DCB1EBD2-6160-4768-8D6A-D336EA145D9C}" type="presParOf" srcId="{50C80E7D-0B65-46DE-9974-620DCCB021C7}" destId="{CAEF1EFF-10F8-43B6-9CF8-7ACA990F9AAF}" srcOrd="0" destOrd="0" presId="urn:microsoft.com/office/officeart/2017/3/layout/HorizontalPathTimeline"/>
    <dgm:cxn modelId="{FBB67F71-9434-4B52-8CEE-9B6E798B056A}" type="presParOf" srcId="{CAEF1EFF-10F8-43B6-9CF8-7ACA990F9AAF}" destId="{B7F84748-55E0-4C94-AE41-2159A2817E35}" srcOrd="0" destOrd="0" presId="urn:microsoft.com/office/officeart/2017/3/layout/HorizontalPathTimeline"/>
    <dgm:cxn modelId="{7DB076A3-67B2-49F6-A683-A95EE750CB2F}" type="presParOf" srcId="{CAEF1EFF-10F8-43B6-9CF8-7ACA990F9AAF}" destId="{68F1562C-0FC2-4A9F-876B-D78B22E34107}" srcOrd="1" destOrd="0" presId="urn:microsoft.com/office/officeart/2017/3/layout/HorizontalPathTimeline"/>
    <dgm:cxn modelId="{C4C80B31-6226-4F24-82B8-A814A1976EFD}" type="presParOf" srcId="{68F1562C-0FC2-4A9F-876B-D78B22E34107}" destId="{9F36D2BA-DC55-4CF4-B700-E7A45F6C8676}" srcOrd="0" destOrd="0" presId="urn:microsoft.com/office/officeart/2017/3/layout/HorizontalPathTimeline"/>
    <dgm:cxn modelId="{5E40ECBF-536C-4636-81FC-0ACFCC586BB5}" type="presParOf" srcId="{68F1562C-0FC2-4A9F-876B-D78B22E34107}" destId="{4F14EBF5-063C-48A6-9959-DCCA1DC8C726}" srcOrd="1" destOrd="0" presId="urn:microsoft.com/office/officeart/2017/3/layout/HorizontalPathTimeline"/>
    <dgm:cxn modelId="{13DB4167-5D6A-4B43-AD47-269BB35782DA}" type="presParOf" srcId="{CAEF1EFF-10F8-43B6-9CF8-7ACA990F9AAF}" destId="{765EC480-2609-49A3-822D-CB0476555026}" srcOrd="2" destOrd="0" presId="urn:microsoft.com/office/officeart/2017/3/layout/HorizontalPathTimeline"/>
    <dgm:cxn modelId="{AB1286E0-FCB2-4157-89A4-FC08D8A72D84}" type="presParOf" srcId="{CAEF1EFF-10F8-43B6-9CF8-7ACA990F9AAF}" destId="{3AA2D7D7-C72F-4735-B000-400B21E53310}" srcOrd="3" destOrd="0" presId="urn:microsoft.com/office/officeart/2017/3/layout/HorizontalPathTimeline"/>
    <dgm:cxn modelId="{F519F4BC-409F-47C4-88D0-0F7BAFC2B4F6}" type="presParOf" srcId="{CAEF1EFF-10F8-43B6-9CF8-7ACA990F9AAF}" destId="{8A66C400-3018-4C6F-86AA-5B0AF5FAE2B9}" srcOrd="4" destOrd="0" presId="urn:microsoft.com/office/officeart/2017/3/layout/HorizontalPathTimeline"/>
    <dgm:cxn modelId="{FF889EBB-98AB-424D-90A5-75F1A5A7D1AD}" type="presParOf" srcId="{50C80E7D-0B65-46DE-9974-620DCCB021C7}" destId="{DC876F2A-CA0D-42ED-ADFD-9A57318FBAD2}" srcOrd="1" destOrd="0" presId="urn:microsoft.com/office/officeart/2017/3/layout/HorizontalPathTimeline"/>
    <dgm:cxn modelId="{EF88DA5B-D856-483D-BF40-B64D0A9A5D50}" type="presParOf" srcId="{50C80E7D-0B65-46DE-9974-620DCCB021C7}" destId="{40CA7DB6-8B74-4E71-856F-50988A89BEC7}" srcOrd="2" destOrd="0" presId="urn:microsoft.com/office/officeart/2017/3/layout/HorizontalPathTimeline"/>
    <dgm:cxn modelId="{E1DAA349-FAEB-4C3C-B6A2-A932680A6D90}" type="presParOf" srcId="{40CA7DB6-8B74-4E71-856F-50988A89BEC7}" destId="{88F398DC-3E54-40DE-A7BC-8AF7273393BD}" srcOrd="0" destOrd="0" presId="urn:microsoft.com/office/officeart/2017/3/layout/HorizontalPathTimeline"/>
    <dgm:cxn modelId="{80AA9CF8-F86F-4501-9F89-22154BED04AA}" type="presParOf" srcId="{40CA7DB6-8B74-4E71-856F-50988A89BEC7}" destId="{38099CFC-1282-4B6C-A63D-066708E0B80E}" srcOrd="1" destOrd="0" presId="urn:microsoft.com/office/officeart/2017/3/layout/HorizontalPathTimeline"/>
    <dgm:cxn modelId="{8D855AB4-46C6-4455-BF39-9C8DD3AD3199}" type="presParOf" srcId="{38099CFC-1282-4B6C-A63D-066708E0B80E}" destId="{F020259F-9055-4DEB-9BA5-8C9BA2B66982}" srcOrd="0" destOrd="0" presId="urn:microsoft.com/office/officeart/2017/3/layout/HorizontalPathTimeline"/>
    <dgm:cxn modelId="{EB76E3AE-77C5-4165-8907-08850FBE53EE}" type="presParOf" srcId="{38099CFC-1282-4B6C-A63D-066708E0B80E}" destId="{471C3DF0-D7F3-44EC-BAEB-716D13636BFA}" srcOrd="1" destOrd="0" presId="urn:microsoft.com/office/officeart/2017/3/layout/HorizontalPathTimeline"/>
    <dgm:cxn modelId="{78249A92-2C1C-4578-AF71-BC25E95246C5}" type="presParOf" srcId="{40CA7DB6-8B74-4E71-856F-50988A89BEC7}" destId="{6FADEE58-F549-4E3D-A4BB-A3EE95F86F90}" srcOrd="2" destOrd="0" presId="urn:microsoft.com/office/officeart/2017/3/layout/HorizontalPathTimeline"/>
    <dgm:cxn modelId="{6AEE3094-7935-4D7A-8CF7-851E0FEE7761}" type="presParOf" srcId="{40CA7DB6-8B74-4E71-856F-50988A89BEC7}" destId="{102F900D-D03F-4145-8871-00B1043C97A2}" srcOrd="3" destOrd="0" presId="urn:microsoft.com/office/officeart/2017/3/layout/HorizontalPathTimeline"/>
    <dgm:cxn modelId="{13E8EBF4-E22B-4B4F-AE72-45D969B995FB}" type="presParOf" srcId="{40CA7DB6-8B74-4E71-856F-50988A89BEC7}" destId="{C878D12E-B803-4844-8E07-2F2766693A77}" srcOrd="4" destOrd="0" presId="urn:microsoft.com/office/officeart/2017/3/layout/HorizontalPathTimeline"/>
    <dgm:cxn modelId="{DA5D6BF0-CBD3-4B0D-9082-E72972CD91CB}" type="presParOf" srcId="{50C80E7D-0B65-46DE-9974-620DCCB021C7}" destId="{25F4C388-8D00-4FED-8ADE-7FF773333B35}" srcOrd="3" destOrd="0" presId="urn:microsoft.com/office/officeart/2017/3/layout/HorizontalPathTimeline"/>
    <dgm:cxn modelId="{4903FC4F-2580-46BF-98C5-79EA46580B24}" type="presParOf" srcId="{50C80E7D-0B65-46DE-9974-620DCCB021C7}" destId="{33BC520C-FA2A-43A0-80B9-0EE355D75981}" srcOrd="4" destOrd="0" presId="urn:microsoft.com/office/officeart/2017/3/layout/HorizontalPathTimeline"/>
    <dgm:cxn modelId="{DA34963C-86AF-4CF7-89FB-8F7501D93BA3}" type="presParOf" srcId="{33BC520C-FA2A-43A0-80B9-0EE355D75981}" destId="{D0B90651-0EED-4CF5-9ED2-F181647580B0}" srcOrd="0" destOrd="0" presId="urn:microsoft.com/office/officeart/2017/3/layout/HorizontalPathTimeline"/>
    <dgm:cxn modelId="{4D66000F-ACDA-4049-A5C6-26E0DFFB5805}" type="presParOf" srcId="{33BC520C-FA2A-43A0-80B9-0EE355D75981}" destId="{75615102-C220-4634-A2E5-9B6636FE5F1D}" srcOrd="1" destOrd="0" presId="urn:microsoft.com/office/officeart/2017/3/layout/HorizontalPathTimeline"/>
    <dgm:cxn modelId="{9CE81A57-AEEA-4C15-9A88-8D92802DFA10}" type="presParOf" srcId="{75615102-C220-4634-A2E5-9B6636FE5F1D}" destId="{789BF525-C801-482F-8F81-EDC36A78C9A6}" srcOrd="0" destOrd="0" presId="urn:microsoft.com/office/officeart/2017/3/layout/HorizontalPathTimeline"/>
    <dgm:cxn modelId="{61C51949-6B70-4EEB-A1D2-B57F170CC329}" type="presParOf" srcId="{75615102-C220-4634-A2E5-9B6636FE5F1D}" destId="{9D63D462-EFEB-4709-8E6C-9FCB250DCE09}" srcOrd="1" destOrd="0" presId="urn:microsoft.com/office/officeart/2017/3/layout/HorizontalPathTimeline"/>
    <dgm:cxn modelId="{56BE9272-B6B6-4057-A808-9A674E755685}" type="presParOf" srcId="{33BC520C-FA2A-43A0-80B9-0EE355D75981}" destId="{CB123291-AE6A-492F-9EF2-A4B58321B22D}" srcOrd="2" destOrd="0" presId="urn:microsoft.com/office/officeart/2017/3/layout/HorizontalPathTimeline"/>
    <dgm:cxn modelId="{40104B75-B839-4DFF-84A4-4759A40456CA}" type="presParOf" srcId="{33BC520C-FA2A-43A0-80B9-0EE355D75981}" destId="{074E699D-35A8-4B2A-B504-9010D9FA0F05}" srcOrd="3" destOrd="0" presId="urn:microsoft.com/office/officeart/2017/3/layout/HorizontalPathTimeline"/>
    <dgm:cxn modelId="{C17463C2-1229-4580-A078-87129A99F69D}" type="presParOf" srcId="{33BC520C-FA2A-43A0-80B9-0EE355D75981}" destId="{5182B5E7-E9D9-439C-A841-51E6819DBC29}" srcOrd="4" destOrd="0" presId="urn:microsoft.com/office/officeart/2017/3/layout/HorizontalPath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C69105-9702-4777-853B-07C650C2D54D}">
      <dsp:nvSpPr>
        <dsp:cNvPr id="0" name=""/>
        <dsp:cNvSpPr/>
      </dsp:nvSpPr>
      <dsp:spPr>
        <a:xfrm rot="5400000">
          <a:off x="6589693" y="-2661723"/>
          <a:ext cx="1121829" cy="6729984"/>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Gather NYC Pigeon related headlines from local Newspaper publications, (NY Times, NY Post, etc.) Collect basic metadata</a:t>
          </a:r>
        </a:p>
      </dsp:txBody>
      <dsp:txXfrm rot="-5400000">
        <a:off x="3785616" y="197117"/>
        <a:ext cx="6675221" cy="1012303"/>
      </dsp:txXfrm>
    </dsp:sp>
    <dsp:sp modelId="{F82D88FA-F18F-4343-8F4D-7FD940F89236}">
      <dsp:nvSpPr>
        <dsp:cNvPr id="0" name=""/>
        <dsp:cNvSpPr/>
      </dsp:nvSpPr>
      <dsp:spPr>
        <a:xfrm>
          <a:off x="0" y="2124"/>
          <a:ext cx="3785616" cy="1402286"/>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a:t>Phase 1:</a:t>
          </a:r>
        </a:p>
      </dsp:txBody>
      <dsp:txXfrm>
        <a:off x="68454" y="70578"/>
        <a:ext cx="3648708" cy="1265378"/>
      </dsp:txXfrm>
    </dsp:sp>
    <dsp:sp modelId="{5D8C69B1-6305-4A91-9658-6135945CA5FF}">
      <dsp:nvSpPr>
        <dsp:cNvPr id="0" name=""/>
        <dsp:cNvSpPr/>
      </dsp:nvSpPr>
      <dsp:spPr>
        <a:xfrm rot="5400000">
          <a:off x="6589693" y="-1189323"/>
          <a:ext cx="1121829" cy="6729984"/>
        </a:xfrm>
        <a:prstGeom prst="round2SameRect">
          <a:avLst/>
        </a:prstGeom>
        <a:solidFill>
          <a:schemeClr val="accent2">
            <a:tint val="40000"/>
            <a:alpha val="90000"/>
            <a:hueOff val="3367359"/>
            <a:satOff val="-31116"/>
            <a:lumOff val="-3508"/>
            <a:alphaOff val="0"/>
          </a:schemeClr>
        </a:solidFill>
        <a:ln w="19050" cap="flat" cmpd="sng" algn="ctr">
          <a:solidFill>
            <a:schemeClr val="accent2">
              <a:tint val="40000"/>
              <a:alpha val="90000"/>
              <a:hueOff val="3367359"/>
              <a:satOff val="-31116"/>
              <a:lumOff val="-35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Build metadata standard categorization. (Tone, theme, location, interaction type). Begin designing template on digital platform using Omeka</a:t>
          </a:r>
        </a:p>
      </dsp:txBody>
      <dsp:txXfrm rot="-5400000">
        <a:off x="3785616" y="1669517"/>
        <a:ext cx="6675221" cy="1012303"/>
      </dsp:txXfrm>
    </dsp:sp>
    <dsp:sp modelId="{8C8EA9D5-A389-41CA-90EA-ACBFB9F83039}">
      <dsp:nvSpPr>
        <dsp:cNvPr id="0" name=""/>
        <dsp:cNvSpPr/>
      </dsp:nvSpPr>
      <dsp:spPr>
        <a:xfrm>
          <a:off x="0" y="1474525"/>
          <a:ext cx="3785616" cy="1402286"/>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a:t>Phase 2:</a:t>
          </a:r>
        </a:p>
      </dsp:txBody>
      <dsp:txXfrm>
        <a:off x="68454" y="1542979"/>
        <a:ext cx="3648708" cy="1265378"/>
      </dsp:txXfrm>
    </dsp:sp>
    <dsp:sp modelId="{27991888-3C99-4C82-A104-48E307FE0115}">
      <dsp:nvSpPr>
        <dsp:cNvPr id="0" name=""/>
        <dsp:cNvSpPr/>
      </dsp:nvSpPr>
      <dsp:spPr>
        <a:xfrm rot="5400000">
          <a:off x="6589693" y="283077"/>
          <a:ext cx="1121829" cy="6729984"/>
        </a:xfrm>
        <a:prstGeom prst="round2Same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Upload headlines, curate into collection themes, and develop interactive timeline. Adding only metadata information where permissions unavailable</a:t>
          </a:r>
        </a:p>
      </dsp:txBody>
      <dsp:txXfrm rot="-5400000">
        <a:off x="3785616" y="3141918"/>
        <a:ext cx="6675221" cy="1012303"/>
      </dsp:txXfrm>
    </dsp:sp>
    <dsp:sp modelId="{37CFD2E7-2804-4886-BDBB-827D6DD001CC}">
      <dsp:nvSpPr>
        <dsp:cNvPr id="0" name=""/>
        <dsp:cNvSpPr/>
      </dsp:nvSpPr>
      <dsp:spPr>
        <a:xfrm>
          <a:off x="0" y="2946926"/>
          <a:ext cx="3785616" cy="1402286"/>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a:t>Phase 3:</a:t>
          </a:r>
        </a:p>
      </dsp:txBody>
      <dsp:txXfrm>
        <a:off x="68454" y="3015380"/>
        <a:ext cx="3648708" cy="12653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F84748-55E0-4C94-AE41-2159A2817E35}">
      <dsp:nvSpPr>
        <dsp:cNvPr id="0" name=""/>
        <dsp:cNvSpPr/>
      </dsp:nvSpPr>
      <dsp:spPr>
        <a:xfrm>
          <a:off x="198120" y="1928478"/>
          <a:ext cx="1584959" cy="405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1960</a:t>
          </a:r>
        </a:p>
      </dsp:txBody>
      <dsp:txXfrm>
        <a:off x="198120" y="1928478"/>
        <a:ext cx="1584959" cy="405806"/>
      </dsp:txXfrm>
    </dsp:sp>
    <dsp:sp modelId="{656C43DA-91AF-4BD9-92E0-69D8C42DC49A}">
      <dsp:nvSpPr>
        <dsp:cNvPr id="0" name=""/>
        <dsp:cNvSpPr/>
      </dsp:nvSpPr>
      <dsp:spPr>
        <a:xfrm>
          <a:off x="0" y="1723779"/>
          <a:ext cx="3962400" cy="14364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F36D2BA-DC55-4CF4-B700-E7A45F6C8676}">
      <dsp:nvSpPr>
        <dsp:cNvPr id="0" name=""/>
        <dsp:cNvSpPr/>
      </dsp:nvSpPr>
      <dsp:spPr>
        <a:xfrm>
          <a:off x="118872" y="189604"/>
          <a:ext cx="1743455" cy="923669"/>
        </a:xfrm>
        <a:prstGeom prst="rect">
          <a:avLst/>
        </a:prstGeom>
        <a:solidFill>
          <a:schemeClr val="accent5">
            <a:lumMod val="60000"/>
            <a:lumOff val="40000"/>
            <a:alpha val="9000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solidFill>
                <a:schemeClr val="bg1"/>
              </a:solidFill>
            </a:rPr>
            <a:t>Pigeon Public Policy – Pest Control</a:t>
          </a:r>
        </a:p>
      </dsp:txBody>
      <dsp:txXfrm>
        <a:off x="118872" y="189604"/>
        <a:ext cx="1743455" cy="923669"/>
      </dsp:txXfrm>
    </dsp:sp>
    <dsp:sp modelId="{765EC480-2609-49A3-822D-CB0476555026}">
      <dsp:nvSpPr>
        <dsp:cNvPr id="0" name=""/>
        <dsp:cNvSpPr/>
      </dsp:nvSpPr>
      <dsp:spPr>
        <a:xfrm>
          <a:off x="990600" y="1113274"/>
          <a:ext cx="0" cy="610505"/>
        </a:xfrm>
        <a:prstGeom prst="line">
          <a:avLst/>
        </a:prstGeom>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sp:spPr>
      <dsp:style>
        <a:lnRef idx="2">
          <a:scrgbClr r="0" g="0" b="0"/>
        </a:lnRef>
        <a:fillRef idx="1">
          <a:scrgbClr r="0" g="0" b="0"/>
        </a:fillRef>
        <a:effectRef idx="1">
          <a:scrgbClr r="0" g="0" b="0"/>
        </a:effectRef>
        <a:fontRef idx="minor">
          <a:schemeClr val="lt1"/>
        </a:fontRef>
      </dsp:style>
    </dsp:sp>
    <dsp:sp modelId="{88F398DC-3E54-40DE-A7BC-8AF7273393BD}">
      <dsp:nvSpPr>
        <dsp:cNvPr id="0" name=""/>
        <dsp:cNvSpPr/>
      </dsp:nvSpPr>
      <dsp:spPr>
        <a:xfrm>
          <a:off x="1188720" y="1256922"/>
          <a:ext cx="1584959" cy="405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2001</a:t>
          </a:r>
        </a:p>
      </dsp:txBody>
      <dsp:txXfrm>
        <a:off x="1188720" y="1256922"/>
        <a:ext cx="1584959" cy="405806"/>
      </dsp:txXfrm>
    </dsp:sp>
    <dsp:sp modelId="{F020259F-9055-4DEB-9BA5-8C9BA2B66982}">
      <dsp:nvSpPr>
        <dsp:cNvPr id="0" name=""/>
        <dsp:cNvSpPr/>
      </dsp:nvSpPr>
      <dsp:spPr>
        <a:xfrm>
          <a:off x="1109472" y="2477932"/>
          <a:ext cx="1743455" cy="720149"/>
        </a:xfrm>
        <a:prstGeom prst="rect">
          <a:avLst/>
        </a:prstGeom>
        <a:solidFill>
          <a:schemeClr val="accent3">
            <a:lumMod val="75000"/>
            <a:alpha val="9000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solidFill>
                <a:schemeClr val="bg1"/>
              </a:solidFill>
            </a:rPr>
            <a:t>Pigeon Racing Bidding</a:t>
          </a:r>
        </a:p>
      </dsp:txBody>
      <dsp:txXfrm>
        <a:off x="1109472" y="2477932"/>
        <a:ext cx="1743455" cy="720149"/>
      </dsp:txXfrm>
    </dsp:sp>
    <dsp:sp modelId="{6FADEE58-F549-4E3D-A4BB-A3EE95F86F90}">
      <dsp:nvSpPr>
        <dsp:cNvPr id="0" name=""/>
        <dsp:cNvSpPr/>
      </dsp:nvSpPr>
      <dsp:spPr>
        <a:xfrm>
          <a:off x="1981200" y="1867427"/>
          <a:ext cx="0" cy="610505"/>
        </a:xfrm>
        <a:prstGeom prst="line">
          <a:avLst/>
        </a:prstGeom>
        <a:solidFill>
          <a:schemeClr val="accent3">
            <a:hueOff val="0"/>
            <a:satOff val="0"/>
            <a:lumOff val="0"/>
            <a:alphaOff val="0"/>
          </a:schemeClr>
        </a:solidFill>
        <a:ln w="6350" cap="flat" cmpd="sng" algn="ctr">
          <a:solidFill>
            <a:schemeClr val="accent3">
              <a:hueOff val="0"/>
              <a:satOff val="0"/>
              <a:lumOff val="0"/>
              <a:alphaOff val="0"/>
            </a:schemeClr>
          </a:solidFill>
          <a:prstDash val="dash"/>
          <a:miter lim="800000"/>
        </a:ln>
        <a:effectLst/>
      </dsp:spPr>
      <dsp:style>
        <a:lnRef idx="2">
          <a:scrgbClr r="0" g="0" b="0"/>
        </a:lnRef>
        <a:fillRef idx="1">
          <a:scrgbClr r="0" g="0" b="0"/>
        </a:fillRef>
        <a:effectRef idx="1">
          <a:scrgbClr r="0" g="0" b="0"/>
        </a:effectRef>
        <a:fontRef idx="minor">
          <a:schemeClr val="lt1"/>
        </a:fontRef>
      </dsp:style>
    </dsp:sp>
    <dsp:sp modelId="{3AA2D7D7-C72F-4735-B000-400B21E53310}">
      <dsp:nvSpPr>
        <dsp:cNvPr id="0" name=""/>
        <dsp:cNvSpPr/>
      </dsp:nvSpPr>
      <dsp:spPr>
        <a:xfrm>
          <a:off x="945709" y="1750713"/>
          <a:ext cx="89780" cy="89780"/>
        </a:xfrm>
        <a:prstGeom prst="ellipse">
          <a:avLst/>
        </a:prstGeom>
        <a:solidFill>
          <a:schemeClr val="lt1">
            <a:alpha val="90000"/>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102F900D-D03F-4145-8871-00B1043C97A2}">
      <dsp:nvSpPr>
        <dsp:cNvPr id="0" name=""/>
        <dsp:cNvSpPr/>
      </dsp:nvSpPr>
      <dsp:spPr>
        <a:xfrm>
          <a:off x="1936309" y="1750713"/>
          <a:ext cx="89780" cy="89780"/>
        </a:xfrm>
        <a:prstGeom prst="ellipse">
          <a:avLst/>
        </a:prstGeom>
        <a:solidFill>
          <a:schemeClr val="lt1">
            <a:alpha val="90000"/>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D0B90651-0EED-4CF5-9ED2-F181647580B0}">
      <dsp:nvSpPr>
        <dsp:cNvPr id="0" name=""/>
        <dsp:cNvSpPr/>
      </dsp:nvSpPr>
      <dsp:spPr>
        <a:xfrm>
          <a:off x="2179320" y="1928478"/>
          <a:ext cx="1584959" cy="405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2025</a:t>
          </a:r>
        </a:p>
      </dsp:txBody>
      <dsp:txXfrm>
        <a:off x="2179320" y="1928478"/>
        <a:ext cx="1584959" cy="405806"/>
      </dsp:txXfrm>
    </dsp:sp>
    <dsp:sp modelId="{789BF525-C801-482F-8F81-EDC36A78C9A6}">
      <dsp:nvSpPr>
        <dsp:cNvPr id="0" name=""/>
        <dsp:cNvSpPr/>
      </dsp:nvSpPr>
      <dsp:spPr>
        <a:xfrm>
          <a:off x="2100072" y="612300"/>
          <a:ext cx="1743455" cy="500973"/>
        </a:xfrm>
        <a:prstGeom prst="rect">
          <a:avLst/>
        </a:prstGeom>
        <a:solidFill>
          <a:schemeClr val="tx2">
            <a:lumMod val="75000"/>
            <a:lumOff val="25000"/>
            <a:alpha val="9000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solidFill>
                <a:schemeClr val="bg1"/>
              </a:solidFill>
            </a:rPr>
            <a:t>Pigeon Fest</a:t>
          </a:r>
        </a:p>
      </dsp:txBody>
      <dsp:txXfrm>
        <a:off x="2100072" y="612300"/>
        <a:ext cx="1743455" cy="500973"/>
      </dsp:txXfrm>
    </dsp:sp>
    <dsp:sp modelId="{CB123291-AE6A-492F-9EF2-A4B58321B22D}">
      <dsp:nvSpPr>
        <dsp:cNvPr id="0" name=""/>
        <dsp:cNvSpPr/>
      </dsp:nvSpPr>
      <dsp:spPr>
        <a:xfrm>
          <a:off x="2971800" y="1113274"/>
          <a:ext cx="0" cy="610505"/>
        </a:xfrm>
        <a:prstGeom prst="line">
          <a:avLst/>
        </a:prstGeom>
        <a:solidFill>
          <a:schemeClr val="accent4">
            <a:hueOff val="0"/>
            <a:satOff val="0"/>
            <a:lumOff val="0"/>
            <a:alphaOff val="0"/>
          </a:schemeClr>
        </a:solidFill>
        <a:ln w="6350" cap="flat" cmpd="sng" algn="ctr">
          <a:solidFill>
            <a:schemeClr val="accent4">
              <a:hueOff val="0"/>
              <a:satOff val="0"/>
              <a:lumOff val="0"/>
              <a:alphaOff val="0"/>
            </a:schemeClr>
          </a:solidFill>
          <a:prstDash val="dash"/>
          <a:miter lim="800000"/>
        </a:ln>
        <a:effectLst/>
      </dsp:spPr>
      <dsp:style>
        <a:lnRef idx="2">
          <a:scrgbClr r="0" g="0" b="0"/>
        </a:lnRef>
        <a:fillRef idx="1">
          <a:scrgbClr r="0" g="0" b="0"/>
        </a:fillRef>
        <a:effectRef idx="1">
          <a:scrgbClr r="0" g="0" b="0"/>
        </a:effectRef>
        <a:fontRef idx="minor">
          <a:schemeClr val="lt1"/>
        </a:fontRef>
      </dsp:style>
    </dsp:sp>
    <dsp:sp modelId="{074E699D-35A8-4B2A-B504-9010D9FA0F05}">
      <dsp:nvSpPr>
        <dsp:cNvPr id="0" name=""/>
        <dsp:cNvSpPr/>
      </dsp:nvSpPr>
      <dsp:spPr>
        <a:xfrm>
          <a:off x="2926909" y="1750713"/>
          <a:ext cx="89780" cy="89780"/>
        </a:xfrm>
        <a:prstGeom prst="ellipse">
          <a:avLst/>
        </a:prstGeom>
        <a:solidFill>
          <a:schemeClr val="lt1">
            <a:alpha val="90000"/>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E63A1-275E-5C24-1474-884ED35AE4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E3D40A1-E6F7-EE78-2F4A-F123FD3A41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22AC5F5-5FD5-EF28-19E3-2CAA635BB11E}"/>
              </a:ext>
            </a:extLst>
          </p:cNvPr>
          <p:cNvSpPr>
            <a:spLocks noGrp="1"/>
          </p:cNvSpPr>
          <p:nvPr>
            <p:ph type="dt" sz="half" idx="10"/>
          </p:nvPr>
        </p:nvSpPr>
        <p:spPr/>
        <p:txBody>
          <a:bodyPr/>
          <a:lstStyle/>
          <a:p>
            <a:fld id="{CF7CE3F0-26D8-4FAC-95EC-805D8FD2697B}" type="datetimeFigureOut">
              <a:rPr lang="en-US" smtClean="0"/>
              <a:t>12/14/2025</a:t>
            </a:fld>
            <a:endParaRPr lang="en-US"/>
          </a:p>
        </p:txBody>
      </p:sp>
      <p:sp>
        <p:nvSpPr>
          <p:cNvPr id="5" name="Footer Placeholder 4">
            <a:extLst>
              <a:ext uri="{FF2B5EF4-FFF2-40B4-BE49-F238E27FC236}">
                <a16:creationId xmlns:a16="http://schemas.microsoft.com/office/drawing/2014/main" id="{C03C3397-24DC-E5CD-E261-C74A5AAD71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71292F-20E5-9DEB-F26B-5664057B9648}"/>
              </a:ext>
            </a:extLst>
          </p:cNvPr>
          <p:cNvSpPr>
            <a:spLocks noGrp="1"/>
          </p:cNvSpPr>
          <p:nvPr>
            <p:ph type="sldNum" sz="quarter" idx="12"/>
          </p:nvPr>
        </p:nvSpPr>
        <p:spPr/>
        <p:txBody>
          <a:bodyPr/>
          <a:lstStyle/>
          <a:p>
            <a:fld id="{211E5A33-B48F-42FB-A7AB-9ADE8C4CC470}" type="slidenum">
              <a:rPr lang="en-US" smtClean="0"/>
              <a:t>‹#›</a:t>
            </a:fld>
            <a:endParaRPr lang="en-US"/>
          </a:p>
        </p:txBody>
      </p:sp>
    </p:spTree>
    <p:extLst>
      <p:ext uri="{BB962C8B-B14F-4D97-AF65-F5344CB8AC3E}">
        <p14:creationId xmlns:p14="http://schemas.microsoft.com/office/powerpoint/2010/main" val="173192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2E264-BEA1-0D86-3C10-453078DB2B8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1819B9-D8B4-0D01-349A-C68DE92F47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E77E02-3B78-C6FE-C499-68073367F52B}"/>
              </a:ext>
            </a:extLst>
          </p:cNvPr>
          <p:cNvSpPr>
            <a:spLocks noGrp="1"/>
          </p:cNvSpPr>
          <p:nvPr>
            <p:ph type="dt" sz="half" idx="10"/>
          </p:nvPr>
        </p:nvSpPr>
        <p:spPr/>
        <p:txBody>
          <a:bodyPr/>
          <a:lstStyle/>
          <a:p>
            <a:fld id="{CF7CE3F0-26D8-4FAC-95EC-805D8FD2697B}" type="datetimeFigureOut">
              <a:rPr lang="en-US" smtClean="0"/>
              <a:t>12/14/2025</a:t>
            </a:fld>
            <a:endParaRPr lang="en-US"/>
          </a:p>
        </p:txBody>
      </p:sp>
      <p:sp>
        <p:nvSpPr>
          <p:cNvPr id="5" name="Footer Placeholder 4">
            <a:extLst>
              <a:ext uri="{FF2B5EF4-FFF2-40B4-BE49-F238E27FC236}">
                <a16:creationId xmlns:a16="http://schemas.microsoft.com/office/drawing/2014/main" id="{FE89B54E-674E-5C2D-A887-E452659D28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913394-09A8-E8FE-6D66-B34D427D90A6}"/>
              </a:ext>
            </a:extLst>
          </p:cNvPr>
          <p:cNvSpPr>
            <a:spLocks noGrp="1"/>
          </p:cNvSpPr>
          <p:nvPr>
            <p:ph type="sldNum" sz="quarter" idx="12"/>
          </p:nvPr>
        </p:nvSpPr>
        <p:spPr/>
        <p:txBody>
          <a:bodyPr/>
          <a:lstStyle/>
          <a:p>
            <a:fld id="{211E5A33-B48F-42FB-A7AB-9ADE8C4CC470}" type="slidenum">
              <a:rPr lang="en-US" smtClean="0"/>
              <a:t>‹#›</a:t>
            </a:fld>
            <a:endParaRPr lang="en-US"/>
          </a:p>
        </p:txBody>
      </p:sp>
    </p:spTree>
    <p:extLst>
      <p:ext uri="{BB962C8B-B14F-4D97-AF65-F5344CB8AC3E}">
        <p14:creationId xmlns:p14="http://schemas.microsoft.com/office/powerpoint/2010/main" val="1946389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E50C9C-75E8-0088-81AE-2BC7020606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8C37F1-FFBD-FE48-0B36-CB1B439496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DBFECE-ADC9-6E13-FA9C-44EE72B26FA4}"/>
              </a:ext>
            </a:extLst>
          </p:cNvPr>
          <p:cNvSpPr>
            <a:spLocks noGrp="1"/>
          </p:cNvSpPr>
          <p:nvPr>
            <p:ph type="dt" sz="half" idx="10"/>
          </p:nvPr>
        </p:nvSpPr>
        <p:spPr/>
        <p:txBody>
          <a:bodyPr/>
          <a:lstStyle/>
          <a:p>
            <a:fld id="{CF7CE3F0-26D8-4FAC-95EC-805D8FD2697B}" type="datetimeFigureOut">
              <a:rPr lang="en-US" smtClean="0"/>
              <a:t>12/14/2025</a:t>
            </a:fld>
            <a:endParaRPr lang="en-US"/>
          </a:p>
        </p:txBody>
      </p:sp>
      <p:sp>
        <p:nvSpPr>
          <p:cNvPr id="5" name="Footer Placeholder 4">
            <a:extLst>
              <a:ext uri="{FF2B5EF4-FFF2-40B4-BE49-F238E27FC236}">
                <a16:creationId xmlns:a16="http://schemas.microsoft.com/office/drawing/2014/main" id="{1C1DCADD-C7DC-DE44-9184-43F8A157B8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78D00E-6B37-8B9D-D5BE-14F24AEC6EB3}"/>
              </a:ext>
            </a:extLst>
          </p:cNvPr>
          <p:cNvSpPr>
            <a:spLocks noGrp="1"/>
          </p:cNvSpPr>
          <p:nvPr>
            <p:ph type="sldNum" sz="quarter" idx="12"/>
          </p:nvPr>
        </p:nvSpPr>
        <p:spPr/>
        <p:txBody>
          <a:bodyPr/>
          <a:lstStyle/>
          <a:p>
            <a:fld id="{211E5A33-B48F-42FB-A7AB-9ADE8C4CC470}" type="slidenum">
              <a:rPr lang="en-US" smtClean="0"/>
              <a:t>‹#›</a:t>
            </a:fld>
            <a:endParaRPr lang="en-US"/>
          </a:p>
        </p:txBody>
      </p:sp>
    </p:spTree>
    <p:extLst>
      <p:ext uri="{BB962C8B-B14F-4D97-AF65-F5344CB8AC3E}">
        <p14:creationId xmlns:p14="http://schemas.microsoft.com/office/powerpoint/2010/main" val="2354901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6E1D1-B171-BBD8-3B9E-8A534F90A3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1DBE6B-7168-A36C-105C-A74DA7F9D43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8145D2-A598-DCFE-24BE-A4EC680124B4}"/>
              </a:ext>
            </a:extLst>
          </p:cNvPr>
          <p:cNvSpPr>
            <a:spLocks noGrp="1"/>
          </p:cNvSpPr>
          <p:nvPr>
            <p:ph type="dt" sz="half" idx="10"/>
          </p:nvPr>
        </p:nvSpPr>
        <p:spPr/>
        <p:txBody>
          <a:bodyPr/>
          <a:lstStyle/>
          <a:p>
            <a:fld id="{CF7CE3F0-26D8-4FAC-95EC-805D8FD2697B}" type="datetimeFigureOut">
              <a:rPr lang="en-US" smtClean="0"/>
              <a:t>12/14/2025</a:t>
            </a:fld>
            <a:endParaRPr lang="en-US"/>
          </a:p>
        </p:txBody>
      </p:sp>
      <p:sp>
        <p:nvSpPr>
          <p:cNvPr id="5" name="Footer Placeholder 4">
            <a:extLst>
              <a:ext uri="{FF2B5EF4-FFF2-40B4-BE49-F238E27FC236}">
                <a16:creationId xmlns:a16="http://schemas.microsoft.com/office/drawing/2014/main" id="{10544CE3-9329-591D-AB8F-F0F8E84975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715EA-5168-6516-4740-E4C2D4072ED5}"/>
              </a:ext>
            </a:extLst>
          </p:cNvPr>
          <p:cNvSpPr>
            <a:spLocks noGrp="1"/>
          </p:cNvSpPr>
          <p:nvPr>
            <p:ph type="sldNum" sz="quarter" idx="12"/>
          </p:nvPr>
        </p:nvSpPr>
        <p:spPr/>
        <p:txBody>
          <a:bodyPr/>
          <a:lstStyle/>
          <a:p>
            <a:fld id="{211E5A33-B48F-42FB-A7AB-9ADE8C4CC470}" type="slidenum">
              <a:rPr lang="en-US" smtClean="0"/>
              <a:t>‹#›</a:t>
            </a:fld>
            <a:endParaRPr lang="en-US"/>
          </a:p>
        </p:txBody>
      </p:sp>
    </p:spTree>
    <p:extLst>
      <p:ext uri="{BB962C8B-B14F-4D97-AF65-F5344CB8AC3E}">
        <p14:creationId xmlns:p14="http://schemas.microsoft.com/office/powerpoint/2010/main" val="2760660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6CCC9-B335-9808-B6AB-97227CEB4C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538EB84-5828-07DE-8963-6409B520769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D8B663-356B-CA01-386B-A2F0457482AE}"/>
              </a:ext>
            </a:extLst>
          </p:cNvPr>
          <p:cNvSpPr>
            <a:spLocks noGrp="1"/>
          </p:cNvSpPr>
          <p:nvPr>
            <p:ph type="dt" sz="half" idx="10"/>
          </p:nvPr>
        </p:nvSpPr>
        <p:spPr/>
        <p:txBody>
          <a:bodyPr/>
          <a:lstStyle/>
          <a:p>
            <a:fld id="{CF7CE3F0-26D8-4FAC-95EC-805D8FD2697B}" type="datetimeFigureOut">
              <a:rPr lang="en-US" smtClean="0"/>
              <a:t>12/14/2025</a:t>
            </a:fld>
            <a:endParaRPr lang="en-US"/>
          </a:p>
        </p:txBody>
      </p:sp>
      <p:sp>
        <p:nvSpPr>
          <p:cNvPr id="5" name="Footer Placeholder 4">
            <a:extLst>
              <a:ext uri="{FF2B5EF4-FFF2-40B4-BE49-F238E27FC236}">
                <a16:creationId xmlns:a16="http://schemas.microsoft.com/office/drawing/2014/main" id="{8D1F3772-A5A9-E28D-C75D-6767C8ADE4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D7777-FB8C-AB99-E9CD-2903DBC7A558}"/>
              </a:ext>
            </a:extLst>
          </p:cNvPr>
          <p:cNvSpPr>
            <a:spLocks noGrp="1"/>
          </p:cNvSpPr>
          <p:nvPr>
            <p:ph type="sldNum" sz="quarter" idx="12"/>
          </p:nvPr>
        </p:nvSpPr>
        <p:spPr/>
        <p:txBody>
          <a:bodyPr/>
          <a:lstStyle/>
          <a:p>
            <a:fld id="{211E5A33-B48F-42FB-A7AB-9ADE8C4CC470}" type="slidenum">
              <a:rPr lang="en-US" smtClean="0"/>
              <a:t>‹#›</a:t>
            </a:fld>
            <a:endParaRPr lang="en-US"/>
          </a:p>
        </p:txBody>
      </p:sp>
    </p:spTree>
    <p:extLst>
      <p:ext uri="{BB962C8B-B14F-4D97-AF65-F5344CB8AC3E}">
        <p14:creationId xmlns:p14="http://schemas.microsoft.com/office/powerpoint/2010/main" val="4231029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D4138-CE70-53C7-74AF-C064F75EFC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8311BC-1C5A-6A3B-71A4-C4EABA53351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36B578-88C5-42D5-4F6D-7B695A3356C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1486285-72CD-46FF-0E21-641AE89EB863}"/>
              </a:ext>
            </a:extLst>
          </p:cNvPr>
          <p:cNvSpPr>
            <a:spLocks noGrp="1"/>
          </p:cNvSpPr>
          <p:nvPr>
            <p:ph type="dt" sz="half" idx="10"/>
          </p:nvPr>
        </p:nvSpPr>
        <p:spPr/>
        <p:txBody>
          <a:bodyPr/>
          <a:lstStyle/>
          <a:p>
            <a:fld id="{CF7CE3F0-26D8-4FAC-95EC-805D8FD2697B}" type="datetimeFigureOut">
              <a:rPr lang="en-US" smtClean="0"/>
              <a:t>12/14/2025</a:t>
            </a:fld>
            <a:endParaRPr lang="en-US"/>
          </a:p>
        </p:txBody>
      </p:sp>
      <p:sp>
        <p:nvSpPr>
          <p:cNvPr id="6" name="Footer Placeholder 5">
            <a:extLst>
              <a:ext uri="{FF2B5EF4-FFF2-40B4-BE49-F238E27FC236}">
                <a16:creationId xmlns:a16="http://schemas.microsoft.com/office/drawing/2014/main" id="{13587223-88D9-4741-8DA8-FCCADA90A2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1FB93A-74AB-C069-2557-6C498874C546}"/>
              </a:ext>
            </a:extLst>
          </p:cNvPr>
          <p:cNvSpPr>
            <a:spLocks noGrp="1"/>
          </p:cNvSpPr>
          <p:nvPr>
            <p:ph type="sldNum" sz="quarter" idx="12"/>
          </p:nvPr>
        </p:nvSpPr>
        <p:spPr/>
        <p:txBody>
          <a:bodyPr/>
          <a:lstStyle/>
          <a:p>
            <a:fld id="{211E5A33-B48F-42FB-A7AB-9ADE8C4CC470}" type="slidenum">
              <a:rPr lang="en-US" smtClean="0"/>
              <a:t>‹#›</a:t>
            </a:fld>
            <a:endParaRPr lang="en-US"/>
          </a:p>
        </p:txBody>
      </p:sp>
    </p:spTree>
    <p:extLst>
      <p:ext uri="{BB962C8B-B14F-4D97-AF65-F5344CB8AC3E}">
        <p14:creationId xmlns:p14="http://schemas.microsoft.com/office/powerpoint/2010/main" val="2626554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12580-BD70-ABE1-531F-E46501EF451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BA4DEFC-6648-9371-CF55-77CF7E9C9C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454AF3-D297-357B-5E95-A21FE40F6F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B450C55-1FF9-0381-1840-944E0A9C01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9A53A39-2E92-AD63-E26E-F40F366E0E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604FE11-534D-039F-A584-E87954932DDC}"/>
              </a:ext>
            </a:extLst>
          </p:cNvPr>
          <p:cNvSpPr>
            <a:spLocks noGrp="1"/>
          </p:cNvSpPr>
          <p:nvPr>
            <p:ph type="dt" sz="half" idx="10"/>
          </p:nvPr>
        </p:nvSpPr>
        <p:spPr/>
        <p:txBody>
          <a:bodyPr/>
          <a:lstStyle/>
          <a:p>
            <a:fld id="{CF7CE3F0-26D8-4FAC-95EC-805D8FD2697B}" type="datetimeFigureOut">
              <a:rPr lang="en-US" smtClean="0"/>
              <a:t>12/14/2025</a:t>
            </a:fld>
            <a:endParaRPr lang="en-US"/>
          </a:p>
        </p:txBody>
      </p:sp>
      <p:sp>
        <p:nvSpPr>
          <p:cNvPr id="8" name="Footer Placeholder 7">
            <a:extLst>
              <a:ext uri="{FF2B5EF4-FFF2-40B4-BE49-F238E27FC236}">
                <a16:creationId xmlns:a16="http://schemas.microsoft.com/office/drawing/2014/main" id="{5571F5BB-0041-F472-7C89-65BE3F28B65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82339A-5D4C-760B-C5AB-9C7A61773162}"/>
              </a:ext>
            </a:extLst>
          </p:cNvPr>
          <p:cNvSpPr>
            <a:spLocks noGrp="1"/>
          </p:cNvSpPr>
          <p:nvPr>
            <p:ph type="sldNum" sz="quarter" idx="12"/>
          </p:nvPr>
        </p:nvSpPr>
        <p:spPr/>
        <p:txBody>
          <a:bodyPr/>
          <a:lstStyle/>
          <a:p>
            <a:fld id="{211E5A33-B48F-42FB-A7AB-9ADE8C4CC470}" type="slidenum">
              <a:rPr lang="en-US" smtClean="0"/>
              <a:t>‹#›</a:t>
            </a:fld>
            <a:endParaRPr lang="en-US"/>
          </a:p>
        </p:txBody>
      </p:sp>
    </p:spTree>
    <p:extLst>
      <p:ext uri="{BB962C8B-B14F-4D97-AF65-F5344CB8AC3E}">
        <p14:creationId xmlns:p14="http://schemas.microsoft.com/office/powerpoint/2010/main" val="808488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85BA8-6CA2-1E18-B096-459297C6C59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7E050B9-C88A-3125-3FB3-08A3E885B961}"/>
              </a:ext>
            </a:extLst>
          </p:cNvPr>
          <p:cNvSpPr>
            <a:spLocks noGrp="1"/>
          </p:cNvSpPr>
          <p:nvPr>
            <p:ph type="dt" sz="half" idx="10"/>
          </p:nvPr>
        </p:nvSpPr>
        <p:spPr/>
        <p:txBody>
          <a:bodyPr/>
          <a:lstStyle/>
          <a:p>
            <a:fld id="{CF7CE3F0-26D8-4FAC-95EC-805D8FD2697B}" type="datetimeFigureOut">
              <a:rPr lang="en-US" smtClean="0"/>
              <a:t>12/14/2025</a:t>
            </a:fld>
            <a:endParaRPr lang="en-US"/>
          </a:p>
        </p:txBody>
      </p:sp>
      <p:sp>
        <p:nvSpPr>
          <p:cNvPr id="4" name="Footer Placeholder 3">
            <a:extLst>
              <a:ext uri="{FF2B5EF4-FFF2-40B4-BE49-F238E27FC236}">
                <a16:creationId xmlns:a16="http://schemas.microsoft.com/office/drawing/2014/main" id="{CF54AB59-CF81-39AD-34C5-A92EB749AA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12840D-15CD-02DF-D7AD-E48BE7A2CF20}"/>
              </a:ext>
            </a:extLst>
          </p:cNvPr>
          <p:cNvSpPr>
            <a:spLocks noGrp="1"/>
          </p:cNvSpPr>
          <p:nvPr>
            <p:ph type="sldNum" sz="quarter" idx="12"/>
          </p:nvPr>
        </p:nvSpPr>
        <p:spPr/>
        <p:txBody>
          <a:bodyPr/>
          <a:lstStyle/>
          <a:p>
            <a:fld id="{211E5A33-B48F-42FB-A7AB-9ADE8C4CC470}" type="slidenum">
              <a:rPr lang="en-US" smtClean="0"/>
              <a:t>‹#›</a:t>
            </a:fld>
            <a:endParaRPr lang="en-US"/>
          </a:p>
        </p:txBody>
      </p:sp>
    </p:spTree>
    <p:extLst>
      <p:ext uri="{BB962C8B-B14F-4D97-AF65-F5344CB8AC3E}">
        <p14:creationId xmlns:p14="http://schemas.microsoft.com/office/powerpoint/2010/main" val="4137276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70207-ABF3-3A7E-CCB9-EC39959F564B}"/>
              </a:ext>
            </a:extLst>
          </p:cNvPr>
          <p:cNvSpPr>
            <a:spLocks noGrp="1"/>
          </p:cNvSpPr>
          <p:nvPr>
            <p:ph type="dt" sz="half" idx="10"/>
          </p:nvPr>
        </p:nvSpPr>
        <p:spPr/>
        <p:txBody>
          <a:bodyPr/>
          <a:lstStyle/>
          <a:p>
            <a:fld id="{CF7CE3F0-26D8-4FAC-95EC-805D8FD2697B}" type="datetimeFigureOut">
              <a:rPr lang="en-US" smtClean="0"/>
              <a:t>12/14/2025</a:t>
            </a:fld>
            <a:endParaRPr lang="en-US"/>
          </a:p>
        </p:txBody>
      </p:sp>
      <p:sp>
        <p:nvSpPr>
          <p:cNvPr id="3" name="Footer Placeholder 2">
            <a:extLst>
              <a:ext uri="{FF2B5EF4-FFF2-40B4-BE49-F238E27FC236}">
                <a16:creationId xmlns:a16="http://schemas.microsoft.com/office/drawing/2014/main" id="{362FF96C-9CB2-B0D6-BCD9-DD5422163AA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9470F29-0753-26C1-D45C-9A430F37C555}"/>
              </a:ext>
            </a:extLst>
          </p:cNvPr>
          <p:cNvSpPr>
            <a:spLocks noGrp="1"/>
          </p:cNvSpPr>
          <p:nvPr>
            <p:ph type="sldNum" sz="quarter" idx="12"/>
          </p:nvPr>
        </p:nvSpPr>
        <p:spPr/>
        <p:txBody>
          <a:bodyPr/>
          <a:lstStyle/>
          <a:p>
            <a:fld id="{211E5A33-B48F-42FB-A7AB-9ADE8C4CC470}" type="slidenum">
              <a:rPr lang="en-US" smtClean="0"/>
              <a:t>‹#›</a:t>
            </a:fld>
            <a:endParaRPr lang="en-US"/>
          </a:p>
        </p:txBody>
      </p:sp>
    </p:spTree>
    <p:extLst>
      <p:ext uri="{BB962C8B-B14F-4D97-AF65-F5344CB8AC3E}">
        <p14:creationId xmlns:p14="http://schemas.microsoft.com/office/powerpoint/2010/main" val="1531110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84917-9EC7-C24C-9E81-9918C9DB3A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00832BA-B60D-F6EC-CD5F-AB1CB7E021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336C067-0A99-82F2-9241-2D12DDE2E7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E41CF7-65F8-819B-725F-270835B8036C}"/>
              </a:ext>
            </a:extLst>
          </p:cNvPr>
          <p:cNvSpPr>
            <a:spLocks noGrp="1"/>
          </p:cNvSpPr>
          <p:nvPr>
            <p:ph type="dt" sz="half" idx="10"/>
          </p:nvPr>
        </p:nvSpPr>
        <p:spPr/>
        <p:txBody>
          <a:bodyPr/>
          <a:lstStyle/>
          <a:p>
            <a:fld id="{CF7CE3F0-26D8-4FAC-95EC-805D8FD2697B}" type="datetimeFigureOut">
              <a:rPr lang="en-US" smtClean="0"/>
              <a:t>12/14/2025</a:t>
            </a:fld>
            <a:endParaRPr lang="en-US"/>
          </a:p>
        </p:txBody>
      </p:sp>
      <p:sp>
        <p:nvSpPr>
          <p:cNvPr id="6" name="Footer Placeholder 5">
            <a:extLst>
              <a:ext uri="{FF2B5EF4-FFF2-40B4-BE49-F238E27FC236}">
                <a16:creationId xmlns:a16="http://schemas.microsoft.com/office/drawing/2014/main" id="{FFAA3B61-571E-24B6-F2B0-20203CFC87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3492A6-F25B-690C-C52F-8D2B9186ECB3}"/>
              </a:ext>
            </a:extLst>
          </p:cNvPr>
          <p:cNvSpPr>
            <a:spLocks noGrp="1"/>
          </p:cNvSpPr>
          <p:nvPr>
            <p:ph type="sldNum" sz="quarter" idx="12"/>
          </p:nvPr>
        </p:nvSpPr>
        <p:spPr/>
        <p:txBody>
          <a:bodyPr/>
          <a:lstStyle/>
          <a:p>
            <a:fld id="{211E5A33-B48F-42FB-A7AB-9ADE8C4CC470}" type="slidenum">
              <a:rPr lang="en-US" smtClean="0"/>
              <a:t>‹#›</a:t>
            </a:fld>
            <a:endParaRPr lang="en-US"/>
          </a:p>
        </p:txBody>
      </p:sp>
    </p:spTree>
    <p:extLst>
      <p:ext uri="{BB962C8B-B14F-4D97-AF65-F5344CB8AC3E}">
        <p14:creationId xmlns:p14="http://schemas.microsoft.com/office/powerpoint/2010/main" val="850406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6CF65-ED5C-BC7E-A8B4-2835EB74C4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5D5935A-1E12-A65D-DDBC-252E981727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BD3E968-F5D7-DF41-38F7-649A7D4ECA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928098-DBF7-F27A-9524-CB7224DB1FF7}"/>
              </a:ext>
            </a:extLst>
          </p:cNvPr>
          <p:cNvSpPr>
            <a:spLocks noGrp="1"/>
          </p:cNvSpPr>
          <p:nvPr>
            <p:ph type="dt" sz="half" idx="10"/>
          </p:nvPr>
        </p:nvSpPr>
        <p:spPr/>
        <p:txBody>
          <a:bodyPr/>
          <a:lstStyle/>
          <a:p>
            <a:fld id="{CF7CE3F0-26D8-4FAC-95EC-805D8FD2697B}" type="datetimeFigureOut">
              <a:rPr lang="en-US" smtClean="0"/>
              <a:t>12/14/2025</a:t>
            </a:fld>
            <a:endParaRPr lang="en-US"/>
          </a:p>
        </p:txBody>
      </p:sp>
      <p:sp>
        <p:nvSpPr>
          <p:cNvPr id="6" name="Footer Placeholder 5">
            <a:extLst>
              <a:ext uri="{FF2B5EF4-FFF2-40B4-BE49-F238E27FC236}">
                <a16:creationId xmlns:a16="http://schemas.microsoft.com/office/drawing/2014/main" id="{54291195-D8FA-F464-1A84-F1FB098C3C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6C534F-0077-B907-EA7A-E1ABFD2C3F17}"/>
              </a:ext>
            </a:extLst>
          </p:cNvPr>
          <p:cNvSpPr>
            <a:spLocks noGrp="1"/>
          </p:cNvSpPr>
          <p:nvPr>
            <p:ph type="sldNum" sz="quarter" idx="12"/>
          </p:nvPr>
        </p:nvSpPr>
        <p:spPr/>
        <p:txBody>
          <a:bodyPr/>
          <a:lstStyle/>
          <a:p>
            <a:fld id="{211E5A33-B48F-42FB-A7AB-9ADE8C4CC470}" type="slidenum">
              <a:rPr lang="en-US" smtClean="0"/>
              <a:t>‹#›</a:t>
            </a:fld>
            <a:endParaRPr lang="en-US"/>
          </a:p>
        </p:txBody>
      </p:sp>
    </p:spTree>
    <p:extLst>
      <p:ext uri="{BB962C8B-B14F-4D97-AF65-F5344CB8AC3E}">
        <p14:creationId xmlns:p14="http://schemas.microsoft.com/office/powerpoint/2010/main" val="2178287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EFD4BF-D420-390A-2C9F-18C0391110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1B8306C-2C48-2BA2-4239-7A3AF07C93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FBCBCB-0377-B749-0617-BD32577DDA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F7CE3F0-26D8-4FAC-95EC-805D8FD2697B}" type="datetimeFigureOut">
              <a:rPr lang="en-US" smtClean="0"/>
              <a:t>12/14/2025</a:t>
            </a:fld>
            <a:endParaRPr lang="en-US"/>
          </a:p>
        </p:txBody>
      </p:sp>
      <p:sp>
        <p:nvSpPr>
          <p:cNvPr id="5" name="Footer Placeholder 4">
            <a:extLst>
              <a:ext uri="{FF2B5EF4-FFF2-40B4-BE49-F238E27FC236}">
                <a16:creationId xmlns:a16="http://schemas.microsoft.com/office/drawing/2014/main" id="{124589D5-8890-71CA-E3C2-EB1BB799AA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FE61118-A9F5-C876-4DD7-C17382618A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11E5A33-B48F-42FB-A7AB-9ADE8C4CC470}" type="slidenum">
              <a:rPr lang="en-US" smtClean="0"/>
              <a:t>‹#›</a:t>
            </a:fld>
            <a:endParaRPr lang="en-US"/>
          </a:p>
        </p:txBody>
      </p:sp>
    </p:spTree>
    <p:extLst>
      <p:ext uri="{BB962C8B-B14F-4D97-AF65-F5344CB8AC3E}">
        <p14:creationId xmlns:p14="http://schemas.microsoft.com/office/powerpoint/2010/main" val="4170615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png"/><Relationship Id="rId7" Type="http://schemas.openxmlformats.org/officeDocument/2006/relationships/diagramQuickStyle" Target="../diagrams/quickStyle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png"/><Relationship Id="rId9"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4" name="Rectangle 213">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394B8A-82CD-A08C-778C-FF87C54F347A}"/>
              </a:ext>
            </a:extLst>
          </p:cNvPr>
          <p:cNvSpPr>
            <a:spLocks noGrp="1"/>
          </p:cNvSpPr>
          <p:nvPr>
            <p:ph type="ctrTitle"/>
          </p:nvPr>
        </p:nvSpPr>
        <p:spPr>
          <a:xfrm>
            <a:off x="643468" y="643467"/>
            <a:ext cx="4620584" cy="4567137"/>
          </a:xfrm>
        </p:spPr>
        <p:txBody>
          <a:bodyPr>
            <a:normAutofit/>
          </a:bodyPr>
          <a:lstStyle/>
          <a:p>
            <a:pPr algn="l"/>
            <a:r>
              <a:rPr lang="en-US" sz="4400"/>
              <a:t>Headline for the Birds: Archiving NYC’s Urban Pigeons </a:t>
            </a:r>
          </a:p>
        </p:txBody>
      </p:sp>
      <p:sp>
        <p:nvSpPr>
          <p:cNvPr id="3" name="Subtitle 2">
            <a:extLst>
              <a:ext uri="{FF2B5EF4-FFF2-40B4-BE49-F238E27FC236}">
                <a16:creationId xmlns:a16="http://schemas.microsoft.com/office/drawing/2014/main" id="{10163AA1-EFB9-8908-9D81-B5406D12EFE5}"/>
              </a:ext>
            </a:extLst>
          </p:cNvPr>
          <p:cNvSpPr>
            <a:spLocks noGrp="1"/>
          </p:cNvSpPr>
          <p:nvPr>
            <p:ph type="subTitle" idx="1"/>
          </p:nvPr>
        </p:nvSpPr>
        <p:spPr>
          <a:xfrm>
            <a:off x="643467" y="5277684"/>
            <a:ext cx="4620584" cy="775494"/>
          </a:xfrm>
        </p:spPr>
        <p:txBody>
          <a:bodyPr>
            <a:normAutofit/>
          </a:bodyPr>
          <a:lstStyle/>
          <a:p>
            <a:pPr algn="l"/>
            <a:r>
              <a:rPr lang="en-US"/>
              <a:t>Michael Nieves</a:t>
            </a:r>
          </a:p>
        </p:txBody>
      </p:sp>
      <p:pic>
        <p:nvPicPr>
          <p:cNvPr id="199" name="Picture 198" descr="Silhouette of flying birds in the sky">
            <a:extLst>
              <a:ext uri="{FF2B5EF4-FFF2-40B4-BE49-F238E27FC236}">
                <a16:creationId xmlns:a16="http://schemas.microsoft.com/office/drawing/2014/main" id="{D263DFE3-3CE8-50FA-31BD-C716D57AFFDE}"/>
              </a:ext>
            </a:extLst>
          </p:cNvPr>
          <p:cNvPicPr>
            <a:picLocks noChangeAspect="1"/>
          </p:cNvPicPr>
          <p:nvPr/>
        </p:nvPicPr>
        <p:blipFill>
          <a:blip r:embed="rId2"/>
          <a:srcRect l="20982" r="20980"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60037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AF2960-D6EE-6101-8746-AC75A5AD6D7B}"/>
              </a:ext>
            </a:extLst>
          </p:cNvPr>
          <p:cNvSpPr>
            <a:spLocks noGrp="1"/>
          </p:cNvSpPr>
          <p:nvPr>
            <p:ph type="title"/>
          </p:nvPr>
        </p:nvSpPr>
        <p:spPr>
          <a:xfrm>
            <a:off x="761803" y="350196"/>
            <a:ext cx="4646904" cy="1624520"/>
          </a:xfrm>
        </p:spPr>
        <p:txBody>
          <a:bodyPr anchor="ctr">
            <a:normAutofit/>
          </a:bodyPr>
          <a:lstStyle/>
          <a:p>
            <a:r>
              <a:rPr lang="en-US" sz="4000" dirty="0"/>
              <a:t>Project Overview</a:t>
            </a:r>
          </a:p>
        </p:txBody>
      </p:sp>
      <p:sp>
        <p:nvSpPr>
          <p:cNvPr id="3" name="Content Placeholder 2">
            <a:extLst>
              <a:ext uri="{FF2B5EF4-FFF2-40B4-BE49-F238E27FC236}">
                <a16:creationId xmlns:a16="http://schemas.microsoft.com/office/drawing/2014/main" id="{AECE1F67-E8DA-5F7A-A56B-FA920710E534}"/>
              </a:ext>
            </a:extLst>
          </p:cNvPr>
          <p:cNvSpPr>
            <a:spLocks noGrp="1"/>
          </p:cNvSpPr>
          <p:nvPr>
            <p:ph idx="1"/>
          </p:nvPr>
        </p:nvSpPr>
        <p:spPr>
          <a:xfrm>
            <a:off x="761802" y="2743200"/>
            <a:ext cx="4646905" cy="3613149"/>
          </a:xfrm>
        </p:spPr>
        <p:txBody>
          <a:bodyPr anchor="ctr">
            <a:normAutofit/>
          </a:bodyPr>
          <a:lstStyle/>
          <a:p>
            <a:r>
              <a:rPr lang="en-US" sz="1700"/>
              <a:t>Creating a digital archive of NYC urban pigeon-related headlines</a:t>
            </a:r>
          </a:p>
          <a:p>
            <a:r>
              <a:rPr lang="en-US" sz="1700"/>
              <a:t>Examine how pigeons narratives are framed over time: trusted messengers, public health concerns, “pests”, cultural icons</a:t>
            </a:r>
          </a:p>
          <a:p>
            <a:r>
              <a:rPr lang="en-US" sz="1700"/>
              <a:t>Leverage archival curation methods, metadata tagging key information, creating interactive timeline</a:t>
            </a:r>
          </a:p>
          <a:p>
            <a:r>
              <a:rPr lang="en-US" sz="1700"/>
              <a:t>Highlights how pigeons, despite being non-human shaped our urban environment and everyday experience in NYC</a:t>
            </a:r>
          </a:p>
        </p:txBody>
      </p:sp>
      <p:pic>
        <p:nvPicPr>
          <p:cNvPr id="5" name="Picture 4" descr="Silhouette of flying birds in the sky">
            <a:extLst>
              <a:ext uri="{FF2B5EF4-FFF2-40B4-BE49-F238E27FC236}">
                <a16:creationId xmlns:a16="http://schemas.microsoft.com/office/drawing/2014/main" id="{4B1FD834-F273-F832-F12F-C0AE8E1FED94}"/>
              </a:ext>
            </a:extLst>
          </p:cNvPr>
          <p:cNvPicPr>
            <a:picLocks noChangeAspect="1"/>
          </p:cNvPicPr>
          <p:nvPr/>
        </p:nvPicPr>
        <p:blipFill>
          <a:blip r:embed="rId2"/>
          <a:srcRect l="21567" r="19032" b="-2"/>
          <a:stretch>
            <a:fillRect/>
          </a:stretch>
        </p:blipFill>
        <p:spPr>
          <a:xfrm>
            <a:off x="6096000" y="1"/>
            <a:ext cx="6102825" cy="6858000"/>
          </a:xfrm>
          <a:prstGeom prst="rect">
            <a:avLst/>
          </a:prstGeom>
        </p:spPr>
      </p:pic>
    </p:spTree>
    <p:extLst>
      <p:ext uri="{BB962C8B-B14F-4D97-AF65-F5344CB8AC3E}">
        <p14:creationId xmlns:p14="http://schemas.microsoft.com/office/powerpoint/2010/main" val="55722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5E3BEE-1E95-7DB3-5934-44367CBB4A15}"/>
            </a:ext>
          </a:extLst>
        </p:cNvPr>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A08FB8C5-0776-B277-FA9D-E64279E99A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BA347078-9C95-CD2B-44B9-5E69110AB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64727" y="0"/>
            <a:ext cx="6927273" cy="6876532"/>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ACFC5C9E-53A5-E8FF-F3B7-03DDC427A490}"/>
              </a:ext>
            </a:extLst>
          </p:cNvPr>
          <p:cNvSpPr>
            <a:spLocks noGrp="1"/>
          </p:cNvSpPr>
          <p:nvPr>
            <p:ph type="title"/>
          </p:nvPr>
        </p:nvSpPr>
        <p:spPr>
          <a:xfrm>
            <a:off x="761803" y="350196"/>
            <a:ext cx="4646904" cy="1624520"/>
          </a:xfrm>
        </p:spPr>
        <p:txBody>
          <a:bodyPr anchor="ctr">
            <a:normAutofit/>
          </a:bodyPr>
          <a:lstStyle/>
          <a:p>
            <a:r>
              <a:rPr lang="en-US" sz="4000" dirty="0"/>
              <a:t>Goals and Work Plan</a:t>
            </a:r>
          </a:p>
        </p:txBody>
      </p:sp>
      <p:graphicFrame>
        <p:nvGraphicFramePr>
          <p:cNvPr id="4" name="Content Placeholder 2">
            <a:extLst>
              <a:ext uri="{FF2B5EF4-FFF2-40B4-BE49-F238E27FC236}">
                <a16:creationId xmlns:a16="http://schemas.microsoft.com/office/drawing/2014/main" id="{C039BB05-92AE-30AC-67EF-E0B6FDB65C68}"/>
              </a:ext>
            </a:extLst>
          </p:cNvPr>
          <p:cNvGraphicFramePr>
            <a:graphicFrameLocks noGrp="1"/>
          </p:cNvGraphicFramePr>
          <p:nvPr>
            <p:ph idx="1"/>
            <p:extLst>
              <p:ext uri="{D42A27DB-BD31-4B8C-83A1-F6EECF244321}">
                <p14:modId xmlns:p14="http://schemas.microsoft.com/office/powerpoint/2010/main" val="1427392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3171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2AB11B05-5E59-5B88-D8DB-0E975DEAE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64727" y="0"/>
            <a:ext cx="6927273" cy="6876532"/>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lose-up of a text&#10;&#10;AI-generated content may be incorrect.">
            <a:extLst>
              <a:ext uri="{FF2B5EF4-FFF2-40B4-BE49-F238E27FC236}">
                <a16:creationId xmlns:a16="http://schemas.microsoft.com/office/drawing/2014/main" id="{3F3DE68C-9641-AA56-8661-88570F33CA0B}"/>
              </a:ext>
            </a:extLst>
          </p:cNvPr>
          <p:cNvPicPr>
            <a:picLocks noChangeAspect="1"/>
          </p:cNvPicPr>
          <p:nvPr/>
        </p:nvPicPr>
        <p:blipFill>
          <a:blip r:embed="rId2"/>
          <a:stretch>
            <a:fillRect/>
          </a:stretch>
        </p:blipFill>
        <p:spPr>
          <a:xfrm>
            <a:off x="5761703" y="552645"/>
            <a:ext cx="1717859" cy="5975166"/>
          </a:xfrm>
          <a:prstGeom prst="rect">
            <a:avLst/>
          </a:prstGeom>
          <a:ln w="63500">
            <a:solidFill>
              <a:srgbClr val="DC7CD1"/>
            </a:solidFill>
            <a:extLst>
              <a:ext uri="{C807C97D-BFC1-408E-A445-0C87EB9F89A2}">
                <ask:lineSketchStyleProps xmlns:ask="http://schemas.microsoft.com/office/drawing/2018/sketchyshapes">
                  <ask:type>
                    <ask:lineSketchNone/>
                  </ask:type>
                </ask:lineSketchStyleProps>
              </a:ext>
            </a:extLst>
          </a:ln>
        </p:spPr>
      </p:pic>
      <p:pic>
        <p:nvPicPr>
          <p:cNvPr id="8" name="Content Placeholder 4" descr="A newspaper article of a person standing in a cage&#10;&#10;AI-generated content may be incorrect.">
            <a:extLst>
              <a:ext uri="{FF2B5EF4-FFF2-40B4-BE49-F238E27FC236}">
                <a16:creationId xmlns:a16="http://schemas.microsoft.com/office/drawing/2014/main" id="{CB84E6B2-A3FC-73BC-E52B-0B9D18A933FE}"/>
              </a:ext>
            </a:extLst>
          </p:cNvPr>
          <p:cNvPicPr>
            <a:picLocks noGrp="1" noChangeAspect="1"/>
          </p:cNvPicPr>
          <p:nvPr>
            <p:ph idx="1"/>
          </p:nvPr>
        </p:nvPicPr>
        <p:blipFill>
          <a:blip r:embed="rId3"/>
          <a:stretch>
            <a:fillRect/>
          </a:stretch>
        </p:blipFill>
        <p:spPr>
          <a:xfrm>
            <a:off x="7927012" y="552645"/>
            <a:ext cx="3293929" cy="1984591"/>
          </a:xfrm>
          <a:prstGeom prst="rect">
            <a:avLst/>
          </a:prstGeom>
          <a:ln w="63500">
            <a:solidFill>
              <a:srgbClr val="2A6131"/>
            </a:solidFill>
          </a:ln>
        </p:spPr>
      </p:pic>
      <p:pic>
        <p:nvPicPr>
          <p:cNvPr id="7" name="Picture 6" descr="A screenshot of a social media post&#10;&#10;AI-generated content may be incorrect.">
            <a:extLst>
              <a:ext uri="{FF2B5EF4-FFF2-40B4-BE49-F238E27FC236}">
                <a16:creationId xmlns:a16="http://schemas.microsoft.com/office/drawing/2014/main" id="{C6AB4333-B838-F93E-B625-0D021C01972A}"/>
              </a:ext>
            </a:extLst>
          </p:cNvPr>
          <p:cNvPicPr>
            <a:picLocks noChangeAspect="1"/>
          </p:cNvPicPr>
          <p:nvPr/>
        </p:nvPicPr>
        <p:blipFill>
          <a:blip r:embed="rId4"/>
          <a:stretch>
            <a:fillRect/>
          </a:stretch>
        </p:blipFill>
        <p:spPr>
          <a:xfrm>
            <a:off x="7927012" y="2898106"/>
            <a:ext cx="2813021" cy="3629705"/>
          </a:xfrm>
          <a:prstGeom prst="rect">
            <a:avLst/>
          </a:prstGeom>
          <a:ln w="63500">
            <a:solidFill>
              <a:srgbClr val="376FA4"/>
            </a:solidFill>
          </a:ln>
        </p:spPr>
      </p:pic>
      <p:graphicFrame>
        <p:nvGraphicFramePr>
          <p:cNvPr id="10" name="Diagram 4">
            <a:extLst>
              <a:ext uri="{FF2B5EF4-FFF2-40B4-BE49-F238E27FC236}">
                <a16:creationId xmlns:a16="http://schemas.microsoft.com/office/drawing/2014/main" id="{3CD0CC7A-AFA9-B929-55C0-8F656DEA8B57}"/>
              </a:ext>
            </a:extLst>
          </p:cNvPr>
          <p:cNvGraphicFramePr/>
          <p:nvPr>
            <p:extLst>
              <p:ext uri="{D42A27DB-BD31-4B8C-83A1-F6EECF244321}">
                <p14:modId xmlns:p14="http://schemas.microsoft.com/office/powerpoint/2010/main" val="4037402397"/>
              </p:ext>
            </p:extLst>
          </p:nvPr>
        </p:nvGraphicFramePr>
        <p:xfrm>
          <a:off x="762001" y="2551176"/>
          <a:ext cx="3962400" cy="359120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1" name="Title 1">
            <a:extLst>
              <a:ext uri="{FF2B5EF4-FFF2-40B4-BE49-F238E27FC236}">
                <a16:creationId xmlns:a16="http://schemas.microsoft.com/office/drawing/2014/main" id="{B6A6DB0C-0453-618A-50CA-E19CD2011828}"/>
              </a:ext>
            </a:extLst>
          </p:cNvPr>
          <p:cNvSpPr>
            <a:spLocks noGrp="1"/>
          </p:cNvSpPr>
          <p:nvPr>
            <p:ph type="title"/>
          </p:nvPr>
        </p:nvSpPr>
        <p:spPr>
          <a:xfrm>
            <a:off x="761803" y="350196"/>
            <a:ext cx="4646904" cy="1624520"/>
          </a:xfrm>
        </p:spPr>
        <p:txBody>
          <a:bodyPr anchor="ctr">
            <a:normAutofit/>
          </a:bodyPr>
          <a:lstStyle/>
          <a:p>
            <a:r>
              <a:rPr lang="en-US" sz="4000" dirty="0"/>
              <a:t>Timeline Example</a:t>
            </a:r>
          </a:p>
        </p:txBody>
      </p:sp>
    </p:spTree>
    <p:extLst>
      <p:ext uri="{BB962C8B-B14F-4D97-AF65-F5344CB8AC3E}">
        <p14:creationId xmlns:p14="http://schemas.microsoft.com/office/powerpoint/2010/main" val="9769169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57</TotalTime>
  <Words>166</Words>
  <Application>Microsoft Office PowerPoint</Application>
  <PresentationFormat>Widescreen</PresentationFormat>
  <Paragraphs>21</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Aptos</vt:lpstr>
      <vt:lpstr>Aptos Display</vt:lpstr>
      <vt:lpstr>Arial</vt:lpstr>
      <vt:lpstr>Office Theme</vt:lpstr>
      <vt:lpstr>Headline for the Birds: Archiving NYC’s Urban Pigeons </vt:lpstr>
      <vt:lpstr>Project Overview</vt:lpstr>
      <vt:lpstr>Goals and Work Plan</vt:lpstr>
      <vt:lpstr>Timeline Example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Nieves</dc:creator>
  <cp:lastModifiedBy>Michael Nieves</cp:lastModifiedBy>
  <cp:revision>2</cp:revision>
  <dcterms:created xsi:type="dcterms:W3CDTF">2025-11-23T18:48:41Z</dcterms:created>
  <dcterms:modified xsi:type="dcterms:W3CDTF">2025-12-14T14:59:30Z</dcterms:modified>
</cp:coreProperties>
</file>