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b1a15618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b1a1561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nategtm.com/webdesign/websit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ourier New"/>
              <a:buNone/>
            </a:pPr>
            <a:r>
              <a:rPr lang="en-US" sz="60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Nate GTM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C74F"/>
              </a:buClr>
              <a:buSzPts val="2400"/>
              <a:buNone/>
            </a:pPr>
            <a:r>
              <a:rPr i="1" lang="en-US" sz="2400">
                <a:solidFill>
                  <a:srgbClr val="F9C74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Nathan Prudente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3744350" y="69761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914400" y="1371600"/>
            <a:ext cx="731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4" title="msedge_OJHdzN3hlW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51724"/>
            <a:ext cx="9144000" cy="4954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Palette &amp; Typography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4663925" y="61493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457200" y="1371600"/>
            <a:ext cx="914400" cy="9144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1554480" y="1371600"/>
            <a:ext cx="914400" cy="914400"/>
          </a:xfrm>
          <a:prstGeom prst="rect">
            <a:avLst/>
          </a:prstGeom>
          <a:solidFill>
            <a:srgbClr val="F9C74F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2651760" y="1371600"/>
            <a:ext cx="914400" cy="914400"/>
          </a:xfrm>
          <a:prstGeom prst="rect">
            <a:avLst/>
          </a:prstGeom>
          <a:solidFill>
            <a:srgbClr val="E63946"/>
          </a:soli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457200" y="2743200"/>
            <a:ext cx="3657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Headings: Courier New – 3 rem (~48pt)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Body: Helvetica Neue – 1 rem (~16pt)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HTML/CSS Asymmetrical Design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2638850" y="62230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9" name="Google Shape;109;p16" title="Code_EumnWNAEi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8862" y="1642514"/>
            <a:ext cx="4746275" cy="4257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457200" y="3724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HTML/CSS Asymmetrical Design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6767325" y="63646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116" name="Google Shape;116;p17" title="Code_jQjGDNfip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6100" y="1280688"/>
            <a:ext cx="4131791" cy="5037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>
            <p:ph type="title"/>
          </p:nvPr>
        </p:nvSpPr>
        <p:spPr>
          <a:xfrm>
            <a:off x="457200" y="285748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Visit my site!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