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0" r:id="rId1"/>
    <p:sldMasterId id="2147483661" r:id="rId2"/>
  </p:sldMasterIdLst>
  <p:notesMasterIdLst>
    <p:notesMasterId r:id="rId14"/>
  </p:notesMasterIdLst>
  <p:sldIdLst>
    <p:sldId id="284" r:id="rId3"/>
    <p:sldId id="285" r:id="rId4"/>
    <p:sldId id="256" r:id="rId5"/>
    <p:sldId id="257" r:id="rId6"/>
    <p:sldId id="258" r:id="rId7"/>
    <p:sldId id="259" r:id="rId8"/>
    <p:sldId id="260" r:id="rId9"/>
    <p:sldId id="261" r:id="rId10"/>
    <p:sldId id="266" r:id="rId11"/>
    <p:sldId id="264" r:id="rId12"/>
    <p:sldId id="262" r:id="rId13"/>
  </p:sldIdLst>
  <p:sldSz cx="9144000" cy="5143500" type="screen16x9"/>
  <p:notesSz cx="6858000" cy="9144000"/>
  <p:embeddedFontLst>
    <p:embeddedFont>
      <p:font typeface="Roboto" panose="02000000000000000000" pitchFamily="2" charset="0"/>
      <p:regular r:id="rId15"/>
      <p:bold r:id="rId16"/>
      <p:italic r:id="rId17"/>
      <p:boldItalic r:id="rId18"/>
    </p:embeddedFont>
    <p:embeddedFont>
      <p:font typeface="Rockwell" panose="02060603020205020403" pitchFamily="18" charset="0"/>
      <p:regular r:id="rId19"/>
      <p:bold r:id="rId20"/>
      <p:italic r:id="rId21"/>
      <p:boldItalic r:id="rId2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4D2031F-B333-44B2-B834-0BD77ED470FA}" v="18" dt="2025-10-29T15:22:47.430"/>
  </p1510:revLst>
</p1510:revInfo>
</file>

<file path=ppt/tableStyles.xml><?xml version="1.0" encoding="utf-8"?>
<a:tblStyleLst xmlns:a="http://schemas.openxmlformats.org/drawingml/2006/main" def="{D735BCB5-F548-4067-884A-88F3CACC735C}">
  <a:tblStyle styleId="{D735BCB5-F548-4067-884A-88F3CACC735C}" styleName="Table_0">
    <a:wholeTbl>
      <a:tcTxStyle b="off" i="off">
        <a:font>
          <a:latin typeface="Garamond"/>
          <a:ea typeface="Garamond"/>
          <a:cs typeface="Garamond"/>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8ECF4"/>
          </a:solidFill>
        </a:fill>
      </a:tcStyle>
    </a:wholeTbl>
    <a:band1H>
      <a:tcTxStyle/>
      <a:tcStyle>
        <a:tcBdr/>
        <a:fill>
          <a:solidFill>
            <a:srgbClr val="CFD7E7"/>
          </a:solidFill>
        </a:fill>
      </a:tcStyle>
    </a:band1H>
    <a:band2H>
      <a:tcTxStyle/>
      <a:tcStyle>
        <a:tcBdr/>
      </a:tcStyle>
    </a:band2H>
    <a:band1V>
      <a:tcTxStyle/>
      <a:tcStyle>
        <a:tcBdr/>
        <a:fill>
          <a:solidFill>
            <a:srgbClr val="CFD7E7"/>
          </a:solidFill>
        </a:fill>
      </a:tcStyle>
    </a:band1V>
    <a:band2V>
      <a:tcTxStyle/>
      <a:tcStyle>
        <a:tcBdr/>
      </a:tcStyle>
    </a:band2V>
    <a:lastCol>
      <a:tcTxStyle b="on" i="off">
        <a:font>
          <a:latin typeface="Garamond"/>
          <a:ea typeface="Garamond"/>
          <a:cs typeface="Garamond"/>
        </a:font>
        <a:schemeClr val="lt1"/>
      </a:tcTxStyle>
      <a:tcStyle>
        <a:tcBdr/>
        <a:fill>
          <a:solidFill>
            <a:schemeClr val="accent1"/>
          </a:solidFill>
        </a:fill>
      </a:tcStyle>
    </a:lastCol>
    <a:firstCol>
      <a:tcTxStyle b="on" i="off">
        <a:font>
          <a:latin typeface="Garamond"/>
          <a:ea typeface="Garamond"/>
          <a:cs typeface="Garamond"/>
        </a:font>
        <a:schemeClr val="lt1"/>
      </a:tcTxStyle>
      <a:tcStyle>
        <a:tcBdr/>
        <a:fill>
          <a:solidFill>
            <a:schemeClr val="accent1"/>
          </a:solidFill>
        </a:fill>
      </a:tcStyle>
    </a:firstCol>
    <a:lastRow>
      <a:tcTxStyle b="on" i="off">
        <a:font>
          <a:latin typeface="Garamond"/>
          <a:ea typeface="Garamond"/>
          <a:cs typeface="Garamond"/>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Garamond"/>
          <a:ea typeface="Garamond"/>
          <a:cs typeface="Garamond"/>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81769"/>
  </p:normalViewPr>
  <p:slideViewPr>
    <p:cSldViewPr snapToGrid="0">
      <p:cViewPr varScale="1">
        <p:scale>
          <a:sx n="46" d="100"/>
          <a:sy n="46" d="100"/>
        </p:scale>
        <p:origin x="1330" y="27"/>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font" Target="fonts/font4.fntdata"/><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font" Target="fonts/font7.fntdata"/><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font" Target="fonts/font3.fntdata"/><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font" Target="fonts/font2.fntdata"/><Relationship Id="rId20" Type="http://schemas.openxmlformats.org/officeDocument/2006/relationships/font" Target="fonts/font6.fntdata"/><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font" Target="fonts/font1.fntdata"/><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8.xml"/><Relationship Id="rId19" Type="http://schemas.openxmlformats.org/officeDocument/2006/relationships/font" Target="fonts/font5.fntdata"/><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 Id="rId22" Type="http://schemas.openxmlformats.org/officeDocument/2006/relationships/font" Target="fonts/font8.fntdata"/><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yelle Graves" userId="01fae75a-d78c-4dcb-847c-2b3c53ced78e" providerId="ADAL" clId="{4F8075BA-8C66-4540-BC15-1CAF4AF864BE}"/>
    <pc:docChg chg="undo redo custSel addSld delSld modSld sldOrd">
      <pc:chgData name="Syelle Graves" userId="01fae75a-d78c-4dcb-847c-2b3c53ced78e" providerId="ADAL" clId="{4F8075BA-8C66-4540-BC15-1CAF4AF864BE}" dt="2025-10-29T15:22:55.565" v="91" actId="255"/>
      <pc:docMkLst>
        <pc:docMk/>
      </pc:docMkLst>
      <pc:sldChg chg="modSp add del mod">
        <pc:chgData name="Syelle Graves" userId="01fae75a-d78c-4dcb-847c-2b3c53ced78e" providerId="ADAL" clId="{4F8075BA-8C66-4540-BC15-1CAF4AF864BE}" dt="2025-10-28T20:40:22.936" v="67" actId="47"/>
        <pc:sldMkLst>
          <pc:docMk/>
          <pc:sldMk cId="0" sldId="265"/>
        </pc:sldMkLst>
        <pc:spChg chg="mod">
          <ac:chgData name="Syelle Graves" userId="01fae75a-d78c-4dcb-847c-2b3c53ced78e" providerId="ADAL" clId="{4F8075BA-8C66-4540-BC15-1CAF4AF864BE}" dt="2025-10-28T20:40:08.912" v="65" actId="21"/>
          <ac:spMkLst>
            <pc:docMk/>
            <pc:sldMk cId="0" sldId="265"/>
            <ac:spMk id="61" creationId="{00000000-0000-0000-0000-000000000000}"/>
          </ac:spMkLst>
        </pc:spChg>
      </pc:sldChg>
      <pc:sldChg chg="modSp mod">
        <pc:chgData name="Syelle Graves" userId="01fae75a-d78c-4dcb-847c-2b3c53ced78e" providerId="ADAL" clId="{4F8075BA-8C66-4540-BC15-1CAF4AF864BE}" dt="2025-10-29T15:22:55.565" v="91" actId="255"/>
        <pc:sldMkLst>
          <pc:docMk/>
          <pc:sldMk cId="0" sldId="266"/>
        </pc:sldMkLst>
        <pc:spChg chg="mod">
          <ac:chgData name="Syelle Graves" userId="01fae75a-d78c-4dcb-847c-2b3c53ced78e" providerId="ADAL" clId="{4F8075BA-8C66-4540-BC15-1CAF4AF864BE}" dt="2025-10-29T15:22:50.969" v="90" actId="255"/>
          <ac:spMkLst>
            <pc:docMk/>
            <pc:sldMk cId="0" sldId="266"/>
            <ac:spMk id="60" creationId="{00000000-0000-0000-0000-000000000000}"/>
          </ac:spMkLst>
        </pc:spChg>
        <pc:spChg chg="mod">
          <ac:chgData name="Syelle Graves" userId="01fae75a-d78c-4dcb-847c-2b3c53ced78e" providerId="ADAL" clId="{4F8075BA-8C66-4540-BC15-1CAF4AF864BE}" dt="2025-10-29T15:22:55.565" v="91" actId="255"/>
          <ac:spMkLst>
            <pc:docMk/>
            <pc:sldMk cId="0" sldId="266"/>
            <ac:spMk id="61" creationId="{00000000-0000-0000-0000-000000000000}"/>
          </ac:spMkLst>
        </pc:spChg>
      </pc:sldChg>
      <pc:sldChg chg="modSp add del mod">
        <pc:chgData name="Syelle Graves" userId="01fae75a-d78c-4dcb-847c-2b3c53ced78e" providerId="ADAL" clId="{4F8075BA-8C66-4540-BC15-1CAF4AF864BE}" dt="2025-10-28T20:38:32.296" v="42" actId="47"/>
        <pc:sldMkLst>
          <pc:docMk/>
          <pc:sldMk cId="1607790850" sldId="283"/>
        </pc:sldMkLst>
      </pc:sldChg>
      <pc:sldChg chg="addSp delSp modSp add del mod">
        <pc:chgData name="Syelle Graves" userId="01fae75a-d78c-4dcb-847c-2b3c53ced78e" providerId="ADAL" clId="{4F8075BA-8C66-4540-BC15-1CAF4AF864BE}" dt="2025-10-29T15:22:05.330" v="78" actId="403"/>
        <pc:sldMkLst>
          <pc:docMk/>
          <pc:sldMk cId="2851274014" sldId="284"/>
        </pc:sldMkLst>
        <pc:spChg chg="mod">
          <ac:chgData name="Syelle Graves" userId="01fae75a-d78c-4dcb-847c-2b3c53ced78e" providerId="ADAL" clId="{4F8075BA-8C66-4540-BC15-1CAF4AF864BE}" dt="2025-10-29T15:22:05.330" v="78" actId="403"/>
          <ac:spMkLst>
            <pc:docMk/>
            <pc:sldMk cId="2851274014" sldId="284"/>
            <ac:spMk id="5" creationId="{DD8734C1-9E78-1908-804C-3F050C25162C}"/>
          </ac:spMkLst>
        </pc:spChg>
        <pc:picChg chg="add mod">
          <ac:chgData name="Syelle Graves" userId="01fae75a-d78c-4dcb-847c-2b3c53ced78e" providerId="ADAL" clId="{4F8075BA-8C66-4540-BC15-1CAF4AF864BE}" dt="2025-10-28T21:36:20.740" v="75"/>
          <ac:picMkLst>
            <pc:docMk/>
            <pc:sldMk cId="2851274014" sldId="284"/>
            <ac:picMk id="2" creationId="{F3D1C54D-BADE-2B20-4D7C-D59C7996B403}"/>
          </ac:picMkLst>
        </pc:picChg>
        <pc:picChg chg="del">
          <ac:chgData name="Syelle Graves" userId="01fae75a-d78c-4dcb-847c-2b3c53ced78e" providerId="ADAL" clId="{4F8075BA-8C66-4540-BC15-1CAF4AF864BE}" dt="2025-10-28T21:36:18.646" v="74" actId="478"/>
          <ac:picMkLst>
            <pc:docMk/>
            <pc:sldMk cId="2851274014" sldId="284"/>
            <ac:picMk id="10" creationId="{D576456C-0F3E-4836-341D-D4CEFD76FE79}"/>
          </ac:picMkLst>
        </pc:picChg>
      </pc:sldChg>
      <pc:sldChg chg="modSp add del ord">
        <pc:chgData name="Syelle Graves" userId="01fae75a-d78c-4dcb-847c-2b3c53ced78e" providerId="ADAL" clId="{4F8075BA-8C66-4540-BC15-1CAF4AF864BE}" dt="2025-10-28T20:40:13.971" v="66"/>
        <pc:sldMkLst>
          <pc:docMk/>
          <pc:sldMk cId="0" sldId="285"/>
        </pc:sldMkLst>
        <pc:spChg chg="mod">
          <ac:chgData name="Syelle Graves" userId="01fae75a-d78c-4dcb-847c-2b3c53ced78e" providerId="ADAL" clId="{4F8075BA-8C66-4540-BC15-1CAF4AF864BE}" dt="2025-10-28T20:40:13.971" v="66"/>
          <ac:spMkLst>
            <pc:docMk/>
            <pc:sldMk cId="0" sldId="285"/>
            <ac:spMk id="61"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238f7436d5d_0_0:notes"/>
          <p:cNvSpPr txBox="1">
            <a:spLocks noGrp="1"/>
          </p:cNvSpPr>
          <p:nvPr>
            <p:ph type="body" idx="1"/>
          </p:nvPr>
        </p:nvSpPr>
        <p:spPr>
          <a:xfrm>
            <a:off x="685802" y="4400556"/>
            <a:ext cx="5486400" cy="3600600"/>
          </a:xfrm>
          <a:prstGeom prst="rect">
            <a:avLst/>
          </a:prstGeom>
        </p:spPr>
        <p:txBody>
          <a:bodyPr spcFirstLastPara="1" wrap="square" lIns="88500" tIns="88500" rIns="88500" bIns="88500" anchor="t" anchorCtr="0">
            <a:noAutofit/>
          </a:bodyPr>
          <a:lstStyle/>
          <a:p>
            <a:pPr marL="0" lvl="0" indent="0" algn="l" rtl="0">
              <a:spcBef>
                <a:spcPts val="0"/>
              </a:spcBef>
              <a:spcAft>
                <a:spcPts val="0"/>
              </a:spcAft>
              <a:buNone/>
            </a:pPr>
            <a:endParaRPr/>
          </a:p>
        </p:txBody>
      </p:sp>
      <p:sp>
        <p:nvSpPr>
          <p:cNvPr id="58" name="Google Shape;58;g238f7436d5d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27a367857d8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27a367857d8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it" dirty="0"/>
              <a:t>What is a genre? (it’s probable that the learners will start talking about </a:t>
            </a:r>
            <a:r>
              <a:rPr lang="it" sz="1350" dirty="0">
                <a:solidFill>
                  <a:srgbClr val="212529"/>
                </a:solidFill>
                <a:highlight>
                  <a:srgbClr val="E9ECEF"/>
                </a:highlight>
                <a:latin typeface="Roboto"/>
                <a:ea typeface="Roboto"/>
                <a:cs typeface="Roboto"/>
                <a:sym typeface="Roboto"/>
              </a:rPr>
              <a:t>literary genres, or musical genres etc.)</a:t>
            </a:r>
            <a:endParaRPr sz="1350" dirty="0">
              <a:solidFill>
                <a:srgbClr val="212529"/>
              </a:solidFill>
              <a:highlight>
                <a:srgbClr val="E9ECEF"/>
              </a:highlight>
              <a:latin typeface="Roboto"/>
              <a:ea typeface="Roboto"/>
              <a:cs typeface="Roboto"/>
              <a:sym typeface="Roboto"/>
            </a:endParaRPr>
          </a:p>
          <a:p>
            <a:pPr marL="0" lvl="0" indent="0" algn="l" rtl="0">
              <a:spcBef>
                <a:spcPts val="0"/>
              </a:spcBef>
              <a:spcAft>
                <a:spcPts val="0"/>
              </a:spcAft>
              <a:buNone/>
            </a:pPr>
            <a:r>
              <a:rPr lang="it" dirty="0"/>
              <a:t>What if we are talking about a text. What is a textual GENRE? What is the difference between an autobiography or an email?</a:t>
            </a:r>
            <a:endParaRPr dirty="0"/>
          </a:p>
          <a:p>
            <a:pPr marL="0" lvl="0" indent="0" algn="l" rtl="0">
              <a:spcBef>
                <a:spcPts val="0"/>
              </a:spcBef>
              <a:spcAft>
                <a:spcPts val="0"/>
              </a:spcAft>
              <a:buNone/>
            </a:pPr>
            <a:r>
              <a:rPr lang="it" dirty="0"/>
              <a:t>And biography or autobiography?</a:t>
            </a:r>
            <a:endParaRPr dirty="0"/>
          </a:p>
          <a:p>
            <a:pPr marL="0" lvl="0" indent="0" algn="l" rtl="0">
              <a:spcBef>
                <a:spcPts val="0"/>
              </a:spcBef>
              <a:spcAft>
                <a:spcPts val="0"/>
              </a:spcAft>
              <a:buNone/>
            </a:pPr>
            <a:r>
              <a:rPr lang="it" dirty="0"/>
              <a:t>So depending on the genre, you already know what to expect from a text, right? Why, because there are specific stages and each of them has a specific function. In our case we already know, we are talking of biography…</a:t>
            </a:r>
            <a:endParaRP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g27a367857d8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1" name="Google Shape;71;g27a367857d8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it" dirty="0"/>
              <a:t>Now work in groups  on your Worksheet 3. Using the color coded text, you have to come up with 1) a title for every stage, 2) explain the function that every stage has.</a:t>
            </a:r>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238ea06e0fe_0_10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6" name="Google Shape;76;g238ea06e0fe_0_10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dirty="0"/>
              <a:t>In plenum, ask every group to tell you the stage title and its function, choose 1 or 2 of the most fitting, adjust as you see necessary.</a:t>
            </a:r>
            <a:endParaRPr dirty="0"/>
          </a:p>
        </p:txBody>
      </p:sp>
      <p:sp>
        <p:nvSpPr>
          <p:cNvPr id="77" name="Google Shape;77;g238ea06e0fe_0_10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it"/>
              <a:t>6</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g238f7436d5d_0_5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4" name="Google Shape;84;g238f7436d5d_0_5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it" dirty="0"/>
              <a:t>ok, now let’s talk about the textuall features of the biography</a:t>
            </a:r>
          </a:p>
          <a:p>
            <a:pPr marL="0" lvl="0" indent="0" algn="l" rtl="0">
              <a:spcBef>
                <a:spcPts val="0"/>
              </a:spcBef>
              <a:spcAft>
                <a:spcPts val="0"/>
              </a:spcAft>
              <a:buNone/>
            </a:pPr>
            <a:r>
              <a:rPr lang="it" dirty="0"/>
              <a:t>Use the guiding questions you can find on the Word Doc «</a:t>
            </a:r>
            <a:r>
              <a:rPr lang="en-US" dirty="0" err="1"/>
              <a:t>CILC_Tintoretto</a:t>
            </a:r>
            <a:r>
              <a:rPr lang="en-US" dirty="0"/>
              <a:t> Sample Material </a:t>
            </a:r>
            <a:r>
              <a:rPr lang="en-US" dirty="0" err="1"/>
              <a:t>Eng</a:t>
            </a:r>
            <a:r>
              <a:rPr lang="en-US" dirty="0"/>
              <a:t>” Step 3 – Deconstruction &gt; During Class &gt; Activities and material</a:t>
            </a:r>
            <a:endParaRPr dirty="0"/>
          </a:p>
        </p:txBody>
      </p:sp>
      <p:sp>
        <p:nvSpPr>
          <p:cNvPr id="85" name="Google Shape;85;g238f7436d5d_0_58: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it"/>
              <a:t>7</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g27a367857d8_0_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1" name="Google Shape;91;g27a367857d8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27556f7f0fa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7" name="Google Shape;97;g27556f7f0fa_0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8" name="Google Shape;98;g27556f7f0fa_0_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it"/>
              <a:t>11</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t"/>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t"/>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t"/>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50"/>
        <p:cNvGrpSpPr/>
        <p:nvPr/>
      </p:nvGrpSpPr>
      <p:grpSpPr>
        <a:xfrm>
          <a:off x="0" y="0"/>
          <a:ext cx="0" cy="0"/>
          <a:chOff x="0" y="0"/>
          <a:chExt cx="0" cy="0"/>
        </a:xfrm>
      </p:grpSpPr>
      <p:sp>
        <p:nvSpPr>
          <p:cNvPr id="51" name="Google Shape;51;p13"/>
          <p:cNvSpPr txBox="1">
            <a:spLocks noGrp="1"/>
          </p:cNvSpPr>
          <p:nvPr>
            <p:ph type="title"/>
          </p:nvPr>
        </p:nvSpPr>
        <p:spPr>
          <a:xfrm>
            <a:off x="628650" y="273844"/>
            <a:ext cx="7886700" cy="994172"/>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sz="1100"/>
            </a:lvl1pPr>
            <a:lvl2pPr lvl="1">
              <a:spcBef>
                <a:spcPts val="0"/>
              </a:spcBef>
              <a:spcAft>
                <a:spcPts val="0"/>
              </a:spcAft>
              <a:buSzPts val="1100"/>
              <a:buNone/>
              <a:defRPr sz="1100"/>
            </a:lvl2pPr>
            <a:lvl3pPr lvl="2">
              <a:spcBef>
                <a:spcPts val="0"/>
              </a:spcBef>
              <a:spcAft>
                <a:spcPts val="0"/>
              </a:spcAft>
              <a:buSzPts val="1100"/>
              <a:buNone/>
              <a:defRPr sz="1100"/>
            </a:lvl3pPr>
            <a:lvl4pPr lvl="3">
              <a:spcBef>
                <a:spcPts val="0"/>
              </a:spcBef>
              <a:spcAft>
                <a:spcPts val="0"/>
              </a:spcAft>
              <a:buSzPts val="1100"/>
              <a:buNone/>
              <a:defRPr sz="1100"/>
            </a:lvl4pPr>
            <a:lvl5pPr lvl="4">
              <a:spcBef>
                <a:spcPts val="0"/>
              </a:spcBef>
              <a:spcAft>
                <a:spcPts val="0"/>
              </a:spcAft>
              <a:buSzPts val="1100"/>
              <a:buNone/>
              <a:defRPr sz="1100"/>
            </a:lvl5pPr>
            <a:lvl6pPr lvl="5">
              <a:spcBef>
                <a:spcPts val="0"/>
              </a:spcBef>
              <a:spcAft>
                <a:spcPts val="0"/>
              </a:spcAft>
              <a:buSzPts val="1100"/>
              <a:buNone/>
              <a:defRPr sz="1100"/>
            </a:lvl6pPr>
            <a:lvl7pPr lvl="6">
              <a:spcBef>
                <a:spcPts val="0"/>
              </a:spcBef>
              <a:spcAft>
                <a:spcPts val="0"/>
              </a:spcAft>
              <a:buSzPts val="1100"/>
              <a:buNone/>
              <a:defRPr sz="1100"/>
            </a:lvl7pPr>
            <a:lvl8pPr lvl="7">
              <a:spcBef>
                <a:spcPts val="0"/>
              </a:spcBef>
              <a:spcAft>
                <a:spcPts val="0"/>
              </a:spcAft>
              <a:buSzPts val="1100"/>
              <a:buNone/>
              <a:defRPr sz="1100"/>
            </a:lvl8pPr>
            <a:lvl9pPr lvl="8">
              <a:spcBef>
                <a:spcPts val="0"/>
              </a:spcBef>
              <a:spcAft>
                <a:spcPts val="0"/>
              </a:spcAft>
              <a:buSzPts val="1100"/>
              <a:buNone/>
              <a:defRPr sz="1100"/>
            </a:lvl9pPr>
          </a:lstStyle>
          <a:p>
            <a:endParaRPr/>
          </a:p>
        </p:txBody>
      </p:sp>
      <p:sp>
        <p:nvSpPr>
          <p:cNvPr id="52" name="Google Shape;52;p13"/>
          <p:cNvSpPr txBox="1">
            <a:spLocks noGrp="1"/>
          </p:cNvSpPr>
          <p:nvPr>
            <p:ph type="body" idx="1"/>
          </p:nvPr>
        </p:nvSpPr>
        <p:spPr>
          <a:xfrm>
            <a:off x="628650" y="1369219"/>
            <a:ext cx="7886700" cy="3263504"/>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sz="1100"/>
            </a:lvl1pPr>
            <a:lvl2pPr marL="914400" lvl="1" indent="-317500" algn="l">
              <a:lnSpc>
                <a:spcPct val="90000"/>
              </a:lnSpc>
              <a:spcBef>
                <a:spcPts val="1200"/>
              </a:spcBef>
              <a:spcAft>
                <a:spcPts val="0"/>
              </a:spcAft>
              <a:buClr>
                <a:schemeClr val="dk1"/>
              </a:buClr>
              <a:buSzPts val="1400"/>
              <a:buChar char="○"/>
              <a:defRPr sz="1100"/>
            </a:lvl2pPr>
            <a:lvl3pPr marL="1371600" lvl="2" indent="-317500" algn="l">
              <a:lnSpc>
                <a:spcPct val="90000"/>
              </a:lnSpc>
              <a:spcBef>
                <a:spcPts val="1200"/>
              </a:spcBef>
              <a:spcAft>
                <a:spcPts val="0"/>
              </a:spcAft>
              <a:buClr>
                <a:schemeClr val="dk1"/>
              </a:buClr>
              <a:buSzPts val="1400"/>
              <a:buChar char="■"/>
              <a:defRPr sz="1100"/>
            </a:lvl3pPr>
            <a:lvl4pPr marL="1828800" lvl="3" indent="-317500" algn="l">
              <a:lnSpc>
                <a:spcPct val="90000"/>
              </a:lnSpc>
              <a:spcBef>
                <a:spcPts val="1200"/>
              </a:spcBef>
              <a:spcAft>
                <a:spcPts val="0"/>
              </a:spcAft>
              <a:buClr>
                <a:schemeClr val="dk1"/>
              </a:buClr>
              <a:buSzPts val="1400"/>
              <a:buChar char="●"/>
              <a:defRPr sz="1100"/>
            </a:lvl4pPr>
            <a:lvl5pPr marL="2286000" lvl="4" indent="-317500" algn="l">
              <a:lnSpc>
                <a:spcPct val="90000"/>
              </a:lnSpc>
              <a:spcBef>
                <a:spcPts val="1200"/>
              </a:spcBef>
              <a:spcAft>
                <a:spcPts val="0"/>
              </a:spcAft>
              <a:buClr>
                <a:schemeClr val="dk1"/>
              </a:buClr>
              <a:buSzPts val="1400"/>
              <a:buChar char="○"/>
              <a:defRPr sz="1100"/>
            </a:lvl5pPr>
            <a:lvl6pPr marL="2743200" lvl="5" indent="-317500" algn="l">
              <a:lnSpc>
                <a:spcPct val="90000"/>
              </a:lnSpc>
              <a:spcBef>
                <a:spcPts val="1200"/>
              </a:spcBef>
              <a:spcAft>
                <a:spcPts val="0"/>
              </a:spcAft>
              <a:buClr>
                <a:schemeClr val="dk1"/>
              </a:buClr>
              <a:buSzPts val="1400"/>
              <a:buChar char="■"/>
              <a:defRPr sz="1100"/>
            </a:lvl6pPr>
            <a:lvl7pPr marL="3200400" lvl="6" indent="-317500" algn="l">
              <a:lnSpc>
                <a:spcPct val="90000"/>
              </a:lnSpc>
              <a:spcBef>
                <a:spcPts val="1200"/>
              </a:spcBef>
              <a:spcAft>
                <a:spcPts val="0"/>
              </a:spcAft>
              <a:buClr>
                <a:schemeClr val="dk1"/>
              </a:buClr>
              <a:buSzPts val="1400"/>
              <a:buChar char="●"/>
              <a:defRPr sz="1100"/>
            </a:lvl7pPr>
            <a:lvl8pPr marL="3657600" lvl="7" indent="-317500" algn="l">
              <a:lnSpc>
                <a:spcPct val="90000"/>
              </a:lnSpc>
              <a:spcBef>
                <a:spcPts val="1200"/>
              </a:spcBef>
              <a:spcAft>
                <a:spcPts val="0"/>
              </a:spcAft>
              <a:buClr>
                <a:schemeClr val="dk1"/>
              </a:buClr>
              <a:buSzPts val="1400"/>
              <a:buChar char="○"/>
              <a:defRPr sz="1100"/>
            </a:lvl8pPr>
            <a:lvl9pPr marL="4114800" lvl="8" indent="-317500" algn="l">
              <a:lnSpc>
                <a:spcPct val="90000"/>
              </a:lnSpc>
              <a:spcBef>
                <a:spcPts val="1200"/>
              </a:spcBef>
              <a:spcAft>
                <a:spcPts val="1200"/>
              </a:spcAft>
              <a:buClr>
                <a:schemeClr val="dk1"/>
              </a:buClr>
              <a:buSzPts val="1400"/>
              <a:buChar char="■"/>
              <a:defRPr sz="1100"/>
            </a:lvl9pPr>
          </a:lstStyle>
          <a:p>
            <a:endParaRPr/>
          </a:p>
        </p:txBody>
      </p:sp>
      <p:sp>
        <p:nvSpPr>
          <p:cNvPr id="53" name="Google Shape;53;p13"/>
          <p:cNvSpPr txBox="1">
            <a:spLocks noGrp="1"/>
          </p:cNvSpPr>
          <p:nvPr>
            <p:ph type="dt" idx="10"/>
          </p:nvPr>
        </p:nvSpPr>
        <p:spPr>
          <a:xfrm>
            <a:off x="628650" y="4767263"/>
            <a:ext cx="20574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sz="1100"/>
            </a:lvl1pPr>
            <a:lvl2pPr lvl="1" algn="l">
              <a:spcBef>
                <a:spcPts val="0"/>
              </a:spcBef>
              <a:spcAft>
                <a:spcPts val="0"/>
              </a:spcAft>
              <a:buSzPts val="1100"/>
              <a:buNone/>
              <a:defRPr sz="1100"/>
            </a:lvl2pPr>
            <a:lvl3pPr lvl="2" algn="l">
              <a:spcBef>
                <a:spcPts val="0"/>
              </a:spcBef>
              <a:spcAft>
                <a:spcPts val="0"/>
              </a:spcAft>
              <a:buSzPts val="1100"/>
              <a:buNone/>
              <a:defRPr sz="1100"/>
            </a:lvl3pPr>
            <a:lvl4pPr lvl="3" algn="l">
              <a:spcBef>
                <a:spcPts val="0"/>
              </a:spcBef>
              <a:spcAft>
                <a:spcPts val="0"/>
              </a:spcAft>
              <a:buSzPts val="1100"/>
              <a:buNone/>
              <a:defRPr sz="1100"/>
            </a:lvl4pPr>
            <a:lvl5pPr lvl="4" algn="l">
              <a:spcBef>
                <a:spcPts val="0"/>
              </a:spcBef>
              <a:spcAft>
                <a:spcPts val="0"/>
              </a:spcAft>
              <a:buSzPts val="1100"/>
              <a:buNone/>
              <a:defRPr sz="1100"/>
            </a:lvl5pPr>
            <a:lvl6pPr lvl="5" algn="l">
              <a:spcBef>
                <a:spcPts val="0"/>
              </a:spcBef>
              <a:spcAft>
                <a:spcPts val="0"/>
              </a:spcAft>
              <a:buSzPts val="1100"/>
              <a:buNone/>
              <a:defRPr sz="1100"/>
            </a:lvl6pPr>
            <a:lvl7pPr lvl="6" algn="l">
              <a:spcBef>
                <a:spcPts val="0"/>
              </a:spcBef>
              <a:spcAft>
                <a:spcPts val="0"/>
              </a:spcAft>
              <a:buSzPts val="1100"/>
              <a:buNone/>
              <a:defRPr sz="1100"/>
            </a:lvl7pPr>
            <a:lvl8pPr lvl="7" algn="l">
              <a:spcBef>
                <a:spcPts val="0"/>
              </a:spcBef>
              <a:spcAft>
                <a:spcPts val="0"/>
              </a:spcAft>
              <a:buSzPts val="1100"/>
              <a:buNone/>
              <a:defRPr sz="1100"/>
            </a:lvl8pPr>
            <a:lvl9pPr lvl="8" algn="l">
              <a:spcBef>
                <a:spcPts val="0"/>
              </a:spcBef>
              <a:spcAft>
                <a:spcPts val="0"/>
              </a:spcAft>
              <a:buSzPts val="1100"/>
              <a:buNone/>
              <a:defRPr sz="1100"/>
            </a:lvl9pPr>
          </a:lstStyle>
          <a:p>
            <a:endParaRPr/>
          </a:p>
        </p:txBody>
      </p:sp>
      <p:sp>
        <p:nvSpPr>
          <p:cNvPr id="54" name="Google Shape;54;p13"/>
          <p:cNvSpPr txBox="1">
            <a:spLocks noGrp="1"/>
          </p:cNvSpPr>
          <p:nvPr>
            <p:ph type="ftr" idx="11"/>
          </p:nvPr>
        </p:nvSpPr>
        <p:spPr>
          <a:xfrm>
            <a:off x="3028950" y="4767263"/>
            <a:ext cx="30861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sz="1100"/>
            </a:lvl1pPr>
            <a:lvl2pPr lvl="1" algn="l">
              <a:spcBef>
                <a:spcPts val="0"/>
              </a:spcBef>
              <a:spcAft>
                <a:spcPts val="0"/>
              </a:spcAft>
              <a:buSzPts val="1100"/>
              <a:buNone/>
              <a:defRPr sz="1100"/>
            </a:lvl2pPr>
            <a:lvl3pPr lvl="2" algn="l">
              <a:spcBef>
                <a:spcPts val="0"/>
              </a:spcBef>
              <a:spcAft>
                <a:spcPts val="0"/>
              </a:spcAft>
              <a:buSzPts val="1100"/>
              <a:buNone/>
              <a:defRPr sz="1100"/>
            </a:lvl3pPr>
            <a:lvl4pPr lvl="3" algn="l">
              <a:spcBef>
                <a:spcPts val="0"/>
              </a:spcBef>
              <a:spcAft>
                <a:spcPts val="0"/>
              </a:spcAft>
              <a:buSzPts val="1100"/>
              <a:buNone/>
              <a:defRPr sz="1100"/>
            </a:lvl4pPr>
            <a:lvl5pPr lvl="4" algn="l">
              <a:spcBef>
                <a:spcPts val="0"/>
              </a:spcBef>
              <a:spcAft>
                <a:spcPts val="0"/>
              </a:spcAft>
              <a:buSzPts val="1100"/>
              <a:buNone/>
              <a:defRPr sz="1100"/>
            </a:lvl5pPr>
            <a:lvl6pPr lvl="5" algn="l">
              <a:spcBef>
                <a:spcPts val="0"/>
              </a:spcBef>
              <a:spcAft>
                <a:spcPts val="0"/>
              </a:spcAft>
              <a:buSzPts val="1100"/>
              <a:buNone/>
              <a:defRPr sz="1100"/>
            </a:lvl6pPr>
            <a:lvl7pPr lvl="6" algn="l">
              <a:spcBef>
                <a:spcPts val="0"/>
              </a:spcBef>
              <a:spcAft>
                <a:spcPts val="0"/>
              </a:spcAft>
              <a:buSzPts val="1100"/>
              <a:buNone/>
              <a:defRPr sz="1100"/>
            </a:lvl7pPr>
            <a:lvl8pPr lvl="7" algn="l">
              <a:spcBef>
                <a:spcPts val="0"/>
              </a:spcBef>
              <a:spcAft>
                <a:spcPts val="0"/>
              </a:spcAft>
              <a:buSzPts val="1100"/>
              <a:buNone/>
              <a:defRPr sz="1100"/>
            </a:lvl8pPr>
            <a:lvl9pPr lvl="8" algn="l">
              <a:spcBef>
                <a:spcPts val="0"/>
              </a:spcBef>
              <a:spcAft>
                <a:spcPts val="0"/>
              </a:spcAft>
              <a:buSzPts val="1100"/>
              <a:buNone/>
              <a:defRPr sz="1100"/>
            </a:lvl9pPr>
          </a:lstStyle>
          <a:p>
            <a:endParaRPr/>
          </a:p>
        </p:txBody>
      </p:sp>
      <p:sp>
        <p:nvSpPr>
          <p:cNvPr id="55" name="Google Shape;55;p13"/>
          <p:cNvSpPr txBox="1">
            <a:spLocks noGrp="1"/>
          </p:cNvSpPr>
          <p:nvPr>
            <p:ph type="sldNum" idx="12"/>
          </p:nvPr>
        </p:nvSpPr>
        <p:spPr>
          <a:xfrm>
            <a:off x="6457950" y="4767263"/>
            <a:ext cx="2057400" cy="273844"/>
          </a:xfrm>
          <a:prstGeom prst="rect">
            <a:avLst/>
          </a:prstGeom>
          <a:noFill/>
          <a:ln>
            <a:noFill/>
          </a:ln>
        </p:spPr>
        <p:txBody>
          <a:bodyPr spcFirstLastPara="1" wrap="square" lIns="68575" tIns="34275" rIns="68575" bIns="34275" anchor="ctr" anchorCtr="0">
            <a:normAutofit/>
          </a:bodyPr>
          <a:lstStyle>
            <a:lvl1pPr marL="0" lvl="0" indent="0" algn="r">
              <a:spcBef>
                <a:spcPts val="0"/>
              </a:spcBef>
              <a:buNone/>
              <a:defRPr sz="1100"/>
            </a:lvl1pPr>
            <a:lvl2pPr marL="0" lvl="1" indent="0" algn="r">
              <a:spcBef>
                <a:spcPts val="0"/>
              </a:spcBef>
              <a:buNone/>
              <a:defRPr sz="1100"/>
            </a:lvl2pPr>
            <a:lvl3pPr marL="0" lvl="2" indent="0" algn="r">
              <a:spcBef>
                <a:spcPts val="0"/>
              </a:spcBef>
              <a:buNone/>
              <a:defRPr sz="1100"/>
            </a:lvl3pPr>
            <a:lvl4pPr marL="0" lvl="3" indent="0" algn="r">
              <a:spcBef>
                <a:spcPts val="0"/>
              </a:spcBef>
              <a:buNone/>
              <a:defRPr sz="1100"/>
            </a:lvl4pPr>
            <a:lvl5pPr marL="0" lvl="4" indent="0" algn="r">
              <a:spcBef>
                <a:spcPts val="0"/>
              </a:spcBef>
              <a:buNone/>
              <a:defRPr sz="1100"/>
            </a:lvl5pPr>
            <a:lvl6pPr marL="0" lvl="5" indent="0" algn="r">
              <a:spcBef>
                <a:spcPts val="0"/>
              </a:spcBef>
              <a:buNone/>
              <a:defRPr sz="1100"/>
            </a:lvl6pPr>
            <a:lvl7pPr marL="0" lvl="6" indent="0" algn="r">
              <a:spcBef>
                <a:spcPts val="0"/>
              </a:spcBef>
              <a:buNone/>
              <a:defRPr sz="1100"/>
            </a:lvl7pPr>
            <a:lvl8pPr marL="0" lvl="7" indent="0" algn="r">
              <a:spcBef>
                <a:spcPts val="0"/>
              </a:spcBef>
              <a:buNone/>
              <a:defRPr sz="1100"/>
            </a:lvl8pPr>
            <a:lvl9pPr marL="0" lvl="8" indent="0" algn="r">
              <a:spcBef>
                <a:spcPts val="0"/>
              </a:spcBef>
              <a:buNone/>
              <a:defRPr sz="1100"/>
            </a:lvl9pPr>
          </a:lstStyle>
          <a:p>
            <a:pPr marL="0" lvl="0" indent="0" algn="r" rtl="0">
              <a:spcBef>
                <a:spcPts val="0"/>
              </a:spcBef>
              <a:spcAft>
                <a:spcPts val="0"/>
              </a:spcAft>
              <a:buNone/>
            </a:pPr>
            <a:fld id="{00000000-1234-1234-1234-123412341234}" type="slidenum">
              <a:rPr lang="it"/>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3468501"/>
            <a:ext cx="4038600" cy="700088"/>
          </a:xfrm>
        </p:spPr>
        <p:txBody>
          <a:bodyPr>
            <a:normAutofit/>
          </a:bodyPr>
          <a:lstStyle>
            <a:lvl1pPr>
              <a:defRPr sz="2100"/>
            </a:lvl1pPr>
          </a:lstStyle>
          <a:p>
            <a:r>
              <a:rPr lang="en-US"/>
              <a:t>Click to edit Master title style</a:t>
            </a:r>
            <a:endParaRPr/>
          </a:p>
        </p:txBody>
      </p:sp>
      <p:sp>
        <p:nvSpPr>
          <p:cNvPr id="3" name="Subtitle 2"/>
          <p:cNvSpPr>
            <a:spLocks noGrp="1"/>
          </p:cNvSpPr>
          <p:nvPr>
            <p:ph type="subTitle" idx="1"/>
          </p:nvPr>
        </p:nvSpPr>
        <p:spPr>
          <a:xfrm>
            <a:off x="4800600" y="4171950"/>
            <a:ext cx="4038600" cy="561415"/>
          </a:xfrm>
        </p:spPr>
        <p:txBody>
          <a:bodyPr>
            <a:normAutofit/>
          </a:bodyPr>
          <a:lstStyle>
            <a:lvl1pPr marL="0" indent="0" algn="l">
              <a:spcBef>
                <a:spcPts val="225"/>
              </a:spcBef>
              <a:buNone/>
              <a:defRPr sz="1050">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a:p>
        </p:txBody>
      </p:sp>
      <p:sp>
        <p:nvSpPr>
          <p:cNvPr id="4" name="Date Placeholder 3"/>
          <p:cNvSpPr>
            <a:spLocks noGrp="1"/>
          </p:cNvSpPr>
          <p:nvPr>
            <p:ph type="dt" sz="half" idx="10"/>
          </p:nvPr>
        </p:nvSpPr>
        <p:spPr>
          <a:xfrm>
            <a:off x="4800601" y="4819231"/>
            <a:ext cx="1232647" cy="273844"/>
          </a:xfrm>
        </p:spPr>
        <p:txBody>
          <a:bodyPr/>
          <a:lstStyle>
            <a:lvl1pPr algn="l">
              <a:defRPr/>
            </a:lvl1pPr>
          </a:lstStyle>
          <a:p>
            <a:fld id="{D728701E-CAF4-4159-9B3E-41C86DFFA30D}" type="datetimeFigureOut">
              <a:rPr lang="en-US" smtClean="0"/>
              <a:t>10/29/2025</a:t>
            </a:fld>
            <a:endParaRPr lang="en-US"/>
          </a:p>
        </p:txBody>
      </p:sp>
      <p:sp>
        <p:nvSpPr>
          <p:cNvPr id="5" name="Footer Placeholder 4"/>
          <p:cNvSpPr>
            <a:spLocks noGrp="1"/>
          </p:cNvSpPr>
          <p:nvPr>
            <p:ph type="ftr" sz="quarter" idx="11"/>
          </p:nvPr>
        </p:nvSpPr>
        <p:spPr>
          <a:xfrm>
            <a:off x="6311154" y="4819231"/>
            <a:ext cx="2617694" cy="273844"/>
          </a:xfrm>
        </p:spPr>
        <p:txBody>
          <a:bodyPr/>
          <a:lstStyle>
            <a:lvl1pPr algn="r">
              <a:defRPr/>
            </a:lvl1pPr>
          </a:lstStyle>
          <a:p>
            <a:endParaRPr lang="en-US"/>
          </a:p>
        </p:txBody>
      </p:sp>
      <p:sp>
        <p:nvSpPr>
          <p:cNvPr id="7" name="Rectangle 6"/>
          <p:cNvSpPr/>
          <p:nvPr/>
        </p:nvSpPr>
        <p:spPr>
          <a:xfrm>
            <a:off x="282576" y="171450"/>
            <a:ext cx="4235450" cy="314096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sp>
        <p:nvSpPr>
          <p:cNvPr id="8" name="Rectangle 7"/>
          <p:cNvSpPr/>
          <p:nvPr/>
        </p:nvSpPr>
        <p:spPr>
          <a:xfrm>
            <a:off x="6802438" y="171450"/>
            <a:ext cx="2057400" cy="152933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sp>
        <p:nvSpPr>
          <p:cNvPr id="10" name="Rectangle 9"/>
          <p:cNvSpPr/>
          <p:nvPr/>
        </p:nvSpPr>
        <p:spPr>
          <a:xfrm>
            <a:off x="4624388" y="1783080"/>
            <a:ext cx="2057400" cy="1529334"/>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685800" rtl="0" eaLnBrk="1" latinLnBrk="0" hangingPunct="1"/>
            <a:endParaRPr sz="1350" kern="1200">
              <a:solidFill>
                <a:schemeClr val="lt1"/>
              </a:solidFill>
              <a:latin typeface="+mn-lt"/>
              <a:ea typeface="+mn-ea"/>
              <a:cs typeface="+mn-cs"/>
            </a:endParaRPr>
          </a:p>
        </p:txBody>
      </p:sp>
      <p:sp>
        <p:nvSpPr>
          <p:cNvPr id="15" name="TextBox 14"/>
          <p:cNvSpPr txBox="1"/>
          <p:nvPr/>
        </p:nvSpPr>
        <p:spPr>
          <a:xfrm>
            <a:off x="424892" y="131110"/>
            <a:ext cx="413309" cy="623248"/>
          </a:xfrm>
          <a:prstGeom prst="rect">
            <a:avLst/>
          </a:prstGeom>
          <a:noFill/>
        </p:spPr>
        <p:txBody>
          <a:bodyPr wrap="square" lIns="0" tIns="0" rIns="0" bIns="0" rtlCol="0">
            <a:spAutoFit/>
          </a:bodyPr>
          <a:lstStyle/>
          <a:p>
            <a:r>
              <a:rPr sz="4050" b="1">
                <a:solidFill>
                  <a:schemeClr val="accent1">
                    <a:lumMod val="60000"/>
                    <a:lumOff val="40000"/>
                  </a:schemeClr>
                </a:solidFill>
              </a:rPr>
              <a:t>+</a:t>
            </a:r>
          </a:p>
        </p:txBody>
      </p:sp>
      <p:sp>
        <p:nvSpPr>
          <p:cNvPr id="11" name="Rectangle 10"/>
          <p:cNvSpPr/>
          <p:nvPr/>
        </p:nvSpPr>
        <p:spPr>
          <a:xfrm>
            <a:off x="4624388" y="171450"/>
            <a:ext cx="2057400" cy="1529334"/>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sp>
        <p:nvSpPr>
          <p:cNvPr id="12" name="Rectangle 11"/>
          <p:cNvSpPr/>
          <p:nvPr/>
        </p:nvSpPr>
        <p:spPr>
          <a:xfrm>
            <a:off x="6802438" y="1783080"/>
            <a:ext cx="2057400" cy="152933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spTree>
    <p:extLst>
      <p:ext uri="{BB962C8B-B14F-4D97-AF65-F5344CB8AC3E}">
        <p14:creationId xmlns:p14="http://schemas.microsoft.com/office/powerpoint/2010/main" val="6415765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Rectangle 6"/>
          <p:cNvSpPr/>
          <p:nvPr/>
        </p:nvSpPr>
        <p:spPr>
          <a:xfrm>
            <a:off x="8210551" y="211931"/>
            <a:ext cx="642097" cy="12001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a:p>
        </p:txBody>
      </p:sp>
      <p:sp>
        <p:nvSpPr>
          <p:cNvPr id="9" name="TextBox 8"/>
          <p:cNvSpPr txBox="1"/>
          <p:nvPr/>
        </p:nvSpPr>
        <p:spPr>
          <a:xfrm>
            <a:off x="223186" y="171450"/>
            <a:ext cx="260909" cy="415498"/>
          </a:xfrm>
          <a:prstGeom prst="rect">
            <a:avLst/>
          </a:prstGeom>
          <a:noFill/>
        </p:spPr>
        <p:txBody>
          <a:bodyPr wrap="square" lIns="0" tIns="0" rIns="0" bIns="0" rtlCol="0">
            <a:spAutoFit/>
          </a:bodyPr>
          <a:lstStyle/>
          <a:p>
            <a:r>
              <a:rPr sz="2700" b="1">
                <a:solidFill>
                  <a:schemeClr val="accent1">
                    <a:lumMod val="60000"/>
                    <a:lumOff val="40000"/>
                  </a:schemeClr>
                </a:solidFill>
              </a:rPr>
              <a:t>+</a:t>
            </a:r>
          </a:p>
        </p:txBody>
      </p:sp>
      <p:sp>
        <p:nvSpPr>
          <p:cNvPr id="10" name="Rectangle 9"/>
          <p:cNvSpPr/>
          <p:nvPr/>
        </p:nvSpPr>
        <p:spPr>
          <a:xfrm>
            <a:off x="8068235" y="211931"/>
            <a:ext cx="91440" cy="120015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spTree>
    <p:extLst>
      <p:ext uri="{BB962C8B-B14F-4D97-AF65-F5344CB8AC3E}">
        <p14:creationId xmlns:p14="http://schemas.microsoft.com/office/powerpoint/2010/main" val="17323379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itle and Content, Alt.">
    <p:spTree>
      <p:nvGrpSpPr>
        <p:cNvPr id="1" name=""/>
        <p:cNvGrpSpPr/>
        <p:nvPr/>
      </p:nvGrpSpPr>
      <p:grpSpPr>
        <a:xfrm>
          <a:off x="0" y="0"/>
          <a:ext cx="0" cy="0"/>
          <a:chOff x="0" y="0"/>
          <a:chExt cx="0" cy="0"/>
        </a:xfrm>
      </p:grpSpPr>
      <p:sp>
        <p:nvSpPr>
          <p:cNvPr id="7" name="Rectangle 6"/>
          <p:cNvSpPr/>
          <p:nvPr/>
        </p:nvSpPr>
        <p:spPr>
          <a:xfrm>
            <a:off x="8166847" y="211931"/>
            <a:ext cx="685800" cy="12001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sp>
        <p:nvSpPr>
          <p:cNvPr id="2" name="Title 1"/>
          <p:cNvSpPr>
            <a:spLocks noGrp="1"/>
          </p:cNvSpPr>
          <p:nvPr>
            <p:ph type="title"/>
          </p:nvPr>
        </p:nvSpPr>
        <p:spPr>
          <a:xfrm>
            <a:off x="498475" y="100853"/>
            <a:ext cx="7556313" cy="746312"/>
          </a:xfrm>
        </p:spPr>
        <p:txBody>
          <a:bodyPr anchor="b" anchorCtr="0"/>
          <a:lstStyle/>
          <a:p>
            <a:r>
              <a:rPr lang="en-US"/>
              <a:t>Click to edit Master title style</a:t>
            </a:r>
            <a:endParaRPr/>
          </a:p>
        </p:txBody>
      </p:sp>
      <p:sp>
        <p:nvSpPr>
          <p:cNvPr id="3" name="Content Placeholder 2"/>
          <p:cNvSpPr>
            <a:spLocks noGrp="1"/>
          </p:cNvSpPr>
          <p:nvPr>
            <p:ph idx="1"/>
          </p:nvPr>
        </p:nvSpPr>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a:p>
        </p:txBody>
      </p:sp>
      <p:sp>
        <p:nvSpPr>
          <p:cNvPr id="9" name="TextBox 8"/>
          <p:cNvSpPr txBox="1"/>
          <p:nvPr/>
        </p:nvSpPr>
        <p:spPr>
          <a:xfrm>
            <a:off x="223186" y="171450"/>
            <a:ext cx="260909" cy="415498"/>
          </a:xfrm>
          <a:prstGeom prst="rect">
            <a:avLst/>
          </a:prstGeom>
          <a:noFill/>
        </p:spPr>
        <p:txBody>
          <a:bodyPr wrap="square" lIns="0" tIns="0" rIns="0" bIns="0" rtlCol="0">
            <a:spAutoFit/>
          </a:bodyPr>
          <a:lstStyle/>
          <a:p>
            <a:r>
              <a:rPr sz="2700" b="1">
                <a:solidFill>
                  <a:schemeClr val="accent1">
                    <a:lumMod val="60000"/>
                    <a:lumOff val="40000"/>
                  </a:schemeClr>
                </a:solidFill>
              </a:rPr>
              <a:t>+</a:t>
            </a:r>
          </a:p>
        </p:txBody>
      </p:sp>
      <p:sp>
        <p:nvSpPr>
          <p:cNvPr id="10" name="Text Placeholder 3"/>
          <p:cNvSpPr>
            <a:spLocks noGrp="1"/>
          </p:cNvSpPr>
          <p:nvPr>
            <p:ph type="body" sz="half" idx="2"/>
          </p:nvPr>
        </p:nvSpPr>
        <p:spPr>
          <a:xfrm>
            <a:off x="498519" y="847165"/>
            <a:ext cx="7558960" cy="581025"/>
          </a:xfrm>
        </p:spPr>
        <p:txBody>
          <a:bodyPr vert="horz" lIns="91440" tIns="45720" rIns="91440" bIns="45720" rtlCol="0" anchor="t" anchorCtr="0">
            <a:noAutofit/>
          </a:bodyPr>
          <a:lstStyle>
            <a:lvl1pPr marL="0" indent="0">
              <a:buNone/>
              <a:defRPr kumimoji="0" sz="1800" b="0" i="0" u="none" strike="noStrike" kern="1200" cap="none" spc="0" normalizeH="0" baseline="0">
                <a:ln>
                  <a:noFill/>
                </a:ln>
                <a:solidFill>
                  <a:schemeClr val="accent3"/>
                </a:solidFill>
                <a:effectLst/>
                <a:uLnTx/>
                <a:uFillTx/>
                <a:latin typeface="+mj-lt"/>
                <a:ea typeface="+mj-ea"/>
                <a:cs typeface="+mj-cs"/>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marL="0" marR="0" lvl="0" indent="0" algn="l" defTabSz="685800" rtl="0" eaLnBrk="1" fontAlgn="auto" latinLnBrk="0" hangingPunct="1">
              <a:lnSpc>
                <a:spcPct val="100000"/>
              </a:lnSpc>
              <a:spcBef>
                <a:spcPct val="0"/>
              </a:spcBef>
              <a:spcAft>
                <a:spcPts val="0"/>
              </a:spcAft>
              <a:buClrTx/>
              <a:buSzTx/>
              <a:buFontTx/>
              <a:buNone/>
              <a:tabLst/>
              <a:defRPr/>
            </a:pPr>
            <a:r>
              <a:rPr lang="en-US"/>
              <a:t>Click to edit Master text styles</a:t>
            </a:r>
          </a:p>
        </p:txBody>
      </p:sp>
    </p:spTree>
    <p:extLst>
      <p:ext uri="{BB962C8B-B14F-4D97-AF65-F5344CB8AC3E}">
        <p14:creationId xmlns:p14="http://schemas.microsoft.com/office/powerpoint/2010/main" val="28815743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itle Slide with 2 Pictures">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3468501"/>
            <a:ext cx="4038600" cy="700088"/>
          </a:xfrm>
        </p:spPr>
        <p:txBody>
          <a:bodyPr>
            <a:normAutofit/>
          </a:bodyPr>
          <a:lstStyle>
            <a:lvl1pPr>
              <a:defRPr sz="2100"/>
            </a:lvl1pPr>
          </a:lstStyle>
          <a:p>
            <a:r>
              <a:rPr lang="en-US"/>
              <a:t>Click to edit Master title style</a:t>
            </a:r>
            <a:endParaRPr/>
          </a:p>
        </p:txBody>
      </p:sp>
      <p:sp>
        <p:nvSpPr>
          <p:cNvPr id="3" name="Subtitle 2"/>
          <p:cNvSpPr>
            <a:spLocks noGrp="1"/>
          </p:cNvSpPr>
          <p:nvPr>
            <p:ph type="subTitle" idx="1"/>
          </p:nvPr>
        </p:nvSpPr>
        <p:spPr>
          <a:xfrm>
            <a:off x="4800600" y="4171950"/>
            <a:ext cx="4038600" cy="561415"/>
          </a:xfrm>
        </p:spPr>
        <p:txBody>
          <a:bodyPr>
            <a:normAutofit/>
          </a:bodyPr>
          <a:lstStyle>
            <a:lvl1pPr marL="0" indent="0" algn="l">
              <a:spcBef>
                <a:spcPts val="225"/>
              </a:spcBef>
              <a:buNone/>
              <a:defRPr sz="1050">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dirty="0"/>
              <a:t>Click to edit Master subtitle style</a:t>
            </a:r>
            <a:endParaRPr dirty="0"/>
          </a:p>
        </p:txBody>
      </p:sp>
      <p:sp>
        <p:nvSpPr>
          <p:cNvPr id="4" name="Date Placeholder 3"/>
          <p:cNvSpPr>
            <a:spLocks noGrp="1"/>
          </p:cNvSpPr>
          <p:nvPr>
            <p:ph type="dt" sz="half" idx="10"/>
          </p:nvPr>
        </p:nvSpPr>
        <p:spPr>
          <a:xfrm>
            <a:off x="4800601" y="4819231"/>
            <a:ext cx="1232647" cy="273844"/>
          </a:xfrm>
        </p:spPr>
        <p:txBody>
          <a:bodyPr/>
          <a:lstStyle>
            <a:lvl1pPr algn="l">
              <a:defRPr/>
            </a:lvl1pPr>
          </a:lstStyle>
          <a:p>
            <a:fld id="{D728701E-CAF4-4159-9B3E-41C86DFFA30D}" type="datetimeFigureOut">
              <a:rPr lang="en-US" smtClean="0"/>
              <a:t>10/29/2025</a:t>
            </a:fld>
            <a:endParaRPr lang="en-US"/>
          </a:p>
        </p:txBody>
      </p:sp>
      <p:sp>
        <p:nvSpPr>
          <p:cNvPr id="5" name="Footer Placeholder 4"/>
          <p:cNvSpPr>
            <a:spLocks noGrp="1"/>
          </p:cNvSpPr>
          <p:nvPr>
            <p:ph type="ftr" sz="quarter" idx="11"/>
          </p:nvPr>
        </p:nvSpPr>
        <p:spPr>
          <a:xfrm>
            <a:off x="6311154" y="4819231"/>
            <a:ext cx="2617694" cy="273844"/>
          </a:xfrm>
        </p:spPr>
        <p:txBody>
          <a:bodyPr/>
          <a:lstStyle>
            <a:lvl1pPr algn="r">
              <a:defRPr/>
            </a:lvl1pPr>
          </a:lstStyle>
          <a:p>
            <a:endParaRPr lang="en-US"/>
          </a:p>
        </p:txBody>
      </p:sp>
      <p:sp>
        <p:nvSpPr>
          <p:cNvPr id="7" name="Rectangle 6"/>
          <p:cNvSpPr/>
          <p:nvPr/>
        </p:nvSpPr>
        <p:spPr>
          <a:xfrm>
            <a:off x="282576" y="171450"/>
            <a:ext cx="4235450" cy="314096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sp>
        <p:nvSpPr>
          <p:cNvPr id="8" name="Rectangle 7"/>
          <p:cNvSpPr/>
          <p:nvPr/>
        </p:nvSpPr>
        <p:spPr>
          <a:xfrm>
            <a:off x="6802438" y="171450"/>
            <a:ext cx="2057400" cy="152933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sp>
        <p:nvSpPr>
          <p:cNvPr id="10" name="Rectangle 9"/>
          <p:cNvSpPr/>
          <p:nvPr/>
        </p:nvSpPr>
        <p:spPr>
          <a:xfrm>
            <a:off x="4624388" y="1783080"/>
            <a:ext cx="2057400" cy="1529334"/>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sp>
        <p:nvSpPr>
          <p:cNvPr id="13" name="Picture Placeholder 12"/>
          <p:cNvSpPr>
            <a:spLocks noGrp="1"/>
          </p:cNvSpPr>
          <p:nvPr>
            <p:ph type="pic" sz="quarter" idx="12"/>
          </p:nvPr>
        </p:nvSpPr>
        <p:spPr>
          <a:xfrm>
            <a:off x="4624388" y="171450"/>
            <a:ext cx="2057400" cy="1529334"/>
          </a:xfrm>
        </p:spPr>
        <p:txBody>
          <a:bodyPr/>
          <a:lstStyle>
            <a:lvl1pPr>
              <a:buNone/>
              <a:defRPr/>
            </a:lvl1pPr>
          </a:lstStyle>
          <a:p>
            <a:r>
              <a:rPr lang="en-US"/>
              <a:t>Click icon to add picture</a:t>
            </a:r>
            <a:endParaRPr/>
          </a:p>
        </p:txBody>
      </p:sp>
      <p:sp>
        <p:nvSpPr>
          <p:cNvPr id="14" name="Picture Placeholder 12"/>
          <p:cNvSpPr>
            <a:spLocks noGrp="1"/>
          </p:cNvSpPr>
          <p:nvPr>
            <p:ph type="pic" sz="quarter" idx="13"/>
          </p:nvPr>
        </p:nvSpPr>
        <p:spPr>
          <a:xfrm>
            <a:off x="6802438" y="1783080"/>
            <a:ext cx="2057400" cy="1529334"/>
          </a:xfrm>
        </p:spPr>
        <p:txBody>
          <a:bodyPr/>
          <a:lstStyle>
            <a:lvl1pPr>
              <a:buNone/>
              <a:defRPr/>
            </a:lvl1pPr>
          </a:lstStyle>
          <a:p>
            <a:r>
              <a:rPr lang="en-US"/>
              <a:t>Click icon to add picture</a:t>
            </a:r>
            <a:endParaRPr/>
          </a:p>
        </p:txBody>
      </p:sp>
      <p:sp>
        <p:nvSpPr>
          <p:cNvPr id="16" name="Text Placeholder 3"/>
          <p:cNvSpPr>
            <a:spLocks noGrp="1"/>
          </p:cNvSpPr>
          <p:nvPr>
            <p:ph type="body" sz="half" idx="2"/>
          </p:nvPr>
        </p:nvSpPr>
        <p:spPr>
          <a:xfrm>
            <a:off x="857250" y="1334622"/>
            <a:ext cx="3086100" cy="1530679"/>
          </a:xfrm>
        </p:spPr>
        <p:txBody>
          <a:bodyPr lIns="45720" tIns="45720" rIns="45720" anchor="t">
            <a:noAutofit/>
          </a:bodyPr>
          <a:lstStyle>
            <a:lvl1pPr marL="0" indent="0" algn="ctr">
              <a:spcBef>
                <a:spcPts val="450"/>
              </a:spcBef>
              <a:buNone/>
              <a:defRPr sz="3450">
                <a:solidFill>
                  <a:schemeClr val="bg1"/>
                </a:solidFill>
              </a:defRPr>
            </a:lvl1pPr>
            <a:lvl2pPr>
              <a:defRPr sz="900"/>
            </a:lvl2pPr>
            <a:lvl3pPr>
              <a:defRPr sz="750"/>
            </a:lvl3pPr>
            <a:lvl4pPr>
              <a:defRPr sz="675"/>
            </a:lvl4pPr>
            <a:lvl5pPr>
              <a:defRPr sz="675"/>
            </a:lvl5pPr>
          </a:lstStyle>
          <a:p>
            <a:pPr lvl="0" eaLnBrk="1" latinLnBrk="0" hangingPunct="1"/>
            <a:r>
              <a:rPr kumimoji="0" lang="en-US"/>
              <a:t>Click to edit Master text styles</a:t>
            </a:r>
          </a:p>
        </p:txBody>
      </p:sp>
      <p:sp>
        <p:nvSpPr>
          <p:cNvPr id="15" name="TextBox 14"/>
          <p:cNvSpPr txBox="1"/>
          <p:nvPr/>
        </p:nvSpPr>
        <p:spPr>
          <a:xfrm>
            <a:off x="424892" y="131110"/>
            <a:ext cx="413309" cy="623248"/>
          </a:xfrm>
          <a:prstGeom prst="rect">
            <a:avLst/>
          </a:prstGeom>
          <a:noFill/>
        </p:spPr>
        <p:txBody>
          <a:bodyPr wrap="square" lIns="0" tIns="0" rIns="0" bIns="0" rtlCol="0">
            <a:spAutoFit/>
          </a:bodyPr>
          <a:lstStyle/>
          <a:p>
            <a:r>
              <a:rPr sz="4050" b="1">
                <a:solidFill>
                  <a:schemeClr val="accent1">
                    <a:lumMod val="60000"/>
                    <a:lumOff val="40000"/>
                  </a:schemeClr>
                </a:solidFill>
              </a:rPr>
              <a:t>+</a:t>
            </a:r>
          </a:p>
        </p:txBody>
      </p:sp>
    </p:spTree>
    <p:extLst>
      <p:ext uri="{BB962C8B-B14F-4D97-AF65-F5344CB8AC3E}">
        <p14:creationId xmlns:p14="http://schemas.microsoft.com/office/powerpoint/2010/main" val="5643287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658908" y="171450"/>
            <a:ext cx="8200930" cy="475892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sp>
        <p:nvSpPr>
          <p:cNvPr id="2" name="Title 1"/>
          <p:cNvSpPr>
            <a:spLocks noGrp="1"/>
          </p:cNvSpPr>
          <p:nvPr>
            <p:ph type="title"/>
          </p:nvPr>
        </p:nvSpPr>
        <p:spPr>
          <a:xfrm>
            <a:off x="2286000" y="2343151"/>
            <a:ext cx="5638800" cy="1021556"/>
          </a:xfrm>
        </p:spPr>
        <p:txBody>
          <a:bodyPr anchor="b" anchorCtr="0">
            <a:normAutofit/>
          </a:bodyPr>
          <a:lstStyle>
            <a:lvl1pPr algn="l">
              <a:defRPr sz="2400" b="0" cap="none" baseline="0">
                <a:solidFill>
                  <a:schemeClr val="bg1"/>
                </a:solidFill>
              </a:defRPr>
            </a:lvl1pPr>
          </a:lstStyle>
          <a:p>
            <a:r>
              <a:rPr lang="en-US"/>
              <a:t>Click to edit Master title style</a:t>
            </a:r>
            <a:endParaRPr/>
          </a:p>
        </p:txBody>
      </p:sp>
      <p:sp>
        <p:nvSpPr>
          <p:cNvPr id="3" name="Text Placeholder 2"/>
          <p:cNvSpPr>
            <a:spLocks noGrp="1"/>
          </p:cNvSpPr>
          <p:nvPr>
            <p:ph type="body" idx="1"/>
          </p:nvPr>
        </p:nvSpPr>
        <p:spPr>
          <a:xfrm>
            <a:off x="2286000" y="3371851"/>
            <a:ext cx="5638800" cy="1125140"/>
          </a:xfrm>
        </p:spPr>
        <p:txBody>
          <a:bodyPr anchor="t" anchorCtr="0">
            <a:normAutofit/>
          </a:bodyPr>
          <a:lstStyle>
            <a:lvl1pPr marL="0" indent="0">
              <a:spcBef>
                <a:spcPts val="225"/>
              </a:spcBef>
              <a:buNone/>
              <a:defRPr sz="1050" cap="none" baseline="0">
                <a:solidFill>
                  <a:schemeClr val="bg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658906" y="4686582"/>
            <a:ext cx="1474694" cy="273844"/>
          </a:xfrm>
        </p:spPr>
        <p:txBody>
          <a:bodyPr/>
          <a:lstStyle>
            <a:lvl1pPr algn="l">
              <a:defRPr>
                <a:solidFill>
                  <a:schemeClr val="bg1"/>
                </a:solidFill>
              </a:defRPr>
            </a:lvl1pPr>
          </a:lstStyle>
          <a:p>
            <a:fld id="{D728701E-CAF4-4159-9B3E-41C86DFFA30D}" type="datetimeFigureOut">
              <a:rPr lang="en-US" smtClean="0"/>
              <a:t>10/29/2025</a:t>
            </a:fld>
            <a:endParaRPr lang="en-US"/>
          </a:p>
        </p:txBody>
      </p:sp>
      <p:sp>
        <p:nvSpPr>
          <p:cNvPr id="5" name="Footer Placeholder 4"/>
          <p:cNvSpPr>
            <a:spLocks noGrp="1"/>
          </p:cNvSpPr>
          <p:nvPr>
            <p:ph type="ftr" sz="quarter" idx="11"/>
          </p:nvPr>
        </p:nvSpPr>
        <p:spPr>
          <a:xfrm>
            <a:off x="2286000" y="4686582"/>
            <a:ext cx="5638800" cy="273844"/>
          </a:xfrm>
        </p:spPr>
        <p:txBody>
          <a:bodyPr/>
          <a:lstStyle>
            <a:lvl1pPr>
              <a:defRPr>
                <a:solidFill>
                  <a:schemeClr val="bg1"/>
                </a:solidFill>
              </a:defRPr>
            </a:lvl1pPr>
          </a:lstStyle>
          <a:p>
            <a:endParaRPr lang="en-US"/>
          </a:p>
        </p:txBody>
      </p:sp>
      <p:sp>
        <p:nvSpPr>
          <p:cNvPr id="6" name="Slide Number Placeholder 5"/>
          <p:cNvSpPr>
            <a:spLocks noGrp="1"/>
          </p:cNvSpPr>
          <p:nvPr>
            <p:ph type="sldNum" sz="quarter" idx="12"/>
          </p:nvPr>
        </p:nvSpPr>
        <p:spPr>
          <a:xfrm>
            <a:off x="8305800" y="4686582"/>
            <a:ext cx="554038" cy="273844"/>
          </a:xfrm>
        </p:spPr>
        <p:txBody>
          <a:bodyPr/>
          <a:lstStyle/>
          <a:p>
            <a:fld id="{162F1D00-BD13-4404-86B0-79703945A0A7}" type="slidenum">
              <a:rPr lang="en-US" smtClean="0"/>
              <a:t>‹#›</a:t>
            </a:fld>
            <a:endParaRPr lang="en-US"/>
          </a:p>
        </p:txBody>
      </p:sp>
      <p:sp>
        <p:nvSpPr>
          <p:cNvPr id="8" name="TextBox 7"/>
          <p:cNvSpPr txBox="1"/>
          <p:nvPr/>
        </p:nvSpPr>
        <p:spPr>
          <a:xfrm>
            <a:off x="2003613" y="2333067"/>
            <a:ext cx="260909" cy="461665"/>
          </a:xfrm>
          <a:prstGeom prst="rect">
            <a:avLst/>
          </a:prstGeom>
          <a:noFill/>
        </p:spPr>
        <p:txBody>
          <a:bodyPr wrap="square" lIns="0" tIns="0" rIns="0" bIns="0" rtlCol="0">
            <a:spAutoFit/>
          </a:bodyPr>
          <a:lstStyle/>
          <a:p>
            <a:r>
              <a:rPr sz="3000" b="1">
                <a:solidFill>
                  <a:schemeClr val="accent1">
                    <a:lumMod val="60000"/>
                    <a:lumOff val="40000"/>
                  </a:schemeClr>
                </a:solidFill>
              </a:rPr>
              <a:t>+</a:t>
            </a:r>
          </a:p>
        </p:txBody>
      </p:sp>
      <p:sp>
        <p:nvSpPr>
          <p:cNvPr id="9" name="Rectangle 8"/>
          <p:cNvSpPr/>
          <p:nvPr/>
        </p:nvSpPr>
        <p:spPr>
          <a:xfrm>
            <a:off x="285751" y="171450"/>
            <a:ext cx="212725" cy="475892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spTree>
    <p:extLst>
      <p:ext uri="{BB962C8B-B14F-4D97-AF65-F5344CB8AC3E}">
        <p14:creationId xmlns:p14="http://schemas.microsoft.com/office/powerpoint/2010/main" val="338734023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11" name="Rectangle 10"/>
          <p:cNvSpPr/>
          <p:nvPr/>
        </p:nvSpPr>
        <p:spPr>
          <a:xfrm>
            <a:off x="8210551" y="211931"/>
            <a:ext cx="642097" cy="12001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sp>
        <p:nvSpPr>
          <p:cNvPr id="12" name="Rectangle 11"/>
          <p:cNvSpPr/>
          <p:nvPr/>
        </p:nvSpPr>
        <p:spPr>
          <a:xfrm>
            <a:off x="8068235" y="211931"/>
            <a:ext cx="91440" cy="120015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sp>
        <p:nvSpPr>
          <p:cNvPr id="10" name="TextBox 9"/>
          <p:cNvSpPr txBox="1"/>
          <p:nvPr/>
        </p:nvSpPr>
        <p:spPr>
          <a:xfrm>
            <a:off x="223186" y="171450"/>
            <a:ext cx="260909" cy="415498"/>
          </a:xfrm>
          <a:prstGeom prst="rect">
            <a:avLst/>
          </a:prstGeom>
          <a:noFill/>
        </p:spPr>
        <p:txBody>
          <a:bodyPr wrap="square" lIns="0" tIns="0" rIns="0" bIns="0" rtlCol="0">
            <a:spAutoFit/>
          </a:bodyPr>
          <a:lstStyle/>
          <a:p>
            <a:r>
              <a:rPr sz="2700" b="1">
                <a:solidFill>
                  <a:schemeClr val="accent1">
                    <a:lumMod val="60000"/>
                    <a:lumOff val="40000"/>
                  </a:schemeClr>
                </a:solidFill>
              </a:rPr>
              <a:t>+</a:t>
            </a:r>
          </a:p>
        </p:txBody>
      </p:sp>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498518" y="1489472"/>
            <a:ext cx="3657600" cy="3105150"/>
          </a:xfrm>
        </p:spPr>
        <p:txBody>
          <a:bodyPr>
            <a:normAutofit/>
          </a:bodyPr>
          <a:lstStyle>
            <a:lvl1pPr>
              <a:defRPr sz="1350"/>
            </a:lvl1pPr>
            <a:lvl2pPr>
              <a:defRPr sz="1350"/>
            </a:lvl2pPr>
            <a:lvl3pPr>
              <a:defRPr sz="1350"/>
            </a:lvl3pPr>
            <a:lvl4pPr>
              <a:defRPr sz="1350"/>
            </a:lvl4pPr>
            <a:lvl5pPr>
              <a:defRPr sz="1350"/>
            </a:lvl5pPr>
            <a:lvl6pPr>
              <a:defRPr sz="1350"/>
            </a:lvl6pPr>
            <a:lvl7pPr>
              <a:defRPr sz="1350"/>
            </a:lvl7pPr>
            <a:lvl8pPr>
              <a:defRPr sz="1350"/>
            </a:lvl8pPr>
            <a:lvl9pPr>
              <a:defRPr sz="135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endParaRPr dirty="0"/>
          </a:p>
        </p:txBody>
      </p:sp>
      <p:sp>
        <p:nvSpPr>
          <p:cNvPr id="4" name="Content Placeholder 3"/>
          <p:cNvSpPr>
            <a:spLocks noGrp="1"/>
          </p:cNvSpPr>
          <p:nvPr>
            <p:ph sz="half" idx="2"/>
          </p:nvPr>
        </p:nvSpPr>
        <p:spPr>
          <a:xfrm>
            <a:off x="4399878" y="1489472"/>
            <a:ext cx="3657600" cy="3105150"/>
          </a:xfrm>
        </p:spPr>
        <p:txBody>
          <a:bodyPr>
            <a:normAutofit/>
          </a:bodyPr>
          <a:lstStyle>
            <a:lvl1pPr>
              <a:defRPr sz="1350"/>
            </a:lvl1pPr>
            <a:lvl2pPr>
              <a:defRPr sz="1350"/>
            </a:lvl2pPr>
            <a:lvl3pPr>
              <a:defRPr sz="1350"/>
            </a:lvl3pPr>
            <a:lvl4pPr>
              <a:defRPr sz="1350"/>
            </a:lvl4pPr>
            <a:lvl5pPr>
              <a:defRPr sz="1350"/>
            </a:lvl5pPr>
            <a:lvl6pPr>
              <a:defRPr sz="1350"/>
            </a:lvl6pPr>
            <a:lvl7pPr>
              <a:defRPr sz="1350"/>
            </a:lvl7pPr>
            <a:lvl8pPr>
              <a:defRPr sz="1350"/>
            </a:lvl8pPr>
            <a:lvl9pPr>
              <a:defRPr sz="135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10/29/2025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Tree>
    <p:extLst>
      <p:ext uri="{BB962C8B-B14F-4D97-AF65-F5344CB8AC3E}">
        <p14:creationId xmlns:p14="http://schemas.microsoft.com/office/powerpoint/2010/main" val="12347306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0" name="Rectangle 9"/>
          <p:cNvSpPr/>
          <p:nvPr/>
        </p:nvSpPr>
        <p:spPr>
          <a:xfrm>
            <a:off x="8166847" y="211931"/>
            <a:ext cx="685800" cy="12001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sp>
        <p:nvSpPr>
          <p:cNvPr id="12" name="TextBox 11"/>
          <p:cNvSpPr txBox="1"/>
          <p:nvPr/>
        </p:nvSpPr>
        <p:spPr>
          <a:xfrm>
            <a:off x="223186" y="171450"/>
            <a:ext cx="260909" cy="415498"/>
          </a:xfrm>
          <a:prstGeom prst="rect">
            <a:avLst/>
          </a:prstGeom>
          <a:noFill/>
        </p:spPr>
        <p:txBody>
          <a:bodyPr wrap="square" lIns="0" tIns="0" rIns="0" bIns="0" rtlCol="0">
            <a:spAutoFit/>
          </a:bodyPr>
          <a:lstStyle/>
          <a:p>
            <a:r>
              <a:rPr sz="2700" b="1">
                <a:solidFill>
                  <a:schemeClr val="accent1">
                    <a:lumMod val="60000"/>
                    <a:lumOff val="40000"/>
                  </a:schemeClr>
                </a:solidFill>
              </a:rPr>
              <a:t>+</a:t>
            </a:r>
          </a:p>
        </p:txBody>
      </p:sp>
      <p:sp>
        <p:nvSpPr>
          <p:cNvPr id="2" name="Title 1"/>
          <p:cNvSpPr>
            <a:spLocks noGrp="1"/>
          </p:cNvSpPr>
          <p:nvPr>
            <p:ph type="title"/>
          </p:nvPr>
        </p:nvSpPr>
        <p:spPr/>
        <p:txBody>
          <a:bodyPr/>
          <a:lstStyle>
            <a:lvl1pPr>
              <a:defRPr/>
            </a:lvl1pPr>
          </a:lstStyle>
          <a:p>
            <a:r>
              <a:rPr lang="en-US"/>
              <a:t>Click to edit Master title style</a:t>
            </a:r>
            <a:endParaRPr/>
          </a:p>
        </p:txBody>
      </p:sp>
      <p:sp>
        <p:nvSpPr>
          <p:cNvPr id="4" name="Content Placeholder 3"/>
          <p:cNvSpPr>
            <a:spLocks noGrp="1"/>
          </p:cNvSpPr>
          <p:nvPr>
            <p:ph sz="half" idx="2"/>
          </p:nvPr>
        </p:nvSpPr>
        <p:spPr>
          <a:xfrm>
            <a:off x="497541" y="1835525"/>
            <a:ext cx="3657600" cy="2759098"/>
          </a:xfrm>
        </p:spPr>
        <p:txBody>
          <a:bodyPr>
            <a:normAutofit/>
          </a:bodyPr>
          <a:lstStyle>
            <a:lvl1pPr>
              <a:defRPr sz="1350"/>
            </a:lvl1pPr>
            <a:lvl2pPr>
              <a:defRPr sz="1350"/>
            </a:lvl2pPr>
            <a:lvl3pPr>
              <a:defRPr sz="1350"/>
            </a:lvl3pPr>
            <a:lvl4pPr>
              <a:defRPr sz="1350"/>
            </a:lvl4pPr>
            <a:lvl5pPr>
              <a:defRPr sz="135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endParaRPr dirty="0"/>
          </a:p>
        </p:txBody>
      </p:sp>
      <p:sp>
        <p:nvSpPr>
          <p:cNvPr id="6" name="Content Placeholder 5"/>
          <p:cNvSpPr>
            <a:spLocks noGrp="1"/>
          </p:cNvSpPr>
          <p:nvPr>
            <p:ph sz="quarter" idx="4"/>
          </p:nvPr>
        </p:nvSpPr>
        <p:spPr>
          <a:xfrm>
            <a:off x="4399878" y="1835525"/>
            <a:ext cx="3657600" cy="2759098"/>
          </a:xfrm>
        </p:spPr>
        <p:txBody>
          <a:bodyPr>
            <a:normAutofit/>
          </a:bodyPr>
          <a:lstStyle>
            <a:lvl1pPr>
              <a:defRPr sz="1350"/>
            </a:lvl1pPr>
            <a:lvl2pPr>
              <a:defRPr sz="1350"/>
            </a:lvl2pPr>
            <a:lvl3pPr>
              <a:defRPr sz="1350"/>
            </a:lvl3pPr>
            <a:lvl4pPr>
              <a:defRPr sz="1350"/>
            </a:lvl4pPr>
            <a:lvl5pPr>
              <a:defRPr sz="135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endParaRPr dirty="0"/>
          </a:p>
        </p:txBody>
      </p:sp>
      <p:sp>
        <p:nvSpPr>
          <p:cNvPr id="7" name="Date Placeholder 6"/>
          <p:cNvSpPr>
            <a:spLocks noGrp="1"/>
          </p:cNvSpPr>
          <p:nvPr>
            <p:ph type="dt" sz="half" idx="10"/>
          </p:nvPr>
        </p:nvSpPr>
        <p:spPr/>
        <p:txBody>
          <a:bodyPr/>
          <a:lstStyle/>
          <a:p>
            <a:fld id="{D728701E-CAF4-4159-9B3E-41C86DFFA30D}" type="datetimeFigureOut">
              <a:rPr lang="en-US" smtClean="0"/>
              <a:t>10/29/2025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2F1D00-BD13-4404-86B0-79703945A0A7}" type="slidenum">
              <a:rPr lang="en-US" smtClean="0"/>
              <a:t>‹#›</a:t>
            </a:fld>
            <a:endParaRPr lang="en-US"/>
          </a:p>
        </p:txBody>
      </p:sp>
      <p:sp>
        <p:nvSpPr>
          <p:cNvPr id="3" name="Text Placeholder 2"/>
          <p:cNvSpPr>
            <a:spLocks noGrp="1"/>
          </p:cNvSpPr>
          <p:nvPr>
            <p:ph type="body" idx="1"/>
          </p:nvPr>
        </p:nvSpPr>
        <p:spPr>
          <a:xfrm>
            <a:off x="497541" y="1553136"/>
            <a:ext cx="3657600" cy="242047"/>
          </a:xfrm>
          <a:prstGeom prst="rect">
            <a:avLst/>
          </a:prstGeom>
          <a:solidFill>
            <a:schemeClr val="accent3"/>
          </a:solidFill>
        </p:spPr>
        <p:txBody>
          <a:bodyPr tIns="0" bIns="0" anchor="ctr" anchorCtr="0">
            <a:noAutofit/>
          </a:bodyPr>
          <a:lstStyle>
            <a:lvl1pPr marL="0" indent="0" algn="ctr">
              <a:spcBef>
                <a:spcPts val="0"/>
              </a:spcBef>
              <a:buNone/>
              <a:defRPr sz="1350" b="0">
                <a:solidFill>
                  <a:schemeClr val="bg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Click to edit Master text styles</a:t>
            </a:r>
          </a:p>
        </p:txBody>
      </p:sp>
      <p:sp>
        <p:nvSpPr>
          <p:cNvPr id="5" name="Text Placeholder 4"/>
          <p:cNvSpPr>
            <a:spLocks noGrp="1"/>
          </p:cNvSpPr>
          <p:nvPr>
            <p:ph type="body" sz="quarter" idx="3"/>
          </p:nvPr>
        </p:nvSpPr>
        <p:spPr>
          <a:xfrm>
            <a:off x="4399878" y="1553136"/>
            <a:ext cx="3657600" cy="242047"/>
          </a:xfrm>
          <a:prstGeom prst="rect">
            <a:avLst/>
          </a:prstGeom>
          <a:solidFill>
            <a:schemeClr val="accent3">
              <a:lumMod val="60000"/>
              <a:lumOff val="40000"/>
            </a:schemeClr>
          </a:solidFill>
        </p:spPr>
        <p:txBody>
          <a:bodyPr tIns="0" bIns="0" anchor="ctr" anchorCtr="0">
            <a:noAutofit/>
          </a:bodyPr>
          <a:lstStyle>
            <a:lvl1pPr marL="0" indent="0" algn="ctr">
              <a:spcBef>
                <a:spcPts val="0"/>
              </a:spcBef>
              <a:buNone/>
              <a:defRPr sz="1350" b="0">
                <a:solidFill>
                  <a:schemeClr val="bg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Tree>
    <p:extLst>
      <p:ext uri="{BB962C8B-B14F-4D97-AF65-F5344CB8AC3E}">
        <p14:creationId xmlns:p14="http://schemas.microsoft.com/office/powerpoint/2010/main" val="10463025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t"/>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10" name="TextBox 9"/>
          <p:cNvSpPr txBox="1"/>
          <p:nvPr/>
        </p:nvSpPr>
        <p:spPr>
          <a:xfrm>
            <a:off x="223186" y="171450"/>
            <a:ext cx="260909" cy="415498"/>
          </a:xfrm>
          <a:prstGeom prst="rect">
            <a:avLst/>
          </a:prstGeom>
          <a:noFill/>
        </p:spPr>
        <p:txBody>
          <a:bodyPr wrap="square" lIns="0" tIns="0" rIns="0" bIns="0" rtlCol="0">
            <a:spAutoFit/>
          </a:bodyPr>
          <a:lstStyle/>
          <a:p>
            <a:r>
              <a:rPr sz="2700" b="1">
                <a:solidFill>
                  <a:schemeClr val="accent1">
                    <a:lumMod val="60000"/>
                    <a:lumOff val="40000"/>
                  </a:schemeClr>
                </a:solidFill>
              </a:rPr>
              <a:t>+</a:t>
            </a:r>
          </a:p>
        </p:txBody>
      </p:sp>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498518" y="1489472"/>
            <a:ext cx="7569157" cy="1474470"/>
          </a:xfrm>
        </p:spPr>
        <p:txBody>
          <a:bodyPr>
            <a:normAutofit/>
          </a:bodyPr>
          <a:lstStyle>
            <a:lvl1pPr>
              <a:defRPr sz="1350"/>
            </a:lvl1pPr>
            <a:lvl2pPr>
              <a:defRPr sz="1350"/>
            </a:lvl2pPr>
            <a:lvl3pPr>
              <a:defRPr sz="1350"/>
            </a:lvl3pPr>
            <a:lvl4pPr>
              <a:defRPr sz="1350"/>
            </a:lvl4pPr>
            <a:lvl5pPr>
              <a:defRPr sz="1350"/>
            </a:lvl5pPr>
            <a:lvl6pPr>
              <a:defRPr sz="1350"/>
            </a:lvl6pPr>
            <a:lvl7pPr>
              <a:defRPr sz="1350"/>
            </a:lvl7pPr>
            <a:lvl8pPr>
              <a:defRPr sz="1350"/>
            </a:lvl8pPr>
            <a:lvl9pPr>
              <a:defRPr sz="135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10/29/2025</a:t>
            </a:fld>
            <a:endParaRPr lang="en-US"/>
          </a:p>
        </p:txBody>
      </p:sp>
      <p:sp>
        <p:nvSpPr>
          <p:cNvPr id="6" name="Footer Placeholder 5"/>
          <p:cNvSpPr>
            <a:spLocks noGrp="1"/>
          </p:cNvSpPr>
          <p:nvPr>
            <p:ph type="ftr" sz="quarter" idx="11"/>
          </p:nvPr>
        </p:nvSpPr>
        <p:spPr/>
        <p:txBody>
          <a:bodyPr/>
          <a:lstStyle/>
          <a:p>
            <a:endParaRPr lang="en-US"/>
          </a:p>
        </p:txBody>
      </p:sp>
      <p:sp>
        <p:nvSpPr>
          <p:cNvPr id="13" name="Content Placeholder 2"/>
          <p:cNvSpPr>
            <a:spLocks noGrp="1"/>
          </p:cNvSpPr>
          <p:nvPr>
            <p:ph sz="half" idx="14"/>
          </p:nvPr>
        </p:nvSpPr>
        <p:spPr>
          <a:xfrm>
            <a:off x="498518" y="3123724"/>
            <a:ext cx="7569157" cy="1474470"/>
          </a:xfrm>
        </p:spPr>
        <p:txBody>
          <a:bodyPr>
            <a:normAutofit/>
          </a:bodyPr>
          <a:lstStyle>
            <a:lvl1pPr>
              <a:defRPr sz="1350"/>
            </a:lvl1pPr>
            <a:lvl2pPr>
              <a:defRPr sz="1350"/>
            </a:lvl2pPr>
            <a:lvl3pPr>
              <a:defRPr sz="1350"/>
            </a:lvl3pPr>
            <a:lvl4pPr>
              <a:defRPr sz="1350"/>
            </a:lvl4pPr>
            <a:lvl5pPr>
              <a:defRPr sz="1350"/>
            </a:lvl5pPr>
            <a:lvl6pPr>
              <a:defRPr sz="1350"/>
            </a:lvl6pPr>
            <a:lvl7pPr>
              <a:defRPr sz="1350"/>
            </a:lvl7pPr>
            <a:lvl8pPr>
              <a:defRPr sz="1350"/>
            </a:lvl8pPr>
            <a:lvl9pPr>
              <a:defRPr sz="135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endParaRPr dirty="0"/>
          </a:p>
        </p:txBody>
      </p:sp>
      <p:sp>
        <p:nvSpPr>
          <p:cNvPr id="14" name="Rectangle 13"/>
          <p:cNvSpPr/>
          <p:nvPr/>
        </p:nvSpPr>
        <p:spPr>
          <a:xfrm>
            <a:off x="8166847" y="211931"/>
            <a:ext cx="685800" cy="12001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sp>
        <p:nvSpPr>
          <p:cNvPr id="15" name="Slide Number Placeholder 6"/>
          <p:cNvSpPr>
            <a:spLocks noGrp="1"/>
          </p:cNvSpPr>
          <p:nvPr>
            <p:ph type="sldNum" sz="quarter" idx="12"/>
          </p:nvPr>
        </p:nvSpPr>
        <p:spPr>
          <a:xfrm>
            <a:off x="8305800" y="181677"/>
            <a:ext cx="554038" cy="273844"/>
          </a:xfrm>
        </p:spPr>
        <p:txBody>
          <a:bodyPr/>
          <a:lstStyle/>
          <a:p>
            <a:fld id="{162F1D00-BD13-4404-86B0-79703945A0A7}" type="slidenum">
              <a:rPr lang="en-US" smtClean="0"/>
              <a:t>‹#›</a:t>
            </a:fld>
            <a:endParaRPr lang="en-US"/>
          </a:p>
        </p:txBody>
      </p:sp>
    </p:spTree>
    <p:extLst>
      <p:ext uri="{BB962C8B-B14F-4D97-AF65-F5344CB8AC3E}">
        <p14:creationId xmlns:p14="http://schemas.microsoft.com/office/powerpoint/2010/main" val="124104906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66847" y="211931"/>
            <a:ext cx="685800" cy="12001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sp>
        <p:nvSpPr>
          <p:cNvPr id="10" name="TextBox 9"/>
          <p:cNvSpPr txBox="1"/>
          <p:nvPr/>
        </p:nvSpPr>
        <p:spPr>
          <a:xfrm>
            <a:off x="223186" y="171450"/>
            <a:ext cx="260909" cy="415498"/>
          </a:xfrm>
          <a:prstGeom prst="rect">
            <a:avLst/>
          </a:prstGeom>
          <a:noFill/>
        </p:spPr>
        <p:txBody>
          <a:bodyPr wrap="square" lIns="0" tIns="0" rIns="0" bIns="0" rtlCol="0">
            <a:spAutoFit/>
          </a:bodyPr>
          <a:lstStyle/>
          <a:p>
            <a:r>
              <a:rPr sz="2700" b="1">
                <a:solidFill>
                  <a:schemeClr val="accent1">
                    <a:lumMod val="60000"/>
                    <a:lumOff val="40000"/>
                  </a:schemeClr>
                </a:solidFill>
              </a:rPr>
              <a:t>+</a:t>
            </a:r>
          </a:p>
        </p:txBody>
      </p:sp>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4410075" y="1489472"/>
            <a:ext cx="3657600" cy="1474470"/>
          </a:xfrm>
        </p:spPr>
        <p:txBody>
          <a:bodyPr>
            <a:normAutofit/>
          </a:bodyPr>
          <a:lstStyle>
            <a:lvl1pPr>
              <a:defRPr sz="1350"/>
            </a:lvl1pPr>
            <a:lvl2pPr>
              <a:defRPr sz="1350"/>
            </a:lvl2pPr>
            <a:lvl3pPr>
              <a:defRPr sz="1350"/>
            </a:lvl3pPr>
            <a:lvl4pPr>
              <a:defRPr sz="1350"/>
            </a:lvl4pPr>
            <a:lvl5pPr>
              <a:defRPr sz="1350"/>
            </a:lvl5pPr>
            <a:lvl6pPr>
              <a:defRPr sz="1350"/>
            </a:lvl6pPr>
            <a:lvl7pPr>
              <a:defRPr sz="1350"/>
            </a:lvl7pPr>
            <a:lvl8pPr>
              <a:defRPr sz="1350"/>
            </a:lvl8pPr>
            <a:lvl9pPr>
              <a:defRPr sz="135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10/29/2025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11" name="Content Placeholder 2"/>
          <p:cNvSpPr>
            <a:spLocks noGrp="1"/>
          </p:cNvSpPr>
          <p:nvPr>
            <p:ph sz="half" idx="15"/>
          </p:nvPr>
        </p:nvSpPr>
        <p:spPr>
          <a:xfrm>
            <a:off x="498518" y="1489472"/>
            <a:ext cx="3657600" cy="3105150"/>
          </a:xfrm>
        </p:spPr>
        <p:txBody>
          <a:bodyPr>
            <a:normAutofit/>
          </a:bodyPr>
          <a:lstStyle>
            <a:lvl1pPr>
              <a:defRPr sz="1350"/>
            </a:lvl1pPr>
            <a:lvl2pPr>
              <a:defRPr sz="1350"/>
            </a:lvl2pPr>
            <a:lvl3pPr>
              <a:defRPr sz="1350"/>
            </a:lvl3pPr>
            <a:lvl4pPr>
              <a:defRPr sz="1350"/>
            </a:lvl4pPr>
            <a:lvl5pPr>
              <a:defRPr sz="1350"/>
            </a:lvl5pPr>
            <a:lvl6pPr>
              <a:defRPr sz="1350"/>
            </a:lvl6pPr>
            <a:lvl7pPr>
              <a:defRPr sz="1350"/>
            </a:lvl7pPr>
            <a:lvl8pPr>
              <a:defRPr sz="1350"/>
            </a:lvl8pPr>
            <a:lvl9pPr>
              <a:defRPr sz="135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endParaRPr dirty="0"/>
          </a:p>
        </p:txBody>
      </p:sp>
      <p:sp>
        <p:nvSpPr>
          <p:cNvPr id="13" name="Content Placeholder 2"/>
          <p:cNvSpPr>
            <a:spLocks noGrp="1"/>
          </p:cNvSpPr>
          <p:nvPr>
            <p:ph sz="half" idx="16"/>
          </p:nvPr>
        </p:nvSpPr>
        <p:spPr>
          <a:xfrm>
            <a:off x="4410075" y="3127248"/>
            <a:ext cx="3657600" cy="1474470"/>
          </a:xfrm>
        </p:spPr>
        <p:txBody>
          <a:bodyPr>
            <a:normAutofit/>
          </a:bodyPr>
          <a:lstStyle>
            <a:lvl1pPr>
              <a:defRPr sz="1350"/>
            </a:lvl1pPr>
            <a:lvl2pPr>
              <a:defRPr sz="1350"/>
            </a:lvl2pPr>
            <a:lvl3pPr>
              <a:defRPr sz="1350"/>
            </a:lvl3pPr>
            <a:lvl4pPr>
              <a:defRPr sz="1350"/>
            </a:lvl4pPr>
            <a:lvl5pPr>
              <a:defRPr sz="1350"/>
            </a:lvl5pPr>
            <a:lvl6pPr>
              <a:defRPr sz="1350"/>
            </a:lvl6pPr>
            <a:lvl7pPr>
              <a:defRPr sz="1350"/>
            </a:lvl7pPr>
            <a:lvl8pPr>
              <a:defRPr sz="1350"/>
            </a:lvl8pPr>
            <a:lvl9pPr>
              <a:defRPr sz="135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endParaRPr dirty="0"/>
          </a:p>
        </p:txBody>
      </p:sp>
    </p:spTree>
    <p:extLst>
      <p:ext uri="{BB962C8B-B14F-4D97-AF65-F5344CB8AC3E}">
        <p14:creationId xmlns:p14="http://schemas.microsoft.com/office/powerpoint/2010/main" val="407280753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66847" y="211931"/>
            <a:ext cx="685800" cy="12001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sp>
        <p:nvSpPr>
          <p:cNvPr id="10" name="TextBox 9"/>
          <p:cNvSpPr txBox="1"/>
          <p:nvPr/>
        </p:nvSpPr>
        <p:spPr>
          <a:xfrm>
            <a:off x="223186" y="171450"/>
            <a:ext cx="260909" cy="415498"/>
          </a:xfrm>
          <a:prstGeom prst="rect">
            <a:avLst/>
          </a:prstGeom>
          <a:noFill/>
        </p:spPr>
        <p:txBody>
          <a:bodyPr wrap="square" lIns="0" tIns="0" rIns="0" bIns="0" rtlCol="0">
            <a:spAutoFit/>
          </a:bodyPr>
          <a:lstStyle/>
          <a:p>
            <a:r>
              <a:rPr sz="2700" b="1">
                <a:solidFill>
                  <a:schemeClr val="accent1">
                    <a:lumMod val="60000"/>
                    <a:lumOff val="40000"/>
                  </a:schemeClr>
                </a:solidFill>
              </a:rPr>
              <a:t>+</a:t>
            </a:r>
          </a:p>
        </p:txBody>
      </p:sp>
      <p:sp>
        <p:nvSpPr>
          <p:cNvPr id="2" name="Title 1"/>
          <p:cNvSpPr>
            <a:spLocks noGrp="1"/>
          </p:cNvSpPr>
          <p:nvPr>
            <p:ph type="title"/>
          </p:nvPr>
        </p:nvSpPr>
        <p:spPr/>
        <p:txBody>
          <a:bodyPr/>
          <a:lstStyle/>
          <a:p>
            <a:r>
              <a:rPr lang="en-US"/>
              <a:t>Click to edit Master title style</a:t>
            </a:r>
            <a:endParaRPr/>
          </a:p>
        </p:txBody>
      </p:sp>
      <p:sp>
        <p:nvSpPr>
          <p:cNvPr id="5" name="Date Placeholder 4"/>
          <p:cNvSpPr>
            <a:spLocks noGrp="1"/>
          </p:cNvSpPr>
          <p:nvPr>
            <p:ph type="dt" sz="half" idx="10"/>
          </p:nvPr>
        </p:nvSpPr>
        <p:spPr/>
        <p:txBody>
          <a:bodyPr/>
          <a:lstStyle/>
          <a:p>
            <a:fld id="{D728701E-CAF4-4159-9B3E-41C86DFFA30D}" type="datetimeFigureOut">
              <a:rPr lang="en-US" smtClean="0"/>
              <a:t>10/29/2025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12" name="Content Placeholder 2"/>
          <p:cNvSpPr>
            <a:spLocks noGrp="1"/>
          </p:cNvSpPr>
          <p:nvPr>
            <p:ph sz="half" idx="17"/>
          </p:nvPr>
        </p:nvSpPr>
        <p:spPr>
          <a:xfrm>
            <a:off x="502921" y="1489472"/>
            <a:ext cx="3657413" cy="1474470"/>
          </a:xfrm>
        </p:spPr>
        <p:txBody>
          <a:bodyPr>
            <a:normAutofit/>
          </a:bodyPr>
          <a:lstStyle>
            <a:lvl1pPr>
              <a:defRPr sz="1350"/>
            </a:lvl1pPr>
            <a:lvl2pPr>
              <a:defRPr sz="1350"/>
            </a:lvl2pPr>
            <a:lvl3pPr>
              <a:defRPr sz="1350"/>
            </a:lvl3pPr>
            <a:lvl4pPr>
              <a:defRPr sz="1350"/>
            </a:lvl4pPr>
            <a:lvl5pPr>
              <a:defRPr sz="1350"/>
            </a:lvl5pPr>
            <a:lvl6pPr>
              <a:defRPr sz="1350"/>
            </a:lvl6pPr>
            <a:lvl7pPr>
              <a:defRPr sz="1350"/>
            </a:lvl7pPr>
            <a:lvl8pPr>
              <a:defRPr sz="1350"/>
            </a:lvl8pPr>
            <a:lvl9pPr>
              <a:defRPr sz="135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endParaRPr dirty="0"/>
          </a:p>
        </p:txBody>
      </p:sp>
      <p:sp>
        <p:nvSpPr>
          <p:cNvPr id="14" name="Content Placeholder 2"/>
          <p:cNvSpPr>
            <a:spLocks noGrp="1"/>
          </p:cNvSpPr>
          <p:nvPr>
            <p:ph sz="half" idx="18"/>
          </p:nvPr>
        </p:nvSpPr>
        <p:spPr>
          <a:xfrm>
            <a:off x="502921" y="3123724"/>
            <a:ext cx="3657413" cy="1474470"/>
          </a:xfrm>
        </p:spPr>
        <p:txBody>
          <a:bodyPr>
            <a:normAutofit/>
          </a:bodyPr>
          <a:lstStyle>
            <a:lvl1pPr>
              <a:defRPr sz="1350"/>
            </a:lvl1pPr>
            <a:lvl2pPr>
              <a:defRPr sz="1350"/>
            </a:lvl2pPr>
            <a:lvl3pPr>
              <a:defRPr sz="1350"/>
            </a:lvl3pPr>
            <a:lvl4pPr>
              <a:defRPr sz="1350"/>
            </a:lvl4pPr>
            <a:lvl5pPr>
              <a:defRPr sz="1350"/>
            </a:lvl5pPr>
            <a:lvl6pPr>
              <a:defRPr sz="1350"/>
            </a:lvl6pPr>
            <a:lvl7pPr>
              <a:defRPr sz="1350"/>
            </a:lvl7pPr>
            <a:lvl8pPr>
              <a:defRPr sz="1350"/>
            </a:lvl8pPr>
            <a:lvl9pPr>
              <a:defRPr sz="135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endParaRPr dirty="0"/>
          </a:p>
        </p:txBody>
      </p:sp>
      <p:sp>
        <p:nvSpPr>
          <p:cNvPr id="15" name="Content Placeholder 2"/>
          <p:cNvSpPr>
            <a:spLocks noGrp="1"/>
          </p:cNvSpPr>
          <p:nvPr>
            <p:ph sz="half" idx="1"/>
          </p:nvPr>
        </p:nvSpPr>
        <p:spPr>
          <a:xfrm>
            <a:off x="4410075" y="1489472"/>
            <a:ext cx="3657600" cy="1474470"/>
          </a:xfrm>
        </p:spPr>
        <p:txBody>
          <a:bodyPr>
            <a:normAutofit/>
          </a:bodyPr>
          <a:lstStyle>
            <a:lvl1pPr>
              <a:defRPr sz="1350"/>
            </a:lvl1pPr>
            <a:lvl2pPr>
              <a:defRPr sz="1350"/>
            </a:lvl2pPr>
            <a:lvl3pPr>
              <a:defRPr sz="1350"/>
            </a:lvl3pPr>
            <a:lvl4pPr>
              <a:defRPr sz="1350"/>
            </a:lvl4pPr>
            <a:lvl5pPr>
              <a:defRPr sz="1350"/>
            </a:lvl5pPr>
            <a:lvl6pPr>
              <a:defRPr sz="1350"/>
            </a:lvl6pPr>
            <a:lvl7pPr>
              <a:defRPr sz="1350"/>
            </a:lvl7pPr>
            <a:lvl8pPr>
              <a:defRPr sz="1350"/>
            </a:lvl8pPr>
            <a:lvl9pPr>
              <a:defRPr sz="135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endParaRPr dirty="0"/>
          </a:p>
        </p:txBody>
      </p:sp>
      <p:sp>
        <p:nvSpPr>
          <p:cNvPr id="16" name="Content Placeholder 2"/>
          <p:cNvSpPr>
            <a:spLocks noGrp="1"/>
          </p:cNvSpPr>
          <p:nvPr>
            <p:ph sz="half" idx="16"/>
          </p:nvPr>
        </p:nvSpPr>
        <p:spPr>
          <a:xfrm>
            <a:off x="4410075" y="3127248"/>
            <a:ext cx="3657600" cy="1474470"/>
          </a:xfrm>
        </p:spPr>
        <p:txBody>
          <a:bodyPr>
            <a:normAutofit/>
          </a:bodyPr>
          <a:lstStyle>
            <a:lvl1pPr>
              <a:defRPr sz="1350"/>
            </a:lvl1pPr>
            <a:lvl2pPr>
              <a:defRPr sz="1350"/>
            </a:lvl2pPr>
            <a:lvl3pPr>
              <a:defRPr sz="1350"/>
            </a:lvl3pPr>
            <a:lvl4pPr>
              <a:defRPr sz="1350"/>
            </a:lvl4pPr>
            <a:lvl5pPr>
              <a:defRPr sz="1350"/>
            </a:lvl5pPr>
            <a:lvl6pPr>
              <a:defRPr sz="1350"/>
            </a:lvl6pPr>
            <a:lvl7pPr>
              <a:defRPr sz="1350"/>
            </a:lvl7pPr>
            <a:lvl8pPr>
              <a:defRPr sz="1350"/>
            </a:lvl8pPr>
            <a:lvl9pPr>
              <a:defRPr sz="135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endParaRPr dirty="0"/>
          </a:p>
        </p:txBody>
      </p:sp>
    </p:spTree>
    <p:extLst>
      <p:ext uri="{BB962C8B-B14F-4D97-AF65-F5344CB8AC3E}">
        <p14:creationId xmlns:p14="http://schemas.microsoft.com/office/powerpoint/2010/main" val="331054833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Rectangle 5"/>
          <p:cNvSpPr/>
          <p:nvPr/>
        </p:nvSpPr>
        <p:spPr>
          <a:xfrm>
            <a:off x="8166847" y="211931"/>
            <a:ext cx="685800" cy="12001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sp>
        <p:nvSpPr>
          <p:cNvPr id="8" name="TextBox 7"/>
          <p:cNvSpPr txBox="1"/>
          <p:nvPr/>
        </p:nvSpPr>
        <p:spPr>
          <a:xfrm>
            <a:off x="223186" y="171450"/>
            <a:ext cx="260909" cy="415498"/>
          </a:xfrm>
          <a:prstGeom prst="rect">
            <a:avLst/>
          </a:prstGeom>
          <a:noFill/>
        </p:spPr>
        <p:txBody>
          <a:bodyPr wrap="square" lIns="0" tIns="0" rIns="0" bIns="0" rtlCol="0">
            <a:spAutoFit/>
          </a:bodyPr>
          <a:lstStyle/>
          <a:p>
            <a:r>
              <a:rPr sz="2700" b="1">
                <a:solidFill>
                  <a:schemeClr val="accent1">
                    <a:lumMod val="60000"/>
                    <a:lumOff val="40000"/>
                  </a:schemeClr>
                </a:solidFill>
              </a:rPr>
              <a:t>+</a:t>
            </a:r>
          </a:p>
        </p:txBody>
      </p:sp>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p:txBody>
          <a:bodyPr/>
          <a:lstStyle/>
          <a:p>
            <a:fld id="{D728701E-CAF4-4159-9B3E-41C86DFFA30D}" type="datetimeFigureOut">
              <a:rPr lang="en-US" smtClean="0"/>
              <a:t>10/29/2025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2F1D00-BD13-4404-86B0-79703945A0A7}" type="slidenum">
              <a:rPr lang="en-US" smtClean="0"/>
              <a:t>‹#›</a:t>
            </a:fld>
            <a:endParaRPr lang="en-US"/>
          </a:p>
        </p:txBody>
      </p:sp>
    </p:spTree>
    <p:extLst>
      <p:ext uri="{BB962C8B-B14F-4D97-AF65-F5344CB8AC3E}">
        <p14:creationId xmlns:p14="http://schemas.microsoft.com/office/powerpoint/2010/main" val="294475609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5" name="Rectangle 4"/>
          <p:cNvSpPr/>
          <p:nvPr/>
        </p:nvSpPr>
        <p:spPr>
          <a:xfrm>
            <a:off x="8166847" y="211931"/>
            <a:ext cx="685800" cy="2266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sp>
        <p:nvSpPr>
          <p:cNvPr id="2" name="Date Placeholder 1"/>
          <p:cNvSpPr>
            <a:spLocks noGrp="1"/>
          </p:cNvSpPr>
          <p:nvPr>
            <p:ph type="dt" sz="half" idx="10"/>
          </p:nvPr>
        </p:nvSpPr>
        <p:spPr/>
        <p:txBody>
          <a:bodyPr/>
          <a:lstStyle/>
          <a:p>
            <a:fld id="{D728701E-CAF4-4159-9B3E-41C86DFFA30D}" type="datetimeFigureOut">
              <a:rPr lang="en-US" smtClean="0"/>
              <a:t>10/29/2025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2F1D00-BD13-4404-86B0-79703945A0A7}" type="slidenum">
              <a:rPr lang="en-US" smtClean="0"/>
              <a:t>‹#›</a:t>
            </a:fld>
            <a:endParaRPr lang="en-US"/>
          </a:p>
        </p:txBody>
      </p:sp>
    </p:spTree>
    <p:extLst>
      <p:ext uri="{BB962C8B-B14F-4D97-AF65-F5344CB8AC3E}">
        <p14:creationId xmlns:p14="http://schemas.microsoft.com/office/powerpoint/2010/main" val="339126300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282576" y="171450"/>
            <a:ext cx="3451225" cy="475892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sp>
        <p:nvSpPr>
          <p:cNvPr id="2" name="Title 1"/>
          <p:cNvSpPr>
            <a:spLocks noGrp="1"/>
          </p:cNvSpPr>
          <p:nvPr>
            <p:ph type="title"/>
          </p:nvPr>
        </p:nvSpPr>
        <p:spPr>
          <a:xfrm>
            <a:off x="380555" y="1928812"/>
            <a:ext cx="3255264" cy="871538"/>
          </a:xfrm>
        </p:spPr>
        <p:txBody>
          <a:bodyPr anchor="b">
            <a:normAutofit/>
          </a:bodyPr>
          <a:lstStyle>
            <a:lvl1pPr algn="l">
              <a:defRPr sz="1950" b="0">
                <a:solidFill>
                  <a:schemeClr val="bg1"/>
                </a:solidFill>
              </a:defRPr>
            </a:lvl1pPr>
          </a:lstStyle>
          <a:p>
            <a:r>
              <a:rPr lang="en-US" dirty="0"/>
              <a:t>Click to edit Master title style</a:t>
            </a:r>
            <a:endParaRPr dirty="0"/>
          </a:p>
        </p:txBody>
      </p:sp>
      <p:sp>
        <p:nvSpPr>
          <p:cNvPr id="3" name="Content Placeholder 2"/>
          <p:cNvSpPr>
            <a:spLocks noGrp="1"/>
          </p:cNvSpPr>
          <p:nvPr>
            <p:ph idx="1"/>
          </p:nvPr>
        </p:nvSpPr>
        <p:spPr>
          <a:xfrm>
            <a:off x="4168776" y="204789"/>
            <a:ext cx="4597399" cy="4389835"/>
          </a:xfrm>
        </p:spPr>
        <p:txBody>
          <a:bodyPr>
            <a:normAutofit/>
          </a:bodyPr>
          <a:lstStyle>
            <a:lvl1pPr>
              <a:defRPr sz="1350"/>
            </a:lvl1pPr>
            <a:lvl2pPr>
              <a:defRPr sz="1350"/>
            </a:lvl2pPr>
            <a:lvl3pPr>
              <a:defRPr sz="1350"/>
            </a:lvl3pPr>
            <a:lvl4pPr>
              <a:defRPr sz="1350"/>
            </a:lvl4pPr>
            <a:lvl5pPr>
              <a:defRPr sz="1350"/>
            </a:lvl5pPr>
            <a:lvl6pPr>
              <a:defRPr sz="1500"/>
            </a:lvl6pPr>
            <a:lvl7pPr>
              <a:defRPr sz="1500"/>
            </a:lvl7pPr>
            <a:lvl8pPr>
              <a:defRPr sz="1500"/>
            </a:lvl8pPr>
            <a:lvl9pPr>
              <a:defRPr sz="15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endParaRPr dirty="0"/>
          </a:p>
        </p:txBody>
      </p:sp>
      <p:sp>
        <p:nvSpPr>
          <p:cNvPr id="4" name="Text Placeholder 3"/>
          <p:cNvSpPr>
            <a:spLocks noGrp="1"/>
          </p:cNvSpPr>
          <p:nvPr>
            <p:ph type="body" sz="half" idx="2"/>
          </p:nvPr>
        </p:nvSpPr>
        <p:spPr>
          <a:xfrm>
            <a:off x="381093" y="2800351"/>
            <a:ext cx="3255264" cy="1794272"/>
          </a:xfrm>
        </p:spPr>
        <p:txBody>
          <a:bodyPr/>
          <a:lstStyle>
            <a:lvl1pPr marL="0" indent="0">
              <a:spcBef>
                <a:spcPts val="450"/>
              </a:spcBef>
              <a:buNone/>
              <a:defRPr sz="1050">
                <a:solidFill>
                  <a:schemeClr val="bg1"/>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dirty="0"/>
              <a:t>Click to edit Master text styles</a:t>
            </a:r>
          </a:p>
        </p:txBody>
      </p:sp>
      <p:sp>
        <p:nvSpPr>
          <p:cNvPr id="5" name="Date Placeholder 4"/>
          <p:cNvSpPr>
            <a:spLocks noGrp="1"/>
          </p:cNvSpPr>
          <p:nvPr>
            <p:ph type="dt" sz="half" idx="10"/>
          </p:nvPr>
        </p:nvSpPr>
        <p:spPr>
          <a:xfrm>
            <a:off x="7391400" y="4817690"/>
            <a:ext cx="1537447" cy="273844"/>
          </a:xfrm>
        </p:spPr>
        <p:txBody>
          <a:bodyPr/>
          <a:lstStyle/>
          <a:p>
            <a:fld id="{D728701E-CAF4-4159-9B3E-41C86DFFA30D}" type="datetimeFigureOut">
              <a:rPr lang="en-US" smtClean="0"/>
              <a:t>10/29/2025</a:t>
            </a:fld>
            <a:endParaRPr lang="en-US"/>
          </a:p>
        </p:txBody>
      </p:sp>
      <p:sp>
        <p:nvSpPr>
          <p:cNvPr id="6" name="Footer Placeholder 5"/>
          <p:cNvSpPr>
            <a:spLocks noGrp="1"/>
          </p:cNvSpPr>
          <p:nvPr>
            <p:ph type="ftr" sz="quarter" idx="11"/>
          </p:nvPr>
        </p:nvSpPr>
        <p:spPr>
          <a:xfrm>
            <a:off x="3859306" y="4817690"/>
            <a:ext cx="3316941" cy="273844"/>
          </a:xfrm>
        </p:spPr>
        <p:txBody>
          <a:bodyPr/>
          <a:lstStyle/>
          <a:p>
            <a:endParaRPr lang="en-US"/>
          </a:p>
        </p:txBody>
      </p:sp>
      <p:sp>
        <p:nvSpPr>
          <p:cNvPr id="9" name="TextBox 8"/>
          <p:cNvSpPr txBox="1"/>
          <p:nvPr/>
        </p:nvSpPr>
        <p:spPr>
          <a:xfrm>
            <a:off x="424892" y="131110"/>
            <a:ext cx="413309" cy="623248"/>
          </a:xfrm>
          <a:prstGeom prst="rect">
            <a:avLst/>
          </a:prstGeom>
          <a:noFill/>
        </p:spPr>
        <p:txBody>
          <a:bodyPr wrap="square" lIns="0" tIns="0" rIns="0" bIns="0" rtlCol="0">
            <a:spAutoFit/>
          </a:bodyPr>
          <a:lstStyle/>
          <a:p>
            <a:r>
              <a:rPr sz="4050" b="1">
                <a:solidFill>
                  <a:schemeClr val="accent1">
                    <a:lumMod val="60000"/>
                    <a:lumOff val="40000"/>
                  </a:schemeClr>
                </a:solidFill>
              </a:rPr>
              <a:t>+</a:t>
            </a:r>
          </a:p>
        </p:txBody>
      </p:sp>
    </p:spTree>
    <p:extLst>
      <p:ext uri="{BB962C8B-B14F-4D97-AF65-F5344CB8AC3E}">
        <p14:creationId xmlns:p14="http://schemas.microsoft.com/office/powerpoint/2010/main" val="42689602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166847" y="211931"/>
            <a:ext cx="685800" cy="2266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sp>
        <p:nvSpPr>
          <p:cNvPr id="2" name="Title 1"/>
          <p:cNvSpPr>
            <a:spLocks noGrp="1"/>
          </p:cNvSpPr>
          <p:nvPr>
            <p:ph type="title"/>
          </p:nvPr>
        </p:nvSpPr>
        <p:spPr>
          <a:xfrm>
            <a:off x="4169404" y="2343150"/>
            <a:ext cx="3898272" cy="653654"/>
          </a:xfrm>
        </p:spPr>
        <p:txBody>
          <a:bodyPr anchor="b">
            <a:normAutofit/>
          </a:bodyPr>
          <a:lstStyle>
            <a:lvl1pPr algn="l">
              <a:defRPr sz="1950" b="0"/>
            </a:lvl1pPr>
          </a:lstStyle>
          <a:p>
            <a:r>
              <a:rPr lang="en-US"/>
              <a:t>Click to edit Master title style</a:t>
            </a:r>
            <a:endParaRPr/>
          </a:p>
        </p:txBody>
      </p:sp>
      <p:sp>
        <p:nvSpPr>
          <p:cNvPr id="3" name="Picture Placeholder 2"/>
          <p:cNvSpPr>
            <a:spLocks noGrp="1"/>
          </p:cNvSpPr>
          <p:nvPr>
            <p:ph type="pic" idx="1"/>
          </p:nvPr>
        </p:nvSpPr>
        <p:spPr>
          <a:xfrm>
            <a:off x="277906" y="171450"/>
            <a:ext cx="3460658" cy="475892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a:p>
        </p:txBody>
      </p:sp>
      <p:sp>
        <p:nvSpPr>
          <p:cNvPr id="4" name="Text Placeholder 3"/>
          <p:cNvSpPr>
            <a:spLocks noGrp="1"/>
          </p:cNvSpPr>
          <p:nvPr>
            <p:ph type="body" sz="half" idx="2"/>
          </p:nvPr>
        </p:nvSpPr>
        <p:spPr>
          <a:xfrm>
            <a:off x="4169404" y="2996803"/>
            <a:ext cx="3898272" cy="1610916"/>
          </a:xfrm>
        </p:spPr>
        <p:txBody>
          <a:bodyPr/>
          <a:lstStyle>
            <a:lvl1pPr marL="0" indent="0">
              <a:spcBef>
                <a:spcPts val="450"/>
              </a:spcBef>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a:xfrm>
            <a:off x="7391400" y="4817690"/>
            <a:ext cx="1537447" cy="273844"/>
          </a:xfrm>
        </p:spPr>
        <p:txBody>
          <a:bodyPr/>
          <a:lstStyle/>
          <a:p>
            <a:fld id="{D728701E-CAF4-4159-9B3E-41C86DFFA30D}" type="datetimeFigureOut">
              <a:rPr lang="en-US" smtClean="0"/>
              <a:t>10/29/2025</a:t>
            </a:fld>
            <a:endParaRPr lang="en-US"/>
          </a:p>
        </p:txBody>
      </p:sp>
      <p:sp>
        <p:nvSpPr>
          <p:cNvPr id="6" name="Footer Placeholder 5"/>
          <p:cNvSpPr>
            <a:spLocks noGrp="1"/>
          </p:cNvSpPr>
          <p:nvPr>
            <p:ph type="ftr" sz="quarter" idx="11"/>
          </p:nvPr>
        </p:nvSpPr>
        <p:spPr>
          <a:xfrm>
            <a:off x="4191001" y="4817690"/>
            <a:ext cx="3005138" cy="273844"/>
          </a:xfrm>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10" name="TextBox 9"/>
          <p:cNvSpPr txBox="1"/>
          <p:nvPr/>
        </p:nvSpPr>
        <p:spPr>
          <a:xfrm>
            <a:off x="3990111" y="2528048"/>
            <a:ext cx="220568" cy="276999"/>
          </a:xfrm>
          <a:prstGeom prst="rect">
            <a:avLst/>
          </a:prstGeom>
          <a:noFill/>
        </p:spPr>
        <p:txBody>
          <a:bodyPr wrap="square" lIns="0" tIns="0" rIns="0" bIns="0" rtlCol="0">
            <a:spAutoFit/>
          </a:bodyPr>
          <a:lstStyle/>
          <a:p>
            <a:r>
              <a:rPr sz="1800" b="1" baseline="0">
                <a:solidFill>
                  <a:schemeClr val="accent1">
                    <a:lumMod val="60000"/>
                    <a:lumOff val="40000"/>
                  </a:schemeClr>
                </a:solidFill>
              </a:rPr>
              <a:t>+ </a:t>
            </a:r>
          </a:p>
        </p:txBody>
      </p:sp>
    </p:spTree>
    <p:extLst>
      <p:ext uri="{BB962C8B-B14F-4D97-AF65-F5344CB8AC3E}">
        <p14:creationId xmlns:p14="http://schemas.microsoft.com/office/powerpoint/2010/main" val="276094234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506506" y="3318061"/>
            <a:ext cx="6191157" cy="625289"/>
          </a:xfrm>
        </p:spPr>
        <p:txBody>
          <a:bodyPr anchor="b">
            <a:normAutofit/>
          </a:bodyPr>
          <a:lstStyle>
            <a:lvl1pPr algn="l">
              <a:defRPr sz="1950" b="0"/>
            </a:lvl1pPr>
          </a:lstStyle>
          <a:p>
            <a:r>
              <a:rPr lang="en-US"/>
              <a:t>Click to edit Master title style</a:t>
            </a:r>
            <a:endParaRPr/>
          </a:p>
        </p:txBody>
      </p:sp>
      <p:sp>
        <p:nvSpPr>
          <p:cNvPr id="3" name="Picture Placeholder 2"/>
          <p:cNvSpPr>
            <a:spLocks noGrp="1"/>
          </p:cNvSpPr>
          <p:nvPr>
            <p:ph type="pic" idx="1"/>
          </p:nvPr>
        </p:nvSpPr>
        <p:spPr>
          <a:xfrm>
            <a:off x="277906" y="171450"/>
            <a:ext cx="6378389" cy="3140964"/>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a:p>
        </p:txBody>
      </p:sp>
      <p:sp>
        <p:nvSpPr>
          <p:cNvPr id="4" name="Text Placeholder 3"/>
          <p:cNvSpPr>
            <a:spLocks noGrp="1"/>
          </p:cNvSpPr>
          <p:nvPr>
            <p:ph type="body" sz="half" idx="2"/>
          </p:nvPr>
        </p:nvSpPr>
        <p:spPr>
          <a:xfrm>
            <a:off x="506506" y="3943350"/>
            <a:ext cx="6191157" cy="664369"/>
          </a:xfrm>
        </p:spPr>
        <p:txBody>
          <a:bodyPr/>
          <a:lstStyle>
            <a:lvl1pPr marL="0" indent="0">
              <a:spcBef>
                <a:spcPts val="225"/>
              </a:spcBef>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D728701E-CAF4-4159-9B3E-41C86DFFA30D}" type="datetimeFigureOut">
              <a:rPr lang="en-US" smtClean="0"/>
              <a:t>10/29/2025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8" name="Rectangle 7"/>
          <p:cNvSpPr/>
          <p:nvPr/>
        </p:nvSpPr>
        <p:spPr>
          <a:xfrm>
            <a:off x="6802438" y="171450"/>
            <a:ext cx="2057400" cy="1529334"/>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sp>
        <p:nvSpPr>
          <p:cNvPr id="9" name="Rectangle 8"/>
          <p:cNvSpPr/>
          <p:nvPr/>
        </p:nvSpPr>
        <p:spPr>
          <a:xfrm>
            <a:off x="6802438" y="1783080"/>
            <a:ext cx="2057400" cy="152933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sp>
        <p:nvSpPr>
          <p:cNvPr id="10" name="TextBox 9"/>
          <p:cNvSpPr txBox="1"/>
          <p:nvPr/>
        </p:nvSpPr>
        <p:spPr>
          <a:xfrm>
            <a:off x="327213" y="3474595"/>
            <a:ext cx="220568" cy="276999"/>
          </a:xfrm>
          <a:prstGeom prst="rect">
            <a:avLst/>
          </a:prstGeom>
          <a:noFill/>
        </p:spPr>
        <p:txBody>
          <a:bodyPr wrap="square" lIns="0" tIns="0" rIns="0" bIns="0" rtlCol="0">
            <a:spAutoFit/>
          </a:bodyPr>
          <a:lstStyle/>
          <a:p>
            <a:r>
              <a:rPr sz="1800" b="1" baseline="0">
                <a:solidFill>
                  <a:schemeClr val="accent1">
                    <a:lumMod val="60000"/>
                    <a:lumOff val="40000"/>
                  </a:schemeClr>
                </a:solidFill>
              </a:rPr>
              <a:t>+ </a:t>
            </a:r>
          </a:p>
        </p:txBody>
      </p:sp>
    </p:spTree>
    <p:extLst>
      <p:ext uri="{BB962C8B-B14F-4D97-AF65-F5344CB8AC3E}">
        <p14:creationId xmlns:p14="http://schemas.microsoft.com/office/powerpoint/2010/main" val="107937422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2 Pictures with Caption">
    <p:spTree>
      <p:nvGrpSpPr>
        <p:cNvPr id="1" name=""/>
        <p:cNvGrpSpPr/>
        <p:nvPr/>
      </p:nvGrpSpPr>
      <p:grpSpPr>
        <a:xfrm>
          <a:off x="0" y="0"/>
          <a:ext cx="0" cy="0"/>
          <a:chOff x="0" y="0"/>
          <a:chExt cx="0" cy="0"/>
        </a:xfrm>
      </p:grpSpPr>
      <p:sp>
        <p:nvSpPr>
          <p:cNvPr id="8" name="Rectangle 7"/>
          <p:cNvSpPr/>
          <p:nvPr/>
        </p:nvSpPr>
        <p:spPr>
          <a:xfrm>
            <a:off x="282575" y="171450"/>
            <a:ext cx="6387167" cy="475892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sp>
        <p:nvSpPr>
          <p:cNvPr id="2" name="Title 1"/>
          <p:cNvSpPr>
            <a:spLocks noGrp="1"/>
          </p:cNvSpPr>
          <p:nvPr>
            <p:ph type="title"/>
          </p:nvPr>
        </p:nvSpPr>
        <p:spPr>
          <a:xfrm>
            <a:off x="380555" y="1928812"/>
            <a:ext cx="6181611" cy="871538"/>
          </a:xfrm>
        </p:spPr>
        <p:txBody>
          <a:bodyPr anchor="b">
            <a:normAutofit/>
          </a:bodyPr>
          <a:lstStyle>
            <a:lvl1pPr algn="l">
              <a:defRPr sz="1950" b="0">
                <a:solidFill>
                  <a:schemeClr val="bg1"/>
                </a:solidFill>
              </a:defRPr>
            </a:lvl1pPr>
          </a:lstStyle>
          <a:p>
            <a:r>
              <a:rPr lang="en-US"/>
              <a:t>Click to edit Master title style</a:t>
            </a:r>
            <a:endParaRPr/>
          </a:p>
        </p:txBody>
      </p:sp>
      <p:sp>
        <p:nvSpPr>
          <p:cNvPr id="4" name="Text Placeholder 3"/>
          <p:cNvSpPr>
            <a:spLocks noGrp="1"/>
          </p:cNvSpPr>
          <p:nvPr>
            <p:ph type="body" sz="half" idx="2"/>
          </p:nvPr>
        </p:nvSpPr>
        <p:spPr>
          <a:xfrm>
            <a:off x="381095" y="2800351"/>
            <a:ext cx="6179566" cy="1794272"/>
          </a:xfrm>
        </p:spPr>
        <p:txBody>
          <a:bodyPr/>
          <a:lstStyle>
            <a:lvl1pPr marL="0" indent="0">
              <a:spcBef>
                <a:spcPts val="450"/>
              </a:spcBef>
              <a:buNone/>
              <a:defRPr sz="1050">
                <a:solidFill>
                  <a:schemeClr val="bg1"/>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dirty="0"/>
              <a:t>Click to edit Master text styles</a:t>
            </a:r>
          </a:p>
        </p:txBody>
      </p:sp>
      <p:sp>
        <p:nvSpPr>
          <p:cNvPr id="5" name="Date Placeholder 4"/>
          <p:cNvSpPr>
            <a:spLocks noGrp="1"/>
          </p:cNvSpPr>
          <p:nvPr>
            <p:ph type="dt" sz="half" idx="10"/>
          </p:nvPr>
        </p:nvSpPr>
        <p:spPr>
          <a:xfrm>
            <a:off x="5212262" y="4676706"/>
            <a:ext cx="1348398" cy="273844"/>
          </a:xfrm>
        </p:spPr>
        <p:txBody>
          <a:bodyPr/>
          <a:lstStyle>
            <a:lvl1pPr>
              <a:defRPr>
                <a:solidFill>
                  <a:schemeClr val="bg1"/>
                </a:solidFill>
              </a:defRPr>
            </a:lvl1pPr>
          </a:lstStyle>
          <a:p>
            <a:fld id="{D728701E-CAF4-4159-9B3E-41C86DFFA30D}" type="datetimeFigureOut">
              <a:rPr lang="en-US" smtClean="0"/>
              <a:t>10/29/2025</a:t>
            </a:fld>
            <a:endParaRPr lang="en-US"/>
          </a:p>
        </p:txBody>
      </p:sp>
      <p:sp>
        <p:nvSpPr>
          <p:cNvPr id="6" name="Footer Placeholder 5"/>
          <p:cNvSpPr>
            <a:spLocks noGrp="1"/>
          </p:cNvSpPr>
          <p:nvPr>
            <p:ph type="ftr" sz="quarter" idx="11"/>
          </p:nvPr>
        </p:nvSpPr>
        <p:spPr>
          <a:xfrm>
            <a:off x="381096" y="4676706"/>
            <a:ext cx="4648105" cy="273844"/>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9" name="TextBox 8"/>
          <p:cNvSpPr txBox="1"/>
          <p:nvPr/>
        </p:nvSpPr>
        <p:spPr>
          <a:xfrm>
            <a:off x="424892" y="131110"/>
            <a:ext cx="413309" cy="623248"/>
          </a:xfrm>
          <a:prstGeom prst="rect">
            <a:avLst/>
          </a:prstGeom>
          <a:noFill/>
        </p:spPr>
        <p:txBody>
          <a:bodyPr wrap="square" lIns="0" tIns="0" rIns="0" bIns="0" rtlCol="0">
            <a:spAutoFit/>
          </a:bodyPr>
          <a:lstStyle/>
          <a:p>
            <a:r>
              <a:rPr sz="4050" b="1">
                <a:solidFill>
                  <a:schemeClr val="accent1">
                    <a:lumMod val="60000"/>
                    <a:lumOff val="40000"/>
                  </a:schemeClr>
                </a:solidFill>
              </a:rPr>
              <a:t>+</a:t>
            </a:r>
          </a:p>
        </p:txBody>
      </p:sp>
      <p:sp>
        <p:nvSpPr>
          <p:cNvPr id="10" name="Rectangle 9"/>
          <p:cNvSpPr/>
          <p:nvPr/>
        </p:nvSpPr>
        <p:spPr>
          <a:xfrm>
            <a:off x="6802438" y="171450"/>
            <a:ext cx="2057400" cy="152933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sp>
        <p:nvSpPr>
          <p:cNvPr id="12" name="Picture Placeholder 12"/>
          <p:cNvSpPr>
            <a:spLocks noGrp="1"/>
          </p:cNvSpPr>
          <p:nvPr>
            <p:ph type="pic" sz="quarter" idx="13"/>
          </p:nvPr>
        </p:nvSpPr>
        <p:spPr>
          <a:xfrm>
            <a:off x="6802438" y="1781205"/>
            <a:ext cx="2057400" cy="1529334"/>
          </a:xfrm>
        </p:spPr>
        <p:txBody>
          <a:bodyPr/>
          <a:lstStyle>
            <a:lvl1pPr>
              <a:buNone/>
              <a:defRPr/>
            </a:lvl1pPr>
          </a:lstStyle>
          <a:p>
            <a:r>
              <a:rPr lang="en-US"/>
              <a:t>Click icon to add picture</a:t>
            </a:r>
            <a:endParaRPr/>
          </a:p>
        </p:txBody>
      </p:sp>
      <p:sp>
        <p:nvSpPr>
          <p:cNvPr id="13" name="Picture Placeholder 12"/>
          <p:cNvSpPr>
            <a:spLocks noGrp="1"/>
          </p:cNvSpPr>
          <p:nvPr>
            <p:ph type="pic" sz="quarter" idx="14"/>
          </p:nvPr>
        </p:nvSpPr>
        <p:spPr>
          <a:xfrm>
            <a:off x="6802438" y="3401568"/>
            <a:ext cx="2057400" cy="1529334"/>
          </a:xfrm>
        </p:spPr>
        <p:txBody>
          <a:bodyPr/>
          <a:lstStyle>
            <a:lvl1pPr>
              <a:buNone/>
              <a:defRPr/>
            </a:lvl1pPr>
          </a:lstStyle>
          <a:p>
            <a:r>
              <a:rPr lang="en-US"/>
              <a:t>Click icon to add picture</a:t>
            </a:r>
            <a:endParaRPr/>
          </a:p>
        </p:txBody>
      </p:sp>
    </p:spTree>
    <p:extLst>
      <p:ext uri="{BB962C8B-B14F-4D97-AF65-F5344CB8AC3E}">
        <p14:creationId xmlns:p14="http://schemas.microsoft.com/office/powerpoint/2010/main" val="56782181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8" name="Rectangle 7"/>
          <p:cNvSpPr/>
          <p:nvPr/>
        </p:nvSpPr>
        <p:spPr>
          <a:xfrm>
            <a:off x="282576" y="171450"/>
            <a:ext cx="4235450" cy="475892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sp>
        <p:nvSpPr>
          <p:cNvPr id="2" name="Title 1"/>
          <p:cNvSpPr>
            <a:spLocks noGrp="1"/>
          </p:cNvSpPr>
          <p:nvPr>
            <p:ph type="title"/>
          </p:nvPr>
        </p:nvSpPr>
        <p:spPr>
          <a:xfrm>
            <a:off x="380555" y="1928812"/>
            <a:ext cx="4016633" cy="871538"/>
          </a:xfrm>
        </p:spPr>
        <p:txBody>
          <a:bodyPr anchor="b">
            <a:normAutofit/>
          </a:bodyPr>
          <a:lstStyle>
            <a:lvl1pPr algn="l">
              <a:defRPr sz="1950" b="0">
                <a:solidFill>
                  <a:schemeClr val="bg1"/>
                </a:solidFill>
              </a:defRPr>
            </a:lvl1pPr>
          </a:lstStyle>
          <a:p>
            <a:r>
              <a:rPr lang="en-US"/>
              <a:t>Click to edit Master title style</a:t>
            </a:r>
            <a:endParaRPr/>
          </a:p>
        </p:txBody>
      </p:sp>
      <p:sp>
        <p:nvSpPr>
          <p:cNvPr id="4" name="Text Placeholder 3"/>
          <p:cNvSpPr>
            <a:spLocks noGrp="1"/>
          </p:cNvSpPr>
          <p:nvPr>
            <p:ph type="body" sz="half" idx="2"/>
          </p:nvPr>
        </p:nvSpPr>
        <p:spPr>
          <a:xfrm>
            <a:off x="381094" y="2800351"/>
            <a:ext cx="4015304" cy="1794272"/>
          </a:xfrm>
        </p:spPr>
        <p:txBody>
          <a:bodyPr/>
          <a:lstStyle>
            <a:lvl1pPr marL="0" indent="0">
              <a:spcBef>
                <a:spcPts val="450"/>
              </a:spcBef>
              <a:buNone/>
              <a:defRPr sz="1050">
                <a:solidFill>
                  <a:schemeClr val="bg1"/>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dirty="0"/>
              <a:t>Click to edit Master text styles</a:t>
            </a:r>
          </a:p>
        </p:txBody>
      </p:sp>
      <p:sp>
        <p:nvSpPr>
          <p:cNvPr id="5" name="Date Placeholder 4"/>
          <p:cNvSpPr>
            <a:spLocks noGrp="1"/>
          </p:cNvSpPr>
          <p:nvPr>
            <p:ph type="dt" sz="half" idx="10"/>
          </p:nvPr>
        </p:nvSpPr>
        <p:spPr>
          <a:xfrm>
            <a:off x="3048000" y="4676706"/>
            <a:ext cx="1348398" cy="273844"/>
          </a:xfrm>
        </p:spPr>
        <p:txBody>
          <a:bodyPr/>
          <a:lstStyle>
            <a:lvl1pPr>
              <a:defRPr>
                <a:solidFill>
                  <a:schemeClr val="bg1"/>
                </a:solidFill>
              </a:defRPr>
            </a:lvl1pPr>
          </a:lstStyle>
          <a:p>
            <a:fld id="{D728701E-CAF4-4159-9B3E-41C86DFFA30D}" type="datetimeFigureOut">
              <a:rPr lang="en-US" smtClean="0"/>
              <a:t>10/29/2025</a:t>
            </a:fld>
            <a:endParaRPr lang="en-US"/>
          </a:p>
        </p:txBody>
      </p:sp>
      <p:sp>
        <p:nvSpPr>
          <p:cNvPr id="6" name="Footer Placeholder 5"/>
          <p:cNvSpPr>
            <a:spLocks noGrp="1"/>
          </p:cNvSpPr>
          <p:nvPr>
            <p:ph type="ftr" sz="quarter" idx="11"/>
          </p:nvPr>
        </p:nvSpPr>
        <p:spPr>
          <a:xfrm>
            <a:off x="381096" y="4676706"/>
            <a:ext cx="2590705" cy="273844"/>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9" name="TextBox 8"/>
          <p:cNvSpPr txBox="1"/>
          <p:nvPr/>
        </p:nvSpPr>
        <p:spPr>
          <a:xfrm>
            <a:off x="424892" y="131110"/>
            <a:ext cx="413309" cy="623248"/>
          </a:xfrm>
          <a:prstGeom prst="rect">
            <a:avLst/>
          </a:prstGeom>
          <a:noFill/>
        </p:spPr>
        <p:txBody>
          <a:bodyPr wrap="square" lIns="0" tIns="0" rIns="0" bIns="0" rtlCol="0">
            <a:spAutoFit/>
          </a:bodyPr>
          <a:lstStyle/>
          <a:p>
            <a:r>
              <a:rPr sz="4050" b="1">
                <a:solidFill>
                  <a:schemeClr val="accent1">
                    <a:lumMod val="60000"/>
                    <a:lumOff val="40000"/>
                  </a:schemeClr>
                </a:solidFill>
              </a:rPr>
              <a:t>+</a:t>
            </a:r>
          </a:p>
        </p:txBody>
      </p:sp>
      <p:sp>
        <p:nvSpPr>
          <p:cNvPr id="10" name="Rectangle 9"/>
          <p:cNvSpPr/>
          <p:nvPr/>
        </p:nvSpPr>
        <p:spPr>
          <a:xfrm>
            <a:off x="6802438" y="171450"/>
            <a:ext cx="2057400" cy="152933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sp>
        <p:nvSpPr>
          <p:cNvPr id="11" name="Rectangle 10"/>
          <p:cNvSpPr/>
          <p:nvPr/>
        </p:nvSpPr>
        <p:spPr>
          <a:xfrm>
            <a:off x="4624388" y="3401045"/>
            <a:ext cx="2057400" cy="1529334"/>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sp>
        <p:nvSpPr>
          <p:cNvPr id="12" name="Picture Placeholder 12"/>
          <p:cNvSpPr>
            <a:spLocks noGrp="1"/>
          </p:cNvSpPr>
          <p:nvPr>
            <p:ph type="pic" sz="quarter" idx="13"/>
          </p:nvPr>
        </p:nvSpPr>
        <p:spPr>
          <a:xfrm>
            <a:off x="4624388" y="171450"/>
            <a:ext cx="2057400" cy="1529334"/>
          </a:xfrm>
        </p:spPr>
        <p:txBody>
          <a:bodyPr/>
          <a:lstStyle>
            <a:lvl1pPr>
              <a:buNone/>
              <a:defRPr/>
            </a:lvl1pPr>
          </a:lstStyle>
          <a:p>
            <a:r>
              <a:rPr lang="en-US"/>
              <a:t>Click icon to add picture</a:t>
            </a:r>
            <a:endParaRPr/>
          </a:p>
        </p:txBody>
      </p:sp>
      <p:sp>
        <p:nvSpPr>
          <p:cNvPr id="13" name="Picture Placeholder 12"/>
          <p:cNvSpPr>
            <a:spLocks noGrp="1"/>
          </p:cNvSpPr>
          <p:nvPr>
            <p:ph type="pic" sz="quarter" idx="14"/>
          </p:nvPr>
        </p:nvSpPr>
        <p:spPr>
          <a:xfrm>
            <a:off x="4624388" y="1786247"/>
            <a:ext cx="2057400" cy="1529334"/>
          </a:xfrm>
        </p:spPr>
        <p:txBody>
          <a:bodyPr/>
          <a:lstStyle>
            <a:lvl1pPr>
              <a:buNone/>
              <a:defRPr/>
            </a:lvl1pPr>
          </a:lstStyle>
          <a:p>
            <a:r>
              <a:rPr lang="en-US"/>
              <a:t>Click icon to add picture</a:t>
            </a:r>
            <a:endParaRPr/>
          </a:p>
        </p:txBody>
      </p:sp>
      <p:sp>
        <p:nvSpPr>
          <p:cNvPr id="14" name="Picture Placeholder 12"/>
          <p:cNvSpPr>
            <a:spLocks noGrp="1"/>
          </p:cNvSpPr>
          <p:nvPr>
            <p:ph type="pic" sz="quarter" idx="15"/>
          </p:nvPr>
        </p:nvSpPr>
        <p:spPr>
          <a:xfrm>
            <a:off x="6803136" y="1786247"/>
            <a:ext cx="2057400" cy="3140964"/>
          </a:xfrm>
        </p:spPr>
        <p:txBody>
          <a:bodyPr/>
          <a:lstStyle>
            <a:lvl1pPr>
              <a:buNone/>
              <a:defRPr/>
            </a:lvl1pPr>
          </a:lstStyle>
          <a:p>
            <a:r>
              <a:rPr lang="en-US"/>
              <a:t>Click icon to add picture</a:t>
            </a:r>
            <a:endParaRPr/>
          </a:p>
        </p:txBody>
      </p:sp>
    </p:spTree>
    <p:extLst>
      <p:ext uri="{BB962C8B-B14F-4D97-AF65-F5344CB8AC3E}">
        <p14:creationId xmlns:p14="http://schemas.microsoft.com/office/powerpoint/2010/main" val="23295299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t"/>
              <a:t>‹#›</a:t>
            </a:fld>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3 Pictures with Caption, Alt.">
    <p:spTree>
      <p:nvGrpSpPr>
        <p:cNvPr id="1" name=""/>
        <p:cNvGrpSpPr/>
        <p:nvPr/>
      </p:nvGrpSpPr>
      <p:grpSpPr>
        <a:xfrm>
          <a:off x="0" y="0"/>
          <a:ext cx="0" cy="0"/>
          <a:chOff x="0" y="0"/>
          <a:chExt cx="0" cy="0"/>
        </a:xfrm>
      </p:grpSpPr>
      <p:sp>
        <p:nvSpPr>
          <p:cNvPr id="11" name="Rectangle 10"/>
          <p:cNvSpPr/>
          <p:nvPr/>
        </p:nvSpPr>
        <p:spPr>
          <a:xfrm>
            <a:off x="8166847" y="211931"/>
            <a:ext cx="685800" cy="2266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sp>
        <p:nvSpPr>
          <p:cNvPr id="2" name="Title 1"/>
          <p:cNvSpPr>
            <a:spLocks noGrp="1"/>
          </p:cNvSpPr>
          <p:nvPr>
            <p:ph type="title"/>
          </p:nvPr>
        </p:nvSpPr>
        <p:spPr>
          <a:xfrm>
            <a:off x="4953000" y="2343150"/>
            <a:ext cx="3108960" cy="653654"/>
          </a:xfrm>
        </p:spPr>
        <p:txBody>
          <a:bodyPr anchor="b">
            <a:normAutofit/>
          </a:bodyPr>
          <a:lstStyle>
            <a:lvl1pPr algn="l">
              <a:defRPr sz="1950" b="0"/>
            </a:lvl1pPr>
          </a:lstStyle>
          <a:p>
            <a:r>
              <a:rPr lang="en-US"/>
              <a:t>Click to edit Master title style</a:t>
            </a:r>
            <a:endParaRPr/>
          </a:p>
        </p:txBody>
      </p:sp>
      <p:sp>
        <p:nvSpPr>
          <p:cNvPr id="3" name="Picture Placeholder 2"/>
          <p:cNvSpPr>
            <a:spLocks noGrp="1"/>
          </p:cNvSpPr>
          <p:nvPr>
            <p:ph type="pic" idx="1"/>
          </p:nvPr>
        </p:nvSpPr>
        <p:spPr>
          <a:xfrm>
            <a:off x="277906" y="1773936"/>
            <a:ext cx="4240119" cy="3140964"/>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a:p>
        </p:txBody>
      </p:sp>
      <p:sp>
        <p:nvSpPr>
          <p:cNvPr id="4" name="Text Placeholder 3"/>
          <p:cNvSpPr>
            <a:spLocks noGrp="1"/>
          </p:cNvSpPr>
          <p:nvPr>
            <p:ph type="body" sz="half" idx="2"/>
          </p:nvPr>
        </p:nvSpPr>
        <p:spPr>
          <a:xfrm>
            <a:off x="4953000" y="2996803"/>
            <a:ext cx="3108960" cy="1610916"/>
          </a:xfrm>
        </p:spPr>
        <p:txBody>
          <a:bodyPr/>
          <a:lstStyle>
            <a:lvl1pPr marL="0" indent="0">
              <a:spcBef>
                <a:spcPts val="450"/>
              </a:spcBef>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a:xfrm>
            <a:off x="7391400" y="4817690"/>
            <a:ext cx="1537447" cy="273844"/>
          </a:xfrm>
        </p:spPr>
        <p:txBody>
          <a:bodyPr/>
          <a:lstStyle/>
          <a:p>
            <a:fld id="{D728701E-CAF4-4159-9B3E-41C86DFFA30D}" type="datetimeFigureOut">
              <a:rPr lang="en-US" smtClean="0"/>
              <a:t>10/29/2025</a:t>
            </a:fld>
            <a:endParaRPr lang="en-US"/>
          </a:p>
        </p:txBody>
      </p:sp>
      <p:sp>
        <p:nvSpPr>
          <p:cNvPr id="6" name="Footer Placeholder 5"/>
          <p:cNvSpPr>
            <a:spLocks noGrp="1"/>
          </p:cNvSpPr>
          <p:nvPr>
            <p:ph type="ftr" sz="quarter" idx="11"/>
          </p:nvPr>
        </p:nvSpPr>
        <p:spPr>
          <a:xfrm>
            <a:off x="4191001" y="4817690"/>
            <a:ext cx="3005138" cy="273844"/>
          </a:xfrm>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10" name="TextBox 9"/>
          <p:cNvSpPr txBox="1"/>
          <p:nvPr/>
        </p:nvSpPr>
        <p:spPr>
          <a:xfrm>
            <a:off x="4750362" y="2528048"/>
            <a:ext cx="220568" cy="276999"/>
          </a:xfrm>
          <a:prstGeom prst="rect">
            <a:avLst/>
          </a:prstGeom>
          <a:noFill/>
        </p:spPr>
        <p:txBody>
          <a:bodyPr wrap="square" lIns="0" tIns="0" rIns="0" bIns="0" rtlCol="0">
            <a:spAutoFit/>
          </a:bodyPr>
          <a:lstStyle/>
          <a:p>
            <a:r>
              <a:rPr sz="1800" b="1" baseline="0">
                <a:solidFill>
                  <a:schemeClr val="accent1">
                    <a:lumMod val="60000"/>
                    <a:lumOff val="40000"/>
                  </a:schemeClr>
                </a:solidFill>
              </a:rPr>
              <a:t>+ </a:t>
            </a:r>
          </a:p>
        </p:txBody>
      </p:sp>
      <p:sp>
        <p:nvSpPr>
          <p:cNvPr id="14" name="Picture Placeholder 12"/>
          <p:cNvSpPr>
            <a:spLocks noGrp="1"/>
          </p:cNvSpPr>
          <p:nvPr>
            <p:ph type="pic" sz="quarter" idx="13"/>
          </p:nvPr>
        </p:nvSpPr>
        <p:spPr>
          <a:xfrm>
            <a:off x="277905" y="171450"/>
            <a:ext cx="2057400" cy="1529334"/>
          </a:xfrm>
        </p:spPr>
        <p:txBody>
          <a:bodyPr/>
          <a:lstStyle>
            <a:lvl1pPr>
              <a:buNone/>
              <a:defRPr/>
            </a:lvl1pPr>
          </a:lstStyle>
          <a:p>
            <a:r>
              <a:rPr lang="en-US"/>
              <a:t>Click icon to add picture</a:t>
            </a:r>
            <a:endParaRPr/>
          </a:p>
        </p:txBody>
      </p:sp>
      <p:sp>
        <p:nvSpPr>
          <p:cNvPr id="15" name="Picture Placeholder 12"/>
          <p:cNvSpPr>
            <a:spLocks noGrp="1"/>
          </p:cNvSpPr>
          <p:nvPr>
            <p:ph type="pic" sz="quarter" idx="14"/>
          </p:nvPr>
        </p:nvSpPr>
        <p:spPr>
          <a:xfrm>
            <a:off x="2460625" y="171450"/>
            <a:ext cx="2057400" cy="1529334"/>
          </a:xfrm>
        </p:spPr>
        <p:txBody>
          <a:bodyPr/>
          <a:lstStyle>
            <a:lvl1pPr>
              <a:buNone/>
              <a:defRPr/>
            </a:lvl1pPr>
          </a:lstStyle>
          <a:p>
            <a:r>
              <a:rPr lang="en-US"/>
              <a:t>Click icon to add picture</a:t>
            </a:r>
            <a:endParaRPr/>
          </a:p>
        </p:txBody>
      </p:sp>
    </p:spTree>
    <p:extLst>
      <p:ext uri="{BB962C8B-B14F-4D97-AF65-F5344CB8AC3E}">
        <p14:creationId xmlns:p14="http://schemas.microsoft.com/office/powerpoint/2010/main" val="94646869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Title and Vertical Text">
    <p:spTree>
      <p:nvGrpSpPr>
        <p:cNvPr id="1" name=""/>
        <p:cNvGrpSpPr/>
        <p:nvPr/>
      </p:nvGrpSpPr>
      <p:grpSpPr>
        <a:xfrm>
          <a:off x="0" y="0"/>
          <a:ext cx="0" cy="0"/>
          <a:chOff x="0" y="0"/>
          <a:chExt cx="0" cy="0"/>
        </a:xfrm>
      </p:grpSpPr>
      <p:sp>
        <p:nvSpPr>
          <p:cNvPr id="7" name="Rectangle 6"/>
          <p:cNvSpPr/>
          <p:nvPr/>
        </p:nvSpPr>
        <p:spPr>
          <a:xfrm>
            <a:off x="8166847" y="211931"/>
            <a:ext cx="685800" cy="12001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sp>
        <p:nvSpPr>
          <p:cNvPr id="9" name="TextBox 8"/>
          <p:cNvSpPr txBox="1"/>
          <p:nvPr/>
        </p:nvSpPr>
        <p:spPr>
          <a:xfrm>
            <a:off x="223186" y="171450"/>
            <a:ext cx="260909" cy="415498"/>
          </a:xfrm>
          <a:prstGeom prst="rect">
            <a:avLst/>
          </a:prstGeom>
          <a:noFill/>
        </p:spPr>
        <p:txBody>
          <a:bodyPr wrap="square" lIns="0" tIns="0" rIns="0" bIns="0" rtlCol="0">
            <a:spAutoFit/>
          </a:bodyPr>
          <a:lstStyle/>
          <a:p>
            <a:r>
              <a:rPr sz="2700" b="1">
                <a:solidFill>
                  <a:schemeClr val="accent1">
                    <a:lumMod val="60000"/>
                    <a:lumOff val="40000"/>
                  </a:schemeClr>
                </a:solidFill>
              </a:rPr>
              <a:t>+</a:t>
            </a:r>
          </a:p>
        </p:txBody>
      </p:sp>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a:p>
        </p:txBody>
      </p:sp>
    </p:spTree>
    <p:extLst>
      <p:ext uri="{BB962C8B-B14F-4D97-AF65-F5344CB8AC3E}">
        <p14:creationId xmlns:p14="http://schemas.microsoft.com/office/powerpoint/2010/main" val="153476608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Vertical Title and Text">
    <p:spTree>
      <p:nvGrpSpPr>
        <p:cNvPr id="1" name=""/>
        <p:cNvGrpSpPr/>
        <p:nvPr/>
      </p:nvGrpSpPr>
      <p:grpSpPr>
        <a:xfrm>
          <a:off x="0" y="0"/>
          <a:ext cx="0" cy="0"/>
          <a:chOff x="0" y="0"/>
          <a:chExt cx="0" cy="0"/>
        </a:xfrm>
      </p:grpSpPr>
      <p:sp>
        <p:nvSpPr>
          <p:cNvPr id="10" name="Rectangle 9"/>
          <p:cNvSpPr/>
          <p:nvPr/>
        </p:nvSpPr>
        <p:spPr>
          <a:xfrm>
            <a:off x="8166847" y="211931"/>
            <a:ext cx="685800" cy="2266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sz="1350"/>
          </a:p>
        </p:txBody>
      </p:sp>
      <p:sp>
        <p:nvSpPr>
          <p:cNvPr id="2" name="Vertical Title 1"/>
          <p:cNvSpPr>
            <a:spLocks noGrp="1"/>
          </p:cNvSpPr>
          <p:nvPr>
            <p:ph type="title" orient="vert"/>
          </p:nvPr>
        </p:nvSpPr>
        <p:spPr>
          <a:xfrm>
            <a:off x="7995772" y="716056"/>
            <a:ext cx="681318" cy="3878567"/>
          </a:xfrm>
        </p:spPr>
        <p:txBody>
          <a:bodyPr vert="eaVert" anchor="t" anchorCtr="0"/>
          <a:lstStyle/>
          <a:p>
            <a:r>
              <a:rPr lang="en-US"/>
              <a:t>Click to edit Master title style</a:t>
            </a:r>
            <a:endParaRPr/>
          </a:p>
        </p:txBody>
      </p:sp>
      <p:sp>
        <p:nvSpPr>
          <p:cNvPr id="3" name="Vertical Text Placeholder 2"/>
          <p:cNvSpPr>
            <a:spLocks noGrp="1"/>
          </p:cNvSpPr>
          <p:nvPr>
            <p:ph type="body" orient="vert" idx="1"/>
          </p:nvPr>
        </p:nvSpPr>
        <p:spPr>
          <a:xfrm>
            <a:off x="457200" y="719068"/>
            <a:ext cx="6858000" cy="3888652"/>
          </a:xfrm>
        </p:spPr>
        <p:txBody>
          <a:bodyPr vert="eaVert"/>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a:p>
        </p:txBody>
      </p:sp>
      <p:sp>
        <p:nvSpPr>
          <p:cNvPr id="9" name="TextBox 8"/>
          <p:cNvSpPr txBox="1"/>
          <p:nvPr/>
        </p:nvSpPr>
        <p:spPr>
          <a:xfrm rot="16200000">
            <a:off x="8625726" y="421251"/>
            <a:ext cx="195682" cy="415498"/>
          </a:xfrm>
          <a:prstGeom prst="rect">
            <a:avLst/>
          </a:prstGeom>
          <a:noFill/>
        </p:spPr>
        <p:txBody>
          <a:bodyPr wrap="square" lIns="0" tIns="0" rIns="0" bIns="0" rtlCol="0">
            <a:spAutoFit/>
          </a:bodyPr>
          <a:lstStyle/>
          <a:p>
            <a:r>
              <a:rPr sz="2700" b="1">
                <a:solidFill>
                  <a:schemeClr val="accent1">
                    <a:lumMod val="60000"/>
                    <a:lumOff val="40000"/>
                  </a:schemeClr>
                </a:solidFill>
              </a:rPr>
              <a:t>+</a:t>
            </a:r>
          </a:p>
        </p:txBody>
      </p:sp>
    </p:spTree>
    <p:extLst>
      <p:ext uri="{BB962C8B-B14F-4D97-AF65-F5344CB8AC3E}">
        <p14:creationId xmlns:p14="http://schemas.microsoft.com/office/powerpoint/2010/main" val="3038591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t"/>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t"/>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t"/>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t"/>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t"/>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it"/>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18" Type="http://schemas.openxmlformats.org/officeDocument/2006/relationships/slideLayout" Target="../slideLayouts/slideLayout30.xml"/><Relationship Id="rId3" Type="http://schemas.openxmlformats.org/officeDocument/2006/relationships/slideLayout" Target="../slideLayouts/slideLayout15.xml"/><Relationship Id="rId21" Type="http://schemas.openxmlformats.org/officeDocument/2006/relationships/theme" Target="../theme/theme2.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17" Type="http://schemas.openxmlformats.org/officeDocument/2006/relationships/slideLayout" Target="../slideLayouts/slideLayout29.xml"/><Relationship Id="rId2" Type="http://schemas.openxmlformats.org/officeDocument/2006/relationships/slideLayout" Target="../slideLayouts/slideLayout14.xml"/><Relationship Id="rId16" Type="http://schemas.openxmlformats.org/officeDocument/2006/relationships/slideLayout" Target="../slideLayouts/slideLayout28.xml"/><Relationship Id="rId20" Type="http://schemas.openxmlformats.org/officeDocument/2006/relationships/slideLayout" Target="../slideLayouts/slideLayout3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19" Type="http://schemas.openxmlformats.org/officeDocument/2006/relationships/slideLayout" Target="../slideLayouts/slideLayout31.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Font typeface="Times New Roman"/>
              <a:buNone/>
              <a:defRPr sz="2800">
                <a:solidFill>
                  <a:schemeClr val="dk1"/>
                </a:solidFill>
                <a:latin typeface="Times New Roman"/>
                <a:ea typeface="Times New Roman"/>
                <a:cs typeface="Times New Roman"/>
                <a:sym typeface="Times New Roman"/>
              </a:defRPr>
            </a:lvl1pPr>
            <a:lvl2pPr lvl="1">
              <a:spcBef>
                <a:spcPts val="0"/>
              </a:spcBef>
              <a:spcAft>
                <a:spcPts val="0"/>
              </a:spcAft>
              <a:buClr>
                <a:schemeClr val="dk1"/>
              </a:buClr>
              <a:buSzPts val="2800"/>
              <a:buFont typeface="Times New Roman"/>
              <a:buNone/>
              <a:defRPr sz="2800">
                <a:solidFill>
                  <a:schemeClr val="dk1"/>
                </a:solidFill>
                <a:latin typeface="Times New Roman"/>
                <a:ea typeface="Times New Roman"/>
                <a:cs typeface="Times New Roman"/>
                <a:sym typeface="Times New Roman"/>
              </a:defRPr>
            </a:lvl2pPr>
            <a:lvl3pPr lvl="2">
              <a:spcBef>
                <a:spcPts val="0"/>
              </a:spcBef>
              <a:spcAft>
                <a:spcPts val="0"/>
              </a:spcAft>
              <a:buClr>
                <a:schemeClr val="dk1"/>
              </a:buClr>
              <a:buSzPts val="2800"/>
              <a:buFont typeface="Times New Roman"/>
              <a:buNone/>
              <a:defRPr sz="2800">
                <a:solidFill>
                  <a:schemeClr val="dk1"/>
                </a:solidFill>
                <a:latin typeface="Times New Roman"/>
                <a:ea typeface="Times New Roman"/>
                <a:cs typeface="Times New Roman"/>
                <a:sym typeface="Times New Roman"/>
              </a:defRPr>
            </a:lvl3pPr>
            <a:lvl4pPr lvl="3">
              <a:spcBef>
                <a:spcPts val="0"/>
              </a:spcBef>
              <a:spcAft>
                <a:spcPts val="0"/>
              </a:spcAft>
              <a:buClr>
                <a:schemeClr val="dk1"/>
              </a:buClr>
              <a:buSzPts val="2800"/>
              <a:buFont typeface="Times New Roman"/>
              <a:buNone/>
              <a:defRPr sz="2800">
                <a:solidFill>
                  <a:schemeClr val="dk1"/>
                </a:solidFill>
                <a:latin typeface="Times New Roman"/>
                <a:ea typeface="Times New Roman"/>
                <a:cs typeface="Times New Roman"/>
                <a:sym typeface="Times New Roman"/>
              </a:defRPr>
            </a:lvl4pPr>
            <a:lvl5pPr lvl="4">
              <a:spcBef>
                <a:spcPts val="0"/>
              </a:spcBef>
              <a:spcAft>
                <a:spcPts val="0"/>
              </a:spcAft>
              <a:buClr>
                <a:schemeClr val="dk1"/>
              </a:buClr>
              <a:buSzPts val="2800"/>
              <a:buFont typeface="Times New Roman"/>
              <a:buNone/>
              <a:defRPr sz="2800">
                <a:solidFill>
                  <a:schemeClr val="dk1"/>
                </a:solidFill>
                <a:latin typeface="Times New Roman"/>
                <a:ea typeface="Times New Roman"/>
                <a:cs typeface="Times New Roman"/>
                <a:sym typeface="Times New Roman"/>
              </a:defRPr>
            </a:lvl5pPr>
            <a:lvl6pPr lvl="5">
              <a:spcBef>
                <a:spcPts val="0"/>
              </a:spcBef>
              <a:spcAft>
                <a:spcPts val="0"/>
              </a:spcAft>
              <a:buClr>
                <a:schemeClr val="dk1"/>
              </a:buClr>
              <a:buSzPts val="2800"/>
              <a:buFont typeface="Times New Roman"/>
              <a:buNone/>
              <a:defRPr sz="2800">
                <a:solidFill>
                  <a:schemeClr val="dk1"/>
                </a:solidFill>
                <a:latin typeface="Times New Roman"/>
                <a:ea typeface="Times New Roman"/>
                <a:cs typeface="Times New Roman"/>
                <a:sym typeface="Times New Roman"/>
              </a:defRPr>
            </a:lvl6pPr>
            <a:lvl7pPr lvl="6">
              <a:spcBef>
                <a:spcPts val="0"/>
              </a:spcBef>
              <a:spcAft>
                <a:spcPts val="0"/>
              </a:spcAft>
              <a:buClr>
                <a:schemeClr val="dk1"/>
              </a:buClr>
              <a:buSzPts val="2800"/>
              <a:buFont typeface="Times New Roman"/>
              <a:buNone/>
              <a:defRPr sz="2800">
                <a:solidFill>
                  <a:schemeClr val="dk1"/>
                </a:solidFill>
                <a:latin typeface="Times New Roman"/>
                <a:ea typeface="Times New Roman"/>
                <a:cs typeface="Times New Roman"/>
                <a:sym typeface="Times New Roman"/>
              </a:defRPr>
            </a:lvl7pPr>
            <a:lvl8pPr lvl="7">
              <a:spcBef>
                <a:spcPts val="0"/>
              </a:spcBef>
              <a:spcAft>
                <a:spcPts val="0"/>
              </a:spcAft>
              <a:buClr>
                <a:schemeClr val="dk1"/>
              </a:buClr>
              <a:buSzPts val="2800"/>
              <a:buFont typeface="Times New Roman"/>
              <a:buNone/>
              <a:defRPr sz="2800">
                <a:solidFill>
                  <a:schemeClr val="dk1"/>
                </a:solidFill>
                <a:latin typeface="Times New Roman"/>
                <a:ea typeface="Times New Roman"/>
                <a:cs typeface="Times New Roman"/>
                <a:sym typeface="Times New Roman"/>
              </a:defRPr>
            </a:lvl8pPr>
            <a:lvl9pPr lvl="8">
              <a:spcBef>
                <a:spcPts val="0"/>
              </a:spcBef>
              <a:spcAft>
                <a:spcPts val="0"/>
              </a:spcAft>
              <a:buClr>
                <a:schemeClr val="dk1"/>
              </a:buClr>
              <a:buSzPts val="2800"/>
              <a:buFont typeface="Times New Roman"/>
              <a:buNone/>
              <a:defRPr sz="2800">
                <a:solidFill>
                  <a:schemeClr val="dk1"/>
                </a:solidFill>
                <a:latin typeface="Times New Roman"/>
                <a:ea typeface="Times New Roman"/>
                <a:cs typeface="Times New Roman"/>
                <a:sym typeface="Times New Roman"/>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Font typeface="Times New Roman"/>
              <a:buChar char="●"/>
              <a:defRPr sz="1800">
                <a:solidFill>
                  <a:schemeClr val="dk2"/>
                </a:solidFill>
                <a:latin typeface="Times New Roman"/>
                <a:ea typeface="Times New Roman"/>
                <a:cs typeface="Times New Roman"/>
                <a:sym typeface="Times New Roman"/>
              </a:defRPr>
            </a:lvl1pPr>
            <a:lvl2pPr marL="914400" lvl="1" indent="-317500">
              <a:lnSpc>
                <a:spcPct val="115000"/>
              </a:lnSpc>
              <a:spcBef>
                <a:spcPts val="0"/>
              </a:spcBef>
              <a:spcAft>
                <a:spcPts val="0"/>
              </a:spcAft>
              <a:buClr>
                <a:schemeClr val="dk2"/>
              </a:buClr>
              <a:buSzPts val="1400"/>
              <a:buFont typeface="Times New Roman"/>
              <a:buChar char="○"/>
              <a:defRPr>
                <a:solidFill>
                  <a:schemeClr val="dk2"/>
                </a:solidFill>
                <a:latin typeface="Times New Roman"/>
                <a:ea typeface="Times New Roman"/>
                <a:cs typeface="Times New Roman"/>
                <a:sym typeface="Times New Roman"/>
              </a:defRPr>
            </a:lvl2pPr>
            <a:lvl3pPr marL="1371600" lvl="2" indent="-317500">
              <a:lnSpc>
                <a:spcPct val="115000"/>
              </a:lnSpc>
              <a:spcBef>
                <a:spcPts val="0"/>
              </a:spcBef>
              <a:spcAft>
                <a:spcPts val="0"/>
              </a:spcAft>
              <a:buClr>
                <a:schemeClr val="dk2"/>
              </a:buClr>
              <a:buSzPts val="1400"/>
              <a:buFont typeface="Times New Roman"/>
              <a:buChar char="■"/>
              <a:defRPr>
                <a:solidFill>
                  <a:schemeClr val="dk2"/>
                </a:solidFill>
                <a:latin typeface="Times New Roman"/>
                <a:ea typeface="Times New Roman"/>
                <a:cs typeface="Times New Roman"/>
                <a:sym typeface="Times New Roman"/>
              </a:defRPr>
            </a:lvl3pPr>
            <a:lvl4pPr marL="1828800" lvl="3" indent="-317500">
              <a:lnSpc>
                <a:spcPct val="115000"/>
              </a:lnSpc>
              <a:spcBef>
                <a:spcPts val="0"/>
              </a:spcBef>
              <a:spcAft>
                <a:spcPts val="0"/>
              </a:spcAft>
              <a:buClr>
                <a:schemeClr val="dk2"/>
              </a:buClr>
              <a:buSzPts val="1400"/>
              <a:buFont typeface="Times New Roman"/>
              <a:buChar char="●"/>
              <a:defRPr>
                <a:solidFill>
                  <a:schemeClr val="dk2"/>
                </a:solidFill>
                <a:latin typeface="Times New Roman"/>
                <a:ea typeface="Times New Roman"/>
                <a:cs typeface="Times New Roman"/>
                <a:sym typeface="Times New Roman"/>
              </a:defRPr>
            </a:lvl4pPr>
            <a:lvl5pPr marL="2286000" lvl="4" indent="-317500">
              <a:lnSpc>
                <a:spcPct val="115000"/>
              </a:lnSpc>
              <a:spcBef>
                <a:spcPts val="0"/>
              </a:spcBef>
              <a:spcAft>
                <a:spcPts val="0"/>
              </a:spcAft>
              <a:buClr>
                <a:schemeClr val="dk2"/>
              </a:buClr>
              <a:buSzPts val="1400"/>
              <a:buFont typeface="Times New Roman"/>
              <a:buChar char="○"/>
              <a:defRPr>
                <a:solidFill>
                  <a:schemeClr val="dk2"/>
                </a:solidFill>
                <a:latin typeface="Times New Roman"/>
                <a:ea typeface="Times New Roman"/>
                <a:cs typeface="Times New Roman"/>
                <a:sym typeface="Times New Roman"/>
              </a:defRPr>
            </a:lvl5pPr>
            <a:lvl6pPr marL="2743200" lvl="5" indent="-317500">
              <a:lnSpc>
                <a:spcPct val="115000"/>
              </a:lnSpc>
              <a:spcBef>
                <a:spcPts val="0"/>
              </a:spcBef>
              <a:spcAft>
                <a:spcPts val="0"/>
              </a:spcAft>
              <a:buClr>
                <a:schemeClr val="dk2"/>
              </a:buClr>
              <a:buSzPts val="1400"/>
              <a:buFont typeface="Times New Roman"/>
              <a:buChar char="■"/>
              <a:defRPr>
                <a:solidFill>
                  <a:schemeClr val="dk2"/>
                </a:solidFill>
                <a:latin typeface="Times New Roman"/>
                <a:ea typeface="Times New Roman"/>
                <a:cs typeface="Times New Roman"/>
                <a:sym typeface="Times New Roman"/>
              </a:defRPr>
            </a:lvl6pPr>
            <a:lvl7pPr marL="3200400" lvl="6" indent="-317500">
              <a:lnSpc>
                <a:spcPct val="115000"/>
              </a:lnSpc>
              <a:spcBef>
                <a:spcPts val="0"/>
              </a:spcBef>
              <a:spcAft>
                <a:spcPts val="0"/>
              </a:spcAft>
              <a:buClr>
                <a:schemeClr val="dk2"/>
              </a:buClr>
              <a:buSzPts val="1400"/>
              <a:buFont typeface="Times New Roman"/>
              <a:buChar char="●"/>
              <a:defRPr>
                <a:solidFill>
                  <a:schemeClr val="dk2"/>
                </a:solidFill>
                <a:latin typeface="Times New Roman"/>
                <a:ea typeface="Times New Roman"/>
                <a:cs typeface="Times New Roman"/>
                <a:sym typeface="Times New Roman"/>
              </a:defRPr>
            </a:lvl7pPr>
            <a:lvl8pPr marL="3657600" lvl="7" indent="-317500">
              <a:lnSpc>
                <a:spcPct val="115000"/>
              </a:lnSpc>
              <a:spcBef>
                <a:spcPts val="0"/>
              </a:spcBef>
              <a:spcAft>
                <a:spcPts val="0"/>
              </a:spcAft>
              <a:buClr>
                <a:schemeClr val="dk2"/>
              </a:buClr>
              <a:buSzPts val="1400"/>
              <a:buFont typeface="Times New Roman"/>
              <a:buChar char="○"/>
              <a:defRPr>
                <a:solidFill>
                  <a:schemeClr val="dk2"/>
                </a:solidFill>
                <a:latin typeface="Times New Roman"/>
                <a:ea typeface="Times New Roman"/>
                <a:cs typeface="Times New Roman"/>
                <a:sym typeface="Times New Roman"/>
              </a:defRPr>
            </a:lvl8pPr>
            <a:lvl9pPr marL="4114800" lvl="8" indent="-317500">
              <a:lnSpc>
                <a:spcPct val="115000"/>
              </a:lnSpc>
              <a:spcBef>
                <a:spcPts val="0"/>
              </a:spcBef>
              <a:spcAft>
                <a:spcPts val="0"/>
              </a:spcAft>
              <a:buClr>
                <a:schemeClr val="dk2"/>
              </a:buClr>
              <a:buSzPts val="1400"/>
              <a:buFont typeface="Times New Roman"/>
              <a:buChar char="■"/>
              <a:defRPr>
                <a:solidFill>
                  <a:schemeClr val="dk2"/>
                </a:solidFill>
                <a:latin typeface="Times New Roman"/>
                <a:ea typeface="Times New Roman"/>
                <a:cs typeface="Times New Roman"/>
                <a:sym typeface="Times New Roman"/>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latin typeface="Times New Roman"/>
                <a:ea typeface="Times New Roman"/>
                <a:cs typeface="Times New Roman"/>
                <a:sym typeface="Times New Roman"/>
              </a:defRPr>
            </a:lvl1pPr>
            <a:lvl2pPr lvl="1" algn="r">
              <a:buNone/>
              <a:defRPr sz="1000">
                <a:solidFill>
                  <a:schemeClr val="dk2"/>
                </a:solidFill>
                <a:latin typeface="Times New Roman"/>
                <a:ea typeface="Times New Roman"/>
                <a:cs typeface="Times New Roman"/>
                <a:sym typeface="Times New Roman"/>
              </a:defRPr>
            </a:lvl2pPr>
            <a:lvl3pPr lvl="2" algn="r">
              <a:buNone/>
              <a:defRPr sz="1000">
                <a:solidFill>
                  <a:schemeClr val="dk2"/>
                </a:solidFill>
                <a:latin typeface="Times New Roman"/>
                <a:ea typeface="Times New Roman"/>
                <a:cs typeface="Times New Roman"/>
                <a:sym typeface="Times New Roman"/>
              </a:defRPr>
            </a:lvl3pPr>
            <a:lvl4pPr lvl="3" algn="r">
              <a:buNone/>
              <a:defRPr sz="1000">
                <a:solidFill>
                  <a:schemeClr val="dk2"/>
                </a:solidFill>
                <a:latin typeface="Times New Roman"/>
                <a:ea typeface="Times New Roman"/>
                <a:cs typeface="Times New Roman"/>
                <a:sym typeface="Times New Roman"/>
              </a:defRPr>
            </a:lvl4pPr>
            <a:lvl5pPr lvl="4" algn="r">
              <a:buNone/>
              <a:defRPr sz="1000">
                <a:solidFill>
                  <a:schemeClr val="dk2"/>
                </a:solidFill>
                <a:latin typeface="Times New Roman"/>
                <a:ea typeface="Times New Roman"/>
                <a:cs typeface="Times New Roman"/>
                <a:sym typeface="Times New Roman"/>
              </a:defRPr>
            </a:lvl5pPr>
            <a:lvl6pPr lvl="5" algn="r">
              <a:buNone/>
              <a:defRPr sz="1000">
                <a:solidFill>
                  <a:schemeClr val="dk2"/>
                </a:solidFill>
                <a:latin typeface="Times New Roman"/>
                <a:ea typeface="Times New Roman"/>
                <a:cs typeface="Times New Roman"/>
                <a:sym typeface="Times New Roman"/>
              </a:defRPr>
            </a:lvl6pPr>
            <a:lvl7pPr lvl="6" algn="r">
              <a:buNone/>
              <a:defRPr sz="1000">
                <a:solidFill>
                  <a:schemeClr val="dk2"/>
                </a:solidFill>
                <a:latin typeface="Times New Roman"/>
                <a:ea typeface="Times New Roman"/>
                <a:cs typeface="Times New Roman"/>
                <a:sym typeface="Times New Roman"/>
              </a:defRPr>
            </a:lvl7pPr>
            <a:lvl8pPr lvl="7" algn="r">
              <a:buNone/>
              <a:defRPr sz="1000">
                <a:solidFill>
                  <a:schemeClr val="dk2"/>
                </a:solidFill>
                <a:latin typeface="Times New Roman"/>
                <a:ea typeface="Times New Roman"/>
                <a:cs typeface="Times New Roman"/>
                <a:sym typeface="Times New Roman"/>
              </a:defRPr>
            </a:lvl8pPr>
            <a:lvl9pPr lvl="8" algn="r">
              <a:buNone/>
              <a:defRPr sz="1000">
                <a:solidFill>
                  <a:schemeClr val="dk2"/>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it"/>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8475" y="363070"/>
            <a:ext cx="7556313" cy="837080"/>
          </a:xfrm>
          <a:prstGeom prst="rect">
            <a:avLst/>
          </a:prstGeom>
        </p:spPr>
        <p:txBody>
          <a:bodyPr vert="horz" lIns="91440" tIns="45720" rIns="91440" bIns="45720" rtlCol="0" anchor="t" anchorCtr="0">
            <a:noAutofit/>
          </a:bodyPr>
          <a:lstStyle/>
          <a:p>
            <a:r>
              <a:rPr lang="en-US"/>
              <a:t>Click to edit Master title style</a:t>
            </a:r>
            <a:endParaRPr/>
          </a:p>
        </p:txBody>
      </p:sp>
      <p:sp>
        <p:nvSpPr>
          <p:cNvPr id="3" name="Text Placeholder 2"/>
          <p:cNvSpPr>
            <a:spLocks noGrp="1"/>
          </p:cNvSpPr>
          <p:nvPr>
            <p:ph type="body" idx="1"/>
          </p:nvPr>
        </p:nvSpPr>
        <p:spPr>
          <a:xfrm>
            <a:off x="498475" y="1485901"/>
            <a:ext cx="7556313" cy="310872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endParaRPr dirty="0"/>
          </a:p>
        </p:txBody>
      </p:sp>
      <p:sp>
        <p:nvSpPr>
          <p:cNvPr id="4" name="Date Placeholder 3"/>
          <p:cNvSpPr>
            <a:spLocks noGrp="1"/>
          </p:cNvSpPr>
          <p:nvPr>
            <p:ph type="dt" sz="half" idx="2"/>
          </p:nvPr>
        </p:nvSpPr>
        <p:spPr>
          <a:xfrm>
            <a:off x="6795247" y="4817690"/>
            <a:ext cx="2133600" cy="273844"/>
          </a:xfrm>
          <a:prstGeom prst="rect">
            <a:avLst/>
          </a:prstGeom>
        </p:spPr>
        <p:txBody>
          <a:bodyPr vert="horz" lIns="91440" tIns="45720" rIns="91440" bIns="45720" rtlCol="0" anchor="ctr"/>
          <a:lstStyle>
            <a:lvl1pPr algn="r">
              <a:defRPr sz="825">
                <a:solidFill>
                  <a:schemeClr val="tx1">
                    <a:lumMod val="65000"/>
                    <a:lumOff val="35000"/>
                  </a:schemeClr>
                </a:solidFill>
              </a:defRPr>
            </a:lvl1pPr>
          </a:lstStyle>
          <a:p>
            <a:fld id="{D728701E-CAF4-4159-9B3E-41C86DFFA30D}" type="datetimeFigureOut">
              <a:rPr lang="en-US" smtClean="0"/>
              <a:t>10/29/2025</a:t>
            </a:fld>
            <a:endParaRPr lang="en-US"/>
          </a:p>
        </p:txBody>
      </p:sp>
      <p:sp>
        <p:nvSpPr>
          <p:cNvPr id="5" name="Footer Placeholder 4"/>
          <p:cNvSpPr>
            <a:spLocks noGrp="1"/>
          </p:cNvSpPr>
          <p:nvPr>
            <p:ph type="ftr" sz="quarter" idx="3"/>
          </p:nvPr>
        </p:nvSpPr>
        <p:spPr>
          <a:xfrm>
            <a:off x="201706" y="4817690"/>
            <a:ext cx="6122894" cy="273844"/>
          </a:xfrm>
          <a:prstGeom prst="rect">
            <a:avLst/>
          </a:prstGeom>
        </p:spPr>
        <p:txBody>
          <a:bodyPr vert="horz" lIns="91440" tIns="45720" rIns="91440" bIns="45720" rtlCol="0" anchor="ctr"/>
          <a:lstStyle>
            <a:lvl1pPr algn="l">
              <a:defRPr sz="825">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305800" y="181677"/>
            <a:ext cx="554038" cy="273844"/>
          </a:xfrm>
          <a:prstGeom prst="rect">
            <a:avLst/>
          </a:prstGeom>
        </p:spPr>
        <p:txBody>
          <a:bodyPr vert="horz" lIns="91440" tIns="45720" rIns="91440" bIns="45720" rtlCol="0" anchor="ctr"/>
          <a:lstStyle>
            <a:lvl1pPr algn="r">
              <a:defRPr sz="1050">
                <a:solidFill>
                  <a:schemeClr val="bg1"/>
                </a:solidFill>
              </a:defRPr>
            </a:lvl1pPr>
          </a:lstStyle>
          <a:p>
            <a:fld id="{162F1D00-BD13-4404-86B0-79703945A0A7}" type="slidenum">
              <a:rPr lang="en-US" smtClean="0"/>
              <a:t>‹#›</a:t>
            </a:fld>
            <a:endParaRPr lang="en-US"/>
          </a:p>
        </p:txBody>
      </p:sp>
    </p:spTree>
    <p:extLst>
      <p:ext uri="{BB962C8B-B14F-4D97-AF65-F5344CB8AC3E}">
        <p14:creationId xmlns:p14="http://schemas.microsoft.com/office/powerpoint/2010/main" val="3775169788"/>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 id="2147483678" r:id="rId17"/>
    <p:sldLayoutId id="2147483679" r:id="rId18"/>
    <p:sldLayoutId id="2147483680" r:id="rId19"/>
    <p:sldLayoutId id="2147483681" r:id="rId20"/>
  </p:sldLayoutIdLst>
  <p:txStyles>
    <p:titleStyle>
      <a:lvl1pPr algn="l" defTabSz="685800" rtl="0" eaLnBrk="1" latinLnBrk="0" hangingPunct="1">
        <a:spcBef>
          <a:spcPct val="0"/>
        </a:spcBef>
        <a:buNone/>
        <a:defRPr sz="2700" b="0" kern="1200">
          <a:solidFill>
            <a:schemeClr val="accent1"/>
          </a:solidFill>
          <a:latin typeface="+mj-lt"/>
          <a:ea typeface="+mj-ea"/>
          <a:cs typeface="+mj-cs"/>
        </a:defRPr>
      </a:lvl1pPr>
    </p:titleStyle>
    <p:bodyStyle>
      <a:lvl1pPr marL="171450" indent="-171450" algn="l" defTabSz="685800" rtl="0" eaLnBrk="1" latinLnBrk="0" hangingPunct="1">
        <a:spcBef>
          <a:spcPts val="1500"/>
        </a:spcBef>
        <a:buClr>
          <a:schemeClr val="accent1"/>
        </a:buClr>
        <a:buSzPct val="75000"/>
        <a:buFont typeface="Wingdings" pitchFamily="2" charset="2"/>
        <a:buChar char="n"/>
        <a:defRPr sz="1500" kern="1200">
          <a:solidFill>
            <a:schemeClr val="tx1">
              <a:lumMod val="65000"/>
              <a:lumOff val="35000"/>
            </a:schemeClr>
          </a:solidFill>
          <a:latin typeface="+mn-lt"/>
          <a:ea typeface="+mn-ea"/>
          <a:cs typeface="+mn-cs"/>
        </a:defRPr>
      </a:lvl1pPr>
      <a:lvl2pPr marL="342900" indent="-171450" algn="l" defTabSz="685800" rtl="0" eaLnBrk="1" latinLnBrk="0" hangingPunct="1">
        <a:spcBef>
          <a:spcPts val="450"/>
        </a:spcBef>
        <a:buClr>
          <a:schemeClr val="accent1">
            <a:lumMod val="60000"/>
            <a:lumOff val="40000"/>
          </a:schemeClr>
        </a:buClr>
        <a:buSzPct val="75000"/>
        <a:buFont typeface="Wingdings" pitchFamily="2" charset="2"/>
        <a:buChar char="n"/>
        <a:defRPr sz="1350" kern="1200">
          <a:solidFill>
            <a:schemeClr val="tx1">
              <a:lumMod val="65000"/>
              <a:lumOff val="35000"/>
            </a:schemeClr>
          </a:solidFill>
          <a:latin typeface="+mn-lt"/>
          <a:ea typeface="+mn-ea"/>
          <a:cs typeface="+mn-cs"/>
        </a:defRPr>
      </a:lvl2pPr>
      <a:lvl3pPr marL="514350" indent="-171450" algn="l" defTabSz="685800" rtl="0" eaLnBrk="1" latinLnBrk="0" hangingPunct="1">
        <a:spcBef>
          <a:spcPts val="450"/>
        </a:spcBef>
        <a:buClr>
          <a:schemeClr val="accent1"/>
        </a:buClr>
        <a:buSzPct val="75000"/>
        <a:buFont typeface="Wingdings" pitchFamily="2" charset="2"/>
        <a:buChar char="n"/>
        <a:defRPr sz="1350" kern="1200">
          <a:solidFill>
            <a:schemeClr val="tx1">
              <a:lumMod val="65000"/>
              <a:lumOff val="35000"/>
            </a:schemeClr>
          </a:solidFill>
          <a:latin typeface="+mn-lt"/>
          <a:ea typeface="+mn-ea"/>
          <a:cs typeface="+mn-cs"/>
        </a:defRPr>
      </a:lvl3pPr>
      <a:lvl4pPr marL="685800" indent="-171450" algn="l" defTabSz="685800" rtl="0" eaLnBrk="1" latinLnBrk="0" hangingPunct="1">
        <a:spcBef>
          <a:spcPts val="450"/>
        </a:spcBef>
        <a:buClr>
          <a:schemeClr val="accent1">
            <a:lumMod val="60000"/>
            <a:lumOff val="40000"/>
          </a:schemeClr>
        </a:buClr>
        <a:buSzPct val="75000"/>
        <a:buFont typeface="Wingdings" pitchFamily="2" charset="2"/>
        <a:buChar char="n"/>
        <a:defRPr sz="1350" kern="1200">
          <a:solidFill>
            <a:schemeClr val="tx1">
              <a:lumMod val="65000"/>
              <a:lumOff val="35000"/>
            </a:schemeClr>
          </a:solidFill>
          <a:latin typeface="+mn-lt"/>
          <a:ea typeface="+mn-ea"/>
          <a:cs typeface="+mn-cs"/>
        </a:defRPr>
      </a:lvl4pPr>
      <a:lvl5pPr marL="857250" indent="-171450" algn="l" defTabSz="685800" rtl="0" eaLnBrk="1" latinLnBrk="0" hangingPunct="1">
        <a:spcBef>
          <a:spcPts val="450"/>
        </a:spcBef>
        <a:buClr>
          <a:schemeClr val="accent1"/>
        </a:buClr>
        <a:buSzPct val="75000"/>
        <a:buFont typeface="Wingdings" pitchFamily="2" charset="2"/>
        <a:buChar char="n"/>
        <a:defRPr sz="1350" kern="1200">
          <a:solidFill>
            <a:schemeClr val="tx1">
              <a:lumMod val="65000"/>
              <a:lumOff val="35000"/>
            </a:schemeClr>
          </a:solidFill>
          <a:latin typeface="+mn-lt"/>
          <a:ea typeface="+mn-ea"/>
          <a:cs typeface="+mn-cs"/>
        </a:defRPr>
      </a:lvl5pPr>
      <a:lvl6pPr marL="1033463" indent="-171450" algn="l" defTabSz="685800" rtl="0" eaLnBrk="1" latinLnBrk="0" hangingPunct="1">
        <a:spcBef>
          <a:spcPct val="20000"/>
        </a:spcBef>
        <a:buClr>
          <a:schemeClr val="accent1">
            <a:lumMod val="60000"/>
            <a:lumOff val="40000"/>
          </a:schemeClr>
        </a:buClr>
        <a:buSzPct val="75000"/>
        <a:buFont typeface="Wingdings" pitchFamily="2" charset="2"/>
        <a:buChar char=""/>
        <a:defRPr lang="en-US" sz="1350" kern="1200" dirty="0" smtClean="0">
          <a:solidFill>
            <a:schemeClr val="tx1">
              <a:lumMod val="65000"/>
              <a:lumOff val="35000"/>
            </a:schemeClr>
          </a:solidFill>
          <a:latin typeface="+mn-lt"/>
          <a:ea typeface="+mn-ea"/>
          <a:cs typeface="+mn-cs"/>
        </a:defRPr>
      </a:lvl6pPr>
      <a:lvl7pPr marL="1202531" indent="-171450" algn="l" defTabSz="685800" rtl="0" eaLnBrk="1" latinLnBrk="0" hangingPunct="1">
        <a:spcBef>
          <a:spcPct val="20000"/>
        </a:spcBef>
        <a:buClr>
          <a:schemeClr val="accent1"/>
        </a:buClr>
        <a:buSzPct val="75000"/>
        <a:buFont typeface="Wingdings" pitchFamily="2" charset="2"/>
        <a:buChar char=""/>
        <a:defRPr lang="en-US" sz="1350" kern="1200" baseline="0" dirty="0" smtClean="0">
          <a:solidFill>
            <a:schemeClr val="tx1">
              <a:lumMod val="65000"/>
              <a:lumOff val="35000"/>
            </a:schemeClr>
          </a:solidFill>
          <a:latin typeface="+mn-lt"/>
          <a:ea typeface="+mn-ea"/>
          <a:cs typeface="+mn-cs"/>
        </a:defRPr>
      </a:lvl7pPr>
      <a:lvl8pPr marL="1372791" indent="-171450" algn="l" defTabSz="685800" rtl="0" eaLnBrk="1" latinLnBrk="0" hangingPunct="1">
        <a:spcBef>
          <a:spcPct val="20000"/>
        </a:spcBef>
        <a:buClr>
          <a:schemeClr val="accent1">
            <a:lumMod val="60000"/>
            <a:lumOff val="40000"/>
          </a:schemeClr>
        </a:buClr>
        <a:buSzPct val="75000"/>
        <a:buFont typeface="Wingdings" pitchFamily="2" charset="2"/>
        <a:buChar char=""/>
        <a:defRPr lang="en-US" sz="1350" kern="1200" baseline="0" dirty="0" smtClean="0">
          <a:solidFill>
            <a:schemeClr val="tx1">
              <a:lumMod val="65000"/>
              <a:lumOff val="35000"/>
            </a:schemeClr>
          </a:solidFill>
          <a:latin typeface="+mn-lt"/>
          <a:ea typeface="+mn-ea"/>
          <a:cs typeface="+mn-cs"/>
        </a:defRPr>
      </a:lvl8pPr>
      <a:lvl9pPr marL="1543050" indent="-171450" algn="l" defTabSz="685800" rtl="0" eaLnBrk="1" latinLnBrk="0" hangingPunct="1">
        <a:spcBef>
          <a:spcPct val="20000"/>
        </a:spcBef>
        <a:buClr>
          <a:schemeClr val="accent1"/>
        </a:buClr>
        <a:buSzPct val="75000"/>
        <a:buFont typeface="Wingdings" pitchFamily="2" charset="2"/>
        <a:buChar char=""/>
        <a:defRPr lang="en-US" sz="1350" kern="1200" baseline="0" dirty="0">
          <a:solidFill>
            <a:schemeClr val="tx1">
              <a:lumMod val="65000"/>
              <a:lumOff val="35000"/>
            </a:schemeClr>
          </a:solidFill>
          <a:latin typeface="+mn-lt"/>
          <a:ea typeface="+mn-ea"/>
          <a:cs typeface="+mn-cs"/>
        </a:defRPr>
      </a:lvl9pPr>
    </p:bodyStyle>
    <p:otherStyle>
      <a:defPPr>
        <a:defRP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extbasedtasks.commons.gc.cuny.edu/" TargetMode="External"/><Relationship Id="rId1" Type="http://schemas.openxmlformats.org/officeDocument/2006/relationships/slideLayout" Target="../slideLayouts/slideLayout24.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hyperlink" Target="https://kids.britannica.com/students/article/Michelangelo/275822" TargetMode="External"/><Relationship Id="rId2" Type="http://schemas.openxmlformats.org/officeDocument/2006/relationships/notesSlide" Target="../notesSlides/notesSlide4.xml"/><Relationship Id="rId1" Type="http://schemas.openxmlformats.org/officeDocument/2006/relationships/slideLayout" Target="../slideLayouts/slideLayout12.xml"/><Relationship Id="rId4" Type="http://schemas.openxmlformats.org/officeDocument/2006/relationships/hyperlink" Target="https://kids.britannica.com/students/article/Titian/277370"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s://en.wikipedia.org/wiki/Paolo_Veronese" TargetMode="External"/><Relationship Id="rId7" Type="http://schemas.openxmlformats.org/officeDocument/2006/relationships/hyperlink" Target="https://www.britannica.com/biography/Paolo-Veronese" TargetMode="External"/><Relationship Id="rId2" Type="http://schemas.openxmlformats.org/officeDocument/2006/relationships/notesSlide" Target="../notesSlides/notesSlide7.xml"/><Relationship Id="rId1" Type="http://schemas.openxmlformats.org/officeDocument/2006/relationships/slideLayout" Target="../slideLayouts/slideLayout11.xml"/><Relationship Id="rId6" Type="http://schemas.openxmlformats.org/officeDocument/2006/relationships/hyperlink" Target="https://www.nationalgallery.org.uk/artists/paolo-veronese" TargetMode="External"/><Relationship Id="rId5" Type="http://schemas.openxmlformats.org/officeDocument/2006/relationships/hyperlink" Target="https://www.wga.hu/frames-e.html?/bio/v/veronese/biograph.html" TargetMode="External"/><Relationship Id="rId4" Type="http://schemas.openxmlformats.org/officeDocument/2006/relationships/hyperlink" Target="https://artuk.org/discover/artworks/search/actor:veronese-paolo-15281588"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1"/>
            <a:ext cx="9144000" cy="5143500"/>
          </a:xfrm>
          <a:prstGeom prst="rect">
            <a:avLst/>
          </a:prstGeom>
          <a:solidFill>
            <a:schemeClr val="accent1"/>
          </a:solidFill>
          <a:ln>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685800">
              <a:buClrTx/>
              <a:defRPr/>
            </a:pPr>
            <a:endParaRPr lang="en-US" sz="1463" kern="1200" baseline="30000" dirty="0">
              <a:solidFill>
                <a:prstClr val="white"/>
              </a:solidFill>
              <a:latin typeface="Avenir Light" charset="0"/>
              <a:ea typeface="Avenir Light" charset="0"/>
              <a:cs typeface="Avenir Light" charset="0"/>
            </a:endParaRPr>
          </a:p>
        </p:txBody>
      </p:sp>
      <p:sp>
        <p:nvSpPr>
          <p:cNvPr id="6" name="Rectangle 5"/>
          <p:cNvSpPr/>
          <p:nvPr/>
        </p:nvSpPr>
        <p:spPr>
          <a:xfrm>
            <a:off x="2064501" y="4482579"/>
            <a:ext cx="4802877" cy="553998"/>
          </a:xfrm>
          <a:prstGeom prst="rect">
            <a:avLst/>
          </a:prstGeom>
        </p:spPr>
        <p:txBody>
          <a:bodyPr wrap="square">
            <a:spAutoFit/>
          </a:bodyPr>
          <a:lstStyle/>
          <a:p>
            <a:pPr defTabSz="685800">
              <a:buClrTx/>
              <a:defRPr/>
            </a:pPr>
            <a:r>
              <a:rPr lang="en-US" sz="1500" b="1" kern="1200" dirty="0">
                <a:solidFill>
                  <a:srgbClr val="E8E9E9"/>
                </a:solidFill>
                <a:latin typeface="Avenir   "/>
                <a:ea typeface="+mn-ea"/>
                <a:cs typeface="Avenir Book"/>
              </a:rPr>
              <a:t>CILC projects are funded in part by a U.S. Department of Education grant.</a:t>
            </a:r>
          </a:p>
        </p:txBody>
      </p:sp>
      <p:sp>
        <p:nvSpPr>
          <p:cNvPr id="5" name="TextBox 4">
            <a:extLst>
              <a:ext uri="{FF2B5EF4-FFF2-40B4-BE49-F238E27FC236}">
                <a16:creationId xmlns:a16="http://schemas.microsoft.com/office/drawing/2014/main" id="{DD8734C1-9E78-1908-804C-3F050C25162C}"/>
              </a:ext>
            </a:extLst>
          </p:cNvPr>
          <p:cNvSpPr txBox="1"/>
          <p:nvPr/>
        </p:nvSpPr>
        <p:spPr>
          <a:xfrm>
            <a:off x="678714" y="251978"/>
            <a:ext cx="8014024" cy="2031325"/>
          </a:xfrm>
          <a:prstGeom prst="rect">
            <a:avLst/>
          </a:prstGeom>
          <a:noFill/>
        </p:spPr>
        <p:txBody>
          <a:bodyPr wrap="square" rtlCol="0">
            <a:spAutoFit/>
          </a:bodyPr>
          <a:lstStyle/>
          <a:p>
            <a:pPr defTabSz="685800">
              <a:buClrTx/>
              <a:defRPr/>
            </a:pPr>
            <a:r>
              <a:rPr lang="en-US" sz="2800" b="1" kern="1200" dirty="0">
                <a:solidFill>
                  <a:srgbClr val="C5C7C9">
                    <a:lumMod val="40000"/>
                    <a:lumOff val="60000"/>
                  </a:srgbClr>
                </a:solidFill>
                <a:latin typeface="Avenir   "/>
                <a:ea typeface="+mn-ea"/>
                <a:cs typeface="+mn-cs"/>
              </a:rPr>
              <a:t>How to Create a Short Biography: </a:t>
            </a:r>
            <a:br>
              <a:rPr lang="en-US" sz="2450" b="1" kern="1200" dirty="0">
                <a:solidFill>
                  <a:srgbClr val="C5C7C9">
                    <a:lumMod val="40000"/>
                    <a:lumOff val="60000"/>
                  </a:srgbClr>
                </a:solidFill>
                <a:latin typeface="Avenir   "/>
                <a:ea typeface="+mn-ea"/>
                <a:cs typeface="+mn-cs"/>
              </a:rPr>
            </a:br>
            <a:r>
              <a:rPr lang="en-US" sz="2450" b="1" kern="1200" dirty="0">
                <a:solidFill>
                  <a:srgbClr val="C5C7C9">
                    <a:lumMod val="40000"/>
                    <a:lumOff val="60000"/>
                  </a:srgbClr>
                </a:solidFill>
                <a:latin typeface="Avenir   "/>
                <a:ea typeface="+mn-ea"/>
                <a:cs typeface="+mn-cs"/>
              </a:rPr>
              <a:t>A text-based task demo for language teaching using the model text “Tintoretto” by </a:t>
            </a:r>
            <a:r>
              <a:rPr lang="en-US" sz="2450" b="1" i="1" kern="1200" dirty="0" err="1">
                <a:solidFill>
                  <a:srgbClr val="C5C7C9">
                    <a:lumMod val="40000"/>
                    <a:lumOff val="60000"/>
                  </a:srgbClr>
                </a:solidFill>
                <a:latin typeface="Avenir   "/>
                <a:ea typeface="+mn-ea"/>
                <a:cs typeface="+mn-cs"/>
              </a:rPr>
              <a:t>Encyclopædia</a:t>
            </a:r>
            <a:r>
              <a:rPr lang="en-US" sz="2450" b="1" i="1" kern="1200" dirty="0">
                <a:solidFill>
                  <a:srgbClr val="C5C7C9">
                    <a:lumMod val="40000"/>
                    <a:lumOff val="60000"/>
                  </a:srgbClr>
                </a:solidFill>
                <a:latin typeface="Avenir   "/>
                <a:ea typeface="+mn-ea"/>
                <a:cs typeface="+mn-cs"/>
              </a:rPr>
              <a:t> Britannica</a:t>
            </a:r>
          </a:p>
          <a:p>
            <a:pPr defTabSz="685800">
              <a:buClrTx/>
              <a:defRPr/>
            </a:pPr>
            <a:endParaRPr lang="en-US" sz="2450" b="1" i="1" kern="1200" dirty="0">
              <a:solidFill>
                <a:srgbClr val="C5C7C9">
                  <a:lumMod val="40000"/>
                  <a:lumOff val="60000"/>
                </a:srgbClr>
              </a:solidFill>
              <a:latin typeface="Avenir   "/>
              <a:ea typeface="+mn-ea"/>
              <a:cs typeface="+mn-cs"/>
            </a:endParaRPr>
          </a:p>
          <a:p>
            <a:pPr defTabSz="685800">
              <a:buClrTx/>
              <a:defRPr/>
            </a:pPr>
            <a:r>
              <a:rPr lang="en-US" sz="2450" b="1" kern="1200" dirty="0">
                <a:solidFill>
                  <a:srgbClr val="C5C7C9">
                    <a:lumMod val="40000"/>
                    <a:lumOff val="60000"/>
                  </a:srgbClr>
                </a:solidFill>
                <a:latin typeface="Avenir   "/>
                <a:ea typeface="+mn-ea"/>
                <a:cs typeface="+mn-cs"/>
              </a:rPr>
              <a:t>STEPS 3 &amp; 4 TEACHING SLIDES</a:t>
            </a:r>
            <a:endParaRPr lang="en-US" sz="2450" kern="1200" dirty="0">
              <a:solidFill>
                <a:srgbClr val="C5C7C9">
                  <a:lumMod val="40000"/>
                  <a:lumOff val="60000"/>
                </a:srgbClr>
              </a:solidFill>
              <a:latin typeface="Avenir   "/>
              <a:ea typeface="+mn-ea"/>
              <a:cs typeface="+mn-cs"/>
            </a:endParaRPr>
          </a:p>
        </p:txBody>
      </p:sp>
      <p:sp>
        <p:nvSpPr>
          <p:cNvPr id="7" name="TextBox 6">
            <a:extLst>
              <a:ext uri="{FF2B5EF4-FFF2-40B4-BE49-F238E27FC236}">
                <a16:creationId xmlns:a16="http://schemas.microsoft.com/office/drawing/2014/main" id="{EF49A1B2-7752-B24D-B00F-3EE30D7689D8}"/>
              </a:ext>
            </a:extLst>
          </p:cNvPr>
          <p:cNvSpPr txBox="1"/>
          <p:nvPr/>
        </p:nvSpPr>
        <p:spPr>
          <a:xfrm>
            <a:off x="1791547" y="2410188"/>
            <a:ext cx="7065851" cy="1692771"/>
          </a:xfrm>
          <a:prstGeom prst="rect">
            <a:avLst/>
          </a:prstGeom>
          <a:noFill/>
        </p:spPr>
        <p:txBody>
          <a:bodyPr wrap="square" rtlCol="0">
            <a:spAutoFit/>
          </a:bodyPr>
          <a:lstStyle/>
          <a:p>
            <a:pPr defTabSz="685800">
              <a:buClrTx/>
              <a:defRPr/>
            </a:pPr>
            <a:r>
              <a:rPr lang="en-US" sz="2100" b="1" kern="1200" dirty="0">
                <a:solidFill>
                  <a:srgbClr val="C5C7C9">
                    <a:lumMod val="40000"/>
                    <a:lumOff val="60000"/>
                  </a:srgbClr>
                </a:solidFill>
                <a:latin typeface="Avenir   "/>
                <a:ea typeface="+mn-ea"/>
                <a:cs typeface="+mn-cs"/>
              </a:rPr>
              <a:t>Task </a:t>
            </a:r>
            <a:r>
              <a:rPr lang="en-US" sz="2100" b="1" kern="1200" dirty="0">
                <a:solidFill>
                  <a:srgbClr val="C5C7C9">
                    <a:lumMod val="40000"/>
                    <a:lumOff val="60000"/>
                  </a:srgbClr>
                </a:solidFill>
                <a:latin typeface="Avenir   "/>
              </a:rPr>
              <a:t>created in 2023 by </a:t>
            </a:r>
          </a:p>
          <a:p>
            <a:pPr defTabSz="685800">
              <a:buClrTx/>
              <a:defRPr/>
            </a:pPr>
            <a:r>
              <a:rPr lang="en-US" sz="2100" b="1" kern="1200" dirty="0">
                <a:solidFill>
                  <a:srgbClr val="C5C7C9">
                    <a:lumMod val="40000"/>
                    <a:lumOff val="60000"/>
                  </a:srgbClr>
                </a:solidFill>
                <a:latin typeface="Avenir   "/>
              </a:rPr>
              <a:t>Chiara Montera, assistant professor, University of Pittsburgh</a:t>
            </a:r>
          </a:p>
          <a:p>
            <a:pPr defTabSz="685800">
              <a:buClrTx/>
              <a:defRPr/>
            </a:pPr>
            <a:endParaRPr lang="en-US" sz="2100" b="1" kern="1200" dirty="0">
              <a:solidFill>
                <a:srgbClr val="C5C7C9">
                  <a:lumMod val="40000"/>
                  <a:lumOff val="60000"/>
                </a:srgbClr>
              </a:solidFill>
              <a:latin typeface="Avenir   "/>
              <a:ea typeface="+mn-ea"/>
              <a:cs typeface="+mn-cs"/>
            </a:endParaRPr>
          </a:p>
          <a:p>
            <a:pPr algn="ctr" defTabSz="685800">
              <a:buClrTx/>
              <a:defRPr/>
            </a:pPr>
            <a:r>
              <a:rPr lang="en-US" sz="2100" b="1" dirty="0">
                <a:solidFill>
                  <a:srgbClr val="C5C7C9">
                    <a:lumMod val="40000"/>
                    <a:lumOff val="60000"/>
                  </a:srgbClr>
                </a:solidFill>
                <a:latin typeface="Avenir   "/>
                <a:hlinkClick r:id="rId2"/>
              </a:rPr>
              <a:t>textbasedtasks.commons.gc.cuny.edu</a:t>
            </a:r>
            <a:r>
              <a:rPr lang="en-US" sz="2100" b="1" dirty="0">
                <a:solidFill>
                  <a:srgbClr val="C5C7C9">
                    <a:lumMod val="40000"/>
                    <a:lumOff val="60000"/>
                  </a:srgbClr>
                </a:solidFill>
                <a:latin typeface="Avenir   "/>
              </a:rPr>
              <a:t> </a:t>
            </a:r>
          </a:p>
          <a:p>
            <a:pPr defTabSz="685800">
              <a:buClrTx/>
              <a:defRPr/>
            </a:pPr>
            <a:endParaRPr lang="en-US" sz="2000" b="1" kern="1200" dirty="0">
              <a:solidFill>
                <a:srgbClr val="C5C7C9">
                  <a:lumMod val="40000"/>
                  <a:lumOff val="60000"/>
                </a:srgbClr>
              </a:solidFill>
              <a:latin typeface="Avenir   "/>
              <a:ea typeface="+mn-ea"/>
              <a:cs typeface="+mn-cs"/>
            </a:endParaRPr>
          </a:p>
        </p:txBody>
      </p:sp>
      <p:pic>
        <p:nvPicPr>
          <p:cNvPr id="9" name="Picture 8" descr="A logo for a company&#10;&#10;AI-generated content may be incorrect.">
            <a:extLst>
              <a:ext uri="{FF2B5EF4-FFF2-40B4-BE49-F238E27FC236}">
                <a16:creationId xmlns:a16="http://schemas.microsoft.com/office/drawing/2014/main" id="{05FBBC22-922A-3898-418A-1FE977BAD005}"/>
              </a:ext>
            </a:extLst>
          </p:cNvPr>
          <p:cNvPicPr>
            <a:picLocks noChangeAspect="1"/>
          </p:cNvPicPr>
          <p:nvPr/>
        </p:nvPicPr>
        <p:blipFill>
          <a:blip r:embed="rId3">
            <a:extLst>
              <a:ext uri="{28A0092B-C50C-407E-A947-70E740481C1C}">
                <a14:useLocalDpi xmlns:a14="http://schemas.microsoft.com/office/drawing/2010/main" val="0"/>
              </a:ext>
            </a:extLst>
          </a:blip>
          <a:srcRect l="21646" t="25044" r="21825" b="19141"/>
          <a:stretch/>
        </p:blipFill>
        <p:spPr>
          <a:xfrm>
            <a:off x="83153" y="3072954"/>
            <a:ext cx="2113150" cy="2086401"/>
          </a:xfrm>
          <a:prstGeom prst="rect">
            <a:avLst/>
          </a:prstGeom>
        </p:spPr>
      </p:pic>
      <p:pic>
        <p:nvPicPr>
          <p:cNvPr id="2" name="Picture 1" descr="A sign with a person and dollar symbol&#10;&#10;AI-generated content may be incorrect.">
            <a:extLst>
              <a:ext uri="{FF2B5EF4-FFF2-40B4-BE49-F238E27FC236}">
                <a16:creationId xmlns:a16="http://schemas.microsoft.com/office/drawing/2014/main" id="{F3D1C54D-BADE-2B20-4D7C-D59C7996B403}"/>
              </a:ext>
            </a:extLst>
          </p:cNvPr>
          <p:cNvPicPr>
            <a:picLocks noChangeAspect="1"/>
          </p:cNvPicPr>
          <p:nvPr/>
        </p:nvPicPr>
        <p:blipFill>
          <a:blip r:embed="rId4"/>
          <a:stretch>
            <a:fillRect/>
          </a:stretch>
        </p:blipFill>
        <p:spPr>
          <a:xfrm>
            <a:off x="6773618" y="4104978"/>
            <a:ext cx="2287229" cy="800247"/>
          </a:xfrm>
          <a:prstGeom prst="rect">
            <a:avLst/>
          </a:prstGeom>
        </p:spPr>
      </p:pic>
    </p:spTree>
    <p:extLst>
      <p:ext uri="{BB962C8B-B14F-4D97-AF65-F5344CB8AC3E}">
        <p14:creationId xmlns:p14="http://schemas.microsoft.com/office/powerpoint/2010/main" val="28512740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120D29-61FD-08E1-4A0D-54BAC9C3A2B5}"/>
              </a:ext>
            </a:extLst>
          </p:cNvPr>
          <p:cNvSpPr>
            <a:spLocks noGrp="1"/>
          </p:cNvSpPr>
          <p:nvPr>
            <p:ph type="title"/>
          </p:nvPr>
        </p:nvSpPr>
        <p:spPr>
          <a:xfrm>
            <a:off x="311700" y="445025"/>
            <a:ext cx="8520600" cy="910246"/>
          </a:xfrm>
        </p:spPr>
        <p:txBody>
          <a:bodyPr>
            <a:normAutofit/>
          </a:bodyPr>
          <a:lstStyle/>
          <a:p>
            <a:pPr algn="ctr"/>
            <a:r>
              <a:rPr lang="it-IT" sz="2600" b="1" dirty="0">
                <a:solidFill>
                  <a:srgbClr val="FF0000"/>
                </a:solidFill>
              </a:rPr>
              <a:t>Learning</a:t>
            </a:r>
            <a:r>
              <a:rPr lang="it-IT" b="1" dirty="0">
                <a:solidFill>
                  <a:srgbClr val="FF0000"/>
                </a:solidFill>
              </a:rPr>
              <a:t> </a:t>
            </a:r>
            <a:r>
              <a:rPr lang="it-IT" b="1" dirty="0" err="1">
                <a:solidFill>
                  <a:srgbClr val="FF0000"/>
                </a:solidFill>
              </a:rPr>
              <a:t>objectives</a:t>
            </a:r>
            <a:r>
              <a:rPr lang="it-IT" b="1" dirty="0">
                <a:solidFill>
                  <a:srgbClr val="FF0000"/>
                </a:solidFill>
              </a:rPr>
              <a:t> for </a:t>
            </a:r>
            <a:r>
              <a:rPr lang="it-IT" b="1" dirty="0" err="1">
                <a:solidFill>
                  <a:srgbClr val="FF0000"/>
                </a:solidFill>
              </a:rPr>
              <a:t>today</a:t>
            </a:r>
            <a:endParaRPr lang="it-IT" b="1" dirty="0">
              <a:solidFill>
                <a:srgbClr val="FF0000"/>
              </a:solidFill>
            </a:endParaRPr>
          </a:p>
        </p:txBody>
      </p:sp>
      <p:sp>
        <p:nvSpPr>
          <p:cNvPr id="3" name="TextBox 2">
            <a:extLst>
              <a:ext uri="{FF2B5EF4-FFF2-40B4-BE49-F238E27FC236}">
                <a16:creationId xmlns:a16="http://schemas.microsoft.com/office/drawing/2014/main" id="{6AAFA573-5F81-0DE9-66EA-E0C68A9F9AD0}"/>
              </a:ext>
            </a:extLst>
          </p:cNvPr>
          <p:cNvSpPr txBox="1"/>
          <p:nvPr/>
        </p:nvSpPr>
        <p:spPr>
          <a:xfrm>
            <a:off x="472961" y="1856024"/>
            <a:ext cx="8460971" cy="1898981"/>
          </a:xfrm>
          <a:prstGeom prst="rect">
            <a:avLst/>
          </a:prstGeom>
          <a:noFill/>
        </p:spPr>
        <p:txBody>
          <a:bodyPr wrap="none" rtlCol="0">
            <a:spAutoFit/>
          </a:bodyPr>
          <a:lstStyle/>
          <a:p>
            <a:pPr marL="450850" lvl="0" indent="-342900" algn="l" rtl="0">
              <a:lnSpc>
                <a:spcPct val="90000"/>
              </a:lnSpc>
              <a:spcBef>
                <a:spcPts val="800"/>
              </a:spcBef>
              <a:spcAft>
                <a:spcPts val="0"/>
              </a:spcAft>
              <a:buSzPts val="1900"/>
              <a:buFontTx/>
              <a:buChar char="-"/>
            </a:pPr>
            <a:r>
              <a:rPr lang="en-US" sz="1900" dirty="0">
                <a:latin typeface="Times New Roman" panose="02020603050405020304" pitchFamily="18" charset="0"/>
                <a:cs typeface="Times New Roman" panose="02020603050405020304" pitchFamily="18" charset="0"/>
              </a:rPr>
              <a:t>We will learn the main events about the life and work of painter Paolo Veronese</a:t>
            </a:r>
          </a:p>
          <a:p>
            <a:pPr marL="457200" lvl="0" indent="0" algn="l" rtl="0">
              <a:lnSpc>
                <a:spcPct val="90000"/>
              </a:lnSpc>
              <a:spcBef>
                <a:spcPts val="1200"/>
              </a:spcBef>
              <a:spcAft>
                <a:spcPts val="0"/>
              </a:spcAft>
              <a:buNone/>
            </a:pPr>
            <a:endParaRPr lang="en-US" sz="1900" dirty="0">
              <a:latin typeface="Times New Roman" panose="02020603050405020304" pitchFamily="18" charset="0"/>
              <a:cs typeface="Times New Roman" panose="02020603050405020304" pitchFamily="18" charset="0"/>
            </a:endParaRPr>
          </a:p>
          <a:p>
            <a:pPr marL="450850" lvl="0" indent="-342900" algn="l" rtl="0">
              <a:lnSpc>
                <a:spcPct val="90000"/>
              </a:lnSpc>
              <a:spcBef>
                <a:spcPts val="1200"/>
              </a:spcBef>
              <a:spcAft>
                <a:spcPts val="0"/>
              </a:spcAft>
              <a:buSzPts val="1900"/>
              <a:buFontTx/>
              <a:buChar char="-"/>
            </a:pPr>
            <a:r>
              <a:rPr lang="en-US" sz="1900" dirty="0">
                <a:latin typeface="Times New Roman" panose="02020603050405020304" pitchFamily="18" charset="0"/>
                <a:cs typeface="Times New Roman" panose="02020603050405020304" pitchFamily="18" charset="0"/>
              </a:rPr>
              <a:t>We will review the stages, functions, and textual features necessary to </a:t>
            </a:r>
          </a:p>
          <a:p>
            <a:pPr marL="107950" lvl="0" algn="l" rtl="0">
              <a:lnSpc>
                <a:spcPct val="90000"/>
              </a:lnSpc>
              <a:spcBef>
                <a:spcPts val="1200"/>
              </a:spcBef>
              <a:spcAft>
                <a:spcPts val="0"/>
              </a:spcAft>
              <a:buSzPts val="1900"/>
            </a:pPr>
            <a:r>
              <a:rPr lang="en-US" sz="1900" dirty="0">
                <a:latin typeface="Times New Roman" panose="02020603050405020304" pitchFamily="18" charset="0"/>
                <a:cs typeface="Times New Roman" panose="02020603050405020304" pitchFamily="18" charset="0"/>
              </a:rPr>
              <a:t>write a short biography</a:t>
            </a:r>
          </a:p>
          <a:p>
            <a:endParaRPr lang="it-IT" sz="19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025078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graphicFrame>
        <p:nvGraphicFramePr>
          <p:cNvPr id="100" name="Google Shape;100;p20"/>
          <p:cNvGraphicFramePr/>
          <p:nvPr/>
        </p:nvGraphicFramePr>
        <p:xfrm>
          <a:off x="56854" y="562350"/>
          <a:ext cx="8971575" cy="4659263"/>
        </p:xfrm>
        <a:graphic>
          <a:graphicData uri="http://schemas.openxmlformats.org/drawingml/2006/table">
            <a:tbl>
              <a:tblPr firstRow="1" firstCol="1" bandRow="1">
                <a:noFill/>
                <a:tableStyleId>{D735BCB5-F548-4067-884A-88F3CACC735C}</a:tableStyleId>
              </a:tblPr>
              <a:tblGrid>
                <a:gridCol w="2575850">
                  <a:extLst>
                    <a:ext uri="{9D8B030D-6E8A-4147-A177-3AD203B41FA5}">
                      <a16:colId xmlns:a16="http://schemas.microsoft.com/office/drawing/2014/main" val="20000"/>
                    </a:ext>
                  </a:extLst>
                </a:gridCol>
                <a:gridCol w="6395725">
                  <a:extLst>
                    <a:ext uri="{9D8B030D-6E8A-4147-A177-3AD203B41FA5}">
                      <a16:colId xmlns:a16="http://schemas.microsoft.com/office/drawing/2014/main" val="20001"/>
                    </a:ext>
                  </a:extLst>
                </a:gridCol>
              </a:tblGrid>
              <a:tr h="419275">
                <a:tc>
                  <a:txBody>
                    <a:bodyPr/>
                    <a:lstStyle/>
                    <a:p>
                      <a:pPr marL="0" marR="0" lvl="0" indent="342900" algn="l" rtl="0">
                        <a:lnSpc>
                          <a:spcPct val="200000"/>
                        </a:lnSpc>
                        <a:spcBef>
                          <a:spcPts val="0"/>
                        </a:spcBef>
                        <a:spcAft>
                          <a:spcPts val="0"/>
                        </a:spcAft>
                        <a:buNone/>
                      </a:pPr>
                      <a:r>
                        <a:rPr lang="it" sz="1600" u="none" strike="noStrike" cap="none"/>
                        <a:t>Stages</a:t>
                      </a:r>
                      <a:endParaRPr sz="1600" u="none" strike="noStrike" cap="none">
                        <a:latin typeface="Times New Roman"/>
                        <a:ea typeface="Times New Roman"/>
                        <a:cs typeface="Times New Roman"/>
                        <a:sym typeface="Times New Roman"/>
                      </a:endParaRPr>
                    </a:p>
                  </a:txBody>
                  <a:tcPr marL="51150" marR="51150" marT="38375" marB="38375"/>
                </a:tc>
                <a:tc>
                  <a:txBody>
                    <a:bodyPr/>
                    <a:lstStyle/>
                    <a:p>
                      <a:pPr marL="0" marR="0" lvl="0" indent="342900" algn="l" rtl="0">
                        <a:lnSpc>
                          <a:spcPct val="200000"/>
                        </a:lnSpc>
                        <a:spcBef>
                          <a:spcPts val="0"/>
                        </a:spcBef>
                        <a:spcAft>
                          <a:spcPts val="0"/>
                        </a:spcAft>
                        <a:buNone/>
                      </a:pPr>
                      <a:endParaRPr sz="1600" u="none" strike="noStrike" cap="none">
                        <a:latin typeface="Times New Roman"/>
                        <a:ea typeface="Times New Roman"/>
                        <a:cs typeface="Times New Roman"/>
                        <a:sym typeface="Times New Roman"/>
                      </a:endParaRPr>
                    </a:p>
                  </a:txBody>
                  <a:tcPr marL="51150" marR="51150" marT="38375" marB="38375"/>
                </a:tc>
                <a:extLst>
                  <a:ext uri="{0D108BD9-81ED-4DB2-BD59-A6C34878D82A}">
                    <a16:rowId xmlns:a16="http://schemas.microsoft.com/office/drawing/2014/main" val="10000"/>
                  </a:ext>
                </a:extLst>
              </a:tr>
              <a:tr h="462425">
                <a:tc>
                  <a:txBody>
                    <a:bodyPr/>
                    <a:lstStyle/>
                    <a:p>
                      <a:pPr marL="0" marR="0" lvl="0" indent="342900" algn="l" rtl="0">
                        <a:lnSpc>
                          <a:spcPct val="200000"/>
                        </a:lnSpc>
                        <a:spcBef>
                          <a:spcPts val="0"/>
                        </a:spcBef>
                        <a:spcAft>
                          <a:spcPts val="0"/>
                        </a:spcAft>
                        <a:buNone/>
                      </a:pPr>
                      <a:endParaRPr sz="1100" u="none" strike="noStrike" cap="none">
                        <a:latin typeface="Times New Roman"/>
                        <a:ea typeface="Times New Roman"/>
                        <a:cs typeface="Times New Roman"/>
                        <a:sym typeface="Times New Roman"/>
                      </a:endParaRPr>
                    </a:p>
                  </a:txBody>
                  <a:tcPr marL="51150" marR="51150" marT="38375" marB="38375"/>
                </a:tc>
                <a:tc>
                  <a:txBody>
                    <a:bodyPr/>
                    <a:lstStyle/>
                    <a:p>
                      <a:pPr marL="0" marR="0" lvl="0" indent="342900" algn="l" rtl="0">
                        <a:lnSpc>
                          <a:spcPct val="200000"/>
                        </a:lnSpc>
                        <a:spcBef>
                          <a:spcPts val="0"/>
                        </a:spcBef>
                        <a:spcAft>
                          <a:spcPts val="0"/>
                        </a:spcAft>
                        <a:buNone/>
                      </a:pPr>
                      <a:endParaRPr sz="1100" u="none" strike="noStrike" cap="none">
                        <a:latin typeface="Times New Roman"/>
                        <a:ea typeface="Times New Roman"/>
                        <a:cs typeface="Times New Roman"/>
                        <a:sym typeface="Times New Roman"/>
                      </a:endParaRPr>
                    </a:p>
                  </a:txBody>
                  <a:tcPr marL="51150" marR="51150" marT="38375" marB="38375"/>
                </a:tc>
                <a:extLst>
                  <a:ext uri="{0D108BD9-81ED-4DB2-BD59-A6C34878D82A}">
                    <a16:rowId xmlns:a16="http://schemas.microsoft.com/office/drawing/2014/main" val="10001"/>
                  </a:ext>
                </a:extLst>
              </a:tr>
              <a:tr h="462425">
                <a:tc>
                  <a:txBody>
                    <a:bodyPr/>
                    <a:lstStyle/>
                    <a:p>
                      <a:pPr marL="0" marR="0" lvl="0" indent="342900" algn="l" rtl="0">
                        <a:lnSpc>
                          <a:spcPct val="200000"/>
                        </a:lnSpc>
                        <a:spcBef>
                          <a:spcPts val="0"/>
                        </a:spcBef>
                        <a:spcAft>
                          <a:spcPts val="0"/>
                        </a:spcAft>
                        <a:buNone/>
                      </a:pPr>
                      <a:endParaRPr sz="1100" u="none" strike="noStrike" cap="none">
                        <a:latin typeface="Times New Roman"/>
                        <a:ea typeface="Times New Roman"/>
                        <a:cs typeface="Times New Roman"/>
                        <a:sym typeface="Times New Roman"/>
                      </a:endParaRPr>
                    </a:p>
                  </a:txBody>
                  <a:tcPr marL="51150" marR="51150" marT="38375" marB="38375"/>
                </a:tc>
                <a:tc>
                  <a:txBody>
                    <a:bodyPr/>
                    <a:lstStyle/>
                    <a:p>
                      <a:pPr marL="0" marR="0" lvl="0" indent="342900" algn="l" rtl="0">
                        <a:lnSpc>
                          <a:spcPct val="200000"/>
                        </a:lnSpc>
                        <a:spcBef>
                          <a:spcPts val="0"/>
                        </a:spcBef>
                        <a:spcAft>
                          <a:spcPts val="0"/>
                        </a:spcAft>
                        <a:buNone/>
                      </a:pPr>
                      <a:endParaRPr sz="1100" u="none" strike="noStrike" cap="none">
                        <a:latin typeface="Times New Roman"/>
                        <a:ea typeface="Times New Roman"/>
                        <a:cs typeface="Times New Roman"/>
                        <a:sym typeface="Times New Roman"/>
                      </a:endParaRPr>
                    </a:p>
                  </a:txBody>
                  <a:tcPr marL="51150" marR="51150" marT="38375" marB="38375"/>
                </a:tc>
                <a:extLst>
                  <a:ext uri="{0D108BD9-81ED-4DB2-BD59-A6C34878D82A}">
                    <a16:rowId xmlns:a16="http://schemas.microsoft.com/office/drawing/2014/main" val="10002"/>
                  </a:ext>
                </a:extLst>
              </a:tr>
              <a:tr h="462425">
                <a:tc>
                  <a:txBody>
                    <a:bodyPr/>
                    <a:lstStyle/>
                    <a:p>
                      <a:pPr marL="0" marR="0" lvl="0" indent="342900" algn="l" rtl="0">
                        <a:lnSpc>
                          <a:spcPct val="200000"/>
                        </a:lnSpc>
                        <a:spcBef>
                          <a:spcPts val="0"/>
                        </a:spcBef>
                        <a:spcAft>
                          <a:spcPts val="0"/>
                        </a:spcAft>
                        <a:buNone/>
                      </a:pPr>
                      <a:endParaRPr sz="1100" u="none" strike="noStrike" cap="none">
                        <a:latin typeface="Times New Roman"/>
                        <a:ea typeface="Times New Roman"/>
                        <a:cs typeface="Times New Roman"/>
                        <a:sym typeface="Times New Roman"/>
                      </a:endParaRPr>
                    </a:p>
                  </a:txBody>
                  <a:tcPr marL="51150" marR="51150" marT="38375" marB="38375"/>
                </a:tc>
                <a:tc>
                  <a:txBody>
                    <a:bodyPr/>
                    <a:lstStyle/>
                    <a:p>
                      <a:pPr marL="0" marR="0" lvl="0" indent="342900" algn="l" rtl="0">
                        <a:lnSpc>
                          <a:spcPct val="200000"/>
                        </a:lnSpc>
                        <a:spcBef>
                          <a:spcPts val="0"/>
                        </a:spcBef>
                        <a:spcAft>
                          <a:spcPts val="0"/>
                        </a:spcAft>
                        <a:buNone/>
                      </a:pPr>
                      <a:endParaRPr sz="1100" u="none" strike="noStrike" cap="none">
                        <a:latin typeface="Times New Roman"/>
                        <a:ea typeface="Times New Roman"/>
                        <a:cs typeface="Times New Roman"/>
                        <a:sym typeface="Times New Roman"/>
                      </a:endParaRPr>
                    </a:p>
                  </a:txBody>
                  <a:tcPr marL="51150" marR="51150" marT="38375" marB="38375"/>
                </a:tc>
                <a:extLst>
                  <a:ext uri="{0D108BD9-81ED-4DB2-BD59-A6C34878D82A}">
                    <a16:rowId xmlns:a16="http://schemas.microsoft.com/office/drawing/2014/main" val="10003"/>
                  </a:ext>
                </a:extLst>
              </a:tr>
              <a:tr h="462425">
                <a:tc>
                  <a:txBody>
                    <a:bodyPr/>
                    <a:lstStyle/>
                    <a:p>
                      <a:pPr marL="0" marR="0" lvl="0" indent="342900" algn="l" rtl="0">
                        <a:lnSpc>
                          <a:spcPct val="200000"/>
                        </a:lnSpc>
                        <a:spcBef>
                          <a:spcPts val="0"/>
                        </a:spcBef>
                        <a:spcAft>
                          <a:spcPts val="0"/>
                        </a:spcAft>
                        <a:buNone/>
                      </a:pPr>
                      <a:endParaRPr sz="1100" u="none" strike="noStrike" cap="none">
                        <a:latin typeface="Times New Roman"/>
                        <a:ea typeface="Times New Roman"/>
                        <a:cs typeface="Times New Roman"/>
                        <a:sym typeface="Times New Roman"/>
                      </a:endParaRPr>
                    </a:p>
                  </a:txBody>
                  <a:tcPr marL="51150" marR="51150" marT="38375" marB="38375"/>
                </a:tc>
                <a:tc>
                  <a:txBody>
                    <a:bodyPr/>
                    <a:lstStyle/>
                    <a:p>
                      <a:pPr marL="0" marR="0" lvl="0" indent="342900" algn="l" rtl="0">
                        <a:lnSpc>
                          <a:spcPct val="200000"/>
                        </a:lnSpc>
                        <a:spcBef>
                          <a:spcPts val="0"/>
                        </a:spcBef>
                        <a:spcAft>
                          <a:spcPts val="0"/>
                        </a:spcAft>
                        <a:buNone/>
                      </a:pPr>
                      <a:endParaRPr sz="1100" u="none" strike="noStrike" cap="none">
                        <a:latin typeface="Times New Roman"/>
                        <a:ea typeface="Times New Roman"/>
                        <a:cs typeface="Times New Roman"/>
                        <a:sym typeface="Times New Roman"/>
                      </a:endParaRPr>
                    </a:p>
                  </a:txBody>
                  <a:tcPr marL="51150" marR="51150" marT="38375" marB="38375"/>
                </a:tc>
                <a:extLst>
                  <a:ext uri="{0D108BD9-81ED-4DB2-BD59-A6C34878D82A}">
                    <a16:rowId xmlns:a16="http://schemas.microsoft.com/office/drawing/2014/main" val="10004"/>
                  </a:ext>
                </a:extLst>
              </a:tr>
              <a:tr h="462425">
                <a:tc>
                  <a:txBody>
                    <a:bodyPr/>
                    <a:lstStyle/>
                    <a:p>
                      <a:pPr marL="0" marR="0" lvl="0" indent="342900" algn="l" rtl="0">
                        <a:lnSpc>
                          <a:spcPct val="200000"/>
                        </a:lnSpc>
                        <a:spcBef>
                          <a:spcPts val="0"/>
                        </a:spcBef>
                        <a:spcAft>
                          <a:spcPts val="0"/>
                        </a:spcAft>
                        <a:buNone/>
                      </a:pPr>
                      <a:endParaRPr sz="1100" u="none" strike="noStrike" cap="none">
                        <a:latin typeface="Times New Roman"/>
                        <a:ea typeface="Times New Roman"/>
                        <a:cs typeface="Times New Roman"/>
                        <a:sym typeface="Times New Roman"/>
                      </a:endParaRPr>
                    </a:p>
                  </a:txBody>
                  <a:tcPr marL="51150" marR="51150" marT="38375" marB="38375"/>
                </a:tc>
                <a:tc>
                  <a:txBody>
                    <a:bodyPr/>
                    <a:lstStyle/>
                    <a:p>
                      <a:pPr marL="0" marR="0" lvl="0" indent="342900" algn="l" rtl="0">
                        <a:lnSpc>
                          <a:spcPct val="200000"/>
                        </a:lnSpc>
                        <a:spcBef>
                          <a:spcPts val="0"/>
                        </a:spcBef>
                        <a:spcAft>
                          <a:spcPts val="0"/>
                        </a:spcAft>
                        <a:buNone/>
                      </a:pPr>
                      <a:endParaRPr sz="1100" u="none" strike="noStrike" cap="none">
                        <a:latin typeface="Times New Roman"/>
                        <a:ea typeface="Times New Roman"/>
                        <a:cs typeface="Times New Roman"/>
                        <a:sym typeface="Times New Roman"/>
                      </a:endParaRPr>
                    </a:p>
                  </a:txBody>
                  <a:tcPr marL="51150" marR="51150" marT="38375" marB="38375"/>
                </a:tc>
                <a:extLst>
                  <a:ext uri="{0D108BD9-81ED-4DB2-BD59-A6C34878D82A}">
                    <a16:rowId xmlns:a16="http://schemas.microsoft.com/office/drawing/2014/main" val="10005"/>
                  </a:ext>
                </a:extLst>
              </a:tr>
              <a:tr h="462425">
                <a:tc>
                  <a:txBody>
                    <a:bodyPr/>
                    <a:lstStyle/>
                    <a:p>
                      <a:pPr marL="0" marR="0" lvl="0" indent="342900" algn="l" rtl="0">
                        <a:lnSpc>
                          <a:spcPct val="200000"/>
                        </a:lnSpc>
                        <a:spcBef>
                          <a:spcPts val="0"/>
                        </a:spcBef>
                        <a:spcAft>
                          <a:spcPts val="0"/>
                        </a:spcAft>
                        <a:buNone/>
                      </a:pPr>
                      <a:endParaRPr sz="1100" u="none" strike="noStrike" cap="none">
                        <a:latin typeface="Times New Roman"/>
                        <a:ea typeface="Times New Roman"/>
                        <a:cs typeface="Times New Roman"/>
                        <a:sym typeface="Times New Roman"/>
                      </a:endParaRPr>
                    </a:p>
                  </a:txBody>
                  <a:tcPr marL="51150" marR="51150" marT="38375" marB="38375"/>
                </a:tc>
                <a:tc>
                  <a:txBody>
                    <a:bodyPr/>
                    <a:lstStyle/>
                    <a:p>
                      <a:pPr marL="0" marR="0" lvl="0" indent="342900" algn="l" rtl="0">
                        <a:lnSpc>
                          <a:spcPct val="200000"/>
                        </a:lnSpc>
                        <a:spcBef>
                          <a:spcPts val="0"/>
                        </a:spcBef>
                        <a:spcAft>
                          <a:spcPts val="0"/>
                        </a:spcAft>
                        <a:buNone/>
                      </a:pPr>
                      <a:endParaRPr sz="1100" u="none" strike="noStrike" cap="none">
                        <a:latin typeface="Times New Roman"/>
                        <a:ea typeface="Times New Roman"/>
                        <a:cs typeface="Times New Roman"/>
                        <a:sym typeface="Times New Roman"/>
                      </a:endParaRPr>
                    </a:p>
                  </a:txBody>
                  <a:tcPr marL="51150" marR="51150" marT="38375" marB="38375"/>
                </a:tc>
                <a:extLst>
                  <a:ext uri="{0D108BD9-81ED-4DB2-BD59-A6C34878D82A}">
                    <a16:rowId xmlns:a16="http://schemas.microsoft.com/office/drawing/2014/main" val="10006"/>
                  </a:ext>
                </a:extLst>
              </a:tr>
              <a:tr h="462425">
                <a:tc>
                  <a:txBody>
                    <a:bodyPr/>
                    <a:lstStyle/>
                    <a:p>
                      <a:pPr marL="0" marR="0" lvl="0" indent="342900" algn="l" rtl="0">
                        <a:lnSpc>
                          <a:spcPct val="200000"/>
                        </a:lnSpc>
                        <a:spcBef>
                          <a:spcPts val="0"/>
                        </a:spcBef>
                        <a:spcAft>
                          <a:spcPts val="0"/>
                        </a:spcAft>
                        <a:buNone/>
                      </a:pPr>
                      <a:endParaRPr sz="1100" u="none" strike="noStrike" cap="none">
                        <a:latin typeface="Times New Roman"/>
                        <a:ea typeface="Times New Roman"/>
                        <a:cs typeface="Times New Roman"/>
                        <a:sym typeface="Times New Roman"/>
                      </a:endParaRPr>
                    </a:p>
                  </a:txBody>
                  <a:tcPr marL="51150" marR="51150" marT="38375" marB="38375"/>
                </a:tc>
                <a:tc>
                  <a:txBody>
                    <a:bodyPr/>
                    <a:lstStyle/>
                    <a:p>
                      <a:pPr marL="0" marR="0" lvl="0" indent="342900" algn="l" rtl="0">
                        <a:lnSpc>
                          <a:spcPct val="200000"/>
                        </a:lnSpc>
                        <a:spcBef>
                          <a:spcPts val="0"/>
                        </a:spcBef>
                        <a:spcAft>
                          <a:spcPts val="0"/>
                        </a:spcAft>
                        <a:buNone/>
                      </a:pPr>
                      <a:endParaRPr sz="1100" u="none" strike="noStrike" cap="none">
                        <a:latin typeface="Times New Roman"/>
                        <a:ea typeface="Times New Roman"/>
                        <a:cs typeface="Times New Roman"/>
                        <a:sym typeface="Times New Roman"/>
                      </a:endParaRPr>
                    </a:p>
                  </a:txBody>
                  <a:tcPr marL="51150" marR="51150" marT="38375" marB="38375"/>
                </a:tc>
                <a:extLst>
                  <a:ext uri="{0D108BD9-81ED-4DB2-BD59-A6C34878D82A}">
                    <a16:rowId xmlns:a16="http://schemas.microsoft.com/office/drawing/2014/main" val="10007"/>
                  </a:ext>
                </a:extLst>
              </a:tr>
              <a:tr h="462425">
                <a:tc>
                  <a:txBody>
                    <a:bodyPr/>
                    <a:lstStyle/>
                    <a:p>
                      <a:pPr marL="0" marR="0" lvl="0" indent="342900" algn="l" rtl="0">
                        <a:lnSpc>
                          <a:spcPct val="200000"/>
                        </a:lnSpc>
                        <a:spcBef>
                          <a:spcPts val="0"/>
                        </a:spcBef>
                        <a:spcAft>
                          <a:spcPts val="0"/>
                        </a:spcAft>
                        <a:buNone/>
                      </a:pPr>
                      <a:endParaRPr sz="1100" u="none" strike="noStrike" cap="none">
                        <a:latin typeface="Times New Roman"/>
                        <a:ea typeface="Times New Roman"/>
                        <a:cs typeface="Times New Roman"/>
                        <a:sym typeface="Times New Roman"/>
                      </a:endParaRPr>
                    </a:p>
                  </a:txBody>
                  <a:tcPr marL="51150" marR="51150" marT="38375" marB="38375"/>
                </a:tc>
                <a:tc>
                  <a:txBody>
                    <a:bodyPr/>
                    <a:lstStyle/>
                    <a:p>
                      <a:pPr marL="0" marR="0" lvl="0" indent="342900" algn="l" rtl="0">
                        <a:lnSpc>
                          <a:spcPct val="200000"/>
                        </a:lnSpc>
                        <a:spcBef>
                          <a:spcPts val="0"/>
                        </a:spcBef>
                        <a:spcAft>
                          <a:spcPts val="0"/>
                        </a:spcAft>
                        <a:buNone/>
                      </a:pPr>
                      <a:endParaRPr sz="1100" u="none" strike="noStrike" cap="none">
                        <a:latin typeface="Times New Roman"/>
                        <a:ea typeface="Times New Roman"/>
                        <a:cs typeface="Times New Roman"/>
                        <a:sym typeface="Times New Roman"/>
                      </a:endParaRPr>
                    </a:p>
                  </a:txBody>
                  <a:tcPr marL="51150" marR="51150" marT="38375" marB="38375"/>
                </a:tc>
                <a:extLst>
                  <a:ext uri="{0D108BD9-81ED-4DB2-BD59-A6C34878D82A}">
                    <a16:rowId xmlns:a16="http://schemas.microsoft.com/office/drawing/2014/main" val="10008"/>
                  </a:ext>
                </a:extLst>
              </a:tr>
              <a:tr h="462425">
                <a:tc>
                  <a:txBody>
                    <a:bodyPr/>
                    <a:lstStyle/>
                    <a:p>
                      <a:pPr marL="0" marR="0" lvl="0" indent="342900" algn="l" rtl="0">
                        <a:lnSpc>
                          <a:spcPct val="200000"/>
                        </a:lnSpc>
                        <a:spcBef>
                          <a:spcPts val="0"/>
                        </a:spcBef>
                        <a:spcAft>
                          <a:spcPts val="0"/>
                        </a:spcAft>
                        <a:buNone/>
                      </a:pPr>
                      <a:endParaRPr sz="1100" u="none" strike="noStrike" cap="none">
                        <a:latin typeface="Times New Roman"/>
                        <a:ea typeface="Times New Roman"/>
                        <a:cs typeface="Times New Roman"/>
                        <a:sym typeface="Times New Roman"/>
                      </a:endParaRPr>
                    </a:p>
                  </a:txBody>
                  <a:tcPr marL="51150" marR="51150" marT="38375" marB="38375"/>
                </a:tc>
                <a:tc>
                  <a:txBody>
                    <a:bodyPr/>
                    <a:lstStyle/>
                    <a:p>
                      <a:pPr marL="0" marR="0" lvl="0" indent="342900" algn="l" rtl="0">
                        <a:lnSpc>
                          <a:spcPct val="200000"/>
                        </a:lnSpc>
                        <a:spcBef>
                          <a:spcPts val="0"/>
                        </a:spcBef>
                        <a:spcAft>
                          <a:spcPts val="0"/>
                        </a:spcAft>
                        <a:buNone/>
                      </a:pPr>
                      <a:endParaRPr sz="1100" u="none" strike="noStrike" cap="none">
                        <a:latin typeface="Times New Roman"/>
                        <a:ea typeface="Times New Roman"/>
                        <a:cs typeface="Times New Roman"/>
                        <a:sym typeface="Times New Roman"/>
                      </a:endParaRPr>
                    </a:p>
                  </a:txBody>
                  <a:tcPr marL="51150" marR="51150" marT="38375" marB="38375"/>
                </a:tc>
                <a:extLst>
                  <a:ext uri="{0D108BD9-81ED-4DB2-BD59-A6C34878D82A}">
                    <a16:rowId xmlns:a16="http://schemas.microsoft.com/office/drawing/2014/main" val="10009"/>
                  </a:ext>
                </a:extLst>
              </a:tr>
            </a:tbl>
          </a:graphicData>
        </a:graphic>
      </p:graphicFrame>
      <p:sp>
        <p:nvSpPr>
          <p:cNvPr id="101" name="Google Shape;101;p20"/>
          <p:cNvSpPr txBox="1"/>
          <p:nvPr/>
        </p:nvSpPr>
        <p:spPr>
          <a:xfrm>
            <a:off x="2754600" y="-50100"/>
            <a:ext cx="3634800" cy="4464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it" sz="1700" b="1">
                <a:solidFill>
                  <a:srgbClr val="FF0000"/>
                </a:solidFill>
                <a:latin typeface="Times New Roman"/>
                <a:ea typeface="Times New Roman"/>
                <a:cs typeface="Times New Roman"/>
                <a:sym typeface="Times New Roman"/>
              </a:rPr>
              <a:t>Short biography Paolo Veronese</a:t>
            </a:r>
            <a:endParaRPr sz="1700" b="1">
              <a:solidFill>
                <a:srgbClr val="FF0000"/>
              </a:solidFill>
              <a:latin typeface="Times New Roman"/>
              <a:ea typeface="Times New Roman"/>
              <a:cs typeface="Times New Roman"/>
              <a:sym typeface="Times New Roman"/>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ctrTitle"/>
          </p:nvPr>
        </p:nvSpPr>
        <p:spPr>
          <a:xfrm>
            <a:off x="311700" y="648154"/>
            <a:ext cx="8520600" cy="1672136"/>
          </a:xfrm>
          <a:prstGeom prst="rect">
            <a:avLst/>
          </a:prstGeom>
        </p:spPr>
        <p:txBody>
          <a:bodyPr spcFirstLastPara="1" wrap="square" lIns="91425" tIns="91425" rIns="91425" bIns="91425" anchor="b" anchorCtr="0">
            <a:normAutofit/>
          </a:bodyPr>
          <a:lstStyle/>
          <a:p>
            <a:r>
              <a:rPr lang="it" sz="3600" dirty="0"/>
              <a:t>How to write a short biography of a painter </a:t>
            </a:r>
            <a:endParaRPr sz="3600" dirty="0"/>
          </a:p>
        </p:txBody>
      </p:sp>
      <p:sp>
        <p:nvSpPr>
          <p:cNvPr id="61" name="Google Shape;61;p14"/>
          <p:cNvSpPr txBox="1">
            <a:spLocks noGrp="1"/>
          </p:cNvSpPr>
          <p:nvPr>
            <p:ph type="subTitle" idx="1"/>
          </p:nvPr>
        </p:nvSpPr>
        <p:spPr>
          <a:xfrm>
            <a:off x="311700" y="2571750"/>
            <a:ext cx="8520600" cy="1132324"/>
          </a:xfrm>
          <a:prstGeom prst="rect">
            <a:avLst/>
          </a:prstGeom>
        </p:spPr>
        <p:txBody>
          <a:bodyPr spcFirstLastPara="1" wrap="square" lIns="91425" tIns="91425" rIns="91425" bIns="91425" anchor="t" anchorCtr="0">
            <a:normAutofit/>
          </a:bodyPr>
          <a:lstStyle/>
          <a:p>
            <a:pPr marL="0" lvl="0" indent="0">
              <a:lnSpc>
                <a:spcPct val="210000"/>
              </a:lnSpc>
            </a:pPr>
            <a:r>
              <a:rPr lang="en-US" sz="2400" dirty="0"/>
              <a:t>Step 3 - Deconstruction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title"/>
          </p:nvPr>
        </p:nvSpPr>
        <p:spPr>
          <a:xfrm>
            <a:off x="628650" y="579269"/>
            <a:ext cx="7886700" cy="994200"/>
          </a:xfrm>
          <a:prstGeom prst="rect">
            <a:avLst/>
          </a:prstGeom>
          <a:noFill/>
          <a:ln>
            <a:noFill/>
          </a:ln>
        </p:spPr>
        <p:txBody>
          <a:bodyPr spcFirstLastPara="1" wrap="square" lIns="68575" tIns="34275" rIns="68575" bIns="34275" anchor="ctr" anchorCtr="0">
            <a:normAutofit/>
          </a:bodyPr>
          <a:lstStyle/>
          <a:p>
            <a:pPr marL="0" lvl="0" indent="0" algn="ctr" rtl="0">
              <a:lnSpc>
                <a:spcPct val="90000"/>
              </a:lnSpc>
              <a:spcBef>
                <a:spcPts val="0"/>
              </a:spcBef>
              <a:spcAft>
                <a:spcPts val="0"/>
              </a:spcAft>
              <a:buClr>
                <a:schemeClr val="dk1"/>
              </a:buClr>
              <a:buSzPts val="3300"/>
              <a:buFont typeface="Calibri"/>
              <a:buNone/>
            </a:pPr>
            <a:r>
              <a:rPr lang="it" sz="2600" b="1" dirty="0">
                <a:solidFill>
                  <a:srgbClr val="FF0000"/>
                </a:solidFill>
              </a:rPr>
              <a:t>Learning objectives for today</a:t>
            </a:r>
            <a:endParaRPr sz="2600" b="1" dirty="0">
              <a:solidFill>
                <a:srgbClr val="FF0000"/>
              </a:solidFill>
            </a:endParaRPr>
          </a:p>
        </p:txBody>
      </p:sp>
      <p:sp>
        <p:nvSpPr>
          <p:cNvPr id="61" name="Google Shape;61;p14"/>
          <p:cNvSpPr txBox="1">
            <a:spLocks noGrp="1"/>
          </p:cNvSpPr>
          <p:nvPr>
            <p:ph type="body" idx="1"/>
          </p:nvPr>
        </p:nvSpPr>
        <p:spPr>
          <a:xfrm>
            <a:off x="453118" y="2068769"/>
            <a:ext cx="8237764" cy="1501263"/>
          </a:xfrm>
          <a:prstGeom prst="rect">
            <a:avLst/>
          </a:prstGeom>
          <a:noFill/>
          <a:ln>
            <a:noFill/>
          </a:ln>
        </p:spPr>
        <p:txBody>
          <a:bodyPr spcFirstLastPara="1" wrap="square" lIns="68575" tIns="34275" rIns="68575" bIns="34275" anchor="t" anchorCtr="0">
            <a:noAutofit/>
          </a:bodyPr>
          <a:lstStyle/>
          <a:p>
            <a:pPr marL="342900" marR="0" lvl="0" indent="-342900">
              <a:lnSpc>
                <a:spcPct val="115000"/>
              </a:lnSpc>
              <a:spcBef>
                <a:spcPts val="0"/>
              </a:spcBef>
              <a:spcAft>
                <a:spcPts val="0"/>
              </a:spcAft>
              <a:buFontTx/>
              <a:buChar char="-"/>
            </a:pPr>
            <a:r>
              <a:rPr lang="en-US" sz="1900" dirty="0">
                <a:latin typeface="Times New Roman" panose="02020603050405020304" pitchFamily="18" charset="0"/>
                <a:ea typeface="Times New Roman" panose="02020603050405020304" pitchFamily="18" charset="0"/>
                <a:cs typeface="Times New Roman" panose="02020603050405020304" pitchFamily="18" charset="0"/>
              </a:rPr>
              <a:t>T</a:t>
            </a:r>
            <a:r>
              <a:rPr lang="en-US" sz="1900" dirty="0">
                <a:effectLst/>
                <a:latin typeface="Times New Roman" panose="02020603050405020304" pitchFamily="18" charset="0"/>
                <a:ea typeface="Times New Roman" panose="02020603050405020304" pitchFamily="18" charset="0"/>
                <a:cs typeface="Times New Roman" panose="02020603050405020304" pitchFamily="18" charset="0"/>
              </a:rPr>
              <a:t>he purpose of the genre </a:t>
            </a:r>
            <a:r>
              <a:rPr lang="en-US" sz="1900" i="1" dirty="0">
                <a:effectLst/>
                <a:latin typeface="Times New Roman" panose="02020603050405020304" pitchFamily="18" charset="0"/>
                <a:ea typeface="Times New Roman" panose="02020603050405020304" pitchFamily="18" charset="0"/>
                <a:cs typeface="Times New Roman" panose="02020603050405020304" pitchFamily="18" charset="0"/>
              </a:rPr>
              <a:t>short biography</a:t>
            </a:r>
          </a:p>
          <a:p>
            <a:pPr marL="0" marR="0" lvl="0" indent="0">
              <a:lnSpc>
                <a:spcPct val="115000"/>
              </a:lnSpc>
              <a:spcBef>
                <a:spcPts val="0"/>
              </a:spcBef>
              <a:spcAft>
                <a:spcPts val="0"/>
              </a:spcAft>
              <a:buNone/>
            </a:pPr>
            <a:r>
              <a:rPr lang="en-US" sz="19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900" dirty="0">
              <a:effectLst/>
              <a:latin typeface="Times New Roman" panose="02020603050405020304" pitchFamily="18" charset="0"/>
              <a:ea typeface="Arial" panose="020B0604020202020204" pitchFamily="34" charset="0"/>
              <a:cs typeface="Times New Roman" panose="02020603050405020304" pitchFamily="18" charset="0"/>
            </a:endParaRPr>
          </a:p>
          <a:p>
            <a:pPr marL="342900" marR="0" lvl="0" indent="-342900">
              <a:lnSpc>
                <a:spcPct val="115000"/>
              </a:lnSpc>
              <a:spcBef>
                <a:spcPts val="0"/>
              </a:spcBef>
              <a:spcAft>
                <a:spcPts val="0"/>
              </a:spcAft>
              <a:buFontTx/>
              <a:buChar char="-"/>
            </a:pPr>
            <a:r>
              <a:rPr lang="en-US" sz="1900" dirty="0">
                <a:effectLst/>
                <a:latin typeface="Times New Roman" panose="02020603050405020304" pitchFamily="18" charset="0"/>
                <a:ea typeface="Times New Roman" panose="02020603050405020304" pitchFamily="18" charset="0"/>
                <a:cs typeface="Times New Roman" panose="02020603050405020304" pitchFamily="18" charset="0"/>
              </a:rPr>
              <a:t>The organizational features of a </a:t>
            </a:r>
            <a:r>
              <a:rPr lang="en-US" sz="1900" i="1" dirty="0">
                <a:effectLst/>
                <a:latin typeface="Times New Roman" panose="02020603050405020304" pitchFamily="18" charset="0"/>
                <a:ea typeface="Times New Roman" panose="02020603050405020304" pitchFamily="18" charset="0"/>
                <a:cs typeface="Times New Roman" panose="02020603050405020304" pitchFamily="18" charset="0"/>
              </a:rPr>
              <a:t>short biography</a:t>
            </a:r>
            <a:endParaRPr lang="en-US" sz="1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nSpc>
                <a:spcPct val="115000"/>
              </a:lnSpc>
              <a:spcBef>
                <a:spcPts val="0"/>
              </a:spcBef>
              <a:spcAft>
                <a:spcPts val="0"/>
              </a:spcAft>
              <a:buNone/>
            </a:pPr>
            <a:endParaRPr lang="en-US" sz="19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lnSpc>
                <a:spcPct val="115000"/>
              </a:lnSpc>
              <a:spcBef>
                <a:spcPts val="0"/>
              </a:spcBef>
              <a:spcAft>
                <a:spcPts val="0"/>
              </a:spcAft>
              <a:buFontTx/>
              <a:buChar char="-"/>
            </a:pPr>
            <a:r>
              <a:rPr lang="en-US" sz="1900" dirty="0">
                <a:latin typeface="Times New Roman" panose="02020603050405020304" pitchFamily="18" charset="0"/>
                <a:ea typeface="Times New Roman" panose="02020603050405020304" pitchFamily="18" charset="0"/>
                <a:cs typeface="Times New Roman" panose="02020603050405020304" pitchFamily="18" charset="0"/>
              </a:rPr>
              <a:t>S</a:t>
            </a:r>
            <a:r>
              <a:rPr lang="en-US" sz="1900" dirty="0">
                <a:effectLst/>
                <a:latin typeface="Times New Roman" panose="02020603050405020304" pitchFamily="18" charset="0"/>
                <a:ea typeface="Times New Roman" panose="02020603050405020304" pitchFamily="18" charset="0"/>
                <a:cs typeface="Times New Roman" panose="02020603050405020304" pitchFamily="18" charset="0"/>
              </a:rPr>
              <a:t>elected textual features used by the author to realize the purpose of the genre</a:t>
            </a:r>
          </a:p>
          <a:p>
            <a:pPr marL="0" marR="0" lvl="0" indent="0">
              <a:lnSpc>
                <a:spcPct val="115000"/>
              </a:lnSpc>
              <a:spcBef>
                <a:spcPts val="0"/>
              </a:spcBef>
              <a:spcAft>
                <a:spcPts val="0"/>
              </a:spcAft>
              <a:buNone/>
            </a:pPr>
            <a:r>
              <a:rPr lang="en-US" sz="1900" dirty="0">
                <a:effectLst/>
                <a:latin typeface="Times New Roman" panose="02020603050405020304" pitchFamily="18" charset="0"/>
                <a:cs typeface="Times New Roman" panose="02020603050405020304" pitchFamily="18" charset="0"/>
              </a:rPr>
              <a:t> </a:t>
            </a:r>
            <a:endParaRPr sz="19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15"/>
          <p:cNvSpPr txBox="1">
            <a:spLocks noGrp="1"/>
          </p:cNvSpPr>
          <p:nvPr>
            <p:ph type="title"/>
          </p:nvPr>
        </p:nvSpPr>
        <p:spPr>
          <a:xfrm>
            <a:off x="628650" y="1511869"/>
            <a:ext cx="7886700" cy="994200"/>
          </a:xfrm>
          <a:prstGeom prst="rect">
            <a:avLst/>
          </a:prstGeom>
        </p:spPr>
        <p:txBody>
          <a:bodyPr spcFirstLastPara="1" wrap="square" lIns="68575" tIns="34275" rIns="68575" bIns="34275" anchor="ctr" anchorCtr="0">
            <a:normAutofit/>
          </a:bodyPr>
          <a:lstStyle/>
          <a:p>
            <a:pPr marL="0" lvl="0" indent="0" algn="ctr" rtl="0">
              <a:spcBef>
                <a:spcPts val="0"/>
              </a:spcBef>
              <a:spcAft>
                <a:spcPts val="0"/>
              </a:spcAft>
              <a:buNone/>
            </a:pPr>
            <a:r>
              <a:rPr lang="it" sz="2300" b="1"/>
              <a:t>LET’S TALK ABOUT GENRE. WHAT IS A GENRE?</a:t>
            </a:r>
            <a:endParaRPr sz="2300" b="1"/>
          </a:p>
        </p:txBody>
      </p:sp>
      <p:sp>
        <p:nvSpPr>
          <p:cNvPr id="68" name="Google Shape;68;p15"/>
          <p:cNvSpPr txBox="1">
            <a:spLocks noGrp="1"/>
          </p:cNvSpPr>
          <p:nvPr>
            <p:ph type="title"/>
          </p:nvPr>
        </p:nvSpPr>
        <p:spPr>
          <a:xfrm>
            <a:off x="519675" y="2708819"/>
            <a:ext cx="7886700" cy="994200"/>
          </a:xfrm>
          <a:prstGeom prst="rect">
            <a:avLst/>
          </a:prstGeom>
        </p:spPr>
        <p:txBody>
          <a:bodyPr spcFirstLastPara="1" wrap="square" lIns="68575" tIns="34275" rIns="68575" bIns="34275" anchor="ctr" anchorCtr="0">
            <a:normAutofit/>
          </a:bodyPr>
          <a:lstStyle/>
          <a:p>
            <a:pPr marL="0" lvl="0" indent="0" algn="ctr" rtl="0">
              <a:spcBef>
                <a:spcPts val="0"/>
              </a:spcBef>
              <a:spcAft>
                <a:spcPts val="0"/>
              </a:spcAft>
              <a:buNone/>
            </a:pPr>
            <a:r>
              <a:rPr lang="it" sz="2000" b="1"/>
              <a:t>CAN YOU MAKE AN EXAMPLE OF GENRE?</a:t>
            </a:r>
            <a:endParaRPr sz="2000" b="1"/>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Google Shape;73;p16"/>
          <p:cNvSpPr txBox="1">
            <a:spLocks noGrp="1"/>
          </p:cNvSpPr>
          <p:nvPr>
            <p:ph type="body" idx="1"/>
          </p:nvPr>
        </p:nvSpPr>
        <p:spPr>
          <a:xfrm>
            <a:off x="628650" y="217802"/>
            <a:ext cx="7886700" cy="4414800"/>
          </a:xfrm>
          <a:prstGeom prst="rect">
            <a:avLst/>
          </a:prstGeom>
        </p:spPr>
        <p:txBody>
          <a:bodyPr spcFirstLastPara="1" wrap="square" lIns="68575" tIns="34275" rIns="68575" bIns="34275" anchor="t" anchorCtr="0">
            <a:normAutofit/>
          </a:bodyPr>
          <a:lstStyle/>
          <a:p>
            <a:pPr marL="0" lvl="0" indent="0" algn="l" rtl="0">
              <a:lnSpc>
                <a:spcPct val="115000"/>
              </a:lnSpc>
              <a:spcBef>
                <a:spcPts val="0"/>
              </a:spcBef>
              <a:spcAft>
                <a:spcPts val="0"/>
              </a:spcAft>
              <a:buClr>
                <a:schemeClr val="dk1"/>
              </a:buClr>
              <a:buSzPts val="1100"/>
              <a:buFont typeface="Arial"/>
              <a:buNone/>
            </a:pPr>
            <a:r>
              <a:rPr lang="it" b="1">
                <a:solidFill>
                  <a:schemeClr val="dk1"/>
                </a:solidFill>
                <a:highlight>
                  <a:srgbClr val="D5A6BD"/>
                </a:highlight>
              </a:rPr>
              <a:t>Tintoretto</a:t>
            </a:r>
            <a:endParaRPr sz="1200">
              <a:solidFill>
                <a:schemeClr val="dk1"/>
              </a:solidFill>
              <a:highlight>
                <a:srgbClr val="D5A6BD"/>
              </a:highlight>
            </a:endParaRPr>
          </a:p>
          <a:p>
            <a:pPr marL="0" lvl="0" indent="0" algn="l" rtl="0">
              <a:lnSpc>
                <a:spcPct val="100000"/>
              </a:lnSpc>
              <a:spcBef>
                <a:spcPts val="0"/>
              </a:spcBef>
              <a:spcAft>
                <a:spcPts val="0"/>
              </a:spcAft>
              <a:buClr>
                <a:schemeClr val="dk1"/>
              </a:buClr>
              <a:buSzPts val="1100"/>
              <a:buFont typeface="Arial"/>
              <a:buNone/>
            </a:pPr>
            <a:r>
              <a:rPr lang="it" sz="1200">
                <a:solidFill>
                  <a:srgbClr val="333333"/>
                </a:solidFill>
                <a:highlight>
                  <a:srgbClr val="FFFF00"/>
                </a:highlight>
              </a:rPr>
              <a:t>(1518?–94). The energy and excitement of the Renaissance radiate from the paintings of the Italian master Tintoretto. Dramatic composition and the bold use of changing light make his work unique.</a:t>
            </a:r>
            <a:endParaRPr sz="1200">
              <a:solidFill>
                <a:srgbClr val="333333"/>
              </a:solidFill>
              <a:highlight>
                <a:srgbClr val="FFFF00"/>
              </a:highlight>
            </a:endParaRPr>
          </a:p>
          <a:p>
            <a:pPr marL="0" lvl="0" indent="0" algn="l" rtl="0">
              <a:lnSpc>
                <a:spcPct val="100000"/>
              </a:lnSpc>
              <a:spcBef>
                <a:spcPts val="800"/>
              </a:spcBef>
              <a:spcAft>
                <a:spcPts val="0"/>
              </a:spcAft>
              <a:buClr>
                <a:schemeClr val="dk1"/>
              </a:buClr>
              <a:buSzPts val="1100"/>
              <a:buFont typeface="Arial"/>
              <a:buNone/>
            </a:pPr>
            <a:r>
              <a:rPr lang="it" sz="1200">
                <a:solidFill>
                  <a:srgbClr val="333333"/>
                </a:solidFill>
                <a:highlight>
                  <a:srgbClr val="00FF00"/>
                </a:highlight>
              </a:rPr>
              <a:t>Little is known of Tintoretto’s life. He was born Jacopo Robusti in Venice in about 1518. His father worked as a </a:t>
            </a:r>
            <a:r>
              <a:rPr lang="it" sz="1200" i="1">
                <a:solidFill>
                  <a:srgbClr val="333333"/>
                </a:solidFill>
                <a:highlight>
                  <a:srgbClr val="00FF00"/>
                </a:highlight>
              </a:rPr>
              <a:t>tintore</a:t>
            </a:r>
            <a:r>
              <a:rPr lang="it" sz="1200">
                <a:solidFill>
                  <a:srgbClr val="333333"/>
                </a:solidFill>
                <a:highlight>
                  <a:srgbClr val="00FF00"/>
                </a:highlight>
              </a:rPr>
              <a:t>, or dyer of cloth, so Jacopo became known as Tintoretto, “little </a:t>
            </a:r>
            <a:r>
              <a:rPr lang="it" sz="1200" i="1">
                <a:solidFill>
                  <a:srgbClr val="333333"/>
                </a:solidFill>
                <a:highlight>
                  <a:srgbClr val="00FF00"/>
                </a:highlight>
              </a:rPr>
              <a:t>tintore</a:t>
            </a:r>
            <a:r>
              <a:rPr lang="it" sz="1200">
                <a:solidFill>
                  <a:srgbClr val="333333"/>
                </a:solidFill>
                <a:highlight>
                  <a:srgbClr val="00FF00"/>
                </a:highlight>
              </a:rPr>
              <a:t>.” </a:t>
            </a:r>
            <a:r>
              <a:rPr lang="it" sz="1200">
                <a:solidFill>
                  <a:srgbClr val="333333"/>
                </a:solidFill>
                <a:highlight>
                  <a:srgbClr val="00FFFF"/>
                </a:highlight>
              </a:rPr>
              <a:t>Tradition says his heroes were the painters </a:t>
            </a:r>
            <a:r>
              <a:rPr lang="it" sz="1200">
                <a:solidFill>
                  <a:srgbClr val="006DC1"/>
                </a:solidFill>
                <a:highlight>
                  <a:srgbClr val="00FFFF"/>
                </a:highlight>
                <a:uFill>
                  <a:noFill/>
                </a:uFill>
                <a:hlinkClick r:id="rId3">
                  <a:extLst>
                    <a:ext uri="{A12FA001-AC4F-418D-AE19-62706E023703}">
                      <ahyp:hlinkClr xmlns:ahyp="http://schemas.microsoft.com/office/drawing/2018/hyperlinkcolor" val="tx"/>
                    </a:ext>
                  </a:extLst>
                </a:hlinkClick>
              </a:rPr>
              <a:t>Michelangelo</a:t>
            </a:r>
            <a:r>
              <a:rPr lang="it" sz="1200">
                <a:solidFill>
                  <a:srgbClr val="333333"/>
                </a:solidFill>
                <a:highlight>
                  <a:srgbClr val="00FFFF"/>
                </a:highlight>
              </a:rPr>
              <a:t> and </a:t>
            </a:r>
            <a:r>
              <a:rPr lang="it" sz="1200">
                <a:solidFill>
                  <a:srgbClr val="006DC1"/>
                </a:solidFill>
                <a:highlight>
                  <a:srgbClr val="00FFFF"/>
                </a:highlight>
                <a:uFill>
                  <a:noFill/>
                </a:uFill>
                <a:hlinkClick r:id="rId4">
                  <a:extLst>
                    <a:ext uri="{A12FA001-AC4F-418D-AE19-62706E023703}">
                      <ahyp:hlinkClr xmlns:ahyp="http://schemas.microsoft.com/office/drawing/2018/hyperlinkcolor" val="tx"/>
                    </a:ext>
                  </a:extLst>
                </a:hlinkClick>
              </a:rPr>
              <a:t>Titian</a:t>
            </a:r>
            <a:r>
              <a:rPr lang="it" sz="1200">
                <a:solidFill>
                  <a:srgbClr val="333333"/>
                </a:solidFill>
                <a:highlight>
                  <a:srgbClr val="00FFFF"/>
                </a:highlight>
              </a:rPr>
              <a:t>, but Tintoretto early developed a distinctive style.</a:t>
            </a:r>
            <a:endParaRPr sz="1200">
              <a:solidFill>
                <a:srgbClr val="333333"/>
              </a:solidFill>
              <a:highlight>
                <a:srgbClr val="00FFFF"/>
              </a:highlight>
            </a:endParaRPr>
          </a:p>
          <a:p>
            <a:pPr marL="0" lvl="0" indent="0" algn="l" rtl="0">
              <a:lnSpc>
                <a:spcPct val="100000"/>
              </a:lnSpc>
              <a:spcBef>
                <a:spcPts val="800"/>
              </a:spcBef>
              <a:spcAft>
                <a:spcPts val="0"/>
              </a:spcAft>
              <a:buClr>
                <a:schemeClr val="dk1"/>
              </a:buClr>
              <a:buSzPts val="1100"/>
              <a:buFont typeface="Arial"/>
              <a:buNone/>
            </a:pPr>
            <a:r>
              <a:rPr lang="it" sz="1200">
                <a:solidFill>
                  <a:srgbClr val="333333"/>
                </a:solidFill>
                <a:highlight>
                  <a:srgbClr val="B6D7A8"/>
                </a:highlight>
              </a:rPr>
              <a:t>His treatment of light and shade was as vivid as lightning flashing amid storm clouds. His skill in composition created images of vast space crossed with strong curves and angles with subjects arranged in ways unusual for the period. For example, in </a:t>
            </a:r>
            <a:r>
              <a:rPr lang="it" sz="1200" i="1">
                <a:solidFill>
                  <a:srgbClr val="333333"/>
                </a:solidFill>
                <a:highlight>
                  <a:srgbClr val="B6D7A8"/>
                </a:highlight>
              </a:rPr>
              <a:t>The Last Supper</a:t>
            </a:r>
            <a:r>
              <a:rPr lang="it" sz="1200">
                <a:solidFill>
                  <a:srgbClr val="333333"/>
                </a:solidFill>
                <a:highlight>
                  <a:srgbClr val="B6D7A8"/>
                </a:highlight>
              </a:rPr>
              <a:t>, Jesus, the apostles, and angels are all present; however, the figures that are prominent in the foreground are humble serving people and domestic animals who seem unaware of the religious significance of the event.</a:t>
            </a:r>
            <a:endParaRPr sz="1200">
              <a:solidFill>
                <a:srgbClr val="333333"/>
              </a:solidFill>
              <a:highlight>
                <a:srgbClr val="B6D7A8"/>
              </a:highlight>
            </a:endParaRPr>
          </a:p>
          <a:p>
            <a:pPr marL="0" lvl="0" indent="0" algn="l" rtl="0">
              <a:lnSpc>
                <a:spcPct val="100000"/>
              </a:lnSpc>
              <a:spcBef>
                <a:spcPts val="800"/>
              </a:spcBef>
              <a:spcAft>
                <a:spcPts val="0"/>
              </a:spcAft>
              <a:buClr>
                <a:schemeClr val="dk1"/>
              </a:buClr>
              <a:buSzPts val="1100"/>
              <a:buFont typeface="Arial"/>
              <a:buNone/>
            </a:pPr>
            <a:r>
              <a:rPr lang="it" sz="1200">
                <a:solidFill>
                  <a:srgbClr val="333333"/>
                </a:solidFill>
                <a:highlight>
                  <a:srgbClr val="C9DAF8"/>
                </a:highlight>
              </a:rPr>
              <a:t>At first Tintoretto had difficulty finding work, but gradually his reputation grew. In 1547 he was commissioned to paint scenes from the life of St. Mark, the patron saint of Venice, for the “school of St. Mark”. The first of these is the exuberant </a:t>
            </a:r>
            <a:r>
              <a:rPr lang="it" sz="1200" i="1">
                <a:solidFill>
                  <a:srgbClr val="333333"/>
                </a:solidFill>
                <a:highlight>
                  <a:srgbClr val="C9DAF8"/>
                </a:highlight>
              </a:rPr>
              <a:t>St. Mark Freeing the Slave</a:t>
            </a:r>
            <a:r>
              <a:rPr lang="it" sz="1200">
                <a:solidFill>
                  <a:srgbClr val="333333"/>
                </a:solidFill>
                <a:highlight>
                  <a:srgbClr val="C9DAF8"/>
                </a:highlight>
              </a:rPr>
              <a:t>, which made him a center of attention</a:t>
            </a:r>
            <a:r>
              <a:rPr lang="it" sz="1200">
                <a:solidFill>
                  <a:srgbClr val="333333"/>
                </a:solidFill>
              </a:rPr>
              <a:t>. </a:t>
            </a:r>
            <a:r>
              <a:rPr lang="it" sz="1200">
                <a:solidFill>
                  <a:srgbClr val="333333"/>
                </a:solidFill>
                <a:highlight>
                  <a:srgbClr val="FFE599"/>
                </a:highlight>
              </a:rPr>
              <a:t>By 1555 he was famous and quite popular. He began a decade of work in the decoration of the church of the Madonna dell’Orto.</a:t>
            </a:r>
            <a:endParaRPr sz="1200">
              <a:solidFill>
                <a:srgbClr val="333333"/>
              </a:solidFill>
              <a:highlight>
                <a:srgbClr val="FFE599"/>
              </a:highlight>
            </a:endParaRPr>
          </a:p>
          <a:p>
            <a:pPr marL="0" lvl="0" indent="0" algn="l" rtl="0">
              <a:lnSpc>
                <a:spcPct val="100000"/>
              </a:lnSpc>
              <a:spcBef>
                <a:spcPts val="800"/>
              </a:spcBef>
              <a:spcAft>
                <a:spcPts val="0"/>
              </a:spcAft>
              <a:buClr>
                <a:schemeClr val="dk1"/>
              </a:buClr>
              <a:buSzPts val="1100"/>
              <a:buFont typeface="Arial"/>
              <a:buNone/>
            </a:pPr>
            <a:r>
              <a:rPr lang="it" sz="1200">
                <a:solidFill>
                  <a:srgbClr val="333333"/>
                </a:solidFill>
                <a:highlight>
                  <a:srgbClr val="FFE599"/>
                </a:highlight>
              </a:rPr>
              <a:t>In order to compete for work in the “school of St. Roch”, Tintoretto secretly mounted his sample on a ceiling of the school and unveiled it as if it were a finished product. He won the competition and began two decades of work in the school.</a:t>
            </a:r>
            <a:endParaRPr sz="1200">
              <a:solidFill>
                <a:srgbClr val="333333"/>
              </a:solidFill>
              <a:highlight>
                <a:srgbClr val="FFE599"/>
              </a:highlight>
            </a:endParaRPr>
          </a:p>
          <a:p>
            <a:pPr marL="0" lvl="0" indent="0" algn="l" rtl="0">
              <a:lnSpc>
                <a:spcPct val="100000"/>
              </a:lnSpc>
              <a:spcBef>
                <a:spcPts val="800"/>
              </a:spcBef>
              <a:spcAft>
                <a:spcPts val="0"/>
              </a:spcAft>
              <a:buClr>
                <a:schemeClr val="dk1"/>
              </a:buClr>
              <a:buSzPts val="1100"/>
              <a:buFont typeface="Arial"/>
              <a:buNone/>
            </a:pPr>
            <a:r>
              <a:rPr lang="it" sz="1200">
                <a:solidFill>
                  <a:srgbClr val="333333"/>
                </a:solidFill>
                <a:highlight>
                  <a:srgbClr val="E6B8AF"/>
                </a:highlight>
              </a:rPr>
              <a:t>Tintoretto painted not only religious subjects but also portraits and scenes from myth and fable. Among his finest works are </a:t>
            </a:r>
            <a:r>
              <a:rPr lang="it" sz="1200" i="1">
                <a:solidFill>
                  <a:srgbClr val="333333"/>
                </a:solidFill>
                <a:highlight>
                  <a:srgbClr val="E6B8AF"/>
                </a:highlight>
              </a:rPr>
              <a:t>Presentation of the Virgin in the Temple</a:t>
            </a:r>
            <a:r>
              <a:rPr lang="it" sz="1200">
                <a:solidFill>
                  <a:srgbClr val="333333"/>
                </a:solidFill>
                <a:highlight>
                  <a:srgbClr val="E6B8AF"/>
                </a:highlight>
              </a:rPr>
              <a:t> (1552), </a:t>
            </a:r>
            <a:r>
              <a:rPr lang="it" sz="1200" i="1">
                <a:solidFill>
                  <a:srgbClr val="333333"/>
                </a:solidFill>
                <a:highlight>
                  <a:srgbClr val="E6B8AF"/>
                </a:highlight>
              </a:rPr>
              <a:t>Cana Wedding</a:t>
            </a:r>
            <a:r>
              <a:rPr lang="it" sz="1200">
                <a:solidFill>
                  <a:srgbClr val="333333"/>
                </a:solidFill>
                <a:highlight>
                  <a:srgbClr val="E6B8AF"/>
                </a:highlight>
              </a:rPr>
              <a:t> (1561), and </a:t>
            </a:r>
            <a:r>
              <a:rPr lang="it" sz="1200" i="1">
                <a:solidFill>
                  <a:srgbClr val="333333"/>
                </a:solidFill>
                <a:highlight>
                  <a:srgbClr val="E6B8AF"/>
                </a:highlight>
              </a:rPr>
              <a:t>Crucifixion</a:t>
            </a:r>
            <a:r>
              <a:rPr lang="it" sz="1200">
                <a:solidFill>
                  <a:srgbClr val="333333"/>
                </a:solidFill>
                <a:highlight>
                  <a:srgbClr val="E6B8AF"/>
                </a:highlight>
              </a:rPr>
              <a:t> (1565).</a:t>
            </a:r>
            <a:r>
              <a:rPr lang="it" sz="1200">
                <a:solidFill>
                  <a:srgbClr val="333333"/>
                </a:solidFill>
                <a:highlight>
                  <a:srgbClr val="FF00FF"/>
                </a:highlight>
              </a:rPr>
              <a:t> Tintoretto died in Venice on May 31, 1594.</a:t>
            </a:r>
            <a:endParaRPr sz="1200">
              <a:solidFill>
                <a:srgbClr val="333333"/>
              </a:solidFill>
              <a:highlight>
                <a:srgbClr val="FF00FF"/>
              </a:highlight>
            </a:endParaRPr>
          </a:p>
          <a:p>
            <a:pPr marL="0" lvl="0" indent="0" algn="l" rtl="0">
              <a:spcBef>
                <a:spcPts val="800"/>
              </a:spcBef>
              <a:spcAft>
                <a:spcPts val="1200"/>
              </a:spcAft>
              <a:buNone/>
            </a:pP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graphicFrame>
        <p:nvGraphicFramePr>
          <p:cNvPr id="79" name="Google Shape;79;p17"/>
          <p:cNvGraphicFramePr/>
          <p:nvPr/>
        </p:nvGraphicFramePr>
        <p:xfrm>
          <a:off x="56854" y="562350"/>
          <a:ext cx="8971575" cy="4659263"/>
        </p:xfrm>
        <a:graphic>
          <a:graphicData uri="http://schemas.openxmlformats.org/drawingml/2006/table">
            <a:tbl>
              <a:tblPr firstRow="1" firstCol="1" bandRow="1">
                <a:noFill/>
                <a:tableStyleId>{D735BCB5-F548-4067-884A-88F3CACC735C}</a:tableStyleId>
              </a:tblPr>
              <a:tblGrid>
                <a:gridCol w="2575850">
                  <a:extLst>
                    <a:ext uri="{9D8B030D-6E8A-4147-A177-3AD203B41FA5}">
                      <a16:colId xmlns:a16="http://schemas.microsoft.com/office/drawing/2014/main" val="20000"/>
                    </a:ext>
                  </a:extLst>
                </a:gridCol>
                <a:gridCol w="6395725">
                  <a:extLst>
                    <a:ext uri="{9D8B030D-6E8A-4147-A177-3AD203B41FA5}">
                      <a16:colId xmlns:a16="http://schemas.microsoft.com/office/drawing/2014/main" val="20001"/>
                    </a:ext>
                  </a:extLst>
                </a:gridCol>
              </a:tblGrid>
              <a:tr h="419275">
                <a:tc>
                  <a:txBody>
                    <a:bodyPr/>
                    <a:lstStyle/>
                    <a:p>
                      <a:pPr marL="0" marR="0" lvl="0" indent="342900" algn="l" rtl="0">
                        <a:lnSpc>
                          <a:spcPct val="200000"/>
                        </a:lnSpc>
                        <a:spcBef>
                          <a:spcPts val="0"/>
                        </a:spcBef>
                        <a:spcAft>
                          <a:spcPts val="0"/>
                        </a:spcAft>
                        <a:buNone/>
                      </a:pPr>
                      <a:r>
                        <a:rPr lang="it" sz="1600" u="none" strike="noStrike" cap="none"/>
                        <a:t>Stages</a:t>
                      </a:r>
                      <a:endParaRPr sz="1600" u="none" strike="noStrike" cap="none">
                        <a:latin typeface="Times New Roman"/>
                        <a:ea typeface="Times New Roman"/>
                        <a:cs typeface="Times New Roman"/>
                        <a:sym typeface="Times New Roman"/>
                      </a:endParaRPr>
                    </a:p>
                  </a:txBody>
                  <a:tcPr marL="51150" marR="51150" marT="38375" marB="38375"/>
                </a:tc>
                <a:tc>
                  <a:txBody>
                    <a:bodyPr/>
                    <a:lstStyle/>
                    <a:p>
                      <a:pPr marL="0" marR="0" lvl="0" indent="342900" algn="l" rtl="0">
                        <a:lnSpc>
                          <a:spcPct val="200000"/>
                        </a:lnSpc>
                        <a:spcBef>
                          <a:spcPts val="0"/>
                        </a:spcBef>
                        <a:spcAft>
                          <a:spcPts val="0"/>
                        </a:spcAft>
                        <a:buNone/>
                      </a:pPr>
                      <a:r>
                        <a:rPr lang="it" sz="1600" u="none" strike="noStrike" cap="none"/>
                        <a:t>Functions </a:t>
                      </a:r>
                      <a:endParaRPr sz="1600" u="none" strike="noStrike" cap="none">
                        <a:latin typeface="Times New Roman"/>
                        <a:ea typeface="Times New Roman"/>
                        <a:cs typeface="Times New Roman"/>
                        <a:sym typeface="Times New Roman"/>
                      </a:endParaRPr>
                    </a:p>
                  </a:txBody>
                  <a:tcPr marL="51150" marR="51150" marT="38375" marB="38375"/>
                </a:tc>
                <a:extLst>
                  <a:ext uri="{0D108BD9-81ED-4DB2-BD59-A6C34878D82A}">
                    <a16:rowId xmlns:a16="http://schemas.microsoft.com/office/drawing/2014/main" val="10000"/>
                  </a:ext>
                </a:extLst>
              </a:tr>
              <a:tr h="462425">
                <a:tc>
                  <a:txBody>
                    <a:bodyPr/>
                    <a:lstStyle/>
                    <a:p>
                      <a:pPr marL="0" marR="0" lvl="0" indent="342900" algn="l" rtl="0">
                        <a:lnSpc>
                          <a:spcPct val="200000"/>
                        </a:lnSpc>
                        <a:spcBef>
                          <a:spcPts val="0"/>
                        </a:spcBef>
                        <a:spcAft>
                          <a:spcPts val="0"/>
                        </a:spcAft>
                        <a:buNone/>
                      </a:pPr>
                      <a:endParaRPr sz="1100" u="none" strike="noStrike" cap="none">
                        <a:latin typeface="Times New Roman"/>
                        <a:ea typeface="Times New Roman"/>
                        <a:cs typeface="Times New Roman"/>
                        <a:sym typeface="Times New Roman"/>
                      </a:endParaRPr>
                    </a:p>
                  </a:txBody>
                  <a:tcPr marL="51150" marR="51150" marT="38375" marB="38375"/>
                </a:tc>
                <a:tc>
                  <a:txBody>
                    <a:bodyPr/>
                    <a:lstStyle/>
                    <a:p>
                      <a:pPr marL="0" marR="0" lvl="0" indent="342900" algn="l" rtl="0">
                        <a:lnSpc>
                          <a:spcPct val="200000"/>
                        </a:lnSpc>
                        <a:spcBef>
                          <a:spcPts val="0"/>
                        </a:spcBef>
                        <a:spcAft>
                          <a:spcPts val="0"/>
                        </a:spcAft>
                        <a:buNone/>
                      </a:pPr>
                      <a:endParaRPr sz="1100" u="none" strike="noStrike" cap="none">
                        <a:latin typeface="Times New Roman"/>
                        <a:ea typeface="Times New Roman"/>
                        <a:cs typeface="Times New Roman"/>
                        <a:sym typeface="Times New Roman"/>
                      </a:endParaRPr>
                    </a:p>
                  </a:txBody>
                  <a:tcPr marL="51150" marR="51150" marT="38375" marB="38375"/>
                </a:tc>
                <a:extLst>
                  <a:ext uri="{0D108BD9-81ED-4DB2-BD59-A6C34878D82A}">
                    <a16:rowId xmlns:a16="http://schemas.microsoft.com/office/drawing/2014/main" val="10001"/>
                  </a:ext>
                </a:extLst>
              </a:tr>
              <a:tr h="462425">
                <a:tc>
                  <a:txBody>
                    <a:bodyPr/>
                    <a:lstStyle/>
                    <a:p>
                      <a:pPr marL="0" marR="0" lvl="0" indent="342900" algn="l" rtl="0">
                        <a:lnSpc>
                          <a:spcPct val="200000"/>
                        </a:lnSpc>
                        <a:spcBef>
                          <a:spcPts val="0"/>
                        </a:spcBef>
                        <a:spcAft>
                          <a:spcPts val="0"/>
                        </a:spcAft>
                        <a:buNone/>
                      </a:pPr>
                      <a:endParaRPr sz="1100" u="none" strike="noStrike" cap="none">
                        <a:latin typeface="Times New Roman"/>
                        <a:ea typeface="Times New Roman"/>
                        <a:cs typeface="Times New Roman"/>
                        <a:sym typeface="Times New Roman"/>
                      </a:endParaRPr>
                    </a:p>
                  </a:txBody>
                  <a:tcPr marL="51150" marR="51150" marT="38375" marB="38375"/>
                </a:tc>
                <a:tc>
                  <a:txBody>
                    <a:bodyPr/>
                    <a:lstStyle/>
                    <a:p>
                      <a:pPr marL="0" marR="0" lvl="0" indent="342900" algn="l" rtl="0">
                        <a:lnSpc>
                          <a:spcPct val="200000"/>
                        </a:lnSpc>
                        <a:spcBef>
                          <a:spcPts val="0"/>
                        </a:spcBef>
                        <a:spcAft>
                          <a:spcPts val="0"/>
                        </a:spcAft>
                        <a:buNone/>
                      </a:pPr>
                      <a:endParaRPr sz="1100" u="none" strike="noStrike" cap="none">
                        <a:latin typeface="Times New Roman"/>
                        <a:ea typeface="Times New Roman"/>
                        <a:cs typeface="Times New Roman"/>
                        <a:sym typeface="Times New Roman"/>
                      </a:endParaRPr>
                    </a:p>
                  </a:txBody>
                  <a:tcPr marL="51150" marR="51150" marT="38375" marB="38375"/>
                </a:tc>
                <a:extLst>
                  <a:ext uri="{0D108BD9-81ED-4DB2-BD59-A6C34878D82A}">
                    <a16:rowId xmlns:a16="http://schemas.microsoft.com/office/drawing/2014/main" val="10002"/>
                  </a:ext>
                </a:extLst>
              </a:tr>
              <a:tr h="462425">
                <a:tc>
                  <a:txBody>
                    <a:bodyPr/>
                    <a:lstStyle/>
                    <a:p>
                      <a:pPr marL="0" marR="0" lvl="0" indent="342900" algn="l" rtl="0">
                        <a:lnSpc>
                          <a:spcPct val="200000"/>
                        </a:lnSpc>
                        <a:spcBef>
                          <a:spcPts val="0"/>
                        </a:spcBef>
                        <a:spcAft>
                          <a:spcPts val="0"/>
                        </a:spcAft>
                        <a:buNone/>
                      </a:pPr>
                      <a:endParaRPr sz="1100" u="none" strike="noStrike" cap="none">
                        <a:latin typeface="Times New Roman"/>
                        <a:ea typeface="Times New Roman"/>
                        <a:cs typeface="Times New Roman"/>
                        <a:sym typeface="Times New Roman"/>
                      </a:endParaRPr>
                    </a:p>
                  </a:txBody>
                  <a:tcPr marL="51150" marR="51150" marT="38375" marB="38375"/>
                </a:tc>
                <a:tc>
                  <a:txBody>
                    <a:bodyPr/>
                    <a:lstStyle/>
                    <a:p>
                      <a:pPr marL="0" marR="0" lvl="0" indent="342900" algn="l" rtl="0">
                        <a:lnSpc>
                          <a:spcPct val="200000"/>
                        </a:lnSpc>
                        <a:spcBef>
                          <a:spcPts val="0"/>
                        </a:spcBef>
                        <a:spcAft>
                          <a:spcPts val="0"/>
                        </a:spcAft>
                        <a:buNone/>
                      </a:pPr>
                      <a:endParaRPr sz="1100" u="none" strike="noStrike" cap="none">
                        <a:latin typeface="Times New Roman"/>
                        <a:ea typeface="Times New Roman"/>
                        <a:cs typeface="Times New Roman"/>
                        <a:sym typeface="Times New Roman"/>
                      </a:endParaRPr>
                    </a:p>
                  </a:txBody>
                  <a:tcPr marL="51150" marR="51150" marT="38375" marB="38375"/>
                </a:tc>
                <a:extLst>
                  <a:ext uri="{0D108BD9-81ED-4DB2-BD59-A6C34878D82A}">
                    <a16:rowId xmlns:a16="http://schemas.microsoft.com/office/drawing/2014/main" val="10003"/>
                  </a:ext>
                </a:extLst>
              </a:tr>
              <a:tr h="462425">
                <a:tc>
                  <a:txBody>
                    <a:bodyPr/>
                    <a:lstStyle/>
                    <a:p>
                      <a:pPr marL="0" marR="0" lvl="0" indent="342900" algn="l" rtl="0">
                        <a:lnSpc>
                          <a:spcPct val="200000"/>
                        </a:lnSpc>
                        <a:spcBef>
                          <a:spcPts val="0"/>
                        </a:spcBef>
                        <a:spcAft>
                          <a:spcPts val="0"/>
                        </a:spcAft>
                        <a:buNone/>
                      </a:pPr>
                      <a:endParaRPr sz="1100" u="none" strike="noStrike" cap="none">
                        <a:latin typeface="Times New Roman"/>
                        <a:ea typeface="Times New Roman"/>
                        <a:cs typeface="Times New Roman"/>
                        <a:sym typeface="Times New Roman"/>
                      </a:endParaRPr>
                    </a:p>
                  </a:txBody>
                  <a:tcPr marL="51150" marR="51150" marT="38375" marB="38375"/>
                </a:tc>
                <a:tc>
                  <a:txBody>
                    <a:bodyPr/>
                    <a:lstStyle/>
                    <a:p>
                      <a:pPr marL="0" marR="0" lvl="0" indent="342900" algn="l" rtl="0">
                        <a:lnSpc>
                          <a:spcPct val="200000"/>
                        </a:lnSpc>
                        <a:spcBef>
                          <a:spcPts val="0"/>
                        </a:spcBef>
                        <a:spcAft>
                          <a:spcPts val="0"/>
                        </a:spcAft>
                        <a:buNone/>
                      </a:pPr>
                      <a:endParaRPr sz="1100" u="none" strike="noStrike" cap="none">
                        <a:latin typeface="Times New Roman"/>
                        <a:ea typeface="Times New Roman"/>
                        <a:cs typeface="Times New Roman"/>
                        <a:sym typeface="Times New Roman"/>
                      </a:endParaRPr>
                    </a:p>
                  </a:txBody>
                  <a:tcPr marL="51150" marR="51150" marT="38375" marB="38375"/>
                </a:tc>
                <a:extLst>
                  <a:ext uri="{0D108BD9-81ED-4DB2-BD59-A6C34878D82A}">
                    <a16:rowId xmlns:a16="http://schemas.microsoft.com/office/drawing/2014/main" val="10004"/>
                  </a:ext>
                </a:extLst>
              </a:tr>
              <a:tr h="462425">
                <a:tc>
                  <a:txBody>
                    <a:bodyPr/>
                    <a:lstStyle/>
                    <a:p>
                      <a:pPr marL="0" marR="0" lvl="0" indent="342900" algn="l" rtl="0">
                        <a:lnSpc>
                          <a:spcPct val="200000"/>
                        </a:lnSpc>
                        <a:spcBef>
                          <a:spcPts val="0"/>
                        </a:spcBef>
                        <a:spcAft>
                          <a:spcPts val="0"/>
                        </a:spcAft>
                        <a:buNone/>
                      </a:pPr>
                      <a:endParaRPr sz="1100" u="none" strike="noStrike" cap="none">
                        <a:latin typeface="Times New Roman"/>
                        <a:ea typeface="Times New Roman"/>
                        <a:cs typeface="Times New Roman"/>
                        <a:sym typeface="Times New Roman"/>
                      </a:endParaRPr>
                    </a:p>
                  </a:txBody>
                  <a:tcPr marL="51150" marR="51150" marT="38375" marB="38375"/>
                </a:tc>
                <a:tc>
                  <a:txBody>
                    <a:bodyPr/>
                    <a:lstStyle/>
                    <a:p>
                      <a:pPr marL="0" marR="0" lvl="0" indent="342900" algn="l" rtl="0">
                        <a:lnSpc>
                          <a:spcPct val="200000"/>
                        </a:lnSpc>
                        <a:spcBef>
                          <a:spcPts val="0"/>
                        </a:spcBef>
                        <a:spcAft>
                          <a:spcPts val="0"/>
                        </a:spcAft>
                        <a:buNone/>
                      </a:pPr>
                      <a:endParaRPr sz="1100" u="none" strike="noStrike" cap="none">
                        <a:latin typeface="Times New Roman"/>
                        <a:ea typeface="Times New Roman"/>
                        <a:cs typeface="Times New Roman"/>
                        <a:sym typeface="Times New Roman"/>
                      </a:endParaRPr>
                    </a:p>
                  </a:txBody>
                  <a:tcPr marL="51150" marR="51150" marT="38375" marB="38375"/>
                </a:tc>
                <a:extLst>
                  <a:ext uri="{0D108BD9-81ED-4DB2-BD59-A6C34878D82A}">
                    <a16:rowId xmlns:a16="http://schemas.microsoft.com/office/drawing/2014/main" val="10005"/>
                  </a:ext>
                </a:extLst>
              </a:tr>
              <a:tr h="462425">
                <a:tc>
                  <a:txBody>
                    <a:bodyPr/>
                    <a:lstStyle/>
                    <a:p>
                      <a:pPr marL="0" marR="0" lvl="0" indent="342900" algn="l" rtl="0">
                        <a:lnSpc>
                          <a:spcPct val="200000"/>
                        </a:lnSpc>
                        <a:spcBef>
                          <a:spcPts val="0"/>
                        </a:spcBef>
                        <a:spcAft>
                          <a:spcPts val="0"/>
                        </a:spcAft>
                        <a:buNone/>
                      </a:pPr>
                      <a:endParaRPr sz="1100" u="none" strike="noStrike" cap="none">
                        <a:latin typeface="Times New Roman"/>
                        <a:ea typeface="Times New Roman"/>
                        <a:cs typeface="Times New Roman"/>
                        <a:sym typeface="Times New Roman"/>
                      </a:endParaRPr>
                    </a:p>
                  </a:txBody>
                  <a:tcPr marL="51150" marR="51150" marT="38375" marB="38375"/>
                </a:tc>
                <a:tc>
                  <a:txBody>
                    <a:bodyPr/>
                    <a:lstStyle/>
                    <a:p>
                      <a:pPr marL="0" marR="0" lvl="0" indent="342900" algn="l" rtl="0">
                        <a:lnSpc>
                          <a:spcPct val="200000"/>
                        </a:lnSpc>
                        <a:spcBef>
                          <a:spcPts val="0"/>
                        </a:spcBef>
                        <a:spcAft>
                          <a:spcPts val="0"/>
                        </a:spcAft>
                        <a:buNone/>
                      </a:pPr>
                      <a:endParaRPr sz="1100" u="none" strike="noStrike" cap="none">
                        <a:latin typeface="Times New Roman"/>
                        <a:ea typeface="Times New Roman"/>
                        <a:cs typeface="Times New Roman"/>
                        <a:sym typeface="Times New Roman"/>
                      </a:endParaRPr>
                    </a:p>
                  </a:txBody>
                  <a:tcPr marL="51150" marR="51150" marT="38375" marB="38375"/>
                </a:tc>
                <a:extLst>
                  <a:ext uri="{0D108BD9-81ED-4DB2-BD59-A6C34878D82A}">
                    <a16:rowId xmlns:a16="http://schemas.microsoft.com/office/drawing/2014/main" val="10006"/>
                  </a:ext>
                </a:extLst>
              </a:tr>
              <a:tr h="462425">
                <a:tc>
                  <a:txBody>
                    <a:bodyPr/>
                    <a:lstStyle/>
                    <a:p>
                      <a:pPr marL="0" marR="0" lvl="0" indent="342900" algn="l" rtl="0">
                        <a:lnSpc>
                          <a:spcPct val="200000"/>
                        </a:lnSpc>
                        <a:spcBef>
                          <a:spcPts val="0"/>
                        </a:spcBef>
                        <a:spcAft>
                          <a:spcPts val="0"/>
                        </a:spcAft>
                        <a:buNone/>
                      </a:pPr>
                      <a:endParaRPr sz="1100" u="none" strike="noStrike" cap="none">
                        <a:latin typeface="Times New Roman"/>
                        <a:ea typeface="Times New Roman"/>
                        <a:cs typeface="Times New Roman"/>
                        <a:sym typeface="Times New Roman"/>
                      </a:endParaRPr>
                    </a:p>
                  </a:txBody>
                  <a:tcPr marL="51150" marR="51150" marT="38375" marB="38375"/>
                </a:tc>
                <a:tc>
                  <a:txBody>
                    <a:bodyPr/>
                    <a:lstStyle/>
                    <a:p>
                      <a:pPr marL="0" marR="0" lvl="0" indent="342900" algn="l" rtl="0">
                        <a:lnSpc>
                          <a:spcPct val="200000"/>
                        </a:lnSpc>
                        <a:spcBef>
                          <a:spcPts val="0"/>
                        </a:spcBef>
                        <a:spcAft>
                          <a:spcPts val="0"/>
                        </a:spcAft>
                        <a:buNone/>
                      </a:pPr>
                      <a:endParaRPr sz="1100" u="none" strike="noStrike" cap="none">
                        <a:latin typeface="Times New Roman"/>
                        <a:ea typeface="Times New Roman"/>
                        <a:cs typeface="Times New Roman"/>
                        <a:sym typeface="Times New Roman"/>
                      </a:endParaRPr>
                    </a:p>
                  </a:txBody>
                  <a:tcPr marL="51150" marR="51150" marT="38375" marB="38375"/>
                </a:tc>
                <a:extLst>
                  <a:ext uri="{0D108BD9-81ED-4DB2-BD59-A6C34878D82A}">
                    <a16:rowId xmlns:a16="http://schemas.microsoft.com/office/drawing/2014/main" val="10007"/>
                  </a:ext>
                </a:extLst>
              </a:tr>
              <a:tr h="462425">
                <a:tc>
                  <a:txBody>
                    <a:bodyPr/>
                    <a:lstStyle/>
                    <a:p>
                      <a:pPr marL="0" marR="0" lvl="0" indent="342900" algn="l" rtl="0">
                        <a:lnSpc>
                          <a:spcPct val="200000"/>
                        </a:lnSpc>
                        <a:spcBef>
                          <a:spcPts val="0"/>
                        </a:spcBef>
                        <a:spcAft>
                          <a:spcPts val="0"/>
                        </a:spcAft>
                        <a:buNone/>
                      </a:pPr>
                      <a:endParaRPr sz="1100" u="none" strike="noStrike" cap="none">
                        <a:latin typeface="Times New Roman"/>
                        <a:ea typeface="Times New Roman"/>
                        <a:cs typeface="Times New Roman"/>
                        <a:sym typeface="Times New Roman"/>
                      </a:endParaRPr>
                    </a:p>
                  </a:txBody>
                  <a:tcPr marL="51150" marR="51150" marT="38375" marB="38375"/>
                </a:tc>
                <a:tc>
                  <a:txBody>
                    <a:bodyPr/>
                    <a:lstStyle/>
                    <a:p>
                      <a:pPr marL="0" marR="0" lvl="0" indent="342900" algn="l" rtl="0">
                        <a:lnSpc>
                          <a:spcPct val="200000"/>
                        </a:lnSpc>
                        <a:spcBef>
                          <a:spcPts val="0"/>
                        </a:spcBef>
                        <a:spcAft>
                          <a:spcPts val="0"/>
                        </a:spcAft>
                        <a:buNone/>
                      </a:pPr>
                      <a:endParaRPr sz="1100" u="none" strike="noStrike" cap="none">
                        <a:latin typeface="Times New Roman"/>
                        <a:ea typeface="Times New Roman"/>
                        <a:cs typeface="Times New Roman"/>
                        <a:sym typeface="Times New Roman"/>
                      </a:endParaRPr>
                    </a:p>
                  </a:txBody>
                  <a:tcPr marL="51150" marR="51150" marT="38375" marB="38375"/>
                </a:tc>
                <a:extLst>
                  <a:ext uri="{0D108BD9-81ED-4DB2-BD59-A6C34878D82A}">
                    <a16:rowId xmlns:a16="http://schemas.microsoft.com/office/drawing/2014/main" val="10008"/>
                  </a:ext>
                </a:extLst>
              </a:tr>
              <a:tr h="462425">
                <a:tc>
                  <a:txBody>
                    <a:bodyPr/>
                    <a:lstStyle/>
                    <a:p>
                      <a:pPr marL="0" marR="0" lvl="0" indent="342900" algn="l" rtl="0">
                        <a:lnSpc>
                          <a:spcPct val="200000"/>
                        </a:lnSpc>
                        <a:spcBef>
                          <a:spcPts val="0"/>
                        </a:spcBef>
                        <a:spcAft>
                          <a:spcPts val="0"/>
                        </a:spcAft>
                        <a:buNone/>
                      </a:pPr>
                      <a:endParaRPr sz="1100" u="none" strike="noStrike" cap="none" dirty="0">
                        <a:latin typeface="Times New Roman"/>
                        <a:ea typeface="Times New Roman"/>
                        <a:cs typeface="Times New Roman"/>
                        <a:sym typeface="Times New Roman"/>
                      </a:endParaRPr>
                    </a:p>
                  </a:txBody>
                  <a:tcPr marL="51150" marR="51150" marT="38375" marB="38375"/>
                </a:tc>
                <a:tc>
                  <a:txBody>
                    <a:bodyPr/>
                    <a:lstStyle/>
                    <a:p>
                      <a:pPr marL="0" marR="0" lvl="0" indent="342900" algn="l" rtl="0">
                        <a:lnSpc>
                          <a:spcPct val="200000"/>
                        </a:lnSpc>
                        <a:spcBef>
                          <a:spcPts val="0"/>
                        </a:spcBef>
                        <a:spcAft>
                          <a:spcPts val="0"/>
                        </a:spcAft>
                        <a:buNone/>
                      </a:pPr>
                      <a:endParaRPr sz="1100" u="none" strike="noStrike" cap="none" dirty="0">
                        <a:latin typeface="Times New Roman"/>
                        <a:ea typeface="Times New Roman"/>
                        <a:cs typeface="Times New Roman"/>
                        <a:sym typeface="Times New Roman"/>
                      </a:endParaRPr>
                    </a:p>
                  </a:txBody>
                  <a:tcPr marL="51150" marR="51150" marT="38375" marB="38375"/>
                </a:tc>
                <a:extLst>
                  <a:ext uri="{0D108BD9-81ED-4DB2-BD59-A6C34878D82A}">
                    <a16:rowId xmlns:a16="http://schemas.microsoft.com/office/drawing/2014/main" val="10009"/>
                  </a:ext>
                </a:extLst>
              </a:tr>
            </a:tbl>
          </a:graphicData>
        </a:graphic>
      </p:graphicFrame>
      <p:sp>
        <p:nvSpPr>
          <p:cNvPr id="80" name="Google Shape;80;p17"/>
          <p:cNvSpPr txBox="1"/>
          <p:nvPr/>
        </p:nvSpPr>
        <p:spPr>
          <a:xfrm>
            <a:off x="3269850" y="19251"/>
            <a:ext cx="2604300" cy="4464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it" sz="1700" b="1" dirty="0">
                <a:solidFill>
                  <a:srgbClr val="FF0000"/>
                </a:solidFill>
                <a:latin typeface="Times New Roman"/>
                <a:ea typeface="Times New Roman"/>
                <a:cs typeface="Times New Roman"/>
                <a:sym typeface="Times New Roman"/>
              </a:rPr>
              <a:t>Stages and functions</a:t>
            </a:r>
            <a:endParaRPr sz="1700" b="1" dirty="0">
              <a:solidFill>
                <a:srgbClr val="FF0000"/>
              </a:solidFill>
              <a:latin typeface="Times New Roman"/>
              <a:ea typeface="Times New Roman"/>
              <a:cs typeface="Times New Roman"/>
              <a:sym typeface="Times New Roman"/>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graphicFrame>
        <p:nvGraphicFramePr>
          <p:cNvPr id="87" name="Google Shape;87;p18"/>
          <p:cNvGraphicFramePr/>
          <p:nvPr/>
        </p:nvGraphicFramePr>
        <p:xfrm>
          <a:off x="56854" y="562350"/>
          <a:ext cx="8971575" cy="4612238"/>
        </p:xfrm>
        <a:graphic>
          <a:graphicData uri="http://schemas.openxmlformats.org/drawingml/2006/table">
            <a:tbl>
              <a:tblPr firstRow="1" firstCol="1" bandRow="1">
                <a:noFill/>
                <a:tableStyleId>{D735BCB5-F548-4067-884A-88F3CACC735C}</a:tableStyleId>
              </a:tblPr>
              <a:tblGrid>
                <a:gridCol w="2575850">
                  <a:extLst>
                    <a:ext uri="{9D8B030D-6E8A-4147-A177-3AD203B41FA5}">
                      <a16:colId xmlns:a16="http://schemas.microsoft.com/office/drawing/2014/main" val="20000"/>
                    </a:ext>
                  </a:extLst>
                </a:gridCol>
                <a:gridCol w="6395725">
                  <a:extLst>
                    <a:ext uri="{9D8B030D-6E8A-4147-A177-3AD203B41FA5}">
                      <a16:colId xmlns:a16="http://schemas.microsoft.com/office/drawing/2014/main" val="20001"/>
                    </a:ext>
                  </a:extLst>
                </a:gridCol>
              </a:tblGrid>
              <a:tr h="466350">
                <a:tc>
                  <a:txBody>
                    <a:bodyPr/>
                    <a:lstStyle/>
                    <a:p>
                      <a:pPr marL="0" marR="0" lvl="0" indent="342900" algn="l" rtl="0">
                        <a:lnSpc>
                          <a:spcPct val="200000"/>
                        </a:lnSpc>
                        <a:spcBef>
                          <a:spcPts val="0"/>
                        </a:spcBef>
                        <a:spcAft>
                          <a:spcPts val="0"/>
                        </a:spcAft>
                        <a:buNone/>
                      </a:pPr>
                      <a:r>
                        <a:rPr lang="it" sz="1600"/>
                        <a:t>Feature</a:t>
                      </a:r>
                      <a:endParaRPr sz="1600" u="none" strike="noStrike" cap="none">
                        <a:latin typeface="Times New Roman"/>
                        <a:ea typeface="Times New Roman"/>
                        <a:cs typeface="Times New Roman"/>
                        <a:sym typeface="Times New Roman"/>
                      </a:endParaRPr>
                    </a:p>
                  </a:txBody>
                  <a:tcPr marL="51150" marR="51150" marT="38375" marB="38375"/>
                </a:tc>
                <a:tc>
                  <a:txBody>
                    <a:bodyPr/>
                    <a:lstStyle/>
                    <a:p>
                      <a:pPr marL="0" marR="0" lvl="0" indent="342900" algn="l" rtl="0">
                        <a:lnSpc>
                          <a:spcPct val="200000"/>
                        </a:lnSpc>
                        <a:spcBef>
                          <a:spcPts val="0"/>
                        </a:spcBef>
                        <a:spcAft>
                          <a:spcPts val="0"/>
                        </a:spcAft>
                        <a:buNone/>
                      </a:pPr>
                      <a:r>
                        <a:rPr lang="it" sz="1600">
                          <a:latin typeface="Times New Roman"/>
                          <a:ea typeface="Times New Roman"/>
                          <a:cs typeface="Times New Roman"/>
                          <a:sym typeface="Times New Roman"/>
                        </a:rPr>
                        <a:t>Evidence from the text or example </a:t>
                      </a:r>
                      <a:endParaRPr sz="1600" u="none" strike="noStrike" cap="none">
                        <a:latin typeface="Times New Roman"/>
                        <a:ea typeface="Times New Roman"/>
                        <a:cs typeface="Times New Roman"/>
                        <a:sym typeface="Times New Roman"/>
                      </a:endParaRPr>
                    </a:p>
                  </a:txBody>
                  <a:tcPr marL="51150" marR="51150" marT="38375" marB="38375"/>
                </a:tc>
                <a:extLst>
                  <a:ext uri="{0D108BD9-81ED-4DB2-BD59-A6C34878D82A}">
                    <a16:rowId xmlns:a16="http://schemas.microsoft.com/office/drawing/2014/main" val="10000"/>
                  </a:ext>
                </a:extLst>
              </a:tr>
              <a:tr h="514350">
                <a:tc>
                  <a:txBody>
                    <a:bodyPr/>
                    <a:lstStyle/>
                    <a:p>
                      <a:pPr marL="0" marR="0" lvl="0" indent="342900" algn="l" rtl="0">
                        <a:lnSpc>
                          <a:spcPct val="200000"/>
                        </a:lnSpc>
                        <a:spcBef>
                          <a:spcPts val="0"/>
                        </a:spcBef>
                        <a:spcAft>
                          <a:spcPts val="0"/>
                        </a:spcAft>
                        <a:buNone/>
                      </a:pPr>
                      <a:endParaRPr sz="1200" u="none" strike="noStrike" cap="none">
                        <a:latin typeface="Times New Roman"/>
                        <a:ea typeface="Times New Roman"/>
                        <a:cs typeface="Times New Roman"/>
                        <a:sym typeface="Times New Roman"/>
                      </a:endParaRPr>
                    </a:p>
                  </a:txBody>
                  <a:tcPr marL="51150" marR="51150" marT="38375" marB="38375"/>
                </a:tc>
                <a:tc>
                  <a:txBody>
                    <a:bodyPr/>
                    <a:lstStyle/>
                    <a:p>
                      <a:pPr marL="0" marR="0" lvl="0" indent="342900" algn="l" rtl="0">
                        <a:lnSpc>
                          <a:spcPct val="200000"/>
                        </a:lnSpc>
                        <a:spcBef>
                          <a:spcPts val="0"/>
                        </a:spcBef>
                        <a:spcAft>
                          <a:spcPts val="0"/>
                        </a:spcAft>
                        <a:buNone/>
                      </a:pPr>
                      <a:endParaRPr sz="1200" u="none" strike="noStrike" cap="none">
                        <a:latin typeface="Times New Roman"/>
                        <a:ea typeface="Times New Roman"/>
                        <a:cs typeface="Times New Roman"/>
                        <a:sym typeface="Times New Roman"/>
                      </a:endParaRPr>
                    </a:p>
                  </a:txBody>
                  <a:tcPr marL="51150" marR="51150" marT="38375" marB="38375"/>
                </a:tc>
                <a:extLst>
                  <a:ext uri="{0D108BD9-81ED-4DB2-BD59-A6C34878D82A}">
                    <a16:rowId xmlns:a16="http://schemas.microsoft.com/office/drawing/2014/main" val="10001"/>
                  </a:ext>
                </a:extLst>
              </a:tr>
              <a:tr h="514350">
                <a:tc>
                  <a:txBody>
                    <a:bodyPr/>
                    <a:lstStyle/>
                    <a:p>
                      <a:pPr marL="0" marR="0" lvl="0" indent="342900" algn="l" rtl="0">
                        <a:lnSpc>
                          <a:spcPct val="200000"/>
                        </a:lnSpc>
                        <a:spcBef>
                          <a:spcPts val="0"/>
                        </a:spcBef>
                        <a:spcAft>
                          <a:spcPts val="0"/>
                        </a:spcAft>
                        <a:buNone/>
                      </a:pPr>
                      <a:endParaRPr sz="1200" u="none" strike="noStrike" cap="none">
                        <a:latin typeface="Times New Roman"/>
                        <a:ea typeface="Times New Roman"/>
                        <a:cs typeface="Times New Roman"/>
                        <a:sym typeface="Times New Roman"/>
                      </a:endParaRPr>
                    </a:p>
                  </a:txBody>
                  <a:tcPr marL="51150" marR="51150" marT="38375" marB="38375"/>
                </a:tc>
                <a:tc>
                  <a:txBody>
                    <a:bodyPr/>
                    <a:lstStyle/>
                    <a:p>
                      <a:pPr marL="0" marR="0" lvl="0" indent="342900" algn="l" rtl="0">
                        <a:lnSpc>
                          <a:spcPct val="200000"/>
                        </a:lnSpc>
                        <a:spcBef>
                          <a:spcPts val="0"/>
                        </a:spcBef>
                        <a:spcAft>
                          <a:spcPts val="0"/>
                        </a:spcAft>
                        <a:buNone/>
                      </a:pPr>
                      <a:endParaRPr sz="1200" u="none" strike="noStrike" cap="none">
                        <a:latin typeface="Times New Roman"/>
                        <a:ea typeface="Times New Roman"/>
                        <a:cs typeface="Times New Roman"/>
                        <a:sym typeface="Times New Roman"/>
                      </a:endParaRPr>
                    </a:p>
                  </a:txBody>
                  <a:tcPr marL="51150" marR="51150" marT="38375" marB="38375"/>
                </a:tc>
                <a:extLst>
                  <a:ext uri="{0D108BD9-81ED-4DB2-BD59-A6C34878D82A}">
                    <a16:rowId xmlns:a16="http://schemas.microsoft.com/office/drawing/2014/main" val="10002"/>
                  </a:ext>
                </a:extLst>
              </a:tr>
              <a:tr h="514350">
                <a:tc>
                  <a:txBody>
                    <a:bodyPr/>
                    <a:lstStyle/>
                    <a:p>
                      <a:pPr marL="0" marR="0" lvl="0" indent="342900" algn="l" rtl="0">
                        <a:lnSpc>
                          <a:spcPct val="200000"/>
                        </a:lnSpc>
                        <a:spcBef>
                          <a:spcPts val="0"/>
                        </a:spcBef>
                        <a:spcAft>
                          <a:spcPts val="0"/>
                        </a:spcAft>
                        <a:buNone/>
                      </a:pPr>
                      <a:endParaRPr sz="1200" u="none" strike="noStrike" cap="none">
                        <a:latin typeface="Times New Roman"/>
                        <a:ea typeface="Times New Roman"/>
                        <a:cs typeface="Times New Roman"/>
                        <a:sym typeface="Times New Roman"/>
                      </a:endParaRPr>
                    </a:p>
                  </a:txBody>
                  <a:tcPr marL="51150" marR="51150" marT="38375" marB="38375"/>
                </a:tc>
                <a:tc>
                  <a:txBody>
                    <a:bodyPr/>
                    <a:lstStyle/>
                    <a:p>
                      <a:pPr marL="0" marR="0" lvl="0" indent="342900" algn="l" rtl="0">
                        <a:lnSpc>
                          <a:spcPct val="200000"/>
                        </a:lnSpc>
                        <a:spcBef>
                          <a:spcPts val="0"/>
                        </a:spcBef>
                        <a:spcAft>
                          <a:spcPts val="0"/>
                        </a:spcAft>
                        <a:buNone/>
                      </a:pPr>
                      <a:endParaRPr sz="1200" u="none" strike="noStrike" cap="none">
                        <a:latin typeface="Times New Roman"/>
                        <a:ea typeface="Times New Roman"/>
                        <a:cs typeface="Times New Roman"/>
                        <a:sym typeface="Times New Roman"/>
                      </a:endParaRPr>
                    </a:p>
                  </a:txBody>
                  <a:tcPr marL="51150" marR="51150" marT="38375" marB="38375"/>
                </a:tc>
                <a:extLst>
                  <a:ext uri="{0D108BD9-81ED-4DB2-BD59-A6C34878D82A}">
                    <a16:rowId xmlns:a16="http://schemas.microsoft.com/office/drawing/2014/main" val="10003"/>
                  </a:ext>
                </a:extLst>
              </a:tr>
              <a:tr h="514350">
                <a:tc>
                  <a:txBody>
                    <a:bodyPr/>
                    <a:lstStyle/>
                    <a:p>
                      <a:pPr marL="0" marR="0" lvl="0" indent="342900" algn="l" rtl="0">
                        <a:lnSpc>
                          <a:spcPct val="200000"/>
                        </a:lnSpc>
                        <a:spcBef>
                          <a:spcPts val="0"/>
                        </a:spcBef>
                        <a:spcAft>
                          <a:spcPts val="0"/>
                        </a:spcAft>
                        <a:buNone/>
                      </a:pPr>
                      <a:endParaRPr sz="1200" u="none" strike="noStrike" cap="none">
                        <a:latin typeface="Times New Roman"/>
                        <a:ea typeface="Times New Roman"/>
                        <a:cs typeface="Times New Roman"/>
                        <a:sym typeface="Times New Roman"/>
                      </a:endParaRPr>
                    </a:p>
                  </a:txBody>
                  <a:tcPr marL="51150" marR="51150" marT="38375" marB="38375"/>
                </a:tc>
                <a:tc>
                  <a:txBody>
                    <a:bodyPr/>
                    <a:lstStyle/>
                    <a:p>
                      <a:pPr marL="0" marR="0" lvl="0" indent="342900" algn="l" rtl="0">
                        <a:lnSpc>
                          <a:spcPct val="200000"/>
                        </a:lnSpc>
                        <a:spcBef>
                          <a:spcPts val="0"/>
                        </a:spcBef>
                        <a:spcAft>
                          <a:spcPts val="0"/>
                        </a:spcAft>
                        <a:buNone/>
                      </a:pPr>
                      <a:endParaRPr sz="1200" u="none" strike="noStrike" cap="none">
                        <a:latin typeface="Times New Roman"/>
                        <a:ea typeface="Times New Roman"/>
                        <a:cs typeface="Times New Roman"/>
                        <a:sym typeface="Times New Roman"/>
                      </a:endParaRPr>
                    </a:p>
                  </a:txBody>
                  <a:tcPr marL="51150" marR="51150" marT="38375" marB="38375"/>
                </a:tc>
                <a:extLst>
                  <a:ext uri="{0D108BD9-81ED-4DB2-BD59-A6C34878D82A}">
                    <a16:rowId xmlns:a16="http://schemas.microsoft.com/office/drawing/2014/main" val="10004"/>
                  </a:ext>
                </a:extLst>
              </a:tr>
              <a:tr h="514350">
                <a:tc>
                  <a:txBody>
                    <a:bodyPr/>
                    <a:lstStyle/>
                    <a:p>
                      <a:pPr marL="0" marR="0" lvl="0" indent="342900" algn="l" rtl="0">
                        <a:lnSpc>
                          <a:spcPct val="200000"/>
                        </a:lnSpc>
                        <a:spcBef>
                          <a:spcPts val="0"/>
                        </a:spcBef>
                        <a:spcAft>
                          <a:spcPts val="0"/>
                        </a:spcAft>
                        <a:buNone/>
                      </a:pPr>
                      <a:endParaRPr sz="1200" u="none" strike="noStrike" cap="none">
                        <a:latin typeface="Times New Roman"/>
                        <a:ea typeface="Times New Roman"/>
                        <a:cs typeface="Times New Roman"/>
                        <a:sym typeface="Times New Roman"/>
                      </a:endParaRPr>
                    </a:p>
                  </a:txBody>
                  <a:tcPr marL="51150" marR="51150" marT="38375" marB="38375"/>
                </a:tc>
                <a:tc>
                  <a:txBody>
                    <a:bodyPr/>
                    <a:lstStyle/>
                    <a:p>
                      <a:pPr marL="0" marR="0" lvl="0" indent="342900" algn="l" rtl="0">
                        <a:lnSpc>
                          <a:spcPct val="200000"/>
                        </a:lnSpc>
                        <a:spcBef>
                          <a:spcPts val="0"/>
                        </a:spcBef>
                        <a:spcAft>
                          <a:spcPts val="0"/>
                        </a:spcAft>
                        <a:buNone/>
                      </a:pPr>
                      <a:endParaRPr sz="1200" u="none" strike="noStrike" cap="none">
                        <a:latin typeface="Times New Roman"/>
                        <a:ea typeface="Times New Roman"/>
                        <a:cs typeface="Times New Roman"/>
                        <a:sym typeface="Times New Roman"/>
                      </a:endParaRPr>
                    </a:p>
                  </a:txBody>
                  <a:tcPr marL="51150" marR="51150" marT="38375" marB="38375"/>
                </a:tc>
                <a:extLst>
                  <a:ext uri="{0D108BD9-81ED-4DB2-BD59-A6C34878D82A}">
                    <a16:rowId xmlns:a16="http://schemas.microsoft.com/office/drawing/2014/main" val="10005"/>
                  </a:ext>
                </a:extLst>
              </a:tr>
              <a:tr h="514350">
                <a:tc>
                  <a:txBody>
                    <a:bodyPr/>
                    <a:lstStyle/>
                    <a:p>
                      <a:pPr marL="0" marR="0" lvl="0" indent="342900" algn="l" rtl="0">
                        <a:lnSpc>
                          <a:spcPct val="200000"/>
                        </a:lnSpc>
                        <a:spcBef>
                          <a:spcPts val="0"/>
                        </a:spcBef>
                        <a:spcAft>
                          <a:spcPts val="0"/>
                        </a:spcAft>
                        <a:buNone/>
                      </a:pPr>
                      <a:endParaRPr sz="1200" u="none" strike="noStrike" cap="none">
                        <a:latin typeface="Times New Roman"/>
                        <a:ea typeface="Times New Roman"/>
                        <a:cs typeface="Times New Roman"/>
                        <a:sym typeface="Times New Roman"/>
                      </a:endParaRPr>
                    </a:p>
                  </a:txBody>
                  <a:tcPr marL="51150" marR="51150" marT="38375" marB="38375"/>
                </a:tc>
                <a:tc>
                  <a:txBody>
                    <a:bodyPr/>
                    <a:lstStyle/>
                    <a:p>
                      <a:pPr marL="0" marR="0" lvl="0" indent="342900" algn="l" rtl="0">
                        <a:lnSpc>
                          <a:spcPct val="200000"/>
                        </a:lnSpc>
                        <a:spcBef>
                          <a:spcPts val="0"/>
                        </a:spcBef>
                        <a:spcAft>
                          <a:spcPts val="0"/>
                        </a:spcAft>
                        <a:buNone/>
                      </a:pPr>
                      <a:endParaRPr sz="1200" u="none" strike="noStrike" cap="none">
                        <a:latin typeface="Times New Roman"/>
                        <a:ea typeface="Times New Roman"/>
                        <a:cs typeface="Times New Roman"/>
                        <a:sym typeface="Times New Roman"/>
                      </a:endParaRPr>
                    </a:p>
                  </a:txBody>
                  <a:tcPr marL="51150" marR="51150" marT="38375" marB="38375"/>
                </a:tc>
                <a:extLst>
                  <a:ext uri="{0D108BD9-81ED-4DB2-BD59-A6C34878D82A}">
                    <a16:rowId xmlns:a16="http://schemas.microsoft.com/office/drawing/2014/main" val="10006"/>
                  </a:ext>
                </a:extLst>
              </a:tr>
              <a:tr h="514350">
                <a:tc>
                  <a:txBody>
                    <a:bodyPr/>
                    <a:lstStyle/>
                    <a:p>
                      <a:pPr marL="0" marR="0" lvl="0" indent="342900" algn="l" rtl="0">
                        <a:lnSpc>
                          <a:spcPct val="200000"/>
                        </a:lnSpc>
                        <a:spcBef>
                          <a:spcPts val="0"/>
                        </a:spcBef>
                        <a:spcAft>
                          <a:spcPts val="0"/>
                        </a:spcAft>
                        <a:buNone/>
                      </a:pPr>
                      <a:endParaRPr sz="1200" u="none" strike="noStrike" cap="none">
                        <a:latin typeface="Times New Roman"/>
                        <a:ea typeface="Times New Roman"/>
                        <a:cs typeface="Times New Roman"/>
                        <a:sym typeface="Times New Roman"/>
                      </a:endParaRPr>
                    </a:p>
                  </a:txBody>
                  <a:tcPr marL="51150" marR="51150" marT="38375" marB="38375"/>
                </a:tc>
                <a:tc>
                  <a:txBody>
                    <a:bodyPr/>
                    <a:lstStyle/>
                    <a:p>
                      <a:pPr marL="0" marR="0" lvl="0" indent="342900" algn="l" rtl="0">
                        <a:lnSpc>
                          <a:spcPct val="200000"/>
                        </a:lnSpc>
                        <a:spcBef>
                          <a:spcPts val="0"/>
                        </a:spcBef>
                        <a:spcAft>
                          <a:spcPts val="0"/>
                        </a:spcAft>
                        <a:buNone/>
                      </a:pPr>
                      <a:endParaRPr sz="1200" u="none" strike="noStrike" cap="none">
                        <a:latin typeface="Times New Roman"/>
                        <a:ea typeface="Times New Roman"/>
                        <a:cs typeface="Times New Roman"/>
                        <a:sym typeface="Times New Roman"/>
                      </a:endParaRPr>
                    </a:p>
                  </a:txBody>
                  <a:tcPr marL="51150" marR="51150" marT="38375" marB="38375"/>
                </a:tc>
                <a:extLst>
                  <a:ext uri="{0D108BD9-81ED-4DB2-BD59-A6C34878D82A}">
                    <a16:rowId xmlns:a16="http://schemas.microsoft.com/office/drawing/2014/main" val="10007"/>
                  </a:ext>
                </a:extLst>
              </a:tr>
              <a:tr h="514350">
                <a:tc>
                  <a:txBody>
                    <a:bodyPr/>
                    <a:lstStyle/>
                    <a:p>
                      <a:pPr marL="0" marR="0" lvl="0" indent="342900" algn="l" rtl="0">
                        <a:lnSpc>
                          <a:spcPct val="200000"/>
                        </a:lnSpc>
                        <a:spcBef>
                          <a:spcPts val="0"/>
                        </a:spcBef>
                        <a:spcAft>
                          <a:spcPts val="0"/>
                        </a:spcAft>
                        <a:buNone/>
                      </a:pPr>
                      <a:endParaRPr sz="1200" u="none" strike="noStrike" cap="none">
                        <a:latin typeface="Times New Roman"/>
                        <a:ea typeface="Times New Roman"/>
                        <a:cs typeface="Times New Roman"/>
                        <a:sym typeface="Times New Roman"/>
                      </a:endParaRPr>
                    </a:p>
                  </a:txBody>
                  <a:tcPr marL="51150" marR="51150" marT="38375" marB="38375"/>
                </a:tc>
                <a:tc>
                  <a:txBody>
                    <a:bodyPr/>
                    <a:lstStyle/>
                    <a:p>
                      <a:pPr marL="0" marR="0" lvl="0" indent="342900" algn="l" rtl="0">
                        <a:lnSpc>
                          <a:spcPct val="200000"/>
                        </a:lnSpc>
                        <a:spcBef>
                          <a:spcPts val="0"/>
                        </a:spcBef>
                        <a:spcAft>
                          <a:spcPts val="0"/>
                        </a:spcAft>
                        <a:buNone/>
                      </a:pPr>
                      <a:endParaRPr sz="1200" u="none" strike="noStrike" cap="none">
                        <a:latin typeface="Times New Roman"/>
                        <a:ea typeface="Times New Roman"/>
                        <a:cs typeface="Times New Roman"/>
                        <a:sym typeface="Times New Roman"/>
                      </a:endParaRPr>
                    </a:p>
                  </a:txBody>
                  <a:tcPr marL="51150" marR="51150" marT="38375" marB="38375"/>
                </a:tc>
                <a:extLst>
                  <a:ext uri="{0D108BD9-81ED-4DB2-BD59-A6C34878D82A}">
                    <a16:rowId xmlns:a16="http://schemas.microsoft.com/office/drawing/2014/main" val="10008"/>
                  </a:ext>
                </a:extLst>
              </a:tr>
            </a:tbl>
          </a:graphicData>
        </a:graphic>
      </p:graphicFrame>
      <p:sp>
        <p:nvSpPr>
          <p:cNvPr id="2" name="Google Shape;80;p17">
            <a:extLst>
              <a:ext uri="{FF2B5EF4-FFF2-40B4-BE49-F238E27FC236}">
                <a16:creationId xmlns:a16="http://schemas.microsoft.com/office/drawing/2014/main" id="{AED11DE8-2B5D-8EFD-135E-4127ED0CE336}"/>
              </a:ext>
            </a:extLst>
          </p:cNvPr>
          <p:cNvSpPr txBox="1"/>
          <p:nvPr/>
        </p:nvSpPr>
        <p:spPr>
          <a:xfrm>
            <a:off x="3269850" y="0"/>
            <a:ext cx="2604300" cy="4464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it" sz="1700" b="1" dirty="0">
                <a:solidFill>
                  <a:srgbClr val="FF0000"/>
                </a:solidFill>
                <a:latin typeface="Times New Roman"/>
                <a:ea typeface="Times New Roman"/>
                <a:cs typeface="Times New Roman"/>
                <a:sym typeface="Times New Roman"/>
              </a:rPr>
              <a:t>Textual features</a:t>
            </a:r>
            <a:endParaRPr sz="1700" b="1" dirty="0">
              <a:solidFill>
                <a:srgbClr val="FF0000"/>
              </a:solidFill>
              <a:latin typeface="Times New Roman"/>
              <a:ea typeface="Times New Roman"/>
              <a:cs typeface="Times New Roman"/>
              <a:sym typeface="Times New Roman"/>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Google Shape;93;p19"/>
          <p:cNvSpPr txBox="1"/>
          <p:nvPr/>
        </p:nvSpPr>
        <p:spPr>
          <a:xfrm>
            <a:off x="529000" y="406200"/>
            <a:ext cx="8430900" cy="41517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it" sz="2000" b="1" dirty="0">
                <a:solidFill>
                  <a:schemeClr val="dk1"/>
                </a:solidFill>
                <a:latin typeface="Times New Roman"/>
                <a:ea typeface="Times New Roman"/>
                <a:cs typeface="Times New Roman"/>
                <a:sym typeface="Times New Roman"/>
              </a:rPr>
              <a:t>Homework</a:t>
            </a:r>
            <a:r>
              <a:rPr lang="it" sz="2000" dirty="0">
                <a:solidFill>
                  <a:schemeClr val="dk1"/>
                </a:solidFill>
                <a:latin typeface="Times New Roman"/>
                <a:ea typeface="Times New Roman"/>
                <a:cs typeface="Times New Roman"/>
                <a:sym typeface="Times New Roman"/>
              </a:rPr>
              <a:t>. Referring to the table “Stages and Functions”, for our next class, bring to class </a:t>
            </a:r>
            <a:r>
              <a:rPr lang="it" sz="2000" b="1" dirty="0">
                <a:solidFill>
                  <a:schemeClr val="dk1"/>
                </a:solidFill>
                <a:latin typeface="Times New Roman"/>
                <a:ea typeface="Times New Roman"/>
                <a:cs typeface="Times New Roman"/>
                <a:sym typeface="Times New Roman"/>
              </a:rPr>
              <a:t>two facts</a:t>
            </a:r>
            <a:r>
              <a:rPr lang="it" sz="2000" dirty="0">
                <a:solidFill>
                  <a:schemeClr val="dk1"/>
                </a:solidFill>
                <a:latin typeface="Times New Roman"/>
                <a:ea typeface="Times New Roman"/>
                <a:cs typeface="Times New Roman"/>
                <a:sym typeface="Times New Roman"/>
              </a:rPr>
              <a:t> about the painter </a:t>
            </a:r>
            <a:r>
              <a:rPr lang="it" sz="2000" b="1" dirty="0">
                <a:solidFill>
                  <a:schemeClr val="dk1"/>
                </a:solidFill>
                <a:latin typeface="Times New Roman"/>
                <a:ea typeface="Times New Roman"/>
                <a:cs typeface="Times New Roman"/>
                <a:sym typeface="Times New Roman"/>
              </a:rPr>
              <a:t>Paolo Veronese</a:t>
            </a:r>
            <a:r>
              <a:rPr lang="it" sz="2000" dirty="0">
                <a:solidFill>
                  <a:schemeClr val="dk1"/>
                </a:solidFill>
                <a:latin typeface="Times New Roman"/>
                <a:ea typeface="Times New Roman"/>
                <a:cs typeface="Times New Roman"/>
                <a:sym typeface="Times New Roman"/>
              </a:rPr>
              <a:t> for every stage we created together in class.</a:t>
            </a:r>
            <a:endParaRPr sz="2000" dirty="0">
              <a:solidFill>
                <a:schemeClr val="dk1"/>
              </a:solidFill>
              <a:latin typeface="Times New Roman"/>
              <a:ea typeface="Times New Roman"/>
              <a:cs typeface="Times New Roman"/>
              <a:sym typeface="Times New Roman"/>
            </a:endParaRPr>
          </a:p>
          <a:p>
            <a:pPr marL="0" lvl="0" indent="0" algn="l" rtl="0">
              <a:lnSpc>
                <a:spcPct val="115000"/>
              </a:lnSpc>
              <a:spcBef>
                <a:spcPts val="0"/>
              </a:spcBef>
              <a:spcAft>
                <a:spcPts val="0"/>
              </a:spcAft>
              <a:buNone/>
            </a:pPr>
            <a:r>
              <a:rPr lang="it" sz="2000" dirty="0">
                <a:solidFill>
                  <a:schemeClr val="dk1"/>
                </a:solidFill>
                <a:latin typeface="Times New Roman"/>
                <a:ea typeface="Times New Roman"/>
                <a:cs typeface="Times New Roman"/>
                <a:sym typeface="Times New Roman"/>
              </a:rPr>
              <a:t> </a:t>
            </a:r>
            <a:endParaRPr sz="2000" dirty="0">
              <a:solidFill>
                <a:schemeClr val="dk1"/>
              </a:solidFill>
              <a:latin typeface="Times New Roman"/>
              <a:ea typeface="Times New Roman"/>
              <a:cs typeface="Times New Roman"/>
              <a:sym typeface="Times New Roman"/>
            </a:endParaRPr>
          </a:p>
          <a:p>
            <a:pPr marL="0" lvl="0" indent="0" algn="l" rtl="0">
              <a:lnSpc>
                <a:spcPct val="115000"/>
              </a:lnSpc>
              <a:spcBef>
                <a:spcPts val="0"/>
              </a:spcBef>
              <a:spcAft>
                <a:spcPts val="0"/>
              </a:spcAft>
              <a:buClr>
                <a:schemeClr val="dk1"/>
              </a:buClr>
              <a:buSzPts val="1100"/>
              <a:buFont typeface="Arial"/>
              <a:buNone/>
            </a:pPr>
            <a:endParaRPr sz="2000" dirty="0">
              <a:solidFill>
                <a:schemeClr val="dk1"/>
              </a:solidFill>
              <a:latin typeface="Times New Roman"/>
              <a:ea typeface="Times New Roman"/>
              <a:cs typeface="Times New Roman"/>
              <a:sym typeface="Times New Roman"/>
            </a:endParaRPr>
          </a:p>
          <a:p>
            <a:pPr marL="0" lvl="0" indent="0" algn="l" rtl="0">
              <a:lnSpc>
                <a:spcPct val="115000"/>
              </a:lnSpc>
              <a:spcBef>
                <a:spcPts val="0"/>
              </a:spcBef>
              <a:spcAft>
                <a:spcPts val="0"/>
              </a:spcAft>
              <a:buClr>
                <a:schemeClr val="dk1"/>
              </a:buClr>
              <a:buSzPts val="1100"/>
              <a:buFont typeface="Arial"/>
              <a:buNone/>
            </a:pPr>
            <a:r>
              <a:rPr lang="it" sz="1800" dirty="0">
                <a:solidFill>
                  <a:schemeClr val="dk1"/>
                </a:solidFill>
                <a:latin typeface="Times New Roman"/>
                <a:ea typeface="Times New Roman"/>
                <a:cs typeface="Times New Roman"/>
                <a:sym typeface="Times New Roman"/>
              </a:rPr>
              <a:t>This is the list of reliable sources in English:</a:t>
            </a:r>
            <a:endParaRPr sz="1800" dirty="0">
              <a:solidFill>
                <a:schemeClr val="dk1"/>
              </a:solidFill>
              <a:latin typeface="Times New Roman"/>
              <a:ea typeface="Times New Roman"/>
              <a:cs typeface="Times New Roman"/>
              <a:sym typeface="Times New Roman"/>
            </a:endParaRPr>
          </a:p>
          <a:p>
            <a:pPr marL="0" lvl="0" indent="0" algn="l" rtl="0">
              <a:lnSpc>
                <a:spcPct val="115000"/>
              </a:lnSpc>
              <a:spcBef>
                <a:spcPts val="0"/>
              </a:spcBef>
              <a:spcAft>
                <a:spcPts val="0"/>
              </a:spcAft>
              <a:buClr>
                <a:schemeClr val="dk1"/>
              </a:buClr>
              <a:buSzPts val="1100"/>
              <a:buFont typeface="Arial"/>
              <a:buNone/>
            </a:pPr>
            <a:r>
              <a:rPr lang="it" sz="1800" u="sng" dirty="0">
                <a:solidFill>
                  <a:srgbClr val="0563C1"/>
                </a:solidFill>
                <a:latin typeface="Times New Roman"/>
                <a:ea typeface="Times New Roman"/>
                <a:cs typeface="Times New Roman"/>
                <a:sym typeface="Times New Roman"/>
                <a:hlinkClick r:id="rId3">
                  <a:extLst>
                    <a:ext uri="{A12FA001-AC4F-418D-AE19-62706E023703}">
                      <ahyp:hlinkClr xmlns:ahyp="http://schemas.microsoft.com/office/drawing/2018/hyperlinkcolor" val="tx"/>
                    </a:ext>
                  </a:extLst>
                </a:hlinkClick>
              </a:rPr>
              <a:t>https://en.wikipedia.org/wiki/Paolo_Veronese</a:t>
            </a:r>
            <a:endParaRPr sz="1800" u="sng" dirty="0">
              <a:solidFill>
                <a:srgbClr val="0563C1"/>
              </a:solidFill>
              <a:latin typeface="Times New Roman"/>
              <a:ea typeface="Times New Roman"/>
              <a:cs typeface="Times New Roman"/>
              <a:sym typeface="Times New Roman"/>
            </a:endParaRPr>
          </a:p>
          <a:p>
            <a:pPr marL="0" lvl="0" indent="0" algn="l" rtl="0">
              <a:lnSpc>
                <a:spcPct val="115000"/>
              </a:lnSpc>
              <a:spcBef>
                <a:spcPts val="0"/>
              </a:spcBef>
              <a:spcAft>
                <a:spcPts val="0"/>
              </a:spcAft>
              <a:buClr>
                <a:schemeClr val="dk1"/>
              </a:buClr>
              <a:buSzPts val="1100"/>
              <a:buFont typeface="Arial"/>
              <a:buNone/>
            </a:pPr>
            <a:r>
              <a:rPr lang="it" sz="1800" u="sng" dirty="0">
                <a:solidFill>
                  <a:srgbClr val="0563C1"/>
                </a:solidFill>
                <a:latin typeface="Times New Roman"/>
                <a:ea typeface="Times New Roman"/>
                <a:cs typeface="Times New Roman"/>
                <a:sym typeface="Times New Roman"/>
                <a:hlinkClick r:id="rId4">
                  <a:extLst>
                    <a:ext uri="{A12FA001-AC4F-418D-AE19-62706E023703}">
                      <ahyp:hlinkClr xmlns:ahyp="http://schemas.microsoft.com/office/drawing/2018/hyperlinkcolor" val="tx"/>
                    </a:ext>
                  </a:extLst>
                </a:hlinkClick>
              </a:rPr>
              <a:t>https://artuk.org/discover/artworks/search/actor:veronese-paolo-15281588</a:t>
            </a:r>
            <a:endParaRPr sz="1800" u="sng" dirty="0">
              <a:solidFill>
                <a:srgbClr val="0563C1"/>
              </a:solidFill>
              <a:latin typeface="Times New Roman"/>
              <a:ea typeface="Times New Roman"/>
              <a:cs typeface="Times New Roman"/>
              <a:sym typeface="Times New Roman"/>
            </a:endParaRPr>
          </a:p>
          <a:p>
            <a:pPr marL="0" lvl="0" indent="0" algn="l" rtl="0">
              <a:lnSpc>
                <a:spcPct val="115000"/>
              </a:lnSpc>
              <a:spcBef>
                <a:spcPts val="0"/>
              </a:spcBef>
              <a:spcAft>
                <a:spcPts val="0"/>
              </a:spcAft>
              <a:buClr>
                <a:schemeClr val="dk1"/>
              </a:buClr>
              <a:buSzPts val="1100"/>
              <a:buFont typeface="Arial"/>
              <a:buNone/>
            </a:pPr>
            <a:r>
              <a:rPr lang="it" sz="1800" u="sng" dirty="0">
                <a:solidFill>
                  <a:srgbClr val="0563C1"/>
                </a:solidFill>
                <a:latin typeface="Times New Roman"/>
                <a:ea typeface="Times New Roman"/>
                <a:cs typeface="Times New Roman"/>
                <a:sym typeface="Times New Roman"/>
                <a:hlinkClick r:id="rId5">
                  <a:extLst>
                    <a:ext uri="{A12FA001-AC4F-418D-AE19-62706E023703}">
                      <ahyp:hlinkClr xmlns:ahyp="http://schemas.microsoft.com/office/drawing/2018/hyperlinkcolor" val="tx"/>
                    </a:ext>
                  </a:extLst>
                </a:hlinkClick>
              </a:rPr>
              <a:t>https://www.wga.hu/frames-e.html?/bio/v/veronese/biograph.html</a:t>
            </a:r>
            <a:endParaRPr sz="1800" u="sng" dirty="0">
              <a:solidFill>
                <a:srgbClr val="0563C1"/>
              </a:solidFill>
              <a:latin typeface="Times New Roman"/>
              <a:ea typeface="Times New Roman"/>
              <a:cs typeface="Times New Roman"/>
              <a:sym typeface="Times New Roman"/>
            </a:endParaRPr>
          </a:p>
          <a:p>
            <a:pPr marL="0" lvl="0" indent="0" algn="l" rtl="0">
              <a:lnSpc>
                <a:spcPct val="115000"/>
              </a:lnSpc>
              <a:spcBef>
                <a:spcPts val="0"/>
              </a:spcBef>
              <a:spcAft>
                <a:spcPts val="0"/>
              </a:spcAft>
              <a:buClr>
                <a:schemeClr val="dk1"/>
              </a:buClr>
              <a:buSzPts val="1100"/>
              <a:buFont typeface="Arial"/>
              <a:buNone/>
            </a:pPr>
            <a:r>
              <a:rPr lang="it" sz="1800" u="sng" dirty="0">
                <a:solidFill>
                  <a:srgbClr val="0563C1"/>
                </a:solidFill>
                <a:latin typeface="Times New Roman"/>
                <a:ea typeface="Times New Roman"/>
                <a:cs typeface="Times New Roman"/>
                <a:sym typeface="Times New Roman"/>
                <a:hlinkClick r:id="rId6">
                  <a:extLst>
                    <a:ext uri="{A12FA001-AC4F-418D-AE19-62706E023703}">
                      <ahyp:hlinkClr xmlns:ahyp="http://schemas.microsoft.com/office/drawing/2018/hyperlinkcolor" val="tx"/>
                    </a:ext>
                  </a:extLst>
                </a:hlinkClick>
              </a:rPr>
              <a:t>https://www.nationalgallery.org.uk/artists/paolo-veronese</a:t>
            </a:r>
            <a:endParaRPr sz="1800" u="sng" dirty="0">
              <a:solidFill>
                <a:srgbClr val="0563C1"/>
              </a:solidFill>
              <a:latin typeface="Times New Roman"/>
              <a:ea typeface="Times New Roman"/>
              <a:cs typeface="Times New Roman"/>
              <a:sym typeface="Times New Roman"/>
            </a:endParaRPr>
          </a:p>
          <a:p>
            <a:pPr marL="0" lvl="0" indent="0" algn="l" rtl="0">
              <a:lnSpc>
                <a:spcPct val="115000"/>
              </a:lnSpc>
              <a:spcBef>
                <a:spcPts val="0"/>
              </a:spcBef>
              <a:spcAft>
                <a:spcPts val="0"/>
              </a:spcAft>
              <a:buClr>
                <a:schemeClr val="dk1"/>
              </a:buClr>
              <a:buSzPts val="1100"/>
              <a:buFont typeface="Arial"/>
              <a:buNone/>
            </a:pPr>
            <a:r>
              <a:rPr lang="it" sz="1800" u="sng" dirty="0">
                <a:solidFill>
                  <a:srgbClr val="0563C1"/>
                </a:solidFill>
                <a:latin typeface="Times New Roman"/>
                <a:ea typeface="Times New Roman"/>
                <a:cs typeface="Times New Roman"/>
                <a:sym typeface="Times New Roman"/>
                <a:hlinkClick r:id="rId7">
                  <a:extLst>
                    <a:ext uri="{A12FA001-AC4F-418D-AE19-62706E023703}">
                      <ahyp:hlinkClr xmlns:ahyp="http://schemas.microsoft.com/office/drawing/2018/hyperlinkcolor" val="tx"/>
                    </a:ext>
                  </a:extLst>
                </a:hlinkClick>
              </a:rPr>
              <a:t>https://www.britannica.com/biography/Paolo-Veronese</a:t>
            </a:r>
            <a:endParaRPr sz="1800" u="sng" dirty="0">
              <a:solidFill>
                <a:srgbClr val="0563C1"/>
              </a:solidFill>
              <a:latin typeface="Times New Roman"/>
              <a:ea typeface="Times New Roman"/>
              <a:cs typeface="Times New Roman"/>
              <a:sym typeface="Times New Roman"/>
            </a:endParaRPr>
          </a:p>
          <a:p>
            <a:pPr marL="0" lvl="0" indent="0" algn="l" rtl="0">
              <a:spcBef>
                <a:spcPts val="0"/>
              </a:spcBef>
              <a:spcAft>
                <a:spcPts val="0"/>
              </a:spcAft>
              <a:buNone/>
            </a:pPr>
            <a:endParaRPr dirty="0">
              <a:latin typeface="Times New Roman"/>
              <a:ea typeface="Times New Roman"/>
              <a:cs typeface="Times New Roman"/>
              <a:sym typeface="Times New Roman"/>
            </a:endParaRPr>
          </a:p>
        </p:txBody>
      </p:sp>
      <p:pic>
        <p:nvPicPr>
          <p:cNvPr id="94" name="Google Shape;94;p19"/>
          <p:cNvPicPr preferRelativeResize="0"/>
          <p:nvPr/>
        </p:nvPicPr>
        <p:blipFill>
          <a:blip r:embed="rId8">
            <a:alphaModFix/>
          </a:blip>
          <a:stretch>
            <a:fillRect/>
          </a:stretch>
        </p:blipFill>
        <p:spPr>
          <a:xfrm>
            <a:off x="7558800" y="3084200"/>
            <a:ext cx="1585200" cy="199537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ctrTitle"/>
          </p:nvPr>
        </p:nvSpPr>
        <p:spPr>
          <a:xfrm>
            <a:off x="311700" y="156746"/>
            <a:ext cx="8520600" cy="20526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en-US" sz="3600" dirty="0"/>
              <a:t>How to write a short biography of a painter</a:t>
            </a:r>
          </a:p>
        </p:txBody>
      </p:sp>
      <p:sp>
        <p:nvSpPr>
          <p:cNvPr id="61" name="Google Shape;61;p14"/>
          <p:cNvSpPr txBox="1">
            <a:spLocks noGrp="1"/>
          </p:cNvSpPr>
          <p:nvPr>
            <p:ph type="subTitle" idx="1"/>
          </p:nvPr>
        </p:nvSpPr>
        <p:spPr>
          <a:xfrm>
            <a:off x="311700" y="2141555"/>
            <a:ext cx="8520600" cy="1132324"/>
          </a:xfrm>
          <a:prstGeom prst="rect">
            <a:avLst/>
          </a:prstGeom>
        </p:spPr>
        <p:txBody>
          <a:bodyPr spcFirstLastPara="1" wrap="square" lIns="91425" tIns="91425" rIns="91425" bIns="91425" anchor="t" anchorCtr="0">
            <a:normAutofit/>
          </a:bodyPr>
          <a:lstStyle/>
          <a:p>
            <a:pPr marL="0" lvl="0" indent="0" algn="ctr" rtl="0">
              <a:lnSpc>
                <a:spcPct val="210000"/>
              </a:lnSpc>
              <a:spcBef>
                <a:spcPts val="0"/>
              </a:spcBef>
              <a:spcAft>
                <a:spcPts val="0"/>
              </a:spcAft>
              <a:buNone/>
            </a:pPr>
            <a:r>
              <a:rPr lang="it" sz="2400" dirty="0"/>
              <a:t>Step 4 – Joint Construction</a:t>
            </a:r>
            <a:endParaRPr sz="2400" dirty="0"/>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Advantage">
  <a:themeElements>
    <a:clrScheme name="CILC">
      <a:dk1>
        <a:sysClr val="windowText" lastClr="000000"/>
      </a:dk1>
      <a:lt1>
        <a:sysClr val="window" lastClr="FFFFFF"/>
      </a:lt1>
      <a:dk2>
        <a:srgbClr val="1C4D56"/>
      </a:dk2>
      <a:lt2>
        <a:srgbClr val="C5C7C9"/>
      </a:lt2>
      <a:accent1>
        <a:srgbClr val="1C4D56"/>
      </a:accent1>
      <a:accent2>
        <a:srgbClr val="ED9D1E"/>
      </a:accent2>
      <a:accent3>
        <a:srgbClr val="025EAB"/>
      </a:accent3>
      <a:accent4>
        <a:srgbClr val="01AA4F"/>
      </a:accent4>
      <a:accent5>
        <a:srgbClr val="4BACC6"/>
      </a:accent5>
      <a:accent6>
        <a:srgbClr val="FEC40D"/>
      </a:accent6>
      <a:hlink>
        <a:srgbClr val="C1D029"/>
      </a:hlink>
      <a:folHlink>
        <a:srgbClr val="C1D029"/>
      </a:folHlink>
    </a:clrScheme>
    <a:fontScheme name="Advantage">
      <a:majorFont>
        <a:latin typeface="Rockwell"/>
        <a:ea typeface=""/>
        <a:cs typeface=""/>
        <a:font script="Jpan" typeface="ＭＳ ゴシック"/>
        <a:font script="Hans" typeface="宋体"/>
        <a:font script="Hant" typeface="新細明體"/>
      </a:majorFont>
      <a:minorFont>
        <a:latin typeface="Rockwell"/>
        <a:ea typeface=""/>
        <a:cs typeface=""/>
        <a:font script="Jpan" typeface="ＭＳ ゴシック"/>
        <a:font script="Hans" typeface="宋体"/>
        <a:font script="Hant" typeface="新細明體"/>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171</TotalTime>
  <Words>920</Words>
  <Application>Microsoft Office PowerPoint</Application>
  <PresentationFormat>On-screen Show (16:9)</PresentationFormat>
  <Paragraphs>61</Paragraphs>
  <Slides>11</Slides>
  <Notes>9</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11</vt:i4>
      </vt:variant>
    </vt:vector>
  </HeadingPairs>
  <TitlesOfParts>
    <vt:vector size="21" baseType="lpstr">
      <vt:lpstr>Avenir Light</vt:lpstr>
      <vt:lpstr>Rockwell</vt:lpstr>
      <vt:lpstr>Roboto</vt:lpstr>
      <vt:lpstr>Wingdings</vt:lpstr>
      <vt:lpstr>Avenir   </vt:lpstr>
      <vt:lpstr>Arial</vt:lpstr>
      <vt:lpstr>Times New Roman</vt:lpstr>
      <vt:lpstr>Calibri</vt:lpstr>
      <vt:lpstr>Simple Light</vt:lpstr>
      <vt:lpstr>Advantage</vt:lpstr>
      <vt:lpstr>PowerPoint Presentation</vt:lpstr>
      <vt:lpstr>How to write a short biography of a painter </vt:lpstr>
      <vt:lpstr>Learning objectives for today</vt:lpstr>
      <vt:lpstr>LET’S TALK ABOUT GENRE. WHAT IS A GENRE?</vt:lpstr>
      <vt:lpstr>PowerPoint Presentation</vt:lpstr>
      <vt:lpstr>PowerPoint Presentation</vt:lpstr>
      <vt:lpstr>PowerPoint Presentation</vt:lpstr>
      <vt:lpstr>PowerPoint Presentation</vt:lpstr>
      <vt:lpstr>How to write a short biography of a painter</vt:lpstr>
      <vt:lpstr>Learning objectives for today</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Objectives for today</dc:title>
  <cp:lastModifiedBy>Syelle</cp:lastModifiedBy>
  <cp:revision>14</cp:revision>
  <dcterms:modified xsi:type="dcterms:W3CDTF">2025-10-29T15:23:02Z</dcterms:modified>
</cp:coreProperties>
</file>