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3" r:id="rId2"/>
    <p:sldMasterId id="2147483681" r:id="rId3"/>
    <p:sldMasterId id="2147483720" r:id="rId4"/>
    <p:sldMasterId id="2147483706" r:id="rId5"/>
  </p:sldMasterIdLst>
  <p:notesMasterIdLst>
    <p:notesMasterId r:id="rId30"/>
  </p:notesMasterIdLst>
  <p:sldIdLst>
    <p:sldId id="260" r:id="rId6"/>
    <p:sldId id="304" r:id="rId7"/>
    <p:sldId id="305" r:id="rId8"/>
    <p:sldId id="309" r:id="rId9"/>
    <p:sldId id="310" r:id="rId10"/>
    <p:sldId id="311" r:id="rId11"/>
    <p:sldId id="306" r:id="rId12"/>
    <p:sldId id="312" r:id="rId13"/>
    <p:sldId id="316" r:id="rId14"/>
    <p:sldId id="313" r:id="rId15"/>
    <p:sldId id="269" r:id="rId16"/>
    <p:sldId id="292" r:id="rId17"/>
    <p:sldId id="293" r:id="rId18"/>
    <p:sldId id="314" r:id="rId19"/>
    <p:sldId id="301" r:id="rId20"/>
    <p:sldId id="302" r:id="rId21"/>
    <p:sldId id="297" r:id="rId22"/>
    <p:sldId id="315" r:id="rId23"/>
    <p:sldId id="300" r:id="rId24"/>
    <p:sldId id="299" r:id="rId25"/>
    <p:sldId id="307" r:id="rId26"/>
    <p:sldId id="317" r:id="rId27"/>
    <p:sldId id="308" r:id="rId28"/>
    <p:sldId id="27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4310BB-DD75-8E74-6C20-6219B7E37CC8}" name="Coco Fitterman" initials="CF" userId="S::coco.fitterman17@login.cuny.edu::8ed1b7eb-468d-4fca-85d1-6d5cbf7a832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Teresa O'Neill" initial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57B683"/>
    <a:srgbClr val="F8C410"/>
    <a:srgbClr val="FFFC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468B7E-63CC-4193-9311-83AA5FE93873}" v="10" dt="2025-10-28T21:34:00.5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81" autoAdjust="0"/>
    <p:restoredTop sz="94701"/>
  </p:normalViewPr>
  <p:slideViewPr>
    <p:cSldViewPr snapToGrid="0">
      <p:cViewPr varScale="1">
        <p:scale>
          <a:sx n="39" d="100"/>
          <a:sy n="39" d="100"/>
        </p:scale>
        <p:origin x="1378" y="1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elle Graves" userId="01fae75a-d78c-4dcb-847c-2b3c53ced78e" providerId="ADAL" clId="{4F8075BA-8C66-4540-BC15-1CAF4AF864BE}"/>
    <pc:docChg chg="undo custSel addSld delSld modSld delMainMaster">
      <pc:chgData name="Syelle Graves" userId="01fae75a-d78c-4dcb-847c-2b3c53ced78e" providerId="ADAL" clId="{4F8075BA-8C66-4540-BC15-1CAF4AF864BE}" dt="2025-10-29T15:20:10.263" v="260" actId="403"/>
      <pc:docMkLst>
        <pc:docMk/>
      </pc:docMkLst>
      <pc:sldChg chg="addSp delSp modSp mod">
        <pc:chgData name="Syelle Graves" userId="01fae75a-d78c-4dcb-847c-2b3c53ced78e" providerId="ADAL" clId="{4F8075BA-8C66-4540-BC15-1CAF4AF864BE}" dt="2025-10-29T15:20:10.263" v="260" actId="403"/>
        <pc:sldMkLst>
          <pc:docMk/>
          <pc:sldMk cId="1607790850" sldId="260"/>
        </pc:sldMkLst>
        <pc:spChg chg="add mod">
          <ac:chgData name="Syelle Graves" userId="01fae75a-d78c-4dcb-847c-2b3c53ced78e" providerId="ADAL" clId="{4F8075BA-8C66-4540-BC15-1CAF4AF864BE}" dt="2025-10-29T15:20:10.263" v="260" actId="403"/>
          <ac:spMkLst>
            <pc:docMk/>
            <pc:sldMk cId="1607790850" sldId="260"/>
            <ac:spMk id="2" creationId="{8CF18B8F-D074-7194-6338-5CEC20E676AC}"/>
          </ac:spMkLst>
        </pc:spChg>
        <pc:spChg chg="mod">
          <ac:chgData name="Syelle Graves" userId="01fae75a-d78c-4dcb-847c-2b3c53ced78e" providerId="ADAL" clId="{4F8075BA-8C66-4540-BC15-1CAF4AF864BE}" dt="2025-10-28T20:13:32.037" v="171" actId="1076"/>
          <ac:spMkLst>
            <pc:docMk/>
            <pc:sldMk cId="1607790850" sldId="260"/>
            <ac:spMk id="3" creationId="{00000000-0000-0000-0000-000000000000}"/>
          </ac:spMkLst>
        </pc:spChg>
        <pc:spChg chg="add mod">
          <ac:chgData name="Syelle Graves" userId="01fae75a-d78c-4dcb-847c-2b3c53ced78e" providerId="ADAL" clId="{4F8075BA-8C66-4540-BC15-1CAF4AF864BE}" dt="2025-10-28T20:31:22.237" v="244" actId="255"/>
          <ac:spMkLst>
            <pc:docMk/>
            <pc:sldMk cId="1607790850" sldId="260"/>
            <ac:spMk id="4" creationId="{D4C38DFE-5373-26F6-461B-A22A598B4FEA}"/>
          </ac:spMkLst>
        </pc:spChg>
        <pc:spChg chg="mod">
          <ac:chgData name="Syelle Graves" userId="01fae75a-d78c-4dcb-847c-2b3c53ced78e" providerId="ADAL" clId="{4F8075BA-8C66-4540-BC15-1CAF4AF864BE}" dt="2025-10-28T20:16:30.437" v="193" actId="1076"/>
          <ac:spMkLst>
            <pc:docMk/>
            <pc:sldMk cId="1607790850" sldId="260"/>
            <ac:spMk id="6" creationId="{00000000-0000-0000-0000-000000000000}"/>
          </ac:spMkLst>
        </pc:spChg>
        <pc:picChg chg="mod">
          <ac:chgData name="Syelle Graves" userId="01fae75a-d78c-4dcb-847c-2b3c53ced78e" providerId="ADAL" clId="{4F8075BA-8C66-4540-BC15-1CAF4AF864BE}" dt="2025-10-28T20:30:30.106" v="240" actId="1076"/>
          <ac:picMkLst>
            <pc:docMk/>
            <pc:sldMk cId="1607790850" sldId="260"/>
            <ac:picMk id="5" creationId="{2FAC05D9-90D8-020E-5D42-CBF739F49FBA}"/>
          </ac:picMkLst>
        </pc:picChg>
        <pc:picChg chg="add mod">
          <ac:chgData name="Syelle Graves" userId="01fae75a-d78c-4dcb-847c-2b3c53ced78e" providerId="ADAL" clId="{4F8075BA-8C66-4540-BC15-1CAF4AF864BE}" dt="2025-10-28T20:02:31.560" v="128" actId="1076"/>
          <ac:picMkLst>
            <pc:docMk/>
            <pc:sldMk cId="1607790850" sldId="260"/>
            <ac:picMk id="7" creationId="{3BA7A013-B0B5-6A32-BF49-C5E451CDCB36}"/>
          </ac:picMkLst>
        </pc:picChg>
        <pc:picChg chg="add mod">
          <ac:chgData name="Syelle Graves" userId="01fae75a-d78c-4dcb-847c-2b3c53ced78e" providerId="ADAL" clId="{4F8075BA-8C66-4540-BC15-1CAF4AF864BE}" dt="2025-10-28T21:34:41.579" v="259" actId="1076"/>
          <ac:picMkLst>
            <pc:docMk/>
            <pc:sldMk cId="1607790850" sldId="260"/>
            <ac:picMk id="8" creationId="{8A937306-6C98-073C-1809-3AFD6E4D0453}"/>
          </ac:picMkLst>
        </pc:picChg>
        <pc:picChg chg="add del mod">
          <ac:chgData name="Syelle Graves" userId="01fae75a-d78c-4dcb-847c-2b3c53ced78e" providerId="ADAL" clId="{4F8075BA-8C66-4540-BC15-1CAF4AF864BE}" dt="2025-10-28T21:33:55.590" v="252" actId="478"/>
          <ac:picMkLst>
            <pc:docMk/>
            <pc:sldMk cId="1607790850" sldId="260"/>
            <ac:picMk id="9" creationId="{6EC0430D-7278-FD4E-58DD-DE3A0E4702F9}"/>
          </ac:picMkLst>
        </pc:picChg>
        <pc:picChg chg="add mod">
          <ac:chgData name="Syelle Graves" userId="01fae75a-d78c-4dcb-847c-2b3c53ced78e" providerId="ADAL" clId="{4F8075BA-8C66-4540-BC15-1CAF4AF864BE}" dt="2025-10-28T20:16:22.417" v="192" actId="14100"/>
          <ac:picMkLst>
            <pc:docMk/>
            <pc:sldMk cId="1607790850" sldId="260"/>
            <ac:picMk id="10" creationId="{1D34668B-3822-7F4D-7336-548D40E684FA}"/>
          </ac:picMkLst>
        </pc:picChg>
        <pc:picChg chg="add del mod">
          <ac:chgData name="Syelle Graves" userId="01fae75a-d78c-4dcb-847c-2b3c53ced78e" providerId="ADAL" clId="{4F8075BA-8C66-4540-BC15-1CAF4AF864BE}" dt="2025-10-28T20:08:05.848" v="144" actId="478"/>
          <ac:picMkLst>
            <pc:docMk/>
            <pc:sldMk cId="1607790850" sldId="260"/>
            <ac:picMk id="12" creationId="{925604B8-C98C-CCA2-3007-DBA226424D74}"/>
          </ac:picMkLst>
        </pc:picChg>
        <pc:picChg chg="add del mod">
          <ac:chgData name="Syelle Graves" userId="01fae75a-d78c-4dcb-847c-2b3c53ced78e" providerId="ADAL" clId="{4F8075BA-8C66-4540-BC15-1CAF4AF864BE}" dt="2025-10-28T20:08:03.965" v="143" actId="478"/>
          <ac:picMkLst>
            <pc:docMk/>
            <pc:sldMk cId="1607790850" sldId="260"/>
            <ac:picMk id="13" creationId="{61D75A4A-9255-6525-4CC7-320903B76D4B}"/>
          </ac:picMkLst>
        </pc:picChg>
      </pc:sldChg>
      <pc:sldChg chg="add del">
        <pc:chgData name="Syelle Graves" userId="01fae75a-d78c-4dcb-847c-2b3c53ced78e" providerId="ADAL" clId="{4F8075BA-8C66-4540-BC15-1CAF4AF864BE}" dt="2025-10-06T22:36:42.193" v="92" actId="47"/>
        <pc:sldMkLst>
          <pc:docMk/>
          <pc:sldMk cId="361198718" sldId="283"/>
        </pc:sldMkLst>
      </pc:sldChg>
      <pc:sldChg chg="modSp mod">
        <pc:chgData name="Syelle Graves" userId="01fae75a-d78c-4dcb-847c-2b3c53ced78e" providerId="ADAL" clId="{4F8075BA-8C66-4540-BC15-1CAF4AF864BE}" dt="2025-10-28T20:26:23.418" v="216" actId="1076"/>
        <pc:sldMkLst>
          <pc:docMk/>
          <pc:sldMk cId="1240423801" sldId="293"/>
        </pc:sldMkLst>
        <pc:spChg chg="mod">
          <ac:chgData name="Syelle Graves" userId="01fae75a-d78c-4dcb-847c-2b3c53ced78e" providerId="ADAL" clId="{4F8075BA-8C66-4540-BC15-1CAF4AF864BE}" dt="2025-10-28T20:25:48.750" v="213" actId="1076"/>
          <ac:spMkLst>
            <pc:docMk/>
            <pc:sldMk cId="1240423801" sldId="293"/>
            <ac:spMk id="3" creationId="{89400DAF-724A-5E39-5211-9EF326301C04}"/>
          </ac:spMkLst>
        </pc:spChg>
        <pc:spChg chg="mod">
          <ac:chgData name="Syelle Graves" userId="01fae75a-d78c-4dcb-847c-2b3c53ced78e" providerId="ADAL" clId="{4F8075BA-8C66-4540-BC15-1CAF4AF864BE}" dt="2025-10-28T20:26:23.418" v="216" actId="1076"/>
          <ac:spMkLst>
            <pc:docMk/>
            <pc:sldMk cId="1240423801" sldId="293"/>
            <ac:spMk id="6" creationId="{78EBD3B0-8EB1-67E6-D0DC-551F700CC3E1}"/>
          </ac:spMkLst>
        </pc:spChg>
        <pc:spChg chg="mod">
          <ac:chgData name="Syelle Graves" userId="01fae75a-d78c-4dcb-847c-2b3c53ced78e" providerId="ADAL" clId="{4F8075BA-8C66-4540-BC15-1CAF4AF864BE}" dt="2025-10-28T20:24:57.570" v="201" actId="1076"/>
          <ac:spMkLst>
            <pc:docMk/>
            <pc:sldMk cId="1240423801" sldId="293"/>
            <ac:spMk id="7" creationId="{7AC96761-66D3-2742-176C-3C0760DF9A9E}"/>
          </ac:spMkLst>
        </pc:spChg>
        <pc:spChg chg="mod">
          <ac:chgData name="Syelle Graves" userId="01fae75a-d78c-4dcb-847c-2b3c53ced78e" providerId="ADAL" clId="{4F8075BA-8C66-4540-BC15-1CAF4AF864BE}" dt="2025-10-28T20:25:58.637" v="214" actId="1076"/>
          <ac:spMkLst>
            <pc:docMk/>
            <pc:sldMk cId="1240423801" sldId="293"/>
            <ac:spMk id="8" creationId="{3EBE343A-9BCC-B7C1-6046-0B09EFB4E4DB}"/>
          </ac:spMkLst>
        </pc:spChg>
        <pc:spChg chg="mod">
          <ac:chgData name="Syelle Graves" userId="01fae75a-d78c-4dcb-847c-2b3c53ced78e" providerId="ADAL" clId="{4F8075BA-8C66-4540-BC15-1CAF4AF864BE}" dt="2025-10-28T20:25:27.938" v="205" actId="1076"/>
          <ac:spMkLst>
            <pc:docMk/>
            <pc:sldMk cId="1240423801" sldId="293"/>
            <ac:spMk id="9" creationId="{4CC4971F-3CF4-0D85-2BB2-B54C5C3740CE}"/>
          </ac:spMkLst>
        </pc:spChg>
        <pc:spChg chg="mod">
          <ac:chgData name="Syelle Graves" userId="01fae75a-d78c-4dcb-847c-2b3c53ced78e" providerId="ADAL" clId="{4F8075BA-8C66-4540-BC15-1CAF4AF864BE}" dt="2025-10-28T20:25:04.874" v="204" actId="1076"/>
          <ac:spMkLst>
            <pc:docMk/>
            <pc:sldMk cId="1240423801" sldId="293"/>
            <ac:spMk id="12" creationId="{C999871F-ABAA-93F6-D2DA-5E016B0E18DD}"/>
          </ac:spMkLst>
        </pc:spChg>
      </pc:sldChg>
      <pc:sldChg chg="modSp mod">
        <pc:chgData name="Syelle Graves" userId="01fae75a-d78c-4dcb-847c-2b3c53ced78e" providerId="ADAL" clId="{4F8075BA-8C66-4540-BC15-1CAF4AF864BE}" dt="2025-10-28T20:26:46.082" v="218" actId="20577"/>
        <pc:sldMkLst>
          <pc:docMk/>
          <pc:sldMk cId="839436008" sldId="297"/>
        </pc:sldMkLst>
        <pc:spChg chg="mod">
          <ac:chgData name="Syelle Graves" userId="01fae75a-d78c-4dcb-847c-2b3c53ced78e" providerId="ADAL" clId="{4F8075BA-8C66-4540-BC15-1CAF4AF864BE}" dt="2025-10-28T20:26:46.082" v="218" actId="20577"/>
          <ac:spMkLst>
            <pc:docMk/>
            <pc:sldMk cId="839436008" sldId="297"/>
            <ac:spMk id="2" creationId="{B71F8D7F-0B97-DAB0-AADD-194FCE665A0C}"/>
          </ac:spMkLst>
        </pc:spChg>
      </pc:sldChg>
      <pc:sldChg chg="modSp mod">
        <pc:chgData name="Syelle Graves" userId="01fae75a-d78c-4dcb-847c-2b3c53ced78e" providerId="ADAL" clId="{4F8075BA-8C66-4540-BC15-1CAF4AF864BE}" dt="2025-10-28T20:23:29.736" v="199" actId="20577"/>
        <pc:sldMkLst>
          <pc:docMk/>
          <pc:sldMk cId="727611547" sldId="299"/>
        </pc:sldMkLst>
        <pc:spChg chg="mod">
          <ac:chgData name="Syelle Graves" userId="01fae75a-d78c-4dcb-847c-2b3c53ced78e" providerId="ADAL" clId="{4F8075BA-8C66-4540-BC15-1CAF4AF864BE}" dt="2025-10-28T20:23:29.736" v="199" actId="20577"/>
          <ac:spMkLst>
            <pc:docMk/>
            <pc:sldMk cId="727611547" sldId="299"/>
            <ac:spMk id="3" creationId="{52333A31-59EF-92C1-9542-7D4794EA7856}"/>
          </ac:spMkLst>
        </pc:spChg>
      </pc:sldChg>
      <pc:sldChg chg="modSp mod">
        <pc:chgData name="Syelle Graves" userId="01fae75a-d78c-4dcb-847c-2b3c53ced78e" providerId="ADAL" clId="{4F8075BA-8C66-4540-BC15-1CAF4AF864BE}" dt="2025-10-28T20:27:26.434" v="224" actId="20577"/>
        <pc:sldMkLst>
          <pc:docMk/>
          <pc:sldMk cId="2925687226" sldId="300"/>
        </pc:sldMkLst>
        <pc:spChg chg="mod">
          <ac:chgData name="Syelle Graves" userId="01fae75a-d78c-4dcb-847c-2b3c53ced78e" providerId="ADAL" clId="{4F8075BA-8C66-4540-BC15-1CAF4AF864BE}" dt="2025-10-28T20:27:26.434" v="224" actId="20577"/>
          <ac:spMkLst>
            <pc:docMk/>
            <pc:sldMk cId="2925687226" sldId="300"/>
            <ac:spMk id="3" creationId="{6C6EEFAC-E141-EB57-5AA8-584D97041A63}"/>
          </ac:spMkLst>
        </pc:spChg>
        <pc:spChg chg="mod">
          <ac:chgData name="Syelle Graves" userId="01fae75a-d78c-4dcb-847c-2b3c53ced78e" providerId="ADAL" clId="{4F8075BA-8C66-4540-BC15-1CAF4AF864BE}" dt="2025-10-28T20:27:05.807" v="222" actId="1076"/>
          <ac:spMkLst>
            <pc:docMk/>
            <pc:sldMk cId="2925687226" sldId="300"/>
            <ac:spMk id="5" creationId="{937ED43A-5616-C044-926B-3A146451F2B7}"/>
          </ac:spMkLst>
        </pc:spChg>
        <pc:spChg chg="mod">
          <ac:chgData name="Syelle Graves" userId="01fae75a-d78c-4dcb-847c-2b3c53ced78e" providerId="ADAL" clId="{4F8075BA-8C66-4540-BC15-1CAF4AF864BE}" dt="2025-10-28T20:27:01.129" v="221" actId="1076"/>
          <ac:spMkLst>
            <pc:docMk/>
            <pc:sldMk cId="2925687226" sldId="300"/>
            <ac:spMk id="6" creationId="{9E834CE6-2387-C872-3320-AD0BD57C468C}"/>
          </ac:spMkLst>
        </pc:spChg>
        <pc:spChg chg="mod">
          <ac:chgData name="Syelle Graves" userId="01fae75a-d78c-4dcb-847c-2b3c53ced78e" providerId="ADAL" clId="{4F8075BA-8C66-4540-BC15-1CAF4AF864BE}" dt="2025-10-28T20:27:12.362" v="223" actId="1076"/>
          <ac:spMkLst>
            <pc:docMk/>
            <pc:sldMk cId="2925687226" sldId="300"/>
            <ac:spMk id="7" creationId="{1784C225-0EED-C53D-5289-FF34CC8F5E1E}"/>
          </ac:spMkLst>
        </pc:spChg>
      </pc:sldChg>
      <pc:sldChg chg="modSp mod">
        <pc:chgData name="Syelle Graves" userId="01fae75a-d78c-4dcb-847c-2b3c53ced78e" providerId="ADAL" clId="{4F8075BA-8C66-4540-BC15-1CAF4AF864BE}" dt="2025-10-28T20:23:07.938" v="196" actId="207"/>
        <pc:sldMkLst>
          <pc:docMk/>
          <pc:sldMk cId="2862946935" sldId="313"/>
        </pc:sldMkLst>
        <pc:spChg chg="mod">
          <ac:chgData name="Syelle Graves" userId="01fae75a-d78c-4dcb-847c-2b3c53ced78e" providerId="ADAL" clId="{4F8075BA-8C66-4540-BC15-1CAF4AF864BE}" dt="2025-10-28T20:23:07.938" v="196" actId="207"/>
          <ac:spMkLst>
            <pc:docMk/>
            <pc:sldMk cId="2862946935" sldId="313"/>
            <ac:spMk id="2" creationId="{1BD17B85-1F02-9CF9-F230-4DD1999AE9A8}"/>
          </ac:spMkLst>
        </pc:spChg>
      </pc:sldChg>
      <pc:sldChg chg="modSp mod">
        <pc:chgData name="Syelle Graves" userId="01fae75a-d78c-4dcb-847c-2b3c53ced78e" providerId="ADAL" clId="{4F8075BA-8C66-4540-BC15-1CAF4AF864BE}" dt="2025-10-28T20:23:15.301" v="197" actId="207"/>
        <pc:sldMkLst>
          <pc:docMk/>
          <pc:sldMk cId="190836545" sldId="314"/>
        </pc:sldMkLst>
        <pc:spChg chg="mod">
          <ac:chgData name="Syelle Graves" userId="01fae75a-d78c-4dcb-847c-2b3c53ced78e" providerId="ADAL" clId="{4F8075BA-8C66-4540-BC15-1CAF4AF864BE}" dt="2025-10-28T20:23:15.301" v="197" actId="207"/>
          <ac:spMkLst>
            <pc:docMk/>
            <pc:sldMk cId="190836545" sldId="314"/>
            <ac:spMk id="2" creationId="{1BD17B85-1F02-9CF9-F230-4DD1999AE9A8}"/>
          </ac:spMkLst>
        </pc:spChg>
      </pc:sldChg>
      <pc:sldChg chg="modSp mod">
        <pc:chgData name="Syelle Graves" userId="01fae75a-d78c-4dcb-847c-2b3c53ced78e" providerId="ADAL" clId="{4F8075BA-8C66-4540-BC15-1CAF4AF864BE}" dt="2025-10-28T20:23:22.014" v="198" actId="207"/>
        <pc:sldMkLst>
          <pc:docMk/>
          <pc:sldMk cId="160451790" sldId="315"/>
        </pc:sldMkLst>
        <pc:spChg chg="mod">
          <ac:chgData name="Syelle Graves" userId="01fae75a-d78c-4dcb-847c-2b3c53ced78e" providerId="ADAL" clId="{4F8075BA-8C66-4540-BC15-1CAF4AF864BE}" dt="2025-10-28T20:23:22.014" v="198" actId="207"/>
          <ac:spMkLst>
            <pc:docMk/>
            <pc:sldMk cId="160451790" sldId="315"/>
            <ac:spMk id="2" creationId="{1BD17B85-1F02-9CF9-F230-4DD1999AE9A8}"/>
          </ac:spMkLst>
        </pc:spChg>
      </pc:sldChg>
      <pc:sldChg chg="modSp mod">
        <pc:chgData name="Syelle Graves" userId="01fae75a-d78c-4dcb-847c-2b3c53ced78e" providerId="ADAL" clId="{4F8075BA-8C66-4540-BC15-1CAF4AF864BE}" dt="2025-10-28T20:28:29.565" v="238" actId="20577"/>
        <pc:sldMkLst>
          <pc:docMk/>
          <pc:sldMk cId="2335034015" sldId="317"/>
        </pc:sldMkLst>
        <pc:spChg chg="mod">
          <ac:chgData name="Syelle Graves" userId="01fae75a-d78c-4dcb-847c-2b3c53ced78e" providerId="ADAL" clId="{4F8075BA-8C66-4540-BC15-1CAF4AF864BE}" dt="2025-10-28T20:28:29.565" v="238" actId="20577"/>
          <ac:spMkLst>
            <pc:docMk/>
            <pc:sldMk cId="2335034015" sldId="317"/>
            <ac:spMk id="4" creationId="{83395DED-BFD0-E3DF-4200-E65C9F78DEC4}"/>
          </ac:spMkLst>
        </pc:spChg>
      </pc:sldChg>
      <pc:sldMasterChg chg="del delSldLayout">
        <pc:chgData name="Syelle Graves" userId="01fae75a-d78c-4dcb-847c-2b3c53ced78e" providerId="ADAL" clId="{4F8075BA-8C66-4540-BC15-1CAF4AF864BE}" dt="2025-10-06T22:36:42.193" v="92" actId="47"/>
        <pc:sldMasterMkLst>
          <pc:docMk/>
          <pc:sldMasterMk cId="1694025506" sldId="2147483734"/>
        </pc:sldMasterMkLst>
        <pc:sldLayoutChg chg="del">
          <pc:chgData name="Syelle Graves" userId="01fae75a-d78c-4dcb-847c-2b3c53ced78e" providerId="ADAL" clId="{4F8075BA-8C66-4540-BC15-1CAF4AF864BE}" dt="2025-10-06T22:36:42.193" v="92" actId="47"/>
          <pc:sldLayoutMkLst>
            <pc:docMk/>
            <pc:sldMasterMk cId="1694025506" sldId="2147483734"/>
            <pc:sldLayoutMk cId="3897409412" sldId="2147483735"/>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2014930859" sldId="2147483736"/>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973354175" sldId="2147483737"/>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598165997" sldId="2147483738"/>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282510745" sldId="2147483739"/>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771641270" sldId="2147483740"/>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3270463448" sldId="2147483741"/>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2341263600" sldId="2147483742"/>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4075267245" sldId="2147483743"/>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513622537" sldId="2147483744"/>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902018607" sldId="2147483745"/>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362643584" sldId="2147483746"/>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2236635031" sldId="2147483747"/>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143746726" sldId="2147483748"/>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414130547" sldId="2147483749"/>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2145783309" sldId="2147483750"/>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829447624" sldId="2147483751"/>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1609120801" sldId="2147483752"/>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729856072" sldId="2147483753"/>
          </pc:sldLayoutMkLst>
        </pc:sldLayoutChg>
        <pc:sldLayoutChg chg="del">
          <pc:chgData name="Syelle Graves" userId="01fae75a-d78c-4dcb-847c-2b3c53ced78e" providerId="ADAL" clId="{4F8075BA-8C66-4540-BC15-1CAF4AF864BE}" dt="2025-10-06T22:36:42.193" v="92" actId="47"/>
          <pc:sldLayoutMkLst>
            <pc:docMk/>
            <pc:sldMasterMk cId="1694025506" sldId="2147483734"/>
            <pc:sldLayoutMk cId="3540570195" sldId="2147483754"/>
          </pc:sldLayoutMkLst>
        </pc:sldLayoutChg>
      </pc:sldMasterChg>
    </pc:docChg>
  </pc:docChgLst>
  <pc:docChgLst>
    <pc:chgData name="Coco Fitterman" userId="S::coco.fitterman17@login.cuny.edu::8ed1b7eb-468d-4fca-85d1-6d5cbf7a832b" providerId="AD" clId="Web-{FEA0EAD8-8D2E-A7FD-64A6-C9F582571230}"/>
    <pc:docChg chg="modSld">
      <pc:chgData name="Coco Fitterman" userId="S::coco.fitterman17@login.cuny.edu::8ed1b7eb-468d-4fca-85d1-6d5cbf7a832b" providerId="AD" clId="Web-{FEA0EAD8-8D2E-A7FD-64A6-C9F582571230}" dt="2024-12-10T19:18:51.415" v="132" actId="20577"/>
      <pc:docMkLst>
        <pc:docMk/>
      </pc:docMkLst>
      <pc:sldChg chg="addSp delSp modSp">
        <pc:chgData name="Coco Fitterman" userId="S::coco.fitterman17@login.cuny.edu::8ed1b7eb-468d-4fca-85d1-6d5cbf7a832b" providerId="AD" clId="Web-{FEA0EAD8-8D2E-A7FD-64A6-C9F582571230}" dt="2024-12-10T19:17:18.571" v="129" actId="20577"/>
        <pc:sldMkLst>
          <pc:docMk/>
          <pc:sldMk cId="1607790850" sldId="260"/>
        </pc:sldMkLst>
      </pc:sldChg>
      <pc:sldChg chg="modSp">
        <pc:chgData name="Coco Fitterman" userId="S::coco.fitterman17@login.cuny.edu::8ed1b7eb-468d-4fca-85d1-6d5cbf7a832b" providerId="AD" clId="Web-{FEA0EAD8-8D2E-A7FD-64A6-C9F582571230}" dt="2024-12-10T19:18:51.415" v="132" actId="20577"/>
        <pc:sldMkLst>
          <pc:docMk/>
          <pc:sldMk cId="2044527873" sldId="271"/>
        </pc:sldMkLst>
      </pc:sldChg>
      <pc:sldChg chg="addSp delSp modSp">
        <pc:chgData name="Coco Fitterman" userId="S::coco.fitterman17@login.cuny.edu::8ed1b7eb-468d-4fca-85d1-6d5cbf7a832b" providerId="AD" clId="Web-{FEA0EAD8-8D2E-A7FD-64A6-C9F582571230}" dt="2024-12-10T18:57:10.338" v="21" actId="20577"/>
        <pc:sldMkLst>
          <pc:docMk/>
          <pc:sldMk cId="839436008" sldId="297"/>
        </pc:sldMkLst>
      </pc:sldChg>
    </pc:docChg>
  </pc:docChgLst>
  <pc:docChgLst>
    <pc:chgData name="Alberta Gatti" userId="2fcf0f60-6528-4d44-b1ac-0c12d574b345" providerId="ADAL" clId="{4DFC2F9F-F154-C24B-850B-43494C35E804}"/>
    <pc:docChg chg="undo custSel addSld delSld modSld sldOrd">
      <pc:chgData name="Alberta Gatti" userId="2fcf0f60-6528-4d44-b1ac-0c12d574b345" providerId="ADAL" clId="{4DFC2F9F-F154-C24B-850B-43494C35E804}" dt="2024-09-26T19:44:39.455" v="2880" actId="20578"/>
      <pc:docMkLst>
        <pc:docMk/>
      </pc:docMkLst>
      <pc:sldChg chg="modSp mod">
        <pc:chgData name="Alberta Gatti" userId="2fcf0f60-6528-4d44-b1ac-0c12d574b345" providerId="ADAL" clId="{4DFC2F9F-F154-C24B-850B-43494C35E804}" dt="2024-09-24T18:44:44.878" v="79" actId="404"/>
        <pc:sldMkLst>
          <pc:docMk/>
          <pc:sldMk cId="1607790850" sldId="260"/>
        </pc:sldMkLst>
      </pc:sldChg>
      <pc:sldChg chg="addSp delSp modSp mod modAnim">
        <pc:chgData name="Alberta Gatti" userId="2fcf0f60-6528-4d44-b1ac-0c12d574b345" providerId="ADAL" clId="{4DFC2F9F-F154-C24B-850B-43494C35E804}" dt="2024-09-24T19:03:19.369" v="327"/>
        <pc:sldMkLst>
          <pc:docMk/>
          <pc:sldMk cId="3435871281" sldId="269"/>
        </pc:sldMkLst>
      </pc:sldChg>
      <pc:sldChg chg="modSp mod">
        <pc:chgData name="Alberta Gatti" userId="2fcf0f60-6528-4d44-b1ac-0c12d574b345" providerId="ADAL" clId="{4DFC2F9F-F154-C24B-850B-43494C35E804}" dt="2024-09-25T21:11:35.879" v="2837" actId="20577"/>
        <pc:sldMkLst>
          <pc:docMk/>
          <pc:sldMk cId="2044527873" sldId="271"/>
        </pc:sldMkLst>
      </pc:sldChg>
      <pc:sldChg chg="addSp modSp mod ord">
        <pc:chgData name="Alberta Gatti" userId="2fcf0f60-6528-4d44-b1ac-0c12d574b345" providerId="ADAL" clId="{4DFC2F9F-F154-C24B-850B-43494C35E804}" dt="2024-09-26T11:09:03.967" v="2873" actId="20577"/>
        <pc:sldMkLst>
          <pc:docMk/>
          <pc:sldMk cId="3159596026" sldId="291"/>
        </pc:sldMkLst>
      </pc:sldChg>
      <pc:sldChg chg="addSp delSp modSp add mod delAnim modAnim">
        <pc:chgData name="Alberta Gatti" userId="2fcf0f60-6528-4d44-b1ac-0c12d574b345" providerId="ADAL" clId="{4DFC2F9F-F154-C24B-850B-43494C35E804}" dt="2024-09-25T15:30:44.014" v="1484" actId="20577"/>
        <pc:sldMkLst>
          <pc:docMk/>
          <pc:sldMk cId="3628955991" sldId="292"/>
        </pc:sldMkLst>
      </pc:sldChg>
      <pc:sldChg chg="addSp delSp modSp new mod modAnim">
        <pc:chgData name="Alberta Gatti" userId="2fcf0f60-6528-4d44-b1ac-0c12d574b345" providerId="ADAL" clId="{4DFC2F9F-F154-C24B-850B-43494C35E804}" dt="2024-09-24T19:35:17.869" v="1041" actId="20577"/>
        <pc:sldMkLst>
          <pc:docMk/>
          <pc:sldMk cId="1240423801" sldId="293"/>
        </pc:sldMkLst>
      </pc:sldChg>
      <pc:sldChg chg="add del">
        <pc:chgData name="Alberta Gatti" userId="2fcf0f60-6528-4d44-b1ac-0c12d574b345" providerId="ADAL" clId="{4DFC2F9F-F154-C24B-850B-43494C35E804}" dt="2024-09-26T19:44:22.126" v="2878"/>
        <pc:sldMkLst>
          <pc:docMk/>
          <pc:sldMk cId="836587576" sldId="294"/>
        </pc:sldMkLst>
      </pc:sldChg>
      <pc:sldChg chg="addSp delSp modSp new add del mod ord">
        <pc:chgData name="Alberta Gatti" userId="2fcf0f60-6528-4d44-b1ac-0c12d574b345" providerId="ADAL" clId="{4DFC2F9F-F154-C24B-850B-43494C35E804}" dt="2024-09-26T19:44:39.455" v="2880" actId="20578"/>
        <pc:sldMkLst>
          <pc:docMk/>
          <pc:sldMk cId="3374878576" sldId="294"/>
        </pc:sldMkLst>
      </pc:sldChg>
      <pc:sldChg chg="add del">
        <pc:chgData name="Alberta Gatti" userId="2fcf0f60-6528-4d44-b1ac-0c12d574b345" providerId="ADAL" clId="{4DFC2F9F-F154-C24B-850B-43494C35E804}" dt="2024-09-26T19:44:22.126" v="2878"/>
        <pc:sldMkLst>
          <pc:docMk/>
          <pc:sldMk cId="1825394688" sldId="295"/>
        </pc:sldMkLst>
      </pc:sldChg>
      <pc:sldChg chg="modSp new add del mod ord">
        <pc:chgData name="Alberta Gatti" userId="2fcf0f60-6528-4d44-b1ac-0c12d574b345" providerId="ADAL" clId="{4DFC2F9F-F154-C24B-850B-43494C35E804}" dt="2024-09-26T19:44:39.455" v="2880" actId="20578"/>
        <pc:sldMkLst>
          <pc:docMk/>
          <pc:sldMk cId="2086750870" sldId="295"/>
        </pc:sldMkLst>
      </pc:sldChg>
      <pc:sldChg chg="add del">
        <pc:chgData name="Alberta Gatti" userId="2fcf0f60-6528-4d44-b1ac-0c12d574b345" providerId="ADAL" clId="{4DFC2F9F-F154-C24B-850B-43494C35E804}" dt="2024-09-26T19:44:22.126" v="2878"/>
        <pc:sldMkLst>
          <pc:docMk/>
          <pc:sldMk cId="762777660" sldId="296"/>
        </pc:sldMkLst>
      </pc:sldChg>
      <pc:sldChg chg="addSp delSp modSp add del mod ord">
        <pc:chgData name="Alberta Gatti" userId="2fcf0f60-6528-4d44-b1ac-0c12d574b345" providerId="ADAL" clId="{4DFC2F9F-F154-C24B-850B-43494C35E804}" dt="2024-09-26T19:44:39.455" v="2880" actId="20578"/>
        <pc:sldMkLst>
          <pc:docMk/>
          <pc:sldMk cId="1358261674" sldId="296"/>
        </pc:sldMkLst>
      </pc:sldChg>
      <pc:sldChg chg="modSp new add del mod ord">
        <pc:chgData name="Alberta Gatti" userId="2fcf0f60-6528-4d44-b1ac-0c12d574b345" providerId="ADAL" clId="{4DFC2F9F-F154-C24B-850B-43494C35E804}" dt="2024-09-26T19:44:39.455" v="2880" actId="20578"/>
        <pc:sldMkLst>
          <pc:docMk/>
          <pc:sldMk cId="1098248228" sldId="297"/>
        </pc:sldMkLst>
      </pc:sldChg>
      <pc:sldChg chg="modSp add del mod">
        <pc:chgData name="Alberta Gatti" userId="2fcf0f60-6528-4d44-b1ac-0c12d574b345" providerId="ADAL" clId="{4DFC2F9F-F154-C24B-850B-43494C35E804}" dt="2024-09-26T19:44:22.126" v="2878"/>
        <pc:sldMkLst>
          <pc:docMk/>
          <pc:sldMk cId="1123083742" sldId="297"/>
        </pc:sldMkLst>
      </pc:sldChg>
      <pc:sldChg chg="modSp new mod">
        <pc:chgData name="Alberta Gatti" userId="2fcf0f60-6528-4d44-b1ac-0c12d574b345" providerId="ADAL" clId="{4DFC2F9F-F154-C24B-850B-43494C35E804}" dt="2024-09-25T20:54:01.722" v="2197" actId="20577"/>
        <pc:sldMkLst>
          <pc:docMk/>
          <pc:sldMk cId="981524121" sldId="298"/>
        </pc:sldMkLst>
      </pc:sldChg>
      <pc:sldChg chg="addSp delSp modSp new mod ord">
        <pc:chgData name="Alberta Gatti" userId="2fcf0f60-6528-4d44-b1ac-0c12d574b345" providerId="ADAL" clId="{4DFC2F9F-F154-C24B-850B-43494C35E804}" dt="2024-09-25T21:11:11.200" v="2831" actId="404"/>
        <pc:sldMkLst>
          <pc:docMk/>
          <pc:sldMk cId="727611547" sldId="299"/>
        </pc:sldMkLst>
      </pc:sldChg>
      <pc:sldChg chg="addSp delSp modSp add mod">
        <pc:chgData name="Alberta Gatti" userId="2fcf0f60-6528-4d44-b1ac-0c12d574b345" providerId="ADAL" clId="{4DFC2F9F-F154-C24B-850B-43494C35E804}" dt="2024-09-25T21:09:41.108" v="2778" actId="255"/>
        <pc:sldMkLst>
          <pc:docMk/>
          <pc:sldMk cId="2925687226" sldId="300"/>
        </pc:sldMkLst>
      </pc:sldChg>
      <pc:sldChg chg="add del">
        <pc:chgData name="Alberta Gatti" userId="2fcf0f60-6528-4d44-b1ac-0c12d574b345" providerId="ADAL" clId="{4DFC2F9F-F154-C24B-850B-43494C35E804}" dt="2024-09-25T21:00:45.854" v="2391"/>
        <pc:sldMkLst>
          <pc:docMk/>
          <pc:sldMk cId="3533149434" sldId="301"/>
        </pc:sldMkLst>
      </pc:sldChg>
    </pc:docChg>
  </pc:docChgLst>
  <pc:docChgLst>
    <pc:chgData name="Alberta Gatti" userId="2fcf0f60-6528-4d44-b1ac-0c12d574b345" providerId="ADAL" clId="{4A89290D-B4A5-9D43-ABF5-C705AA1885AB}"/>
    <pc:docChg chg="modSld">
      <pc:chgData name="Alberta Gatti" userId="2fcf0f60-6528-4d44-b1ac-0c12d574b345" providerId="ADAL" clId="{4A89290D-B4A5-9D43-ABF5-C705AA1885AB}" dt="2025-05-07T11:35:57.620" v="17" actId="1076"/>
      <pc:docMkLst>
        <pc:docMk/>
      </pc:docMkLst>
      <pc:sldChg chg="delCm">
        <pc:chgData name="Alberta Gatti" userId="2fcf0f60-6528-4d44-b1ac-0c12d574b345" providerId="ADAL" clId="{4A89290D-B4A5-9D43-ABF5-C705AA1885AB}" dt="2025-05-07T11:34:18.928" v="0"/>
        <pc:sldMkLst>
          <pc:docMk/>
          <pc:sldMk cId="1607790850" sldId="260"/>
        </pc:sldMkLst>
        <pc:extLst>
          <p:ext xmlns:p="http://schemas.openxmlformats.org/presentationml/2006/main" uri="{D6D511B9-2390-475A-947B-AFAB55BFBCF1}">
            <pc226:cmChg xmlns:pc226="http://schemas.microsoft.com/office/powerpoint/2022/06/main/command" chg="del">
              <pc226:chgData name="Alberta Gatti" userId="2fcf0f60-6528-4d44-b1ac-0c12d574b345" providerId="ADAL" clId="{4A89290D-B4A5-9D43-ABF5-C705AA1885AB}" dt="2025-05-07T11:34:18.928" v="0"/>
              <pc2:cmMkLst xmlns:pc2="http://schemas.microsoft.com/office/powerpoint/2019/9/main/command">
                <pc:docMk/>
                <pc:sldMk cId="1607790850" sldId="260"/>
                <pc2:cmMk id="{5D45DEF6-9B6C-401F-B46E-96BF1F062D1D}"/>
              </pc2:cmMkLst>
            </pc226:cmChg>
          </p:ext>
        </pc:extLst>
      </pc:sldChg>
      <pc:sldChg chg="modSp delCm">
        <pc:chgData name="Alberta Gatti" userId="2fcf0f60-6528-4d44-b1ac-0c12d574b345" providerId="ADAL" clId="{4A89290D-B4A5-9D43-ABF5-C705AA1885AB}" dt="2025-05-07T11:35:16.550" v="13"/>
        <pc:sldMkLst>
          <pc:docMk/>
          <pc:sldMk cId="1240423801" sldId="293"/>
        </pc:sldMkLst>
        <pc:extLst>
          <p:ext xmlns:p="http://schemas.openxmlformats.org/presentationml/2006/main" uri="{D6D511B9-2390-475A-947B-AFAB55BFBCF1}">
            <pc226:cmChg xmlns:pc226="http://schemas.microsoft.com/office/powerpoint/2022/06/main/command" chg="del">
              <pc226:chgData name="Alberta Gatti" userId="2fcf0f60-6528-4d44-b1ac-0c12d574b345" providerId="ADAL" clId="{4A89290D-B4A5-9D43-ABF5-C705AA1885AB}" dt="2025-05-07T11:35:16.550" v="13"/>
              <pc2:cmMkLst xmlns:pc2="http://schemas.microsoft.com/office/powerpoint/2019/9/main/command">
                <pc:docMk/>
                <pc:sldMk cId="1240423801" sldId="293"/>
                <pc2:cmMk id="{52062E05-9157-4D26-A030-00291BF9226A}"/>
              </pc2:cmMkLst>
            </pc226:cmChg>
          </p:ext>
        </pc:extLst>
      </pc:sldChg>
      <pc:sldChg chg="modSp mod delCm">
        <pc:chgData name="Alberta Gatti" userId="2fcf0f60-6528-4d44-b1ac-0c12d574b345" providerId="ADAL" clId="{4A89290D-B4A5-9D43-ABF5-C705AA1885AB}" dt="2025-05-07T11:35:57.620" v="17" actId="1076"/>
        <pc:sldMkLst>
          <pc:docMk/>
          <pc:sldMk cId="2409605536" sldId="302"/>
        </pc:sldMkLst>
        <pc:extLst>
          <p:ext xmlns:p="http://schemas.openxmlformats.org/presentationml/2006/main" uri="{D6D511B9-2390-475A-947B-AFAB55BFBCF1}">
            <pc226:cmChg xmlns:pc226="http://schemas.microsoft.com/office/powerpoint/2022/06/main/command" chg="del">
              <pc226:chgData name="Alberta Gatti" userId="2fcf0f60-6528-4d44-b1ac-0c12d574b345" providerId="ADAL" clId="{4A89290D-B4A5-9D43-ABF5-C705AA1885AB}" dt="2025-05-07T11:35:37.288" v="14"/>
              <pc2:cmMkLst xmlns:pc2="http://schemas.microsoft.com/office/powerpoint/2019/9/main/command">
                <pc:docMk/>
                <pc:sldMk cId="2409605536" sldId="302"/>
                <pc2:cmMk id="{76905D1C-466A-464A-99F0-66B490AB8148}"/>
              </pc2:cmMkLst>
            </pc226:cmChg>
          </p:ext>
        </pc:extLst>
      </pc:sldChg>
    </pc:docChg>
  </pc:docChgLst>
  <pc:docChgLst>
    <pc:chgData name="Coco Fitterman" userId="S::coco.fitterman17@login.cuny.edu::8ed1b7eb-468d-4fca-85d1-6d5cbf7a832b" providerId="AD" clId="Web-{73BF7A5B-339D-2D81-8141-0A0F108EAFF5}"/>
    <pc:docChg chg="mod modSld">
      <pc:chgData name="Coco Fitterman" userId="S::coco.fitterman17@login.cuny.edu::8ed1b7eb-468d-4fca-85d1-6d5cbf7a832b" providerId="AD" clId="Web-{73BF7A5B-339D-2D81-8141-0A0F108EAFF5}" dt="2024-12-10T18:52:35.616" v="6"/>
      <pc:docMkLst>
        <pc:docMk/>
      </pc:docMkLst>
      <pc:sldChg chg="modSp">
        <pc:chgData name="Coco Fitterman" userId="S::coco.fitterman17@login.cuny.edu::8ed1b7eb-468d-4fca-85d1-6d5cbf7a832b" providerId="AD" clId="Web-{73BF7A5B-339D-2D81-8141-0A0F108EAFF5}" dt="2024-12-10T18:51:38.380" v="5" actId="1076"/>
        <pc:sldMkLst>
          <pc:docMk/>
          <pc:sldMk cId="3435871281" sldId="269"/>
        </pc:sldMkLst>
      </pc:sldChg>
      <pc:sldChg chg="modSp">
        <pc:chgData name="Coco Fitterman" userId="S::coco.fitterman17@login.cuny.edu::8ed1b7eb-468d-4fca-85d1-6d5cbf7a832b" providerId="AD" clId="Web-{73BF7A5B-339D-2D81-8141-0A0F108EAFF5}" dt="2024-12-10T18:51:13.380" v="3"/>
        <pc:sldMkLst>
          <pc:docMk/>
          <pc:sldMk cId="4101136954" sldId="316"/>
        </pc:sldMkLst>
      </pc:sldChg>
    </pc:docChg>
  </pc:docChgLst>
  <pc:docChgLst>
    <pc:chgData name="Alberta Gatti" userId="2fcf0f60-6528-4d44-b1ac-0c12d574b345" providerId="ADAL" clId="{FE73036C-74FB-FD40-8179-22CAD56D473A}"/>
    <pc:docChg chg="undo custSel addSld delSld modSld">
      <pc:chgData name="Alberta Gatti" userId="2fcf0f60-6528-4d44-b1ac-0c12d574b345" providerId="ADAL" clId="{FE73036C-74FB-FD40-8179-22CAD56D473A}" dt="2024-12-06T23:08:13.280" v="1155" actId="1076"/>
      <pc:docMkLst>
        <pc:docMk/>
      </pc:docMkLst>
      <pc:sldChg chg="addSp modSp mod">
        <pc:chgData name="Alberta Gatti" userId="2fcf0f60-6528-4d44-b1ac-0c12d574b345" providerId="ADAL" clId="{FE73036C-74FB-FD40-8179-22CAD56D473A}" dt="2024-12-06T23:08:13.280" v="1155" actId="1076"/>
        <pc:sldMkLst>
          <pc:docMk/>
          <pc:sldMk cId="1607790850" sldId="260"/>
        </pc:sldMkLst>
      </pc:sldChg>
      <pc:sldChg chg="addSp modSp mod">
        <pc:chgData name="Alberta Gatti" userId="2fcf0f60-6528-4d44-b1ac-0c12d574b345" providerId="ADAL" clId="{FE73036C-74FB-FD40-8179-22CAD56D473A}" dt="2024-12-06T23:02:23.504" v="1135" actId="1076"/>
        <pc:sldMkLst>
          <pc:docMk/>
          <pc:sldMk cId="3435871281" sldId="269"/>
        </pc:sldMkLst>
      </pc:sldChg>
      <pc:sldChg chg="del">
        <pc:chgData name="Alberta Gatti" userId="2fcf0f60-6528-4d44-b1ac-0c12d574b345" providerId="ADAL" clId="{FE73036C-74FB-FD40-8179-22CAD56D473A}" dt="2024-12-06T22:19:42.931" v="643" actId="2696"/>
        <pc:sldMkLst>
          <pc:docMk/>
          <pc:sldMk cId="3159596026" sldId="291"/>
        </pc:sldMkLst>
      </pc:sldChg>
      <pc:sldChg chg="addSp modSp mod">
        <pc:chgData name="Alberta Gatti" userId="2fcf0f60-6528-4d44-b1ac-0c12d574b345" providerId="ADAL" clId="{FE73036C-74FB-FD40-8179-22CAD56D473A}" dt="2024-12-06T23:02:17.480" v="1134" actId="1076"/>
        <pc:sldMkLst>
          <pc:docMk/>
          <pc:sldMk cId="3628955991" sldId="292"/>
        </pc:sldMkLst>
      </pc:sldChg>
      <pc:sldChg chg="addSp modSp mod">
        <pc:chgData name="Alberta Gatti" userId="2fcf0f60-6528-4d44-b1ac-0c12d574b345" providerId="ADAL" clId="{FE73036C-74FB-FD40-8179-22CAD56D473A}" dt="2024-12-06T23:02:09.052" v="1133" actId="1076"/>
        <pc:sldMkLst>
          <pc:docMk/>
          <pc:sldMk cId="1240423801" sldId="293"/>
        </pc:sldMkLst>
      </pc:sldChg>
      <pc:sldChg chg="del">
        <pc:chgData name="Alberta Gatti" userId="2fcf0f60-6528-4d44-b1ac-0c12d574b345" providerId="ADAL" clId="{FE73036C-74FB-FD40-8179-22CAD56D473A}" dt="2024-12-03T15:23:42.766" v="67" actId="2696"/>
        <pc:sldMkLst>
          <pc:docMk/>
          <pc:sldMk cId="3374878576" sldId="294"/>
        </pc:sldMkLst>
      </pc:sldChg>
      <pc:sldChg chg="del">
        <pc:chgData name="Alberta Gatti" userId="2fcf0f60-6528-4d44-b1ac-0c12d574b345" providerId="ADAL" clId="{FE73036C-74FB-FD40-8179-22CAD56D473A}" dt="2024-12-06T22:59:42.455" v="1114" actId="2696"/>
        <pc:sldMkLst>
          <pc:docMk/>
          <pc:sldMk cId="2086750870" sldId="295"/>
        </pc:sldMkLst>
      </pc:sldChg>
      <pc:sldChg chg="del">
        <pc:chgData name="Alberta Gatti" userId="2fcf0f60-6528-4d44-b1ac-0c12d574b345" providerId="ADAL" clId="{FE73036C-74FB-FD40-8179-22CAD56D473A}" dt="2024-12-03T15:29:57.973" v="158" actId="2696"/>
        <pc:sldMkLst>
          <pc:docMk/>
          <pc:sldMk cId="1358261674" sldId="296"/>
        </pc:sldMkLst>
      </pc:sldChg>
      <pc:sldChg chg="addSp modSp add mod">
        <pc:chgData name="Alberta Gatti" userId="2fcf0f60-6528-4d44-b1ac-0c12d574b345" providerId="ADAL" clId="{FE73036C-74FB-FD40-8179-22CAD56D473A}" dt="2024-12-06T23:01:36.743" v="1129" actId="1076"/>
        <pc:sldMkLst>
          <pc:docMk/>
          <pc:sldMk cId="839436008" sldId="297"/>
        </pc:sldMkLst>
      </pc:sldChg>
      <pc:sldChg chg="modSp del mod">
        <pc:chgData name="Alberta Gatti" userId="2fcf0f60-6528-4d44-b1ac-0c12d574b345" providerId="ADAL" clId="{FE73036C-74FB-FD40-8179-22CAD56D473A}" dt="2024-12-06T22:15:11.595" v="584" actId="2696"/>
        <pc:sldMkLst>
          <pc:docMk/>
          <pc:sldMk cId="1098248228" sldId="297"/>
        </pc:sldMkLst>
      </pc:sldChg>
      <pc:sldChg chg="del">
        <pc:chgData name="Alberta Gatti" userId="2fcf0f60-6528-4d44-b1ac-0c12d574b345" providerId="ADAL" clId="{FE73036C-74FB-FD40-8179-22CAD56D473A}" dt="2024-12-06T22:48:06.283" v="903" actId="2696"/>
        <pc:sldMkLst>
          <pc:docMk/>
          <pc:sldMk cId="981524121" sldId="298"/>
        </pc:sldMkLst>
      </pc:sldChg>
      <pc:sldChg chg="addSp modSp mod">
        <pc:chgData name="Alberta Gatti" userId="2fcf0f60-6528-4d44-b1ac-0c12d574b345" providerId="ADAL" clId="{FE73036C-74FB-FD40-8179-22CAD56D473A}" dt="2024-12-06T23:01:20.409" v="1126" actId="313"/>
        <pc:sldMkLst>
          <pc:docMk/>
          <pc:sldMk cId="727611547" sldId="299"/>
        </pc:sldMkLst>
      </pc:sldChg>
      <pc:sldChg chg="addSp modSp mod">
        <pc:chgData name="Alberta Gatti" userId="2fcf0f60-6528-4d44-b1ac-0c12d574b345" providerId="ADAL" clId="{FE73036C-74FB-FD40-8179-22CAD56D473A}" dt="2024-12-06T23:01:25.261" v="1127" actId="1076"/>
        <pc:sldMkLst>
          <pc:docMk/>
          <pc:sldMk cId="2925687226" sldId="300"/>
        </pc:sldMkLst>
      </pc:sldChg>
      <pc:sldChg chg="addSp modSp add del mod">
        <pc:chgData name="Alberta Gatti" userId="2fcf0f60-6528-4d44-b1ac-0c12d574b345" providerId="ADAL" clId="{FE73036C-74FB-FD40-8179-22CAD56D473A}" dt="2024-12-06T22:15:11.595" v="584" actId="2696"/>
        <pc:sldMkLst>
          <pc:docMk/>
          <pc:sldMk cId="3135772544" sldId="301"/>
        </pc:sldMkLst>
      </pc:sldChg>
      <pc:sldChg chg="addSp modSp add mod">
        <pc:chgData name="Alberta Gatti" userId="2fcf0f60-6528-4d44-b1ac-0c12d574b345" providerId="ADAL" clId="{FE73036C-74FB-FD40-8179-22CAD56D473A}" dt="2024-12-06T23:01:50.984" v="1131" actId="1076"/>
        <pc:sldMkLst>
          <pc:docMk/>
          <pc:sldMk cId="3761022523" sldId="301"/>
        </pc:sldMkLst>
      </pc:sldChg>
      <pc:sldChg chg="addSp delSp modSp add del mod">
        <pc:chgData name="Alberta Gatti" userId="2fcf0f60-6528-4d44-b1ac-0c12d574b345" providerId="ADAL" clId="{FE73036C-74FB-FD40-8179-22CAD56D473A}" dt="2024-12-06T22:15:11.595" v="584" actId="2696"/>
        <pc:sldMkLst>
          <pc:docMk/>
          <pc:sldMk cId="1400241179" sldId="302"/>
        </pc:sldMkLst>
      </pc:sldChg>
      <pc:sldChg chg="addSp modSp add mod">
        <pc:chgData name="Alberta Gatti" userId="2fcf0f60-6528-4d44-b1ac-0c12d574b345" providerId="ADAL" clId="{FE73036C-74FB-FD40-8179-22CAD56D473A}" dt="2024-12-06T23:01:45.608" v="1130" actId="1076"/>
        <pc:sldMkLst>
          <pc:docMk/>
          <pc:sldMk cId="2409605536" sldId="302"/>
        </pc:sldMkLst>
      </pc:sldChg>
      <pc:sldChg chg="modSp add del mod">
        <pc:chgData name="Alberta Gatti" userId="2fcf0f60-6528-4d44-b1ac-0c12d574b345" providerId="ADAL" clId="{FE73036C-74FB-FD40-8179-22CAD56D473A}" dt="2024-12-03T22:01:14.369" v="169" actId="2696"/>
        <pc:sldMkLst>
          <pc:docMk/>
          <pc:sldMk cId="727565336" sldId="303"/>
        </pc:sldMkLst>
      </pc:sldChg>
      <pc:sldChg chg="modSp add del mod">
        <pc:chgData name="Alberta Gatti" userId="2fcf0f60-6528-4d44-b1ac-0c12d574b345" providerId="ADAL" clId="{FE73036C-74FB-FD40-8179-22CAD56D473A}" dt="2024-12-06T22:14:56.471" v="583" actId="2696"/>
        <pc:sldMkLst>
          <pc:docMk/>
          <pc:sldMk cId="3081812393" sldId="303"/>
        </pc:sldMkLst>
      </pc:sldChg>
      <pc:sldChg chg="addSp modSp new mod">
        <pc:chgData name="Alberta Gatti" userId="2fcf0f60-6528-4d44-b1ac-0c12d574b345" providerId="ADAL" clId="{FE73036C-74FB-FD40-8179-22CAD56D473A}" dt="2024-12-06T22:14:36.961" v="582" actId="1076"/>
        <pc:sldMkLst>
          <pc:docMk/>
          <pc:sldMk cId="241283341" sldId="304"/>
        </pc:sldMkLst>
      </pc:sldChg>
      <pc:sldChg chg="new del">
        <pc:chgData name="Alberta Gatti" userId="2fcf0f60-6528-4d44-b1ac-0c12d574b345" providerId="ADAL" clId="{FE73036C-74FB-FD40-8179-22CAD56D473A}" dt="2024-12-06T18:46:19.325" v="173" actId="2696"/>
        <pc:sldMkLst>
          <pc:docMk/>
          <pc:sldMk cId="1741920352" sldId="304"/>
        </pc:sldMkLst>
      </pc:sldChg>
      <pc:sldChg chg="addSp delSp modSp add mod">
        <pc:chgData name="Alberta Gatti" userId="2fcf0f60-6528-4d44-b1ac-0c12d574b345" providerId="ADAL" clId="{FE73036C-74FB-FD40-8179-22CAD56D473A}" dt="2024-12-06T22:14:30.746" v="581" actId="1076"/>
        <pc:sldMkLst>
          <pc:docMk/>
          <pc:sldMk cId="2492310968" sldId="305"/>
        </pc:sldMkLst>
      </pc:sldChg>
      <pc:sldChg chg="addSp delSp modSp add mod">
        <pc:chgData name="Alberta Gatti" userId="2fcf0f60-6528-4d44-b1ac-0c12d574b345" providerId="ADAL" clId="{FE73036C-74FB-FD40-8179-22CAD56D473A}" dt="2024-12-06T22:14:24.141" v="580" actId="1076"/>
        <pc:sldMkLst>
          <pc:docMk/>
          <pc:sldMk cId="2868271803" sldId="306"/>
        </pc:sldMkLst>
      </pc:sldChg>
      <pc:sldChg chg="add">
        <pc:chgData name="Alberta Gatti" userId="2fcf0f60-6528-4d44-b1ac-0c12d574b345" providerId="ADAL" clId="{FE73036C-74FB-FD40-8179-22CAD56D473A}" dt="2024-12-06T22:14:04.529" v="577"/>
        <pc:sldMkLst>
          <pc:docMk/>
          <pc:sldMk cId="2973232607" sldId="307"/>
        </pc:sldMkLst>
      </pc:sldChg>
      <pc:sldChg chg="addSp delSp modSp add del mod">
        <pc:chgData name="Alberta Gatti" userId="2fcf0f60-6528-4d44-b1ac-0c12d574b345" providerId="ADAL" clId="{FE73036C-74FB-FD40-8179-22CAD56D473A}" dt="2024-12-06T22:13:51.267" v="576" actId="2696"/>
        <pc:sldMkLst>
          <pc:docMk/>
          <pc:sldMk cId="3339772139" sldId="307"/>
        </pc:sldMkLst>
      </pc:sldChg>
      <pc:sldChg chg="add">
        <pc:chgData name="Alberta Gatti" userId="2fcf0f60-6528-4d44-b1ac-0c12d574b345" providerId="ADAL" clId="{FE73036C-74FB-FD40-8179-22CAD56D473A}" dt="2024-12-06T22:14:04.529" v="577"/>
        <pc:sldMkLst>
          <pc:docMk/>
          <pc:sldMk cId="804483418" sldId="308"/>
        </pc:sldMkLst>
      </pc:sldChg>
      <pc:sldChg chg="addSp delSp modSp add del mod">
        <pc:chgData name="Alberta Gatti" userId="2fcf0f60-6528-4d44-b1ac-0c12d574b345" providerId="ADAL" clId="{FE73036C-74FB-FD40-8179-22CAD56D473A}" dt="2024-12-06T22:13:51.267" v="576" actId="2696"/>
        <pc:sldMkLst>
          <pc:docMk/>
          <pc:sldMk cId="1104342502" sldId="308"/>
        </pc:sldMkLst>
      </pc:sldChg>
      <pc:sldChg chg="addSp modSp new mod">
        <pc:chgData name="Alberta Gatti" userId="2fcf0f60-6528-4d44-b1ac-0c12d574b345" providerId="ADAL" clId="{FE73036C-74FB-FD40-8179-22CAD56D473A}" dt="2024-12-06T23:03:00.983" v="1140" actId="1076"/>
        <pc:sldMkLst>
          <pc:docMk/>
          <pc:sldMk cId="1448519711" sldId="309"/>
        </pc:sldMkLst>
      </pc:sldChg>
      <pc:sldChg chg="new del">
        <pc:chgData name="Alberta Gatti" userId="2fcf0f60-6528-4d44-b1ac-0c12d574b345" providerId="ADAL" clId="{FE73036C-74FB-FD40-8179-22CAD56D473A}" dt="2024-12-06T21:58:57.283" v="352" actId="2696"/>
        <pc:sldMkLst>
          <pc:docMk/>
          <pc:sldMk cId="982048737" sldId="310"/>
        </pc:sldMkLst>
      </pc:sldChg>
      <pc:sldChg chg="addSp delSp modSp new mod">
        <pc:chgData name="Alberta Gatti" userId="2fcf0f60-6528-4d44-b1ac-0c12d574b345" providerId="ADAL" clId="{FE73036C-74FB-FD40-8179-22CAD56D473A}" dt="2024-12-06T23:02:52.248" v="1139" actId="1076"/>
        <pc:sldMkLst>
          <pc:docMk/>
          <pc:sldMk cId="2555843859" sldId="310"/>
        </pc:sldMkLst>
      </pc:sldChg>
      <pc:sldChg chg="addSp delSp modSp add mod">
        <pc:chgData name="Alberta Gatti" userId="2fcf0f60-6528-4d44-b1ac-0c12d574b345" providerId="ADAL" clId="{FE73036C-74FB-FD40-8179-22CAD56D473A}" dt="2024-12-06T23:02:47.775" v="1138" actId="1076"/>
        <pc:sldMkLst>
          <pc:docMk/>
          <pc:sldMk cId="3076523668" sldId="311"/>
        </pc:sldMkLst>
      </pc:sldChg>
      <pc:sldChg chg="addSp modSp new mod">
        <pc:chgData name="Alberta Gatti" userId="2fcf0f60-6528-4d44-b1ac-0c12d574b345" providerId="ADAL" clId="{FE73036C-74FB-FD40-8179-22CAD56D473A}" dt="2024-12-06T22:13:18.563" v="575" actId="242"/>
        <pc:sldMkLst>
          <pc:docMk/>
          <pc:sldMk cId="491677653" sldId="312"/>
        </pc:sldMkLst>
      </pc:sldChg>
      <pc:sldChg chg="new del">
        <pc:chgData name="Alberta Gatti" userId="2fcf0f60-6528-4d44-b1ac-0c12d574b345" providerId="ADAL" clId="{FE73036C-74FB-FD40-8179-22CAD56D473A}" dt="2024-12-06T22:16:08.416" v="587" actId="2696"/>
        <pc:sldMkLst>
          <pc:docMk/>
          <pc:sldMk cId="2788125994" sldId="313"/>
        </pc:sldMkLst>
      </pc:sldChg>
      <pc:sldChg chg="new del">
        <pc:chgData name="Alberta Gatti" userId="2fcf0f60-6528-4d44-b1ac-0c12d574b345" providerId="ADAL" clId="{FE73036C-74FB-FD40-8179-22CAD56D473A}" dt="2024-12-06T22:16:58.008" v="591" actId="2696"/>
        <pc:sldMkLst>
          <pc:docMk/>
          <pc:sldMk cId="2815438971" sldId="313"/>
        </pc:sldMkLst>
      </pc:sldChg>
      <pc:sldChg chg="addSp delSp modSp new mod">
        <pc:chgData name="Alberta Gatti" userId="2fcf0f60-6528-4d44-b1ac-0c12d574b345" providerId="ADAL" clId="{FE73036C-74FB-FD40-8179-22CAD56D473A}" dt="2024-12-06T23:02:32.520" v="1136" actId="1076"/>
        <pc:sldMkLst>
          <pc:docMk/>
          <pc:sldMk cId="2862946935" sldId="313"/>
        </pc:sldMkLst>
      </pc:sldChg>
      <pc:sldChg chg="modSp add mod">
        <pc:chgData name="Alberta Gatti" userId="2fcf0f60-6528-4d44-b1ac-0c12d574b345" providerId="ADAL" clId="{FE73036C-74FB-FD40-8179-22CAD56D473A}" dt="2024-12-06T23:02:01.063" v="1132" actId="1076"/>
        <pc:sldMkLst>
          <pc:docMk/>
          <pc:sldMk cId="190836545" sldId="314"/>
        </pc:sldMkLst>
      </pc:sldChg>
      <pc:sldChg chg="add del">
        <pc:chgData name="Alberta Gatti" userId="2fcf0f60-6528-4d44-b1ac-0c12d574b345" providerId="ADAL" clId="{FE73036C-74FB-FD40-8179-22CAD56D473A}" dt="2024-12-06T22:16:51.115" v="590"/>
        <pc:sldMkLst>
          <pc:docMk/>
          <pc:sldMk cId="245394756" sldId="314"/>
        </pc:sldMkLst>
      </pc:sldChg>
      <pc:sldChg chg="modSp add mod">
        <pc:chgData name="Alberta Gatti" userId="2fcf0f60-6528-4d44-b1ac-0c12d574b345" providerId="ADAL" clId="{FE73036C-74FB-FD40-8179-22CAD56D473A}" dt="2024-12-06T23:01:31.447" v="1128" actId="1076"/>
        <pc:sldMkLst>
          <pc:docMk/>
          <pc:sldMk cId="160451790" sldId="315"/>
        </pc:sldMkLst>
      </pc:sldChg>
      <pc:sldChg chg="add del">
        <pc:chgData name="Alberta Gatti" userId="2fcf0f60-6528-4d44-b1ac-0c12d574b345" providerId="ADAL" clId="{FE73036C-74FB-FD40-8179-22CAD56D473A}" dt="2024-12-06T22:16:51.115" v="590"/>
        <pc:sldMkLst>
          <pc:docMk/>
          <pc:sldMk cId="3069984183" sldId="315"/>
        </pc:sldMkLst>
      </pc:sldChg>
      <pc:sldChg chg="add del">
        <pc:chgData name="Alberta Gatti" userId="2fcf0f60-6528-4d44-b1ac-0c12d574b345" providerId="ADAL" clId="{FE73036C-74FB-FD40-8179-22CAD56D473A}" dt="2024-12-06T22:16:51.115" v="590"/>
        <pc:sldMkLst>
          <pc:docMk/>
          <pc:sldMk cId="3914941916" sldId="316"/>
        </pc:sldMkLst>
      </pc:sldChg>
      <pc:sldChg chg="modSp add mod">
        <pc:chgData name="Alberta Gatti" userId="2fcf0f60-6528-4d44-b1ac-0c12d574b345" providerId="ADAL" clId="{FE73036C-74FB-FD40-8179-22CAD56D473A}" dt="2024-12-06T23:02:37.520" v="1137" actId="1076"/>
        <pc:sldMkLst>
          <pc:docMk/>
          <pc:sldMk cId="4101136954" sldId="316"/>
        </pc:sldMkLst>
      </pc:sldChg>
      <pc:sldChg chg="addSp modSp new mod">
        <pc:chgData name="Alberta Gatti" userId="2fcf0f60-6528-4d44-b1ac-0c12d574b345" providerId="ADAL" clId="{FE73036C-74FB-FD40-8179-22CAD56D473A}" dt="2024-12-06T23:01:09.322" v="1124" actId="1076"/>
        <pc:sldMkLst>
          <pc:docMk/>
          <pc:sldMk cId="2335034015" sldId="317"/>
        </pc:sldMkLst>
      </pc:sldChg>
      <pc:sldMasterChg chg="delSldLayout">
        <pc:chgData name="Alberta Gatti" userId="2fcf0f60-6528-4d44-b1ac-0c12d574b345" providerId="ADAL" clId="{FE73036C-74FB-FD40-8179-22CAD56D473A}" dt="2024-12-03T22:01:14.370" v="170" actId="2696"/>
        <pc:sldMasterMkLst>
          <pc:docMk/>
          <pc:sldMasterMk cId="0" sldId="2147483660"/>
        </pc:sldMasterMkLst>
        <pc:sldLayoutChg chg="del">
          <pc:chgData name="Alberta Gatti" userId="2fcf0f60-6528-4d44-b1ac-0c12d574b345" providerId="ADAL" clId="{FE73036C-74FB-FD40-8179-22CAD56D473A}" dt="2024-12-03T22:01:14.370" v="170" actId="2696"/>
          <pc:sldLayoutMkLst>
            <pc:docMk/>
            <pc:sldMasterMk cId="0" sldId="2147483660"/>
            <pc:sldLayoutMk cId="3357801667" sldId="214748373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5C00AD-97DD-8049-B29F-9379A055302B}" type="datetimeFigureOut">
              <a:rPr lang="en-US" smtClean="0"/>
              <a:t>10/29/2025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E69A0-D176-3A40-B7D8-35817481DB22}" type="slidenum">
              <a:rPr lang="en-US" smtClean="0"/>
              <a:t>‹#›</a:t>
            </a:fld>
            <a:endParaRPr lang="en-US"/>
          </a:p>
        </p:txBody>
      </p:sp>
    </p:spTree>
    <p:extLst>
      <p:ext uri="{BB962C8B-B14F-4D97-AF65-F5344CB8AC3E}">
        <p14:creationId xmlns:p14="http://schemas.microsoft.com/office/powerpoint/2010/main" val="520602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B4A85FD3-1B56-42DE-838B-91C4CA6A5B13}" type="datetime1">
              <a:rPr lang="en-US" smtClean="0"/>
              <a:t>10/29/2025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3C5995EB-CBD0-4BDC-BC0D-C647DFECB12B}"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2833EE4F-A15A-4CF3-9FD3-0B31128CDD25}"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A9E6C8C7-B4D0-4A6A-B867-48E794495FCD}"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5CB2630D-F250-4A87-9457-3419292ECB74}" type="datetime1">
              <a:rPr lang="en-US" smtClean="0"/>
              <a:t>10/29/2025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818BBC9B-B030-4DE3-93D2-FE17742A4E7A}" type="datetime1">
              <a:rPr lang="en-US" smtClean="0"/>
              <a:t>10/29/2025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86F5B6-882E-4221-BC47-81EF832840D5}"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857CABB0-DAA9-440E-8589-65DDB68DD4C5}" type="datetime1">
              <a:rPr lang="en-US" smtClean="0"/>
              <a:t>10/29/2025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3DBD14D6-10E6-4F49-9537-73381836A59B}" type="datetime1">
              <a:rPr lang="en-US" smtClean="0"/>
              <a:t>10/29/2025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CC9E70FD-B7E3-4D7C-94F6-C8310CA1E1DE}" type="datetime1">
              <a:rPr lang="en-US" smtClean="0"/>
              <a:t>10/29/2025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Date Placeholder 3"/>
          <p:cNvSpPr>
            <a:spLocks noGrp="1"/>
          </p:cNvSpPr>
          <p:nvPr>
            <p:ph type="dt" sz="half" idx="10"/>
          </p:nvPr>
        </p:nvSpPr>
        <p:spPr/>
        <p:txBody>
          <a:bodyPr/>
          <a:lstStyle/>
          <a:p>
            <a:fld id="{65387D77-CE4B-40BA-87F3-748F6EC4EBA4}"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Date Placeholder 3"/>
          <p:cNvSpPr>
            <a:spLocks noGrp="1"/>
          </p:cNvSpPr>
          <p:nvPr>
            <p:ph type="dt" sz="half" idx="10"/>
          </p:nvPr>
        </p:nvSpPr>
        <p:spPr/>
        <p:txBody>
          <a:bodyPr/>
          <a:lstStyle/>
          <a:p>
            <a:fld id="{8ABDE6A9-F356-49A6-9B1E-618348021224}"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Date Placeholder 3"/>
          <p:cNvSpPr>
            <a:spLocks noGrp="1"/>
          </p:cNvSpPr>
          <p:nvPr>
            <p:ph type="dt" sz="half" idx="10"/>
          </p:nvPr>
        </p:nvSpPr>
        <p:spPr/>
        <p:txBody>
          <a:bodyPr/>
          <a:lstStyle/>
          <a:p>
            <a:fld id="{599043F7-1594-4AE8-B03C-019F79117197}"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62C13BF-F2E7-4DD6-B5A4-9F5E2C28D2D5}"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14111291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3B315-7C13-49AD-98DB-A3B79622E49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150557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84F461-C9F0-4843-BA5A-EED69BAFA4EA}"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3873855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509EAA-6FDD-4362-99E3-2EA2618CAE27}"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601911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7B335B-52B3-43D2-AB59-8FA2981DCB27}"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381572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0C800F-31D9-42ED-9511-BA76D319E66B}"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7169260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89A33-B27F-4F71-9A91-6ADF21AF6D17}"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0929204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BD0C8-9216-42F7-AD95-AF5BF4146B8C}"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17652406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FE4F91-56EB-4AAD-A8B9-2A80C142F949}"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247490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Date Placeholder 3"/>
          <p:cNvSpPr>
            <a:spLocks noGrp="1"/>
          </p:cNvSpPr>
          <p:nvPr>
            <p:ph type="dt" sz="half" idx="10"/>
          </p:nvPr>
        </p:nvSpPr>
        <p:spPr/>
        <p:txBody>
          <a:bodyPr/>
          <a:lstStyle/>
          <a:p>
            <a:fld id="{270B129D-1E51-43AC-8EFE-98DBF1E5872B}"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34DE17-8298-4EEA-8B95-27AE85C33E7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6576974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055BF2-49C8-4647-931B-A70D4A853E8C}"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E84DF-250E-0145-ABF4-902A38513DE7}" type="slidenum">
              <a:rPr lang="en-US" smtClean="0"/>
              <a:t>‹#›</a:t>
            </a:fld>
            <a:endParaRPr lang="en-US"/>
          </a:p>
        </p:txBody>
      </p:sp>
    </p:spTree>
    <p:extLst>
      <p:ext uri="{BB962C8B-B14F-4D97-AF65-F5344CB8AC3E}">
        <p14:creationId xmlns:p14="http://schemas.microsoft.com/office/powerpoint/2010/main" val="38440613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9"/>
          <p:cNvSpPr>
            <a:spLocks noGrp="1"/>
          </p:cNvSpPr>
          <p:nvPr>
            <p:ph type="dt" sz="half" idx="10"/>
          </p:nvPr>
        </p:nvSpPr>
        <p:spPr/>
        <p:txBody>
          <a:bodyPr/>
          <a:lstStyle>
            <a:lvl1pPr>
              <a:defRPr>
                <a:solidFill>
                  <a:schemeClr val="bg2"/>
                </a:solidFill>
              </a:defRPr>
            </a:lvl1pPr>
          </a:lstStyle>
          <a:p>
            <a:fld id="{2DFF5647-7774-48E3-B8A7-81918D6C9DDE}" type="datetime1">
              <a:rPr lang="en-US" smtClean="0"/>
              <a:t>10/29/2025</a:t>
            </a:fld>
            <a:endParaRPr lang="en-US"/>
          </a:p>
        </p:txBody>
      </p:sp>
      <p:sp>
        <p:nvSpPr>
          <p:cNvPr id="11" name="Slide Number Placeholder 10"/>
          <p:cNvSpPr>
            <a:spLocks noGrp="1"/>
          </p:cNvSpPr>
          <p:nvPr>
            <p:ph type="sldNum" sz="quarter" idx="11"/>
          </p:nvPr>
        </p:nvSpPr>
        <p:spPr>
          <a:xfrm>
            <a:off x="8234680" y="6356350"/>
            <a:ext cx="582966" cy="274320"/>
          </a:xfrm>
        </p:spPr>
        <p:txBody>
          <a:bodyPr/>
          <a:lstStyle>
            <a:lvl1pPr>
              <a:defRPr>
                <a:solidFill>
                  <a:srgbClr val="FFFFFF"/>
                </a:solidFill>
              </a:defRPr>
            </a:lvl1pPr>
          </a:lstStyle>
          <a:p>
            <a:pPr algn="r"/>
            <a:fld id="{F7886C9C-DC18-4195-8FD5-A50AA931D419}" type="slidenum">
              <a:rPr lang="en-US" smtClean="0"/>
              <a:pPr algn="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p>
        </p:txBody>
      </p:sp>
      <p:pic>
        <p:nvPicPr>
          <p:cNvPr id="2" name="Picture 1" descr="BigANoTextCILCLogo.png"/>
          <p:cNvPicPr>
            <a:picLocks noChangeAspect="1"/>
          </p:cNvPicPr>
          <p:nvPr/>
        </p:nvPicPr>
        <p:blipFill>
          <a:blip r:embed="rId2" cstate="print">
            <a:grayscl/>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A2A89C-AE06-4116-B4B4-18FDCF8803AE}"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2FF44F-0142-4D9C-BB46-A63F58AFDB45}"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76218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29371C0-6D01-48A8-BA10-6707F5719C87}" type="datetime1">
              <a:rPr lang="en-US" smtClean="0"/>
              <a:t>10/29/2025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62F1D00-BD13-4404-86B0-79703945A0A7}"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p>
        </p:txBody>
      </p:sp>
      <p:pic>
        <p:nvPicPr>
          <p:cNvPr id="13" name="Picture 12" descr="BigANoTextCILCLogo.png"/>
          <p:cNvPicPr>
            <a:picLocks noChangeAspect="1"/>
          </p:cNvPicPr>
          <p:nvPr/>
        </p:nvPicPr>
        <p:blipFill>
          <a:blip r:embed="rId2" cstate="print">
            <a:alphaModFix amt="50000"/>
            <a:grayscl/>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508A4A-B7F6-423D-AE5C-AF1090533342}"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D7B15C-EA5C-4138-8967-FC49D3A238AA}"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6589449-04FE-4D92-900B-3C1764C1A92B}"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Date Placeholder 1"/>
          <p:cNvSpPr>
            <a:spLocks noGrp="1"/>
          </p:cNvSpPr>
          <p:nvPr>
            <p:ph type="dt" sz="half" idx="10"/>
          </p:nvPr>
        </p:nvSpPr>
        <p:spPr/>
        <p:txBody>
          <a:bodyPr/>
          <a:lstStyle/>
          <a:p>
            <a:fld id="{579B3A0E-82C9-47FC-8708-947D821BFE71}"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pic>
        <p:nvPicPr>
          <p:cNvPr id="6" name="Picture 5" descr="BigANoTextCILCLogo.png"/>
          <p:cNvPicPr>
            <a:picLocks noChangeAspect="1"/>
          </p:cNvPicPr>
          <p:nvPr/>
        </p:nvPicPr>
        <p:blipFill>
          <a:blip r:embed="rId2" cstate="print">
            <a:alphaModFix amt="15000"/>
            <a:extLst>
              <a:ext uri="{28A0092B-C50C-407E-A947-70E740481C1C}">
                <a14:useLocalDpi xmlns:a14="http://schemas.microsoft.com/office/drawing/2010/main" val="0"/>
              </a:ext>
            </a:extLst>
          </a:blip>
          <a:stretch>
            <a:fillRect/>
          </a:stretch>
        </p:blipFill>
        <p:spPr>
          <a:xfrm>
            <a:off x="2794397" y="976606"/>
            <a:ext cx="6349603" cy="635051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1AE7FCBC-2B48-4D7B-99A9-54388BAA105D}" type="datetime1">
              <a:rPr lang="en-US" smtClean="0"/>
              <a:t>10/29/2025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352E22-BE6E-4413-9FE8-C27ABE59AA3F}"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261290-6644-4327-964C-7514A9740F10}"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EC383A-748F-4108-AC94-6462DB3CCDB4}"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40252C-5118-4453-B928-0499569064A3}"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62F1D00-BD13-4404-86B0-79703945A0A7}" type="slidenum">
              <a:rPr lang="en-US" smtClean="0"/>
              <a:t>‹#›</a:t>
            </a:fld>
            <a:endParaRPr lang="en-US"/>
          </a:p>
        </p:txBody>
      </p:sp>
      <p:pic>
        <p:nvPicPr>
          <p:cNvPr id="10" name="Picture 9" descr="BigANoTextCILCLogo.png"/>
          <p:cNvPicPr>
            <a:picLocks noChangeAspect="1"/>
          </p:cNvPicPr>
          <p:nvPr/>
        </p:nvPicPr>
        <p:blipFill>
          <a:blip r:embed="rId2" cstate="print">
            <a:alphaModFix amt="34000"/>
            <a:extLst>
              <a:ext uri="{28A0092B-C50C-407E-A947-70E740481C1C}">
                <a14:useLocalDpi xmlns:a14="http://schemas.microsoft.com/office/drawing/2010/main" val="0"/>
              </a:ext>
            </a:extLst>
          </a:blip>
          <a:stretch>
            <a:fillRect/>
          </a:stretch>
        </p:blipFill>
        <p:spPr>
          <a:xfrm rot="5400000">
            <a:off x="326" y="1779118"/>
            <a:ext cx="4575635" cy="4576290"/>
          </a:xfrm>
          <a:prstGeom prst="rect">
            <a:avLst/>
          </a:prstGeom>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A208791-7D87-4039-B495-B7817B6A75E1}"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235447379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9"/>
          <p:cNvSpPr>
            <a:spLocks noGrp="1"/>
          </p:cNvSpPr>
          <p:nvPr>
            <p:ph type="dt" sz="half" idx="10"/>
          </p:nvPr>
        </p:nvSpPr>
        <p:spPr/>
        <p:txBody>
          <a:bodyPr/>
          <a:lstStyle>
            <a:lvl1pPr>
              <a:defRPr>
                <a:solidFill>
                  <a:schemeClr val="bg2"/>
                </a:solidFill>
              </a:defRPr>
            </a:lvl1pPr>
          </a:lstStyle>
          <a:p>
            <a:fld id="{4F240AD0-3079-4EBB-A540-B52E66531E25}" type="datetime1">
              <a:rPr lang="en-US" smtClean="0"/>
              <a:t>10/29/2025</a:t>
            </a:fld>
            <a:endParaRPr lang="en-US"/>
          </a:p>
        </p:txBody>
      </p:sp>
      <p:sp>
        <p:nvSpPr>
          <p:cNvPr id="11" name="Slide Number Placeholder 10"/>
          <p:cNvSpPr>
            <a:spLocks noGrp="1"/>
          </p:cNvSpPr>
          <p:nvPr>
            <p:ph type="sldNum" sz="quarter" idx="11"/>
          </p:nvPr>
        </p:nvSpPr>
        <p:spPr>
          <a:xfrm>
            <a:off x="8234680" y="6356350"/>
            <a:ext cx="582966" cy="274320"/>
          </a:xfrm>
        </p:spPr>
        <p:txBody>
          <a:bodyPr/>
          <a:lstStyle>
            <a:lvl1pPr>
              <a:defRPr>
                <a:solidFill>
                  <a:srgbClr val="FFFFFF"/>
                </a:solidFill>
              </a:defRPr>
            </a:lvl1pPr>
          </a:lstStyle>
          <a:p>
            <a:pPr algn="r"/>
            <a:fld id="{F7886C9C-DC18-4195-8FD5-A50AA931D419}" type="slidenum">
              <a:rPr lang="en-US" smtClean="0"/>
              <a:pPr algn="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p>
        </p:txBody>
      </p:sp>
      <p:pic>
        <p:nvPicPr>
          <p:cNvPr id="2" name="Picture 1" descr="BigANoTextCILCLogo.png"/>
          <p:cNvPicPr>
            <a:picLocks noChangeAspect="1"/>
          </p:cNvPicPr>
          <p:nvPr/>
        </p:nvPicPr>
        <p:blipFill>
          <a:blip r:embed="rId2" cstate="print">
            <a:grayscl/>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22802415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08AD9E-EF97-47DC-9C72-B782C02DBE2E}"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104630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2B48BD-C28B-4CC7-BD99-09154B5A8B04}"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25255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D13F1755-ECB2-4115-9EBC-8355F4CECD26}" type="datetime1">
              <a:rPr lang="en-US" smtClean="0"/>
              <a:t>10/29/2025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62F1D00-BD13-4404-86B0-79703945A0A7}"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p>
        </p:txBody>
      </p:sp>
      <p:pic>
        <p:nvPicPr>
          <p:cNvPr id="13" name="Picture 12" descr="BigANoTextCILCLogo.png"/>
          <p:cNvPicPr>
            <a:picLocks noChangeAspect="1"/>
          </p:cNvPicPr>
          <p:nvPr/>
        </p:nvPicPr>
        <p:blipFill>
          <a:blip r:embed="rId2" cstate="print">
            <a:alphaModFix amt="50000"/>
            <a:grayscl/>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10919654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FDC6DE-5A9D-4B2F-A8E9-5D7E80EE1C0D}"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66064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E7CA3484-13AA-46E6-AFAB-1E8D860F0C36}" type="datetime1">
              <a:rPr lang="en-US" smtClean="0"/>
              <a:t>10/29/2025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E836FDF-1E90-4979-B290-EB40FD81FFBD}"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490442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FA24A6F-1705-4765-95B9-DF435888AD87}"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4183263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Date Placeholder 1"/>
          <p:cNvSpPr>
            <a:spLocks noGrp="1"/>
          </p:cNvSpPr>
          <p:nvPr>
            <p:ph type="dt" sz="half" idx="10"/>
          </p:nvPr>
        </p:nvSpPr>
        <p:spPr/>
        <p:txBody>
          <a:bodyPr/>
          <a:lstStyle/>
          <a:p>
            <a:fld id="{565DE47A-1AB4-4A20-9904-FBB35BD86B53}"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pic>
        <p:nvPicPr>
          <p:cNvPr id="6" name="Picture 5" descr="BigANoTextCILCLogo.png"/>
          <p:cNvPicPr>
            <a:picLocks noChangeAspect="1"/>
          </p:cNvPicPr>
          <p:nvPr/>
        </p:nvPicPr>
        <p:blipFill>
          <a:blip r:embed="rId2" cstate="print">
            <a:alphaModFix amt="15000"/>
            <a:extLst>
              <a:ext uri="{28A0092B-C50C-407E-A947-70E740481C1C}">
                <a14:useLocalDpi xmlns:a14="http://schemas.microsoft.com/office/drawing/2010/main" val="0"/>
              </a:ext>
            </a:extLst>
          </a:blip>
          <a:stretch>
            <a:fillRect/>
          </a:stretch>
        </p:blipFill>
        <p:spPr>
          <a:xfrm>
            <a:off x="2794397" y="976606"/>
            <a:ext cx="6349603" cy="6350513"/>
          </a:xfrm>
          <a:prstGeom prst="rect">
            <a:avLst/>
          </a:prstGeom>
        </p:spPr>
      </p:pic>
    </p:spTree>
    <p:extLst>
      <p:ext uri="{BB962C8B-B14F-4D97-AF65-F5344CB8AC3E}">
        <p14:creationId xmlns:p14="http://schemas.microsoft.com/office/powerpoint/2010/main" val="317961265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1B0BD4-1319-4F74-BB9E-837EB0CC95F7}"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694603691"/>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EF62EC-F9E7-4339-AAB1-D3C5CC814686}"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2863825481"/>
      </p:ext>
    </p:extLst>
  </p:cSld>
  <p:clrMapOvr>
    <a:overrideClrMapping bg1="dk1" tx1="lt1" bg2="dk2" tx2="lt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37AAA9-859B-47FF-BE01-53970CAF8918}"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38966203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C019A0-5D86-46EF-A6CA-6637DC32035F}"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62F1D00-BD13-4404-86B0-79703945A0A7}" type="slidenum">
              <a:rPr lang="en-US" smtClean="0"/>
              <a:t>‹#›</a:t>
            </a:fld>
            <a:endParaRPr lang="en-US"/>
          </a:p>
        </p:txBody>
      </p:sp>
      <p:pic>
        <p:nvPicPr>
          <p:cNvPr id="10" name="Picture 9" descr="BigANoTextCILCLogo.png"/>
          <p:cNvPicPr>
            <a:picLocks noChangeAspect="1"/>
          </p:cNvPicPr>
          <p:nvPr/>
        </p:nvPicPr>
        <p:blipFill>
          <a:blip r:embed="rId2" cstate="print">
            <a:alphaModFix amt="34000"/>
            <a:extLst>
              <a:ext uri="{28A0092B-C50C-407E-A947-70E740481C1C}">
                <a14:useLocalDpi xmlns:a14="http://schemas.microsoft.com/office/drawing/2010/main" val="0"/>
              </a:ext>
            </a:extLst>
          </a:blip>
          <a:stretch>
            <a:fillRect/>
          </a:stretch>
        </p:blipFill>
        <p:spPr>
          <a:xfrm rot="5400000">
            <a:off x="326" y="1779118"/>
            <a:ext cx="4575635" cy="4576290"/>
          </a:xfrm>
          <a:prstGeom prst="rect">
            <a:avLst/>
          </a:prstGeom>
        </p:spPr>
      </p:pic>
    </p:spTree>
    <p:extLst>
      <p:ext uri="{BB962C8B-B14F-4D97-AF65-F5344CB8AC3E}">
        <p14:creationId xmlns:p14="http://schemas.microsoft.com/office/powerpoint/2010/main" val="160628592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3112BC-84C5-4E3A-8971-0952B149A930}"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204784936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9"/>
          <p:cNvSpPr>
            <a:spLocks noGrp="1"/>
          </p:cNvSpPr>
          <p:nvPr>
            <p:ph type="dt" sz="half" idx="10"/>
          </p:nvPr>
        </p:nvSpPr>
        <p:spPr/>
        <p:txBody>
          <a:bodyPr/>
          <a:lstStyle>
            <a:lvl1pPr>
              <a:defRPr>
                <a:solidFill>
                  <a:schemeClr val="bg2"/>
                </a:solidFill>
              </a:defRPr>
            </a:lvl1pPr>
          </a:lstStyle>
          <a:p>
            <a:fld id="{5E46DAB5-7EA5-4246-9403-DB5836F918AF}" type="datetime1">
              <a:rPr lang="en-US" smtClean="0"/>
              <a:t>10/29/2025</a:t>
            </a:fld>
            <a:endParaRPr lang="en-US"/>
          </a:p>
        </p:txBody>
      </p:sp>
      <p:sp>
        <p:nvSpPr>
          <p:cNvPr id="11" name="Slide Number Placeholder 10"/>
          <p:cNvSpPr>
            <a:spLocks noGrp="1"/>
          </p:cNvSpPr>
          <p:nvPr>
            <p:ph type="sldNum" sz="quarter" idx="11"/>
          </p:nvPr>
        </p:nvSpPr>
        <p:spPr>
          <a:xfrm>
            <a:off x="8234680" y="6356350"/>
            <a:ext cx="582966" cy="274320"/>
          </a:xfrm>
        </p:spPr>
        <p:txBody>
          <a:bodyPr/>
          <a:lstStyle>
            <a:lvl1pPr>
              <a:defRPr>
                <a:solidFill>
                  <a:srgbClr val="FFFFFF"/>
                </a:solidFill>
              </a:defRPr>
            </a:lvl1pPr>
          </a:lstStyle>
          <a:p>
            <a:pPr algn="r"/>
            <a:fld id="{F7886C9C-DC18-4195-8FD5-A50AA931D419}" type="slidenum">
              <a:rPr lang="en-US" smtClean="0"/>
              <a:pPr algn="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p>
        </p:txBody>
      </p:sp>
      <p:pic>
        <p:nvPicPr>
          <p:cNvPr id="2" name="Picture 1" descr="BigANoTextCILCLogo.png"/>
          <p:cNvPicPr>
            <a:picLocks noChangeAspect="1"/>
          </p:cNvPicPr>
          <p:nvPr/>
        </p:nvPicPr>
        <p:blipFill>
          <a:blip r:embed="rId2" cstate="print">
            <a:grayscl/>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11514789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C1B9B-965F-4AA8-9A94-4F5A01683F00}"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61077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5" name="Date Placeholder 4"/>
          <p:cNvSpPr>
            <a:spLocks noGrp="1"/>
          </p:cNvSpPr>
          <p:nvPr>
            <p:ph type="dt" sz="half" idx="10"/>
          </p:nvPr>
        </p:nvSpPr>
        <p:spPr/>
        <p:txBody>
          <a:bodyPr/>
          <a:lstStyle/>
          <a:p>
            <a:fld id="{515B73AB-47A8-4EE7-9F51-2F6D8384A058}"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E9CD25-0D5A-48C5-A311-2871F891309A}"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1124398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CB31F6B9-7933-4A2D-AC4B-AC3330B72FCF}" type="datetime1">
              <a:rPr lang="en-US" smtClean="0"/>
              <a:t>10/29/2025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62F1D00-BD13-4404-86B0-79703945A0A7}"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p>
        </p:txBody>
      </p:sp>
      <p:pic>
        <p:nvPicPr>
          <p:cNvPr id="13" name="Picture 12" descr="BigANoTextCILCLogo.png"/>
          <p:cNvPicPr>
            <a:picLocks noChangeAspect="1"/>
          </p:cNvPicPr>
          <p:nvPr/>
        </p:nvPicPr>
        <p:blipFill>
          <a:blip r:embed="rId2" cstate="print">
            <a:alphaModFix amt="50000"/>
            <a:grayscl/>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13107762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1BD8F60-B85C-428D-9CAD-62AFE212576F}"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433946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99581-C7B9-4C08-823A-8A8CBC75FD58}"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0122982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082B378-9B9E-406B-AD39-A5C81246AB4D}" type="datetime1">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318693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Date Placeholder 1"/>
          <p:cNvSpPr>
            <a:spLocks noGrp="1"/>
          </p:cNvSpPr>
          <p:nvPr>
            <p:ph type="dt" sz="half" idx="10"/>
          </p:nvPr>
        </p:nvSpPr>
        <p:spPr/>
        <p:txBody>
          <a:bodyPr/>
          <a:lstStyle/>
          <a:p>
            <a:fld id="{3AFBEA66-448E-4F52-B8A0-16BC0C85945E}" type="datetime1">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pic>
        <p:nvPicPr>
          <p:cNvPr id="6" name="Picture 5" descr="BigANoTextCILCLogo.png"/>
          <p:cNvPicPr>
            <a:picLocks noChangeAspect="1"/>
          </p:cNvPicPr>
          <p:nvPr/>
        </p:nvPicPr>
        <p:blipFill>
          <a:blip r:embed="rId2" cstate="print">
            <a:alphaModFix amt="15000"/>
            <a:extLst>
              <a:ext uri="{28A0092B-C50C-407E-A947-70E740481C1C}">
                <a14:useLocalDpi xmlns:a14="http://schemas.microsoft.com/office/drawing/2010/main" val="0"/>
              </a:ext>
            </a:extLst>
          </a:blip>
          <a:stretch>
            <a:fillRect/>
          </a:stretch>
        </p:blipFill>
        <p:spPr>
          <a:xfrm>
            <a:off x="2794397" y="976606"/>
            <a:ext cx="6349603" cy="6350513"/>
          </a:xfrm>
          <a:prstGeom prst="rect">
            <a:avLst/>
          </a:prstGeom>
        </p:spPr>
      </p:pic>
    </p:spTree>
    <p:extLst>
      <p:ext uri="{BB962C8B-B14F-4D97-AF65-F5344CB8AC3E}">
        <p14:creationId xmlns:p14="http://schemas.microsoft.com/office/powerpoint/2010/main" val="17110979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6E468C-CE20-434F-B922-C3809B395487}"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1371834599"/>
      </p:ext>
    </p:extLst>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82DB25-01DF-4281-B709-523DE9CC5464}"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p>
        </p:txBody>
      </p:sp>
      <p:pic>
        <p:nvPicPr>
          <p:cNvPr id="12" name="Picture 11" descr="BigANoTextCILCLogo.png"/>
          <p:cNvPicPr>
            <a:picLocks noChangeAspect="1"/>
          </p:cNvPicPr>
          <p:nvPr/>
        </p:nvPicPr>
        <p:blipFill>
          <a:blip r:embed="rId2" cstate="print">
            <a:alphaModFix amt="50000"/>
            <a:extLst>
              <a:ext uri="{28A0092B-C50C-407E-A947-70E740481C1C}">
                <a14:useLocalDpi xmlns:a14="http://schemas.microsoft.com/office/drawing/2010/main" val="0"/>
              </a:ext>
            </a:extLst>
          </a:blip>
          <a:stretch>
            <a:fillRect/>
          </a:stretch>
        </p:blipFill>
        <p:spPr>
          <a:xfrm>
            <a:off x="7010400" y="4954351"/>
            <a:ext cx="2008563" cy="2008563"/>
          </a:xfrm>
          <a:prstGeom prst="rect">
            <a:avLst/>
          </a:prstGeom>
        </p:spPr>
      </p:pic>
    </p:spTree>
    <p:extLst>
      <p:ext uri="{BB962C8B-B14F-4D97-AF65-F5344CB8AC3E}">
        <p14:creationId xmlns:p14="http://schemas.microsoft.com/office/powerpoint/2010/main" val="3237994403"/>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2F6E20-A415-4677-AB33-5FE6E0428D73}"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312277137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A87213-D339-4A6F-B187-1B8F0F8BC85B}" type="datetime1">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62F1D00-BD13-4404-86B0-79703945A0A7}" type="slidenum">
              <a:rPr lang="en-US" smtClean="0"/>
              <a:t>‹#›</a:t>
            </a:fld>
            <a:endParaRPr lang="en-US"/>
          </a:p>
        </p:txBody>
      </p:sp>
      <p:pic>
        <p:nvPicPr>
          <p:cNvPr id="10" name="Picture 9" descr="BigANoTextCILCLogo.png"/>
          <p:cNvPicPr>
            <a:picLocks noChangeAspect="1"/>
          </p:cNvPicPr>
          <p:nvPr/>
        </p:nvPicPr>
        <p:blipFill>
          <a:blip r:embed="rId2" cstate="print">
            <a:alphaModFix amt="34000"/>
            <a:extLst>
              <a:ext uri="{28A0092B-C50C-407E-A947-70E740481C1C}">
                <a14:useLocalDpi xmlns:a14="http://schemas.microsoft.com/office/drawing/2010/main" val="0"/>
              </a:ext>
            </a:extLst>
          </a:blip>
          <a:stretch>
            <a:fillRect/>
          </a:stretch>
        </p:blipFill>
        <p:spPr>
          <a:xfrm rot="5400000">
            <a:off x="326" y="1779118"/>
            <a:ext cx="4575635" cy="4576290"/>
          </a:xfrm>
          <a:prstGeom prst="rect">
            <a:avLst/>
          </a:prstGeom>
        </p:spPr>
      </p:pic>
    </p:spTree>
    <p:extLst>
      <p:ext uri="{BB962C8B-B14F-4D97-AF65-F5344CB8AC3E}">
        <p14:creationId xmlns:p14="http://schemas.microsoft.com/office/powerpoint/2010/main" val="186634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7" name="Date Placeholder 6"/>
          <p:cNvSpPr>
            <a:spLocks noGrp="1"/>
          </p:cNvSpPr>
          <p:nvPr>
            <p:ph type="dt" sz="half" idx="10"/>
          </p:nvPr>
        </p:nvSpPr>
        <p:spPr/>
        <p:txBody>
          <a:bodyPr/>
          <a:lstStyle/>
          <a:p>
            <a:fld id="{02169306-85C8-49EA-9406-4D5D91F39F0C}" type="datetime1">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5" name="Date Placeholder 4"/>
          <p:cNvSpPr>
            <a:spLocks noGrp="1"/>
          </p:cNvSpPr>
          <p:nvPr>
            <p:ph type="dt" sz="half" idx="10"/>
          </p:nvPr>
        </p:nvSpPr>
        <p:spPr/>
        <p:txBody>
          <a:bodyPr/>
          <a:lstStyle/>
          <a:p>
            <a:fld id="{83E8AAF1-4441-428F-89A5-2B236184241A}"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5" name="Date Placeholder 4"/>
          <p:cNvSpPr>
            <a:spLocks noGrp="1"/>
          </p:cNvSpPr>
          <p:nvPr>
            <p:ph type="dt" sz="half" idx="10"/>
          </p:nvPr>
        </p:nvSpPr>
        <p:spPr/>
        <p:txBody>
          <a:bodyPr/>
          <a:lstStyle/>
          <a:p>
            <a:fld id="{D4A2B9B8-2DD0-46CA-91D5-598159453DAA}" type="datetime1">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image" Target="../media/image2.png"/><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2.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theme" Target="../theme/theme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slideLayout" Target="../slideLayouts/slideLayout69.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2255C848-EB74-4078-87B8-10178BCB5C07}" type="datetime1">
              <a:rPr lang="en-US" smtClean="0"/>
              <a:t>10/29/2025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sldNum="0" hdr="0" ft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C02A0-22CF-4CEB-B763-51EAB4275595}" type="datetime1">
              <a:rPr lang="en-US" smtClean="0"/>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E84DF-250E-0145-ABF4-902A38513DE7}" type="slidenum">
              <a:rPr lang="en-US" smtClean="0"/>
              <a:t>‹#›</a:t>
            </a:fld>
            <a:endParaRPr lang="en-US"/>
          </a:p>
        </p:txBody>
      </p:sp>
    </p:spTree>
    <p:extLst>
      <p:ext uri="{BB962C8B-B14F-4D97-AF65-F5344CB8AC3E}">
        <p14:creationId xmlns:p14="http://schemas.microsoft.com/office/powerpoint/2010/main" val="59462952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a:p>
            <a:pPr lvl="4"/>
            <a:endParaRPr lang="en-US"/>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latin typeface="Avenir Light"/>
              </a:defRPr>
            </a:lvl1pPr>
          </a:lstStyle>
          <a:p>
            <a:fld id="{F59DE90D-B6C8-4A6D-93AA-B6B2E9E16830}" type="datetime1">
              <a:rPr lang="en-US" smtClean="0"/>
              <a:t>10/29/2025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latin typeface="Avenir Light"/>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latin typeface="Avenir Light"/>
              </a:defRPr>
            </a:lvl1pPr>
          </a:lstStyle>
          <a:p>
            <a:fld id="{162F1D00-BD13-4404-86B0-79703945A0A7}" type="slidenum">
              <a:rPr lang="en-US" smtClean="0"/>
              <a:t>‹#›</a:t>
            </a:fld>
            <a:endParaRPr lang="en-US"/>
          </a:p>
        </p:txBody>
      </p:sp>
      <p:pic>
        <p:nvPicPr>
          <p:cNvPr id="7" name="Picture 6" descr="BigANoTextCILCLogo.png"/>
          <p:cNvPicPr>
            <a:picLocks noChangeAspect="1"/>
          </p:cNvPicPr>
          <p:nvPr userDrawn="1"/>
        </p:nvPicPr>
        <p:blipFill>
          <a:blip r:embed="rId15" cstate="print">
            <a:alphaModFix amt="10000"/>
            <a:extLst>
              <a:ext uri="{28A0092B-C50C-407E-A947-70E740481C1C}">
                <a14:useLocalDpi xmlns:a14="http://schemas.microsoft.com/office/drawing/2010/main" val="0"/>
              </a:ext>
            </a:extLst>
          </a:blip>
          <a:stretch>
            <a:fillRect/>
          </a:stretch>
        </p:blipFill>
        <p:spPr>
          <a:xfrm>
            <a:off x="2398510" y="881028"/>
            <a:ext cx="6745489" cy="6746456"/>
          </a:xfrm>
          <a:prstGeom prst="rect">
            <a:avLst/>
          </a:prstGeom>
        </p:spPr>
      </p:pic>
    </p:spTree>
  </p:cSld>
  <p:clrMap bg1="lt1" tx1="dk1" bg2="lt2" tx2="dk2" accent1="accent1" accent2="accent2" accent3="accent3" accent4="accent4" accent5="accent5" accent6="accent6" hlink="hlink" folHlink="folHlink"/>
  <p:sldLayoutIdLst>
    <p:sldLayoutId id="2147483682" r:id="rId1"/>
    <p:sldLayoutId id="2147483683" r:id="rId2"/>
    <p:sldLayoutId id="2147483705"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719" r:id="rId13"/>
  </p:sldLayoutIdLst>
  <p:hf sldNum="0" hdr="0" ftr="0" dt="0"/>
  <p:txStyles>
    <p:titleStyle>
      <a:lvl1pPr algn="ctr" defTabSz="914400" rtl="0" eaLnBrk="1" latinLnBrk="0" hangingPunct="1">
        <a:spcBef>
          <a:spcPct val="0"/>
        </a:spcBef>
        <a:buNone/>
        <a:defRPr sz="4000" kern="1200" cap="all" spc="200" baseline="0">
          <a:ln>
            <a:noFill/>
          </a:ln>
          <a:solidFill>
            <a:schemeClr val="bg1"/>
          </a:solidFill>
          <a:effectLst/>
          <a:latin typeface="Avenir Light"/>
          <a:ea typeface="+mj-ea"/>
          <a:cs typeface="+mj-cs"/>
        </a:defRPr>
      </a:lvl1pPr>
    </p:titleStyle>
    <p:bodyStyle>
      <a:lvl1pPr marL="388620" indent="-342900" algn="l" defTabSz="914400" rtl="0" eaLnBrk="1" latinLnBrk="0" hangingPunct="1">
        <a:spcBef>
          <a:spcPct val="20000"/>
        </a:spcBef>
        <a:buClr>
          <a:schemeClr val="accent1"/>
        </a:buClr>
        <a:buFont typeface="Wingdings" charset="2"/>
        <a:buChar char="§"/>
        <a:defRPr sz="3200" kern="1200" spc="150" baseline="0">
          <a:solidFill>
            <a:schemeClr val="tx2"/>
          </a:solidFill>
          <a:latin typeface="Avenir Light"/>
          <a:ea typeface="+mn-ea"/>
          <a:cs typeface="+mn-cs"/>
        </a:defRPr>
      </a:lvl1pPr>
      <a:lvl2pPr marL="651510" indent="-285750" algn="l" defTabSz="914400" rtl="0" eaLnBrk="1" latinLnBrk="0" hangingPunct="1">
        <a:spcBef>
          <a:spcPct val="20000"/>
        </a:spcBef>
        <a:buClr>
          <a:schemeClr val="accent2"/>
        </a:buClr>
        <a:buFont typeface="Wingdings" charset="2"/>
        <a:buChar char="§"/>
        <a:defRPr sz="2800" kern="1200" spc="100" baseline="0">
          <a:solidFill>
            <a:schemeClr val="tx2"/>
          </a:solidFill>
          <a:latin typeface="Avenir Ligh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Avenir Ligh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Avenir Ligh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800" kern="1200" spc="100" baseline="0">
          <a:solidFill>
            <a:schemeClr val="tx2"/>
          </a:solidFill>
          <a:latin typeface="Avenir Ligh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a:p>
            <a:pPr lvl="4"/>
            <a:endParaRPr lang="en-US"/>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latin typeface="Avenir Light"/>
              </a:defRPr>
            </a:lvl1pPr>
          </a:lstStyle>
          <a:p>
            <a:fld id="{E0FF38C5-2264-40CC-917F-652E2FA760E8}" type="datetime1">
              <a:rPr lang="en-US" smtClean="0"/>
              <a:t>10/29/2025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latin typeface="Avenir Light"/>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latin typeface="Avenir Light"/>
              </a:defRPr>
            </a:lvl1pPr>
          </a:lstStyle>
          <a:p>
            <a:fld id="{162F1D00-BD13-4404-86B0-79703945A0A7}" type="slidenum">
              <a:rPr lang="en-US" smtClean="0"/>
              <a:t>‹#›</a:t>
            </a:fld>
            <a:endParaRPr lang="en-US"/>
          </a:p>
        </p:txBody>
      </p:sp>
      <p:pic>
        <p:nvPicPr>
          <p:cNvPr id="7" name="Picture 6" descr="BigANoTextCILCLogo.png"/>
          <p:cNvPicPr>
            <a:picLocks noChangeAspect="1"/>
          </p:cNvPicPr>
          <p:nvPr userDrawn="1"/>
        </p:nvPicPr>
        <p:blipFill>
          <a:blip r:embed="rId15" cstate="print">
            <a:alphaModFix amt="10000"/>
            <a:extLst>
              <a:ext uri="{28A0092B-C50C-407E-A947-70E740481C1C}">
                <a14:useLocalDpi xmlns:a14="http://schemas.microsoft.com/office/drawing/2010/main" val="0"/>
              </a:ext>
            </a:extLst>
          </a:blip>
          <a:stretch>
            <a:fillRect/>
          </a:stretch>
        </p:blipFill>
        <p:spPr>
          <a:xfrm>
            <a:off x="2398510" y="881028"/>
            <a:ext cx="6745489" cy="6746456"/>
          </a:xfrm>
          <a:prstGeom prst="rect">
            <a:avLst/>
          </a:prstGeom>
        </p:spPr>
      </p:pic>
    </p:spTree>
    <p:extLst>
      <p:ext uri="{BB962C8B-B14F-4D97-AF65-F5344CB8AC3E}">
        <p14:creationId xmlns:p14="http://schemas.microsoft.com/office/powerpoint/2010/main" val="20416546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Lst>
  <p:hf sldNum="0" hdr="0" ftr="0" dt="0"/>
  <p:txStyles>
    <p:titleStyle>
      <a:lvl1pPr algn="ctr" defTabSz="914400" rtl="0" eaLnBrk="1" latinLnBrk="0" hangingPunct="1">
        <a:spcBef>
          <a:spcPct val="0"/>
        </a:spcBef>
        <a:buNone/>
        <a:defRPr sz="4000" kern="1200" cap="all" spc="200" baseline="0">
          <a:ln>
            <a:noFill/>
          </a:ln>
          <a:solidFill>
            <a:schemeClr val="bg1"/>
          </a:solidFill>
          <a:effectLst/>
          <a:latin typeface="Avenir Light"/>
          <a:ea typeface="+mj-ea"/>
          <a:cs typeface="+mj-cs"/>
        </a:defRPr>
      </a:lvl1pPr>
    </p:titleStyle>
    <p:bodyStyle>
      <a:lvl1pPr marL="388620" indent="-342900" algn="l" defTabSz="914400" rtl="0" eaLnBrk="1" latinLnBrk="0" hangingPunct="1">
        <a:spcBef>
          <a:spcPct val="20000"/>
        </a:spcBef>
        <a:buClr>
          <a:schemeClr val="accent1"/>
        </a:buClr>
        <a:buFont typeface="Wingdings" charset="2"/>
        <a:buChar char="§"/>
        <a:defRPr sz="3200" kern="1200" spc="150" baseline="0">
          <a:solidFill>
            <a:schemeClr val="tx2"/>
          </a:solidFill>
          <a:latin typeface="Avenir Light"/>
          <a:ea typeface="+mn-ea"/>
          <a:cs typeface="+mn-cs"/>
        </a:defRPr>
      </a:lvl1pPr>
      <a:lvl2pPr marL="651510" indent="-285750" algn="l" defTabSz="914400" rtl="0" eaLnBrk="1" latinLnBrk="0" hangingPunct="1">
        <a:spcBef>
          <a:spcPct val="20000"/>
        </a:spcBef>
        <a:buClr>
          <a:schemeClr val="accent2"/>
        </a:buClr>
        <a:buFont typeface="Wingdings" charset="2"/>
        <a:buChar char="§"/>
        <a:defRPr sz="2800" kern="1200" spc="100" baseline="0">
          <a:solidFill>
            <a:schemeClr val="tx2"/>
          </a:solidFill>
          <a:latin typeface="Avenir Ligh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Avenir Ligh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Avenir Ligh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800" kern="1200" spc="100" baseline="0">
          <a:solidFill>
            <a:schemeClr val="tx2"/>
          </a:solidFill>
          <a:latin typeface="Avenir Ligh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199809"/>
            <a:ext cx="8814046" cy="54806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8" name="Rectangle 7"/>
          <p:cNvSpPr/>
          <p:nvPr/>
        </p:nvSpPr>
        <p:spPr>
          <a:xfrm>
            <a:off x="152399" y="152400"/>
            <a:ext cx="8814047" cy="86821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Light"/>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a:p>
            <a:pPr lvl="4"/>
            <a:endParaRPr lang="en-US"/>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latin typeface="Avenir Light"/>
              </a:defRPr>
            </a:lvl1pPr>
          </a:lstStyle>
          <a:p>
            <a:fld id="{E7D5557C-67B7-4307-AB1E-C61BC4627B45}" type="datetime1">
              <a:rPr lang="en-US" smtClean="0"/>
              <a:t>10/29/2025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latin typeface="Avenir Light"/>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latin typeface="Avenir Light"/>
              </a:defRPr>
            </a:lvl1pPr>
          </a:lstStyle>
          <a:p>
            <a:fld id="{162F1D00-BD13-4404-86B0-79703945A0A7}" type="slidenum">
              <a:rPr lang="en-US" smtClean="0"/>
              <a:t>‹#›</a:t>
            </a:fld>
            <a:endParaRPr lang="en-US"/>
          </a:p>
        </p:txBody>
      </p:sp>
    </p:spTree>
    <p:extLst>
      <p:ext uri="{BB962C8B-B14F-4D97-AF65-F5344CB8AC3E}">
        <p14:creationId xmlns:p14="http://schemas.microsoft.com/office/powerpoint/2010/main" val="163390404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sldNum="0" hdr="0" ftr="0" dt="0"/>
  <p:txStyles>
    <p:titleStyle>
      <a:lvl1pPr algn="ctr" defTabSz="914400" rtl="0" eaLnBrk="1" latinLnBrk="0" hangingPunct="1">
        <a:spcBef>
          <a:spcPct val="0"/>
        </a:spcBef>
        <a:buNone/>
        <a:defRPr sz="4000" kern="1200" cap="all" spc="200" baseline="0">
          <a:ln>
            <a:noFill/>
          </a:ln>
          <a:solidFill>
            <a:schemeClr val="bg1"/>
          </a:solidFill>
          <a:effectLst/>
          <a:latin typeface="Avenir Light"/>
          <a:ea typeface="+mj-ea"/>
          <a:cs typeface="+mj-cs"/>
        </a:defRPr>
      </a:lvl1pPr>
    </p:titleStyle>
    <p:bodyStyle>
      <a:lvl1pPr marL="388620" indent="-342900" algn="l" defTabSz="914400" rtl="0" eaLnBrk="1" latinLnBrk="0" hangingPunct="1">
        <a:spcBef>
          <a:spcPct val="20000"/>
        </a:spcBef>
        <a:buClr>
          <a:schemeClr val="accent1"/>
        </a:buClr>
        <a:buFont typeface="Wingdings" charset="2"/>
        <a:buChar char="§"/>
        <a:defRPr sz="3200" kern="1200" spc="150" baseline="0">
          <a:solidFill>
            <a:schemeClr val="tx2"/>
          </a:solidFill>
          <a:latin typeface="Avenir Light"/>
          <a:ea typeface="+mn-ea"/>
          <a:cs typeface="+mn-cs"/>
        </a:defRPr>
      </a:lvl1pPr>
      <a:lvl2pPr marL="651510" indent="-285750" algn="l" defTabSz="914400" rtl="0" eaLnBrk="1" latinLnBrk="0" hangingPunct="1">
        <a:spcBef>
          <a:spcPct val="20000"/>
        </a:spcBef>
        <a:buClr>
          <a:schemeClr val="accent2"/>
        </a:buClr>
        <a:buFont typeface="Wingdings" charset="2"/>
        <a:buChar char="§"/>
        <a:defRPr sz="2800" kern="1200" spc="100" baseline="0">
          <a:solidFill>
            <a:schemeClr val="tx2"/>
          </a:solidFill>
          <a:latin typeface="Avenir Ligh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Avenir Ligh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Avenir Ligh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800" kern="1200" spc="100" baseline="0">
          <a:solidFill>
            <a:schemeClr val="tx2"/>
          </a:solidFill>
          <a:latin typeface="Avenir Ligh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extbasedtasks.commons.gc.cuny.edu/" TargetMode="External"/><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accent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US" sz="4400" baseline="30000" dirty="0">
              <a:latin typeface="Avenir Light" charset="0"/>
              <a:ea typeface="Avenir Light" charset="0"/>
              <a:cs typeface="Avenir Light" charset="0"/>
            </a:endParaRPr>
          </a:p>
          <a:p>
            <a:pPr algn="ctr"/>
            <a:endParaRPr lang="en-US" sz="4400" baseline="30000" dirty="0">
              <a:latin typeface="Avenir Light" charset="0"/>
              <a:ea typeface="Avenir Light" charset="0"/>
              <a:cs typeface="Avenir Light" charset="0"/>
            </a:endParaRPr>
          </a:p>
        </p:txBody>
      </p:sp>
      <p:sp>
        <p:nvSpPr>
          <p:cNvPr id="6" name="Rectangle 5"/>
          <p:cNvSpPr/>
          <p:nvPr/>
        </p:nvSpPr>
        <p:spPr>
          <a:xfrm>
            <a:off x="2269864" y="5394812"/>
            <a:ext cx="5255583" cy="1231106"/>
          </a:xfrm>
          <a:prstGeom prst="rect">
            <a:avLst/>
          </a:prstGeom>
        </p:spPr>
        <p:txBody>
          <a:bodyPr wrap="square" lIns="91440" tIns="45720" rIns="91440" bIns="45720" anchor="t">
            <a:spAutoFit/>
          </a:bodyPr>
          <a:lstStyle/>
          <a:p>
            <a:endParaRPr lang="en-US" sz="1400" b="1" dirty="0">
              <a:solidFill>
                <a:schemeClr val="bg1"/>
              </a:solidFill>
              <a:latin typeface="Avenir Book"/>
              <a:cs typeface="Avenir Book"/>
            </a:endParaRPr>
          </a:p>
          <a:p>
            <a:endParaRPr lang="en-US" sz="1500" b="1" dirty="0">
              <a:solidFill>
                <a:schemeClr val="bg1"/>
              </a:solidFill>
              <a:latin typeface="Avenir Book"/>
              <a:ea typeface="+mn-lt"/>
              <a:cs typeface="+mn-lt"/>
            </a:endParaRPr>
          </a:p>
          <a:p>
            <a:endParaRPr lang="en-US" sz="1500" dirty="0">
              <a:solidFill>
                <a:schemeClr val="bg1"/>
              </a:solidFill>
              <a:latin typeface="Avenir Book"/>
              <a:ea typeface="+mn-lt"/>
              <a:cs typeface="+mn-lt"/>
            </a:endParaRPr>
          </a:p>
          <a:p>
            <a:pPr defTabSz="685800">
              <a:buClrTx/>
              <a:defRPr/>
            </a:pPr>
            <a:r>
              <a:rPr lang="en-US" sz="1500" b="1" dirty="0">
                <a:solidFill>
                  <a:srgbClr val="E8E9E9"/>
                </a:solidFill>
                <a:latin typeface="Avenir   "/>
                <a:cs typeface="Avenir Book"/>
              </a:rPr>
              <a:t>CILC projects are funded in part by a U.S. Department of Education grant.</a:t>
            </a:r>
          </a:p>
        </p:txBody>
      </p:sp>
      <p:pic>
        <p:nvPicPr>
          <p:cNvPr id="5" name="Picture 4" descr="A diagram of a diagram&#10;&#10;Description automatically generated">
            <a:extLst>
              <a:ext uri="{FF2B5EF4-FFF2-40B4-BE49-F238E27FC236}">
                <a16:creationId xmlns:a16="http://schemas.microsoft.com/office/drawing/2014/main" id="{2FAC05D9-90D8-020E-5D42-CBF739F49F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1934" y="259620"/>
            <a:ext cx="2586022" cy="2647109"/>
          </a:xfrm>
          <a:prstGeom prst="rect">
            <a:avLst/>
          </a:prstGeom>
        </p:spPr>
      </p:pic>
      <p:sp>
        <p:nvSpPr>
          <p:cNvPr id="2" name="TextBox 1">
            <a:extLst>
              <a:ext uri="{FF2B5EF4-FFF2-40B4-BE49-F238E27FC236}">
                <a16:creationId xmlns:a16="http://schemas.microsoft.com/office/drawing/2014/main" id="{8CF18B8F-D074-7194-6338-5CEC20E676AC}"/>
              </a:ext>
            </a:extLst>
          </p:cNvPr>
          <p:cNvSpPr txBox="1"/>
          <p:nvPr/>
        </p:nvSpPr>
        <p:spPr>
          <a:xfrm>
            <a:off x="185430" y="377745"/>
            <a:ext cx="6314578" cy="3162404"/>
          </a:xfrm>
          <a:prstGeom prst="rect">
            <a:avLst/>
          </a:prstGeom>
          <a:noFill/>
        </p:spPr>
        <p:txBody>
          <a:bodyPr wrap="square" rtlCol="0">
            <a:spAutoFit/>
          </a:bodyPr>
          <a:lstStyle/>
          <a:p>
            <a:pPr defTabSz="685800">
              <a:defRPr/>
            </a:pPr>
            <a:r>
              <a:rPr lang="en-US" sz="2800" b="1" dirty="0">
                <a:solidFill>
                  <a:srgbClr val="C5C7C9">
                    <a:lumMod val="40000"/>
                    <a:lumOff val="60000"/>
                  </a:srgbClr>
                </a:solidFill>
                <a:latin typeface="Avenir   "/>
                <a:cs typeface="Arial"/>
                <a:sym typeface="Arial"/>
              </a:rPr>
              <a:t>How to Create a Biographical Profile:</a:t>
            </a:r>
            <a:br>
              <a:rPr lang="en-US" sz="2800" b="1" dirty="0">
                <a:solidFill>
                  <a:srgbClr val="C5C7C9">
                    <a:lumMod val="40000"/>
                    <a:lumOff val="60000"/>
                  </a:srgbClr>
                </a:solidFill>
                <a:latin typeface="Avenir   "/>
                <a:cs typeface="Arial"/>
                <a:sym typeface="Arial"/>
              </a:rPr>
            </a:br>
            <a:r>
              <a:rPr lang="en-US" sz="2450" b="1" dirty="0">
                <a:solidFill>
                  <a:srgbClr val="C5C7C9">
                    <a:lumMod val="40000"/>
                    <a:lumOff val="60000"/>
                  </a:srgbClr>
                </a:solidFill>
                <a:latin typeface="Avenir   "/>
                <a:cs typeface="Arial"/>
                <a:sym typeface="Arial"/>
              </a:rPr>
              <a:t>A text-based demo task for heritage language teaching using the model text “Overlooked No More: Jovita </a:t>
            </a:r>
            <a:r>
              <a:rPr lang="en-US" sz="2450" b="1" dirty="0" err="1">
                <a:solidFill>
                  <a:srgbClr val="C5C7C9">
                    <a:lumMod val="40000"/>
                    <a:lumOff val="60000"/>
                  </a:srgbClr>
                </a:solidFill>
                <a:latin typeface="Avenir   "/>
                <a:cs typeface="Arial"/>
                <a:sym typeface="Arial"/>
              </a:rPr>
              <a:t>Idár</a:t>
            </a:r>
            <a:r>
              <a:rPr lang="en-US" sz="2450" b="1" dirty="0">
                <a:solidFill>
                  <a:srgbClr val="C5C7C9">
                    <a:lumMod val="40000"/>
                    <a:lumOff val="60000"/>
                  </a:srgbClr>
                </a:solidFill>
                <a:latin typeface="Avenir   "/>
                <a:cs typeface="Arial"/>
                <a:sym typeface="Arial"/>
              </a:rPr>
              <a:t>, Who Promoted Rights of Mexican-Americans and Women” by Jennifer Medina</a:t>
            </a:r>
          </a:p>
          <a:p>
            <a:pPr defTabSz="685800">
              <a:defRPr/>
            </a:pPr>
            <a:endParaRPr lang="en-US" sz="2450" b="1" dirty="0">
              <a:solidFill>
                <a:srgbClr val="C5C7C9">
                  <a:lumMod val="40000"/>
                  <a:lumOff val="60000"/>
                </a:srgbClr>
              </a:solidFill>
              <a:latin typeface="Avenir   "/>
              <a:cs typeface="Arial"/>
              <a:sym typeface="Arial"/>
            </a:endParaRPr>
          </a:p>
          <a:p>
            <a:pPr algn="ctr" defTabSz="685800">
              <a:defRPr/>
            </a:pPr>
            <a:r>
              <a:rPr lang="en-US" sz="2450" b="1" dirty="0">
                <a:solidFill>
                  <a:srgbClr val="C5C7C9">
                    <a:lumMod val="40000"/>
                    <a:lumOff val="60000"/>
                  </a:srgbClr>
                </a:solidFill>
                <a:latin typeface="Avenir   "/>
                <a:cs typeface="Arial"/>
                <a:sym typeface="Arial"/>
              </a:rPr>
              <a:t>COMPANION TEACHING SLIDES</a:t>
            </a:r>
            <a:endParaRPr lang="en-US" sz="2450" dirty="0">
              <a:solidFill>
                <a:srgbClr val="C5C7C9">
                  <a:lumMod val="40000"/>
                  <a:lumOff val="60000"/>
                </a:srgbClr>
              </a:solidFill>
              <a:latin typeface="Avenir   "/>
              <a:cs typeface="Arial"/>
              <a:sym typeface="Arial"/>
            </a:endParaRPr>
          </a:p>
        </p:txBody>
      </p:sp>
      <p:sp>
        <p:nvSpPr>
          <p:cNvPr id="4" name="TextBox 3">
            <a:extLst>
              <a:ext uri="{FF2B5EF4-FFF2-40B4-BE49-F238E27FC236}">
                <a16:creationId xmlns:a16="http://schemas.microsoft.com/office/drawing/2014/main" id="{D4C38DFE-5373-26F6-461B-A22A598B4FEA}"/>
              </a:ext>
            </a:extLst>
          </p:cNvPr>
          <p:cNvSpPr txBox="1"/>
          <p:nvPr/>
        </p:nvSpPr>
        <p:spPr>
          <a:xfrm>
            <a:off x="2419635" y="3742202"/>
            <a:ext cx="6314578" cy="1708160"/>
          </a:xfrm>
          <a:prstGeom prst="rect">
            <a:avLst/>
          </a:prstGeom>
          <a:noFill/>
        </p:spPr>
        <p:txBody>
          <a:bodyPr wrap="square" rtlCol="0">
            <a:spAutoFit/>
          </a:bodyPr>
          <a:lstStyle/>
          <a:p>
            <a:pPr defTabSz="685800">
              <a:defRPr/>
            </a:pPr>
            <a:r>
              <a:rPr lang="en-US" sz="2100" b="1" dirty="0">
                <a:solidFill>
                  <a:srgbClr val="C5C7C9">
                    <a:lumMod val="40000"/>
                    <a:lumOff val="60000"/>
                  </a:srgbClr>
                </a:solidFill>
                <a:latin typeface="Avenir   "/>
                <a:cs typeface="Arial"/>
                <a:sym typeface="Arial"/>
              </a:rPr>
              <a:t>Task created in 2023 by </a:t>
            </a:r>
          </a:p>
          <a:p>
            <a:pPr defTabSz="685800">
              <a:defRPr/>
            </a:pPr>
            <a:r>
              <a:rPr lang="en-US" sz="2100" b="1" dirty="0">
                <a:solidFill>
                  <a:srgbClr val="C5C7C9">
                    <a:lumMod val="40000"/>
                    <a:lumOff val="60000"/>
                  </a:srgbClr>
                </a:solidFill>
                <a:latin typeface="Avenir   "/>
                <a:cs typeface="Arial"/>
                <a:sym typeface="Arial"/>
              </a:rPr>
              <a:t>Alberta Gatti, associate professor, CUNY Graduate Center</a:t>
            </a:r>
          </a:p>
          <a:p>
            <a:pPr defTabSz="685800">
              <a:defRPr/>
            </a:pPr>
            <a:endParaRPr lang="en-US" sz="2100" b="1" dirty="0">
              <a:solidFill>
                <a:srgbClr val="C5C7C9">
                  <a:lumMod val="40000"/>
                  <a:lumOff val="60000"/>
                </a:srgbClr>
              </a:solidFill>
              <a:latin typeface="Avenir   "/>
              <a:cs typeface="Arial"/>
              <a:sym typeface="Arial"/>
            </a:endParaRPr>
          </a:p>
          <a:p>
            <a:pPr algn="ctr" defTabSz="685800">
              <a:defRPr/>
            </a:pPr>
            <a:r>
              <a:rPr lang="en-US" sz="2100" b="1" dirty="0">
                <a:solidFill>
                  <a:srgbClr val="C5C7C9">
                    <a:lumMod val="40000"/>
                    <a:lumOff val="60000"/>
                  </a:srgbClr>
                </a:solidFill>
                <a:latin typeface="Avenir   "/>
                <a:cs typeface="Arial"/>
                <a:sym typeface="Arial"/>
                <a:hlinkClick r:id="rId3"/>
              </a:rPr>
              <a:t>textbasedtasks.commons.gc.cuny.edu</a:t>
            </a:r>
            <a:r>
              <a:rPr lang="en-US" sz="2100" b="1" dirty="0">
                <a:solidFill>
                  <a:srgbClr val="C5C7C9">
                    <a:lumMod val="40000"/>
                    <a:lumOff val="60000"/>
                  </a:srgbClr>
                </a:solidFill>
                <a:latin typeface="Avenir   "/>
                <a:cs typeface="Arial"/>
                <a:sym typeface="Arial"/>
              </a:rPr>
              <a:t> </a:t>
            </a:r>
          </a:p>
        </p:txBody>
      </p:sp>
      <p:pic>
        <p:nvPicPr>
          <p:cNvPr id="10" name="Picture 9" descr="A logo for a company&#10;&#10;AI-generated content may be incorrect.">
            <a:extLst>
              <a:ext uri="{FF2B5EF4-FFF2-40B4-BE49-F238E27FC236}">
                <a16:creationId xmlns:a16="http://schemas.microsoft.com/office/drawing/2014/main" id="{1D34668B-3822-7F4D-7336-548D40E684FA}"/>
              </a:ext>
            </a:extLst>
          </p:cNvPr>
          <p:cNvPicPr>
            <a:picLocks noChangeAspect="1"/>
          </p:cNvPicPr>
          <p:nvPr/>
        </p:nvPicPr>
        <p:blipFill>
          <a:blip r:embed="rId4">
            <a:extLst>
              <a:ext uri="{28A0092B-C50C-407E-A947-70E740481C1C}">
                <a14:useLocalDpi xmlns:a14="http://schemas.microsoft.com/office/drawing/2010/main" val="0"/>
              </a:ext>
            </a:extLst>
          </a:blip>
          <a:srcRect l="21646" t="25044" r="21825" b="19141"/>
          <a:stretch/>
        </p:blipFill>
        <p:spPr>
          <a:xfrm>
            <a:off x="79629" y="4435521"/>
            <a:ext cx="2340006" cy="2310385"/>
          </a:xfrm>
          <a:prstGeom prst="rect">
            <a:avLst/>
          </a:prstGeom>
        </p:spPr>
      </p:pic>
      <p:pic>
        <p:nvPicPr>
          <p:cNvPr id="8" name="Picture 7" descr="A sign with a person and dollar symbol&#10;&#10;AI-generated content may be incorrect.">
            <a:extLst>
              <a:ext uri="{FF2B5EF4-FFF2-40B4-BE49-F238E27FC236}">
                <a16:creationId xmlns:a16="http://schemas.microsoft.com/office/drawing/2014/main" id="{8A937306-6C98-073C-1809-3AFD6E4D04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71768" y="5875813"/>
            <a:ext cx="2092603" cy="732152"/>
          </a:xfrm>
          <a:prstGeom prst="rect">
            <a:avLst/>
          </a:prstGeom>
        </p:spPr>
      </p:pic>
    </p:spTree>
    <p:extLst>
      <p:ext uri="{BB962C8B-B14F-4D97-AF65-F5344CB8AC3E}">
        <p14:creationId xmlns:p14="http://schemas.microsoft.com/office/powerpoint/2010/main" val="1607790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D17B85-1F02-9CF9-F230-4DD1999AE9A8}"/>
              </a:ext>
            </a:extLst>
          </p:cNvPr>
          <p:cNvSpPr>
            <a:spLocks noGrp="1"/>
          </p:cNvSpPr>
          <p:nvPr>
            <p:ph idx="1"/>
          </p:nvPr>
        </p:nvSpPr>
        <p:spPr/>
        <p:txBody>
          <a:bodyPr/>
          <a:lstStyle/>
          <a:p>
            <a:pPr marL="45720" indent="0">
              <a:buNone/>
            </a:pPr>
            <a:endParaRPr lang="en-US" dirty="0"/>
          </a:p>
          <a:p>
            <a:pPr marL="45720" indent="0">
              <a:buNone/>
            </a:pPr>
            <a:endParaRPr lang="en-US" dirty="0"/>
          </a:p>
          <a:p>
            <a:pPr marL="45720" indent="0">
              <a:buNone/>
            </a:pPr>
            <a:endParaRPr lang="en-US" dirty="0"/>
          </a:p>
          <a:p>
            <a:pPr marL="45720" indent="0">
              <a:buNone/>
            </a:pPr>
            <a:endParaRPr lang="en-US" dirty="0"/>
          </a:p>
          <a:p>
            <a:pPr marL="45720" indent="0" algn="ctr">
              <a:buNone/>
            </a:pPr>
            <a:r>
              <a:rPr lang="en-US" dirty="0"/>
              <a:t>APPOSITION</a:t>
            </a:r>
          </a:p>
          <a:p>
            <a:pPr marL="45720" indent="0" algn="ctr">
              <a:buNone/>
            </a:pPr>
            <a:r>
              <a:rPr lang="en-US" dirty="0">
                <a:solidFill>
                  <a:schemeClr val="tx1"/>
                </a:solidFill>
                <a:latin typeface="Avenir Book" panose="02000503020000020003" pitchFamily="2" charset="0"/>
              </a:rPr>
              <a:t>Providing information in an efficient, succinct way</a:t>
            </a:r>
            <a:endParaRPr lang="en-US" dirty="0">
              <a:solidFill>
                <a:schemeClr val="tx1"/>
              </a:solidFill>
            </a:endParaRPr>
          </a:p>
        </p:txBody>
      </p:sp>
      <p:sp>
        <p:nvSpPr>
          <p:cNvPr id="7" name="Title 3">
            <a:extLst>
              <a:ext uri="{FF2B5EF4-FFF2-40B4-BE49-F238E27FC236}">
                <a16:creationId xmlns:a16="http://schemas.microsoft.com/office/drawing/2014/main" id="{2CE6C1D4-BF32-0482-9BC6-CACFC1F4117F}"/>
              </a:ext>
            </a:extLst>
          </p:cNvPr>
          <p:cNvSpPr txBox="1">
            <a:spLocks/>
          </p:cNvSpPr>
          <p:nvPr/>
        </p:nvSpPr>
        <p:spPr>
          <a:xfrm>
            <a:off x="7173773" y="1891304"/>
            <a:ext cx="1675660" cy="2680103"/>
          </a:xfrm>
          <a:prstGeom prst="rect">
            <a:avLst/>
          </a:prstGeom>
        </p:spPr>
        <p:txBody>
          <a:bodyPr vert="horz" lIns="91440" tIns="45720" rIns="91440" bIns="45720" rtlCol="0" anchor="ctr">
            <a:noAutofit/>
          </a:bodyPr>
          <a:lstStyle>
            <a:lvl1pPr algn="l" defTabSz="914400" rtl="0" eaLnBrk="1" latinLnBrk="0" hangingPunct="1">
              <a:spcBef>
                <a:spcPct val="0"/>
              </a:spcBef>
              <a:buNone/>
              <a:defRPr sz="2000" kern="1200" cap="all" spc="150" baseline="0">
                <a:ln>
                  <a:noFill/>
                </a:ln>
                <a:solidFill>
                  <a:schemeClr val="bg1"/>
                </a:solidFill>
                <a:effectLst/>
                <a:latin typeface="Avenir Light"/>
                <a:ea typeface="+mj-ea"/>
                <a:cs typeface="+mj-cs"/>
              </a:defRPr>
            </a:lvl1pPr>
          </a:lstStyle>
          <a:p>
            <a:r>
              <a:rPr lang="en-US">
                <a:solidFill>
                  <a:srgbClr val="FFFCF1"/>
                </a:solidFill>
                <a:latin typeface="Avenir Book" panose="02000503020000020003" pitchFamily="2" charset="0"/>
              </a:rPr>
              <a:t>TEXTUAL FEATURES</a:t>
            </a:r>
            <a:endParaRPr lang="en-US"/>
          </a:p>
        </p:txBody>
      </p:sp>
      <p:sp>
        <p:nvSpPr>
          <p:cNvPr id="8" name="Rounded Rectangle 7">
            <a:extLst>
              <a:ext uri="{FF2B5EF4-FFF2-40B4-BE49-F238E27FC236}">
                <a16:creationId xmlns:a16="http://schemas.microsoft.com/office/drawing/2014/main" id="{3E7E022D-9413-7687-F1F5-44375DFF0C6E}"/>
              </a:ext>
            </a:extLst>
          </p:cNvPr>
          <p:cNvSpPr/>
          <p:nvPr/>
        </p:nvSpPr>
        <p:spPr>
          <a:xfrm>
            <a:off x="8319208" y="200008"/>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862946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81000" y="2077952"/>
            <a:ext cx="8407893" cy="4495389"/>
          </a:xfrm>
        </p:spPr>
        <p:txBody>
          <a:bodyPr>
            <a:normAutofit/>
          </a:bodyPr>
          <a:lstStyle/>
          <a:p>
            <a:pPr marL="114300" marR="0" indent="0">
              <a:lnSpc>
                <a:spcPct val="150000"/>
              </a:lnSpc>
              <a:spcBef>
                <a:spcPts val="400"/>
              </a:spcBef>
              <a:spcAft>
                <a:spcPts val="200"/>
              </a:spcAft>
              <a:buNone/>
            </a:pPr>
            <a:r>
              <a:rPr lang="en-US" sz="2500" dirty="0">
                <a:solidFill>
                  <a:schemeClr val="tx1"/>
                </a:solidFill>
                <a:effectLst/>
                <a:latin typeface="Avenir Book" panose="02000503020000020003" pitchFamily="2" charset="0"/>
                <a:ea typeface="Times New Roman" panose="02020603050405020304" pitchFamily="18" charset="0"/>
              </a:rPr>
              <a:t>When the Texas Rangers showed up outside the office of the newspaper El Progreso in 1914 with the intent of shutting it down, </a:t>
            </a:r>
            <a:r>
              <a:rPr lang="en-US" sz="2500" b="1" dirty="0">
                <a:solidFill>
                  <a:schemeClr val="tx1"/>
                </a:solidFill>
                <a:effectLst/>
                <a:latin typeface="Avenir Book" panose="02000503020000020003" pitchFamily="2" charset="0"/>
                <a:ea typeface="Times New Roman" panose="02020603050405020304" pitchFamily="18" charset="0"/>
              </a:rPr>
              <a:t>Jovita </a:t>
            </a:r>
            <a:r>
              <a:rPr lang="en-US" sz="2500" b="1" dirty="0" err="1">
                <a:solidFill>
                  <a:schemeClr val="tx1"/>
                </a:solidFill>
                <a:effectLst/>
                <a:latin typeface="Avenir Book" panose="02000503020000020003" pitchFamily="2" charset="0"/>
                <a:ea typeface="Times New Roman" panose="02020603050405020304" pitchFamily="18" charset="0"/>
              </a:rPr>
              <a:t>Idár</a:t>
            </a:r>
            <a:r>
              <a:rPr lang="en-US" sz="2500" dirty="0">
                <a:solidFill>
                  <a:schemeClr val="tx1"/>
                </a:solidFill>
                <a:effectLst/>
                <a:latin typeface="Avenir Book" panose="02000503020000020003" pitchFamily="2" charset="0"/>
                <a:ea typeface="Times New Roman" panose="02020603050405020304" pitchFamily="18" charset="0"/>
              </a:rPr>
              <a:t>,            a </a:t>
            </a:r>
            <a:r>
              <a:rPr lang="en-US" sz="2500" b="1" dirty="0">
                <a:solidFill>
                  <a:schemeClr val="accent1">
                    <a:lumMod val="50000"/>
                  </a:schemeClr>
                </a:solidFill>
                <a:effectLst/>
                <a:latin typeface="Avenir Book" panose="02000503020000020003" pitchFamily="2" charset="0"/>
                <a:ea typeface="Times New Roman" panose="02020603050405020304" pitchFamily="18" charset="0"/>
              </a:rPr>
              <a:t>writer and editor</a:t>
            </a:r>
            <a:r>
              <a:rPr lang="en-US" sz="2500" dirty="0">
                <a:solidFill>
                  <a:schemeClr val="tx1"/>
                </a:solidFill>
                <a:effectLst/>
                <a:latin typeface="Avenir Book" panose="02000503020000020003" pitchFamily="2" charset="0"/>
                <a:ea typeface="Times New Roman" panose="02020603050405020304" pitchFamily="18" charset="0"/>
              </a:rPr>
              <a:t>, was waiting at the front door to block them from entering.</a:t>
            </a:r>
          </a:p>
          <a:p>
            <a:pPr marL="0" marR="0">
              <a:spcBef>
                <a:spcPts val="0"/>
              </a:spcBef>
              <a:spcAft>
                <a:spcPts val="0"/>
              </a:spcAft>
            </a:pPr>
            <a:endParaRPr lang="en-US" sz="1800" i="1" dirty="0">
              <a:effectLst/>
              <a:latin typeface="Avenir Book" panose="02000503020000020003" pitchFamily="2" charset="0"/>
              <a:ea typeface="Times New Roman" panose="02020603050405020304" pitchFamily="18" charset="0"/>
            </a:endParaRPr>
          </a:p>
          <a:p>
            <a:pPr>
              <a:buFont typeface="Wingdings" charset="2"/>
              <a:buChar char="Ø"/>
            </a:pPr>
            <a:endParaRPr lang="en-US" dirty="0"/>
          </a:p>
        </p:txBody>
      </p:sp>
      <p:sp>
        <p:nvSpPr>
          <p:cNvPr id="2" name="Title 1"/>
          <p:cNvSpPr>
            <a:spLocks noGrp="1"/>
          </p:cNvSpPr>
          <p:nvPr>
            <p:ph type="title"/>
          </p:nvPr>
        </p:nvSpPr>
        <p:spPr/>
        <p:txBody>
          <a:bodyPr/>
          <a:lstStyle/>
          <a:p>
            <a:br>
              <a:rPr lang="en-US" sz="3100"/>
            </a:br>
            <a:r>
              <a:rPr lang="en-US" sz="3100"/>
              <a:t>APPOSITION - PURPOSE </a:t>
            </a:r>
            <a:br>
              <a:rPr lang="en-US" sz="3100"/>
            </a:br>
            <a:r>
              <a:rPr lang="en-US" sz="2400">
                <a:latin typeface="Avenir Book" panose="02000503020000020003" pitchFamily="2" charset="0"/>
              </a:rPr>
              <a:t>Version 1 (Original)</a:t>
            </a:r>
            <a:br>
              <a:rPr lang="en-US" sz="2400">
                <a:latin typeface="Avenir Book" panose="02000503020000020003" pitchFamily="2" charset="0"/>
              </a:rPr>
            </a:br>
            <a:endParaRPr lang="en-US" sz="3100"/>
          </a:p>
        </p:txBody>
      </p:sp>
      <p:sp>
        <p:nvSpPr>
          <p:cNvPr id="4" name="Frame 3">
            <a:extLst>
              <a:ext uri="{FF2B5EF4-FFF2-40B4-BE49-F238E27FC236}">
                <a16:creationId xmlns:a16="http://schemas.microsoft.com/office/drawing/2014/main" id="{B6B301F7-BF0B-7A46-FDD2-BAD68786DB03}"/>
              </a:ext>
            </a:extLst>
          </p:cNvPr>
          <p:cNvSpPr/>
          <p:nvPr/>
        </p:nvSpPr>
        <p:spPr>
          <a:xfrm>
            <a:off x="355859" y="3973884"/>
            <a:ext cx="3380351" cy="462708"/>
          </a:xfrm>
          <a:prstGeom prst="frame">
            <a:avLst>
              <a:gd name="adj1" fmla="val 7738"/>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ontent Placeholder 6">
            <a:extLst>
              <a:ext uri="{FF2B5EF4-FFF2-40B4-BE49-F238E27FC236}">
                <a16:creationId xmlns:a16="http://schemas.microsoft.com/office/drawing/2014/main" id="{309CDF52-100C-4D7A-B0AA-33AA79DDC23B}"/>
              </a:ext>
            </a:extLst>
          </p:cNvPr>
          <p:cNvSpPr txBox="1">
            <a:spLocks/>
          </p:cNvSpPr>
          <p:nvPr/>
        </p:nvSpPr>
        <p:spPr>
          <a:xfrm>
            <a:off x="2296387" y="5039041"/>
            <a:ext cx="6607546" cy="1463112"/>
          </a:xfrm>
          <a:prstGeom prst="rect">
            <a:avLst/>
          </a:prstGeom>
        </p:spPr>
        <p:txBody>
          <a:bodyPr vert="horz" lIns="91440" tIns="45720" rIns="91440" bIns="45720" rtlCol="0">
            <a:noAutofit/>
          </a:bodyPr>
          <a:lstStyle>
            <a:lvl1pPr marL="388620" indent="-342900" algn="l" defTabSz="914400" rtl="0" eaLnBrk="1" latinLnBrk="0" hangingPunct="1">
              <a:spcBef>
                <a:spcPct val="20000"/>
              </a:spcBef>
              <a:buClr>
                <a:schemeClr val="accent1"/>
              </a:buClr>
              <a:buFont typeface="Wingdings" charset="2"/>
              <a:buChar char="§"/>
              <a:defRPr sz="3200" kern="1200" spc="150" baseline="0">
                <a:solidFill>
                  <a:schemeClr val="tx2"/>
                </a:solidFill>
                <a:latin typeface="Avenir Light"/>
                <a:ea typeface="+mn-ea"/>
                <a:cs typeface="+mn-cs"/>
              </a:defRPr>
            </a:lvl1pPr>
            <a:lvl2pPr marL="651510" indent="-285750" algn="l" defTabSz="914400" rtl="0" eaLnBrk="1" latinLnBrk="0" hangingPunct="1">
              <a:spcBef>
                <a:spcPct val="20000"/>
              </a:spcBef>
              <a:buClr>
                <a:schemeClr val="accent2"/>
              </a:buClr>
              <a:buFont typeface="Wingdings" charset="2"/>
              <a:buChar char="§"/>
              <a:defRPr sz="2800" kern="1200" spc="100" baseline="0">
                <a:solidFill>
                  <a:schemeClr val="tx2"/>
                </a:solidFill>
                <a:latin typeface="Avenir Ligh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Avenir Ligh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Avenir Ligh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800" kern="1200" spc="100" baseline="0">
                <a:solidFill>
                  <a:schemeClr val="tx2"/>
                </a:solidFill>
                <a:latin typeface="Avenir Ligh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0" indent="0">
              <a:spcBef>
                <a:spcPts val="0"/>
              </a:spcBef>
              <a:buNone/>
            </a:pPr>
            <a:r>
              <a:rPr lang="en-US" sz="2200" i="1">
                <a:latin typeface="Avenir Book" panose="02000503020000020003" pitchFamily="2" charset="0"/>
                <a:ea typeface="Times New Roman" panose="02020603050405020304" pitchFamily="18" charset="0"/>
              </a:rPr>
              <a:t>Jovita </a:t>
            </a:r>
            <a:r>
              <a:rPr lang="en-US" sz="2200" i="1" err="1">
                <a:latin typeface="Avenir Book" panose="02000503020000020003" pitchFamily="2" charset="0"/>
                <a:ea typeface="Times New Roman" panose="02020603050405020304" pitchFamily="18" charset="0"/>
              </a:rPr>
              <a:t>Idár</a:t>
            </a:r>
            <a:endParaRPr lang="en-US" sz="2200" i="1">
              <a:latin typeface="Avenir Book" panose="02000503020000020003" pitchFamily="2" charset="0"/>
              <a:ea typeface="Times New Roman" panose="02020603050405020304" pitchFamily="18" charset="0"/>
            </a:endParaRPr>
          </a:p>
          <a:p>
            <a:pPr marL="342900">
              <a:lnSpc>
                <a:spcPct val="115000"/>
              </a:lnSpc>
              <a:spcBef>
                <a:spcPts val="0"/>
              </a:spcBef>
              <a:buFont typeface="Symbol" pitchFamily="2" charset="2"/>
              <a:buChar char=""/>
            </a:pPr>
            <a:r>
              <a:rPr lang="en-US" sz="2200">
                <a:solidFill>
                  <a:schemeClr val="accent1">
                    <a:lumMod val="50000"/>
                  </a:schemeClr>
                </a:solidFill>
                <a:latin typeface="Avenir Book" panose="02000503020000020003" pitchFamily="2" charset="0"/>
                <a:ea typeface="Times New Roman" panose="02020603050405020304" pitchFamily="18" charset="0"/>
                <a:cs typeface="Times New Roman" panose="02020603050405020304" pitchFamily="18" charset="0"/>
              </a:rPr>
              <a:t>was </a:t>
            </a:r>
            <a:r>
              <a:rPr lang="en-US" sz="2200" b="1">
                <a:solidFill>
                  <a:schemeClr val="accent1">
                    <a:lumMod val="50000"/>
                  </a:schemeClr>
                </a:solidFill>
                <a:latin typeface="Avenir Book" panose="02000503020000020003" pitchFamily="2" charset="0"/>
                <a:ea typeface="Times New Roman" panose="02020603050405020304" pitchFamily="18" charset="0"/>
                <a:cs typeface="Times New Roman" panose="02020603050405020304" pitchFamily="18" charset="0"/>
              </a:rPr>
              <a:t>a writer and editor </a:t>
            </a:r>
            <a:r>
              <a:rPr lang="en-US" sz="2200">
                <a:solidFill>
                  <a:schemeClr val="accent1">
                    <a:lumMod val="50000"/>
                  </a:schemeClr>
                </a:solidFill>
                <a:latin typeface="Avenir Book" panose="02000503020000020003" pitchFamily="2" charset="0"/>
                <a:ea typeface="Times New Roman" panose="02020603050405020304" pitchFamily="18" charset="0"/>
                <a:cs typeface="Times New Roman" panose="02020603050405020304" pitchFamily="18" charset="0"/>
              </a:rPr>
              <a:t>of El </a:t>
            </a:r>
            <a:r>
              <a:rPr lang="en-US" sz="2200" err="1">
                <a:solidFill>
                  <a:schemeClr val="accent1">
                    <a:lumMod val="50000"/>
                  </a:schemeClr>
                </a:solidFill>
                <a:latin typeface="Avenir Book" panose="02000503020000020003" pitchFamily="2" charset="0"/>
                <a:ea typeface="Times New Roman" panose="02020603050405020304" pitchFamily="18" charset="0"/>
                <a:cs typeface="Times New Roman" panose="02020603050405020304" pitchFamily="18" charset="0"/>
              </a:rPr>
              <a:t>Progreso</a:t>
            </a:r>
            <a:endParaRPr lang="en-US" sz="2200">
              <a:latin typeface="Arial" panose="020B0604020202020204" pitchFamily="34" charset="0"/>
              <a:ea typeface="Arial" panose="020B0604020202020204" pitchFamily="34" charset="0"/>
            </a:endParaRPr>
          </a:p>
          <a:p>
            <a:pPr marL="342900">
              <a:lnSpc>
                <a:spcPct val="115000"/>
              </a:lnSpc>
              <a:spcBef>
                <a:spcPts val="0"/>
              </a:spcBef>
              <a:buFont typeface="Symbol" pitchFamily="2" charset="2"/>
              <a:buChar char=""/>
            </a:pPr>
            <a:r>
              <a:rPr lang="en-US" sz="2200">
                <a:solidFill>
                  <a:schemeClr val="tx1"/>
                </a:solidFill>
                <a:latin typeface="Avenir Book" panose="02000503020000020003" pitchFamily="2" charset="0"/>
                <a:ea typeface="Times New Roman" panose="02020603050405020304" pitchFamily="18" charset="0"/>
                <a:cs typeface="Times New Roman" panose="02020603050405020304" pitchFamily="18" charset="0"/>
              </a:rPr>
              <a:t>was waiting for the Texas Rangers at the door of the paper </a:t>
            </a:r>
            <a:endParaRPr lang="en-US" sz="2200">
              <a:solidFill>
                <a:schemeClr val="tx1"/>
              </a:solidFill>
              <a:latin typeface="Arial" panose="020B0604020202020204" pitchFamily="34" charset="0"/>
              <a:ea typeface="Arial" panose="020B0604020202020204" pitchFamily="34" charset="0"/>
            </a:endParaRPr>
          </a:p>
        </p:txBody>
      </p:sp>
      <p:sp>
        <p:nvSpPr>
          <p:cNvPr id="3" name="TextBox 2">
            <a:extLst>
              <a:ext uri="{FF2B5EF4-FFF2-40B4-BE49-F238E27FC236}">
                <a16:creationId xmlns:a16="http://schemas.microsoft.com/office/drawing/2014/main" id="{77104E50-B711-8465-B79D-8F0273D930EC}"/>
              </a:ext>
            </a:extLst>
          </p:cNvPr>
          <p:cNvSpPr txBox="1"/>
          <p:nvPr/>
        </p:nvSpPr>
        <p:spPr>
          <a:xfrm>
            <a:off x="381000" y="1714030"/>
            <a:ext cx="2572051" cy="430887"/>
          </a:xfrm>
          <a:prstGeom prst="rect">
            <a:avLst/>
          </a:prstGeom>
          <a:noFill/>
        </p:spPr>
        <p:txBody>
          <a:bodyPr wrap="none" rtlCol="0">
            <a:spAutoFit/>
          </a:bodyPr>
          <a:lstStyle/>
          <a:p>
            <a:r>
              <a:rPr lang="en-US" sz="2200">
                <a:latin typeface="Avenir Book" panose="02000503020000020003" pitchFamily="2" charset="0"/>
              </a:rPr>
              <a:t>Version 1 (Original)</a:t>
            </a:r>
          </a:p>
        </p:txBody>
      </p:sp>
      <p:sp>
        <p:nvSpPr>
          <p:cNvPr id="5" name="TextBox 4">
            <a:extLst>
              <a:ext uri="{FF2B5EF4-FFF2-40B4-BE49-F238E27FC236}">
                <a16:creationId xmlns:a16="http://schemas.microsoft.com/office/drawing/2014/main" id="{B3467D8B-E01B-B8EC-51FD-2C6E5AD1DA75}"/>
              </a:ext>
            </a:extLst>
          </p:cNvPr>
          <p:cNvSpPr txBox="1"/>
          <p:nvPr/>
        </p:nvSpPr>
        <p:spPr>
          <a:xfrm>
            <a:off x="265960" y="5805881"/>
            <a:ext cx="1473480" cy="369332"/>
          </a:xfrm>
          <a:prstGeom prst="rect">
            <a:avLst/>
          </a:prstGeom>
          <a:noFill/>
        </p:spPr>
        <p:txBody>
          <a:bodyPr wrap="none" rtlCol="0">
            <a:spAutoFit/>
          </a:bodyPr>
          <a:lstStyle/>
          <a:p>
            <a:r>
              <a:rPr lang="en-US">
                <a:latin typeface="Avenir Book" panose="02000503020000020003" pitchFamily="2" charset="0"/>
              </a:rPr>
              <a:t>AN ACTION</a:t>
            </a:r>
          </a:p>
        </p:txBody>
      </p:sp>
      <p:sp>
        <p:nvSpPr>
          <p:cNvPr id="6" name="TextBox 5">
            <a:extLst>
              <a:ext uri="{FF2B5EF4-FFF2-40B4-BE49-F238E27FC236}">
                <a16:creationId xmlns:a16="http://schemas.microsoft.com/office/drawing/2014/main" id="{D17C5E7F-AB31-122A-6904-DF060D9D7423}"/>
              </a:ext>
            </a:extLst>
          </p:cNvPr>
          <p:cNvSpPr txBox="1"/>
          <p:nvPr/>
        </p:nvSpPr>
        <p:spPr>
          <a:xfrm>
            <a:off x="265960" y="5407753"/>
            <a:ext cx="1901483" cy="369332"/>
          </a:xfrm>
          <a:prstGeom prst="rect">
            <a:avLst/>
          </a:prstGeom>
          <a:noFill/>
        </p:spPr>
        <p:txBody>
          <a:bodyPr wrap="none" rtlCol="0">
            <a:spAutoFit/>
          </a:bodyPr>
          <a:lstStyle/>
          <a:p>
            <a:r>
              <a:rPr lang="en-US">
                <a:latin typeface="Avenir Book" panose="02000503020000020003" pitchFamily="2" charset="0"/>
              </a:rPr>
              <a:t>A DESCRIPTION</a:t>
            </a:r>
          </a:p>
        </p:txBody>
      </p:sp>
      <p:sp>
        <p:nvSpPr>
          <p:cNvPr id="9" name="Rounded Rectangle 8">
            <a:extLst>
              <a:ext uri="{FF2B5EF4-FFF2-40B4-BE49-F238E27FC236}">
                <a16:creationId xmlns:a16="http://schemas.microsoft.com/office/drawing/2014/main" id="{6B0BC589-9A65-A4EB-D38B-E0268CCB20A4}"/>
              </a:ext>
            </a:extLst>
          </p:cNvPr>
          <p:cNvSpPr/>
          <p:nvPr/>
        </p:nvSpPr>
        <p:spPr>
          <a:xfrm>
            <a:off x="8373708" y="284659"/>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43587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1CA70-F3B5-DBA5-E3FA-8BECC33B33ED}"/>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3771370-EE0B-2107-9A2F-12C4D75BAA83}"/>
              </a:ext>
            </a:extLst>
          </p:cNvPr>
          <p:cNvSpPr>
            <a:spLocks noGrp="1"/>
          </p:cNvSpPr>
          <p:nvPr>
            <p:ph idx="1"/>
          </p:nvPr>
        </p:nvSpPr>
        <p:spPr>
          <a:xfrm>
            <a:off x="644299" y="2362611"/>
            <a:ext cx="8407893" cy="4495389"/>
          </a:xfrm>
        </p:spPr>
        <p:txBody>
          <a:bodyPr>
            <a:normAutofit/>
          </a:bodyPr>
          <a:lstStyle/>
          <a:p>
            <a:pPr marL="45720" indent="0">
              <a:buNone/>
            </a:pPr>
            <a:r>
              <a:rPr lang="en-US" sz="2700"/>
              <a:t>Jovita </a:t>
            </a:r>
            <a:r>
              <a:rPr lang="en-US" sz="2700" err="1"/>
              <a:t>Idár</a:t>
            </a:r>
            <a:r>
              <a:rPr lang="en-US" sz="2700"/>
              <a:t> was a writer and editor at El </a:t>
            </a:r>
            <a:r>
              <a:rPr lang="en-US" sz="2700" err="1"/>
              <a:t>Progreso</a:t>
            </a:r>
            <a:r>
              <a:rPr lang="en-US" sz="2700"/>
              <a:t>. When the Texas Rangers showed up outside the office of the newspaper in 1914 with the intent of shutting it down, she was waiting at the front door to block them from entering.</a:t>
            </a:r>
          </a:p>
          <a:p>
            <a:pPr>
              <a:buFont typeface="Wingdings" charset="2"/>
              <a:buChar char="Ø"/>
            </a:pPr>
            <a:endParaRPr lang="en-US"/>
          </a:p>
        </p:txBody>
      </p:sp>
      <p:sp>
        <p:nvSpPr>
          <p:cNvPr id="2" name="Title 1">
            <a:extLst>
              <a:ext uri="{FF2B5EF4-FFF2-40B4-BE49-F238E27FC236}">
                <a16:creationId xmlns:a16="http://schemas.microsoft.com/office/drawing/2014/main" id="{4C9B716C-CFA0-044F-1069-4B302C6F6D4C}"/>
              </a:ext>
            </a:extLst>
          </p:cNvPr>
          <p:cNvSpPr>
            <a:spLocks noGrp="1"/>
          </p:cNvSpPr>
          <p:nvPr>
            <p:ph type="title"/>
          </p:nvPr>
        </p:nvSpPr>
        <p:spPr/>
        <p:txBody>
          <a:bodyPr/>
          <a:lstStyle/>
          <a:p>
            <a:r>
              <a:rPr lang="en-US" sz="3100"/>
              <a:t>APPOSITION - PURPOSE </a:t>
            </a:r>
            <a:br>
              <a:rPr lang="en-US" sz="3100"/>
            </a:br>
            <a:r>
              <a:rPr lang="en-US" sz="2400"/>
              <a:t>Version W/O Apposition</a:t>
            </a:r>
          </a:p>
        </p:txBody>
      </p:sp>
      <p:sp>
        <p:nvSpPr>
          <p:cNvPr id="8" name="Content Placeholder 6">
            <a:extLst>
              <a:ext uri="{FF2B5EF4-FFF2-40B4-BE49-F238E27FC236}">
                <a16:creationId xmlns:a16="http://schemas.microsoft.com/office/drawing/2014/main" id="{02D5ECFD-B0CB-19DB-0298-5B602DF26BD4}"/>
              </a:ext>
            </a:extLst>
          </p:cNvPr>
          <p:cNvSpPr txBox="1">
            <a:spLocks/>
          </p:cNvSpPr>
          <p:nvPr/>
        </p:nvSpPr>
        <p:spPr>
          <a:xfrm>
            <a:off x="2182087" y="5395310"/>
            <a:ext cx="6607546" cy="1463112"/>
          </a:xfrm>
          <a:prstGeom prst="rect">
            <a:avLst/>
          </a:prstGeom>
        </p:spPr>
        <p:txBody>
          <a:bodyPr vert="horz" lIns="91440" tIns="45720" rIns="91440" bIns="45720" rtlCol="0">
            <a:noAutofit/>
          </a:bodyPr>
          <a:lstStyle>
            <a:lvl1pPr marL="388620" indent="-342900" algn="l" defTabSz="914400" rtl="0" eaLnBrk="1" latinLnBrk="0" hangingPunct="1">
              <a:spcBef>
                <a:spcPct val="20000"/>
              </a:spcBef>
              <a:buClr>
                <a:schemeClr val="accent1"/>
              </a:buClr>
              <a:buFont typeface="Wingdings" charset="2"/>
              <a:buChar char="§"/>
              <a:defRPr sz="3200" kern="1200" spc="150" baseline="0">
                <a:solidFill>
                  <a:schemeClr val="tx2"/>
                </a:solidFill>
                <a:latin typeface="Avenir Light"/>
                <a:ea typeface="+mn-ea"/>
                <a:cs typeface="+mn-cs"/>
              </a:defRPr>
            </a:lvl1pPr>
            <a:lvl2pPr marL="651510" indent="-285750" algn="l" defTabSz="914400" rtl="0" eaLnBrk="1" latinLnBrk="0" hangingPunct="1">
              <a:spcBef>
                <a:spcPct val="20000"/>
              </a:spcBef>
              <a:buClr>
                <a:schemeClr val="accent2"/>
              </a:buClr>
              <a:buFont typeface="Wingdings" charset="2"/>
              <a:buChar char="§"/>
              <a:defRPr sz="2800" kern="1200" spc="100" baseline="0">
                <a:solidFill>
                  <a:schemeClr val="tx2"/>
                </a:solidFill>
                <a:latin typeface="Avenir Ligh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Avenir Ligh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Avenir Ligh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800" kern="1200" spc="100" baseline="0">
                <a:solidFill>
                  <a:schemeClr val="tx2"/>
                </a:solidFill>
                <a:latin typeface="Avenir Ligh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0" indent="0">
              <a:spcBef>
                <a:spcPts val="0"/>
              </a:spcBef>
              <a:buNone/>
            </a:pPr>
            <a:endParaRPr lang="en-US" sz="2200">
              <a:solidFill>
                <a:schemeClr val="tx1"/>
              </a:solidFill>
              <a:latin typeface="Arial" panose="020B0604020202020204" pitchFamily="34" charset="0"/>
              <a:ea typeface="Arial" panose="020B0604020202020204" pitchFamily="34" charset="0"/>
            </a:endParaRPr>
          </a:p>
        </p:txBody>
      </p:sp>
      <p:sp>
        <p:nvSpPr>
          <p:cNvPr id="3" name="TextBox 2">
            <a:extLst>
              <a:ext uri="{FF2B5EF4-FFF2-40B4-BE49-F238E27FC236}">
                <a16:creationId xmlns:a16="http://schemas.microsoft.com/office/drawing/2014/main" id="{CFCC7927-C8B1-5505-33A4-74868D36BB0D}"/>
              </a:ext>
            </a:extLst>
          </p:cNvPr>
          <p:cNvSpPr txBox="1"/>
          <p:nvPr/>
        </p:nvSpPr>
        <p:spPr>
          <a:xfrm>
            <a:off x="3222300" y="4856701"/>
            <a:ext cx="5277401" cy="1077218"/>
          </a:xfrm>
          <a:prstGeom prst="rect">
            <a:avLst/>
          </a:prstGeom>
          <a:noFill/>
        </p:spPr>
        <p:txBody>
          <a:bodyPr wrap="square" rtlCol="0">
            <a:spAutoFit/>
          </a:bodyPr>
          <a:lstStyle/>
          <a:p>
            <a:r>
              <a:rPr lang="en-US" sz="3200">
                <a:latin typeface="Avenir Book" panose="02000503020000020003" pitchFamily="2" charset="0"/>
              </a:rPr>
              <a:t>What is the difference between the two versions?</a:t>
            </a:r>
          </a:p>
        </p:txBody>
      </p:sp>
      <p:sp>
        <p:nvSpPr>
          <p:cNvPr id="4" name="Rounded Rectangle 3">
            <a:extLst>
              <a:ext uri="{FF2B5EF4-FFF2-40B4-BE49-F238E27FC236}">
                <a16:creationId xmlns:a16="http://schemas.microsoft.com/office/drawing/2014/main" id="{B0DC246A-39D6-9385-3222-F15FF42268E4}"/>
              </a:ext>
            </a:extLst>
          </p:cNvPr>
          <p:cNvSpPr/>
          <p:nvPr/>
        </p:nvSpPr>
        <p:spPr>
          <a:xfrm>
            <a:off x="8382000" y="228583"/>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628955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A1381-6FF6-D07A-234D-855F869DAC3E}"/>
              </a:ext>
            </a:extLst>
          </p:cNvPr>
          <p:cNvSpPr>
            <a:spLocks noGrp="1"/>
          </p:cNvSpPr>
          <p:nvPr>
            <p:ph type="title"/>
          </p:nvPr>
        </p:nvSpPr>
        <p:spPr/>
        <p:txBody>
          <a:bodyPr/>
          <a:lstStyle/>
          <a:p>
            <a:r>
              <a:rPr lang="en-US"/>
              <a:t>Apposition - Form</a:t>
            </a:r>
          </a:p>
        </p:txBody>
      </p:sp>
      <p:sp>
        <p:nvSpPr>
          <p:cNvPr id="3" name="TextBox 2">
            <a:extLst>
              <a:ext uri="{FF2B5EF4-FFF2-40B4-BE49-F238E27FC236}">
                <a16:creationId xmlns:a16="http://schemas.microsoft.com/office/drawing/2014/main" id="{89400DAF-724A-5E39-5211-9EF326301C04}"/>
              </a:ext>
            </a:extLst>
          </p:cNvPr>
          <p:cNvSpPr txBox="1"/>
          <p:nvPr/>
        </p:nvSpPr>
        <p:spPr>
          <a:xfrm>
            <a:off x="429426" y="4857452"/>
            <a:ext cx="8284406" cy="2000548"/>
          </a:xfrm>
          <a:prstGeom prst="rect">
            <a:avLst/>
          </a:prstGeom>
          <a:noFill/>
        </p:spPr>
        <p:txBody>
          <a:bodyPr wrap="square" rtlCol="0">
            <a:spAutoFit/>
          </a:bodyPr>
          <a:lstStyle/>
          <a:p>
            <a:r>
              <a:rPr lang="en-US" sz="2400" dirty="0">
                <a:latin typeface="Avenir Book" panose="02000503020000020003" pitchFamily="2" charset="0"/>
                <a:ea typeface="Times New Roman" panose="02020603050405020304" pitchFamily="18" charset="0"/>
              </a:rPr>
              <a:t>(1)    </a:t>
            </a:r>
            <a:r>
              <a:rPr lang="en-US" sz="3200" u="sng" dirty="0">
                <a:solidFill>
                  <a:schemeClr val="tx1"/>
                </a:solidFill>
                <a:effectLst/>
                <a:latin typeface="Avenir Book" panose="02000503020000020003" pitchFamily="2" charset="0"/>
                <a:ea typeface="Times New Roman" panose="02020603050405020304" pitchFamily="18" charset="0"/>
              </a:rPr>
              <a:t>Jovita </a:t>
            </a:r>
            <a:r>
              <a:rPr lang="en-US" sz="3200" u="sng" dirty="0" err="1">
                <a:solidFill>
                  <a:schemeClr val="tx1"/>
                </a:solidFill>
                <a:effectLst/>
                <a:latin typeface="Avenir Book" panose="02000503020000020003" pitchFamily="2" charset="0"/>
                <a:ea typeface="Times New Roman" panose="02020603050405020304" pitchFamily="18" charset="0"/>
              </a:rPr>
              <a:t>Idár</a:t>
            </a:r>
            <a:r>
              <a:rPr lang="en-US" sz="3200" dirty="0">
                <a:solidFill>
                  <a:schemeClr val="tx1"/>
                </a:solidFill>
                <a:effectLst/>
                <a:latin typeface="Avenir Book" panose="02000503020000020003" pitchFamily="2" charset="0"/>
                <a:ea typeface="Times New Roman" panose="02020603050405020304" pitchFamily="18" charset="0"/>
              </a:rPr>
              <a:t> ,  </a:t>
            </a:r>
            <a:r>
              <a:rPr lang="en-US" sz="3200" dirty="0">
                <a:solidFill>
                  <a:schemeClr val="tx2">
                    <a:lumMod val="75000"/>
                  </a:schemeClr>
                </a:solidFill>
                <a:effectLst/>
                <a:latin typeface="Avenir Book" panose="02000503020000020003" pitchFamily="2" charset="0"/>
                <a:ea typeface="Times New Roman" panose="02020603050405020304" pitchFamily="18" charset="0"/>
              </a:rPr>
              <a:t>a writer and editor </a:t>
            </a:r>
            <a:r>
              <a:rPr lang="en-US" sz="3200" dirty="0">
                <a:solidFill>
                  <a:schemeClr val="tx1"/>
                </a:solidFill>
                <a:effectLst/>
                <a:latin typeface="Avenir Book" panose="02000503020000020003" pitchFamily="2" charset="0"/>
                <a:ea typeface="Times New Roman" panose="02020603050405020304" pitchFamily="18" charset="0"/>
              </a:rPr>
              <a:t>, …</a:t>
            </a:r>
            <a:r>
              <a:rPr lang="en-US" sz="3200" dirty="0">
                <a:solidFill>
                  <a:schemeClr val="tx2">
                    <a:lumMod val="75000"/>
                  </a:schemeClr>
                </a:solidFill>
                <a:effectLst/>
                <a:latin typeface="Avenir Book" panose="02000503020000020003" pitchFamily="2" charset="0"/>
                <a:ea typeface="Times New Roman" panose="02020603050405020304" pitchFamily="18" charset="0"/>
              </a:rPr>
              <a:t>      </a:t>
            </a:r>
          </a:p>
          <a:p>
            <a:pPr algn="ctr"/>
            <a:endParaRPr lang="en-US" sz="2000" dirty="0">
              <a:solidFill>
                <a:schemeClr val="tx2">
                  <a:lumMod val="75000"/>
                </a:schemeClr>
              </a:solidFill>
              <a:latin typeface="Avenir Book" panose="02000503020000020003" pitchFamily="2" charset="0"/>
              <a:ea typeface="Times New Roman" panose="02020603050405020304" pitchFamily="18" charset="0"/>
            </a:endParaRPr>
          </a:p>
          <a:p>
            <a:r>
              <a:rPr lang="en-US" sz="2400" dirty="0">
                <a:effectLst/>
                <a:latin typeface="Avenir Book" panose="02000503020000020003" pitchFamily="2" charset="0"/>
                <a:ea typeface="Times New Roman" panose="02020603050405020304" pitchFamily="18" charset="0"/>
              </a:rPr>
              <a:t>(2)    </a:t>
            </a:r>
            <a:r>
              <a:rPr lang="en-US" sz="3200" dirty="0">
                <a:solidFill>
                  <a:schemeClr val="tx2">
                    <a:lumMod val="75000"/>
                  </a:schemeClr>
                </a:solidFill>
                <a:effectLst/>
                <a:latin typeface="Avenir Book" panose="02000503020000020003" pitchFamily="2" charset="0"/>
                <a:ea typeface="Times New Roman" panose="02020603050405020304" pitchFamily="18" charset="0"/>
              </a:rPr>
              <a:t>A writer and editor </a:t>
            </a:r>
            <a:r>
              <a:rPr lang="en-US" sz="3200" dirty="0">
                <a:solidFill>
                  <a:schemeClr val="tx1"/>
                </a:solidFill>
                <a:effectLst/>
                <a:latin typeface="Avenir Book" panose="02000503020000020003" pitchFamily="2" charset="0"/>
                <a:ea typeface="Times New Roman" panose="02020603050405020304" pitchFamily="18" charset="0"/>
              </a:rPr>
              <a:t>, </a:t>
            </a:r>
            <a:r>
              <a:rPr lang="en-US" sz="3200" u="sng" dirty="0">
                <a:solidFill>
                  <a:schemeClr val="tx1"/>
                </a:solidFill>
                <a:effectLst/>
                <a:latin typeface="Avenir Book" panose="02000503020000020003" pitchFamily="2" charset="0"/>
                <a:ea typeface="Times New Roman" panose="02020603050405020304" pitchFamily="18" charset="0"/>
              </a:rPr>
              <a:t>Jovita </a:t>
            </a:r>
            <a:r>
              <a:rPr lang="en-US" sz="3200" u="sng" dirty="0" err="1">
                <a:solidFill>
                  <a:schemeClr val="tx1"/>
                </a:solidFill>
                <a:effectLst/>
                <a:latin typeface="Avenir Book" panose="02000503020000020003" pitchFamily="2" charset="0"/>
                <a:ea typeface="Times New Roman" panose="02020603050405020304" pitchFamily="18" charset="0"/>
              </a:rPr>
              <a:t>Idár</a:t>
            </a:r>
            <a:r>
              <a:rPr lang="en-US" sz="3200" dirty="0">
                <a:solidFill>
                  <a:schemeClr val="tx1"/>
                </a:solidFill>
                <a:effectLst/>
                <a:latin typeface="Avenir Book" panose="02000503020000020003" pitchFamily="2" charset="0"/>
                <a:ea typeface="Times New Roman" panose="02020603050405020304" pitchFamily="18" charset="0"/>
              </a:rPr>
              <a:t> …</a:t>
            </a:r>
            <a:endParaRPr lang="en-US" sz="3200" dirty="0"/>
          </a:p>
          <a:p>
            <a:pPr algn="ctr"/>
            <a:endParaRPr lang="en-US" sz="3600" dirty="0"/>
          </a:p>
        </p:txBody>
      </p:sp>
      <p:sp>
        <p:nvSpPr>
          <p:cNvPr id="6" name="TextBox 5">
            <a:extLst>
              <a:ext uri="{FF2B5EF4-FFF2-40B4-BE49-F238E27FC236}">
                <a16:creationId xmlns:a16="http://schemas.microsoft.com/office/drawing/2014/main" id="{78EBD3B0-8EB1-67E6-D0DC-551F700CC3E1}"/>
              </a:ext>
            </a:extLst>
          </p:cNvPr>
          <p:cNvSpPr txBox="1"/>
          <p:nvPr/>
        </p:nvSpPr>
        <p:spPr>
          <a:xfrm>
            <a:off x="381000" y="1594127"/>
            <a:ext cx="8381259" cy="3231654"/>
          </a:xfrm>
          <a:prstGeom prst="rect">
            <a:avLst/>
          </a:prstGeom>
          <a:noFill/>
        </p:spPr>
        <p:txBody>
          <a:bodyPr wrap="square" rtlCol="0">
            <a:spAutoFit/>
          </a:bodyPr>
          <a:lstStyle/>
          <a:p>
            <a:pPr marL="285750" indent="-285750">
              <a:buClr>
                <a:schemeClr val="tx2">
                  <a:lumMod val="75000"/>
                </a:schemeClr>
              </a:buClr>
              <a:buFont typeface="Arial" panose="020B0604020202020204" pitchFamily="34" charset="0"/>
              <a:buChar char="•"/>
            </a:pPr>
            <a:r>
              <a:rPr lang="en-US" sz="2400" dirty="0">
                <a:latin typeface="Avenir Book" panose="02000503020000020003" pitchFamily="2" charset="0"/>
              </a:rPr>
              <a:t>Always refers to/says something about an </a:t>
            </a:r>
            <a:r>
              <a:rPr lang="en-US" sz="2400" u="sng" dirty="0">
                <a:latin typeface="Avenir Book" panose="02000503020000020003" pitchFamily="2" charset="0"/>
              </a:rPr>
              <a:t>antecedent (underlined)</a:t>
            </a:r>
          </a:p>
          <a:p>
            <a:pPr>
              <a:buClr>
                <a:schemeClr val="tx2">
                  <a:lumMod val="75000"/>
                </a:schemeClr>
              </a:buClr>
            </a:pPr>
            <a:endParaRPr lang="en-US" sz="1200" u="sng" dirty="0">
              <a:latin typeface="Avenir Book" panose="02000503020000020003" pitchFamily="2" charset="0"/>
            </a:endParaRPr>
          </a:p>
          <a:p>
            <a:pPr marL="285750" indent="-285750">
              <a:buClr>
                <a:schemeClr val="tx2">
                  <a:lumMod val="75000"/>
                </a:schemeClr>
              </a:buClr>
              <a:buFont typeface="Arial" panose="020B0604020202020204" pitchFamily="34" charset="0"/>
              <a:buChar char="•"/>
            </a:pPr>
            <a:r>
              <a:rPr lang="en-US" sz="2400" dirty="0">
                <a:latin typeface="Avenir Book" panose="02000503020000020003" pitchFamily="2" charset="0"/>
              </a:rPr>
              <a:t>Two options for order</a:t>
            </a:r>
          </a:p>
          <a:p>
            <a:pPr marL="742950" lvl="1" indent="-285750">
              <a:buClr>
                <a:schemeClr val="tx2">
                  <a:lumMod val="75000"/>
                </a:schemeClr>
              </a:buClr>
              <a:buFont typeface="Courier New" panose="02070309020205020404" pitchFamily="49" charset="0"/>
              <a:buChar char="o"/>
            </a:pPr>
            <a:r>
              <a:rPr lang="en-US" sz="2400" u="sng" dirty="0">
                <a:latin typeface="Avenir Book" panose="02000503020000020003" pitchFamily="2" charset="0"/>
              </a:rPr>
              <a:t>Antecedent</a:t>
            </a:r>
            <a:r>
              <a:rPr lang="en-US" sz="2400" dirty="0">
                <a:latin typeface="Avenir Book" panose="02000503020000020003" pitchFamily="2" charset="0"/>
              </a:rPr>
              <a:t>, apposition (1)</a:t>
            </a:r>
          </a:p>
          <a:p>
            <a:pPr marL="742950" lvl="1" indent="-285750">
              <a:buClr>
                <a:schemeClr val="tx2">
                  <a:lumMod val="75000"/>
                </a:schemeClr>
              </a:buClr>
              <a:buFont typeface="Courier New" panose="02070309020205020404" pitchFamily="49" charset="0"/>
              <a:buChar char="o"/>
            </a:pPr>
            <a:r>
              <a:rPr lang="en-US" sz="2400" dirty="0">
                <a:latin typeface="Avenir Book" panose="02000503020000020003" pitchFamily="2" charset="0"/>
              </a:rPr>
              <a:t>Apposition, </a:t>
            </a:r>
            <a:r>
              <a:rPr lang="en-US" sz="2400" u="sng" dirty="0">
                <a:latin typeface="Avenir Book" panose="02000503020000020003" pitchFamily="2" charset="0"/>
              </a:rPr>
              <a:t>antecedent</a:t>
            </a:r>
            <a:r>
              <a:rPr lang="en-US" sz="2400" dirty="0">
                <a:latin typeface="Avenir Book" panose="02000503020000020003" pitchFamily="2" charset="0"/>
              </a:rPr>
              <a:t> (2)</a:t>
            </a:r>
          </a:p>
          <a:p>
            <a:pPr lvl="1">
              <a:buClr>
                <a:schemeClr val="tx2">
                  <a:lumMod val="75000"/>
                </a:schemeClr>
              </a:buClr>
            </a:pPr>
            <a:endParaRPr lang="en-US" sz="1200" u="sng" dirty="0">
              <a:latin typeface="Avenir Book" panose="02000503020000020003" pitchFamily="2" charset="0"/>
            </a:endParaRPr>
          </a:p>
          <a:p>
            <a:pPr marL="285750" indent="-285750">
              <a:buClr>
                <a:schemeClr val="tx2">
                  <a:lumMod val="75000"/>
                </a:schemeClr>
              </a:buClr>
              <a:buFont typeface="Arial" panose="020B0604020202020204" pitchFamily="34" charset="0"/>
              <a:buChar char="•"/>
            </a:pPr>
            <a:r>
              <a:rPr lang="en-US" sz="2400" dirty="0">
                <a:latin typeface="Avenir Book" panose="02000503020000020003" pitchFamily="2" charset="0"/>
              </a:rPr>
              <a:t>Always between commas (unless it starts the sentence)</a:t>
            </a:r>
            <a:endParaRPr lang="en-US" sz="2400" u="sng" dirty="0">
              <a:latin typeface="Avenir Book" panose="02000503020000020003" pitchFamily="2" charset="0"/>
            </a:endParaRPr>
          </a:p>
          <a:p>
            <a:pPr marL="285750" indent="-285750">
              <a:buClr>
                <a:schemeClr val="tx2">
                  <a:lumMod val="75000"/>
                </a:schemeClr>
              </a:buClr>
              <a:buFont typeface="Arial" panose="020B0604020202020204" pitchFamily="34" charset="0"/>
              <a:buChar char="•"/>
            </a:pPr>
            <a:endParaRPr lang="en-US" sz="1200" dirty="0">
              <a:latin typeface="Avenir Book" panose="02000503020000020003" pitchFamily="2" charset="0"/>
            </a:endParaRPr>
          </a:p>
          <a:p>
            <a:pPr marL="285750" indent="-285750">
              <a:buClr>
                <a:schemeClr val="tx2">
                  <a:lumMod val="75000"/>
                </a:schemeClr>
              </a:buClr>
              <a:buFont typeface="Arial" panose="020B0604020202020204" pitchFamily="34" charset="0"/>
              <a:buChar char="•"/>
            </a:pPr>
            <a:r>
              <a:rPr lang="en-US" sz="2400" dirty="0">
                <a:latin typeface="Avenir Book" panose="02000503020000020003" pitchFamily="2" charset="0"/>
              </a:rPr>
              <a:t>Often starts with “a” or “one”, sometimes with “who”</a:t>
            </a:r>
          </a:p>
        </p:txBody>
      </p:sp>
      <p:sp>
        <p:nvSpPr>
          <p:cNvPr id="7" name="Donut 6">
            <a:extLst>
              <a:ext uri="{FF2B5EF4-FFF2-40B4-BE49-F238E27FC236}">
                <a16:creationId xmlns:a16="http://schemas.microsoft.com/office/drawing/2014/main" id="{7AC96761-66D3-2742-176C-3C0760DF9A9E}"/>
              </a:ext>
            </a:extLst>
          </p:cNvPr>
          <p:cNvSpPr/>
          <p:nvPr/>
        </p:nvSpPr>
        <p:spPr>
          <a:xfrm>
            <a:off x="2914524" y="5041338"/>
            <a:ext cx="356839" cy="435076"/>
          </a:xfrm>
          <a:prstGeom prst="donut">
            <a:avLst>
              <a:gd name="adj" fmla="val 6423"/>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a:extLst>
              <a:ext uri="{FF2B5EF4-FFF2-40B4-BE49-F238E27FC236}">
                <a16:creationId xmlns:a16="http://schemas.microsoft.com/office/drawing/2014/main" id="{3EBE343A-9BCC-B7C1-6046-0B09EFB4E4DB}"/>
              </a:ext>
            </a:extLst>
          </p:cNvPr>
          <p:cNvSpPr/>
          <p:nvPr/>
        </p:nvSpPr>
        <p:spPr>
          <a:xfrm>
            <a:off x="6523852" y="5041338"/>
            <a:ext cx="356839" cy="435076"/>
          </a:xfrm>
          <a:prstGeom prst="donut">
            <a:avLst>
              <a:gd name="adj" fmla="val 6423"/>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onut 8">
            <a:extLst>
              <a:ext uri="{FF2B5EF4-FFF2-40B4-BE49-F238E27FC236}">
                <a16:creationId xmlns:a16="http://schemas.microsoft.com/office/drawing/2014/main" id="{4CC4971F-3CF4-0D85-2BB2-B54C5C3740CE}"/>
              </a:ext>
            </a:extLst>
          </p:cNvPr>
          <p:cNvSpPr/>
          <p:nvPr/>
        </p:nvSpPr>
        <p:spPr>
          <a:xfrm>
            <a:off x="4269010" y="5858090"/>
            <a:ext cx="356839" cy="435076"/>
          </a:xfrm>
          <a:prstGeom prst="donut">
            <a:avLst>
              <a:gd name="adj" fmla="val 6423"/>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ame 11">
            <a:extLst>
              <a:ext uri="{FF2B5EF4-FFF2-40B4-BE49-F238E27FC236}">
                <a16:creationId xmlns:a16="http://schemas.microsoft.com/office/drawing/2014/main" id="{C999871F-ABAA-93F6-D2DA-5E016B0E18DD}"/>
              </a:ext>
            </a:extLst>
          </p:cNvPr>
          <p:cNvSpPr/>
          <p:nvPr/>
        </p:nvSpPr>
        <p:spPr>
          <a:xfrm>
            <a:off x="3253615" y="4857452"/>
            <a:ext cx="446048" cy="670330"/>
          </a:xfrm>
          <a:prstGeom prst="frame">
            <a:avLst>
              <a:gd name="adj1" fmla="val 6402"/>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Frame 12">
            <a:extLst>
              <a:ext uri="{FF2B5EF4-FFF2-40B4-BE49-F238E27FC236}">
                <a16:creationId xmlns:a16="http://schemas.microsoft.com/office/drawing/2014/main" id="{0BB7370F-9C9E-00C1-20C7-591867D6C584}"/>
              </a:ext>
            </a:extLst>
          </p:cNvPr>
          <p:cNvSpPr/>
          <p:nvPr/>
        </p:nvSpPr>
        <p:spPr>
          <a:xfrm>
            <a:off x="1054532" y="5622836"/>
            <a:ext cx="446048" cy="670330"/>
          </a:xfrm>
          <a:prstGeom prst="frame">
            <a:avLst>
              <a:gd name="adj1" fmla="val 6402"/>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ounded Rectangle 3">
            <a:extLst>
              <a:ext uri="{FF2B5EF4-FFF2-40B4-BE49-F238E27FC236}">
                <a16:creationId xmlns:a16="http://schemas.microsoft.com/office/drawing/2014/main" id="{A02D327D-DBD1-3A62-1989-54811D4A2C98}"/>
              </a:ext>
            </a:extLst>
          </p:cNvPr>
          <p:cNvSpPr/>
          <p:nvPr/>
        </p:nvSpPr>
        <p:spPr>
          <a:xfrm>
            <a:off x="8339138" y="355847"/>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24042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D17B85-1F02-9CF9-F230-4DD1999AE9A8}"/>
              </a:ext>
            </a:extLst>
          </p:cNvPr>
          <p:cNvSpPr>
            <a:spLocks noGrp="1"/>
          </p:cNvSpPr>
          <p:nvPr>
            <p:ph idx="1"/>
          </p:nvPr>
        </p:nvSpPr>
        <p:spPr/>
        <p:txBody>
          <a:bodyPr/>
          <a:lstStyle/>
          <a:p>
            <a:pPr marL="45720" indent="0">
              <a:buNone/>
            </a:pPr>
            <a:endParaRPr lang="en-US" dirty="0"/>
          </a:p>
          <a:p>
            <a:pPr marL="45720" indent="0">
              <a:buNone/>
            </a:pPr>
            <a:endParaRPr lang="en-US" dirty="0"/>
          </a:p>
          <a:p>
            <a:pPr marL="45720" indent="0">
              <a:buNone/>
            </a:pPr>
            <a:endParaRPr lang="en-US" dirty="0"/>
          </a:p>
          <a:p>
            <a:pPr marL="45720" indent="0">
              <a:buNone/>
            </a:pPr>
            <a:endParaRPr lang="en-US" dirty="0"/>
          </a:p>
          <a:p>
            <a:pPr marL="45720" indent="0" algn="ctr">
              <a:buNone/>
            </a:pPr>
            <a:r>
              <a:rPr lang="en-US" dirty="0"/>
              <a:t>TIME MARKERS</a:t>
            </a:r>
          </a:p>
          <a:p>
            <a:pPr marL="45720" indent="0" algn="ctr">
              <a:buNone/>
            </a:pPr>
            <a:r>
              <a:rPr lang="en-US" dirty="0">
                <a:solidFill>
                  <a:schemeClr val="tx1"/>
                </a:solidFill>
                <a:latin typeface="Avenir Book" panose="02000503020000020003" pitchFamily="2" charset="0"/>
              </a:rPr>
              <a:t>Organizing events in a text</a:t>
            </a:r>
            <a:endParaRPr lang="en-US" dirty="0">
              <a:solidFill>
                <a:schemeClr val="tx1"/>
              </a:solidFill>
            </a:endParaRPr>
          </a:p>
        </p:txBody>
      </p:sp>
      <p:sp>
        <p:nvSpPr>
          <p:cNvPr id="7" name="Title 3">
            <a:extLst>
              <a:ext uri="{FF2B5EF4-FFF2-40B4-BE49-F238E27FC236}">
                <a16:creationId xmlns:a16="http://schemas.microsoft.com/office/drawing/2014/main" id="{2CE6C1D4-BF32-0482-9BC6-CACFC1F4117F}"/>
              </a:ext>
            </a:extLst>
          </p:cNvPr>
          <p:cNvSpPr txBox="1">
            <a:spLocks/>
          </p:cNvSpPr>
          <p:nvPr/>
        </p:nvSpPr>
        <p:spPr>
          <a:xfrm>
            <a:off x="7173773" y="1891304"/>
            <a:ext cx="1675660" cy="2680103"/>
          </a:xfrm>
          <a:prstGeom prst="rect">
            <a:avLst/>
          </a:prstGeom>
        </p:spPr>
        <p:txBody>
          <a:bodyPr vert="horz" lIns="91440" tIns="45720" rIns="91440" bIns="45720" rtlCol="0" anchor="ctr">
            <a:noAutofit/>
          </a:bodyPr>
          <a:lstStyle>
            <a:lvl1pPr algn="l" defTabSz="914400" rtl="0" eaLnBrk="1" latinLnBrk="0" hangingPunct="1">
              <a:spcBef>
                <a:spcPct val="0"/>
              </a:spcBef>
              <a:buNone/>
              <a:defRPr sz="2000" kern="1200" cap="all" spc="150" baseline="0">
                <a:ln>
                  <a:noFill/>
                </a:ln>
                <a:solidFill>
                  <a:schemeClr val="bg1"/>
                </a:solidFill>
                <a:effectLst/>
                <a:latin typeface="Avenir Light"/>
                <a:ea typeface="+mj-ea"/>
                <a:cs typeface="+mj-cs"/>
              </a:defRPr>
            </a:lvl1pPr>
          </a:lstStyle>
          <a:p>
            <a:r>
              <a:rPr lang="en-US">
                <a:solidFill>
                  <a:srgbClr val="FFFCF1"/>
                </a:solidFill>
                <a:latin typeface="Avenir Book" panose="02000503020000020003" pitchFamily="2" charset="0"/>
              </a:rPr>
              <a:t>TEXTUAL FEATURES</a:t>
            </a:r>
            <a:endParaRPr lang="en-US"/>
          </a:p>
        </p:txBody>
      </p:sp>
      <p:sp>
        <p:nvSpPr>
          <p:cNvPr id="8" name="Rounded Rectangle 7">
            <a:extLst>
              <a:ext uri="{FF2B5EF4-FFF2-40B4-BE49-F238E27FC236}">
                <a16:creationId xmlns:a16="http://schemas.microsoft.com/office/drawing/2014/main" id="{3E7E022D-9413-7687-F1F5-44375DFF0C6E}"/>
              </a:ext>
            </a:extLst>
          </p:cNvPr>
          <p:cNvSpPr/>
          <p:nvPr/>
        </p:nvSpPr>
        <p:spPr>
          <a:xfrm>
            <a:off x="8319208" y="304800"/>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90836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B7EB4-1AB0-0A48-CE74-26BC3D639B64}"/>
              </a:ext>
            </a:extLst>
          </p:cNvPr>
          <p:cNvSpPr>
            <a:spLocks noGrp="1"/>
          </p:cNvSpPr>
          <p:nvPr>
            <p:ph type="title"/>
          </p:nvPr>
        </p:nvSpPr>
        <p:spPr/>
        <p:txBody>
          <a:bodyPr/>
          <a:lstStyle/>
          <a:p>
            <a:r>
              <a:rPr lang="en-US"/>
              <a:t>JI life chronology</a:t>
            </a:r>
          </a:p>
        </p:txBody>
      </p:sp>
      <p:sp>
        <p:nvSpPr>
          <p:cNvPr id="3" name="TextBox 2">
            <a:extLst>
              <a:ext uri="{FF2B5EF4-FFF2-40B4-BE49-F238E27FC236}">
                <a16:creationId xmlns:a16="http://schemas.microsoft.com/office/drawing/2014/main" id="{4303A0EA-782F-AB97-681C-667F0ACF1D87}"/>
              </a:ext>
            </a:extLst>
          </p:cNvPr>
          <p:cNvSpPr txBox="1"/>
          <p:nvPr/>
        </p:nvSpPr>
        <p:spPr>
          <a:xfrm>
            <a:off x="114870" y="1812975"/>
            <a:ext cx="8787388" cy="369332"/>
          </a:xfrm>
          <a:prstGeom prst="rect">
            <a:avLst/>
          </a:prstGeom>
          <a:noFill/>
        </p:spPr>
        <p:txBody>
          <a:bodyPr wrap="square" rtlCol="0">
            <a:spAutoFit/>
          </a:bodyPr>
          <a:lstStyle/>
          <a:p>
            <a:pPr algn="ctr"/>
            <a:r>
              <a:rPr lang="en-US">
                <a:latin typeface="Avenir Book" panose="02000503020000020003" pitchFamily="2" charset="0"/>
              </a:rPr>
              <a:t>Jim Crow era</a:t>
            </a:r>
          </a:p>
        </p:txBody>
      </p:sp>
      <p:sp>
        <p:nvSpPr>
          <p:cNvPr id="4" name="TextBox 3">
            <a:extLst>
              <a:ext uri="{FF2B5EF4-FFF2-40B4-BE49-F238E27FC236}">
                <a16:creationId xmlns:a16="http://schemas.microsoft.com/office/drawing/2014/main" id="{9355A9D7-B712-DD66-CE43-7B43E507744E}"/>
              </a:ext>
            </a:extLst>
          </p:cNvPr>
          <p:cNvSpPr txBox="1"/>
          <p:nvPr/>
        </p:nvSpPr>
        <p:spPr>
          <a:xfrm rot="16200000">
            <a:off x="285099" y="4395487"/>
            <a:ext cx="663964" cy="369332"/>
          </a:xfrm>
          <a:prstGeom prst="rect">
            <a:avLst/>
          </a:prstGeom>
          <a:noFill/>
        </p:spPr>
        <p:txBody>
          <a:bodyPr wrap="none" rtlCol="0">
            <a:spAutoFit/>
          </a:bodyPr>
          <a:lstStyle/>
          <a:p>
            <a:r>
              <a:rPr lang="en-US">
                <a:latin typeface="Avenir Book" panose="02000503020000020003" pitchFamily="2" charset="0"/>
              </a:rPr>
              <a:t>birth</a:t>
            </a:r>
          </a:p>
        </p:txBody>
      </p:sp>
      <p:sp>
        <p:nvSpPr>
          <p:cNvPr id="5" name="TextBox 4">
            <a:extLst>
              <a:ext uri="{FF2B5EF4-FFF2-40B4-BE49-F238E27FC236}">
                <a16:creationId xmlns:a16="http://schemas.microsoft.com/office/drawing/2014/main" id="{DCB25070-723C-DB3A-1D2F-3DA25A791317}"/>
              </a:ext>
            </a:extLst>
          </p:cNvPr>
          <p:cNvSpPr txBox="1"/>
          <p:nvPr/>
        </p:nvSpPr>
        <p:spPr>
          <a:xfrm rot="16200000">
            <a:off x="778505" y="3991690"/>
            <a:ext cx="1194558" cy="646331"/>
          </a:xfrm>
          <a:prstGeom prst="rect">
            <a:avLst/>
          </a:prstGeom>
          <a:noFill/>
        </p:spPr>
        <p:txBody>
          <a:bodyPr wrap="none" rtlCol="0">
            <a:spAutoFit/>
          </a:bodyPr>
          <a:lstStyle/>
          <a:p>
            <a:r>
              <a:rPr lang="en-US">
                <a:latin typeface="Avenir Book" panose="02000503020000020003" pitchFamily="2" charset="0"/>
              </a:rPr>
              <a:t>teaching </a:t>
            </a:r>
          </a:p>
          <a:p>
            <a:r>
              <a:rPr lang="en-US">
                <a:latin typeface="Avenir Book" panose="02000503020000020003" pitchFamily="2" charset="0"/>
              </a:rPr>
              <a:t>certificate</a:t>
            </a:r>
          </a:p>
        </p:txBody>
      </p:sp>
      <p:sp>
        <p:nvSpPr>
          <p:cNvPr id="6" name="TextBox 5">
            <a:extLst>
              <a:ext uri="{FF2B5EF4-FFF2-40B4-BE49-F238E27FC236}">
                <a16:creationId xmlns:a16="http://schemas.microsoft.com/office/drawing/2014/main" id="{F72C0936-8DA1-F6EC-397E-CA6EA4FE2F83}"/>
              </a:ext>
            </a:extLst>
          </p:cNvPr>
          <p:cNvSpPr txBox="1"/>
          <p:nvPr/>
        </p:nvSpPr>
        <p:spPr>
          <a:xfrm rot="16200000">
            <a:off x="2639682" y="4137843"/>
            <a:ext cx="1292983" cy="369332"/>
          </a:xfrm>
          <a:prstGeom prst="rect">
            <a:avLst/>
          </a:prstGeom>
          <a:noFill/>
        </p:spPr>
        <p:txBody>
          <a:bodyPr wrap="none" rtlCol="0">
            <a:spAutoFit/>
          </a:bodyPr>
          <a:lstStyle/>
          <a:p>
            <a:r>
              <a:rPr lang="en-US">
                <a:latin typeface="Avenir Book" panose="02000503020000020003" pitchFamily="2" charset="0"/>
              </a:rPr>
              <a:t>left Laredo</a:t>
            </a:r>
          </a:p>
        </p:txBody>
      </p:sp>
      <p:sp>
        <p:nvSpPr>
          <p:cNvPr id="7" name="TextBox 6">
            <a:extLst>
              <a:ext uri="{FF2B5EF4-FFF2-40B4-BE49-F238E27FC236}">
                <a16:creationId xmlns:a16="http://schemas.microsoft.com/office/drawing/2014/main" id="{B3D77CA8-0421-35C2-AA98-3BE14DEC2031}"/>
              </a:ext>
            </a:extLst>
          </p:cNvPr>
          <p:cNvSpPr txBox="1"/>
          <p:nvPr/>
        </p:nvSpPr>
        <p:spPr>
          <a:xfrm rot="16200000">
            <a:off x="1170423" y="3542570"/>
            <a:ext cx="2136162" cy="646331"/>
          </a:xfrm>
          <a:prstGeom prst="rect">
            <a:avLst/>
          </a:prstGeom>
          <a:noFill/>
        </p:spPr>
        <p:txBody>
          <a:bodyPr wrap="none" rtlCol="0">
            <a:spAutoFit/>
          </a:bodyPr>
          <a:lstStyle/>
          <a:p>
            <a:r>
              <a:rPr lang="en-US" sz="1800">
                <a:effectLst/>
                <a:latin typeface="Avenir Book" panose="02000503020000020003" pitchFamily="2" charset="0"/>
                <a:ea typeface="Times New Roman" panose="02020603050405020304" pitchFamily="18" charset="0"/>
                <a:cs typeface="Times New Roman" panose="02020603050405020304" pitchFamily="18" charset="0"/>
              </a:rPr>
              <a:t>joined the First </a:t>
            </a:r>
          </a:p>
          <a:p>
            <a:r>
              <a:rPr lang="en-US" sz="1800">
                <a:effectLst/>
                <a:latin typeface="Avenir Book" panose="02000503020000020003" pitchFamily="2" charset="0"/>
                <a:ea typeface="Times New Roman" panose="02020603050405020304" pitchFamily="18" charset="0"/>
                <a:cs typeface="Times New Roman" panose="02020603050405020304" pitchFamily="18" charset="0"/>
              </a:rPr>
              <a:t>Mexican Congress </a:t>
            </a:r>
            <a:endParaRPr lang="en-US">
              <a:latin typeface="Avenir Book" panose="02000503020000020003" pitchFamily="2" charset="0"/>
            </a:endParaRPr>
          </a:p>
        </p:txBody>
      </p:sp>
      <p:sp>
        <p:nvSpPr>
          <p:cNvPr id="8" name="TextBox 7">
            <a:extLst>
              <a:ext uri="{FF2B5EF4-FFF2-40B4-BE49-F238E27FC236}">
                <a16:creationId xmlns:a16="http://schemas.microsoft.com/office/drawing/2014/main" id="{A0F7A01B-B150-F78F-310B-1435D22737DD}"/>
              </a:ext>
            </a:extLst>
          </p:cNvPr>
          <p:cNvSpPr txBox="1"/>
          <p:nvPr/>
        </p:nvSpPr>
        <p:spPr>
          <a:xfrm rot="16200000">
            <a:off x="7862154" y="4514039"/>
            <a:ext cx="651140" cy="369332"/>
          </a:xfrm>
          <a:prstGeom prst="rect">
            <a:avLst/>
          </a:prstGeom>
          <a:noFill/>
        </p:spPr>
        <p:txBody>
          <a:bodyPr wrap="none" rtlCol="0">
            <a:spAutoFit/>
          </a:bodyPr>
          <a:lstStyle/>
          <a:p>
            <a:r>
              <a:rPr lang="en-US">
                <a:latin typeface="Avenir Book" panose="02000503020000020003" pitchFamily="2" charset="0"/>
              </a:rPr>
              <a:t>died</a:t>
            </a:r>
          </a:p>
        </p:txBody>
      </p:sp>
      <p:sp>
        <p:nvSpPr>
          <p:cNvPr id="9" name="TextBox 8">
            <a:extLst>
              <a:ext uri="{FF2B5EF4-FFF2-40B4-BE49-F238E27FC236}">
                <a16:creationId xmlns:a16="http://schemas.microsoft.com/office/drawing/2014/main" id="{E88BBD7B-61E7-83DB-40AE-4D63C12DE76D}"/>
              </a:ext>
            </a:extLst>
          </p:cNvPr>
          <p:cNvSpPr txBox="1"/>
          <p:nvPr/>
        </p:nvSpPr>
        <p:spPr>
          <a:xfrm rot="16200000">
            <a:off x="4432171" y="4086638"/>
            <a:ext cx="1399742" cy="369332"/>
          </a:xfrm>
          <a:prstGeom prst="rect">
            <a:avLst/>
          </a:prstGeom>
          <a:noFill/>
        </p:spPr>
        <p:txBody>
          <a:bodyPr wrap="none" rtlCol="0">
            <a:spAutoFit/>
          </a:bodyPr>
          <a:lstStyle/>
          <a:p>
            <a:r>
              <a:rPr lang="en-US">
                <a:latin typeface="Avenir Book" panose="02000503020000020003" pitchFamily="2" charset="0"/>
              </a:rPr>
              <a:t>got married</a:t>
            </a:r>
          </a:p>
        </p:txBody>
      </p:sp>
      <p:sp>
        <p:nvSpPr>
          <p:cNvPr id="10" name="TextBox 9">
            <a:extLst>
              <a:ext uri="{FF2B5EF4-FFF2-40B4-BE49-F238E27FC236}">
                <a16:creationId xmlns:a16="http://schemas.microsoft.com/office/drawing/2014/main" id="{43E02EDD-9ED6-BD6C-5A8E-E9D8C571D032}"/>
              </a:ext>
            </a:extLst>
          </p:cNvPr>
          <p:cNvSpPr txBox="1"/>
          <p:nvPr/>
        </p:nvSpPr>
        <p:spPr>
          <a:xfrm>
            <a:off x="103224" y="1833439"/>
            <a:ext cx="8925906" cy="369332"/>
          </a:xfrm>
          <a:prstGeom prst="rect">
            <a:avLst/>
          </a:prstGeom>
          <a:noFill/>
        </p:spPr>
        <p:txBody>
          <a:bodyPr wrap="square" rtlCol="0">
            <a:spAutoFit/>
          </a:bodyPr>
          <a:lstStyle/>
          <a:p>
            <a:r>
              <a:rPr lang="en-US">
                <a:latin typeface="Avenir Book" panose="02000503020000020003" pitchFamily="2" charset="0"/>
              </a:rPr>
              <a:t>1880 								              1960</a:t>
            </a:r>
          </a:p>
        </p:txBody>
      </p:sp>
      <p:sp>
        <p:nvSpPr>
          <p:cNvPr id="11" name="TextBox 10">
            <a:extLst>
              <a:ext uri="{FF2B5EF4-FFF2-40B4-BE49-F238E27FC236}">
                <a16:creationId xmlns:a16="http://schemas.microsoft.com/office/drawing/2014/main" id="{69A0159B-1893-69BE-C10C-00B1C5BBBB53}"/>
              </a:ext>
            </a:extLst>
          </p:cNvPr>
          <p:cNvSpPr txBox="1"/>
          <p:nvPr/>
        </p:nvSpPr>
        <p:spPr>
          <a:xfrm rot="16200000">
            <a:off x="2956165" y="3440749"/>
            <a:ext cx="2568332" cy="646331"/>
          </a:xfrm>
          <a:prstGeom prst="rect">
            <a:avLst/>
          </a:prstGeom>
          <a:noFill/>
        </p:spPr>
        <p:txBody>
          <a:bodyPr wrap="none" rtlCol="0">
            <a:spAutoFit/>
          </a:bodyPr>
          <a:lstStyle/>
          <a:p>
            <a:r>
              <a:rPr lang="en-US">
                <a:latin typeface="Avenir Book" panose="02000503020000020003" pitchFamily="2" charset="0"/>
              </a:rPr>
              <a:t>Texas Rangers showed </a:t>
            </a:r>
          </a:p>
          <a:p>
            <a:r>
              <a:rPr lang="en-US">
                <a:latin typeface="Avenir Book" panose="02000503020000020003" pitchFamily="2" charset="0"/>
              </a:rPr>
              <a:t>up at El </a:t>
            </a:r>
            <a:r>
              <a:rPr lang="en-US" err="1">
                <a:latin typeface="Avenir Book" panose="02000503020000020003" pitchFamily="2" charset="0"/>
              </a:rPr>
              <a:t>Progreso</a:t>
            </a:r>
            <a:endParaRPr lang="en-US">
              <a:latin typeface="Avenir Book" panose="02000503020000020003" pitchFamily="2" charset="0"/>
            </a:endParaRPr>
          </a:p>
        </p:txBody>
      </p:sp>
      <p:sp>
        <p:nvSpPr>
          <p:cNvPr id="12" name="TextBox 11">
            <a:extLst>
              <a:ext uri="{FF2B5EF4-FFF2-40B4-BE49-F238E27FC236}">
                <a16:creationId xmlns:a16="http://schemas.microsoft.com/office/drawing/2014/main" id="{94EC4E7E-7CEB-31BD-49D2-2929D274DAE6}"/>
              </a:ext>
            </a:extLst>
          </p:cNvPr>
          <p:cNvSpPr txBox="1"/>
          <p:nvPr/>
        </p:nvSpPr>
        <p:spPr>
          <a:xfrm rot="16200000">
            <a:off x="5148273" y="3139132"/>
            <a:ext cx="2629246" cy="923330"/>
          </a:xfrm>
          <a:prstGeom prst="rect">
            <a:avLst/>
          </a:prstGeom>
          <a:noFill/>
        </p:spPr>
        <p:txBody>
          <a:bodyPr wrap="none" rtlCol="0">
            <a:spAutoFit/>
          </a:bodyPr>
          <a:lstStyle/>
          <a:p>
            <a:r>
              <a:rPr lang="en-US">
                <a:latin typeface="Avenir Book" panose="02000503020000020003" pitchFamily="2" charset="0"/>
              </a:rPr>
              <a:t>moved to San Antonio, </a:t>
            </a:r>
          </a:p>
          <a:p>
            <a:r>
              <a:rPr lang="en-US">
                <a:latin typeface="Avenir Book" panose="02000503020000020003" pitchFamily="2" charset="0"/>
              </a:rPr>
              <a:t>established </a:t>
            </a:r>
          </a:p>
          <a:p>
            <a:r>
              <a:rPr lang="en-US">
                <a:latin typeface="Avenir Book" panose="02000503020000020003" pitchFamily="2" charset="0"/>
              </a:rPr>
              <a:t>democratic club</a:t>
            </a:r>
          </a:p>
        </p:txBody>
      </p:sp>
      <p:sp>
        <p:nvSpPr>
          <p:cNvPr id="13" name="Left-Right Arrow 12">
            <a:extLst>
              <a:ext uri="{FF2B5EF4-FFF2-40B4-BE49-F238E27FC236}">
                <a16:creationId xmlns:a16="http://schemas.microsoft.com/office/drawing/2014/main" id="{4746A815-563A-79C8-CAAF-40DB16FE0A53}"/>
              </a:ext>
            </a:extLst>
          </p:cNvPr>
          <p:cNvSpPr/>
          <p:nvPr/>
        </p:nvSpPr>
        <p:spPr>
          <a:xfrm>
            <a:off x="172483" y="5546670"/>
            <a:ext cx="8787388" cy="484632"/>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6E70E7E9-64E4-6BF9-036A-EE680D5F5281}"/>
              </a:ext>
            </a:extLst>
          </p:cNvPr>
          <p:cNvSpPr txBox="1"/>
          <p:nvPr/>
        </p:nvSpPr>
        <p:spPr>
          <a:xfrm>
            <a:off x="1915339" y="5118439"/>
            <a:ext cx="697627" cy="369332"/>
          </a:xfrm>
          <a:prstGeom prst="rect">
            <a:avLst/>
          </a:prstGeom>
          <a:noFill/>
        </p:spPr>
        <p:txBody>
          <a:bodyPr wrap="none" rtlCol="0">
            <a:spAutoFit/>
          </a:bodyPr>
          <a:lstStyle/>
          <a:p>
            <a:r>
              <a:rPr lang="en-US">
                <a:latin typeface="Avenir Book" panose="02000503020000020003" pitchFamily="2" charset="0"/>
              </a:rPr>
              <a:t>1911</a:t>
            </a:r>
          </a:p>
        </p:txBody>
      </p:sp>
      <p:sp>
        <p:nvSpPr>
          <p:cNvPr id="15" name="TextBox 14">
            <a:extLst>
              <a:ext uri="{FF2B5EF4-FFF2-40B4-BE49-F238E27FC236}">
                <a16:creationId xmlns:a16="http://schemas.microsoft.com/office/drawing/2014/main" id="{91915D8F-CB41-49E4-51E9-EA38D400E69A}"/>
              </a:ext>
            </a:extLst>
          </p:cNvPr>
          <p:cNvSpPr txBox="1"/>
          <p:nvPr/>
        </p:nvSpPr>
        <p:spPr>
          <a:xfrm>
            <a:off x="1234621" y="5126400"/>
            <a:ext cx="295274" cy="369332"/>
          </a:xfrm>
          <a:prstGeom prst="rect">
            <a:avLst/>
          </a:prstGeom>
          <a:noFill/>
        </p:spPr>
        <p:txBody>
          <a:bodyPr wrap="none" rtlCol="0">
            <a:spAutoFit/>
          </a:bodyPr>
          <a:lstStyle/>
          <a:p>
            <a:r>
              <a:rPr lang="en-US">
                <a:latin typeface="Avenir Book" panose="02000503020000020003" pitchFamily="2" charset="0"/>
              </a:rPr>
              <a:t>?</a:t>
            </a:r>
          </a:p>
        </p:txBody>
      </p:sp>
      <p:sp>
        <p:nvSpPr>
          <p:cNvPr id="16" name="TextBox 15">
            <a:extLst>
              <a:ext uri="{FF2B5EF4-FFF2-40B4-BE49-F238E27FC236}">
                <a16:creationId xmlns:a16="http://schemas.microsoft.com/office/drawing/2014/main" id="{BC9E359D-5F3E-B240-7E0D-325C5FA69A91}"/>
              </a:ext>
            </a:extLst>
          </p:cNvPr>
          <p:cNvSpPr txBox="1"/>
          <p:nvPr/>
        </p:nvSpPr>
        <p:spPr>
          <a:xfrm>
            <a:off x="2998410" y="5117973"/>
            <a:ext cx="697627" cy="369332"/>
          </a:xfrm>
          <a:prstGeom prst="rect">
            <a:avLst/>
          </a:prstGeom>
          <a:noFill/>
        </p:spPr>
        <p:txBody>
          <a:bodyPr wrap="none" rtlCol="0">
            <a:spAutoFit/>
          </a:bodyPr>
          <a:lstStyle/>
          <a:p>
            <a:r>
              <a:rPr lang="en-US">
                <a:latin typeface="Avenir Book" panose="02000503020000020003" pitchFamily="2" charset="0"/>
              </a:rPr>
              <a:t>1913</a:t>
            </a:r>
          </a:p>
        </p:txBody>
      </p:sp>
      <p:sp>
        <p:nvSpPr>
          <p:cNvPr id="17" name="TextBox 16">
            <a:extLst>
              <a:ext uri="{FF2B5EF4-FFF2-40B4-BE49-F238E27FC236}">
                <a16:creationId xmlns:a16="http://schemas.microsoft.com/office/drawing/2014/main" id="{CF2DA619-E51E-55D6-2A7F-AA847B192FDC}"/>
              </a:ext>
            </a:extLst>
          </p:cNvPr>
          <p:cNvSpPr txBox="1"/>
          <p:nvPr/>
        </p:nvSpPr>
        <p:spPr>
          <a:xfrm>
            <a:off x="292294" y="5126866"/>
            <a:ext cx="697627" cy="369332"/>
          </a:xfrm>
          <a:prstGeom prst="rect">
            <a:avLst/>
          </a:prstGeom>
          <a:noFill/>
        </p:spPr>
        <p:txBody>
          <a:bodyPr wrap="none" rtlCol="0">
            <a:spAutoFit/>
          </a:bodyPr>
          <a:lstStyle/>
          <a:p>
            <a:r>
              <a:rPr lang="en-US" b="1">
                <a:latin typeface="Avenir Book" panose="02000503020000020003" pitchFamily="2" charset="0"/>
              </a:rPr>
              <a:t>1885</a:t>
            </a:r>
          </a:p>
        </p:txBody>
      </p:sp>
      <p:sp>
        <p:nvSpPr>
          <p:cNvPr id="18" name="TextBox 17">
            <a:extLst>
              <a:ext uri="{FF2B5EF4-FFF2-40B4-BE49-F238E27FC236}">
                <a16:creationId xmlns:a16="http://schemas.microsoft.com/office/drawing/2014/main" id="{AD94005A-5623-D6E6-FE60-B077481CF213}"/>
              </a:ext>
            </a:extLst>
          </p:cNvPr>
          <p:cNvSpPr txBox="1"/>
          <p:nvPr/>
        </p:nvSpPr>
        <p:spPr>
          <a:xfrm>
            <a:off x="3917164" y="5118506"/>
            <a:ext cx="697627" cy="369332"/>
          </a:xfrm>
          <a:prstGeom prst="rect">
            <a:avLst/>
          </a:prstGeom>
          <a:noFill/>
        </p:spPr>
        <p:txBody>
          <a:bodyPr wrap="none" rtlCol="0">
            <a:spAutoFit/>
          </a:bodyPr>
          <a:lstStyle/>
          <a:p>
            <a:r>
              <a:rPr lang="en-US">
                <a:latin typeface="Avenir Book" panose="02000503020000020003" pitchFamily="2" charset="0"/>
              </a:rPr>
              <a:t>1914</a:t>
            </a:r>
          </a:p>
        </p:txBody>
      </p:sp>
      <p:sp>
        <p:nvSpPr>
          <p:cNvPr id="19" name="TextBox 18">
            <a:extLst>
              <a:ext uri="{FF2B5EF4-FFF2-40B4-BE49-F238E27FC236}">
                <a16:creationId xmlns:a16="http://schemas.microsoft.com/office/drawing/2014/main" id="{E0966704-8953-4E11-3A18-F99DC82FABCA}"/>
              </a:ext>
            </a:extLst>
          </p:cNvPr>
          <p:cNvSpPr txBox="1"/>
          <p:nvPr/>
        </p:nvSpPr>
        <p:spPr>
          <a:xfrm>
            <a:off x="7880811" y="5126400"/>
            <a:ext cx="697627" cy="369332"/>
          </a:xfrm>
          <a:prstGeom prst="rect">
            <a:avLst/>
          </a:prstGeom>
          <a:noFill/>
        </p:spPr>
        <p:txBody>
          <a:bodyPr wrap="none" rtlCol="0">
            <a:spAutoFit/>
          </a:bodyPr>
          <a:lstStyle/>
          <a:p>
            <a:r>
              <a:rPr lang="en-US" b="1">
                <a:latin typeface="Avenir Book" panose="02000503020000020003" pitchFamily="2" charset="0"/>
              </a:rPr>
              <a:t>1946</a:t>
            </a:r>
          </a:p>
        </p:txBody>
      </p:sp>
      <p:sp>
        <p:nvSpPr>
          <p:cNvPr id="20" name="TextBox 19">
            <a:extLst>
              <a:ext uri="{FF2B5EF4-FFF2-40B4-BE49-F238E27FC236}">
                <a16:creationId xmlns:a16="http://schemas.microsoft.com/office/drawing/2014/main" id="{2C08B77F-F79E-D8E0-7CE1-759C332772FB}"/>
              </a:ext>
            </a:extLst>
          </p:cNvPr>
          <p:cNvSpPr txBox="1"/>
          <p:nvPr/>
        </p:nvSpPr>
        <p:spPr>
          <a:xfrm>
            <a:off x="4854804" y="5117973"/>
            <a:ext cx="697627" cy="369332"/>
          </a:xfrm>
          <a:prstGeom prst="rect">
            <a:avLst/>
          </a:prstGeom>
          <a:noFill/>
        </p:spPr>
        <p:txBody>
          <a:bodyPr wrap="none" rtlCol="0">
            <a:spAutoFit/>
          </a:bodyPr>
          <a:lstStyle/>
          <a:p>
            <a:r>
              <a:rPr lang="en-US">
                <a:latin typeface="Avenir Book" panose="02000503020000020003" pitchFamily="2" charset="0"/>
              </a:rPr>
              <a:t>1917</a:t>
            </a:r>
          </a:p>
        </p:txBody>
      </p:sp>
      <p:sp>
        <p:nvSpPr>
          <p:cNvPr id="21" name="TextBox 20">
            <a:extLst>
              <a:ext uri="{FF2B5EF4-FFF2-40B4-BE49-F238E27FC236}">
                <a16:creationId xmlns:a16="http://schemas.microsoft.com/office/drawing/2014/main" id="{6938AD0F-AE00-5E2C-5BF5-B4D57E154357}"/>
              </a:ext>
            </a:extLst>
          </p:cNvPr>
          <p:cNvSpPr txBox="1"/>
          <p:nvPr/>
        </p:nvSpPr>
        <p:spPr>
          <a:xfrm>
            <a:off x="6415924" y="5055578"/>
            <a:ext cx="295274" cy="369332"/>
          </a:xfrm>
          <a:prstGeom prst="rect">
            <a:avLst/>
          </a:prstGeom>
          <a:noFill/>
        </p:spPr>
        <p:txBody>
          <a:bodyPr wrap="none" rtlCol="0">
            <a:spAutoFit/>
          </a:bodyPr>
          <a:lstStyle/>
          <a:p>
            <a:r>
              <a:rPr lang="en-US">
                <a:latin typeface="Avenir Book" panose="02000503020000020003" pitchFamily="2" charset="0"/>
              </a:rPr>
              <a:t>?</a:t>
            </a:r>
          </a:p>
        </p:txBody>
      </p:sp>
      <p:sp>
        <p:nvSpPr>
          <p:cNvPr id="22" name="Rounded Rectangle 21">
            <a:extLst>
              <a:ext uri="{FF2B5EF4-FFF2-40B4-BE49-F238E27FC236}">
                <a16:creationId xmlns:a16="http://schemas.microsoft.com/office/drawing/2014/main" id="{98AD3468-BFB4-C040-2BA1-61AD9123C354}"/>
              </a:ext>
            </a:extLst>
          </p:cNvPr>
          <p:cNvSpPr/>
          <p:nvPr/>
        </p:nvSpPr>
        <p:spPr>
          <a:xfrm>
            <a:off x="8372033" y="253722"/>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761022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59198-AA3D-9118-8F71-DA1C842FB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28D02-EB7B-409D-C996-7D38E5A8774D}"/>
              </a:ext>
            </a:extLst>
          </p:cNvPr>
          <p:cNvSpPr>
            <a:spLocks noGrp="1"/>
          </p:cNvSpPr>
          <p:nvPr>
            <p:ph type="title"/>
          </p:nvPr>
        </p:nvSpPr>
        <p:spPr/>
        <p:txBody>
          <a:bodyPr/>
          <a:lstStyle/>
          <a:p>
            <a:r>
              <a:rPr lang="en-US"/>
              <a:t>JI Text’s chronology</a:t>
            </a:r>
          </a:p>
        </p:txBody>
      </p:sp>
      <p:sp>
        <p:nvSpPr>
          <p:cNvPr id="3" name="TextBox 2">
            <a:extLst>
              <a:ext uri="{FF2B5EF4-FFF2-40B4-BE49-F238E27FC236}">
                <a16:creationId xmlns:a16="http://schemas.microsoft.com/office/drawing/2014/main" id="{71AAC5B9-3D53-E777-E8B1-F9ED3E3E29E7}"/>
              </a:ext>
            </a:extLst>
          </p:cNvPr>
          <p:cNvSpPr txBox="1"/>
          <p:nvPr/>
        </p:nvSpPr>
        <p:spPr>
          <a:xfrm rot="16200000">
            <a:off x="1447170" y="3406037"/>
            <a:ext cx="1959923" cy="369332"/>
          </a:xfrm>
          <a:prstGeom prst="rect">
            <a:avLst/>
          </a:prstGeom>
          <a:noFill/>
        </p:spPr>
        <p:txBody>
          <a:bodyPr wrap="square" rtlCol="0">
            <a:spAutoFit/>
          </a:bodyPr>
          <a:lstStyle/>
          <a:p>
            <a:r>
              <a:rPr lang="en-US" dirty="0">
                <a:latin typeface="Avenir Book" panose="02000503020000020003" pitchFamily="2" charset="0"/>
              </a:rPr>
              <a:t>Jim Crow era</a:t>
            </a:r>
          </a:p>
        </p:txBody>
      </p:sp>
      <p:sp>
        <p:nvSpPr>
          <p:cNvPr id="4" name="TextBox 3">
            <a:extLst>
              <a:ext uri="{FF2B5EF4-FFF2-40B4-BE49-F238E27FC236}">
                <a16:creationId xmlns:a16="http://schemas.microsoft.com/office/drawing/2014/main" id="{2352A109-940D-0A8B-BC7E-B936234ED180}"/>
              </a:ext>
            </a:extLst>
          </p:cNvPr>
          <p:cNvSpPr txBox="1"/>
          <p:nvPr/>
        </p:nvSpPr>
        <p:spPr>
          <a:xfrm rot="16200000">
            <a:off x="1170864" y="4054018"/>
            <a:ext cx="663964" cy="369332"/>
          </a:xfrm>
          <a:prstGeom prst="rect">
            <a:avLst/>
          </a:prstGeom>
          <a:noFill/>
        </p:spPr>
        <p:txBody>
          <a:bodyPr wrap="none" rtlCol="0">
            <a:spAutoFit/>
          </a:bodyPr>
          <a:lstStyle/>
          <a:p>
            <a:r>
              <a:rPr lang="en-US">
                <a:latin typeface="Avenir Book" panose="02000503020000020003" pitchFamily="2" charset="0"/>
              </a:rPr>
              <a:t>birth</a:t>
            </a:r>
          </a:p>
        </p:txBody>
      </p:sp>
      <p:sp>
        <p:nvSpPr>
          <p:cNvPr id="5" name="TextBox 4">
            <a:extLst>
              <a:ext uri="{FF2B5EF4-FFF2-40B4-BE49-F238E27FC236}">
                <a16:creationId xmlns:a16="http://schemas.microsoft.com/office/drawing/2014/main" id="{A9B6C140-2362-5036-1AAF-638C54A07A89}"/>
              </a:ext>
            </a:extLst>
          </p:cNvPr>
          <p:cNvSpPr txBox="1"/>
          <p:nvPr/>
        </p:nvSpPr>
        <p:spPr>
          <a:xfrm rot="16200000">
            <a:off x="2392391" y="3183671"/>
            <a:ext cx="2404657" cy="369332"/>
          </a:xfrm>
          <a:prstGeom prst="rect">
            <a:avLst/>
          </a:prstGeom>
          <a:noFill/>
        </p:spPr>
        <p:txBody>
          <a:bodyPr wrap="square" rtlCol="0">
            <a:spAutoFit/>
          </a:bodyPr>
          <a:lstStyle/>
          <a:p>
            <a:r>
              <a:rPr lang="en-US">
                <a:latin typeface="Avenir Book" panose="02000503020000020003" pitchFamily="2" charset="0"/>
              </a:rPr>
              <a:t>Teaching certificate</a:t>
            </a:r>
          </a:p>
        </p:txBody>
      </p:sp>
      <p:sp>
        <p:nvSpPr>
          <p:cNvPr id="6" name="TextBox 5">
            <a:extLst>
              <a:ext uri="{FF2B5EF4-FFF2-40B4-BE49-F238E27FC236}">
                <a16:creationId xmlns:a16="http://schemas.microsoft.com/office/drawing/2014/main" id="{ADBACB4A-6900-5F8A-D9C4-CA70A799D84A}"/>
              </a:ext>
            </a:extLst>
          </p:cNvPr>
          <p:cNvSpPr txBox="1"/>
          <p:nvPr/>
        </p:nvSpPr>
        <p:spPr>
          <a:xfrm rot="16200000">
            <a:off x="4830540" y="3739508"/>
            <a:ext cx="1292983" cy="369332"/>
          </a:xfrm>
          <a:prstGeom prst="rect">
            <a:avLst/>
          </a:prstGeom>
          <a:noFill/>
        </p:spPr>
        <p:txBody>
          <a:bodyPr wrap="square" rtlCol="0">
            <a:spAutoFit/>
          </a:bodyPr>
          <a:lstStyle/>
          <a:p>
            <a:r>
              <a:rPr lang="en-US">
                <a:latin typeface="Avenir Book" panose="02000503020000020003" pitchFamily="2" charset="0"/>
              </a:rPr>
              <a:t>left Laredo</a:t>
            </a:r>
          </a:p>
        </p:txBody>
      </p:sp>
      <p:sp>
        <p:nvSpPr>
          <p:cNvPr id="8" name="TextBox 7">
            <a:extLst>
              <a:ext uri="{FF2B5EF4-FFF2-40B4-BE49-F238E27FC236}">
                <a16:creationId xmlns:a16="http://schemas.microsoft.com/office/drawing/2014/main" id="{B646FE75-25F4-DEF4-FB77-61EACA967AB9}"/>
              </a:ext>
            </a:extLst>
          </p:cNvPr>
          <p:cNvSpPr txBox="1"/>
          <p:nvPr/>
        </p:nvSpPr>
        <p:spPr>
          <a:xfrm rot="16200000">
            <a:off x="8223598" y="4031233"/>
            <a:ext cx="651140" cy="369332"/>
          </a:xfrm>
          <a:prstGeom prst="rect">
            <a:avLst/>
          </a:prstGeom>
          <a:noFill/>
        </p:spPr>
        <p:txBody>
          <a:bodyPr wrap="none" rtlCol="0">
            <a:spAutoFit/>
          </a:bodyPr>
          <a:lstStyle/>
          <a:p>
            <a:r>
              <a:rPr lang="en-US">
                <a:latin typeface="Avenir Book" panose="02000503020000020003" pitchFamily="2" charset="0"/>
              </a:rPr>
              <a:t>died</a:t>
            </a:r>
          </a:p>
        </p:txBody>
      </p:sp>
      <p:sp>
        <p:nvSpPr>
          <p:cNvPr id="9" name="TextBox 8">
            <a:extLst>
              <a:ext uri="{FF2B5EF4-FFF2-40B4-BE49-F238E27FC236}">
                <a16:creationId xmlns:a16="http://schemas.microsoft.com/office/drawing/2014/main" id="{C8E9E100-72EF-CF6A-64C0-D1B6C6C848C9}"/>
              </a:ext>
            </a:extLst>
          </p:cNvPr>
          <p:cNvSpPr txBox="1"/>
          <p:nvPr/>
        </p:nvSpPr>
        <p:spPr>
          <a:xfrm rot="16200000">
            <a:off x="5750095" y="3686129"/>
            <a:ext cx="1399742" cy="369332"/>
          </a:xfrm>
          <a:prstGeom prst="rect">
            <a:avLst/>
          </a:prstGeom>
          <a:noFill/>
        </p:spPr>
        <p:txBody>
          <a:bodyPr wrap="none" rtlCol="0">
            <a:spAutoFit/>
          </a:bodyPr>
          <a:lstStyle/>
          <a:p>
            <a:r>
              <a:rPr lang="en-US">
                <a:latin typeface="Avenir Book" panose="02000503020000020003" pitchFamily="2" charset="0"/>
              </a:rPr>
              <a:t>got married</a:t>
            </a:r>
          </a:p>
        </p:txBody>
      </p:sp>
      <p:sp>
        <p:nvSpPr>
          <p:cNvPr id="11" name="TextBox 10">
            <a:extLst>
              <a:ext uri="{FF2B5EF4-FFF2-40B4-BE49-F238E27FC236}">
                <a16:creationId xmlns:a16="http://schemas.microsoft.com/office/drawing/2014/main" id="{C59579D3-CEDD-DBEF-2B7C-0810EA0A7C82}"/>
              </a:ext>
            </a:extLst>
          </p:cNvPr>
          <p:cNvSpPr txBox="1"/>
          <p:nvPr/>
        </p:nvSpPr>
        <p:spPr>
          <a:xfrm rot="16200000">
            <a:off x="-701013" y="3449910"/>
            <a:ext cx="2568332" cy="646331"/>
          </a:xfrm>
          <a:prstGeom prst="rect">
            <a:avLst/>
          </a:prstGeom>
          <a:noFill/>
        </p:spPr>
        <p:txBody>
          <a:bodyPr wrap="none" rtlCol="0">
            <a:spAutoFit/>
          </a:bodyPr>
          <a:lstStyle/>
          <a:p>
            <a:r>
              <a:rPr lang="en-US">
                <a:latin typeface="Avenir Book" panose="02000503020000020003" pitchFamily="2" charset="0"/>
              </a:rPr>
              <a:t>Texas Rangers showed </a:t>
            </a:r>
          </a:p>
          <a:p>
            <a:r>
              <a:rPr lang="en-US">
                <a:latin typeface="Avenir Book" panose="02000503020000020003" pitchFamily="2" charset="0"/>
              </a:rPr>
              <a:t>up at El </a:t>
            </a:r>
            <a:r>
              <a:rPr lang="en-US" err="1">
                <a:latin typeface="Avenir Book" panose="02000503020000020003" pitchFamily="2" charset="0"/>
              </a:rPr>
              <a:t>Progreso</a:t>
            </a:r>
            <a:endParaRPr lang="en-US">
              <a:latin typeface="Avenir Book" panose="02000503020000020003" pitchFamily="2" charset="0"/>
            </a:endParaRPr>
          </a:p>
        </p:txBody>
      </p:sp>
      <p:sp>
        <p:nvSpPr>
          <p:cNvPr id="14" name="TextBox 13">
            <a:extLst>
              <a:ext uri="{FF2B5EF4-FFF2-40B4-BE49-F238E27FC236}">
                <a16:creationId xmlns:a16="http://schemas.microsoft.com/office/drawing/2014/main" id="{7EF116F7-44C0-F741-9BA4-BBFF70E7EBC9}"/>
              </a:ext>
            </a:extLst>
          </p:cNvPr>
          <p:cNvSpPr txBox="1"/>
          <p:nvPr/>
        </p:nvSpPr>
        <p:spPr>
          <a:xfrm>
            <a:off x="4122806" y="4647148"/>
            <a:ext cx="697627" cy="369332"/>
          </a:xfrm>
          <a:prstGeom prst="rect">
            <a:avLst/>
          </a:prstGeom>
          <a:noFill/>
        </p:spPr>
        <p:txBody>
          <a:bodyPr wrap="none" rtlCol="0">
            <a:spAutoFit/>
          </a:bodyPr>
          <a:lstStyle/>
          <a:p>
            <a:r>
              <a:rPr lang="en-US">
                <a:latin typeface="Avenir Book" panose="02000503020000020003" pitchFamily="2" charset="0"/>
              </a:rPr>
              <a:t>1911</a:t>
            </a:r>
          </a:p>
        </p:txBody>
      </p:sp>
      <p:sp>
        <p:nvSpPr>
          <p:cNvPr id="15" name="TextBox 14">
            <a:extLst>
              <a:ext uri="{FF2B5EF4-FFF2-40B4-BE49-F238E27FC236}">
                <a16:creationId xmlns:a16="http://schemas.microsoft.com/office/drawing/2014/main" id="{63780BF1-D9D4-6081-393E-7CE3A92F8831}"/>
              </a:ext>
            </a:extLst>
          </p:cNvPr>
          <p:cNvSpPr txBox="1"/>
          <p:nvPr/>
        </p:nvSpPr>
        <p:spPr>
          <a:xfrm>
            <a:off x="3458354" y="4647148"/>
            <a:ext cx="295274" cy="369332"/>
          </a:xfrm>
          <a:prstGeom prst="rect">
            <a:avLst/>
          </a:prstGeom>
          <a:noFill/>
        </p:spPr>
        <p:txBody>
          <a:bodyPr wrap="none" rtlCol="0">
            <a:spAutoFit/>
          </a:bodyPr>
          <a:lstStyle/>
          <a:p>
            <a:r>
              <a:rPr lang="en-US">
                <a:latin typeface="Avenir Book" panose="02000503020000020003" pitchFamily="2" charset="0"/>
              </a:rPr>
              <a:t>?</a:t>
            </a:r>
          </a:p>
        </p:txBody>
      </p:sp>
      <p:sp>
        <p:nvSpPr>
          <p:cNvPr id="16" name="TextBox 15">
            <a:extLst>
              <a:ext uri="{FF2B5EF4-FFF2-40B4-BE49-F238E27FC236}">
                <a16:creationId xmlns:a16="http://schemas.microsoft.com/office/drawing/2014/main" id="{FFB6B752-0A29-21E0-6594-2D6F99F5A615}"/>
              </a:ext>
            </a:extLst>
          </p:cNvPr>
          <p:cNvSpPr txBox="1"/>
          <p:nvPr/>
        </p:nvSpPr>
        <p:spPr>
          <a:xfrm>
            <a:off x="5205878" y="4657251"/>
            <a:ext cx="697627" cy="369332"/>
          </a:xfrm>
          <a:prstGeom prst="rect">
            <a:avLst/>
          </a:prstGeom>
          <a:noFill/>
        </p:spPr>
        <p:txBody>
          <a:bodyPr wrap="none" rtlCol="0">
            <a:spAutoFit/>
          </a:bodyPr>
          <a:lstStyle/>
          <a:p>
            <a:r>
              <a:rPr lang="en-US">
                <a:latin typeface="Avenir Book" panose="02000503020000020003" pitchFamily="2" charset="0"/>
              </a:rPr>
              <a:t>1913</a:t>
            </a:r>
          </a:p>
        </p:txBody>
      </p:sp>
      <p:sp>
        <p:nvSpPr>
          <p:cNvPr id="17" name="TextBox 16">
            <a:extLst>
              <a:ext uri="{FF2B5EF4-FFF2-40B4-BE49-F238E27FC236}">
                <a16:creationId xmlns:a16="http://schemas.microsoft.com/office/drawing/2014/main" id="{300E72DF-EFAD-4781-1C5A-0F633D2DBA59}"/>
              </a:ext>
            </a:extLst>
          </p:cNvPr>
          <p:cNvSpPr txBox="1"/>
          <p:nvPr/>
        </p:nvSpPr>
        <p:spPr>
          <a:xfrm>
            <a:off x="1145394" y="4657251"/>
            <a:ext cx="697627" cy="369332"/>
          </a:xfrm>
          <a:prstGeom prst="rect">
            <a:avLst/>
          </a:prstGeom>
          <a:noFill/>
        </p:spPr>
        <p:txBody>
          <a:bodyPr wrap="none" rtlCol="0">
            <a:spAutoFit/>
          </a:bodyPr>
          <a:lstStyle/>
          <a:p>
            <a:r>
              <a:rPr lang="en-US">
                <a:latin typeface="Avenir Book" panose="02000503020000020003" pitchFamily="2" charset="0"/>
              </a:rPr>
              <a:t>1885</a:t>
            </a:r>
          </a:p>
        </p:txBody>
      </p:sp>
      <p:sp>
        <p:nvSpPr>
          <p:cNvPr id="18" name="TextBox 17">
            <a:extLst>
              <a:ext uri="{FF2B5EF4-FFF2-40B4-BE49-F238E27FC236}">
                <a16:creationId xmlns:a16="http://schemas.microsoft.com/office/drawing/2014/main" id="{8535CDB4-D6AA-4D07-4842-7E3F7DF41E5F}"/>
              </a:ext>
            </a:extLst>
          </p:cNvPr>
          <p:cNvSpPr txBox="1"/>
          <p:nvPr/>
        </p:nvSpPr>
        <p:spPr>
          <a:xfrm>
            <a:off x="249887" y="5162758"/>
            <a:ext cx="697627" cy="369332"/>
          </a:xfrm>
          <a:prstGeom prst="rect">
            <a:avLst/>
          </a:prstGeom>
          <a:noFill/>
        </p:spPr>
        <p:txBody>
          <a:bodyPr wrap="none" rtlCol="0">
            <a:spAutoFit/>
          </a:bodyPr>
          <a:lstStyle/>
          <a:p>
            <a:r>
              <a:rPr lang="en-US">
                <a:latin typeface="Avenir Book" panose="02000503020000020003" pitchFamily="2" charset="0"/>
              </a:rPr>
              <a:t>1914</a:t>
            </a:r>
          </a:p>
        </p:txBody>
      </p:sp>
      <p:sp>
        <p:nvSpPr>
          <p:cNvPr id="19" name="TextBox 18">
            <a:extLst>
              <a:ext uri="{FF2B5EF4-FFF2-40B4-BE49-F238E27FC236}">
                <a16:creationId xmlns:a16="http://schemas.microsoft.com/office/drawing/2014/main" id="{E74C8194-53C0-7272-684B-2E0D21F3ED75}"/>
              </a:ext>
            </a:extLst>
          </p:cNvPr>
          <p:cNvSpPr txBox="1"/>
          <p:nvPr/>
        </p:nvSpPr>
        <p:spPr>
          <a:xfrm>
            <a:off x="8228780" y="4536279"/>
            <a:ext cx="697627" cy="369332"/>
          </a:xfrm>
          <a:prstGeom prst="rect">
            <a:avLst/>
          </a:prstGeom>
          <a:noFill/>
        </p:spPr>
        <p:txBody>
          <a:bodyPr wrap="none" rtlCol="0">
            <a:spAutoFit/>
          </a:bodyPr>
          <a:lstStyle/>
          <a:p>
            <a:r>
              <a:rPr lang="en-US">
                <a:latin typeface="Avenir Book" panose="02000503020000020003" pitchFamily="2" charset="0"/>
              </a:rPr>
              <a:t>1946</a:t>
            </a:r>
          </a:p>
        </p:txBody>
      </p:sp>
      <p:sp>
        <p:nvSpPr>
          <p:cNvPr id="20" name="TextBox 19">
            <a:extLst>
              <a:ext uri="{FF2B5EF4-FFF2-40B4-BE49-F238E27FC236}">
                <a16:creationId xmlns:a16="http://schemas.microsoft.com/office/drawing/2014/main" id="{F25F02A9-F53F-34FD-88E4-F31C39644F67}"/>
              </a:ext>
            </a:extLst>
          </p:cNvPr>
          <p:cNvSpPr txBox="1"/>
          <p:nvPr/>
        </p:nvSpPr>
        <p:spPr>
          <a:xfrm>
            <a:off x="6169425" y="4642812"/>
            <a:ext cx="697627" cy="369332"/>
          </a:xfrm>
          <a:prstGeom prst="rect">
            <a:avLst/>
          </a:prstGeom>
          <a:noFill/>
        </p:spPr>
        <p:txBody>
          <a:bodyPr wrap="none" rtlCol="0">
            <a:spAutoFit/>
          </a:bodyPr>
          <a:lstStyle/>
          <a:p>
            <a:r>
              <a:rPr lang="en-US">
                <a:latin typeface="Avenir Book" panose="02000503020000020003" pitchFamily="2" charset="0"/>
              </a:rPr>
              <a:t>1917</a:t>
            </a:r>
          </a:p>
        </p:txBody>
      </p:sp>
      <p:sp>
        <p:nvSpPr>
          <p:cNvPr id="10" name="TextBox 9">
            <a:extLst>
              <a:ext uri="{FF2B5EF4-FFF2-40B4-BE49-F238E27FC236}">
                <a16:creationId xmlns:a16="http://schemas.microsoft.com/office/drawing/2014/main" id="{7EB5B4E5-E24F-D333-C9FA-F4D5DC044FA3}"/>
              </a:ext>
            </a:extLst>
          </p:cNvPr>
          <p:cNvSpPr txBox="1"/>
          <p:nvPr/>
        </p:nvSpPr>
        <p:spPr>
          <a:xfrm rot="16200000">
            <a:off x="3359350" y="3179419"/>
            <a:ext cx="2136162" cy="646331"/>
          </a:xfrm>
          <a:prstGeom prst="rect">
            <a:avLst/>
          </a:prstGeom>
          <a:noFill/>
        </p:spPr>
        <p:txBody>
          <a:bodyPr wrap="none" rtlCol="0">
            <a:spAutoFit/>
          </a:bodyPr>
          <a:lstStyle/>
          <a:p>
            <a:r>
              <a:rPr lang="en-US" sz="1800">
                <a:effectLst/>
                <a:latin typeface="Avenir Book" panose="02000503020000020003" pitchFamily="2" charset="0"/>
                <a:ea typeface="Times New Roman" panose="02020603050405020304" pitchFamily="18" charset="0"/>
                <a:cs typeface="Times New Roman" panose="02020603050405020304" pitchFamily="18" charset="0"/>
              </a:rPr>
              <a:t>joined the First </a:t>
            </a:r>
          </a:p>
          <a:p>
            <a:r>
              <a:rPr lang="en-US" sz="1800">
                <a:effectLst/>
                <a:latin typeface="Avenir Book" panose="02000503020000020003" pitchFamily="2" charset="0"/>
                <a:ea typeface="Times New Roman" panose="02020603050405020304" pitchFamily="18" charset="0"/>
                <a:cs typeface="Times New Roman" panose="02020603050405020304" pitchFamily="18" charset="0"/>
              </a:rPr>
              <a:t>Mexican Congress </a:t>
            </a:r>
            <a:endParaRPr lang="en-US">
              <a:latin typeface="Avenir Book" panose="02000503020000020003" pitchFamily="2" charset="0"/>
            </a:endParaRPr>
          </a:p>
        </p:txBody>
      </p:sp>
      <p:sp>
        <p:nvSpPr>
          <p:cNvPr id="13" name="TextBox 12">
            <a:extLst>
              <a:ext uri="{FF2B5EF4-FFF2-40B4-BE49-F238E27FC236}">
                <a16:creationId xmlns:a16="http://schemas.microsoft.com/office/drawing/2014/main" id="{BA673A34-FDAB-343B-BBB9-69F239884E36}"/>
              </a:ext>
            </a:extLst>
          </p:cNvPr>
          <p:cNvSpPr txBox="1"/>
          <p:nvPr/>
        </p:nvSpPr>
        <p:spPr>
          <a:xfrm rot="16200000">
            <a:off x="6431486" y="3179418"/>
            <a:ext cx="2136162" cy="646331"/>
          </a:xfrm>
          <a:prstGeom prst="rect">
            <a:avLst/>
          </a:prstGeom>
          <a:noFill/>
        </p:spPr>
        <p:txBody>
          <a:bodyPr wrap="none" rtlCol="0">
            <a:spAutoFit/>
          </a:bodyPr>
          <a:lstStyle/>
          <a:p>
            <a:r>
              <a:rPr lang="en-US" sz="1800">
                <a:effectLst/>
                <a:latin typeface="Avenir Book" panose="02000503020000020003" pitchFamily="2" charset="0"/>
                <a:ea typeface="Times New Roman" panose="02020603050405020304" pitchFamily="18" charset="0"/>
                <a:cs typeface="Times New Roman" panose="02020603050405020304" pitchFamily="18" charset="0"/>
              </a:rPr>
              <a:t>joined the First </a:t>
            </a:r>
          </a:p>
          <a:p>
            <a:r>
              <a:rPr lang="en-US" sz="1800">
                <a:effectLst/>
                <a:latin typeface="Avenir Book" panose="02000503020000020003" pitchFamily="2" charset="0"/>
                <a:ea typeface="Times New Roman" panose="02020603050405020304" pitchFamily="18" charset="0"/>
                <a:cs typeface="Times New Roman" panose="02020603050405020304" pitchFamily="18" charset="0"/>
              </a:rPr>
              <a:t>Mexican Congress </a:t>
            </a:r>
            <a:endParaRPr lang="en-US">
              <a:latin typeface="Avenir Book" panose="02000503020000020003" pitchFamily="2" charset="0"/>
            </a:endParaRPr>
          </a:p>
        </p:txBody>
      </p:sp>
      <p:sp>
        <p:nvSpPr>
          <p:cNvPr id="21" name="TextBox 20">
            <a:extLst>
              <a:ext uri="{FF2B5EF4-FFF2-40B4-BE49-F238E27FC236}">
                <a16:creationId xmlns:a16="http://schemas.microsoft.com/office/drawing/2014/main" id="{39A38A25-06A0-D330-3DD5-6A58764AECD4}"/>
              </a:ext>
            </a:extLst>
          </p:cNvPr>
          <p:cNvSpPr txBox="1"/>
          <p:nvPr/>
        </p:nvSpPr>
        <p:spPr>
          <a:xfrm>
            <a:off x="1843021" y="5162758"/>
            <a:ext cx="1320811" cy="369332"/>
          </a:xfrm>
          <a:prstGeom prst="rect">
            <a:avLst/>
          </a:prstGeom>
          <a:noFill/>
        </p:spPr>
        <p:txBody>
          <a:bodyPr wrap="none" rtlCol="0">
            <a:spAutoFit/>
          </a:bodyPr>
          <a:lstStyle/>
          <a:p>
            <a:r>
              <a:rPr lang="en-US" dirty="0">
                <a:latin typeface="Avenir Book" panose="02000503020000020003" pitchFamily="2" charset="0"/>
              </a:rPr>
              <a:t>1880-1960</a:t>
            </a:r>
          </a:p>
        </p:txBody>
      </p:sp>
      <p:sp>
        <p:nvSpPr>
          <p:cNvPr id="22" name="TextBox 21">
            <a:extLst>
              <a:ext uri="{FF2B5EF4-FFF2-40B4-BE49-F238E27FC236}">
                <a16:creationId xmlns:a16="http://schemas.microsoft.com/office/drawing/2014/main" id="{39839332-924E-EF45-F835-C5F8F02C4918}"/>
              </a:ext>
            </a:extLst>
          </p:cNvPr>
          <p:cNvSpPr txBox="1"/>
          <p:nvPr/>
        </p:nvSpPr>
        <p:spPr>
          <a:xfrm>
            <a:off x="7387555" y="4644902"/>
            <a:ext cx="295274" cy="369332"/>
          </a:xfrm>
          <a:prstGeom prst="rect">
            <a:avLst/>
          </a:prstGeom>
          <a:noFill/>
        </p:spPr>
        <p:txBody>
          <a:bodyPr wrap="none" rtlCol="0">
            <a:spAutoFit/>
          </a:bodyPr>
          <a:lstStyle/>
          <a:p>
            <a:r>
              <a:rPr lang="en-US">
                <a:latin typeface="Avenir Book" panose="02000503020000020003" pitchFamily="2" charset="0"/>
              </a:rPr>
              <a:t>?</a:t>
            </a:r>
          </a:p>
        </p:txBody>
      </p:sp>
      <p:sp>
        <p:nvSpPr>
          <p:cNvPr id="7" name="Rounded Rectangle 6">
            <a:extLst>
              <a:ext uri="{FF2B5EF4-FFF2-40B4-BE49-F238E27FC236}">
                <a16:creationId xmlns:a16="http://schemas.microsoft.com/office/drawing/2014/main" id="{157FBF69-4AAA-C927-8451-7A15F8AF2A13}"/>
              </a:ext>
            </a:extLst>
          </p:cNvPr>
          <p:cNvSpPr/>
          <p:nvPr/>
        </p:nvSpPr>
        <p:spPr>
          <a:xfrm>
            <a:off x="8364502" y="24287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409605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1F8D7F-0B97-DAB0-AADD-194FCE665A0C}"/>
              </a:ext>
            </a:extLst>
          </p:cNvPr>
          <p:cNvSpPr>
            <a:spLocks noGrp="1"/>
          </p:cNvSpPr>
          <p:nvPr>
            <p:ph idx="1"/>
          </p:nvPr>
        </p:nvSpPr>
        <p:spPr/>
        <p:txBody>
          <a:bodyPr vert="horz" lIns="91440" tIns="45720" rIns="91440" bIns="45720" rtlCol="0" anchor="t">
            <a:normAutofit/>
          </a:bodyPr>
          <a:lstStyle/>
          <a:p>
            <a:r>
              <a:rPr lang="en-US" sz="2800" dirty="0">
                <a:solidFill>
                  <a:schemeClr val="tx2">
                    <a:lumMod val="50000"/>
                  </a:schemeClr>
                </a:solidFill>
                <a:latin typeface="Avenir Book" panose="02000503020000020003" pitchFamily="2" charset="0"/>
              </a:rPr>
              <a:t>Series of actions in the simple past: received, went, became…(</a:t>
            </a:r>
            <a:r>
              <a:rPr lang="en-US" sz="2800" dirty="0">
                <a:solidFill>
                  <a:schemeClr val="tx2">
                    <a:lumMod val="50000"/>
                  </a:schemeClr>
                </a:solidFill>
                <a:effectLst/>
                <a:latin typeface="Avenir Book" panose="02000503020000020003" pitchFamily="2" charset="0"/>
                <a:ea typeface="Times New Roman" panose="02020603050405020304" pitchFamily="18" charset="0"/>
              </a:rPr>
              <a:t>¶ 7, 24)</a:t>
            </a:r>
          </a:p>
          <a:p>
            <a:r>
              <a:rPr lang="en-US" sz="2800" dirty="0">
                <a:solidFill>
                  <a:schemeClr val="tx2">
                    <a:lumMod val="50000"/>
                  </a:schemeClr>
                </a:solidFill>
                <a:latin typeface="Avenir Book" panose="02000503020000020003" pitchFamily="2" charset="0"/>
              </a:rPr>
              <a:t>Dates</a:t>
            </a:r>
          </a:p>
          <a:p>
            <a:r>
              <a:rPr lang="en-US" sz="2800" dirty="0">
                <a:solidFill>
                  <a:schemeClr val="tx2">
                    <a:lumMod val="50000"/>
                  </a:schemeClr>
                </a:solidFill>
                <a:latin typeface="Avenir Book" panose="02000503020000020003" pitchFamily="2" charset="0"/>
              </a:rPr>
              <a:t>Expressions: </a:t>
            </a:r>
          </a:p>
          <a:p>
            <a:pPr lvl="1"/>
            <a:r>
              <a:rPr lang="en-US" sz="2400" dirty="0">
                <a:solidFill>
                  <a:schemeClr val="tx2">
                    <a:lumMod val="50000"/>
                  </a:schemeClr>
                </a:solidFill>
                <a:latin typeface="Avenir Book"/>
              </a:rPr>
              <a:t>the next day, </a:t>
            </a:r>
          </a:p>
          <a:p>
            <a:pPr lvl="1"/>
            <a:r>
              <a:rPr lang="en-US" sz="2400" dirty="0">
                <a:solidFill>
                  <a:schemeClr val="tx2">
                    <a:lumMod val="50000"/>
                  </a:schemeClr>
                </a:solidFill>
                <a:latin typeface="Avenir Book"/>
              </a:rPr>
              <a:t>by then, </a:t>
            </a:r>
          </a:p>
          <a:p>
            <a:pPr lvl="1"/>
            <a:r>
              <a:rPr lang="en-US" sz="2400" dirty="0">
                <a:solidFill>
                  <a:schemeClr val="tx2">
                    <a:lumMod val="50000"/>
                  </a:schemeClr>
                </a:solidFill>
                <a:latin typeface="Avenir Book"/>
              </a:rPr>
              <a:t>went on to, </a:t>
            </a:r>
          </a:p>
          <a:p>
            <a:pPr lvl="1"/>
            <a:r>
              <a:rPr lang="en-US" sz="2400" b="1" dirty="0">
                <a:solidFill>
                  <a:schemeClr val="tx2">
                    <a:lumMod val="50000"/>
                  </a:schemeClr>
                </a:solidFill>
                <a:latin typeface="Avenir Book"/>
              </a:rPr>
              <a:t>when/after </a:t>
            </a:r>
            <a:r>
              <a:rPr lang="en-US" sz="2400" dirty="0">
                <a:solidFill>
                  <a:schemeClr val="tx2">
                    <a:lumMod val="50000"/>
                  </a:schemeClr>
                </a:solidFill>
                <a:latin typeface="Avenir Book"/>
              </a:rPr>
              <a:t>something happened –&gt; something else happened, etc.</a:t>
            </a:r>
          </a:p>
        </p:txBody>
      </p:sp>
      <p:sp>
        <p:nvSpPr>
          <p:cNvPr id="3" name="Title 2">
            <a:extLst>
              <a:ext uri="{FF2B5EF4-FFF2-40B4-BE49-F238E27FC236}">
                <a16:creationId xmlns:a16="http://schemas.microsoft.com/office/drawing/2014/main" id="{AB2478FA-DE88-6F76-D728-27B1650F0CCB}"/>
              </a:ext>
            </a:extLst>
          </p:cNvPr>
          <p:cNvSpPr>
            <a:spLocks noGrp="1"/>
          </p:cNvSpPr>
          <p:nvPr>
            <p:ph type="title"/>
          </p:nvPr>
        </p:nvSpPr>
        <p:spPr/>
        <p:txBody>
          <a:bodyPr/>
          <a:lstStyle/>
          <a:p>
            <a:r>
              <a:rPr lang="en-US"/>
              <a:t>Time markers - FORM</a:t>
            </a:r>
          </a:p>
        </p:txBody>
      </p:sp>
      <p:sp>
        <p:nvSpPr>
          <p:cNvPr id="4" name="Rounded Rectangle 3">
            <a:extLst>
              <a:ext uri="{FF2B5EF4-FFF2-40B4-BE49-F238E27FC236}">
                <a16:creationId xmlns:a16="http://schemas.microsoft.com/office/drawing/2014/main" id="{EFCE7B6D-786E-CB91-0231-0DD67FE38417}"/>
              </a:ext>
            </a:extLst>
          </p:cNvPr>
          <p:cNvSpPr/>
          <p:nvPr/>
        </p:nvSpPr>
        <p:spPr>
          <a:xfrm>
            <a:off x="8382000" y="21463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839436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D17B85-1F02-9CF9-F230-4DD1999AE9A8}"/>
              </a:ext>
            </a:extLst>
          </p:cNvPr>
          <p:cNvSpPr>
            <a:spLocks noGrp="1"/>
          </p:cNvSpPr>
          <p:nvPr>
            <p:ph idx="1"/>
          </p:nvPr>
        </p:nvSpPr>
        <p:spPr/>
        <p:txBody>
          <a:bodyPr/>
          <a:lstStyle/>
          <a:p>
            <a:pPr marL="45720" indent="0">
              <a:buNone/>
            </a:pPr>
            <a:endParaRPr lang="en-US" dirty="0"/>
          </a:p>
          <a:p>
            <a:pPr marL="45720" indent="0">
              <a:buNone/>
            </a:pPr>
            <a:endParaRPr lang="en-US" dirty="0"/>
          </a:p>
          <a:p>
            <a:pPr marL="45720" indent="0">
              <a:buNone/>
            </a:pPr>
            <a:endParaRPr lang="en-US" dirty="0"/>
          </a:p>
          <a:p>
            <a:pPr marL="45720" indent="0">
              <a:buNone/>
            </a:pPr>
            <a:endParaRPr lang="en-US" dirty="0"/>
          </a:p>
          <a:p>
            <a:pPr marL="45720" indent="0" algn="ctr">
              <a:buNone/>
            </a:pPr>
            <a:r>
              <a:rPr lang="en-US" dirty="0"/>
              <a:t>REPORTED SPEECH</a:t>
            </a:r>
          </a:p>
          <a:p>
            <a:pPr marL="45720" indent="0" algn="ctr">
              <a:buNone/>
            </a:pPr>
            <a:r>
              <a:rPr lang="en-US" dirty="0">
                <a:solidFill>
                  <a:schemeClr val="tx1"/>
                </a:solidFill>
                <a:latin typeface="Avenir Book" panose="02000503020000020003" pitchFamily="2" charset="0"/>
              </a:rPr>
              <a:t>Introducing the words of others</a:t>
            </a:r>
          </a:p>
          <a:p>
            <a:pPr marL="45720" indent="0" algn="ctr">
              <a:buNone/>
            </a:pPr>
            <a:r>
              <a:rPr lang="en-US" dirty="0">
                <a:solidFill>
                  <a:schemeClr val="tx1"/>
                </a:solidFill>
                <a:latin typeface="Avenir Book" panose="02000503020000020003" pitchFamily="2" charset="0"/>
              </a:rPr>
              <a:t>Giving legitimacy to the information</a:t>
            </a:r>
            <a:endParaRPr lang="en-US" dirty="0">
              <a:solidFill>
                <a:schemeClr val="tx1"/>
              </a:solidFill>
            </a:endParaRPr>
          </a:p>
        </p:txBody>
      </p:sp>
      <p:sp>
        <p:nvSpPr>
          <p:cNvPr id="7" name="Title 3">
            <a:extLst>
              <a:ext uri="{FF2B5EF4-FFF2-40B4-BE49-F238E27FC236}">
                <a16:creationId xmlns:a16="http://schemas.microsoft.com/office/drawing/2014/main" id="{2CE6C1D4-BF32-0482-9BC6-CACFC1F4117F}"/>
              </a:ext>
            </a:extLst>
          </p:cNvPr>
          <p:cNvSpPr txBox="1">
            <a:spLocks/>
          </p:cNvSpPr>
          <p:nvPr/>
        </p:nvSpPr>
        <p:spPr>
          <a:xfrm>
            <a:off x="7173773" y="1891304"/>
            <a:ext cx="1675660" cy="2680103"/>
          </a:xfrm>
          <a:prstGeom prst="rect">
            <a:avLst/>
          </a:prstGeom>
        </p:spPr>
        <p:txBody>
          <a:bodyPr vert="horz" lIns="91440" tIns="45720" rIns="91440" bIns="45720" rtlCol="0" anchor="ctr">
            <a:noAutofit/>
          </a:bodyPr>
          <a:lstStyle>
            <a:lvl1pPr algn="l" defTabSz="914400" rtl="0" eaLnBrk="1" latinLnBrk="0" hangingPunct="1">
              <a:spcBef>
                <a:spcPct val="0"/>
              </a:spcBef>
              <a:buNone/>
              <a:defRPr sz="2000" kern="1200" cap="all" spc="150" baseline="0">
                <a:ln>
                  <a:noFill/>
                </a:ln>
                <a:solidFill>
                  <a:schemeClr val="bg1"/>
                </a:solidFill>
                <a:effectLst/>
                <a:latin typeface="Avenir Light"/>
                <a:ea typeface="+mj-ea"/>
                <a:cs typeface="+mj-cs"/>
              </a:defRPr>
            </a:lvl1pPr>
          </a:lstStyle>
          <a:p>
            <a:r>
              <a:rPr lang="en-US">
                <a:solidFill>
                  <a:srgbClr val="FFFCF1"/>
                </a:solidFill>
                <a:latin typeface="Avenir Book" panose="02000503020000020003" pitchFamily="2" charset="0"/>
              </a:rPr>
              <a:t>TEXTUAL FEATURES</a:t>
            </a:r>
            <a:endParaRPr lang="en-US"/>
          </a:p>
        </p:txBody>
      </p:sp>
      <p:sp>
        <p:nvSpPr>
          <p:cNvPr id="8" name="Rounded Rectangle 7">
            <a:extLst>
              <a:ext uri="{FF2B5EF4-FFF2-40B4-BE49-F238E27FC236}">
                <a16:creationId xmlns:a16="http://schemas.microsoft.com/office/drawing/2014/main" id="{3E7E022D-9413-7687-F1F5-44375DFF0C6E}"/>
              </a:ext>
            </a:extLst>
          </p:cNvPr>
          <p:cNvSpPr/>
          <p:nvPr/>
        </p:nvSpPr>
        <p:spPr>
          <a:xfrm>
            <a:off x="8319208" y="304800"/>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60451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0DC4B-C54A-AF3A-68C7-118CCE13AE6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21044E-9E50-5F3E-44BB-83267B9732B4}"/>
              </a:ext>
            </a:extLst>
          </p:cNvPr>
          <p:cNvSpPr>
            <a:spLocks noGrp="1"/>
          </p:cNvSpPr>
          <p:nvPr>
            <p:ph idx="1"/>
          </p:nvPr>
        </p:nvSpPr>
        <p:spPr/>
        <p:txBody>
          <a:bodyPr>
            <a:normAutofit lnSpcReduction="10000"/>
          </a:bodyPr>
          <a:lstStyle/>
          <a:p>
            <a:pPr marL="0" marR="0">
              <a:spcBef>
                <a:spcPts val="0"/>
              </a:spcBef>
              <a:spcAft>
                <a:spcPts val="0"/>
              </a:spcAft>
            </a:pPr>
            <a:r>
              <a:rPr lang="en-US" sz="3000" b="1" dirty="0">
                <a:effectLst/>
                <a:latin typeface="Avenir Book" panose="02000503020000020003" pitchFamily="2" charset="0"/>
                <a:ea typeface="Times New Roman" panose="02020603050405020304" pitchFamily="18" charset="0"/>
                <a:cs typeface="Times New Roman" panose="02020603050405020304" pitchFamily="18" charset="0"/>
              </a:rPr>
              <a:t>Direct speech </a:t>
            </a:r>
          </a:p>
          <a:p>
            <a:pPr marL="0" marR="0" indent="0">
              <a:spcBef>
                <a:spcPts val="0"/>
              </a:spcBef>
              <a:spcAft>
                <a:spcPts val="0"/>
              </a:spcAft>
              <a:buNone/>
            </a:pPr>
            <a:endParaRPr lang="en-US" sz="1050" dirty="0">
              <a:effectLst/>
              <a:latin typeface="Avenir Book" panose="02000503020000020003" pitchFamily="2" charset="0"/>
              <a:ea typeface="Times New Roman" panose="02020603050405020304" pitchFamily="18" charset="0"/>
              <a:cs typeface="Times New Roman" panose="02020603050405020304" pitchFamily="18" charset="0"/>
            </a:endParaRPr>
          </a:p>
          <a:p>
            <a:pPr marL="434340" lvl="2">
              <a:spcBef>
                <a:spcPts val="0"/>
              </a:spcBef>
            </a:pPr>
            <a:r>
              <a:rPr lang="en-US" sz="2800" dirty="0">
                <a:effectLst/>
                <a:latin typeface="Avenir Book" panose="02000503020000020003" pitchFamily="2" charset="0"/>
                <a:ea typeface="Times New Roman" panose="02020603050405020304" pitchFamily="18" charset="0"/>
                <a:cs typeface="Times New Roman" panose="02020603050405020304" pitchFamily="18" charset="0"/>
              </a:rPr>
              <a:t>XXX said  “ </a:t>
            </a:r>
            <a:r>
              <a:rPr lang="en-US" sz="2800" dirty="0" err="1">
                <a:effectLst/>
                <a:latin typeface="Avenir Book" panose="02000503020000020003" pitchFamily="2" charset="0"/>
                <a:ea typeface="Times New Roman" panose="02020603050405020304" pitchFamily="18" charset="0"/>
                <a:cs typeface="Times New Roman" panose="02020603050405020304" pitchFamily="18" charset="0"/>
              </a:rPr>
              <a:t>xxxx</a:t>
            </a:r>
            <a:r>
              <a:rPr lang="en-US" sz="2800" dirty="0">
                <a:latin typeface="Avenir Book" panose="02000503020000020003" pitchFamily="2" charset="0"/>
                <a:ea typeface="Times New Roman" panose="02020603050405020304" pitchFamily="18" charset="0"/>
                <a:cs typeface="Times New Roman" panose="02020603050405020304" pitchFamily="18" charset="0"/>
              </a:rPr>
              <a:t> </a:t>
            </a:r>
            <a:r>
              <a:rPr lang="en-US" sz="2800" dirty="0">
                <a:effectLst/>
                <a:latin typeface="Avenir Book" panose="02000503020000020003" pitchFamily="2" charset="0"/>
                <a:ea typeface="Times New Roman" panose="02020603050405020304" pitchFamily="18" charset="0"/>
                <a:cs typeface="Times New Roman" panose="02020603050405020304" pitchFamily="18" charset="0"/>
              </a:rPr>
              <a:t>”.</a:t>
            </a:r>
          </a:p>
          <a:p>
            <a:pPr marL="251460" lvl="2" indent="0">
              <a:spcBef>
                <a:spcPts val="0"/>
              </a:spcBef>
              <a:buNone/>
            </a:pPr>
            <a:endParaRPr lang="en-US" sz="1050" dirty="0">
              <a:effectLst/>
              <a:latin typeface="Avenir Book" panose="02000503020000020003" pitchFamily="2" charset="0"/>
              <a:ea typeface="Times New Roman" panose="02020603050405020304" pitchFamily="18" charset="0"/>
              <a:cs typeface="Times New Roman" panose="02020603050405020304" pitchFamily="18" charset="0"/>
            </a:endParaRPr>
          </a:p>
          <a:p>
            <a:pPr marL="434340" lvl="2">
              <a:spcBef>
                <a:spcPts val="0"/>
              </a:spcBef>
            </a:pPr>
            <a:r>
              <a:rPr lang="en-US" sz="2800" dirty="0">
                <a:latin typeface="Avenir Book" panose="02000503020000020003" pitchFamily="2" charset="0"/>
                <a:ea typeface="Calibri" panose="020F0502020204030204" pitchFamily="34" charset="0"/>
                <a:cs typeface="Times New Roman" panose="02020603050405020304" pitchFamily="18" charset="0"/>
              </a:rPr>
              <a:t>Quote exactly from the source, between quotation marks</a:t>
            </a:r>
          </a:p>
          <a:p>
            <a:pPr marL="434340" lvl="2">
              <a:spcBef>
                <a:spcPts val="0"/>
              </a:spcBef>
            </a:pPr>
            <a:endParaRPr lang="en-US" sz="3000" dirty="0">
              <a:effectLst/>
              <a:latin typeface="Avenir Book" panose="02000503020000020003" pitchFamily="2" charset="0"/>
              <a:ea typeface="Calibri" panose="020F0502020204030204" pitchFamily="34" charset="0"/>
              <a:cs typeface="Times New Roman" panose="02020603050405020304" pitchFamily="18" charset="0"/>
            </a:endParaRPr>
          </a:p>
          <a:p>
            <a:pPr marL="0" marR="0">
              <a:spcBef>
                <a:spcPts val="0"/>
              </a:spcBef>
              <a:spcAft>
                <a:spcPts val="0"/>
              </a:spcAft>
            </a:pPr>
            <a:r>
              <a:rPr lang="en-US" sz="3000" b="1" dirty="0">
                <a:effectLst/>
                <a:latin typeface="Avenir Book" panose="02000503020000020003" pitchFamily="2" charset="0"/>
                <a:ea typeface="Times New Roman" panose="02020603050405020304" pitchFamily="18" charset="0"/>
                <a:cs typeface="Times New Roman" panose="02020603050405020304" pitchFamily="18" charset="0"/>
              </a:rPr>
              <a:t>Indirect speech</a:t>
            </a:r>
          </a:p>
          <a:p>
            <a:pPr marL="0" marR="0" indent="0">
              <a:spcBef>
                <a:spcPts val="0"/>
              </a:spcBef>
              <a:spcAft>
                <a:spcPts val="0"/>
              </a:spcAft>
              <a:buNone/>
            </a:pPr>
            <a:r>
              <a:rPr lang="en-US" sz="1050" dirty="0">
                <a:effectLst/>
                <a:latin typeface="Avenir Book" panose="02000503020000020003" pitchFamily="2" charset="0"/>
                <a:ea typeface="Times New Roman" panose="02020603050405020304" pitchFamily="18" charset="0"/>
                <a:cs typeface="Times New Roman" panose="02020603050405020304" pitchFamily="18" charset="0"/>
              </a:rPr>
              <a:t> </a:t>
            </a:r>
          </a:p>
          <a:p>
            <a:pPr marL="434340" lvl="2">
              <a:spcBef>
                <a:spcPts val="0"/>
              </a:spcBef>
            </a:pPr>
            <a:r>
              <a:rPr lang="en-US" sz="2800" dirty="0">
                <a:effectLst/>
                <a:latin typeface="Avenir Book" panose="02000503020000020003" pitchFamily="2" charset="0"/>
                <a:ea typeface="Times New Roman" panose="02020603050405020304" pitchFamily="18" charset="0"/>
                <a:cs typeface="Times New Roman" panose="02020603050405020304" pitchFamily="18" charset="0"/>
              </a:rPr>
              <a:t>XXX said  that  xxx</a:t>
            </a:r>
            <a:r>
              <a:rPr lang="en-US" sz="3000" dirty="0">
                <a:effectLst/>
                <a:latin typeface="Avenir Book" panose="02000503020000020003" pitchFamily="2" charset="0"/>
                <a:ea typeface="Times New Roman" panose="02020603050405020304" pitchFamily="18" charset="0"/>
                <a:cs typeface="Times New Roman" panose="02020603050405020304" pitchFamily="18" charset="0"/>
              </a:rPr>
              <a:t>.</a:t>
            </a:r>
          </a:p>
          <a:p>
            <a:pPr marL="251460" lvl="2" indent="0">
              <a:spcBef>
                <a:spcPts val="0"/>
              </a:spcBef>
              <a:buNone/>
            </a:pPr>
            <a:endParaRPr lang="en-US" sz="1050" dirty="0">
              <a:effectLst/>
              <a:latin typeface="Avenir Book" panose="02000503020000020003" pitchFamily="2" charset="0"/>
              <a:ea typeface="Times New Roman" panose="02020603050405020304" pitchFamily="18" charset="0"/>
              <a:cs typeface="Times New Roman" panose="02020603050405020304" pitchFamily="18" charset="0"/>
            </a:endParaRPr>
          </a:p>
          <a:p>
            <a:pPr marL="434340" lvl="2">
              <a:spcBef>
                <a:spcPts val="0"/>
              </a:spcBef>
            </a:pPr>
            <a:r>
              <a:rPr lang="en-US" sz="2800" dirty="0">
                <a:latin typeface="Avenir Book" panose="02000503020000020003" pitchFamily="2" charset="0"/>
                <a:ea typeface="Calibri" panose="020F0502020204030204" pitchFamily="34" charset="0"/>
                <a:cs typeface="Times New Roman" panose="02020603050405020304" pitchFamily="18" charset="0"/>
              </a:rPr>
              <a:t>What someone said is p</a:t>
            </a:r>
            <a:r>
              <a:rPr lang="en-US" sz="2800" dirty="0">
                <a:effectLst/>
                <a:latin typeface="Avenir Book" panose="02000503020000020003" pitchFamily="2" charset="0"/>
                <a:ea typeface="Calibri" panose="020F0502020204030204" pitchFamily="34" charset="0"/>
                <a:cs typeface="Times New Roman" panose="02020603050405020304" pitchFamily="18" charset="0"/>
              </a:rPr>
              <a:t>araphrased, introduced by “that” or equivalent</a:t>
            </a:r>
          </a:p>
          <a:p>
            <a:endParaRPr lang="en-US" dirty="0"/>
          </a:p>
        </p:txBody>
      </p:sp>
      <p:sp>
        <p:nvSpPr>
          <p:cNvPr id="3" name="Title 2">
            <a:extLst>
              <a:ext uri="{FF2B5EF4-FFF2-40B4-BE49-F238E27FC236}">
                <a16:creationId xmlns:a16="http://schemas.microsoft.com/office/drawing/2014/main" id="{6C6EEFAC-E141-EB57-5AA8-584D97041A63}"/>
              </a:ext>
            </a:extLst>
          </p:cNvPr>
          <p:cNvSpPr>
            <a:spLocks noGrp="1"/>
          </p:cNvSpPr>
          <p:nvPr>
            <p:ph type="title"/>
          </p:nvPr>
        </p:nvSpPr>
        <p:spPr/>
        <p:txBody>
          <a:bodyPr/>
          <a:lstStyle/>
          <a:p>
            <a:r>
              <a:rPr lang="en-US" dirty="0"/>
              <a:t>Reported Speech - Form</a:t>
            </a:r>
          </a:p>
        </p:txBody>
      </p:sp>
      <p:sp>
        <p:nvSpPr>
          <p:cNvPr id="5" name="Donut 4">
            <a:extLst>
              <a:ext uri="{FF2B5EF4-FFF2-40B4-BE49-F238E27FC236}">
                <a16:creationId xmlns:a16="http://schemas.microsoft.com/office/drawing/2014/main" id="{937ED43A-5616-C044-926B-3A146451F2B7}"/>
              </a:ext>
            </a:extLst>
          </p:cNvPr>
          <p:cNvSpPr/>
          <p:nvPr/>
        </p:nvSpPr>
        <p:spPr>
          <a:xfrm>
            <a:off x="2353437" y="2154877"/>
            <a:ext cx="455977" cy="609600"/>
          </a:xfrm>
          <a:prstGeom prst="donut">
            <a:avLst>
              <a:gd name="adj" fmla="val 16743"/>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Donut 5">
            <a:extLst>
              <a:ext uri="{FF2B5EF4-FFF2-40B4-BE49-F238E27FC236}">
                <a16:creationId xmlns:a16="http://schemas.microsoft.com/office/drawing/2014/main" id="{9E834CE6-2387-C872-3320-AD0BD57C468C}"/>
              </a:ext>
            </a:extLst>
          </p:cNvPr>
          <p:cNvSpPr/>
          <p:nvPr/>
        </p:nvSpPr>
        <p:spPr>
          <a:xfrm>
            <a:off x="2293538" y="4502839"/>
            <a:ext cx="1057620" cy="609600"/>
          </a:xfrm>
          <a:prstGeom prst="donut">
            <a:avLst>
              <a:gd name="adj" fmla="val 1491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a:extLst>
              <a:ext uri="{FF2B5EF4-FFF2-40B4-BE49-F238E27FC236}">
                <a16:creationId xmlns:a16="http://schemas.microsoft.com/office/drawing/2014/main" id="{1784C225-0EED-C53D-5289-FF34CC8F5E1E}"/>
              </a:ext>
            </a:extLst>
          </p:cNvPr>
          <p:cNvSpPr/>
          <p:nvPr/>
        </p:nvSpPr>
        <p:spPr>
          <a:xfrm>
            <a:off x="3507465" y="2154877"/>
            <a:ext cx="455977" cy="609600"/>
          </a:xfrm>
          <a:prstGeom prst="donut">
            <a:avLst>
              <a:gd name="adj" fmla="val 16743"/>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ounded Rectangle 3">
            <a:extLst>
              <a:ext uri="{FF2B5EF4-FFF2-40B4-BE49-F238E27FC236}">
                <a16:creationId xmlns:a16="http://schemas.microsoft.com/office/drawing/2014/main" id="{C2A4BE17-45C0-772E-9DB5-DC68B73DA3B9}"/>
              </a:ext>
            </a:extLst>
          </p:cNvPr>
          <p:cNvSpPr/>
          <p:nvPr/>
        </p:nvSpPr>
        <p:spPr>
          <a:xfrm>
            <a:off x="8367712" y="21463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92568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A08E2-36C5-4F92-0BCE-80A7C48D6425}"/>
              </a:ext>
            </a:extLst>
          </p:cNvPr>
          <p:cNvSpPr>
            <a:spLocks noGrp="1"/>
          </p:cNvSpPr>
          <p:nvPr>
            <p:ph type="body" idx="1"/>
          </p:nvPr>
        </p:nvSpPr>
        <p:spPr/>
        <p:txBody>
          <a:bodyPr>
            <a:normAutofit/>
          </a:bodyPr>
          <a:lstStyle/>
          <a:p>
            <a:r>
              <a:rPr lang="en-US" sz="3200"/>
              <a:t>STEP 1</a:t>
            </a:r>
          </a:p>
        </p:txBody>
      </p:sp>
      <p:sp>
        <p:nvSpPr>
          <p:cNvPr id="3" name="Title 2">
            <a:extLst>
              <a:ext uri="{FF2B5EF4-FFF2-40B4-BE49-F238E27FC236}">
                <a16:creationId xmlns:a16="http://schemas.microsoft.com/office/drawing/2014/main" id="{04F96BE1-306A-F69B-3C53-E91DACAB51BE}"/>
              </a:ext>
            </a:extLst>
          </p:cNvPr>
          <p:cNvSpPr>
            <a:spLocks noGrp="1"/>
          </p:cNvSpPr>
          <p:nvPr>
            <p:ph type="title"/>
          </p:nvPr>
        </p:nvSpPr>
        <p:spPr/>
        <p:txBody>
          <a:bodyPr/>
          <a:lstStyle/>
          <a:p>
            <a:r>
              <a:rPr lang="en-US"/>
              <a:t>Building Knowledge of the Topic</a:t>
            </a:r>
          </a:p>
        </p:txBody>
      </p:sp>
      <p:sp>
        <p:nvSpPr>
          <p:cNvPr id="4" name="Rounded Rectangle 3">
            <a:extLst>
              <a:ext uri="{FF2B5EF4-FFF2-40B4-BE49-F238E27FC236}">
                <a16:creationId xmlns:a16="http://schemas.microsoft.com/office/drawing/2014/main" id="{01BA3D4F-0B50-A29D-5BA6-E5564C763317}"/>
              </a:ext>
            </a:extLst>
          </p:cNvPr>
          <p:cNvSpPr/>
          <p:nvPr/>
        </p:nvSpPr>
        <p:spPr>
          <a:xfrm>
            <a:off x="8232775" y="320683"/>
            <a:ext cx="530225" cy="516890"/>
          </a:xfrm>
          <a:prstGeom prst="roundRect">
            <a:avLst/>
          </a:prstGeom>
          <a:solidFill>
            <a:srgbClr val="C1D029"/>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41283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695A5E-2C10-D0FE-0D4F-8D62E466145B}"/>
              </a:ext>
            </a:extLst>
          </p:cNvPr>
          <p:cNvSpPr>
            <a:spLocks noGrp="1"/>
          </p:cNvSpPr>
          <p:nvPr>
            <p:ph idx="1"/>
          </p:nvPr>
        </p:nvSpPr>
        <p:spPr/>
        <p:txBody>
          <a:bodyPr>
            <a:normAutofit/>
          </a:bodyPr>
          <a:lstStyle/>
          <a:p>
            <a:pPr marL="0" marR="0">
              <a:spcBef>
                <a:spcPts val="0"/>
              </a:spcBef>
              <a:spcAft>
                <a:spcPts val="0"/>
              </a:spcAft>
            </a:pPr>
            <a:r>
              <a:rPr lang="en-US">
                <a:effectLst/>
                <a:latin typeface="Avenir Book" panose="02000503020000020003" pitchFamily="2" charset="0"/>
                <a:ea typeface="Times New Roman" panose="02020603050405020304" pitchFamily="18" charset="0"/>
                <a:cs typeface="Times New Roman" panose="02020603050405020304" pitchFamily="18" charset="0"/>
              </a:rPr>
              <a:t>Both direct and indirect speech are introduced by verbs of communication</a:t>
            </a:r>
          </a:p>
          <a:p>
            <a:pPr marL="0" marR="0" indent="0">
              <a:spcBef>
                <a:spcPts val="0"/>
              </a:spcBef>
              <a:spcAft>
                <a:spcPts val="0"/>
              </a:spcAft>
              <a:buNone/>
            </a:pPr>
            <a:endParaRPr lang="en-US" sz="1050">
              <a:effectLst/>
              <a:latin typeface="Avenir Book" panose="02000503020000020003" pitchFamily="2" charset="0"/>
              <a:ea typeface="Times New Roman" panose="02020603050405020304" pitchFamily="18" charset="0"/>
              <a:cs typeface="Times New Roman" panose="02020603050405020304" pitchFamily="18" charset="0"/>
            </a:endParaRPr>
          </a:p>
          <a:p>
            <a:pPr marL="434340" lvl="2">
              <a:spcBef>
                <a:spcPts val="0"/>
              </a:spcBef>
            </a:pPr>
            <a:r>
              <a:rPr lang="en-US" sz="2800">
                <a:latin typeface="Avenir Book" panose="02000503020000020003" pitchFamily="2" charset="0"/>
                <a:ea typeface="Calibri" panose="020F0502020204030204" pitchFamily="34" charset="0"/>
                <a:cs typeface="Times New Roman" panose="02020603050405020304" pitchFamily="18" charset="0"/>
              </a:rPr>
              <a:t>Say, write, express, affirm, comment, etc.</a:t>
            </a:r>
          </a:p>
          <a:p>
            <a:pPr marL="434340" lvl="2">
              <a:spcBef>
                <a:spcPts val="0"/>
              </a:spcBef>
            </a:pPr>
            <a:endParaRPr lang="en-US" sz="2800">
              <a:latin typeface="Avenir Book" panose="02000503020000020003" pitchFamily="2" charset="0"/>
              <a:ea typeface="Calibri" panose="020F0502020204030204" pitchFamily="34" charset="0"/>
              <a:cs typeface="Times New Roman" panose="02020603050405020304" pitchFamily="18" charset="0"/>
            </a:endParaRPr>
          </a:p>
          <a:p>
            <a:pPr marL="0">
              <a:spcBef>
                <a:spcPts val="0"/>
              </a:spcBef>
            </a:pPr>
            <a:r>
              <a:rPr lang="en-US" sz="3000">
                <a:effectLst/>
                <a:latin typeface="Avenir Book" panose="02000503020000020003" pitchFamily="2" charset="0"/>
                <a:ea typeface="Calibri" panose="020F0502020204030204" pitchFamily="34" charset="0"/>
                <a:cs typeface="Times New Roman" panose="02020603050405020304" pitchFamily="18" charset="0"/>
              </a:rPr>
              <a:t>The verb of communication can go before or after the words of others</a:t>
            </a:r>
          </a:p>
          <a:p>
            <a:pPr marL="0" indent="0">
              <a:spcBef>
                <a:spcPts val="0"/>
              </a:spcBef>
              <a:buNone/>
            </a:pPr>
            <a:endParaRPr lang="en-US" sz="1050">
              <a:effectLst/>
              <a:latin typeface="Avenir Book" panose="02000503020000020003" pitchFamily="2" charset="0"/>
              <a:ea typeface="Calibri" panose="020F0502020204030204" pitchFamily="34" charset="0"/>
              <a:cs typeface="Times New Roman" panose="02020603050405020304" pitchFamily="18" charset="0"/>
            </a:endParaRPr>
          </a:p>
          <a:p>
            <a:pPr marL="434340" lvl="2">
              <a:spcBef>
                <a:spcPts val="0"/>
              </a:spcBef>
            </a:pPr>
            <a:r>
              <a:rPr lang="en-US" sz="2800">
                <a:effectLst/>
                <a:latin typeface="Avenir Book" panose="02000503020000020003" pitchFamily="2" charset="0"/>
                <a:ea typeface="Calibri" panose="020F0502020204030204" pitchFamily="34" charset="0"/>
                <a:cs typeface="Times New Roman" panose="02020603050405020304" pitchFamily="18" charset="0"/>
              </a:rPr>
              <a:t>XX said “</a:t>
            </a:r>
            <a:r>
              <a:rPr lang="en-US" sz="2800" err="1">
                <a:effectLst/>
                <a:latin typeface="Avenir Book" panose="02000503020000020003" pitchFamily="2" charset="0"/>
                <a:ea typeface="Calibri" panose="020F0502020204030204" pitchFamily="34" charset="0"/>
                <a:cs typeface="Times New Roman" panose="02020603050405020304" pitchFamily="18" charset="0"/>
              </a:rPr>
              <a:t>xxxx</a:t>
            </a:r>
            <a:r>
              <a:rPr lang="en-US" sz="2800">
                <a:effectLst/>
                <a:latin typeface="Avenir Book" panose="02000503020000020003" pitchFamily="2" charset="0"/>
                <a:ea typeface="Calibri" panose="020F0502020204030204" pitchFamily="34" charset="0"/>
                <a:cs typeface="Times New Roman" panose="02020603050405020304" pitchFamily="18" charset="0"/>
              </a:rPr>
              <a:t>”</a:t>
            </a:r>
          </a:p>
          <a:p>
            <a:pPr marL="251460" lvl="2" indent="0">
              <a:spcBef>
                <a:spcPts val="0"/>
              </a:spcBef>
              <a:buNone/>
            </a:pPr>
            <a:endParaRPr lang="en-US" sz="1050">
              <a:effectLst/>
              <a:latin typeface="Avenir Book" panose="02000503020000020003" pitchFamily="2" charset="0"/>
              <a:ea typeface="Calibri" panose="020F0502020204030204" pitchFamily="34" charset="0"/>
              <a:cs typeface="Times New Roman" panose="02020603050405020304" pitchFamily="18" charset="0"/>
            </a:endParaRPr>
          </a:p>
          <a:p>
            <a:pPr marL="434340" lvl="2">
              <a:spcBef>
                <a:spcPts val="0"/>
              </a:spcBef>
            </a:pPr>
            <a:r>
              <a:rPr lang="en-US" sz="2800">
                <a:latin typeface="Avenir Book" panose="02000503020000020003" pitchFamily="2" charset="0"/>
                <a:ea typeface="Calibri" panose="020F0502020204030204" pitchFamily="34" charset="0"/>
                <a:cs typeface="Times New Roman" panose="02020603050405020304" pitchFamily="18" charset="0"/>
              </a:rPr>
              <a:t>“xxx”, said XX</a:t>
            </a:r>
            <a:endParaRPr lang="en-US" sz="2800">
              <a:effectLst/>
              <a:latin typeface="Avenir Book" panose="02000503020000020003" pitchFamily="2" charset="0"/>
              <a:ea typeface="Calibri" panose="020F0502020204030204" pitchFamily="34" charset="0"/>
              <a:cs typeface="Times New Roman" panose="02020603050405020304" pitchFamily="18" charset="0"/>
            </a:endParaRPr>
          </a:p>
          <a:p>
            <a:endParaRPr lang="en-US"/>
          </a:p>
        </p:txBody>
      </p:sp>
      <p:sp>
        <p:nvSpPr>
          <p:cNvPr id="3" name="Title 2">
            <a:extLst>
              <a:ext uri="{FF2B5EF4-FFF2-40B4-BE49-F238E27FC236}">
                <a16:creationId xmlns:a16="http://schemas.microsoft.com/office/drawing/2014/main" id="{52333A31-59EF-92C1-9542-7D4794EA7856}"/>
              </a:ext>
            </a:extLst>
          </p:cNvPr>
          <p:cNvSpPr>
            <a:spLocks noGrp="1"/>
          </p:cNvSpPr>
          <p:nvPr>
            <p:ph type="title"/>
          </p:nvPr>
        </p:nvSpPr>
        <p:spPr/>
        <p:txBody>
          <a:bodyPr/>
          <a:lstStyle/>
          <a:p>
            <a:r>
              <a:rPr lang="en-US" dirty="0"/>
              <a:t>Reported Speech - Form</a:t>
            </a:r>
          </a:p>
        </p:txBody>
      </p:sp>
      <p:sp>
        <p:nvSpPr>
          <p:cNvPr id="4" name="Rounded Rectangle 3">
            <a:extLst>
              <a:ext uri="{FF2B5EF4-FFF2-40B4-BE49-F238E27FC236}">
                <a16:creationId xmlns:a16="http://schemas.microsoft.com/office/drawing/2014/main" id="{696DB44D-260B-1781-2236-E98D1F4A929A}"/>
              </a:ext>
            </a:extLst>
          </p:cNvPr>
          <p:cNvSpPr/>
          <p:nvPr/>
        </p:nvSpPr>
        <p:spPr>
          <a:xfrm>
            <a:off x="8382000" y="21463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727611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A08E2-36C5-4F92-0BCE-80A7C48D6425}"/>
              </a:ext>
            </a:extLst>
          </p:cNvPr>
          <p:cNvSpPr>
            <a:spLocks noGrp="1"/>
          </p:cNvSpPr>
          <p:nvPr>
            <p:ph type="body" idx="1"/>
          </p:nvPr>
        </p:nvSpPr>
        <p:spPr/>
        <p:txBody>
          <a:bodyPr>
            <a:normAutofit/>
          </a:bodyPr>
          <a:lstStyle/>
          <a:p>
            <a:r>
              <a:rPr lang="en-US" sz="3200"/>
              <a:t>STEP 4</a:t>
            </a:r>
          </a:p>
        </p:txBody>
      </p:sp>
      <p:sp>
        <p:nvSpPr>
          <p:cNvPr id="3" name="Title 2">
            <a:extLst>
              <a:ext uri="{FF2B5EF4-FFF2-40B4-BE49-F238E27FC236}">
                <a16:creationId xmlns:a16="http://schemas.microsoft.com/office/drawing/2014/main" id="{04F96BE1-306A-F69B-3C53-E91DACAB51BE}"/>
              </a:ext>
            </a:extLst>
          </p:cNvPr>
          <p:cNvSpPr>
            <a:spLocks noGrp="1"/>
          </p:cNvSpPr>
          <p:nvPr>
            <p:ph type="title"/>
          </p:nvPr>
        </p:nvSpPr>
        <p:spPr/>
        <p:txBody>
          <a:bodyPr/>
          <a:lstStyle/>
          <a:p>
            <a:r>
              <a:rPr lang="en-US"/>
              <a:t>JOINT CONSTRUCTION</a:t>
            </a:r>
          </a:p>
        </p:txBody>
      </p:sp>
      <p:sp>
        <p:nvSpPr>
          <p:cNvPr id="5" name="Rounded Rectangle 4">
            <a:extLst>
              <a:ext uri="{FF2B5EF4-FFF2-40B4-BE49-F238E27FC236}">
                <a16:creationId xmlns:a16="http://schemas.microsoft.com/office/drawing/2014/main" id="{67507206-B260-8C8A-0F44-47871710D148}"/>
              </a:ext>
            </a:extLst>
          </p:cNvPr>
          <p:cNvSpPr/>
          <p:nvPr/>
        </p:nvSpPr>
        <p:spPr>
          <a:xfrm>
            <a:off x="8328044" y="339220"/>
            <a:ext cx="530225" cy="516890"/>
          </a:xfrm>
          <a:prstGeom prst="roundRect">
            <a:avLst/>
          </a:prstGeom>
          <a:solidFill>
            <a:srgbClr val="F79646"/>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973232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B0449-44D5-4FF5-E548-E9D228F72FC4}"/>
              </a:ext>
            </a:extLst>
          </p:cNvPr>
          <p:cNvSpPr>
            <a:spLocks noGrp="1"/>
          </p:cNvSpPr>
          <p:nvPr>
            <p:ph type="title"/>
          </p:nvPr>
        </p:nvSpPr>
        <p:spPr/>
        <p:txBody>
          <a:bodyPr/>
          <a:lstStyle/>
          <a:p>
            <a:r>
              <a:rPr lang="en-US"/>
              <a:t>REMEDIOS VARO </a:t>
            </a:r>
            <a:br>
              <a:rPr lang="en-US"/>
            </a:br>
            <a:r>
              <a:rPr lang="en-US"/>
              <a:t>SHORT BIOGRAPHY OUTLINE</a:t>
            </a:r>
          </a:p>
        </p:txBody>
      </p:sp>
      <p:sp>
        <p:nvSpPr>
          <p:cNvPr id="4" name="TextBox 3">
            <a:extLst>
              <a:ext uri="{FF2B5EF4-FFF2-40B4-BE49-F238E27FC236}">
                <a16:creationId xmlns:a16="http://schemas.microsoft.com/office/drawing/2014/main" id="{83395DED-BFD0-E3DF-4200-E65C9F78DEC4}"/>
              </a:ext>
            </a:extLst>
          </p:cNvPr>
          <p:cNvSpPr txBox="1"/>
          <p:nvPr/>
        </p:nvSpPr>
        <p:spPr>
          <a:xfrm>
            <a:off x="2035783" y="1836291"/>
            <a:ext cx="5072433" cy="4498667"/>
          </a:xfrm>
          <a:prstGeom prst="rect">
            <a:avLst/>
          </a:prstGeom>
          <a:solidFill>
            <a:schemeClr val="bg1">
              <a:lumMod val="85000"/>
            </a:schemeClr>
          </a:solidFill>
        </p:spPr>
        <p:txBody>
          <a:bodyPr wrap="square">
            <a:spAutoFit/>
          </a:bodyPr>
          <a:lstStyle/>
          <a:p>
            <a:pPr marR="0" lvl="0">
              <a:lnSpc>
                <a:spcPct val="115000"/>
              </a:lnSpc>
              <a:spcBef>
                <a:spcPts val="0"/>
              </a:spcBef>
              <a:spcAft>
                <a:spcPts val="400"/>
              </a:spcAft>
            </a:pPr>
            <a:r>
              <a:rPr lang="en-US" sz="2800" dirty="0">
                <a:solidFill>
                  <a:schemeClr val="accent1">
                    <a:lumMod val="50000"/>
                  </a:schemeClr>
                </a:solidFill>
                <a:effectLst/>
                <a:latin typeface="Avenir Book" panose="02000503020000020003" pitchFamily="2" charset="0"/>
                <a:ea typeface="Arial" panose="020B0604020202020204" pitchFamily="34" charset="0"/>
              </a:rPr>
              <a:t>TITLE</a:t>
            </a:r>
          </a:p>
          <a:p>
            <a:pPr marR="0" lvl="0">
              <a:lnSpc>
                <a:spcPct val="115000"/>
              </a:lnSpc>
              <a:spcBef>
                <a:spcPts val="0"/>
              </a:spcBef>
              <a:spcAft>
                <a:spcPts val="400"/>
              </a:spcAft>
            </a:pPr>
            <a:r>
              <a:rPr lang="en-US" sz="2800" dirty="0">
                <a:solidFill>
                  <a:schemeClr val="accent1">
                    <a:lumMod val="50000"/>
                  </a:schemeClr>
                </a:solidFill>
                <a:latin typeface="Avenir Book" panose="02000503020000020003" pitchFamily="2" charset="0"/>
                <a:ea typeface="Arial" panose="020B0604020202020204" pitchFamily="34" charset="0"/>
              </a:rPr>
              <a:t>Caption</a:t>
            </a:r>
            <a:endParaRPr lang="en-US" sz="2800" dirty="0">
              <a:solidFill>
                <a:schemeClr val="accent1">
                  <a:lumMod val="50000"/>
                </a:schemeClr>
              </a:solidFill>
              <a:effectLst/>
              <a:latin typeface="Avenir Book" panose="02000503020000020003" pitchFamily="2" charset="0"/>
              <a:ea typeface="Arial" panose="020B0604020202020204" pitchFamily="34" charset="0"/>
            </a:endParaRPr>
          </a:p>
          <a:p>
            <a:pPr marR="0" lvl="0">
              <a:lnSpc>
                <a:spcPct val="115000"/>
              </a:lnSpc>
              <a:spcBef>
                <a:spcPts val="0"/>
              </a:spcBef>
              <a:spcAft>
                <a:spcPts val="400"/>
              </a:spcAft>
            </a:pPr>
            <a:r>
              <a:rPr lang="en-US" sz="2800" dirty="0">
                <a:solidFill>
                  <a:schemeClr val="accent1">
                    <a:lumMod val="50000"/>
                  </a:schemeClr>
                </a:solidFill>
                <a:effectLst/>
                <a:latin typeface="Avenir Book" panose="02000503020000020003" pitchFamily="2" charset="0"/>
                <a:ea typeface="Arial" panose="020B0604020202020204" pitchFamily="34" charset="0"/>
              </a:rPr>
              <a:t>Introduction</a:t>
            </a:r>
            <a:endParaRPr lang="en-US" sz="2800" dirty="0">
              <a:solidFill>
                <a:schemeClr val="accent1">
                  <a:lumMod val="50000"/>
                </a:schemeClr>
              </a:solidFill>
              <a:latin typeface="Avenir Book" panose="02000503020000020003" pitchFamily="2" charset="0"/>
              <a:ea typeface="Arial" panose="020B0604020202020204" pitchFamily="34" charset="0"/>
            </a:endParaRPr>
          </a:p>
          <a:p>
            <a:pPr marR="0" lvl="0">
              <a:lnSpc>
                <a:spcPct val="115000"/>
              </a:lnSpc>
              <a:spcBef>
                <a:spcPts val="0"/>
              </a:spcBef>
              <a:spcAft>
                <a:spcPts val="400"/>
              </a:spcAft>
            </a:pPr>
            <a:r>
              <a:rPr lang="en-US" sz="2800" dirty="0">
                <a:solidFill>
                  <a:schemeClr val="accent1">
                    <a:lumMod val="50000"/>
                  </a:schemeClr>
                </a:solidFill>
                <a:effectLst/>
                <a:latin typeface="Avenir Book" panose="02000503020000020003" pitchFamily="2" charset="0"/>
                <a:ea typeface="Arial" panose="020B0604020202020204" pitchFamily="34" charset="0"/>
              </a:rPr>
              <a:t>Life Events</a:t>
            </a:r>
          </a:p>
          <a:p>
            <a:pPr marL="914400" marR="0">
              <a:lnSpc>
                <a:spcPct val="115000"/>
              </a:lnSpc>
              <a:spcBef>
                <a:spcPts val="0"/>
              </a:spcBef>
              <a:spcAft>
                <a:spcPts val="0"/>
              </a:spcAft>
            </a:pPr>
            <a:r>
              <a:rPr lang="en-US" sz="2800" dirty="0">
                <a:solidFill>
                  <a:schemeClr val="accent1">
                    <a:lumMod val="50000"/>
                  </a:schemeClr>
                </a:solidFill>
                <a:effectLst/>
                <a:latin typeface="Avenir Book" panose="02000503020000020003" pitchFamily="2" charset="0"/>
                <a:ea typeface="Arial" panose="020B0604020202020204" pitchFamily="34" charset="0"/>
              </a:rPr>
              <a:t>Event 1</a:t>
            </a:r>
          </a:p>
          <a:p>
            <a:pPr marL="457200" marR="0" indent="457200">
              <a:spcBef>
                <a:spcPts val="0"/>
              </a:spcBef>
              <a:spcAft>
                <a:spcPts val="0"/>
              </a:spcAft>
            </a:pPr>
            <a:r>
              <a:rPr lang="en-US" sz="2800" dirty="0">
                <a:solidFill>
                  <a:schemeClr val="accent1">
                    <a:lumMod val="50000"/>
                  </a:schemeClr>
                </a:solidFill>
                <a:effectLst/>
                <a:latin typeface="Avenir Book" panose="02000503020000020003" pitchFamily="2" charset="0"/>
                <a:ea typeface="Times New Roman" panose="02020603050405020304" pitchFamily="18" charset="0"/>
              </a:rPr>
              <a:t>Event 2</a:t>
            </a:r>
          </a:p>
          <a:p>
            <a:pPr marL="457200" marR="0" indent="457200">
              <a:spcBef>
                <a:spcPts val="0"/>
              </a:spcBef>
              <a:spcAft>
                <a:spcPts val="0"/>
              </a:spcAft>
            </a:pPr>
            <a:r>
              <a:rPr lang="en-US" sz="2800" dirty="0">
                <a:solidFill>
                  <a:schemeClr val="accent1">
                    <a:lumMod val="50000"/>
                  </a:schemeClr>
                </a:solidFill>
                <a:latin typeface="Avenir Book" panose="02000503020000020003" pitchFamily="2" charset="0"/>
                <a:ea typeface="Times New Roman" panose="02020603050405020304" pitchFamily="18" charset="0"/>
              </a:rPr>
              <a:t>Event 3, etc.</a:t>
            </a:r>
          </a:p>
          <a:p>
            <a:pPr marL="457200" marR="0" indent="457200">
              <a:spcBef>
                <a:spcPts val="0"/>
              </a:spcBef>
              <a:spcAft>
                <a:spcPts val="0"/>
              </a:spcAft>
            </a:pPr>
            <a:endParaRPr lang="en-US" sz="2800" dirty="0">
              <a:solidFill>
                <a:schemeClr val="accent1">
                  <a:lumMod val="50000"/>
                </a:schemeClr>
              </a:solidFill>
              <a:effectLst/>
              <a:latin typeface="Avenir Book" panose="02000503020000020003" pitchFamily="2" charset="0"/>
              <a:ea typeface="Arial" panose="020B0604020202020204" pitchFamily="34" charset="0"/>
            </a:endParaRPr>
          </a:p>
          <a:p>
            <a:pPr marL="457200" marR="0" indent="457200">
              <a:spcBef>
                <a:spcPts val="0"/>
              </a:spcBef>
              <a:spcAft>
                <a:spcPts val="0"/>
              </a:spcAft>
            </a:pPr>
            <a:r>
              <a:rPr lang="en-US" sz="2800" dirty="0">
                <a:solidFill>
                  <a:schemeClr val="accent1">
                    <a:lumMod val="50000"/>
                  </a:schemeClr>
                </a:solidFill>
                <a:effectLst/>
                <a:latin typeface="Avenir Book" panose="02000503020000020003" pitchFamily="2" charset="0"/>
                <a:ea typeface="Arial" panose="020B0604020202020204" pitchFamily="34" charset="0"/>
              </a:rPr>
              <a:t>Reorientation/Closing</a:t>
            </a:r>
            <a:endParaRPr lang="en-US" sz="2800" dirty="0">
              <a:solidFill>
                <a:schemeClr val="accent1">
                  <a:lumMod val="50000"/>
                </a:schemeClr>
              </a:solidFill>
              <a:latin typeface="Avenir Book" panose="02000503020000020003" pitchFamily="2" charset="0"/>
            </a:endParaRPr>
          </a:p>
        </p:txBody>
      </p:sp>
      <p:sp>
        <p:nvSpPr>
          <p:cNvPr id="5" name="Rounded Rectangle 4">
            <a:extLst>
              <a:ext uri="{FF2B5EF4-FFF2-40B4-BE49-F238E27FC236}">
                <a16:creationId xmlns:a16="http://schemas.microsoft.com/office/drawing/2014/main" id="{6DD10BB6-68F0-516F-E0BF-D58EC5330319}"/>
              </a:ext>
            </a:extLst>
          </p:cNvPr>
          <p:cNvSpPr/>
          <p:nvPr/>
        </p:nvSpPr>
        <p:spPr>
          <a:xfrm>
            <a:off x="8370907" y="239207"/>
            <a:ext cx="530225" cy="516890"/>
          </a:xfrm>
          <a:prstGeom prst="roundRect">
            <a:avLst/>
          </a:prstGeom>
          <a:solidFill>
            <a:srgbClr val="F79646"/>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335034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A08E2-36C5-4F92-0BCE-80A7C48D6425}"/>
              </a:ext>
            </a:extLst>
          </p:cNvPr>
          <p:cNvSpPr>
            <a:spLocks noGrp="1"/>
          </p:cNvSpPr>
          <p:nvPr>
            <p:ph type="body" idx="1"/>
          </p:nvPr>
        </p:nvSpPr>
        <p:spPr/>
        <p:txBody>
          <a:bodyPr>
            <a:normAutofit/>
          </a:bodyPr>
          <a:lstStyle/>
          <a:p>
            <a:r>
              <a:rPr lang="en-US" sz="3200"/>
              <a:t>STEP 5</a:t>
            </a:r>
          </a:p>
        </p:txBody>
      </p:sp>
      <p:sp>
        <p:nvSpPr>
          <p:cNvPr id="3" name="Title 2">
            <a:extLst>
              <a:ext uri="{FF2B5EF4-FFF2-40B4-BE49-F238E27FC236}">
                <a16:creationId xmlns:a16="http://schemas.microsoft.com/office/drawing/2014/main" id="{04F96BE1-306A-F69B-3C53-E91DACAB51BE}"/>
              </a:ext>
            </a:extLst>
          </p:cNvPr>
          <p:cNvSpPr>
            <a:spLocks noGrp="1"/>
          </p:cNvSpPr>
          <p:nvPr>
            <p:ph type="title"/>
          </p:nvPr>
        </p:nvSpPr>
        <p:spPr/>
        <p:txBody>
          <a:bodyPr/>
          <a:lstStyle/>
          <a:p>
            <a:r>
              <a:rPr lang="en-US"/>
              <a:t>INDEPENDENT CONSTRUCTION</a:t>
            </a:r>
          </a:p>
        </p:txBody>
      </p:sp>
      <p:sp>
        <p:nvSpPr>
          <p:cNvPr id="5" name="Rounded Rectangle 4">
            <a:extLst>
              <a:ext uri="{FF2B5EF4-FFF2-40B4-BE49-F238E27FC236}">
                <a16:creationId xmlns:a16="http://schemas.microsoft.com/office/drawing/2014/main" id="{F9D2E50C-F9BE-AE25-A626-73BFD899286C}"/>
              </a:ext>
            </a:extLst>
          </p:cNvPr>
          <p:cNvSpPr/>
          <p:nvPr/>
        </p:nvSpPr>
        <p:spPr>
          <a:xfrm>
            <a:off x="8232775" y="328203"/>
            <a:ext cx="530225" cy="516890"/>
          </a:xfrm>
          <a:prstGeom prst="roundRect">
            <a:avLst/>
          </a:prstGeom>
          <a:solidFill>
            <a:srgbClr val="3594B2"/>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804483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vert="horz" lIns="91440" tIns="45720" rIns="91440" bIns="45720" rtlCol="0" anchor="t">
            <a:normAutofit/>
          </a:bodyPr>
          <a:lstStyle/>
          <a:p>
            <a:pPr marL="0" indent="0" algn="ctr">
              <a:buNone/>
            </a:pPr>
            <a:endParaRPr lang="en-US"/>
          </a:p>
          <a:p>
            <a:pPr marL="0" indent="0" algn="ctr">
              <a:buNone/>
            </a:pPr>
            <a:r>
              <a:rPr lang="en-US" sz="2800"/>
              <a:t>CILC gratefully acknowledge the support of the U.S. Department of Education. </a:t>
            </a:r>
          </a:p>
        </p:txBody>
      </p:sp>
      <p:sp>
        <p:nvSpPr>
          <p:cNvPr id="2" name="Title 1"/>
          <p:cNvSpPr>
            <a:spLocks noGrp="1"/>
          </p:cNvSpPr>
          <p:nvPr>
            <p:ph type="title"/>
          </p:nvPr>
        </p:nvSpPr>
        <p:spPr/>
        <p:txBody>
          <a:bodyPr/>
          <a:lstStyle/>
          <a:p>
            <a:r>
              <a:rPr lang="en-US"/>
              <a:t>Acknowledgments</a:t>
            </a:r>
          </a:p>
        </p:txBody>
      </p:sp>
    </p:spTree>
    <p:extLst>
      <p:ext uri="{BB962C8B-B14F-4D97-AF65-F5344CB8AC3E}">
        <p14:creationId xmlns:p14="http://schemas.microsoft.com/office/powerpoint/2010/main" val="2044527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A08E2-36C5-4F92-0BCE-80A7C48D6425}"/>
              </a:ext>
            </a:extLst>
          </p:cNvPr>
          <p:cNvSpPr>
            <a:spLocks noGrp="1"/>
          </p:cNvSpPr>
          <p:nvPr>
            <p:ph type="body" idx="1"/>
          </p:nvPr>
        </p:nvSpPr>
        <p:spPr/>
        <p:txBody>
          <a:bodyPr>
            <a:normAutofit/>
          </a:bodyPr>
          <a:lstStyle/>
          <a:p>
            <a:r>
              <a:rPr lang="en-US" sz="3200"/>
              <a:t>STEP 2</a:t>
            </a:r>
          </a:p>
        </p:txBody>
      </p:sp>
      <p:sp>
        <p:nvSpPr>
          <p:cNvPr id="3" name="Title 2">
            <a:extLst>
              <a:ext uri="{FF2B5EF4-FFF2-40B4-BE49-F238E27FC236}">
                <a16:creationId xmlns:a16="http://schemas.microsoft.com/office/drawing/2014/main" id="{04F96BE1-306A-F69B-3C53-E91DACAB51BE}"/>
              </a:ext>
            </a:extLst>
          </p:cNvPr>
          <p:cNvSpPr>
            <a:spLocks noGrp="1"/>
          </p:cNvSpPr>
          <p:nvPr>
            <p:ph type="title"/>
          </p:nvPr>
        </p:nvSpPr>
        <p:spPr/>
        <p:txBody>
          <a:bodyPr/>
          <a:lstStyle/>
          <a:p>
            <a:r>
              <a:rPr lang="en-US"/>
              <a:t>GUIDED READING</a:t>
            </a:r>
          </a:p>
        </p:txBody>
      </p:sp>
      <p:sp>
        <p:nvSpPr>
          <p:cNvPr id="5" name="Rounded Rectangle 4">
            <a:extLst>
              <a:ext uri="{FF2B5EF4-FFF2-40B4-BE49-F238E27FC236}">
                <a16:creationId xmlns:a16="http://schemas.microsoft.com/office/drawing/2014/main" id="{6C011877-3E17-8DCC-6738-F3503B6DEDEA}"/>
              </a:ext>
            </a:extLst>
          </p:cNvPr>
          <p:cNvSpPr/>
          <p:nvPr/>
        </p:nvSpPr>
        <p:spPr>
          <a:xfrm>
            <a:off x="8232775" y="334696"/>
            <a:ext cx="530225" cy="516890"/>
          </a:xfrm>
          <a:prstGeom prst="roundRect">
            <a:avLst/>
          </a:prstGeom>
          <a:solidFill>
            <a:srgbClr val="FEC40D"/>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49231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4259-BB04-B162-6808-086FF12B0030}"/>
              </a:ext>
            </a:extLst>
          </p:cNvPr>
          <p:cNvSpPr>
            <a:spLocks noGrp="1"/>
          </p:cNvSpPr>
          <p:nvPr>
            <p:ph type="title"/>
          </p:nvPr>
        </p:nvSpPr>
        <p:spPr/>
        <p:txBody>
          <a:bodyPr/>
          <a:lstStyle/>
          <a:p>
            <a:r>
              <a:rPr lang="en-US"/>
              <a:t>Step 2 - content chart</a:t>
            </a:r>
          </a:p>
        </p:txBody>
      </p:sp>
      <p:graphicFrame>
        <p:nvGraphicFramePr>
          <p:cNvPr id="3" name="Table 2">
            <a:extLst>
              <a:ext uri="{FF2B5EF4-FFF2-40B4-BE49-F238E27FC236}">
                <a16:creationId xmlns:a16="http://schemas.microsoft.com/office/drawing/2014/main" id="{9E77B122-C8AE-CFD1-F2D7-7F43BD0D0FF2}"/>
              </a:ext>
            </a:extLst>
          </p:cNvPr>
          <p:cNvGraphicFramePr>
            <a:graphicFrameLocks noGrp="1"/>
          </p:cNvGraphicFramePr>
          <p:nvPr>
            <p:extLst>
              <p:ext uri="{D42A27DB-BD31-4B8C-83A1-F6EECF244321}">
                <p14:modId xmlns:p14="http://schemas.microsoft.com/office/powerpoint/2010/main" val="141254848"/>
              </p:ext>
            </p:extLst>
          </p:nvPr>
        </p:nvGraphicFramePr>
        <p:xfrm>
          <a:off x="381000" y="1906685"/>
          <a:ext cx="8429021" cy="4595468"/>
        </p:xfrm>
        <a:graphic>
          <a:graphicData uri="http://schemas.openxmlformats.org/drawingml/2006/table">
            <a:tbl>
              <a:tblPr>
                <a:tableStyleId>{5C22544A-7EE6-4342-B048-85BDC9FD1C3A}</a:tableStyleId>
              </a:tblPr>
              <a:tblGrid>
                <a:gridCol w="4500313">
                  <a:extLst>
                    <a:ext uri="{9D8B030D-6E8A-4147-A177-3AD203B41FA5}">
                      <a16:colId xmlns:a16="http://schemas.microsoft.com/office/drawing/2014/main" val="2568470498"/>
                    </a:ext>
                  </a:extLst>
                </a:gridCol>
                <a:gridCol w="3928708">
                  <a:extLst>
                    <a:ext uri="{9D8B030D-6E8A-4147-A177-3AD203B41FA5}">
                      <a16:colId xmlns:a16="http://schemas.microsoft.com/office/drawing/2014/main" val="2989673894"/>
                    </a:ext>
                  </a:extLst>
                </a:gridCol>
              </a:tblGrid>
              <a:tr h="626275">
                <a:tc>
                  <a:txBody>
                    <a:bodyPr/>
                    <a:lstStyle/>
                    <a:p>
                      <a:pPr marL="0" marR="0">
                        <a:spcBef>
                          <a:spcPts val="0"/>
                        </a:spcBef>
                        <a:spcAft>
                          <a:spcPts val="0"/>
                        </a:spcAft>
                      </a:pPr>
                      <a:r>
                        <a:rPr lang="en-US" sz="2000">
                          <a:effectLst/>
                          <a:latin typeface="Avenir Book" panose="02000503020000020003" pitchFamily="2" charset="0"/>
                        </a:rPr>
                        <a:t>Who is this text about?</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Jovita Idár,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4182519628"/>
                  </a:ext>
                </a:extLst>
              </a:tr>
              <a:tr h="626275">
                <a:tc>
                  <a:txBody>
                    <a:bodyPr/>
                    <a:lstStyle/>
                    <a:p>
                      <a:pPr marL="0" marR="0">
                        <a:spcBef>
                          <a:spcPts val="0"/>
                        </a:spcBef>
                        <a:spcAft>
                          <a:spcPts val="0"/>
                        </a:spcAft>
                      </a:pPr>
                      <a:r>
                        <a:rPr lang="en-US" sz="2000">
                          <a:effectLst/>
                          <a:latin typeface="Avenir Book" panose="02000503020000020003" pitchFamily="2" charset="0"/>
                        </a:rPr>
                        <a:t>What happens?</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2323599460"/>
                  </a:ext>
                </a:extLst>
              </a:tr>
              <a:tr h="626275">
                <a:tc>
                  <a:txBody>
                    <a:bodyPr/>
                    <a:lstStyle/>
                    <a:p>
                      <a:pPr marL="0" marR="0">
                        <a:spcBef>
                          <a:spcPts val="0"/>
                        </a:spcBef>
                        <a:spcAft>
                          <a:spcPts val="0"/>
                        </a:spcAft>
                      </a:pPr>
                      <a:r>
                        <a:rPr lang="en-US" sz="2000">
                          <a:effectLst/>
                          <a:latin typeface="Avenir Book" panose="02000503020000020003" pitchFamily="2" charset="0"/>
                        </a:rPr>
                        <a:t>When?</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279358511"/>
                  </a:ext>
                </a:extLst>
              </a:tr>
              <a:tr h="626275">
                <a:tc>
                  <a:txBody>
                    <a:bodyPr/>
                    <a:lstStyle/>
                    <a:p>
                      <a:pPr marL="0" marR="0">
                        <a:spcBef>
                          <a:spcPts val="0"/>
                        </a:spcBef>
                        <a:spcAft>
                          <a:spcPts val="0"/>
                        </a:spcAft>
                      </a:pPr>
                      <a:r>
                        <a:rPr lang="en-US" sz="2000">
                          <a:effectLst/>
                          <a:latin typeface="Avenir Book" panose="02000503020000020003" pitchFamily="2" charset="0"/>
                        </a:rPr>
                        <a:t>Where?</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1965533118"/>
                  </a:ext>
                </a:extLst>
              </a:tr>
              <a:tr h="1122488">
                <a:tc>
                  <a:txBody>
                    <a:bodyPr/>
                    <a:lstStyle/>
                    <a:p>
                      <a:pPr marL="0" marR="0">
                        <a:spcBef>
                          <a:spcPts val="0"/>
                        </a:spcBef>
                        <a:spcAft>
                          <a:spcPts val="0"/>
                        </a:spcAft>
                      </a:pPr>
                      <a:r>
                        <a:rPr lang="en-US" sz="2000">
                          <a:effectLst/>
                          <a:latin typeface="Avenir Book" panose="02000503020000020003" pitchFamily="2" charset="0"/>
                        </a:rPr>
                        <a:t>Enter all the social achievements of Jovita </a:t>
                      </a:r>
                      <a:r>
                        <a:rPr lang="en-US" sz="2000" err="1">
                          <a:effectLst/>
                          <a:latin typeface="Avenir Book" panose="02000503020000020003" pitchFamily="2" charset="0"/>
                        </a:rPr>
                        <a:t>Idár</a:t>
                      </a:r>
                      <a:r>
                        <a:rPr lang="en-US" sz="2000">
                          <a:effectLst/>
                          <a:latin typeface="Avenir Book" panose="02000503020000020003" pitchFamily="2" charset="0"/>
                        </a:rPr>
                        <a:t> (e.g., what she did for women).</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1859420617"/>
                  </a:ext>
                </a:extLst>
              </a:tr>
              <a:tr h="967880">
                <a:tc>
                  <a:txBody>
                    <a:bodyPr/>
                    <a:lstStyle/>
                    <a:p>
                      <a:pPr marL="0" marR="0">
                        <a:spcBef>
                          <a:spcPts val="0"/>
                        </a:spcBef>
                        <a:spcAft>
                          <a:spcPts val="0"/>
                        </a:spcAft>
                      </a:pPr>
                      <a:r>
                        <a:rPr lang="en-US" sz="2000">
                          <a:effectLst/>
                          <a:latin typeface="Avenir Book" panose="02000503020000020003" pitchFamily="2" charset="0"/>
                        </a:rPr>
                        <a:t>Enter some of </a:t>
                      </a:r>
                      <a:r>
                        <a:rPr lang="en-US" sz="2000" err="1">
                          <a:effectLst/>
                          <a:latin typeface="Avenir Book" panose="02000503020000020003" pitchFamily="2" charset="0"/>
                        </a:rPr>
                        <a:t>Idár’s</a:t>
                      </a:r>
                      <a:r>
                        <a:rPr lang="en-US" sz="2000">
                          <a:effectLst/>
                          <a:latin typeface="Avenir Book" panose="02000503020000020003" pitchFamily="2" charset="0"/>
                        </a:rPr>
                        <a:t> ideas about society, women, and minorities.</a:t>
                      </a:r>
                      <a:endParaRPr lang="en-US" sz="20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000">
                          <a:effectLst/>
                          <a:latin typeface="Avenir Book" panose="02000503020000020003" pitchFamily="2" charset="0"/>
                        </a:rPr>
                        <a:t> </a:t>
                      </a:r>
                      <a:endParaRPr lang="en-US" sz="2000">
                        <a:effectLst/>
                        <a:latin typeface="Avenir Book" panose="02000503020000020003" pitchFamily="2" charset="0"/>
                        <a:ea typeface="Times New Roman" panose="02020603050405020304" pitchFamily="18" charset="0"/>
                      </a:endParaRPr>
                    </a:p>
                  </a:txBody>
                  <a:tcPr marL="63500" marR="63500" marT="63500" marB="63500" anchor="ctr"/>
                </a:tc>
                <a:extLst>
                  <a:ext uri="{0D108BD9-81ED-4DB2-BD59-A6C34878D82A}">
                    <a16:rowId xmlns:a16="http://schemas.microsoft.com/office/drawing/2014/main" val="236033990"/>
                  </a:ext>
                </a:extLst>
              </a:tr>
            </a:tbl>
          </a:graphicData>
        </a:graphic>
      </p:graphicFrame>
      <p:sp>
        <p:nvSpPr>
          <p:cNvPr id="4" name="Rounded Rectangle 3">
            <a:extLst>
              <a:ext uri="{FF2B5EF4-FFF2-40B4-BE49-F238E27FC236}">
                <a16:creationId xmlns:a16="http://schemas.microsoft.com/office/drawing/2014/main" id="{37B052B9-EEB2-7273-D66E-E0C24B771EB2}"/>
              </a:ext>
            </a:extLst>
          </p:cNvPr>
          <p:cNvSpPr/>
          <p:nvPr/>
        </p:nvSpPr>
        <p:spPr>
          <a:xfrm>
            <a:off x="8279796" y="241941"/>
            <a:ext cx="530225" cy="516890"/>
          </a:xfrm>
          <a:prstGeom prst="roundRect">
            <a:avLst/>
          </a:prstGeom>
          <a:solidFill>
            <a:srgbClr val="FEC40D"/>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448519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6154413-6107-8060-54AE-18A549877416}"/>
              </a:ext>
            </a:extLst>
          </p:cNvPr>
          <p:cNvGraphicFramePr>
            <a:graphicFrameLocks noGrp="1"/>
          </p:cNvGraphicFramePr>
          <p:nvPr>
            <p:ph idx="1"/>
            <p:extLst>
              <p:ext uri="{D42A27DB-BD31-4B8C-83A1-F6EECF244321}">
                <p14:modId xmlns:p14="http://schemas.microsoft.com/office/powerpoint/2010/main" val="342281287"/>
              </p:ext>
            </p:extLst>
          </p:nvPr>
        </p:nvGraphicFramePr>
        <p:xfrm>
          <a:off x="571500" y="1975757"/>
          <a:ext cx="8066314" cy="4343402"/>
        </p:xfrm>
        <a:graphic>
          <a:graphicData uri="http://schemas.openxmlformats.org/drawingml/2006/table">
            <a:tbl>
              <a:tblPr>
                <a:tableStyleId>{5C22544A-7EE6-4342-B048-85BDC9FD1C3A}</a:tableStyleId>
              </a:tblPr>
              <a:tblGrid>
                <a:gridCol w="906327">
                  <a:extLst>
                    <a:ext uri="{9D8B030D-6E8A-4147-A177-3AD203B41FA5}">
                      <a16:colId xmlns:a16="http://schemas.microsoft.com/office/drawing/2014/main" val="2634564683"/>
                    </a:ext>
                  </a:extLst>
                </a:gridCol>
                <a:gridCol w="7159987">
                  <a:extLst>
                    <a:ext uri="{9D8B030D-6E8A-4147-A177-3AD203B41FA5}">
                      <a16:colId xmlns:a16="http://schemas.microsoft.com/office/drawing/2014/main" val="2179962467"/>
                    </a:ext>
                  </a:extLst>
                </a:gridCol>
              </a:tblGrid>
              <a:tr h="591304">
                <a:tc>
                  <a:txBody>
                    <a:bodyPr/>
                    <a:lstStyle/>
                    <a:p>
                      <a:pPr marL="0" marR="0">
                        <a:spcBef>
                          <a:spcPts val="0"/>
                        </a:spcBef>
                        <a:spcAft>
                          <a:spcPts val="0"/>
                        </a:spcAft>
                      </a:pPr>
                      <a:r>
                        <a:rPr lang="en-US" sz="2200">
                          <a:effectLst/>
                          <a:latin typeface="Avenir Book" panose="02000503020000020003" pitchFamily="2" charset="0"/>
                        </a:rPr>
                        <a:t>YEAR</a:t>
                      </a:r>
                      <a:endParaRPr lang="en-US" sz="22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tc>
                  <a:txBody>
                    <a:bodyPr/>
                    <a:lstStyle/>
                    <a:p>
                      <a:pPr marL="0" marR="0">
                        <a:spcBef>
                          <a:spcPts val="0"/>
                        </a:spcBef>
                        <a:spcAft>
                          <a:spcPts val="0"/>
                        </a:spcAft>
                      </a:pPr>
                      <a:r>
                        <a:rPr lang="en-US" sz="2200">
                          <a:effectLst/>
                          <a:latin typeface="Avenir Book" panose="02000503020000020003" pitchFamily="2" charset="0"/>
                        </a:rPr>
                        <a:t>EVENT</a:t>
                      </a:r>
                      <a:endParaRPr lang="en-US" sz="2200">
                        <a:effectLst/>
                        <a:latin typeface="Avenir Book" panose="02000503020000020003" pitchFamily="2" charset="0"/>
                        <a:ea typeface="Times New Roman" panose="02020603050405020304" pitchFamily="18" charset="0"/>
                      </a:endParaRPr>
                    </a:p>
                  </a:txBody>
                  <a:tcPr marL="63500" marR="63500" marT="63500" marB="63500" anchor="ctr">
                    <a:solidFill>
                      <a:srgbClr val="F8C410"/>
                    </a:solidFill>
                  </a:tcPr>
                </a:tc>
                <a:extLst>
                  <a:ext uri="{0D108BD9-81ED-4DB2-BD59-A6C34878D82A}">
                    <a16:rowId xmlns:a16="http://schemas.microsoft.com/office/drawing/2014/main" val="2992433021"/>
                  </a:ext>
                </a:extLst>
              </a:tr>
              <a:tr h="591304">
                <a:tc>
                  <a:txBody>
                    <a:bodyPr/>
                    <a:lstStyle/>
                    <a:p>
                      <a:pPr marL="0" marR="0">
                        <a:spcBef>
                          <a:spcPts val="0"/>
                        </a:spcBef>
                        <a:spcAft>
                          <a:spcPts val="0"/>
                        </a:spcAft>
                      </a:pPr>
                      <a:r>
                        <a:rPr lang="en-US" sz="2200">
                          <a:effectLst/>
                          <a:latin typeface="Avenir Book" panose="02000503020000020003" pitchFamily="2" charset="0"/>
                        </a:rPr>
                        <a:t>1885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Birth</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4244714220"/>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1550521186"/>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2256808903"/>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3358417041"/>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3395095634"/>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294895398"/>
                  </a:ext>
                </a:extLst>
              </a:tr>
              <a:tr h="526799">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3261164246"/>
                  </a:ext>
                </a:extLst>
              </a:tr>
            </a:tbl>
          </a:graphicData>
        </a:graphic>
      </p:graphicFrame>
      <p:sp>
        <p:nvSpPr>
          <p:cNvPr id="3" name="Title 2">
            <a:extLst>
              <a:ext uri="{FF2B5EF4-FFF2-40B4-BE49-F238E27FC236}">
                <a16:creationId xmlns:a16="http://schemas.microsoft.com/office/drawing/2014/main" id="{D53E2E26-6AFB-0626-21F3-CE94E1F84D70}"/>
              </a:ext>
            </a:extLst>
          </p:cNvPr>
          <p:cNvSpPr>
            <a:spLocks noGrp="1"/>
          </p:cNvSpPr>
          <p:nvPr>
            <p:ph type="title"/>
          </p:nvPr>
        </p:nvSpPr>
        <p:spPr/>
        <p:txBody>
          <a:bodyPr/>
          <a:lstStyle/>
          <a:p>
            <a:r>
              <a:rPr lang="en-US"/>
              <a:t>Step 2 - Timeline chart</a:t>
            </a:r>
          </a:p>
        </p:txBody>
      </p:sp>
      <p:sp>
        <p:nvSpPr>
          <p:cNvPr id="5" name="Rounded Rectangle 4">
            <a:extLst>
              <a:ext uri="{FF2B5EF4-FFF2-40B4-BE49-F238E27FC236}">
                <a16:creationId xmlns:a16="http://schemas.microsoft.com/office/drawing/2014/main" id="{96FDB30C-0C56-F61F-E47E-361393B75D62}"/>
              </a:ext>
            </a:extLst>
          </p:cNvPr>
          <p:cNvSpPr/>
          <p:nvPr/>
        </p:nvSpPr>
        <p:spPr>
          <a:xfrm>
            <a:off x="8372701" y="280396"/>
            <a:ext cx="530225" cy="516890"/>
          </a:xfrm>
          <a:prstGeom prst="roundRect">
            <a:avLst/>
          </a:prstGeom>
          <a:solidFill>
            <a:srgbClr val="FEC40D"/>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555843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3E2E26-6AFB-0626-21F3-CE94E1F84D70}"/>
              </a:ext>
            </a:extLst>
          </p:cNvPr>
          <p:cNvSpPr>
            <a:spLocks noGrp="1"/>
          </p:cNvSpPr>
          <p:nvPr>
            <p:ph type="title"/>
          </p:nvPr>
        </p:nvSpPr>
        <p:spPr/>
        <p:txBody>
          <a:bodyPr/>
          <a:lstStyle/>
          <a:p>
            <a:r>
              <a:rPr lang="en-US"/>
              <a:t>Step 2 - GENRE</a:t>
            </a:r>
          </a:p>
        </p:txBody>
      </p:sp>
      <p:sp>
        <p:nvSpPr>
          <p:cNvPr id="5" name="Rounded Rectangle 4">
            <a:extLst>
              <a:ext uri="{FF2B5EF4-FFF2-40B4-BE49-F238E27FC236}">
                <a16:creationId xmlns:a16="http://schemas.microsoft.com/office/drawing/2014/main" id="{96FDB30C-0C56-F61F-E47E-361393B75D62}"/>
              </a:ext>
            </a:extLst>
          </p:cNvPr>
          <p:cNvSpPr/>
          <p:nvPr/>
        </p:nvSpPr>
        <p:spPr>
          <a:xfrm>
            <a:off x="8364537" y="251821"/>
            <a:ext cx="530225" cy="516890"/>
          </a:xfrm>
          <a:prstGeom prst="roundRect">
            <a:avLst/>
          </a:prstGeom>
          <a:solidFill>
            <a:srgbClr val="FEC40D"/>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Text Box 1">
            <a:extLst>
              <a:ext uri="{FF2B5EF4-FFF2-40B4-BE49-F238E27FC236}">
                <a16:creationId xmlns:a16="http://schemas.microsoft.com/office/drawing/2014/main" id="{30E61D39-70C3-6149-F1F8-5233E571915F}"/>
              </a:ext>
            </a:extLst>
          </p:cNvPr>
          <p:cNvSpPr txBox="1"/>
          <p:nvPr/>
        </p:nvSpPr>
        <p:spPr>
          <a:xfrm>
            <a:off x="381000" y="1845235"/>
            <a:ext cx="3848100" cy="2123658"/>
          </a:xfrm>
          <a:prstGeom prst="rect">
            <a:avLst/>
          </a:prstGeom>
          <a:solidFill>
            <a:schemeClr val="bg1">
              <a:lumMod val="95000"/>
            </a:schemeClr>
          </a:solidFill>
          <a:ln w="50800">
            <a:solidFill>
              <a:srgbClr val="FEC40D"/>
            </a:solidFill>
          </a:ln>
        </p:spPr>
        <p:txBody>
          <a:bodyPr rot="0" spcFirstLastPara="0" vert="horz" wrap="square" lIns="91440" tIns="45720" rIns="91440" bIns="45720" numCol="1" spcCol="0" rtlCol="0" fromWordArt="0" anchor="t" anchorCtr="0" forceAA="0" compatLnSpc="1">
            <a:prstTxWarp prst="textNoShape">
              <a:avLst/>
            </a:prstTxWarp>
            <a:spAutoFit/>
          </a:bodyPr>
          <a:lstStyle/>
          <a:p>
            <a:pPr marL="0" marR="0" algn="ctr">
              <a:spcBef>
                <a:spcPts val="0"/>
              </a:spcBef>
              <a:spcAft>
                <a:spcPts val="0"/>
              </a:spcAft>
            </a:pPr>
            <a:r>
              <a:rPr lang="en-US" sz="2400">
                <a:solidFill>
                  <a:srgbClr val="000000"/>
                </a:solidFill>
                <a:effectLst/>
                <a:latin typeface="Avenir Book" panose="02000503020000020003" pitchFamily="2" charset="0"/>
                <a:ea typeface="Times New Roman" panose="02020603050405020304" pitchFamily="18" charset="0"/>
              </a:rPr>
              <a:t>TEXT A</a:t>
            </a:r>
          </a:p>
          <a:p>
            <a:pPr marL="0" marR="0" algn="ctr">
              <a:spcBef>
                <a:spcPts val="0"/>
              </a:spcBef>
              <a:spcAft>
                <a:spcPts val="0"/>
              </a:spcAft>
            </a:pPr>
            <a:endParaRPr lang="en-US" sz="1100">
              <a:solidFill>
                <a:srgbClr val="000000"/>
              </a:solidFill>
              <a:effectLst/>
              <a:latin typeface="Avenir Book" panose="02000503020000020003" pitchFamily="2" charset="0"/>
              <a:ea typeface="Times New Roman" panose="02020603050405020304" pitchFamily="18" charset="0"/>
            </a:endParaRPr>
          </a:p>
          <a:p>
            <a:pPr marL="0" marR="0">
              <a:spcBef>
                <a:spcPts val="0"/>
              </a:spcBef>
              <a:spcAft>
                <a:spcPts val="0"/>
              </a:spcAft>
            </a:pPr>
            <a:r>
              <a:rPr lang="en-US" sz="2400" i="1">
                <a:solidFill>
                  <a:srgbClr val="000000"/>
                </a:solidFill>
                <a:effectLst/>
                <a:latin typeface="Avenir Book" panose="02000503020000020003" pitchFamily="2" charset="0"/>
                <a:ea typeface="Times New Roman" panose="02020603050405020304" pitchFamily="18" charset="0"/>
              </a:rPr>
              <a:t>Once upon a time there was a witch who lived in a house in the forest. Everyday she…</a:t>
            </a:r>
            <a:endParaRPr lang="en-US" sz="3600">
              <a:effectLst/>
              <a:latin typeface="Times New Roman" panose="02020603050405020304" pitchFamily="18" charset="0"/>
              <a:ea typeface="Times New Roman" panose="02020603050405020304" pitchFamily="18" charset="0"/>
            </a:endParaRPr>
          </a:p>
        </p:txBody>
      </p:sp>
      <p:sp>
        <p:nvSpPr>
          <p:cNvPr id="8" name="Text Box 1">
            <a:extLst>
              <a:ext uri="{FF2B5EF4-FFF2-40B4-BE49-F238E27FC236}">
                <a16:creationId xmlns:a16="http://schemas.microsoft.com/office/drawing/2014/main" id="{B6EC3A43-C07D-81F0-0E15-D99A2C06826E}"/>
              </a:ext>
            </a:extLst>
          </p:cNvPr>
          <p:cNvSpPr txBox="1">
            <a:spLocks noGrp="1"/>
          </p:cNvSpPr>
          <p:nvPr>
            <p:ph idx="1"/>
          </p:nvPr>
        </p:nvSpPr>
        <p:spPr>
          <a:xfrm>
            <a:off x="4914902" y="1829013"/>
            <a:ext cx="3848101" cy="2477601"/>
          </a:xfrm>
          <a:prstGeom prst="rect">
            <a:avLst/>
          </a:prstGeom>
          <a:solidFill>
            <a:schemeClr val="bg1">
              <a:lumMod val="95000"/>
            </a:schemeClr>
          </a:solidFill>
          <a:ln w="34925">
            <a:solidFill>
              <a:srgbClr val="FEC40D"/>
            </a:solidFill>
          </a:ln>
        </p:spPr>
        <p:txBody>
          <a:bodyPr rot="0" spcFirstLastPara="0" vert="horz" wrap="square" lIns="91440" tIns="45720" rIns="91440" bIns="45720" numCol="1" spcCol="0" rtlCol="0" fromWordArt="0" anchor="t" anchorCtr="0" forceAA="0" compatLnSpc="1">
            <a:prstTxWarp prst="textNoShape">
              <a:avLst/>
            </a:prstTxWarp>
            <a:spAutoFit/>
          </a:bodyPr>
          <a:lstStyle/>
          <a:p>
            <a:pPr marL="0" marR="0" indent="0" algn="ctr">
              <a:spcBef>
                <a:spcPts val="0"/>
              </a:spcBef>
              <a:spcAft>
                <a:spcPts val="0"/>
              </a:spcAft>
              <a:buNone/>
            </a:pPr>
            <a:r>
              <a:rPr lang="en-US" sz="2400" dirty="0">
                <a:solidFill>
                  <a:srgbClr val="000000"/>
                </a:solidFill>
                <a:effectLst/>
                <a:latin typeface="Avenir Book" panose="02000503020000020003" pitchFamily="2" charset="0"/>
                <a:ea typeface="Times New Roman" panose="02020603050405020304" pitchFamily="18" charset="0"/>
              </a:rPr>
              <a:t>TEXT B</a:t>
            </a:r>
          </a:p>
          <a:p>
            <a:pPr marL="0" marR="0" indent="0" algn="ctr">
              <a:spcBef>
                <a:spcPts val="0"/>
              </a:spcBef>
              <a:spcAft>
                <a:spcPts val="0"/>
              </a:spcAft>
              <a:buNone/>
            </a:pPr>
            <a:endParaRPr lang="en-US" sz="1100" dirty="0">
              <a:solidFill>
                <a:srgbClr val="000000"/>
              </a:solidFill>
              <a:effectLst/>
              <a:latin typeface="Avenir Book" panose="02000503020000020003" pitchFamily="2" charset="0"/>
              <a:ea typeface="Times New Roman" panose="02020603050405020304" pitchFamily="18" charset="0"/>
            </a:endParaRPr>
          </a:p>
          <a:p>
            <a:pPr marL="0" marR="0">
              <a:spcBef>
                <a:spcPts val="0"/>
              </a:spcBef>
              <a:spcAft>
                <a:spcPts val="0"/>
              </a:spcAft>
            </a:pPr>
            <a:r>
              <a:rPr lang="en-US" sz="2400" i="1" dirty="0">
                <a:solidFill>
                  <a:srgbClr val="000000"/>
                </a:solidFill>
                <a:effectLst/>
                <a:latin typeface="Avenir Book" panose="02000503020000020003" pitchFamily="2" charset="0"/>
                <a:ea typeface="Times New Roman" panose="02020603050405020304" pitchFamily="18" charset="0"/>
              </a:rPr>
              <a:t>First, peel the hoe-hoe and cut it in thin slices.</a:t>
            </a:r>
            <a:endParaRPr lang="en-US" sz="2400" dirty="0">
              <a:effectLst/>
              <a:latin typeface="Avenir Book" panose="02000503020000020003" pitchFamily="2" charset="0"/>
              <a:ea typeface="Times New Roman" panose="02020603050405020304" pitchFamily="18" charset="0"/>
            </a:endParaRPr>
          </a:p>
          <a:p>
            <a:pPr marL="0" marR="0">
              <a:spcBef>
                <a:spcPts val="0"/>
              </a:spcBef>
              <a:spcAft>
                <a:spcPts val="0"/>
              </a:spcAft>
            </a:pPr>
            <a:r>
              <a:rPr lang="en-US" sz="2400" i="1" dirty="0">
                <a:solidFill>
                  <a:srgbClr val="000000"/>
                </a:solidFill>
                <a:effectLst/>
                <a:latin typeface="Avenir Book" panose="02000503020000020003" pitchFamily="2" charset="0"/>
                <a:ea typeface="Times New Roman" panose="02020603050405020304" pitchFamily="18" charset="0"/>
              </a:rPr>
              <a:t>Then, slightly season the alai…</a:t>
            </a:r>
            <a:endParaRPr lang="en-US" sz="2400" dirty="0">
              <a:effectLst/>
              <a:latin typeface="Avenir Book" panose="02000503020000020003" pitchFamily="2" charset="0"/>
              <a:ea typeface="Times New Roman" panose="02020603050405020304" pitchFamily="18" charset="0"/>
            </a:endParaRPr>
          </a:p>
        </p:txBody>
      </p:sp>
      <p:sp>
        <p:nvSpPr>
          <p:cNvPr id="9" name="Text Box 1">
            <a:extLst>
              <a:ext uri="{FF2B5EF4-FFF2-40B4-BE49-F238E27FC236}">
                <a16:creationId xmlns:a16="http://schemas.microsoft.com/office/drawing/2014/main" id="{B14A23F5-4C93-63C3-9C33-9912B4BD6AE6}"/>
              </a:ext>
            </a:extLst>
          </p:cNvPr>
          <p:cNvSpPr txBox="1"/>
          <p:nvPr/>
        </p:nvSpPr>
        <p:spPr>
          <a:xfrm>
            <a:off x="2305052" y="4709388"/>
            <a:ext cx="4533900" cy="1738938"/>
          </a:xfrm>
          <a:prstGeom prst="rect">
            <a:avLst/>
          </a:prstGeom>
          <a:solidFill>
            <a:schemeClr val="bg1">
              <a:lumMod val="95000"/>
            </a:schemeClr>
          </a:solidFill>
          <a:ln w="38100">
            <a:solidFill>
              <a:srgbClr val="FEC40D"/>
            </a:solidFill>
          </a:ln>
        </p:spPr>
        <p:txBody>
          <a:bodyPr rot="0" spcFirstLastPara="0" vert="horz" wrap="square" lIns="91440" tIns="45720" rIns="91440" bIns="45720" numCol="1" spcCol="0" rtlCol="0" fromWordArt="0" anchor="t" anchorCtr="0" forceAA="0" compatLnSpc="1">
            <a:prstTxWarp prst="textNoShape">
              <a:avLst/>
            </a:prstTxWarp>
            <a:spAutoFit/>
          </a:bodyPr>
          <a:lstStyle/>
          <a:p>
            <a:pPr marL="0" marR="0" algn="ctr">
              <a:spcBef>
                <a:spcPts val="0"/>
              </a:spcBef>
              <a:spcAft>
                <a:spcPts val="0"/>
              </a:spcAft>
            </a:pPr>
            <a:r>
              <a:rPr lang="en-US" sz="2400">
                <a:latin typeface="Avenir Book" panose="02000503020000020003" pitchFamily="2" charset="0"/>
                <a:ea typeface="Times New Roman" panose="02020603050405020304" pitchFamily="18" charset="0"/>
              </a:rPr>
              <a:t>TEXT C</a:t>
            </a:r>
          </a:p>
          <a:p>
            <a:pPr marL="0" marR="0" algn="ctr">
              <a:spcBef>
                <a:spcPts val="0"/>
              </a:spcBef>
              <a:spcAft>
                <a:spcPts val="0"/>
              </a:spcAft>
            </a:pPr>
            <a:endParaRPr lang="en-US" sz="1100">
              <a:effectLst/>
              <a:latin typeface="Avenir Book" panose="02000503020000020003" pitchFamily="2" charset="0"/>
              <a:ea typeface="Times New Roman" panose="02020603050405020304" pitchFamily="18" charset="0"/>
            </a:endParaRPr>
          </a:p>
          <a:p>
            <a:pPr marL="0" marR="0">
              <a:spcBef>
                <a:spcPts val="0"/>
              </a:spcBef>
              <a:spcAft>
                <a:spcPts val="0"/>
              </a:spcAft>
            </a:pPr>
            <a:r>
              <a:rPr lang="en-US" sz="2400" i="1">
                <a:effectLst/>
                <a:latin typeface="Avenir Book" panose="02000503020000020003" pitchFamily="2" charset="0"/>
                <a:ea typeface="Times New Roman" panose="02020603050405020304" pitchFamily="18" charset="0"/>
              </a:rPr>
              <a:t>My dearest, I am writing to tell you that my life is empty without you. When we…</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76523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4A08E2-36C5-4F92-0BCE-80A7C48D6425}"/>
              </a:ext>
            </a:extLst>
          </p:cNvPr>
          <p:cNvSpPr>
            <a:spLocks noGrp="1"/>
          </p:cNvSpPr>
          <p:nvPr>
            <p:ph type="body" idx="1"/>
          </p:nvPr>
        </p:nvSpPr>
        <p:spPr/>
        <p:txBody>
          <a:bodyPr>
            <a:normAutofit/>
          </a:bodyPr>
          <a:lstStyle/>
          <a:p>
            <a:r>
              <a:rPr lang="en-US" sz="3200"/>
              <a:t>STEP 3</a:t>
            </a:r>
          </a:p>
        </p:txBody>
      </p:sp>
      <p:sp>
        <p:nvSpPr>
          <p:cNvPr id="3" name="Title 2">
            <a:extLst>
              <a:ext uri="{FF2B5EF4-FFF2-40B4-BE49-F238E27FC236}">
                <a16:creationId xmlns:a16="http://schemas.microsoft.com/office/drawing/2014/main" id="{04F96BE1-306A-F69B-3C53-E91DACAB51BE}"/>
              </a:ext>
            </a:extLst>
          </p:cNvPr>
          <p:cNvSpPr>
            <a:spLocks noGrp="1"/>
          </p:cNvSpPr>
          <p:nvPr>
            <p:ph type="title"/>
          </p:nvPr>
        </p:nvSpPr>
        <p:spPr/>
        <p:txBody>
          <a:bodyPr/>
          <a:lstStyle/>
          <a:p>
            <a:r>
              <a:rPr lang="en-US"/>
              <a:t>DECONSTRUCTION</a:t>
            </a:r>
          </a:p>
        </p:txBody>
      </p:sp>
      <p:sp>
        <p:nvSpPr>
          <p:cNvPr id="6" name="Rounded Rectangle 5">
            <a:extLst>
              <a:ext uri="{FF2B5EF4-FFF2-40B4-BE49-F238E27FC236}">
                <a16:creationId xmlns:a16="http://schemas.microsoft.com/office/drawing/2014/main" id="{0CB9034C-CC88-6202-2BEA-2089460BE87F}"/>
              </a:ext>
            </a:extLst>
          </p:cNvPr>
          <p:cNvSpPr/>
          <p:nvPr/>
        </p:nvSpPr>
        <p:spPr>
          <a:xfrm>
            <a:off x="8232775" y="27961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86827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0EE5D-D40D-8251-687C-8BC44E3E44A1}"/>
              </a:ext>
            </a:extLst>
          </p:cNvPr>
          <p:cNvSpPr>
            <a:spLocks noGrp="1"/>
          </p:cNvSpPr>
          <p:nvPr>
            <p:ph type="title"/>
          </p:nvPr>
        </p:nvSpPr>
        <p:spPr/>
        <p:txBody>
          <a:bodyPr/>
          <a:lstStyle/>
          <a:p>
            <a:r>
              <a:rPr lang="en-US"/>
              <a:t>STEP 3  </a:t>
            </a:r>
            <a:br>
              <a:rPr lang="en-US"/>
            </a:br>
            <a:r>
              <a:rPr lang="en-US">
                <a:effectLst/>
                <a:latin typeface="Avenir Book" panose="02000503020000020003" pitchFamily="2" charset="0"/>
                <a:ea typeface="Times New Roman" panose="02020603050405020304" pitchFamily="18" charset="0"/>
                <a:cs typeface="Times New Roman" panose="02020603050405020304" pitchFamily="18" charset="0"/>
              </a:rPr>
              <a:t>JOVITA IDÁR GENRE TABLE</a:t>
            </a:r>
            <a:r>
              <a:rPr lang="en-US">
                <a:effectLst/>
                <a:latin typeface="Avenir Book" panose="02000503020000020003" pitchFamily="2" charset="0"/>
              </a:rPr>
              <a:t> </a:t>
            </a:r>
            <a:endParaRPr lang="en-US">
              <a:latin typeface="Avenir Book" panose="02000503020000020003" pitchFamily="2" charset="0"/>
            </a:endParaRPr>
          </a:p>
        </p:txBody>
      </p:sp>
      <p:sp>
        <p:nvSpPr>
          <p:cNvPr id="3" name="Rounded Rectangle 2">
            <a:extLst>
              <a:ext uri="{FF2B5EF4-FFF2-40B4-BE49-F238E27FC236}">
                <a16:creationId xmlns:a16="http://schemas.microsoft.com/office/drawing/2014/main" id="{C990556F-A56A-9C2B-0206-E4D0A72FA7C0}"/>
              </a:ext>
            </a:extLst>
          </p:cNvPr>
          <p:cNvSpPr/>
          <p:nvPr/>
        </p:nvSpPr>
        <p:spPr>
          <a:xfrm>
            <a:off x="381000" y="328596"/>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4" name="Table 3">
            <a:extLst>
              <a:ext uri="{FF2B5EF4-FFF2-40B4-BE49-F238E27FC236}">
                <a16:creationId xmlns:a16="http://schemas.microsoft.com/office/drawing/2014/main" id="{D1E698F5-205E-4AEF-4097-E01DC274C5D6}"/>
              </a:ext>
            </a:extLst>
          </p:cNvPr>
          <p:cNvGraphicFramePr>
            <a:graphicFrameLocks noGrp="1"/>
          </p:cNvGraphicFramePr>
          <p:nvPr>
            <p:extLst>
              <p:ext uri="{D42A27DB-BD31-4B8C-83A1-F6EECF244321}">
                <p14:modId xmlns:p14="http://schemas.microsoft.com/office/powerpoint/2010/main" val="1059625849"/>
              </p:ext>
            </p:extLst>
          </p:nvPr>
        </p:nvGraphicFramePr>
        <p:xfrm>
          <a:off x="522515" y="1877785"/>
          <a:ext cx="8239745" cy="4327073"/>
        </p:xfrm>
        <a:graphic>
          <a:graphicData uri="http://schemas.openxmlformats.org/drawingml/2006/table">
            <a:tbl>
              <a:tblPr>
                <a:tableStyleId>{5C22544A-7EE6-4342-B048-85BDC9FD1C3A}</a:tableStyleId>
              </a:tblPr>
              <a:tblGrid>
                <a:gridCol w="1504109">
                  <a:extLst>
                    <a:ext uri="{9D8B030D-6E8A-4147-A177-3AD203B41FA5}">
                      <a16:colId xmlns:a16="http://schemas.microsoft.com/office/drawing/2014/main" val="1726745666"/>
                    </a:ext>
                  </a:extLst>
                </a:gridCol>
                <a:gridCol w="2957109">
                  <a:extLst>
                    <a:ext uri="{9D8B030D-6E8A-4147-A177-3AD203B41FA5}">
                      <a16:colId xmlns:a16="http://schemas.microsoft.com/office/drawing/2014/main" val="3715912780"/>
                    </a:ext>
                  </a:extLst>
                </a:gridCol>
                <a:gridCol w="3778527">
                  <a:extLst>
                    <a:ext uri="{9D8B030D-6E8A-4147-A177-3AD203B41FA5}">
                      <a16:colId xmlns:a16="http://schemas.microsoft.com/office/drawing/2014/main" val="888401918"/>
                    </a:ext>
                  </a:extLst>
                </a:gridCol>
              </a:tblGrid>
              <a:tr h="867455">
                <a:tc>
                  <a:txBody>
                    <a:bodyPr/>
                    <a:lstStyle/>
                    <a:p>
                      <a:pPr marL="0" marR="0" algn="ctr">
                        <a:spcBef>
                          <a:spcPts val="0"/>
                        </a:spcBef>
                        <a:spcAft>
                          <a:spcPts val="0"/>
                        </a:spcAft>
                      </a:pPr>
                      <a:r>
                        <a:rPr lang="en-US" sz="2200">
                          <a:effectLst/>
                          <a:latin typeface="Avenir Book" panose="02000503020000020003" pitchFamily="2" charset="0"/>
                        </a:rPr>
                        <a:t>Part name</a:t>
                      </a:r>
                      <a:endParaRPr lang="en-US" sz="2200">
                        <a:effectLst/>
                        <a:latin typeface="Avenir Book" panose="02000503020000020003" pitchFamily="2" charset="0"/>
                        <a:ea typeface="Times New Roman" panose="02020603050405020304" pitchFamily="18" charset="0"/>
                      </a:endParaRPr>
                    </a:p>
                  </a:txBody>
                  <a:tcPr marL="73025" marR="73025" marT="0" marB="0" anchor="ctr">
                    <a:solidFill>
                      <a:srgbClr val="57B683"/>
                    </a:solidFill>
                  </a:tcPr>
                </a:tc>
                <a:tc>
                  <a:txBody>
                    <a:bodyPr/>
                    <a:lstStyle/>
                    <a:p>
                      <a:pPr marL="0" marR="0" algn="ctr">
                        <a:spcBef>
                          <a:spcPts val="0"/>
                        </a:spcBef>
                        <a:spcAft>
                          <a:spcPts val="0"/>
                        </a:spcAft>
                      </a:pPr>
                      <a:r>
                        <a:rPr lang="en-US" sz="2200">
                          <a:effectLst/>
                          <a:latin typeface="Avenir Book" panose="02000503020000020003" pitchFamily="2" charset="0"/>
                        </a:rPr>
                        <a:t>Purpose and form</a:t>
                      </a:r>
                      <a:endParaRPr lang="en-US" sz="2200">
                        <a:effectLst/>
                        <a:latin typeface="Avenir Book" panose="02000503020000020003" pitchFamily="2" charset="0"/>
                        <a:ea typeface="Times New Roman" panose="02020603050405020304" pitchFamily="18" charset="0"/>
                      </a:endParaRPr>
                    </a:p>
                  </a:txBody>
                  <a:tcPr marL="63500" marR="63500" marT="63500" marB="63500" anchor="ctr">
                    <a:solidFill>
                      <a:srgbClr val="57B683"/>
                    </a:solidFill>
                  </a:tcPr>
                </a:tc>
                <a:tc>
                  <a:txBody>
                    <a:bodyPr/>
                    <a:lstStyle/>
                    <a:p>
                      <a:pPr marL="0" marR="0" algn="ctr">
                        <a:spcBef>
                          <a:spcPts val="0"/>
                        </a:spcBef>
                        <a:spcAft>
                          <a:spcPts val="0"/>
                        </a:spcAft>
                      </a:pPr>
                      <a:r>
                        <a:rPr lang="en-US" sz="2200">
                          <a:effectLst/>
                          <a:latin typeface="Avenir Book" panose="02000503020000020003" pitchFamily="2" charset="0"/>
                        </a:rPr>
                        <a:t>Evidence from the text</a:t>
                      </a:r>
                      <a:endParaRPr lang="en-US" sz="2200">
                        <a:effectLst/>
                        <a:latin typeface="Avenir Book" panose="02000503020000020003" pitchFamily="2" charset="0"/>
                        <a:ea typeface="Times New Roman" panose="02020603050405020304" pitchFamily="18" charset="0"/>
                      </a:endParaRPr>
                    </a:p>
                  </a:txBody>
                  <a:tcPr marL="63500" marR="63500" marT="63500" marB="63500" anchor="ctr">
                    <a:solidFill>
                      <a:srgbClr val="57B683"/>
                    </a:solidFill>
                  </a:tcPr>
                </a:tc>
                <a:extLst>
                  <a:ext uri="{0D108BD9-81ED-4DB2-BD59-A6C34878D82A}">
                    <a16:rowId xmlns:a16="http://schemas.microsoft.com/office/drawing/2014/main" val="2292149959"/>
                  </a:ext>
                </a:extLst>
              </a:tr>
              <a:tr h="576603">
                <a:tc>
                  <a:txBody>
                    <a:bodyPr/>
                    <a:lstStyle/>
                    <a:p>
                      <a:pPr marL="0" marR="0">
                        <a:spcBef>
                          <a:spcPts val="0"/>
                        </a:spcBef>
                        <a:spcAft>
                          <a:spcPts val="0"/>
                        </a:spcAft>
                      </a:pPr>
                      <a:r>
                        <a:rPr lang="en-US" sz="2200">
                          <a:effectLst/>
                          <a:latin typeface="Avenir Book" panose="02000503020000020003" pitchFamily="2" charset="0"/>
                        </a:rPr>
                        <a:t>Title</a:t>
                      </a:r>
                      <a:endParaRPr lang="en-US" sz="2200">
                        <a:effectLst/>
                        <a:latin typeface="Avenir Book" panose="02000503020000020003" pitchFamily="2" charset="0"/>
                        <a:ea typeface="Times New Roman" panose="02020603050405020304" pitchFamily="18" charset="0"/>
                      </a:endParaRPr>
                    </a:p>
                  </a:txBody>
                  <a:tcPr marL="73025" marR="73025" marT="0" marB="0" anchor="ctr"/>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501506870"/>
                  </a:ext>
                </a:extLst>
              </a:tr>
              <a:tr h="576603">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263326932"/>
                  </a:ext>
                </a:extLst>
              </a:tr>
              <a:tr h="576603">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1739289952"/>
                  </a:ext>
                </a:extLst>
              </a:tr>
              <a:tr h="576603">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4188090894"/>
                  </a:ext>
                </a:extLst>
              </a:tr>
              <a:tr h="576603">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1605897153"/>
                  </a:ext>
                </a:extLst>
              </a:tr>
              <a:tr h="576603">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4288791583"/>
                  </a:ext>
                </a:extLst>
              </a:tr>
            </a:tbl>
          </a:graphicData>
        </a:graphic>
      </p:graphicFrame>
    </p:spTree>
    <p:extLst>
      <p:ext uri="{BB962C8B-B14F-4D97-AF65-F5344CB8AC3E}">
        <p14:creationId xmlns:p14="http://schemas.microsoft.com/office/powerpoint/2010/main" val="49167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0EE5D-D40D-8251-687C-8BC44E3E44A1}"/>
              </a:ext>
            </a:extLst>
          </p:cNvPr>
          <p:cNvSpPr>
            <a:spLocks noGrp="1"/>
          </p:cNvSpPr>
          <p:nvPr>
            <p:ph type="title"/>
          </p:nvPr>
        </p:nvSpPr>
        <p:spPr/>
        <p:txBody>
          <a:bodyPr/>
          <a:lstStyle/>
          <a:p>
            <a:r>
              <a:rPr lang="en-US" sz="2800">
                <a:latin typeface="Avenir Book" panose="02000503020000020003" pitchFamily="2" charset="0"/>
              </a:rPr>
              <a:t>STEP 3  </a:t>
            </a:r>
            <a:br>
              <a:rPr lang="en-US" sz="2800">
                <a:latin typeface="Avenir Book" panose="02000503020000020003" pitchFamily="2" charset="0"/>
              </a:rPr>
            </a:br>
            <a:r>
              <a:rPr lang="en-US" sz="2800">
                <a:effectLst/>
                <a:latin typeface="Avenir Book" panose="02000503020000020003" pitchFamily="2" charset="0"/>
                <a:ea typeface="Times New Roman" panose="02020603050405020304" pitchFamily="18" charset="0"/>
                <a:cs typeface="Times New Roman" panose="02020603050405020304" pitchFamily="18" charset="0"/>
              </a:rPr>
              <a:t>JOVITA IDÁR TEXTUAL FEATURES TABLE</a:t>
            </a:r>
            <a:endParaRPr lang="en-US" sz="2800">
              <a:latin typeface="Avenir Book" panose="02000503020000020003" pitchFamily="2" charset="0"/>
            </a:endParaRPr>
          </a:p>
        </p:txBody>
      </p:sp>
      <p:sp>
        <p:nvSpPr>
          <p:cNvPr id="3" name="Rounded Rectangle 2">
            <a:extLst>
              <a:ext uri="{FF2B5EF4-FFF2-40B4-BE49-F238E27FC236}">
                <a16:creationId xmlns:a16="http://schemas.microsoft.com/office/drawing/2014/main" id="{C990556F-A56A-9C2B-0206-E4D0A72FA7C0}"/>
              </a:ext>
            </a:extLst>
          </p:cNvPr>
          <p:cNvSpPr/>
          <p:nvPr/>
        </p:nvSpPr>
        <p:spPr>
          <a:xfrm>
            <a:off x="8382000" y="242871"/>
            <a:ext cx="530225" cy="516890"/>
          </a:xfrm>
          <a:prstGeom prst="roundRect">
            <a:avLst/>
          </a:prstGeom>
          <a:solidFill>
            <a:srgbClr val="57B683"/>
          </a:solidFill>
          <a:ln>
            <a:no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4" name="Table 3">
            <a:extLst>
              <a:ext uri="{FF2B5EF4-FFF2-40B4-BE49-F238E27FC236}">
                <a16:creationId xmlns:a16="http://schemas.microsoft.com/office/drawing/2014/main" id="{D1E698F5-205E-4AEF-4097-E01DC274C5D6}"/>
              </a:ext>
            </a:extLst>
          </p:cNvPr>
          <p:cNvGraphicFramePr>
            <a:graphicFrameLocks noGrp="1"/>
          </p:cNvGraphicFramePr>
          <p:nvPr>
            <p:extLst>
              <p:ext uri="{D42A27DB-BD31-4B8C-83A1-F6EECF244321}">
                <p14:modId xmlns:p14="http://schemas.microsoft.com/office/powerpoint/2010/main" val="3031604029"/>
              </p:ext>
            </p:extLst>
          </p:nvPr>
        </p:nvGraphicFramePr>
        <p:xfrm>
          <a:off x="522515" y="1877785"/>
          <a:ext cx="8239745" cy="4327073"/>
        </p:xfrm>
        <a:graphic>
          <a:graphicData uri="http://schemas.openxmlformats.org/drawingml/2006/table">
            <a:tbl>
              <a:tblPr>
                <a:tableStyleId>{5C22544A-7EE6-4342-B048-85BDC9FD1C3A}</a:tableStyleId>
              </a:tblPr>
              <a:tblGrid>
                <a:gridCol w="1649185">
                  <a:extLst>
                    <a:ext uri="{9D8B030D-6E8A-4147-A177-3AD203B41FA5}">
                      <a16:colId xmlns:a16="http://schemas.microsoft.com/office/drawing/2014/main" val="1726745666"/>
                    </a:ext>
                  </a:extLst>
                </a:gridCol>
                <a:gridCol w="2812033">
                  <a:extLst>
                    <a:ext uri="{9D8B030D-6E8A-4147-A177-3AD203B41FA5}">
                      <a16:colId xmlns:a16="http://schemas.microsoft.com/office/drawing/2014/main" val="3715912780"/>
                    </a:ext>
                  </a:extLst>
                </a:gridCol>
                <a:gridCol w="3778527">
                  <a:extLst>
                    <a:ext uri="{9D8B030D-6E8A-4147-A177-3AD203B41FA5}">
                      <a16:colId xmlns:a16="http://schemas.microsoft.com/office/drawing/2014/main" val="888401918"/>
                    </a:ext>
                  </a:extLst>
                </a:gridCol>
              </a:tblGrid>
              <a:tr h="867455">
                <a:tc>
                  <a:txBody>
                    <a:bodyPr/>
                    <a:lstStyle/>
                    <a:p>
                      <a:pPr marL="0" marR="0" algn="ctr">
                        <a:spcBef>
                          <a:spcPts val="0"/>
                        </a:spcBef>
                        <a:spcAft>
                          <a:spcPts val="0"/>
                        </a:spcAft>
                      </a:pPr>
                      <a:r>
                        <a:rPr lang="en-US" sz="2200">
                          <a:solidFill>
                            <a:srgbClr val="000000"/>
                          </a:solidFill>
                          <a:effectLst/>
                          <a:latin typeface="Avenir Book" panose="02000503020000020003" pitchFamily="2" charset="0"/>
                          <a:ea typeface="Times New Roman" panose="02020603050405020304" pitchFamily="18" charset="0"/>
                        </a:rPr>
                        <a:t>Textual feature</a:t>
                      </a:r>
                      <a:endParaRPr lang="en-US" sz="2200">
                        <a:effectLst/>
                        <a:latin typeface="Times New Roman" panose="02020603050405020304" pitchFamily="18" charset="0"/>
                        <a:ea typeface="Times New Roman" panose="02020603050405020304" pitchFamily="18" charset="0"/>
                      </a:endParaRPr>
                    </a:p>
                  </a:txBody>
                  <a:tcPr marL="73025" marR="73025" marT="0" marB="0" anchor="ctr">
                    <a:solidFill>
                      <a:srgbClr val="57B683"/>
                    </a:solidFill>
                  </a:tcPr>
                </a:tc>
                <a:tc>
                  <a:txBody>
                    <a:bodyPr/>
                    <a:lstStyle/>
                    <a:p>
                      <a:pPr marL="0" marR="0" algn="ctr">
                        <a:spcBef>
                          <a:spcPts val="0"/>
                        </a:spcBef>
                        <a:spcAft>
                          <a:spcPts val="0"/>
                        </a:spcAft>
                      </a:pPr>
                      <a:r>
                        <a:rPr lang="en-US" sz="2200">
                          <a:solidFill>
                            <a:srgbClr val="000000"/>
                          </a:solidFill>
                          <a:effectLst/>
                          <a:latin typeface="Avenir Book"/>
                          <a:ea typeface="Times New Roman" panose="02020603050405020304" pitchFamily="18" charset="0"/>
                        </a:rPr>
                        <a:t>Purpose and form</a:t>
                      </a:r>
                      <a:endParaRPr lang="en-US" sz="2200">
                        <a:effectLst/>
                        <a:latin typeface="Times New Roman"/>
                        <a:ea typeface="Times New Roman" panose="02020603050405020304" pitchFamily="18" charset="0"/>
                      </a:endParaRPr>
                    </a:p>
                  </a:txBody>
                  <a:tcPr marL="63500" marR="63500" marT="63500" marB="63500" anchor="ctr">
                    <a:solidFill>
                      <a:srgbClr val="57B683"/>
                    </a:solidFill>
                  </a:tcPr>
                </a:tc>
                <a:tc>
                  <a:txBody>
                    <a:bodyPr/>
                    <a:lstStyle/>
                    <a:p>
                      <a:pPr marL="0" marR="0" algn="ctr">
                        <a:spcBef>
                          <a:spcPts val="0"/>
                        </a:spcBef>
                        <a:spcAft>
                          <a:spcPts val="0"/>
                        </a:spcAft>
                      </a:pPr>
                      <a:r>
                        <a:rPr lang="en-US" sz="2200">
                          <a:solidFill>
                            <a:srgbClr val="000000"/>
                          </a:solidFill>
                          <a:effectLst/>
                          <a:latin typeface="Avenir Book" panose="02000503020000020003" pitchFamily="2" charset="0"/>
                          <a:ea typeface="Times New Roman" panose="02020603050405020304" pitchFamily="18" charset="0"/>
                        </a:rPr>
                        <a:t>Evidence from the text</a:t>
                      </a:r>
                      <a:endParaRPr lang="en-US" sz="2200">
                        <a:effectLst/>
                        <a:latin typeface="Times New Roman" panose="02020603050405020304" pitchFamily="18" charset="0"/>
                        <a:ea typeface="Times New Roman" panose="02020603050405020304" pitchFamily="18" charset="0"/>
                      </a:endParaRPr>
                    </a:p>
                  </a:txBody>
                  <a:tcPr marL="63500" marR="63500" marT="63500" marB="63500" anchor="ctr">
                    <a:solidFill>
                      <a:srgbClr val="57B683"/>
                    </a:solidFill>
                  </a:tcPr>
                </a:tc>
                <a:extLst>
                  <a:ext uri="{0D108BD9-81ED-4DB2-BD59-A6C34878D82A}">
                    <a16:rowId xmlns:a16="http://schemas.microsoft.com/office/drawing/2014/main" val="2292149959"/>
                  </a:ext>
                </a:extLst>
              </a:tr>
              <a:tr h="576603">
                <a:tc rowSpan="2">
                  <a:txBody>
                    <a:bodyPr/>
                    <a:lstStyle/>
                    <a:p>
                      <a:pPr marL="0" marR="0">
                        <a:spcBef>
                          <a:spcPts val="0"/>
                        </a:spcBef>
                        <a:spcAft>
                          <a:spcPts val="0"/>
                        </a:spcAft>
                      </a:pPr>
                      <a:r>
                        <a:rPr lang="en-US" sz="2200">
                          <a:effectLst/>
                          <a:latin typeface="Avenir Book" panose="02000503020000020003" pitchFamily="2" charset="0"/>
                          <a:ea typeface="Times New Roman" panose="02020603050405020304" pitchFamily="18" charset="0"/>
                        </a:rPr>
                        <a:t>Apposition</a:t>
                      </a:r>
                    </a:p>
                    <a:p>
                      <a:pPr marL="0" marR="0">
                        <a:spcBef>
                          <a:spcPts val="0"/>
                        </a:spcBef>
                        <a:spcAft>
                          <a:spcPts val="0"/>
                        </a:spcAft>
                      </a:pPr>
                      <a:r>
                        <a:rPr lang="en-US" sz="2200">
                          <a:effectLst/>
                          <a:latin typeface="Avenir Book" panose="02000503020000020003" pitchFamily="2" charset="0"/>
                        </a:rPr>
                        <a:t> </a:t>
                      </a:r>
                    </a:p>
                  </a:txBody>
                  <a:tcPr marL="73025" marR="73025" marT="0" marB="0" anchor="ctr"/>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rowSpan="2">
                  <a:txBody>
                    <a:bodyPr/>
                    <a:lstStyle/>
                    <a:p>
                      <a:pPr marL="0" marR="0">
                        <a:spcBef>
                          <a:spcPts val="0"/>
                        </a:spcBef>
                        <a:spcAft>
                          <a:spcPts val="0"/>
                        </a:spcAft>
                      </a:pPr>
                      <a:r>
                        <a:rPr lang="en-US" sz="2200">
                          <a:effectLst/>
                          <a:latin typeface="Avenir Book" panose="02000503020000020003" pitchFamily="2" charset="0"/>
                        </a:rPr>
                        <a:t> </a:t>
                      </a:r>
                    </a:p>
                    <a:p>
                      <a:pPr marL="0" marR="0">
                        <a:spcBef>
                          <a:spcPts val="0"/>
                        </a:spcBef>
                        <a:spcAft>
                          <a:spcPts val="0"/>
                        </a:spcAft>
                      </a:pPr>
                      <a:r>
                        <a:rPr lang="en-US" sz="2200">
                          <a:effectLst/>
                          <a:latin typeface="Avenir Book" panose="02000503020000020003" pitchFamily="2" charset="0"/>
                        </a:rPr>
                        <a:t> </a:t>
                      </a:r>
                    </a:p>
                  </a:txBody>
                  <a:tcPr marL="63500" marR="63500" marT="63500" marB="63500"/>
                </a:tc>
                <a:extLst>
                  <a:ext uri="{0D108BD9-81ED-4DB2-BD59-A6C34878D82A}">
                    <a16:rowId xmlns:a16="http://schemas.microsoft.com/office/drawing/2014/main" val="501506870"/>
                  </a:ext>
                </a:extLst>
              </a:tr>
              <a:tr h="576603">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263326932"/>
                  </a:ext>
                </a:extLst>
              </a:tr>
              <a:tr h="576603">
                <a:tc rowSpan="2">
                  <a:txBody>
                    <a:bodyPr/>
                    <a:lstStyle/>
                    <a:p>
                      <a:pPr marL="0" marR="0">
                        <a:spcBef>
                          <a:spcPts val="0"/>
                        </a:spcBef>
                        <a:spcAft>
                          <a:spcPts val="0"/>
                        </a:spcAft>
                      </a:pPr>
                      <a:r>
                        <a:rPr lang="en-US" sz="2200">
                          <a:effectLst/>
                          <a:latin typeface="Avenir Book" panose="02000503020000020003" pitchFamily="2" charset="0"/>
                        </a:rPr>
                        <a:t>Time markers</a:t>
                      </a:r>
                    </a:p>
                    <a:p>
                      <a:pPr marL="0" marR="0">
                        <a:spcBef>
                          <a:spcPts val="0"/>
                        </a:spcBef>
                        <a:spcAft>
                          <a:spcPts val="0"/>
                        </a:spcAft>
                      </a:pPr>
                      <a:r>
                        <a:rPr lang="en-US" sz="2200">
                          <a:effectLst/>
                          <a:latin typeface="Avenir Book" panose="02000503020000020003" pitchFamily="2" charset="0"/>
                        </a:rPr>
                        <a:t> </a:t>
                      </a:r>
                    </a:p>
                  </a:txBody>
                  <a:tcPr marL="73025" marR="73025" marT="0" marB="0" anchor="ctr"/>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rowSpan="2">
                  <a:txBody>
                    <a:bodyPr/>
                    <a:lstStyle/>
                    <a:p>
                      <a:pPr marL="0" marR="0">
                        <a:spcBef>
                          <a:spcPts val="0"/>
                        </a:spcBef>
                        <a:spcAft>
                          <a:spcPts val="0"/>
                        </a:spcAft>
                      </a:pPr>
                      <a:r>
                        <a:rPr lang="en-US" sz="2200">
                          <a:effectLst/>
                          <a:latin typeface="Avenir Book" panose="02000503020000020003" pitchFamily="2" charset="0"/>
                        </a:rPr>
                        <a:t> </a:t>
                      </a:r>
                    </a:p>
                    <a:p>
                      <a:pPr marL="0" marR="0">
                        <a:spcBef>
                          <a:spcPts val="0"/>
                        </a:spcBef>
                        <a:spcAft>
                          <a:spcPts val="0"/>
                        </a:spcAft>
                      </a:pPr>
                      <a:r>
                        <a:rPr lang="en-US" sz="2200">
                          <a:effectLst/>
                          <a:latin typeface="Avenir Book" panose="02000503020000020003" pitchFamily="2" charset="0"/>
                        </a:rPr>
                        <a:t> </a:t>
                      </a:r>
                    </a:p>
                  </a:txBody>
                  <a:tcPr marL="63500" marR="63500" marT="63500" marB="63500"/>
                </a:tc>
                <a:extLst>
                  <a:ext uri="{0D108BD9-81ED-4DB2-BD59-A6C34878D82A}">
                    <a16:rowId xmlns:a16="http://schemas.microsoft.com/office/drawing/2014/main" val="1739289952"/>
                  </a:ext>
                </a:extLst>
              </a:tr>
              <a:tr h="576603">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endParaRPr lang="en-US" sz="2200">
                        <a:effectLst/>
                        <a:latin typeface="Avenir Book"/>
                        <a:ea typeface="Times New Roman" panose="02020603050405020304" pitchFamily="18" charset="0"/>
                      </a:endParaRPr>
                    </a:p>
                  </a:txBody>
                  <a:tcPr marL="63500" marR="63500" marT="63500" marB="63500"/>
                </a:tc>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4188090894"/>
                  </a:ext>
                </a:extLst>
              </a:tr>
              <a:tr h="576603">
                <a:tc rowSpan="2">
                  <a:txBody>
                    <a:bodyPr/>
                    <a:lstStyle/>
                    <a:p>
                      <a:pPr marL="0" marR="0">
                        <a:spcBef>
                          <a:spcPts val="0"/>
                        </a:spcBef>
                        <a:spcAft>
                          <a:spcPts val="0"/>
                        </a:spcAft>
                      </a:pPr>
                      <a:r>
                        <a:rPr lang="en-US" sz="2200">
                          <a:effectLst/>
                          <a:latin typeface="Avenir Book" panose="02000503020000020003" pitchFamily="2" charset="0"/>
                        </a:rPr>
                        <a:t>Reported speech</a:t>
                      </a:r>
                    </a:p>
                    <a:p>
                      <a:pPr marL="0" marR="0">
                        <a:spcBef>
                          <a:spcPts val="0"/>
                        </a:spcBef>
                        <a:spcAft>
                          <a:spcPts val="0"/>
                        </a:spcAft>
                      </a:pPr>
                      <a:r>
                        <a:rPr lang="en-US" sz="2200">
                          <a:effectLst/>
                          <a:latin typeface="Avenir Book" panose="02000503020000020003" pitchFamily="2" charset="0"/>
                        </a:rPr>
                        <a:t> </a:t>
                      </a:r>
                    </a:p>
                  </a:txBody>
                  <a:tcPr marL="73025" marR="73025" marT="0" marB="0" anchor="ctr"/>
                </a:tc>
                <a:tc>
                  <a:txBody>
                    <a:bodyPr/>
                    <a:lstStyle/>
                    <a:p>
                      <a:pPr marL="0" marR="0">
                        <a:spcBef>
                          <a:spcPts val="0"/>
                        </a:spcBef>
                        <a:spcAft>
                          <a:spcPts val="0"/>
                        </a:spcAft>
                      </a:pPr>
                      <a:endParaRPr lang="en-US" sz="2200">
                        <a:effectLst/>
                        <a:latin typeface="Avenir Book"/>
                        <a:ea typeface="Times New Roman" panose="02020603050405020304" pitchFamily="18" charset="0"/>
                      </a:endParaRPr>
                    </a:p>
                  </a:txBody>
                  <a:tcPr marL="63500" marR="63500" marT="63500" marB="63500"/>
                </a:tc>
                <a:tc rowSpan="2">
                  <a:txBody>
                    <a:bodyPr/>
                    <a:lstStyle/>
                    <a:p>
                      <a:pPr marL="0" marR="0">
                        <a:spcBef>
                          <a:spcPts val="0"/>
                        </a:spcBef>
                        <a:spcAft>
                          <a:spcPts val="0"/>
                        </a:spcAft>
                      </a:pPr>
                      <a:r>
                        <a:rPr lang="en-US" sz="2200">
                          <a:effectLst/>
                          <a:latin typeface="Avenir Book" panose="02000503020000020003" pitchFamily="2" charset="0"/>
                        </a:rPr>
                        <a:t> </a:t>
                      </a:r>
                    </a:p>
                    <a:p>
                      <a:pPr marL="0" marR="0">
                        <a:spcBef>
                          <a:spcPts val="0"/>
                        </a:spcBef>
                        <a:spcAft>
                          <a:spcPts val="0"/>
                        </a:spcAft>
                      </a:pPr>
                      <a:r>
                        <a:rPr lang="en-US" sz="2200">
                          <a:effectLst/>
                          <a:latin typeface="Avenir Book" panose="02000503020000020003" pitchFamily="2" charset="0"/>
                        </a:rPr>
                        <a:t> </a:t>
                      </a:r>
                    </a:p>
                  </a:txBody>
                  <a:tcPr marL="63500" marR="63500" marT="63500" marB="63500"/>
                </a:tc>
                <a:extLst>
                  <a:ext uri="{0D108BD9-81ED-4DB2-BD59-A6C34878D82A}">
                    <a16:rowId xmlns:a16="http://schemas.microsoft.com/office/drawing/2014/main" val="1605897153"/>
                  </a:ext>
                </a:extLst>
              </a:tr>
              <a:tr h="576603">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73025" marR="73025" marT="0" marB="0"/>
                </a:tc>
                <a:tc>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tc vMerge="1">
                  <a:txBody>
                    <a:bodyPr/>
                    <a:lstStyle/>
                    <a:p>
                      <a:pPr marL="0" marR="0">
                        <a:spcBef>
                          <a:spcPts val="0"/>
                        </a:spcBef>
                        <a:spcAft>
                          <a:spcPts val="0"/>
                        </a:spcAft>
                      </a:pPr>
                      <a:r>
                        <a:rPr lang="en-US" sz="2200">
                          <a:effectLst/>
                          <a:latin typeface="Avenir Book" panose="02000503020000020003" pitchFamily="2" charset="0"/>
                        </a:rPr>
                        <a:t> </a:t>
                      </a:r>
                      <a:endParaRPr lang="en-US" sz="2200">
                        <a:effectLst/>
                        <a:latin typeface="Avenir Book" panose="02000503020000020003" pitchFamily="2" charset="0"/>
                        <a:ea typeface="Times New Roman" panose="02020603050405020304" pitchFamily="18" charset="0"/>
                      </a:endParaRPr>
                    </a:p>
                  </a:txBody>
                  <a:tcPr marL="63500" marR="63500" marT="63500" marB="63500"/>
                </a:tc>
                <a:extLst>
                  <a:ext uri="{0D108BD9-81ED-4DB2-BD59-A6C34878D82A}">
                    <a16:rowId xmlns:a16="http://schemas.microsoft.com/office/drawing/2014/main" val="4288791583"/>
                  </a:ext>
                </a:extLst>
              </a:tr>
            </a:tbl>
          </a:graphicData>
        </a:graphic>
      </p:graphicFrame>
    </p:spTree>
    <p:extLst>
      <p:ext uri="{BB962C8B-B14F-4D97-AF65-F5344CB8AC3E}">
        <p14:creationId xmlns:p14="http://schemas.microsoft.com/office/powerpoint/2010/main" val="4101136954"/>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vantage">
  <a:themeElements>
    <a:clrScheme name="CILC">
      <a:dk1>
        <a:sysClr val="windowText" lastClr="000000"/>
      </a:dk1>
      <a:lt1>
        <a:sysClr val="window" lastClr="FFFFFF"/>
      </a:lt1>
      <a:dk2>
        <a:srgbClr val="1C4D56"/>
      </a:dk2>
      <a:lt2>
        <a:srgbClr val="C5C7C9"/>
      </a:lt2>
      <a:accent1>
        <a:srgbClr val="1C4D56"/>
      </a:accent1>
      <a:accent2>
        <a:srgbClr val="ED9D1E"/>
      </a:accent2>
      <a:accent3>
        <a:srgbClr val="025EAB"/>
      </a:accent3>
      <a:accent4>
        <a:srgbClr val="01AA4F"/>
      </a:accent4>
      <a:accent5>
        <a:srgbClr val="4BACC6"/>
      </a:accent5>
      <a:accent6>
        <a:srgbClr val="FEC40D"/>
      </a:accent6>
      <a:hlink>
        <a:srgbClr val="C1D029"/>
      </a:hlink>
      <a:folHlink>
        <a:srgbClr val="C1D029"/>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LCCN Multilingualism Symposium Slides_091916">
  <a:themeElements>
    <a:clrScheme name="Custom 1">
      <a:dk1>
        <a:srgbClr val="000000"/>
      </a:dk1>
      <a:lt1>
        <a:sysClr val="window" lastClr="FFFFFF"/>
      </a:lt1>
      <a:dk2>
        <a:srgbClr val="1C4856"/>
      </a:dk2>
      <a:lt2>
        <a:srgbClr val="C7C7C7"/>
      </a:lt2>
      <a:accent1>
        <a:srgbClr val="025EAB"/>
      </a:accent1>
      <a:accent2>
        <a:srgbClr val="ED9D1E"/>
      </a:accent2>
      <a:accent3>
        <a:srgbClr val="C1D029"/>
      </a:accent3>
      <a:accent4>
        <a:srgbClr val="01AA4F"/>
      </a:accent4>
      <a:accent5>
        <a:srgbClr val="0294D1"/>
      </a:accent5>
      <a:accent6>
        <a:srgbClr val="FEC40D"/>
      </a:accent6>
      <a:hlink>
        <a:srgbClr val="8DC64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2_LCCN Multilingualism Symposium Slides_091916">
  <a:themeElements>
    <a:clrScheme name="Custom 1">
      <a:dk1>
        <a:srgbClr val="000000"/>
      </a:dk1>
      <a:lt1>
        <a:sysClr val="window" lastClr="FFFFFF"/>
      </a:lt1>
      <a:dk2>
        <a:srgbClr val="1C4856"/>
      </a:dk2>
      <a:lt2>
        <a:srgbClr val="C7C7C7"/>
      </a:lt2>
      <a:accent1>
        <a:srgbClr val="025EAB"/>
      </a:accent1>
      <a:accent2>
        <a:srgbClr val="ED9D1E"/>
      </a:accent2>
      <a:accent3>
        <a:srgbClr val="C1D029"/>
      </a:accent3>
      <a:accent4>
        <a:srgbClr val="01AA4F"/>
      </a:accent4>
      <a:accent5>
        <a:srgbClr val="0294D1"/>
      </a:accent5>
      <a:accent6>
        <a:srgbClr val="FEC40D"/>
      </a:accent6>
      <a:hlink>
        <a:srgbClr val="8DC64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1_LCCN Multilingualism Symposium Slides_091916">
  <a:themeElements>
    <a:clrScheme name="Custom 1">
      <a:dk1>
        <a:srgbClr val="000000"/>
      </a:dk1>
      <a:lt1>
        <a:sysClr val="window" lastClr="FFFFFF"/>
      </a:lt1>
      <a:dk2>
        <a:srgbClr val="1C4856"/>
      </a:dk2>
      <a:lt2>
        <a:srgbClr val="C7C7C7"/>
      </a:lt2>
      <a:accent1>
        <a:srgbClr val="025EAB"/>
      </a:accent1>
      <a:accent2>
        <a:srgbClr val="ED9D1E"/>
      </a:accent2>
      <a:accent3>
        <a:srgbClr val="C1D029"/>
      </a:accent3>
      <a:accent4>
        <a:srgbClr val="01AA4F"/>
      </a:accent4>
      <a:accent5>
        <a:srgbClr val="0294D1"/>
      </a:accent5>
      <a:accent6>
        <a:srgbClr val="FEC40D"/>
      </a:accent6>
      <a:hlink>
        <a:srgbClr val="8DC64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LCCN Multilingualism Symposium Slides_091916.thmx</Template>
  <TotalTime>59</TotalTime>
  <Words>856</Words>
  <Application>Microsoft Office PowerPoint</Application>
  <PresentationFormat>On-screen Show (4:3)</PresentationFormat>
  <Paragraphs>239</Paragraphs>
  <Slides>24</Slides>
  <Notes>0</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24</vt:i4>
      </vt:variant>
    </vt:vector>
  </HeadingPairs>
  <TitlesOfParts>
    <vt:vector size="39" baseType="lpstr">
      <vt:lpstr>Arial</vt:lpstr>
      <vt:lpstr>Avenir   </vt:lpstr>
      <vt:lpstr>Avenir Book</vt:lpstr>
      <vt:lpstr>Avenir Light</vt:lpstr>
      <vt:lpstr>Calibri</vt:lpstr>
      <vt:lpstr>Courier New</vt:lpstr>
      <vt:lpstr>Rockwell</vt:lpstr>
      <vt:lpstr>Symbol</vt:lpstr>
      <vt:lpstr>Times New Roman</vt:lpstr>
      <vt:lpstr>Wingdings</vt:lpstr>
      <vt:lpstr>Advantage</vt:lpstr>
      <vt:lpstr>Custom Design</vt:lpstr>
      <vt:lpstr>LCCN Multilingualism Symposium Slides_091916</vt:lpstr>
      <vt:lpstr>2_LCCN Multilingualism Symposium Slides_091916</vt:lpstr>
      <vt:lpstr>1_LCCN Multilingualism Symposium Slides_091916</vt:lpstr>
      <vt:lpstr>PowerPoint Presentation</vt:lpstr>
      <vt:lpstr>Building Knowledge of the Topic</vt:lpstr>
      <vt:lpstr>GUIDED READING</vt:lpstr>
      <vt:lpstr>Step 2 - content chart</vt:lpstr>
      <vt:lpstr>Step 2 - Timeline chart</vt:lpstr>
      <vt:lpstr>Step 2 - GENRE</vt:lpstr>
      <vt:lpstr>DECONSTRUCTION</vt:lpstr>
      <vt:lpstr>STEP 3   JOVITA IDÁR GENRE TABLE </vt:lpstr>
      <vt:lpstr>STEP 3   JOVITA IDÁR TEXTUAL FEATURES TABLE</vt:lpstr>
      <vt:lpstr>PowerPoint Presentation</vt:lpstr>
      <vt:lpstr> APPOSITION - PURPOSE  Version 1 (Original) </vt:lpstr>
      <vt:lpstr>APPOSITION - PURPOSE  Version W/O Apposition</vt:lpstr>
      <vt:lpstr>Apposition - Form</vt:lpstr>
      <vt:lpstr>PowerPoint Presentation</vt:lpstr>
      <vt:lpstr>JI life chronology</vt:lpstr>
      <vt:lpstr>JI Text’s chronology</vt:lpstr>
      <vt:lpstr>Time markers - FORM</vt:lpstr>
      <vt:lpstr>PowerPoint Presentation</vt:lpstr>
      <vt:lpstr>Reported Speech - Form</vt:lpstr>
      <vt:lpstr>Reported Speech - Form</vt:lpstr>
      <vt:lpstr>JOINT CONSTRUCTION</vt:lpstr>
      <vt:lpstr>REMEDIOS VARO  SHORT BIOGRAPHY OUTLINE</vt:lpstr>
      <vt:lpstr>INDEPENDENT CONSTRUCTION</vt:lpstr>
      <vt:lpstr>Acknowledgments</vt:lpstr>
    </vt:vector>
  </TitlesOfParts>
  <Company>Graduate Center CUNY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Wetmore, Danielle</dc:creator>
  <cp:lastModifiedBy>Syelle</cp:lastModifiedBy>
  <cp:revision>1</cp:revision>
  <cp:lastPrinted>2016-11-18T18:52:15Z</cp:lastPrinted>
  <dcterms:created xsi:type="dcterms:W3CDTF">2014-11-10T20:06:46Z</dcterms:created>
  <dcterms:modified xsi:type="dcterms:W3CDTF">2025-10-29T15:20:19Z</dcterms:modified>
</cp:coreProperties>
</file>