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7" r:id="rId2"/>
    <p:sldId id="287" r:id="rId3"/>
    <p:sldId id="282" r:id="rId4"/>
    <p:sldId id="283" r:id="rId5"/>
    <p:sldId id="281" r:id="rId6"/>
    <p:sldId id="294" r:id="rId7"/>
    <p:sldId id="279" r:id="rId8"/>
    <p:sldId id="295" r:id="rId9"/>
    <p:sldId id="293" r:id="rId10"/>
    <p:sldId id="296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53"/>
    <p:restoredTop sz="94712"/>
  </p:normalViewPr>
  <p:slideViewPr>
    <p:cSldViewPr snapToGrid="0" snapToObjects="1">
      <p:cViewPr varScale="1">
        <p:scale>
          <a:sx n="113" d="100"/>
          <a:sy n="113" d="100"/>
        </p:scale>
        <p:origin x="7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5ABB8-3B51-1944-B5DD-6766E8686C4F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BAC54-BA7B-6748-804A-10FC480EC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03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9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53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0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9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8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0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4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06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3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4F98A-0BEF-3742-A9B9-336BE9BBDC8E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B2C9-C978-914C-BAB5-65CF5036D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9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https://www.history.com/.image/t_share/MTU3ODc4NjA1MTI3NTU4ODc5/image-placeholder-title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F33B6-D69D-100F-F53F-D90515DC9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965580"/>
            <a:ext cx="5204489" cy="31605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Patterns of Immigration, Migration, and Marginalization (1840-1920)</a:t>
            </a:r>
          </a:p>
        </p:txBody>
      </p:sp>
      <p:sp>
        <p:nvSpPr>
          <p:cNvPr id="15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19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4903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uzzle pieces">
            <a:extLst>
              <a:ext uri="{FF2B5EF4-FFF2-40B4-BE49-F238E27FC236}">
                <a16:creationId xmlns:a16="http://schemas.microsoft.com/office/drawing/2014/main" id="{B8B621F3-4652-4E69-8CCB-FFD0A41A49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4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5CE4B-3001-F235-8B14-444FA98B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Could the marginalization of immigrant workers still happen today?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410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C3AECBB3-08F4-10EC-F710-06839CB06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2092F-2588-ECBC-EFA8-924CA47D1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Upcoming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63CBD-94F2-0C36-EF67-16B8B79D1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Sunday – Oral History Part III: The Transcript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Week</a:t>
            </a:r>
          </a:p>
          <a:p>
            <a:pPr lvl="1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Great Depression and Great Migrations</a:t>
            </a:r>
          </a:p>
          <a:p>
            <a:pPr lvl="1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Immigration and Migration from the Caribbean to U.S. Cities</a:t>
            </a:r>
          </a:p>
        </p:txBody>
      </p:sp>
    </p:spTree>
    <p:extLst>
      <p:ext uri="{BB962C8B-B14F-4D97-AF65-F5344CB8AC3E}">
        <p14:creationId xmlns:p14="http://schemas.microsoft.com/office/powerpoint/2010/main" val="3875751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A11B1-0444-F647-84F0-0123E403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83242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Becoming an Immigrant Urban Society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3B051-E5DD-86D6-0A3B-0F0377AD1731}"/>
              </a:ext>
            </a:extLst>
          </p:cNvPr>
          <p:cNvSpPr txBox="1"/>
          <p:nvPr/>
        </p:nvSpPr>
        <p:spPr>
          <a:xfrm>
            <a:off x="871442" y="2447337"/>
            <a:ext cx="4353116" cy="37704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Agenda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Treatment of Irish, Chinese, Jewish and Italian immigrants to U.S. cities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Goals of dehumanizing these groups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Repercussions for these immigrants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Resistance strategies employed by activists from these communities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“History doesn’t repeat itself, but it often rhythms” – Mark Twain</a:t>
            </a:r>
          </a:p>
        </p:txBody>
      </p:sp>
      <p:pic>
        <p:nvPicPr>
          <p:cNvPr id="4" name="Picture 2" descr="The Explosive Growth of American Cities | United States History II">
            <a:extLst>
              <a:ext uri="{FF2B5EF4-FFF2-40B4-BE49-F238E27FC236}">
                <a16:creationId xmlns:a16="http://schemas.microsoft.com/office/drawing/2014/main" id="{0F894297-1B12-26F1-8722-4625ABCD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1" y="2198554"/>
            <a:ext cx="4797056" cy="25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85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7" name="Freeform: Shape 126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F99703A-5DEA-2498-090E-95D5F8F78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516"/>
          <a:stretch/>
        </p:blipFill>
        <p:spPr bwMode="auto"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22;p6">
            <a:extLst>
              <a:ext uri="{FF2B5EF4-FFF2-40B4-BE49-F238E27FC236}">
                <a16:creationId xmlns:a16="http://schemas.microsoft.com/office/drawing/2014/main" id="{70289BB5-555B-1555-0F92-AA7C5B7AE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/>
          <a:srcRect t="10538" r="2" b="11867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27D2867-B61E-73C8-44FE-C27DE863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r="13577"/>
          <a:stretch/>
        </p:blipFill>
        <p:spPr bwMode="auto"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29" name="Freeform: Shape 128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30EB15-5498-F1FA-29A8-7782A7879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Irish Immigrants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3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Yellow Peril - Wikipedia">
            <a:extLst>
              <a:ext uri="{FF2B5EF4-FFF2-40B4-BE49-F238E27FC236}">
                <a16:creationId xmlns:a16="http://schemas.microsoft.com/office/drawing/2014/main" id="{5F000018-6871-E198-5E1D-3123EA961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" r="-2" b="-2"/>
          <a:stretch/>
        </p:blipFill>
        <p:spPr bwMode="auto">
          <a:xfrm>
            <a:off x="181899" y="182880"/>
            <a:ext cx="5915025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3B8E3CC6-4AD6-9E70-027E-C3B42E2DF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r="11369" b="-3"/>
          <a:stretch/>
        </p:blipFill>
        <p:spPr bwMode="auto">
          <a:xfrm>
            <a:off x="6095156" y="182880"/>
            <a:ext cx="5915025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C79E477-7B11-C2D8-6C10-601270E4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4" y="557189"/>
            <a:ext cx="10509179" cy="27958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Chinese Immigrants</a:t>
            </a:r>
          </a:p>
        </p:txBody>
      </p:sp>
    </p:spTree>
    <p:extLst>
      <p:ext uri="{BB962C8B-B14F-4D97-AF65-F5344CB8AC3E}">
        <p14:creationId xmlns:p14="http://schemas.microsoft.com/office/powerpoint/2010/main" val="517297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A86F464-5D54-ADEE-A60C-2992DB9B24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199" y="4428000"/>
            <a:ext cx="6143626" cy="1400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Eastern and Southern European Immigrants</a:t>
            </a:r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9D5F3991-A27A-2A52-08B6-462A3F5C9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180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402EFA1C-98FA-00B2-867C-C7E28981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0" r="-3" b="15750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9571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he Irish: Slaves By Another Name » Maureen Mullarkey">
            <a:extLst>
              <a:ext uri="{FF2B5EF4-FFF2-40B4-BE49-F238E27FC236}">
                <a16:creationId xmlns:a16="http://schemas.microsoft.com/office/drawing/2014/main" id="{66035DFA-56FA-AC8E-4D51-7EA2E4B32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5"/>
          <a:stretch/>
        </p:blipFill>
        <p:spPr bwMode="auto">
          <a:xfrm>
            <a:off x="-8" y="-4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927A45D-B5CE-05F0-1AE2-5202F1CB56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8368" y="4522156"/>
            <a:ext cx="4937937" cy="13632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Who benefits if an immigrant or marginalized group is dehumanized?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174" name="Freeform: Shape 6173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6" name="Freeform: Shape 6175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Newspaper with a picture of a soldier">
            <a:extLst>
              <a:ext uri="{FF2B5EF4-FFF2-40B4-BE49-F238E27FC236}">
                <a16:creationId xmlns:a16="http://schemas.microsoft.com/office/drawing/2014/main" id="{196D3C7C-B68D-5ABE-A0E4-A6C16FFE7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57" r="-1" b="9926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152" name="Picture 8" descr="The History of Child Labor in America | The Saturday Evening Post">
            <a:extLst>
              <a:ext uri="{FF2B5EF4-FFF2-40B4-BE49-F238E27FC236}">
                <a16:creationId xmlns:a16="http://schemas.microsoft.com/office/drawing/2014/main" id="{5AC0E0D1-2EF7-1E79-DBA8-E534B5011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r="20411" b="1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8" name="Oval 6177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0" name="Picture 6" descr="Struggling for Work | Chinese | Immigration and Relocation in U.S. History  | Classroom Materials at the Library of Congress | Library of Congress">
            <a:extLst>
              <a:ext uri="{FF2B5EF4-FFF2-40B4-BE49-F238E27FC236}">
                <a16:creationId xmlns:a16="http://schemas.microsoft.com/office/drawing/2014/main" id="{A61FAF58-7E0B-2779-FED6-E19AAE4F7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r="669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80" name="Freeform: Shape 6179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xhsyoung / Working Conditions and the Realities of Urban Life">
            <a:extLst>
              <a:ext uri="{FF2B5EF4-FFF2-40B4-BE49-F238E27FC236}">
                <a16:creationId xmlns:a16="http://schemas.microsoft.com/office/drawing/2014/main" id="{82814EC1-C4FF-2441-BC94-11745C2FB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9631" b="3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82" name="Freeform: Shape 618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4" name="Picture 10" descr="Baby in slum tenement - on stairs | International Center of Photography">
            <a:extLst>
              <a:ext uri="{FF2B5EF4-FFF2-40B4-BE49-F238E27FC236}">
                <a16:creationId xmlns:a16="http://schemas.microsoft.com/office/drawing/2014/main" id="{6D047ACC-3563-8878-6582-7DBC4B1ED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r="6906" b="-2"/>
          <a:stretch/>
        </p:blipFill>
        <p:spPr bwMode="auto"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591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1CCC57-F5CA-D6AC-962D-2ECDB3FA8F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Pitting Working People Against Each Other Distracts from Gross Inequity</a:t>
            </a:r>
          </a:p>
        </p:txBody>
      </p:sp>
      <p:pic>
        <p:nvPicPr>
          <p:cNvPr id="1026" name="Picture 2" descr="That foreigner wants your cookie! : r/antiwork">
            <a:extLst>
              <a:ext uri="{FF2B5EF4-FFF2-40B4-BE49-F238E27FC236}">
                <a16:creationId xmlns:a16="http://schemas.microsoft.com/office/drawing/2014/main" id="{86251D01-3CB7-6B1F-0647-C7D0D3A8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859645"/>
            <a:ext cx="6780700" cy="513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96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5A1C4-4FE3-B405-EF9D-83EE6910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Violence and Exclusion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Burning of Chinatown San José, CA (1887)">
            <a:extLst>
              <a:ext uri="{FF2B5EF4-FFF2-40B4-BE49-F238E27FC236}">
                <a16:creationId xmlns:a16="http://schemas.microsoft.com/office/drawing/2014/main" id="{1EAD7412-6E93-3ED1-81F3-E1ED7E14E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3" r="-1" b="-1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nstead of Columbus Day, Italian-Americans Should Celebrate Sacco and  Vanzetti Day on August 23 | Teen Vogue">
            <a:extLst>
              <a:ext uri="{FF2B5EF4-FFF2-40B4-BE49-F238E27FC236}">
                <a16:creationId xmlns:a16="http://schemas.microsoft.com/office/drawing/2014/main" id="{82C9FA89-A0A7-B256-119E-2E58F6D18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3" r="-4" b="-4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What Happened at the Rock Springs Massacre? | Britannica">
            <a:extLst>
              <a:ext uri="{FF2B5EF4-FFF2-40B4-BE49-F238E27FC236}">
                <a16:creationId xmlns:a16="http://schemas.microsoft.com/office/drawing/2014/main" id="{DD380746-249C-E857-AEDF-B887367D9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r="16017" b="-1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2" descr="Primary Source: Political Cartoon, &quot;Whose U.S. Is This Anyway?&quot; -  Re-imagining Migration">
            <a:extLst>
              <a:ext uri="{FF2B5EF4-FFF2-40B4-BE49-F238E27FC236}">
                <a16:creationId xmlns:a16="http://schemas.microsoft.com/office/drawing/2014/main" id="{A7E3692B-F609-957C-065D-61FAB2585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0" r="2" b="2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Painting depicting the burning of an Irish Catholic church in Maine. (Credit: National Gallery of Art)">
            <a:extLst>
              <a:ext uri="{FF2B5EF4-FFF2-40B4-BE49-F238E27FC236}">
                <a16:creationId xmlns:a16="http://schemas.microsoft.com/office/drawing/2014/main" id="{44BCA264-0C60-EDA7-67AC-120FC9021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9" r="17198" b="4"/>
          <a:stretch>
            <a:fillRect/>
          </a:stretch>
        </p:blipFill>
        <p:spPr bwMode="auto"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105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D91A312-0262-C0BD-8519-6F0643197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r="6" b="6"/>
          <a:stretch/>
        </p:blipFill>
        <p:spPr bwMode="auto"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42F2D60-5DA3-A1E0-686B-49D54E16A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r="2" b="2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5613E2B-3E10-79AA-5855-A62903835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 r="5" b="22234"/>
          <a:stretch/>
        </p:blipFill>
        <p:spPr bwMode="auto">
          <a:xfrm>
            <a:off x="4680150" y="2626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7C6B0BF8-4840-E9B3-C394-765523534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6" r="-2" b="9487"/>
          <a:stretch/>
        </p:blipFill>
        <p:spPr bwMode="auto"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28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94" name="Picture 10">
            <a:extLst>
              <a:ext uri="{FF2B5EF4-FFF2-40B4-BE49-F238E27FC236}">
                <a16:creationId xmlns:a16="http://schemas.microsoft.com/office/drawing/2014/main" id="{9051B498-EA26-7B0B-49D8-28FC240CD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r="1" b="1"/>
          <a:stretch/>
        </p:blipFill>
        <p:spPr bwMode="auto"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D719250-7A79-9306-517C-E0552F494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5" r="-3" b="-3"/>
          <a:stretch/>
        </p:blipFill>
        <p:spPr bwMode="auto">
          <a:xfrm>
            <a:off x="709232" y="759616"/>
            <a:ext cx="1047722" cy="59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0279010-D86A-B6A0-FB63-8D91AD6EB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444" y="4316237"/>
            <a:ext cx="52578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Resisting Oppression</a:t>
            </a:r>
          </a:p>
        </p:txBody>
      </p:sp>
    </p:spTree>
    <p:extLst>
      <p:ext uri="{BB962C8B-B14F-4D97-AF65-F5344CB8AC3E}">
        <p14:creationId xmlns:p14="http://schemas.microsoft.com/office/powerpoint/2010/main" val="1477430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113467</TotalTime>
  <Words>141</Words>
  <Application>Microsoft Macintosh PowerPoint</Application>
  <PresentationFormat>Widescreen</PresentationFormat>
  <Paragraphs>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Patterns of Immigration, Migration, and Marginalization (1840-1920)</vt:lpstr>
      <vt:lpstr>Becoming an Immigrant Urban Society</vt:lpstr>
      <vt:lpstr>Irish Immigrants</vt:lpstr>
      <vt:lpstr>Chinese Immigrants</vt:lpstr>
      <vt:lpstr>Eastern and Southern European Immigrants</vt:lpstr>
      <vt:lpstr>Who benefits if an immigrant or marginalized group is dehumanized?</vt:lpstr>
      <vt:lpstr>Pitting Working People Against Each Other Distracts from Gross Inequity</vt:lpstr>
      <vt:lpstr>Violence and Exclusion</vt:lpstr>
      <vt:lpstr>Resisting Oppression</vt:lpstr>
      <vt:lpstr>Could the marginalization of immigrant workers still happen today?</vt:lpstr>
      <vt:lpstr>Upcoming Agenda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End of the Cold War: A World In Ruins</dc:title>
  <dc:creator>Microsoft Office User</dc:creator>
  <cp:lastModifiedBy>Lauren Capellan</cp:lastModifiedBy>
  <cp:revision>28</cp:revision>
  <cp:lastPrinted>2018-04-24T17:36:39Z</cp:lastPrinted>
  <dcterms:created xsi:type="dcterms:W3CDTF">2016-05-04T03:48:16Z</dcterms:created>
  <dcterms:modified xsi:type="dcterms:W3CDTF">2026-05-26T18:33:57Z</dcterms:modified>
</cp:coreProperties>
</file>