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70" r:id="rId5"/>
    <p:sldId id="262" r:id="rId6"/>
    <p:sldId id="515" r:id="rId7"/>
    <p:sldId id="259" r:id="rId8"/>
    <p:sldId id="257" r:id="rId9"/>
    <p:sldId id="528" r:id="rId10"/>
    <p:sldId id="260" r:id="rId11"/>
    <p:sldId id="526" r:id="rId12"/>
    <p:sldId id="527" r:id="rId13"/>
    <p:sldId id="263" r:id="rId14"/>
    <p:sldId id="268" r:id="rId15"/>
    <p:sldId id="529" r:id="rId16"/>
    <p:sldId id="264" r:id="rId17"/>
    <p:sldId id="265" r:id="rId18"/>
    <p:sldId id="266" r:id="rId19"/>
    <p:sldId id="530" r:id="rId20"/>
    <p:sldId id="531" r:id="rId21"/>
    <p:sldId id="267" r:id="rId22"/>
    <p:sldId id="5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 Nicole" id="{9EB0BE19-5530-4BC9-8E63-11D3A4A9F98D}">
          <p14:sldIdLst>
            <p14:sldId id="270"/>
            <p14:sldId id="262"/>
            <p14:sldId id="515"/>
            <p14:sldId id="259"/>
            <p14:sldId id="257"/>
            <p14:sldId id="528"/>
          </p14:sldIdLst>
        </p14:section>
        <p14:section name="Kate/Nicole" id="{6ED4D034-C6EB-43A1-84B8-BA05E337E4CD}">
          <p14:sldIdLst>
            <p14:sldId id="260"/>
            <p14:sldId id="526"/>
            <p14:sldId id="527"/>
            <p14:sldId id="263"/>
            <p14:sldId id="268"/>
            <p14:sldId id="529"/>
            <p14:sldId id="264"/>
            <p14:sldId id="265"/>
            <p14:sldId id="266"/>
            <p14:sldId id="530"/>
            <p14:sldId id="531"/>
          </p14:sldIdLst>
        </p14:section>
        <p14:section name="Victoria" id="{232430E2-ED52-4ED1-951D-5B6C14993D12}">
          <p14:sldIdLst/>
        </p14:section>
        <p14:section name="Closing" id="{EFEAD76D-F4B8-4233-8951-2AD59EE690B4}">
          <p14:sldIdLst>
            <p14:sldId id="267"/>
            <p14:sldId id="5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g" initials="P" lastIdx="2" clrIdx="0">
    <p:extLst>
      <p:ext uri="{19B8F6BF-5375-455C-9EA6-DF929625EA0E}">
        <p15:presenceInfo xmlns:p15="http://schemas.microsoft.com/office/powerpoint/2012/main" userId="P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2F623-E61B-49F4-9F7C-27A716AA120E}" v="132" dt="2021-07-14T17:34:23.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9379" autoAdjust="0"/>
  </p:normalViewPr>
  <p:slideViewPr>
    <p:cSldViewPr snapToGrid="0">
      <p:cViewPr varScale="1">
        <p:scale>
          <a:sx n="50" d="100"/>
          <a:sy n="50" d="100"/>
        </p:scale>
        <p:origin x="71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unn" userId="d9873a78-ecde-4ccd-ada0-18dd8919b64c" providerId="ADAL" clId="{DAA2F623-E61B-49F4-9F7C-27A716AA120E}"/>
    <pc:docChg chg="undo custSel addSld delSld modSld sldOrd delSection modSection">
      <pc:chgData name="Nicole Dunn" userId="d9873a78-ecde-4ccd-ada0-18dd8919b64c" providerId="ADAL" clId="{DAA2F623-E61B-49F4-9F7C-27A716AA120E}" dt="2021-07-14T17:52:11.738" v="9172" actId="20577"/>
      <pc:docMkLst>
        <pc:docMk/>
      </pc:docMkLst>
      <pc:sldChg chg="del">
        <pc:chgData name="Nicole Dunn" userId="d9873a78-ecde-4ccd-ada0-18dd8919b64c" providerId="ADAL" clId="{DAA2F623-E61B-49F4-9F7C-27A716AA120E}" dt="2021-07-08T19:25:46.414" v="11" actId="47"/>
        <pc:sldMkLst>
          <pc:docMk/>
          <pc:sldMk cId="4261681714" sldId="256"/>
        </pc:sldMkLst>
      </pc:sldChg>
      <pc:sldChg chg="addSp delSp modSp mod ord modTransition modClrScheme chgLayout modNotesTx">
        <pc:chgData name="Nicole Dunn" userId="d9873a78-ecde-4ccd-ada0-18dd8919b64c" providerId="ADAL" clId="{DAA2F623-E61B-49F4-9F7C-27A716AA120E}" dt="2021-07-14T14:23:47.767" v="7843" actId="20577"/>
        <pc:sldMkLst>
          <pc:docMk/>
          <pc:sldMk cId="0" sldId="257"/>
        </pc:sldMkLst>
        <pc:spChg chg="add mod ord">
          <ac:chgData name="Nicole Dunn" userId="d9873a78-ecde-4ccd-ada0-18dd8919b64c" providerId="ADAL" clId="{DAA2F623-E61B-49F4-9F7C-27A716AA120E}" dt="2021-07-14T14:23:47.767" v="7843" actId="20577"/>
          <ac:spMkLst>
            <pc:docMk/>
            <pc:sldMk cId="0" sldId="257"/>
            <ac:spMk id="2" creationId="{85EB7120-A164-4910-88A6-6ED705E18C03}"/>
          </ac:spMkLst>
        </pc:spChg>
        <pc:spChg chg="mod ord">
          <ac:chgData name="Nicole Dunn" userId="d9873a78-ecde-4ccd-ada0-18dd8919b64c" providerId="ADAL" clId="{DAA2F623-E61B-49F4-9F7C-27A716AA120E}" dt="2021-07-13T18:40:16.219" v="4957" actId="20577"/>
          <ac:spMkLst>
            <pc:docMk/>
            <pc:sldMk cId="0" sldId="257"/>
            <ac:spMk id="85" creationId="{00000000-0000-0000-0000-000000000000}"/>
          </ac:spMkLst>
        </pc:spChg>
        <pc:spChg chg="add del mod">
          <ac:chgData name="Nicole Dunn" userId="d9873a78-ecde-4ccd-ada0-18dd8919b64c" providerId="ADAL" clId="{DAA2F623-E61B-49F4-9F7C-27A716AA120E}" dt="2021-07-08T19:30:15.459" v="48" actId="26606"/>
          <ac:spMkLst>
            <pc:docMk/>
            <pc:sldMk cId="0" sldId="257"/>
            <ac:spMk id="90" creationId="{35CADBFF-33F4-4618-BC44-C9F2FD53A548}"/>
          </ac:spMkLst>
        </pc:spChg>
      </pc:sldChg>
      <pc:sldChg chg="del">
        <pc:chgData name="Nicole Dunn" userId="d9873a78-ecde-4ccd-ada0-18dd8919b64c" providerId="ADAL" clId="{DAA2F623-E61B-49F4-9F7C-27A716AA120E}" dt="2021-07-08T19:25:40.413" v="8" actId="47"/>
        <pc:sldMkLst>
          <pc:docMk/>
          <pc:sldMk cId="2608621899" sldId="258"/>
        </pc:sldMkLst>
      </pc:sldChg>
      <pc:sldChg chg="modSp mod ord modNotesTx">
        <pc:chgData name="Nicole Dunn" userId="d9873a78-ecde-4ccd-ada0-18dd8919b64c" providerId="ADAL" clId="{DAA2F623-E61B-49F4-9F7C-27A716AA120E}" dt="2021-07-13T18:57:57.609" v="6464" actId="20577"/>
        <pc:sldMkLst>
          <pc:docMk/>
          <pc:sldMk cId="0" sldId="259"/>
        </pc:sldMkLst>
        <pc:spChg chg="mod">
          <ac:chgData name="Nicole Dunn" userId="d9873a78-ecde-4ccd-ada0-18dd8919b64c" providerId="ADAL" clId="{DAA2F623-E61B-49F4-9F7C-27A716AA120E}" dt="2021-07-08T19:29:33.813" v="40" actId="1076"/>
          <ac:spMkLst>
            <pc:docMk/>
            <pc:sldMk cId="0" sldId="259"/>
            <ac:spMk id="99" creationId="{00000000-0000-0000-0000-000000000000}"/>
          </ac:spMkLst>
        </pc:spChg>
        <pc:picChg chg="mod">
          <ac:chgData name="Nicole Dunn" userId="d9873a78-ecde-4ccd-ada0-18dd8919b64c" providerId="ADAL" clId="{DAA2F623-E61B-49F4-9F7C-27A716AA120E}" dt="2021-07-08T19:29:36.220" v="41" actId="1076"/>
          <ac:picMkLst>
            <pc:docMk/>
            <pc:sldMk cId="0" sldId="259"/>
            <ac:picMk id="97" creationId="{00000000-0000-0000-0000-000000000000}"/>
          </ac:picMkLst>
        </pc:picChg>
      </pc:sldChg>
      <pc:sldChg chg="modSp mod ord modNotesTx">
        <pc:chgData name="Nicole Dunn" userId="d9873a78-ecde-4ccd-ada0-18dd8919b64c" providerId="ADAL" clId="{DAA2F623-E61B-49F4-9F7C-27A716AA120E}" dt="2021-07-08T19:48:38.190" v="1154" actId="20577"/>
        <pc:sldMkLst>
          <pc:docMk/>
          <pc:sldMk cId="0" sldId="260"/>
        </pc:sldMkLst>
        <pc:spChg chg="mod">
          <ac:chgData name="Nicole Dunn" userId="d9873a78-ecde-4ccd-ada0-18dd8919b64c" providerId="ADAL" clId="{DAA2F623-E61B-49F4-9F7C-27A716AA120E}" dt="2021-07-08T19:48:38.190" v="1154" actId="20577"/>
          <ac:spMkLst>
            <pc:docMk/>
            <pc:sldMk cId="0" sldId="260"/>
            <ac:spMk id="104" creationId="{00000000-0000-0000-0000-000000000000}"/>
          </ac:spMkLst>
        </pc:spChg>
      </pc:sldChg>
      <pc:sldChg chg="del">
        <pc:chgData name="Nicole Dunn" userId="d9873a78-ecde-4ccd-ada0-18dd8919b64c" providerId="ADAL" clId="{DAA2F623-E61B-49F4-9F7C-27A716AA120E}" dt="2021-07-08T19:25:34.359" v="0" actId="47"/>
        <pc:sldMkLst>
          <pc:docMk/>
          <pc:sldMk cId="2154426511" sldId="261"/>
        </pc:sldMkLst>
      </pc:sldChg>
      <pc:sldChg chg="modSp mod modClrScheme chgLayout modNotesTx">
        <pc:chgData name="Nicole Dunn" userId="d9873a78-ecde-4ccd-ada0-18dd8919b64c" providerId="ADAL" clId="{DAA2F623-E61B-49F4-9F7C-27A716AA120E}" dt="2021-07-14T14:09:55.229" v="6844" actId="207"/>
        <pc:sldMkLst>
          <pc:docMk/>
          <pc:sldMk cId="3551883442" sldId="262"/>
        </pc:sldMkLst>
        <pc:spChg chg="mod">
          <ac:chgData name="Nicole Dunn" userId="d9873a78-ecde-4ccd-ada0-18dd8919b64c" providerId="ADAL" clId="{DAA2F623-E61B-49F4-9F7C-27A716AA120E}" dt="2021-07-08T19:29:54.677" v="45" actId="26606"/>
          <ac:spMkLst>
            <pc:docMk/>
            <pc:sldMk cId="3551883442" sldId="262"/>
            <ac:spMk id="2" creationId="{8501C89A-2360-4A43-B0FB-1AE494E4BB62}"/>
          </ac:spMkLst>
        </pc:spChg>
        <pc:spChg chg="mod">
          <ac:chgData name="Nicole Dunn" userId="d9873a78-ecde-4ccd-ada0-18dd8919b64c" providerId="ADAL" clId="{DAA2F623-E61B-49F4-9F7C-27A716AA120E}" dt="2021-07-14T14:09:55.229" v="6844" actId="207"/>
          <ac:spMkLst>
            <pc:docMk/>
            <pc:sldMk cId="3551883442" sldId="262"/>
            <ac:spMk id="3" creationId="{376A6172-6D89-4A68-ABE8-1D3976448AE4}"/>
          </ac:spMkLst>
        </pc:spChg>
      </pc:sldChg>
      <pc:sldChg chg="ord">
        <pc:chgData name="Nicole Dunn" userId="d9873a78-ecde-4ccd-ada0-18dd8919b64c" providerId="ADAL" clId="{DAA2F623-E61B-49F4-9F7C-27A716AA120E}" dt="2021-07-08T19:28:09.704" v="30"/>
        <pc:sldMkLst>
          <pc:docMk/>
          <pc:sldMk cId="0" sldId="263"/>
        </pc:sldMkLst>
      </pc:sldChg>
      <pc:sldChg chg="modSp mod ord">
        <pc:chgData name="Nicole Dunn" userId="d9873a78-ecde-4ccd-ada0-18dd8919b64c" providerId="ADAL" clId="{DAA2F623-E61B-49F4-9F7C-27A716AA120E}" dt="2021-07-08T19:49:37.841" v="1174" actId="13926"/>
        <pc:sldMkLst>
          <pc:docMk/>
          <pc:sldMk cId="0" sldId="264"/>
        </pc:sldMkLst>
        <pc:spChg chg="mod">
          <ac:chgData name="Nicole Dunn" userId="d9873a78-ecde-4ccd-ada0-18dd8919b64c" providerId="ADAL" clId="{DAA2F623-E61B-49F4-9F7C-27A716AA120E}" dt="2021-07-08T19:49:37.841" v="1174" actId="13926"/>
          <ac:spMkLst>
            <pc:docMk/>
            <pc:sldMk cId="0" sldId="264"/>
            <ac:spMk id="129" creationId="{00000000-0000-0000-0000-000000000000}"/>
          </ac:spMkLst>
        </pc:spChg>
      </pc:sldChg>
      <pc:sldChg chg="modSp mod ord modNotesTx">
        <pc:chgData name="Nicole Dunn" userId="d9873a78-ecde-4ccd-ada0-18dd8919b64c" providerId="ADAL" clId="{DAA2F623-E61B-49F4-9F7C-27A716AA120E}" dt="2021-07-14T17:52:05.445" v="9171"/>
        <pc:sldMkLst>
          <pc:docMk/>
          <pc:sldMk cId="0" sldId="265"/>
        </pc:sldMkLst>
        <pc:picChg chg="mod">
          <ac:chgData name="Nicole Dunn" userId="d9873a78-ecde-4ccd-ada0-18dd8919b64c" providerId="ADAL" clId="{DAA2F623-E61B-49F4-9F7C-27A716AA120E}" dt="2021-07-08T19:44:33.894" v="829" actId="1076"/>
          <ac:picMkLst>
            <pc:docMk/>
            <pc:sldMk cId="0" sldId="265"/>
            <ac:picMk id="135" creationId="{00000000-0000-0000-0000-000000000000}"/>
          </ac:picMkLst>
        </pc:picChg>
        <pc:picChg chg="mod modCrop">
          <ac:chgData name="Nicole Dunn" userId="d9873a78-ecde-4ccd-ada0-18dd8919b64c" providerId="ADAL" clId="{DAA2F623-E61B-49F4-9F7C-27A716AA120E}" dt="2021-07-08T19:44:36.036" v="830" actId="1076"/>
          <ac:picMkLst>
            <pc:docMk/>
            <pc:sldMk cId="0" sldId="265"/>
            <ac:picMk id="136" creationId="{00000000-0000-0000-0000-000000000000}"/>
          </ac:picMkLst>
        </pc:picChg>
      </pc:sldChg>
      <pc:sldChg chg="ord modNotesTx">
        <pc:chgData name="Nicole Dunn" userId="d9873a78-ecde-4ccd-ada0-18dd8919b64c" providerId="ADAL" clId="{DAA2F623-E61B-49F4-9F7C-27A716AA120E}" dt="2021-07-14T17:52:11.738" v="9172" actId="20577"/>
        <pc:sldMkLst>
          <pc:docMk/>
          <pc:sldMk cId="0" sldId="266"/>
        </pc:sldMkLst>
      </pc:sldChg>
      <pc:sldChg chg="modSp mod ord modTransition modClrScheme chgLayout modNotesTx">
        <pc:chgData name="Nicole Dunn" userId="d9873a78-ecde-4ccd-ada0-18dd8919b64c" providerId="ADAL" clId="{DAA2F623-E61B-49F4-9F7C-27A716AA120E}" dt="2021-07-14T17:40:51.200" v="8047" actId="20577"/>
        <pc:sldMkLst>
          <pc:docMk/>
          <pc:sldMk cId="0" sldId="267"/>
        </pc:sldMkLst>
        <pc:spChg chg="mod">
          <ac:chgData name="Nicole Dunn" userId="d9873a78-ecde-4ccd-ada0-18dd8919b64c" providerId="ADAL" clId="{DAA2F623-E61B-49F4-9F7C-27A716AA120E}" dt="2021-07-08T19:46:55.514" v="1022" actId="26606"/>
          <ac:spMkLst>
            <pc:docMk/>
            <pc:sldMk cId="0" sldId="267"/>
            <ac:spMk id="149" creationId="{00000000-0000-0000-0000-000000000000}"/>
          </ac:spMkLst>
        </pc:spChg>
        <pc:spChg chg="mod">
          <ac:chgData name="Nicole Dunn" userId="d9873a78-ecde-4ccd-ada0-18dd8919b64c" providerId="ADAL" clId="{DAA2F623-E61B-49F4-9F7C-27A716AA120E}" dt="2021-07-08T19:46:55.514" v="1022" actId="26606"/>
          <ac:spMkLst>
            <pc:docMk/>
            <pc:sldMk cId="0" sldId="267"/>
            <ac:spMk id="150" creationId="{00000000-0000-0000-0000-000000000000}"/>
          </ac:spMkLst>
        </pc:spChg>
      </pc:sldChg>
      <pc:sldChg chg="modSp mod ord modNotesTx">
        <pc:chgData name="Nicole Dunn" userId="d9873a78-ecde-4ccd-ada0-18dd8919b64c" providerId="ADAL" clId="{DAA2F623-E61B-49F4-9F7C-27A716AA120E}" dt="2021-07-14T17:39:28.060" v="8028"/>
        <pc:sldMkLst>
          <pc:docMk/>
          <pc:sldMk cId="0" sldId="268"/>
        </pc:sldMkLst>
        <pc:picChg chg="mod">
          <ac:chgData name="Nicole Dunn" userId="d9873a78-ecde-4ccd-ada0-18dd8919b64c" providerId="ADAL" clId="{DAA2F623-E61B-49F4-9F7C-27A716AA120E}" dt="2021-07-08T19:47:12.366" v="1023" actId="1076"/>
          <ac:picMkLst>
            <pc:docMk/>
            <pc:sldMk cId="0" sldId="268"/>
            <ac:picMk id="156" creationId="{00000000-0000-0000-0000-000000000000}"/>
          </ac:picMkLst>
        </pc:picChg>
        <pc:picChg chg="mod">
          <ac:chgData name="Nicole Dunn" userId="d9873a78-ecde-4ccd-ada0-18dd8919b64c" providerId="ADAL" clId="{DAA2F623-E61B-49F4-9F7C-27A716AA120E}" dt="2021-07-08T19:47:15.669" v="1024" actId="1076"/>
          <ac:picMkLst>
            <pc:docMk/>
            <pc:sldMk cId="0" sldId="268"/>
            <ac:picMk id="157" creationId="{00000000-0000-0000-0000-000000000000}"/>
          </ac:picMkLst>
        </pc:picChg>
      </pc:sldChg>
      <pc:sldChg chg="modSp del mod">
        <pc:chgData name="Nicole Dunn" userId="d9873a78-ecde-4ccd-ada0-18dd8919b64c" providerId="ADAL" clId="{DAA2F623-E61B-49F4-9F7C-27A716AA120E}" dt="2021-07-13T18:12:28.531" v="2336" actId="47"/>
        <pc:sldMkLst>
          <pc:docMk/>
          <pc:sldMk cId="0" sldId="269"/>
        </pc:sldMkLst>
        <pc:spChg chg="mod">
          <ac:chgData name="Nicole Dunn" userId="d9873a78-ecde-4ccd-ada0-18dd8919b64c" providerId="ADAL" clId="{DAA2F623-E61B-49F4-9F7C-27A716AA120E}" dt="2021-07-09T15:27:31.970" v="1839" actId="20577"/>
          <ac:spMkLst>
            <pc:docMk/>
            <pc:sldMk cId="0" sldId="269"/>
            <ac:spMk id="163" creationId="{00000000-0000-0000-0000-000000000000}"/>
          </ac:spMkLst>
        </pc:spChg>
      </pc:sldChg>
      <pc:sldChg chg="addSp modSp mod ord modNotesTx">
        <pc:chgData name="Nicole Dunn" userId="d9873a78-ecde-4ccd-ada0-18dd8919b64c" providerId="ADAL" clId="{DAA2F623-E61B-49F4-9F7C-27A716AA120E}" dt="2021-07-14T14:08:03.489" v="6823" actId="1076"/>
        <pc:sldMkLst>
          <pc:docMk/>
          <pc:sldMk cId="4053598057" sldId="270"/>
        </pc:sldMkLst>
        <pc:spChg chg="add mod">
          <ac:chgData name="Nicole Dunn" userId="d9873a78-ecde-4ccd-ada0-18dd8919b64c" providerId="ADAL" clId="{DAA2F623-E61B-49F4-9F7C-27A716AA120E}" dt="2021-07-14T14:07:05.762" v="6814" actId="1076"/>
          <ac:spMkLst>
            <pc:docMk/>
            <pc:sldMk cId="4053598057" sldId="270"/>
            <ac:spMk id="2" creationId="{5313E5DC-767D-415C-AF59-59200832F613}"/>
          </ac:spMkLst>
        </pc:spChg>
        <pc:picChg chg="add mod">
          <ac:chgData name="Nicole Dunn" userId="d9873a78-ecde-4ccd-ada0-18dd8919b64c" providerId="ADAL" clId="{DAA2F623-E61B-49F4-9F7C-27A716AA120E}" dt="2021-07-14T14:08:01.074" v="6822" actId="1076"/>
          <ac:picMkLst>
            <pc:docMk/>
            <pc:sldMk cId="4053598057" sldId="270"/>
            <ac:picMk id="3" creationId="{D1AB6956-9EDB-44E8-9B7C-36A59A594635}"/>
          </ac:picMkLst>
        </pc:picChg>
        <pc:picChg chg="mod">
          <ac:chgData name="Nicole Dunn" userId="d9873a78-ecde-4ccd-ada0-18dd8919b64c" providerId="ADAL" clId="{DAA2F623-E61B-49F4-9F7C-27A716AA120E}" dt="2021-07-14T14:08:03.489" v="6823" actId="1076"/>
          <ac:picMkLst>
            <pc:docMk/>
            <pc:sldMk cId="4053598057" sldId="270"/>
            <ac:picMk id="1026" creationId="{7B0D609C-61F9-4F80-A59B-F93BC1A411CB}"/>
          </ac:picMkLst>
        </pc:picChg>
      </pc:sldChg>
      <pc:sldChg chg="del">
        <pc:chgData name="Nicole Dunn" userId="d9873a78-ecde-4ccd-ada0-18dd8919b64c" providerId="ADAL" clId="{DAA2F623-E61B-49F4-9F7C-27A716AA120E}" dt="2021-07-08T19:25:39.750" v="4" actId="47"/>
        <pc:sldMkLst>
          <pc:docMk/>
          <pc:sldMk cId="3030863798" sldId="511"/>
        </pc:sldMkLst>
      </pc:sldChg>
      <pc:sldChg chg="del">
        <pc:chgData name="Nicole Dunn" userId="d9873a78-ecde-4ccd-ada0-18dd8919b64c" providerId="ADAL" clId="{DAA2F623-E61B-49F4-9F7C-27A716AA120E}" dt="2021-07-08T19:25:34.359" v="0" actId="47"/>
        <pc:sldMkLst>
          <pc:docMk/>
          <pc:sldMk cId="3940215026" sldId="512"/>
        </pc:sldMkLst>
      </pc:sldChg>
      <pc:sldChg chg="del">
        <pc:chgData name="Nicole Dunn" userId="d9873a78-ecde-4ccd-ada0-18dd8919b64c" providerId="ADAL" clId="{DAA2F623-E61B-49F4-9F7C-27A716AA120E}" dt="2021-07-08T19:25:34.359" v="0" actId="47"/>
        <pc:sldMkLst>
          <pc:docMk/>
          <pc:sldMk cId="1003968190" sldId="513"/>
        </pc:sldMkLst>
      </pc:sldChg>
      <pc:sldChg chg="del">
        <pc:chgData name="Nicole Dunn" userId="d9873a78-ecde-4ccd-ada0-18dd8919b64c" providerId="ADAL" clId="{DAA2F623-E61B-49F4-9F7C-27A716AA120E}" dt="2021-07-08T19:25:35.341" v="1" actId="47"/>
        <pc:sldMkLst>
          <pc:docMk/>
          <pc:sldMk cId="533445112" sldId="514"/>
        </pc:sldMkLst>
      </pc:sldChg>
      <pc:sldChg chg="modSp mod ord modNotesTx">
        <pc:chgData name="Nicole Dunn" userId="d9873a78-ecde-4ccd-ada0-18dd8919b64c" providerId="ADAL" clId="{DAA2F623-E61B-49F4-9F7C-27A716AA120E}" dt="2021-07-14T14:10:29.722" v="6876" actId="1076"/>
        <pc:sldMkLst>
          <pc:docMk/>
          <pc:sldMk cId="446248649" sldId="515"/>
        </pc:sldMkLst>
        <pc:spChg chg="mod">
          <ac:chgData name="Nicole Dunn" userId="d9873a78-ecde-4ccd-ada0-18dd8919b64c" providerId="ADAL" clId="{DAA2F623-E61B-49F4-9F7C-27A716AA120E}" dt="2021-07-14T14:10:29.722" v="6876" actId="1076"/>
          <ac:spMkLst>
            <pc:docMk/>
            <pc:sldMk cId="446248649" sldId="515"/>
            <ac:spMk id="3" creationId="{B38C950A-4CC6-4862-BF94-FCBD8E1DF8B2}"/>
          </ac:spMkLst>
        </pc:spChg>
      </pc:sldChg>
      <pc:sldChg chg="del">
        <pc:chgData name="Nicole Dunn" userId="d9873a78-ecde-4ccd-ada0-18dd8919b64c" providerId="ADAL" clId="{DAA2F623-E61B-49F4-9F7C-27A716AA120E}" dt="2021-07-08T19:25:36.938" v="2" actId="47"/>
        <pc:sldMkLst>
          <pc:docMk/>
          <pc:sldMk cId="3518343850" sldId="516"/>
        </pc:sldMkLst>
      </pc:sldChg>
      <pc:sldChg chg="del">
        <pc:chgData name="Nicole Dunn" userId="d9873a78-ecde-4ccd-ada0-18dd8919b64c" providerId="ADAL" clId="{DAA2F623-E61B-49F4-9F7C-27A716AA120E}" dt="2021-07-08T19:25:39.915" v="5" actId="47"/>
        <pc:sldMkLst>
          <pc:docMk/>
          <pc:sldMk cId="1182151031" sldId="519"/>
        </pc:sldMkLst>
      </pc:sldChg>
      <pc:sldChg chg="del">
        <pc:chgData name="Nicole Dunn" userId="d9873a78-ecde-4ccd-ada0-18dd8919b64c" providerId="ADAL" clId="{DAA2F623-E61B-49F4-9F7C-27A716AA120E}" dt="2021-07-08T19:25:39.550" v="3" actId="47"/>
        <pc:sldMkLst>
          <pc:docMk/>
          <pc:sldMk cId="4212191351" sldId="520"/>
        </pc:sldMkLst>
      </pc:sldChg>
      <pc:sldChg chg="addSp delSp modSp mod modClrScheme chgLayout">
        <pc:chgData name="Nicole Dunn" userId="d9873a78-ecde-4ccd-ada0-18dd8919b64c" providerId="ADAL" clId="{DAA2F623-E61B-49F4-9F7C-27A716AA120E}" dt="2021-07-14T14:04:38.603" v="6773" actId="255"/>
        <pc:sldMkLst>
          <pc:docMk/>
          <pc:sldMk cId="3394668178" sldId="521"/>
        </pc:sldMkLst>
        <pc:spChg chg="mod ord">
          <ac:chgData name="Nicole Dunn" userId="d9873a78-ecde-4ccd-ada0-18dd8919b64c" providerId="ADAL" clId="{DAA2F623-E61B-49F4-9F7C-27A716AA120E}" dt="2021-07-13T18:12:35.235" v="2337" actId="700"/>
          <ac:spMkLst>
            <pc:docMk/>
            <pc:sldMk cId="3394668178" sldId="521"/>
            <ac:spMk id="2" creationId="{885896FA-ED4A-446F-8961-F3503DB294B0}"/>
          </ac:spMkLst>
        </pc:spChg>
        <pc:spChg chg="add mod ord">
          <ac:chgData name="Nicole Dunn" userId="d9873a78-ecde-4ccd-ada0-18dd8919b64c" providerId="ADAL" clId="{DAA2F623-E61B-49F4-9F7C-27A716AA120E}" dt="2021-07-14T14:04:38.603" v="6773" actId="255"/>
          <ac:spMkLst>
            <pc:docMk/>
            <pc:sldMk cId="3394668178" sldId="521"/>
            <ac:spMk id="3" creationId="{81629183-8CF9-47AA-9AFD-8B04F482F56B}"/>
          </ac:spMkLst>
        </pc:spChg>
        <pc:spChg chg="add del mod">
          <ac:chgData name="Nicole Dunn" userId="d9873a78-ecde-4ccd-ada0-18dd8919b64c" providerId="ADAL" clId="{DAA2F623-E61B-49F4-9F7C-27A716AA120E}" dt="2021-07-13T18:13:47.029" v="2676" actId="478"/>
          <ac:spMkLst>
            <pc:docMk/>
            <pc:sldMk cId="3394668178" sldId="521"/>
            <ac:spMk id="5" creationId="{E31B4AF3-5200-4A03-A311-6DF37B53D61C}"/>
          </ac:spMkLst>
        </pc:spChg>
        <pc:graphicFrameChg chg="add del mod">
          <ac:chgData name="Nicole Dunn" userId="d9873a78-ecde-4ccd-ada0-18dd8919b64c" providerId="ADAL" clId="{DAA2F623-E61B-49F4-9F7C-27A716AA120E}" dt="2021-07-13T18:13:47.029" v="2676" actId="478"/>
          <ac:graphicFrameMkLst>
            <pc:docMk/>
            <pc:sldMk cId="3394668178" sldId="521"/>
            <ac:graphicFrameMk id="4" creationId="{0D858A6C-40AC-40F1-8C8C-31F0F4B5A0B1}"/>
          </ac:graphicFrameMkLst>
        </pc:graphicFrameChg>
      </pc:sldChg>
      <pc:sldChg chg="del">
        <pc:chgData name="Nicole Dunn" userId="d9873a78-ecde-4ccd-ada0-18dd8919b64c" providerId="ADAL" clId="{DAA2F623-E61B-49F4-9F7C-27A716AA120E}" dt="2021-07-08T19:25:40.119" v="6" actId="47"/>
        <pc:sldMkLst>
          <pc:docMk/>
          <pc:sldMk cId="2263423507" sldId="522"/>
        </pc:sldMkLst>
      </pc:sldChg>
      <pc:sldChg chg="del">
        <pc:chgData name="Nicole Dunn" userId="d9873a78-ecde-4ccd-ada0-18dd8919b64c" providerId="ADAL" clId="{DAA2F623-E61B-49F4-9F7C-27A716AA120E}" dt="2021-07-08T19:25:40.253" v="7" actId="47"/>
        <pc:sldMkLst>
          <pc:docMk/>
          <pc:sldMk cId="2053109383" sldId="523"/>
        </pc:sldMkLst>
      </pc:sldChg>
      <pc:sldChg chg="modSp del mod ord modNotesTx">
        <pc:chgData name="Nicole Dunn" userId="d9873a78-ecde-4ccd-ada0-18dd8919b64c" providerId="ADAL" clId="{DAA2F623-E61B-49F4-9F7C-27A716AA120E}" dt="2021-07-13T17:46:27.261" v="2335" actId="47"/>
        <pc:sldMkLst>
          <pc:docMk/>
          <pc:sldMk cId="0" sldId="524"/>
        </pc:sldMkLst>
        <pc:spChg chg="mod">
          <ac:chgData name="Nicole Dunn" userId="d9873a78-ecde-4ccd-ada0-18dd8919b64c" providerId="ADAL" clId="{DAA2F623-E61B-49F4-9F7C-27A716AA120E}" dt="2021-07-08T19:38:27.733" v="471" actId="1076"/>
          <ac:spMkLst>
            <pc:docMk/>
            <pc:sldMk cId="0" sldId="524"/>
            <ac:spMk id="78" creationId="{00000000-0000-0000-0000-000000000000}"/>
          </ac:spMkLst>
        </pc:spChg>
        <pc:picChg chg="mod">
          <ac:chgData name="Nicole Dunn" userId="d9873a78-ecde-4ccd-ada0-18dd8919b64c" providerId="ADAL" clId="{DAA2F623-E61B-49F4-9F7C-27A716AA120E}" dt="2021-07-08T19:38:20.359" v="469" actId="14100"/>
          <ac:picMkLst>
            <pc:docMk/>
            <pc:sldMk cId="0" sldId="524"/>
            <ac:picMk id="79" creationId="{00000000-0000-0000-0000-000000000000}"/>
          </ac:picMkLst>
        </pc:picChg>
      </pc:sldChg>
      <pc:sldChg chg="modSp del mod ord modTransition modClrScheme chgLayout">
        <pc:chgData name="Nicole Dunn" userId="d9873a78-ecde-4ccd-ada0-18dd8919b64c" providerId="ADAL" clId="{DAA2F623-E61B-49F4-9F7C-27A716AA120E}" dt="2021-07-08T19:39:16.628" v="476" actId="47"/>
        <pc:sldMkLst>
          <pc:docMk/>
          <pc:sldMk cId="0" sldId="525"/>
        </pc:sldMkLst>
        <pc:spChg chg="mod">
          <ac:chgData name="Nicole Dunn" userId="d9873a78-ecde-4ccd-ada0-18dd8919b64c" providerId="ADAL" clId="{DAA2F623-E61B-49F4-9F7C-27A716AA120E}" dt="2021-07-08T19:30:33.991" v="50" actId="26606"/>
          <ac:spMkLst>
            <pc:docMk/>
            <pc:sldMk cId="0" sldId="525"/>
            <ac:spMk id="90" creationId="{00000000-0000-0000-0000-000000000000}"/>
          </ac:spMkLst>
        </pc:spChg>
        <pc:spChg chg="mod">
          <ac:chgData name="Nicole Dunn" userId="d9873a78-ecde-4ccd-ada0-18dd8919b64c" providerId="ADAL" clId="{DAA2F623-E61B-49F4-9F7C-27A716AA120E}" dt="2021-07-08T19:30:33.991" v="50" actId="26606"/>
          <ac:spMkLst>
            <pc:docMk/>
            <pc:sldMk cId="0" sldId="525"/>
            <ac:spMk id="91" creationId="{00000000-0000-0000-0000-000000000000}"/>
          </ac:spMkLst>
        </pc:spChg>
      </pc:sldChg>
      <pc:sldChg chg="ord">
        <pc:chgData name="Nicole Dunn" userId="d9873a78-ecde-4ccd-ada0-18dd8919b64c" providerId="ADAL" clId="{DAA2F623-E61B-49F4-9F7C-27A716AA120E}" dt="2021-07-08T19:28:09.704" v="30"/>
        <pc:sldMkLst>
          <pc:docMk/>
          <pc:sldMk cId="0" sldId="526"/>
        </pc:sldMkLst>
      </pc:sldChg>
      <pc:sldChg chg="ord">
        <pc:chgData name="Nicole Dunn" userId="d9873a78-ecde-4ccd-ada0-18dd8919b64c" providerId="ADAL" clId="{DAA2F623-E61B-49F4-9F7C-27A716AA120E}" dt="2021-07-08T19:28:09.704" v="30"/>
        <pc:sldMkLst>
          <pc:docMk/>
          <pc:sldMk cId="0" sldId="527"/>
        </pc:sldMkLst>
      </pc:sldChg>
      <pc:sldChg chg="addSp delSp modSp new mod ord modNotesTx">
        <pc:chgData name="Nicole Dunn" userId="d9873a78-ecde-4ccd-ada0-18dd8919b64c" providerId="ADAL" clId="{DAA2F623-E61B-49F4-9F7C-27A716AA120E}" dt="2021-07-14T14:34:32.601" v="7955" actId="1076"/>
        <pc:sldMkLst>
          <pc:docMk/>
          <pc:sldMk cId="2825782787" sldId="528"/>
        </pc:sldMkLst>
        <pc:spChg chg="add del mod">
          <ac:chgData name="Nicole Dunn" userId="d9873a78-ecde-4ccd-ada0-18dd8919b64c" providerId="ADAL" clId="{DAA2F623-E61B-49F4-9F7C-27A716AA120E}" dt="2021-07-14T14:31:13.066" v="7889" actId="1076"/>
          <ac:spMkLst>
            <pc:docMk/>
            <pc:sldMk cId="2825782787" sldId="528"/>
            <ac:spMk id="2" creationId="{DC2A8748-E67C-4653-94C7-F86B7FAB6450}"/>
          </ac:spMkLst>
        </pc:spChg>
        <pc:spChg chg="del">
          <ac:chgData name="Nicole Dunn" userId="d9873a78-ecde-4ccd-ada0-18dd8919b64c" providerId="ADAL" clId="{DAA2F623-E61B-49F4-9F7C-27A716AA120E}" dt="2021-07-08T19:31:25.827" v="63" actId="478"/>
          <ac:spMkLst>
            <pc:docMk/>
            <pc:sldMk cId="2825782787" sldId="528"/>
            <ac:spMk id="3" creationId="{46BA2D96-4465-4CA8-90DB-953DCD5332CA}"/>
          </ac:spMkLst>
        </pc:spChg>
        <pc:spChg chg="add mod">
          <ac:chgData name="Nicole Dunn" userId="d9873a78-ecde-4ccd-ada0-18dd8919b64c" providerId="ADAL" clId="{DAA2F623-E61B-49F4-9F7C-27A716AA120E}" dt="2021-07-14T14:34:17.763" v="7948" actId="1076"/>
          <ac:spMkLst>
            <pc:docMk/>
            <pc:sldMk cId="2825782787" sldId="528"/>
            <ac:spMk id="4" creationId="{91D05C60-EA10-48FE-AD02-0A22675CED78}"/>
          </ac:spMkLst>
        </pc:spChg>
        <pc:spChg chg="add del mod">
          <ac:chgData name="Nicole Dunn" userId="d9873a78-ecde-4ccd-ada0-18dd8919b64c" providerId="ADAL" clId="{DAA2F623-E61B-49F4-9F7C-27A716AA120E}" dt="2021-07-14T14:31:05.498" v="7887" actId="478"/>
          <ac:spMkLst>
            <pc:docMk/>
            <pc:sldMk cId="2825782787" sldId="528"/>
            <ac:spMk id="5" creationId="{238E3E78-A563-48DE-850B-F661097B87BB}"/>
          </ac:spMkLst>
        </pc:spChg>
        <pc:spChg chg="add del mod">
          <ac:chgData name="Nicole Dunn" userId="d9873a78-ecde-4ccd-ada0-18dd8919b64c" providerId="ADAL" clId="{DAA2F623-E61B-49F4-9F7C-27A716AA120E}" dt="2021-07-14T14:29:30.163" v="7862" actId="478"/>
          <ac:spMkLst>
            <pc:docMk/>
            <pc:sldMk cId="2825782787" sldId="528"/>
            <ac:spMk id="8" creationId="{DC26E65C-1FF5-4C0C-AA51-70E2802217BC}"/>
          </ac:spMkLst>
        </pc:spChg>
        <pc:spChg chg="add mod">
          <ac:chgData name="Nicole Dunn" userId="d9873a78-ecde-4ccd-ada0-18dd8919b64c" providerId="ADAL" clId="{DAA2F623-E61B-49F4-9F7C-27A716AA120E}" dt="2021-07-14T14:34:23.090" v="7950" actId="1076"/>
          <ac:spMkLst>
            <pc:docMk/>
            <pc:sldMk cId="2825782787" sldId="528"/>
            <ac:spMk id="9" creationId="{834553EF-6D62-4E37-B3E7-03B0C1BE1C14}"/>
          </ac:spMkLst>
        </pc:spChg>
        <pc:picChg chg="add del mod">
          <ac:chgData name="Nicole Dunn" userId="d9873a78-ecde-4ccd-ada0-18dd8919b64c" providerId="ADAL" clId="{DAA2F623-E61B-49F4-9F7C-27A716AA120E}" dt="2021-07-14T14:28:59.982" v="7844" actId="478"/>
          <ac:picMkLst>
            <pc:docMk/>
            <pc:sldMk cId="2825782787" sldId="528"/>
            <ac:picMk id="1026" creationId="{64E4D615-EE7C-4072-9232-7C640B4BBDF1}"/>
          </ac:picMkLst>
        </pc:picChg>
        <pc:picChg chg="add mod">
          <ac:chgData name="Nicole Dunn" userId="d9873a78-ecde-4ccd-ada0-18dd8919b64c" providerId="ADAL" clId="{DAA2F623-E61B-49F4-9F7C-27A716AA120E}" dt="2021-07-14T14:34:32.601" v="7955" actId="1076"/>
          <ac:picMkLst>
            <pc:docMk/>
            <pc:sldMk cId="2825782787" sldId="528"/>
            <ac:picMk id="1028" creationId="{7E121142-3DC3-4877-A963-4B8495706DB6}"/>
          </ac:picMkLst>
        </pc:picChg>
        <pc:picChg chg="add mod">
          <ac:chgData name="Nicole Dunn" userId="d9873a78-ecde-4ccd-ada0-18dd8919b64c" providerId="ADAL" clId="{DAA2F623-E61B-49F4-9F7C-27A716AA120E}" dt="2021-07-14T14:34:30.377" v="7954" actId="1076"/>
          <ac:picMkLst>
            <pc:docMk/>
            <pc:sldMk cId="2825782787" sldId="528"/>
            <ac:picMk id="1030" creationId="{CA4B66ED-4E46-4DD8-8505-935E3EBDF425}"/>
          </ac:picMkLst>
        </pc:picChg>
      </pc:sldChg>
      <pc:sldChg chg="addSp delSp modSp new mod ord modClrScheme chgLayout modNotesTx">
        <pc:chgData name="Nicole Dunn" userId="d9873a78-ecde-4ccd-ada0-18dd8919b64c" providerId="ADAL" clId="{DAA2F623-E61B-49F4-9F7C-27A716AA120E}" dt="2021-07-14T17:37:40.599" v="8024" actId="20577"/>
        <pc:sldMkLst>
          <pc:docMk/>
          <pc:sldMk cId="2681256349" sldId="529"/>
        </pc:sldMkLst>
        <pc:spChg chg="del">
          <ac:chgData name="Nicole Dunn" userId="d9873a78-ecde-4ccd-ada0-18dd8919b64c" providerId="ADAL" clId="{DAA2F623-E61B-49F4-9F7C-27A716AA120E}" dt="2021-07-14T17:31:48.993" v="7960" actId="700"/>
          <ac:spMkLst>
            <pc:docMk/>
            <pc:sldMk cId="2681256349" sldId="529"/>
            <ac:spMk id="2" creationId="{026843B3-503D-4096-A971-98E9F25421DD}"/>
          </ac:spMkLst>
        </pc:spChg>
        <pc:spChg chg="del">
          <ac:chgData name="Nicole Dunn" userId="d9873a78-ecde-4ccd-ada0-18dd8919b64c" providerId="ADAL" clId="{DAA2F623-E61B-49F4-9F7C-27A716AA120E}" dt="2021-07-14T17:31:48.993" v="7960" actId="700"/>
          <ac:spMkLst>
            <pc:docMk/>
            <pc:sldMk cId="2681256349" sldId="529"/>
            <ac:spMk id="3" creationId="{5096C349-343F-46A5-803A-1AE8B880B48A}"/>
          </ac:spMkLst>
        </pc:spChg>
        <pc:spChg chg="add del mod ord">
          <ac:chgData name="Nicole Dunn" userId="d9873a78-ecde-4ccd-ada0-18dd8919b64c" providerId="ADAL" clId="{DAA2F623-E61B-49F4-9F7C-27A716AA120E}" dt="2021-07-14T17:32:23.726" v="7964" actId="700"/>
          <ac:spMkLst>
            <pc:docMk/>
            <pc:sldMk cId="2681256349" sldId="529"/>
            <ac:spMk id="4" creationId="{C4C21535-1E36-471C-9FA4-3C9796283A96}"/>
          </ac:spMkLst>
        </pc:spChg>
        <pc:spChg chg="add del mod ord">
          <ac:chgData name="Nicole Dunn" userId="d9873a78-ecde-4ccd-ada0-18dd8919b64c" providerId="ADAL" clId="{DAA2F623-E61B-49F4-9F7C-27A716AA120E}" dt="2021-07-14T17:32:23.726" v="7964" actId="700"/>
          <ac:spMkLst>
            <pc:docMk/>
            <pc:sldMk cId="2681256349" sldId="529"/>
            <ac:spMk id="5" creationId="{E3611D82-7D82-4C4B-82F8-97161C9D57EA}"/>
          </ac:spMkLst>
        </pc:spChg>
        <pc:spChg chg="add mod ord">
          <ac:chgData name="Nicole Dunn" userId="d9873a78-ecde-4ccd-ada0-18dd8919b64c" providerId="ADAL" clId="{DAA2F623-E61B-49F4-9F7C-27A716AA120E}" dt="2021-07-14T17:37:40.599" v="8024" actId="20577"/>
          <ac:spMkLst>
            <pc:docMk/>
            <pc:sldMk cId="2681256349" sldId="529"/>
            <ac:spMk id="6" creationId="{84FA6BB3-6DA9-40DC-8958-A563E2271901}"/>
          </ac:spMkLst>
        </pc:spChg>
        <pc:picChg chg="add mod">
          <ac:chgData name="Nicole Dunn" userId="d9873a78-ecde-4ccd-ada0-18dd8919b64c" providerId="ADAL" clId="{DAA2F623-E61B-49F4-9F7C-27A716AA120E}" dt="2021-07-14T17:31:52.226" v="7962" actId="1076"/>
          <ac:picMkLst>
            <pc:docMk/>
            <pc:sldMk cId="2681256349" sldId="529"/>
            <ac:picMk id="2050" creationId="{23FFB1C4-E2DE-48AC-A992-2A6AEE3165D2}"/>
          </ac:picMkLst>
        </pc:picChg>
      </pc:sldChg>
      <pc:sldChg chg="addSp delSp modSp new mod ord modClrScheme chgLayout">
        <pc:chgData name="Nicole Dunn" userId="d9873a78-ecde-4ccd-ada0-18dd8919b64c" providerId="ADAL" clId="{DAA2F623-E61B-49F4-9F7C-27A716AA120E}" dt="2021-07-14T17:34:07.129" v="7981" actId="1076"/>
        <pc:sldMkLst>
          <pc:docMk/>
          <pc:sldMk cId="805785831" sldId="530"/>
        </pc:sldMkLst>
        <pc:spChg chg="del mod ord">
          <ac:chgData name="Nicole Dunn" userId="d9873a78-ecde-4ccd-ada0-18dd8919b64c" providerId="ADAL" clId="{DAA2F623-E61B-49F4-9F7C-27A716AA120E}" dt="2021-07-14T17:33:27.320" v="7973" actId="700"/>
          <ac:spMkLst>
            <pc:docMk/>
            <pc:sldMk cId="805785831" sldId="530"/>
            <ac:spMk id="2" creationId="{72F258F4-BB09-4601-A8E2-810030E045CF}"/>
          </ac:spMkLst>
        </pc:spChg>
        <pc:spChg chg="del">
          <ac:chgData name="Nicole Dunn" userId="d9873a78-ecde-4ccd-ada0-18dd8919b64c" providerId="ADAL" clId="{DAA2F623-E61B-49F4-9F7C-27A716AA120E}" dt="2021-07-14T17:33:27.320" v="7973" actId="700"/>
          <ac:spMkLst>
            <pc:docMk/>
            <pc:sldMk cId="805785831" sldId="530"/>
            <ac:spMk id="3" creationId="{A0174A95-A432-4BB4-8DBD-85BBA541F669}"/>
          </ac:spMkLst>
        </pc:spChg>
        <pc:spChg chg="add del mod ord">
          <ac:chgData name="Nicole Dunn" userId="d9873a78-ecde-4ccd-ada0-18dd8919b64c" providerId="ADAL" clId="{DAA2F623-E61B-49F4-9F7C-27A716AA120E}" dt="2021-07-14T17:33:29.743" v="7974" actId="700"/>
          <ac:spMkLst>
            <pc:docMk/>
            <pc:sldMk cId="805785831" sldId="530"/>
            <ac:spMk id="4" creationId="{2D9271DB-D3FD-44DB-8F2F-ADC7224724B8}"/>
          </ac:spMkLst>
        </pc:spChg>
        <pc:picChg chg="add mod">
          <ac:chgData name="Nicole Dunn" userId="d9873a78-ecde-4ccd-ada0-18dd8919b64c" providerId="ADAL" clId="{DAA2F623-E61B-49F4-9F7C-27A716AA120E}" dt="2021-07-14T17:34:07.129" v="7981" actId="1076"/>
          <ac:picMkLst>
            <pc:docMk/>
            <pc:sldMk cId="805785831" sldId="530"/>
            <ac:picMk id="3074" creationId="{4FA02BB1-A730-43C5-A35C-A6A9BF7D140B}"/>
          </ac:picMkLst>
        </pc:picChg>
      </pc:sldChg>
      <pc:sldChg chg="addSp modSp new">
        <pc:chgData name="Nicole Dunn" userId="d9873a78-ecde-4ccd-ada0-18dd8919b64c" providerId="ADAL" clId="{DAA2F623-E61B-49F4-9F7C-27A716AA120E}" dt="2021-07-14T17:34:23.329" v="7985" actId="1076"/>
        <pc:sldMkLst>
          <pc:docMk/>
          <pc:sldMk cId="1462196332" sldId="531"/>
        </pc:sldMkLst>
        <pc:picChg chg="add mod">
          <ac:chgData name="Nicole Dunn" userId="d9873a78-ecde-4ccd-ada0-18dd8919b64c" providerId="ADAL" clId="{DAA2F623-E61B-49F4-9F7C-27A716AA120E}" dt="2021-07-14T17:34:23.329" v="7985" actId="1076"/>
          <ac:picMkLst>
            <pc:docMk/>
            <pc:sldMk cId="1462196332" sldId="531"/>
            <ac:picMk id="4098" creationId="{339975AF-9836-4A37-BC6D-EE96B351BF11}"/>
          </ac:picMkLst>
        </pc:picChg>
      </pc:sldChg>
      <pc:sldMasterChg chg="delSldLayout">
        <pc:chgData name="Nicole Dunn" userId="d9873a78-ecde-4ccd-ada0-18dd8919b64c" providerId="ADAL" clId="{DAA2F623-E61B-49F4-9F7C-27A716AA120E}" dt="2021-07-13T17:46:27.261" v="2335" actId="47"/>
        <pc:sldMasterMkLst>
          <pc:docMk/>
          <pc:sldMasterMk cId="4163997272" sldId="2147483660"/>
        </pc:sldMasterMkLst>
        <pc:sldLayoutChg chg="del">
          <pc:chgData name="Nicole Dunn" userId="d9873a78-ecde-4ccd-ada0-18dd8919b64c" providerId="ADAL" clId="{DAA2F623-E61B-49F4-9F7C-27A716AA120E}" dt="2021-07-13T17:46:27.261" v="2335" actId="47"/>
          <pc:sldLayoutMkLst>
            <pc:docMk/>
            <pc:sldMasterMk cId="4163997272" sldId="2147483660"/>
            <pc:sldLayoutMk cId="2332829202"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5A5C5-9DAE-462D-8203-A86EB6F46F92}"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ADEA0-3213-4F7E-90B1-6E7AACFB753F}" type="slidenum">
              <a:rPr lang="en-US" smtClean="0"/>
              <a:t>‹#›</a:t>
            </a:fld>
            <a:endParaRPr lang="en-US"/>
          </a:p>
        </p:txBody>
      </p:sp>
    </p:spTree>
    <p:extLst>
      <p:ext uri="{BB962C8B-B14F-4D97-AF65-F5344CB8AC3E}">
        <p14:creationId xmlns:p14="http://schemas.microsoft.com/office/powerpoint/2010/main" val="107929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spreadsheets/d/1OwF8VojxJSYufW_c7v1pSdPg0uLWgneS-4tpffL1ZEM/edit?ts=60c659c6#gi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spreadsheets/d/1OwF8VojxJSYufW_c7v1pSdPg0uLWgneS-4tpffL1ZEM/edit?ts=60c659c6#gi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ADEA0-3213-4F7E-90B1-6E7AACFB753F}" type="slidenum">
              <a:rPr lang="en-US" smtClean="0"/>
              <a:t>1</a:t>
            </a:fld>
            <a:endParaRPr lang="en-US"/>
          </a:p>
        </p:txBody>
      </p:sp>
    </p:spTree>
    <p:extLst>
      <p:ext uri="{BB962C8B-B14F-4D97-AF65-F5344CB8AC3E}">
        <p14:creationId xmlns:p14="http://schemas.microsoft.com/office/powerpoint/2010/main" val="179377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KATE </a:t>
            </a:r>
            <a:r>
              <a:rPr lang="en-US" dirty="0">
                <a:solidFill>
                  <a:srgbClr val="4285F4"/>
                </a:solidFill>
              </a:rPr>
              <a:t>Admit that we all have racist </a:t>
            </a:r>
            <a:r>
              <a:rPr lang="en-US" dirty="0" err="1">
                <a:solidFill>
                  <a:srgbClr val="4285F4"/>
                </a:solidFill>
              </a:rPr>
              <a:t>tendiencies</a:t>
            </a:r>
            <a:r>
              <a:rPr lang="en-US" dirty="0">
                <a:solidFill>
                  <a:srgbClr val="4285F4"/>
                </a:solidFill>
              </a:rPr>
              <a:t> and that we benefit from the system (even if we didn’t contribute to 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Katein</a:t>
            </a:r>
            <a:r>
              <a:rPr lang="en-US" dirty="0"/>
              <a:t> Face, return to book example in Arizona</a:t>
            </a:r>
            <a:endParaRPr dirty="0"/>
          </a:p>
          <a:p>
            <a:pPr marL="0" lvl="0" indent="0" algn="l" rtl="0">
              <a:spcBef>
                <a:spcPts val="0"/>
              </a:spcBef>
              <a:spcAft>
                <a:spcPts val="0"/>
              </a:spcAft>
              <a:buNone/>
            </a:pPr>
            <a:r>
              <a:rPr lang="en-US" dirty="0"/>
              <a:t>(As we go through the rest of this webinar, and any future conversation we have here together, or you have your in your own life)</a:t>
            </a:r>
            <a:endParaRPr dirty="0"/>
          </a:p>
          <a:p>
            <a:pPr marL="0" lvl="0" indent="0" algn="l" rtl="0">
              <a:spcBef>
                <a:spcPts val="0"/>
              </a:spcBef>
              <a:spcAft>
                <a:spcPts val="0"/>
              </a:spcAft>
              <a:buNone/>
            </a:pPr>
            <a:r>
              <a:rPr lang="en-US" dirty="0"/>
              <a:t>Multicultural lit anecdote from Kate (return)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Victoria’s section: lifting up themes as they surface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a:t>
            </a:r>
          </a:p>
        </p:txBody>
      </p:sp>
      <p:sp>
        <p:nvSpPr>
          <p:cNvPr id="4" name="Slide Number Placeholder 3"/>
          <p:cNvSpPr>
            <a:spLocks noGrp="1"/>
          </p:cNvSpPr>
          <p:nvPr>
            <p:ph type="sldNum" sz="quarter" idx="5"/>
          </p:nvPr>
        </p:nvSpPr>
        <p:spPr/>
        <p:txBody>
          <a:bodyPr/>
          <a:lstStyle/>
          <a:p>
            <a:fld id="{CF1ADEA0-3213-4F7E-90B1-6E7AACFB753F}" type="slidenum">
              <a:rPr lang="en-US" smtClean="0"/>
              <a:t>12</a:t>
            </a:fld>
            <a:endParaRPr lang="en-US"/>
          </a:p>
        </p:txBody>
      </p:sp>
    </p:spTree>
    <p:extLst>
      <p:ext uri="{BB962C8B-B14F-4D97-AF65-F5344CB8AC3E}">
        <p14:creationId xmlns:p14="http://schemas.microsoft.com/office/powerpoint/2010/main" val="371089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Anonymous Poll:</a:t>
            </a:r>
            <a:endParaRPr dirty="0"/>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6ec0b2a7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6ec0b2a76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t>
            </a:r>
            <a:r>
              <a:rPr lang="en-US" dirty="0" err="1"/>
              <a:t>The</a:t>
            </a:r>
            <a:r>
              <a:rPr lang="en-US" dirty="0"/>
              <a:t> definition of whiteness has changed over the years, even with regards to WHO is considered white in the U.S. as people immigrated from various countries in waves, or were brought here in the trans-Atlantic slave trade.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Prior to defining whiteness…  there was a long </a:t>
            </a:r>
            <a:r>
              <a:rPr lang="en-US" dirty="0" err="1"/>
              <a:t>hisotry</a:t>
            </a:r>
            <a:r>
              <a:rPr lang="en-US" dirty="0"/>
              <a:t> white on white bodily trauma in Europe → indentured servitude → Those in power have always used a divide and conquer strategy to appease the poor and powerless.  So when we think about the invention of race and whiteness in the U.S. the main historical point is the creation of the </a:t>
            </a:r>
            <a:r>
              <a:rPr lang="en-US" dirty="0" err="1"/>
              <a:t>peasent</a:t>
            </a:r>
            <a:r>
              <a:rPr lang="en-US" dirty="0"/>
              <a:t> class in the 1600/1700’s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Creation of Race and the Great Othering - Ariella </a:t>
            </a:r>
            <a:r>
              <a:rPr lang="en-US" dirty="0" err="1"/>
              <a:t>Tilsen</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285F4"/>
                </a:solidFill>
              </a:rPr>
              <a:t>One common enemy = those who are gaslighting us, our colleagues, our students, into thinking this isn’t an issue.  They are </a:t>
            </a:r>
            <a:r>
              <a:rPr lang="en-US" dirty="0" err="1">
                <a:solidFill>
                  <a:srgbClr val="4285F4"/>
                </a:solidFill>
              </a:rPr>
              <a:t>propogating</a:t>
            </a:r>
            <a:r>
              <a:rPr lang="en-US" dirty="0">
                <a:solidFill>
                  <a:srgbClr val="4285F4"/>
                </a:solidFill>
              </a:rPr>
              <a:t> this divide-conquer strategy (with new iterations) that white male land-owners created to suppress the poor, of all races and creeds.  </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3" name="Google Shape;133;gb6ec0b2a76_0_1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 when we talk about Whiteness, in the U.S.… we are often talking about the creation of white supremacy by our </a:t>
            </a:r>
            <a:r>
              <a:rPr lang="en-US" dirty="0" err="1"/>
              <a:t>european</a:t>
            </a:r>
            <a:r>
              <a:rPr lang="en-US" dirty="0"/>
              <a:t> immigrant ancestors in “The Great Othering”.  and how that acts on us as “white folk” today.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does this graphic raise for you?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solidFill>
                  <a:srgbClr val="4285F4"/>
                </a:solidFill>
              </a:rPr>
              <a:t>My colleague is going to talk more about the dynamics of white supremacist culture but I want to point out…</a:t>
            </a:r>
          </a:p>
          <a:p>
            <a:pPr marL="0" lvl="0" indent="0" algn="l" rtl="0">
              <a:spcBef>
                <a:spcPts val="0"/>
              </a:spcBef>
              <a:spcAft>
                <a:spcPts val="0"/>
              </a:spcAft>
              <a:buClr>
                <a:schemeClr val="dk1"/>
              </a:buClr>
              <a:buSzPts val="1100"/>
              <a:buFont typeface="Arial"/>
              <a:buNone/>
            </a:pPr>
            <a:endParaRPr lang="en-US" dirty="0">
              <a:solidFill>
                <a:srgbClr val="4285F4"/>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3e228d987_0_4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e3e228d987_0_4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Pause recording.  You may sense your body tense up? or sense of anxiety? these are difficult feelings for us to reconcile with from a cognitive behavioral standpoint.  So we need to get comfortable with these dynamics on our own… and practice them </a:t>
            </a:r>
            <a:r>
              <a:rPr lang="en-US" b="1" dirty="0"/>
              <a:t>(give example of how it still shows up in my life</a:t>
            </a:r>
            <a:r>
              <a:rPr lang="en-US" dirty="0"/>
              <a:t>) so we can  strategize how to have these conversations with our white colleagues.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Kate is going to give us one example as we go through And that starts with intent and impact. </a:t>
            </a:r>
            <a:endParaRPr dirty="0"/>
          </a:p>
          <a:p>
            <a:pPr marL="0" lvl="0" indent="0" algn="l" rtl="0">
              <a:spcBef>
                <a:spcPts val="0"/>
              </a:spcBef>
              <a:spcAft>
                <a:spcPts val="0"/>
              </a:spcAft>
              <a:buNone/>
            </a:pPr>
            <a:endParaRPr dirty="0"/>
          </a:p>
        </p:txBody>
      </p:sp>
      <p:sp>
        <p:nvSpPr>
          <p:cNvPr id="147" name="Google Shape;147;ge3e228d987_0_4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handles</a:t>
            </a:r>
          </a:p>
          <a:p>
            <a:r>
              <a:rPr lang="en-US" dirty="0"/>
              <a:t>Next webinar</a:t>
            </a:r>
          </a:p>
          <a:p>
            <a:endParaRPr lang="en-US" dirty="0"/>
          </a:p>
        </p:txBody>
      </p:sp>
      <p:sp>
        <p:nvSpPr>
          <p:cNvPr id="4" name="Slide Number Placeholder 3"/>
          <p:cNvSpPr>
            <a:spLocks noGrp="1"/>
          </p:cNvSpPr>
          <p:nvPr>
            <p:ph type="sldNum" sz="quarter" idx="5"/>
          </p:nvPr>
        </p:nvSpPr>
        <p:spPr/>
        <p:txBody>
          <a:bodyPr/>
          <a:lstStyle/>
          <a:p>
            <a:fld id="{CF1ADEA0-3213-4F7E-90B1-6E7AACFB753F}" type="slidenum">
              <a:rPr lang="en-US" smtClean="0"/>
              <a:t>19</a:t>
            </a:fld>
            <a:endParaRPr lang="en-US"/>
          </a:p>
        </p:txBody>
      </p:sp>
    </p:spTree>
    <p:extLst>
      <p:ext uri="{BB962C8B-B14F-4D97-AF65-F5344CB8AC3E}">
        <p14:creationId xmlns:p14="http://schemas.microsoft.com/office/powerpoint/2010/main" val="213165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ADEA0-3213-4F7E-90B1-6E7AACFB753F}" type="slidenum">
              <a:rPr lang="en-US" smtClean="0"/>
              <a:t>2</a:t>
            </a:fld>
            <a:endParaRPr lang="en-US"/>
          </a:p>
        </p:txBody>
      </p:sp>
    </p:spTree>
    <p:extLst>
      <p:ext uri="{BB962C8B-B14F-4D97-AF65-F5344CB8AC3E}">
        <p14:creationId xmlns:p14="http://schemas.microsoft.com/office/powerpoint/2010/main" val="2938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Before we begin with our panel, I want to frame the use of affinity groups in this series for our audience.</a:t>
            </a:r>
          </a:p>
          <a:p>
            <a:pPr marL="0" lvl="0" indent="0" algn="l" rtl="0">
              <a:spcBef>
                <a:spcPts val="0"/>
              </a:spcBef>
              <a:spcAft>
                <a:spcPts val="0"/>
              </a:spcAft>
              <a:buNone/>
            </a:pPr>
            <a:r>
              <a:rPr lang="en-US" dirty="0"/>
              <a:t>You may be familiar with affinity groups based on subject area, but why do we use affinity groups by race in professional development?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Read/Discuss 1-4</a:t>
            </a:r>
          </a:p>
          <a:p>
            <a:pPr marL="171450" lvl="0" indent="-171450" algn="l" rtl="0">
              <a:spcBef>
                <a:spcPts val="0"/>
              </a:spcBef>
              <a:spcAft>
                <a:spcPts val="0"/>
              </a:spcAft>
              <a:buFont typeface="Arial" panose="020B0604020202020204" pitchFamily="34" charset="0"/>
              <a:buChar char="•"/>
            </a:pPr>
            <a:r>
              <a:rPr lang="en-US" dirty="0"/>
              <a:t>Lack of space to move through a race-reckoning</a:t>
            </a:r>
          </a:p>
          <a:p>
            <a:pPr marL="171450" lvl="0" indent="-171450" algn="l" rtl="0">
              <a:spcBef>
                <a:spcPts val="0"/>
              </a:spcBef>
              <a:spcAft>
                <a:spcPts val="0"/>
              </a:spcAft>
              <a:buFont typeface="Arial" panose="020B0604020202020204" pitchFamily="34" charset="0"/>
              <a:buChar char="•"/>
            </a:pPr>
            <a:r>
              <a:rPr lang="en-US" dirty="0"/>
              <a:t>We always know more than we did before,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this is totally new to you, I want us to think of a white racial affinity group as a safe space for white folks to work through “white fragility” without unintentionally retriggering our friends and colleagues of color.  </a:t>
            </a:r>
          </a:p>
          <a:p>
            <a:pPr marL="0" lvl="0" indent="0" algn="l" rtl="0">
              <a:spcBef>
                <a:spcPts val="0"/>
              </a:spcBef>
              <a:spcAft>
                <a:spcPts val="0"/>
              </a:spcAft>
              <a:buNone/>
            </a:pPr>
            <a:r>
              <a:rPr lang="en-US" dirty="0"/>
              <a:t>Because, just like any other effort we make to improve as individuals or a community, it takes vulnerability, discomfort, and time.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also want to be bold! But as individuals, we don’t have collective power…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I want to highlight #4.</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457200" lvl="0" indent="0" algn="l" rtl="0">
              <a:spcBef>
                <a:spcPts val="0"/>
              </a:spcBef>
              <a:spcAft>
                <a:spcPts val="0"/>
              </a:spcAft>
              <a:buNone/>
            </a:pPr>
            <a:endParaRPr lang="en-US" dirty="0"/>
          </a:p>
          <a:p>
            <a:pPr marL="457200" lvl="0" indent="0" algn="l" rtl="0">
              <a:spcBef>
                <a:spcPts val="0"/>
              </a:spcBef>
              <a:spcAft>
                <a:spcPts val="0"/>
              </a:spcAft>
              <a:buNone/>
            </a:pPr>
            <a:r>
              <a:rPr lang="en-US" sz="1100" u="sng" dirty="0">
                <a:solidFill>
                  <a:schemeClr val="hlink"/>
                </a:solidFill>
                <a:latin typeface="Arial"/>
                <a:ea typeface="Arial"/>
                <a:cs typeface="Arial"/>
                <a:sym typeface="Arial"/>
                <a:hlinkClick r:id="rId3"/>
              </a:rPr>
              <a:t>Affinity Groups Synthesis Matrix - Google Sheets</a:t>
            </a:r>
            <a:endParaRPr lang="en-US" dirty="0"/>
          </a:p>
          <a:p>
            <a:endParaRPr lang="en-US" dirty="0"/>
          </a:p>
        </p:txBody>
      </p:sp>
      <p:sp>
        <p:nvSpPr>
          <p:cNvPr id="4" name="Slide Number Placeholder 3"/>
          <p:cNvSpPr>
            <a:spLocks noGrp="1"/>
          </p:cNvSpPr>
          <p:nvPr>
            <p:ph type="sldNum" sz="quarter" idx="5"/>
          </p:nvPr>
        </p:nvSpPr>
        <p:spPr/>
        <p:txBody>
          <a:bodyPr/>
          <a:lstStyle/>
          <a:p>
            <a:fld id="{CF1ADEA0-3213-4F7E-90B1-6E7AACFB753F}" type="slidenum">
              <a:rPr lang="en-US" smtClean="0"/>
              <a:t>3</a:t>
            </a:fld>
            <a:endParaRPr lang="en-US"/>
          </a:p>
        </p:txBody>
      </p:sp>
    </p:spTree>
    <p:extLst>
      <p:ext uri="{BB962C8B-B14F-4D97-AF65-F5344CB8AC3E}">
        <p14:creationId xmlns:p14="http://schemas.microsoft.com/office/powerpoint/2010/main" val="409125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3e228d98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the Combating Racism in Ed Prep series, we want to make sure we hold these informal affinity groups when necessary (at the direction of our member experts) in order to accomplish that 4th goal.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Basically, in order for us to come up with solutions that can break through the noise of those who say this isn’t an issue, so we can accomplish </a:t>
            </a:r>
            <a:r>
              <a:rPr lang="en-US" b="1" dirty="0"/>
              <a:t>systems change</a:t>
            </a:r>
            <a:r>
              <a:rPr lang="en-US" dirty="0"/>
              <a:t> we have to collectively strategize. </a:t>
            </a:r>
          </a:p>
          <a:p>
            <a:pPr marL="171450" lvl="0" indent="-171450" algn="l" rtl="0">
              <a:spcBef>
                <a:spcPts val="0"/>
              </a:spcBef>
              <a:spcAft>
                <a:spcPts val="0"/>
              </a:spcAft>
              <a:buFontTx/>
              <a:buChar char="-"/>
            </a:pPr>
            <a:r>
              <a:rPr lang="en-US" dirty="0"/>
              <a:t>We need space to challenge ourselves and each other about </a:t>
            </a:r>
          </a:p>
          <a:p>
            <a:pPr marL="171450" lvl="0" indent="-171450" algn="l" rtl="0">
              <a:spcBef>
                <a:spcPts val="0"/>
              </a:spcBef>
              <a:spcAft>
                <a:spcPts val="0"/>
              </a:spcAft>
              <a:buFontTx/>
              <a:buChar char="-"/>
            </a:pPr>
            <a:r>
              <a:rPr lang="en-US" dirty="0"/>
              <a:t>the Eurocentric narratives within which we learn about and understand race historically been used (in the U.S. specifically)  and how our egos (as humans) (define) </a:t>
            </a:r>
          </a:p>
          <a:p>
            <a:pPr marL="171450" lvl="0" indent="-171450" algn="l" rtl="0">
              <a:spcBef>
                <a:spcPts val="0"/>
              </a:spcBef>
              <a:spcAft>
                <a:spcPts val="0"/>
              </a:spcAft>
              <a:buFontTx/>
              <a:buChar char="-"/>
            </a:pPr>
            <a:r>
              <a:rPr lang="en-US" dirty="0"/>
              <a:t>work together to create a barrier to this goal.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And that’s what this is… this is that starting space… </a:t>
            </a:r>
          </a:p>
          <a:p>
            <a:pPr marL="0" lvl="0" indent="0" algn="l" rtl="0">
              <a:spcBef>
                <a:spcPts val="0"/>
              </a:spcBef>
              <a:spcAft>
                <a:spcPts val="0"/>
              </a:spcAft>
              <a:buNone/>
            </a:pPr>
            <a:r>
              <a:rPr lang="en-US" dirty="0"/>
              <a:t>So throughout today, show up as your authentic selves with a growth mindset to accomplish our objectives today.</a:t>
            </a: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US" sz="1100" u="sng" dirty="0">
                <a:solidFill>
                  <a:schemeClr val="hlink"/>
                </a:solidFill>
                <a:latin typeface="Arial"/>
                <a:ea typeface="Arial"/>
                <a:cs typeface="Arial"/>
                <a:sym typeface="Arial"/>
                <a:hlinkClick r:id="rId3"/>
              </a:rPr>
              <a:t>Affinity Groups Synthesis Matrix - Google Sheets</a:t>
            </a:r>
            <a:endParaRPr dirty="0"/>
          </a:p>
        </p:txBody>
      </p:sp>
      <p:sp>
        <p:nvSpPr>
          <p:cNvPr id="94" name="Google Shape;94;ge3e228d9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3e228d987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3e228d987_0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focusing on the self, our goal is to help participants investigate their identities and ways of knowing and explore their power, privilege, and biases that connect to their lived experiences and social identities.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second site of learning centers on understanding how social systems are structured in ways that privilege some and marginalize others–exploring the realities of other people’s lives and experiences.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Finally, participants engage in developing the skills needed to take action to shift systems towards equity, by focusing on people, policies, and practices</a:t>
            </a:r>
            <a:endParaRPr dirty="0"/>
          </a:p>
        </p:txBody>
      </p:sp>
      <p:sp>
        <p:nvSpPr>
          <p:cNvPr id="83" name="Google Shape;83;ge3e228d987_0_4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can read your bios at our website, but I’d love for you each to give a brief introduction and let us know what brought you to this work, and this webinar today?</a:t>
            </a:r>
          </a:p>
          <a:p>
            <a:endParaRPr lang="en-US" dirty="0"/>
          </a:p>
          <a:p>
            <a:r>
              <a:rPr lang="en-US" dirty="0"/>
              <a:t>I’ll begin with myself…</a:t>
            </a:r>
          </a:p>
        </p:txBody>
      </p:sp>
      <p:sp>
        <p:nvSpPr>
          <p:cNvPr id="4" name="Slide Number Placeholder 3"/>
          <p:cNvSpPr>
            <a:spLocks noGrp="1"/>
          </p:cNvSpPr>
          <p:nvPr>
            <p:ph type="sldNum" sz="quarter" idx="5"/>
          </p:nvPr>
        </p:nvSpPr>
        <p:spPr/>
        <p:txBody>
          <a:bodyPr/>
          <a:lstStyle/>
          <a:p>
            <a:fld id="{CF1ADEA0-3213-4F7E-90B1-6E7AACFB753F}" type="slidenum">
              <a:rPr lang="en-US" smtClean="0"/>
              <a:t>6</a:t>
            </a:fld>
            <a:endParaRPr lang="en-US"/>
          </a:p>
        </p:txBody>
      </p:sp>
    </p:spTree>
    <p:extLst>
      <p:ext uri="{BB962C8B-B14F-4D97-AF65-F5344CB8AC3E}">
        <p14:creationId xmlns:p14="http://schemas.microsoft.com/office/powerpoint/2010/main" val="228657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29da66d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am always hearing the argument that “white academic folks” should already know how to address and discuss racism, but as someone who has been doing professional development on this for awhile, that just isn’t true.  This is my subject of focus and I still am constantly learning and </a:t>
            </a:r>
            <a:r>
              <a:rPr lang="en-US" dirty="0" err="1"/>
              <a:t>practicity</a:t>
            </a:r>
            <a:r>
              <a:rPr lang="en-US" dirty="0"/>
              <a:t>.  We don’t have a consensus because (1) institutionally there have always been iterations of systems and ways of living that divide us and discourage us from talking about this issue and (2) we bring our individual perspectives (both good and bad) when we do.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expectation is not that YOU KNOW EXACTLY WHAT TO SAY ALL THE TIME&lt; RIGHT NOW! So let’s start here!</a:t>
            </a:r>
            <a:endParaRPr dirty="0"/>
          </a:p>
        </p:txBody>
      </p:sp>
      <p:sp>
        <p:nvSpPr>
          <p:cNvPr id="102" name="Google Shape;102;ge29da66d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KATE Model: Share first year teaching multicultural literature to Latino and Chicano students in Arizona.  The sharing itself is vulnerable, but also so was the moment where students began guide their own learning and materials, and I had to humble myself and let them share.  We never arrive at a moment of completion, it is always in process, looking for places where we are problematic and how we can be better.</a:t>
            </a:r>
            <a:endParaRPr/>
          </a:p>
          <a:p>
            <a:pPr marL="0" lvl="0" indent="0" algn="l" rtl="0">
              <a:spcBef>
                <a:spcPts val="0"/>
              </a:spcBef>
              <a:spcAft>
                <a:spcPts val="0"/>
              </a:spcAft>
              <a:buNone/>
            </a:pPr>
            <a:endParaRPr/>
          </a:p>
          <a:p>
            <a:pPr marL="0" lvl="0" indent="0" algn="l" rtl="0">
              <a:spcBef>
                <a:spcPts val="0"/>
              </a:spcBef>
              <a:spcAft>
                <a:spcPts val="0"/>
              </a:spcAft>
              <a:buNone/>
            </a:pPr>
            <a:r>
              <a:rPr lang="en-US"/>
              <a:t>White Racial Affinity Group: A space to process and analyze or actions and possibilities, not on the backs or the time of People of Color. </a:t>
            </a: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KATE</a:t>
            </a: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3" y="1752600"/>
            <a:ext cx="11538199" cy="1336386"/>
          </a:xfrm>
          <a:prstGeom prst="rect">
            <a:avLst/>
          </a:prstGeo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a:t>CLICK HERE TO ADD TITLE</a:t>
            </a:r>
          </a:p>
        </p:txBody>
      </p:sp>
      <p:pic>
        <p:nvPicPr>
          <p:cNvPr id="4" name="Picture 3" descr="Logo&#10;&#10;Description automatically generated">
            <a:extLst>
              <a:ext uri="{FF2B5EF4-FFF2-40B4-BE49-F238E27FC236}">
                <a16:creationId xmlns:a16="http://schemas.microsoft.com/office/drawing/2014/main" id="{4285BDCA-8B89-487F-A8EF-AE940AE712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5121" y="6226565"/>
            <a:ext cx="843329" cy="431776"/>
          </a:xfrm>
          <a:prstGeom prst="rect">
            <a:avLst/>
          </a:prstGeom>
        </p:spPr>
      </p:pic>
      <p:sp>
        <p:nvSpPr>
          <p:cNvPr id="5" name="Footer Placeholder 4">
            <a:extLst>
              <a:ext uri="{FF2B5EF4-FFF2-40B4-BE49-F238E27FC236}">
                <a16:creationId xmlns:a16="http://schemas.microsoft.com/office/drawing/2014/main" id="{3808B5D0-CDAC-452D-901B-196F87C035B1}"/>
              </a:ext>
            </a:extLst>
          </p:cNvPr>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r>
              <a:rPr lang="en-US" sz="900" dirty="0">
                <a:solidFill>
                  <a:schemeClr val="bg1"/>
                </a:solidFill>
              </a:rPr>
              <a:t>www.aacte.org</a:t>
            </a:r>
          </a:p>
        </p:txBody>
      </p:sp>
      <p:sp>
        <p:nvSpPr>
          <p:cNvPr id="6" name="Slide Number Placeholder 5">
            <a:extLst>
              <a:ext uri="{FF2B5EF4-FFF2-40B4-BE49-F238E27FC236}">
                <a16:creationId xmlns:a16="http://schemas.microsoft.com/office/drawing/2014/main" id="{F8CCEDA0-A0B1-4572-9EE6-31FAE7D82175}"/>
              </a:ext>
            </a:extLst>
          </p:cNvPr>
          <p:cNvSpPr>
            <a:spLocks noGrp="1"/>
          </p:cNvSpPr>
          <p:nvPr>
            <p:ph type="sldNum" sz="quarter" idx="4"/>
          </p:nvPr>
        </p:nvSpPr>
        <p:spPr>
          <a:xfrm>
            <a:off x="9052657" y="6440364"/>
            <a:ext cx="2844800" cy="365125"/>
          </a:xfrm>
          <a:prstGeom prst="rect">
            <a:avLst/>
          </a:prstGeom>
        </p:spPr>
        <p:txBody>
          <a:bodyPr vert="horz" lIns="91440" tIns="45720" rIns="91440" bIns="45720" rtlCol="0" anchor="ctr"/>
          <a:lstStyle>
            <a:lvl1pPr algn="r">
              <a:defRPr sz="900">
                <a:solidFill>
                  <a:schemeClr val="bg1"/>
                </a:solidFill>
              </a:defRPr>
            </a:lvl1pPr>
          </a:lstStyle>
          <a:p>
            <a:fld id="{5EE99A04-50FE-4FEE-8A9B-BD093DFD99C2}" type="slidenum">
              <a:rPr lang="en-US" smtClean="0"/>
              <a:pPr/>
              <a:t>‹#›</a:t>
            </a:fld>
            <a:endParaRPr lang="en-US" dirty="0"/>
          </a:p>
        </p:txBody>
      </p:sp>
    </p:spTree>
    <p:extLst>
      <p:ext uri="{BB962C8B-B14F-4D97-AF65-F5344CB8AC3E}">
        <p14:creationId xmlns:p14="http://schemas.microsoft.com/office/powerpoint/2010/main" val="1088913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228600" y="6356359"/>
            <a:ext cx="2844800" cy="365125"/>
          </a:xfrm>
          <a:prstGeom prst="rect">
            <a:avLst/>
          </a:prstGeom>
        </p:spPr>
        <p:txBody>
          <a:bodyPr/>
          <a:lstStyle/>
          <a:p>
            <a:fld id="{5320EAAE-4C15-40C6-9FDD-0A0C4B15429A}" type="datetimeFigureOut">
              <a:rPr lang="en-US" smtClean="0"/>
              <a:t>7/14/2021</a:t>
            </a:fld>
            <a:endParaRPr lang="en-US"/>
          </a:p>
        </p:txBody>
      </p:sp>
      <p:sp>
        <p:nvSpPr>
          <p:cNvPr id="6" name="Footer Placeholder 5"/>
          <p:cNvSpPr>
            <a:spLocks noGrp="1"/>
          </p:cNvSpPr>
          <p:nvPr>
            <p:ph type="ftr" sz="quarter" idx="11"/>
          </p:nvPr>
        </p:nvSpPr>
        <p:spPr>
          <a:xfrm>
            <a:off x="4165600" y="649287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52657" y="6440364"/>
            <a:ext cx="2844800" cy="365125"/>
          </a:xfrm>
          <a:prstGeom prst="rect">
            <a:avLst/>
          </a:prstGeom>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19219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gb6ec0b2a76_0_93"/>
          <p:cNvSpPr txBox="1">
            <a:spLocks noGrp="1"/>
          </p:cNvSpPr>
          <p:nvPr>
            <p:ph type="title"/>
          </p:nvPr>
        </p:nvSpPr>
        <p:spPr>
          <a:xfrm>
            <a:off x="614600" y="2753800"/>
            <a:ext cx="10962900" cy="1350300"/>
          </a:xfrm>
          <a:prstGeom prst="rect">
            <a:avLst/>
          </a:prstGeom>
        </p:spPr>
        <p:txBody>
          <a:bodyPr spcFirstLastPara="1" wrap="square" lIns="121900" tIns="121900" rIns="121900" bIns="121900" anchor="ctr"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21" name="Google Shape;21;gb6ec0b2a76_0_93"/>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845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31" name="Google Shape;31;gb6ec0b2a76_0_102"/>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2" name="Google Shape;32;gb6ec0b2a76_0_102"/>
          <p:cNvSpPr txBox="1">
            <a:spLocks noGrp="1"/>
          </p:cNvSpPr>
          <p:nvPr>
            <p:ph type="body" idx="1"/>
          </p:nvPr>
        </p:nvSpPr>
        <p:spPr>
          <a:xfrm>
            <a:off x="6292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b6ec0b2a76_0_102"/>
          <p:cNvSpPr txBox="1">
            <a:spLocks noGrp="1"/>
          </p:cNvSpPr>
          <p:nvPr>
            <p:ph type="body" idx="2"/>
          </p:nvPr>
        </p:nvSpPr>
        <p:spPr>
          <a:xfrm>
            <a:off x="6259000" y="2558767"/>
            <a:ext cx="5333100" cy="361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b6ec0b2a76_0_102"/>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732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FDECA-1688-4247-9547-0EE42DE6FFC2}"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155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gb6ec0b2a76_0_96"/>
          <p:cNvSpPr txBox="1">
            <a:spLocks noGrp="1"/>
          </p:cNvSpPr>
          <p:nvPr>
            <p:ph type="title"/>
          </p:nvPr>
        </p:nvSpPr>
        <p:spPr>
          <a:xfrm>
            <a:off x="629200" y="984967"/>
            <a:ext cx="10962900" cy="1023600"/>
          </a:xfrm>
          <a:prstGeom prst="rect">
            <a:avLst/>
          </a:prstGeom>
        </p:spPr>
        <p:txBody>
          <a:bodyPr spcFirstLastPara="1" wrap="square" lIns="121900" tIns="121900" rIns="121900" bIns="121900" anchor="b"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6" name="Google Shape;26;gb6ec0b2a76_0_96"/>
          <p:cNvSpPr txBox="1">
            <a:spLocks noGrp="1"/>
          </p:cNvSpPr>
          <p:nvPr>
            <p:ph type="body" idx="1"/>
          </p:nvPr>
        </p:nvSpPr>
        <p:spPr>
          <a:xfrm>
            <a:off x="629200" y="2558767"/>
            <a:ext cx="10962900" cy="361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7" name="Google Shape;27;gb6ec0b2a76_0_96"/>
          <p:cNvSpPr txBox="1">
            <a:spLocks noGrp="1"/>
          </p:cNvSpPr>
          <p:nvPr>
            <p:ph type="sldNum" idx="12"/>
          </p:nvPr>
        </p:nvSpPr>
        <p:spPr>
          <a:xfrm>
            <a:off x="11364722" y="6260831"/>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01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8484" y="133715"/>
            <a:ext cx="11412517" cy="780685"/>
          </a:xfrm>
          <a:prstGeom prst="rect">
            <a:avLst/>
          </a:prstGeo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06403" y="1023037"/>
            <a:ext cx="11404599" cy="5113538"/>
          </a:xfrm>
          <a:prstGeom prst="rect">
            <a:avLst/>
          </a:prstGeo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FC74240F-B223-4682-9597-67FD8554B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5121" y="6226565"/>
            <a:ext cx="843329" cy="431776"/>
          </a:xfrm>
          <a:prstGeom prst="rect">
            <a:avLst/>
          </a:prstGeom>
        </p:spPr>
      </p:pic>
      <p:sp>
        <p:nvSpPr>
          <p:cNvPr id="11" name="Footer Placeholder 4">
            <a:extLst>
              <a:ext uri="{FF2B5EF4-FFF2-40B4-BE49-F238E27FC236}">
                <a16:creationId xmlns:a16="http://schemas.microsoft.com/office/drawing/2014/main" id="{8C6DE73A-EBB4-404E-8E19-3AD55E614274}"/>
              </a:ext>
            </a:extLst>
          </p:cNvPr>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r>
              <a:rPr lang="en-US" sz="900" dirty="0">
                <a:solidFill>
                  <a:schemeClr val="bg1"/>
                </a:solidFill>
              </a:rPr>
              <a:t>www.aacte.org</a:t>
            </a:r>
          </a:p>
        </p:txBody>
      </p:sp>
      <p:sp>
        <p:nvSpPr>
          <p:cNvPr id="13" name="Slide Number Placeholder 5">
            <a:extLst>
              <a:ext uri="{FF2B5EF4-FFF2-40B4-BE49-F238E27FC236}">
                <a16:creationId xmlns:a16="http://schemas.microsoft.com/office/drawing/2014/main" id="{261084EE-A113-43F1-B0CA-BC0CF11ACC58}"/>
              </a:ext>
            </a:extLst>
          </p:cNvPr>
          <p:cNvSpPr>
            <a:spLocks noGrp="1"/>
          </p:cNvSpPr>
          <p:nvPr>
            <p:ph type="sldNum" sz="quarter" idx="4"/>
          </p:nvPr>
        </p:nvSpPr>
        <p:spPr>
          <a:xfrm>
            <a:off x="9052657" y="6440364"/>
            <a:ext cx="2844800" cy="365125"/>
          </a:xfrm>
          <a:prstGeom prst="rect">
            <a:avLst/>
          </a:prstGeom>
        </p:spPr>
        <p:txBody>
          <a:bodyPr vert="horz" lIns="91440" tIns="45720" rIns="91440" bIns="45720" rtlCol="0" anchor="ctr"/>
          <a:lstStyle>
            <a:lvl1pPr algn="r">
              <a:defRPr sz="900">
                <a:solidFill>
                  <a:schemeClr val="bg1"/>
                </a:solidFill>
              </a:defRPr>
            </a:lvl1pPr>
          </a:lstStyle>
          <a:p>
            <a:fld id="{5EE99A04-50FE-4FEE-8A9B-BD093DFD99C2}" type="slidenum">
              <a:rPr lang="en-US" smtClean="0"/>
              <a:pPr/>
              <a:t>‹#›</a:t>
            </a:fld>
            <a:endParaRPr lang="en-US" dirty="0"/>
          </a:p>
        </p:txBody>
      </p:sp>
    </p:spTree>
    <p:extLst>
      <p:ext uri="{BB962C8B-B14F-4D97-AF65-F5344CB8AC3E}">
        <p14:creationId xmlns:p14="http://schemas.microsoft.com/office/powerpoint/2010/main" val="152533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0824" y="2369134"/>
            <a:ext cx="3247157" cy="1662545"/>
          </a:xfrm>
          <a:prstGeom prst="rect">
            <a:avLst/>
          </a:prstGeom>
        </p:spPr>
      </p:pic>
      <p:sp>
        <p:nvSpPr>
          <p:cNvPr id="5" name="TextBox 4"/>
          <p:cNvSpPr txBox="1"/>
          <p:nvPr userDrawn="1"/>
        </p:nvSpPr>
        <p:spPr>
          <a:xfrm>
            <a:off x="3657600" y="6565078"/>
            <a:ext cx="4876800" cy="253916"/>
          </a:xfrm>
          <a:prstGeom prst="rect">
            <a:avLst/>
          </a:prstGeom>
          <a:noFill/>
        </p:spPr>
        <p:txBody>
          <a:bodyPr wrap="square" rtlCol="0">
            <a:spAutoFit/>
          </a:bodyPr>
          <a:lstStyle/>
          <a:p>
            <a:pPr algn="ctr"/>
            <a:r>
              <a:rPr lang="en-US" sz="1050" dirty="0">
                <a:solidFill>
                  <a:schemeClr val="bg1"/>
                </a:solidFill>
              </a:rPr>
              <a:t>www.aacte.org</a:t>
            </a:r>
          </a:p>
        </p:txBody>
      </p:sp>
      <p:pic>
        <p:nvPicPr>
          <p:cNvPr id="3" name="Picture 2" descr="Logo&#10;&#10;Description automatically generated">
            <a:extLst>
              <a:ext uri="{FF2B5EF4-FFF2-40B4-BE49-F238E27FC236}">
                <a16:creationId xmlns:a16="http://schemas.microsoft.com/office/drawing/2014/main" id="{2D121EED-DCD1-4746-B9DF-1A5A03DF1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121" y="6226565"/>
            <a:ext cx="843329" cy="431776"/>
          </a:xfrm>
          <a:prstGeom prst="rect">
            <a:avLst/>
          </a:prstGeom>
        </p:spPr>
      </p:pic>
    </p:spTree>
    <p:extLst>
      <p:ext uri="{BB962C8B-B14F-4D97-AF65-F5344CB8AC3E}">
        <p14:creationId xmlns:p14="http://schemas.microsoft.com/office/powerpoint/2010/main" val="1229166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73176"/>
            <a:ext cx="10363200" cy="1470025"/>
          </a:xfrm>
          <a:prstGeom prst="rect">
            <a:avLst/>
          </a:prstGeo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a:t>New Section Title</a:t>
            </a:r>
          </a:p>
        </p:txBody>
      </p:sp>
      <p:sp>
        <p:nvSpPr>
          <p:cNvPr id="12" name="Subtitle 2"/>
          <p:cNvSpPr txBox="1">
            <a:spLocks/>
          </p:cNvSpPr>
          <p:nvPr userDrawn="1"/>
        </p:nvSpPr>
        <p:spPr>
          <a:xfrm>
            <a:off x="1930400" y="3886200"/>
            <a:ext cx="85344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930400" y="4953000"/>
            <a:ext cx="85344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914400" y="2514600"/>
            <a:ext cx="1036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657600" y="6565078"/>
            <a:ext cx="48768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2651307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0824" y="2369134"/>
            <a:ext cx="3247157" cy="1662545"/>
          </a:xfrm>
          <a:prstGeom prst="rect">
            <a:avLst/>
          </a:prstGeom>
        </p:spPr>
      </p:pic>
      <p:sp>
        <p:nvSpPr>
          <p:cNvPr id="5" name="TextBox 4"/>
          <p:cNvSpPr txBox="1"/>
          <p:nvPr userDrawn="1"/>
        </p:nvSpPr>
        <p:spPr>
          <a:xfrm>
            <a:off x="3657600" y="6565078"/>
            <a:ext cx="4876800" cy="253916"/>
          </a:xfrm>
          <a:prstGeom prst="rect">
            <a:avLst/>
          </a:prstGeom>
          <a:noFill/>
        </p:spPr>
        <p:txBody>
          <a:bodyPr wrap="square" rtlCol="0">
            <a:spAutoFit/>
          </a:bodyPr>
          <a:lstStyle/>
          <a:p>
            <a:pPr algn="ctr"/>
            <a:r>
              <a:rPr lang="en-US" sz="1050" dirty="0">
                <a:solidFill>
                  <a:schemeClr val="bg1"/>
                </a:solidFill>
              </a:rPr>
              <a:t>www.aacte.org</a:t>
            </a:r>
          </a:p>
        </p:txBody>
      </p:sp>
      <p:sp>
        <p:nvSpPr>
          <p:cNvPr id="6" name="Title 1"/>
          <p:cNvSpPr>
            <a:spLocks noGrp="1"/>
          </p:cNvSpPr>
          <p:nvPr>
            <p:ph type="ctrTitle" hasCustomPrompt="1"/>
          </p:nvPr>
        </p:nvSpPr>
        <p:spPr>
          <a:xfrm>
            <a:off x="304803" y="2668632"/>
            <a:ext cx="11538199" cy="912769"/>
          </a:xfrm>
          <a:prstGeom prst="rect">
            <a:avLst/>
          </a:prstGeo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a:t>QUESTIONS?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0823" y="542366"/>
            <a:ext cx="3247157" cy="1616189"/>
          </a:xfrm>
          <a:prstGeom prst="rect">
            <a:avLst/>
          </a:prstGeom>
        </p:spPr>
      </p:pic>
    </p:spTree>
    <p:extLst>
      <p:ext uri="{BB962C8B-B14F-4D97-AF65-F5344CB8AC3E}">
        <p14:creationId xmlns:p14="http://schemas.microsoft.com/office/powerpoint/2010/main" val="2101619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734800" cy="1143000"/>
          </a:xfrm>
          <a:prstGeom prst="rect">
            <a:avLst/>
          </a:prstGeom>
        </p:spPr>
        <p:txBody>
          <a:bodyPr/>
          <a:lstStyle/>
          <a:p>
            <a:r>
              <a:rPr lang="en-US"/>
              <a:t>Click to edit Master title style</a:t>
            </a:r>
          </a:p>
        </p:txBody>
      </p:sp>
      <p:sp>
        <p:nvSpPr>
          <p:cNvPr id="7" name="Footer Placeholder 4">
            <a:extLst>
              <a:ext uri="{FF2B5EF4-FFF2-40B4-BE49-F238E27FC236}">
                <a16:creationId xmlns:a16="http://schemas.microsoft.com/office/drawing/2014/main" id="{BE70AFE4-E911-4812-8E0F-6D9134B6C611}"/>
              </a:ext>
            </a:extLst>
          </p:cNvPr>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r>
              <a:rPr lang="en-US" sz="900" dirty="0">
                <a:solidFill>
                  <a:schemeClr val="bg1"/>
                </a:solidFill>
              </a:rPr>
              <a:t>www.aacte.org</a:t>
            </a:r>
          </a:p>
        </p:txBody>
      </p:sp>
      <p:sp>
        <p:nvSpPr>
          <p:cNvPr id="8" name="Slide Number Placeholder 5">
            <a:extLst>
              <a:ext uri="{FF2B5EF4-FFF2-40B4-BE49-F238E27FC236}">
                <a16:creationId xmlns:a16="http://schemas.microsoft.com/office/drawing/2014/main" id="{97BE086C-3103-4F0C-915A-854D9406883E}"/>
              </a:ext>
            </a:extLst>
          </p:cNvPr>
          <p:cNvSpPr>
            <a:spLocks noGrp="1"/>
          </p:cNvSpPr>
          <p:nvPr>
            <p:ph type="sldNum" sz="quarter" idx="4"/>
          </p:nvPr>
        </p:nvSpPr>
        <p:spPr>
          <a:xfrm>
            <a:off x="9052657" y="6440364"/>
            <a:ext cx="2844800" cy="365125"/>
          </a:xfrm>
          <a:prstGeom prst="rect">
            <a:avLst/>
          </a:prstGeom>
        </p:spPr>
        <p:txBody>
          <a:bodyPr vert="horz" lIns="91440" tIns="45720" rIns="91440" bIns="45720" rtlCol="0" anchor="ctr"/>
          <a:lstStyle>
            <a:lvl1pPr algn="r">
              <a:defRPr sz="900">
                <a:solidFill>
                  <a:schemeClr val="bg1"/>
                </a:solidFill>
              </a:defRPr>
            </a:lvl1pPr>
          </a:lstStyle>
          <a:p>
            <a:fld id="{5EE99A04-50FE-4FEE-8A9B-BD093DFD99C2}" type="slidenum">
              <a:rPr lang="en-US" smtClean="0"/>
              <a:pPr/>
              <a:t>‹#›</a:t>
            </a:fld>
            <a:endParaRPr lang="en-US" dirty="0"/>
          </a:p>
        </p:txBody>
      </p:sp>
    </p:spTree>
    <p:extLst>
      <p:ext uri="{BB962C8B-B14F-4D97-AF65-F5344CB8AC3E}">
        <p14:creationId xmlns:p14="http://schemas.microsoft.com/office/powerpoint/2010/main" val="1773786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734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93BC7CCF-B850-4726-A4CB-867C5B5372B6}"/>
              </a:ext>
            </a:extLst>
          </p:cNvPr>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r>
              <a:rPr lang="en-US" sz="900" dirty="0">
                <a:solidFill>
                  <a:schemeClr val="bg1"/>
                </a:solidFill>
              </a:rPr>
              <a:t>www.aacte.org</a:t>
            </a:r>
          </a:p>
        </p:txBody>
      </p:sp>
      <p:sp>
        <p:nvSpPr>
          <p:cNvPr id="9" name="Slide Number Placeholder 5">
            <a:extLst>
              <a:ext uri="{FF2B5EF4-FFF2-40B4-BE49-F238E27FC236}">
                <a16:creationId xmlns:a16="http://schemas.microsoft.com/office/drawing/2014/main" id="{573ED2F9-5040-40E8-9D9F-9BC8249D0DE2}"/>
              </a:ext>
            </a:extLst>
          </p:cNvPr>
          <p:cNvSpPr>
            <a:spLocks noGrp="1"/>
          </p:cNvSpPr>
          <p:nvPr>
            <p:ph type="sldNum" sz="quarter" idx="4"/>
          </p:nvPr>
        </p:nvSpPr>
        <p:spPr>
          <a:xfrm>
            <a:off x="9052657" y="6440364"/>
            <a:ext cx="2844800" cy="365125"/>
          </a:xfrm>
          <a:prstGeom prst="rect">
            <a:avLst/>
          </a:prstGeom>
        </p:spPr>
        <p:txBody>
          <a:bodyPr vert="horz" lIns="91440" tIns="45720" rIns="91440" bIns="45720" rtlCol="0" anchor="ctr"/>
          <a:lstStyle>
            <a:lvl1pPr algn="r">
              <a:defRPr sz="900">
                <a:solidFill>
                  <a:schemeClr val="bg1"/>
                </a:solidFill>
              </a:defRPr>
            </a:lvl1pPr>
          </a:lstStyle>
          <a:p>
            <a:fld id="{5EE99A04-50FE-4FEE-8A9B-BD093DFD99C2}" type="slidenum">
              <a:rPr lang="en-US" smtClean="0"/>
              <a:pPr/>
              <a:t>‹#›</a:t>
            </a:fld>
            <a:endParaRPr lang="en-US" dirty="0"/>
          </a:p>
        </p:txBody>
      </p:sp>
    </p:spTree>
    <p:extLst>
      <p:ext uri="{BB962C8B-B14F-4D97-AF65-F5344CB8AC3E}">
        <p14:creationId xmlns:p14="http://schemas.microsoft.com/office/powerpoint/2010/main" val="322109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1734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EED14FC-BC97-4FCC-9887-AEE0BE45B76A}"/>
              </a:ext>
            </a:extLst>
          </p:cNvPr>
          <p:cNvSpPr>
            <a:spLocks noGrp="1"/>
          </p:cNvSpPr>
          <p:nvPr>
            <p:ph type="ftr" sz="quarter" idx="10"/>
          </p:nvPr>
        </p:nvSpPr>
        <p:spPr>
          <a:xfrm>
            <a:off x="4165600" y="649287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r>
              <a:rPr lang="en-US" sz="900" dirty="0">
                <a:solidFill>
                  <a:schemeClr val="bg1"/>
                </a:solidFill>
              </a:rPr>
              <a:t>www.aacte.org</a:t>
            </a:r>
          </a:p>
        </p:txBody>
      </p:sp>
      <p:sp>
        <p:nvSpPr>
          <p:cNvPr id="12" name="Slide Number Placeholder 5">
            <a:extLst>
              <a:ext uri="{FF2B5EF4-FFF2-40B4-BE49-F238E27FC236}">
                <a16:creationId xmlns:a16="http://schemas.microsoft.com/office/drawing/2014/main" id="{7E6E351D-36D9-4AF5-9AEC-4AA9F666EF85}"/>
              </a:ext>
            </a:extLst>
          </p:cNvPr>
          <p:cNvSpPr>
            <a:spLocks noGrp="1"/>
          </p:cNvSpPr>
          <p:nvPr>
            <p:ph type="sldNum" sz="quarter" idx="11"/>
          </p:nvPr>
        </p:nvSpPr>
        <p:spPr>
          <a:xfrm>
            <a:off x="9052657" y="6440364"/>
            <a:ext cx="2844800" cy="365125"/>
          </a:xfrm>
          <a:prstGeom prst="rect">
            <a:avLst/>
          </a:prstGeom>
        </p:spPr>
        <p:txBody>
          <a:bodyPr vert="horz" lIns="91440" tIns="45720" rIns="91440" bIns="45720" rtlCol="0" anchor="ctr"/>
          <a:lstStyle>
            <a:lvl1pPr algn="r">
              <a:defRPr sz="900">
                <a:solidFill>
                  <a:schemeClr val="bg1"/>
                </a:solidFill>
              </a:defRPr>
            </a:lvl1pPr>
          </a:lstStyle>
          <a:p>
            <a:fld id="{5EE99A04-50FE-4FEE-8A9B-BD093DFD99C2}" type="slidenum">
              <a:rPr lang="en-US" smtClean="0"/>
              <a:pPr/>
              <a:t>‹#›</a:t>
            </a:fld>
            <a:endParaRPr lang="en-US" dirty="0"/>
          </a:p>
        </p:txBody>
      </p:sp>
    </p:spTree>
    <p:extLst>
      <p:ext uri="{BB962C8B-B14F-4D97-AF65-F5344CB8AC3E}">
        <p14:creationId xmlns:p14="http://schemas.microsoft.com/office/powerpoint/2010/main" val="314539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228600" y="6356359"/>
            <a:ext cx="2844800" cy="365125"/>
          </a:xfrm>
          <a:prstGeom prst="rect">
            <a:avLst/>
          </a:prstGeom>
        </p:spPr>
        <p:txBody>
          <a:bodyPr/>
          <a:lstStyle/>
          <a:p>
            <a:fld id="{5320EAAE-4C15-40C6-9FDD-0A0C4B15429A}" type="datetimeFigureOut">
              <a:rPr lang="en-US" smtClean="0"/>
              <a:t>7/14/2021</a:t>
            </a:fld>
            <a:endParaRPr lang="en-US"/>
          </a:p>
        </p:txBody>
      </p:sp>
      <p:sp>
        <p:nvSpPr>
          <p:cNvPr id="6" name="Footer Placeholder 5"/>
          <p:cNvSpPr>
            <a:spLocks noGrp="1"/>
          </p:cNvSpPr>
          <p:nvPr>
            <p:ph type="ftr" sz="quarter" idx="11"/>
          </p:nvPr>
        </p:nvSpPr>
        <p:spPr>
          <a:xfrm>
            <a:off x="4165600" y="649287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52657" y="6440364"/>
            <a:ext cx="2844800" cy="365125"/>
          </a:xfrm>
          <a:prstGeom prst="rect">
            <a:avLst/>
          </a:prstGeom>
        </p:spPr>
        <p:txBody>
          <a:bodyPr/>
          <a:lstStyle/>
          <a:p>
            <a:fld id="{5EE99A04-50FE-4FEE-8A9B-BD093DFD99C2}" type="slidenum">
              <a:rPr lang="en-US" smtClean="0"/>
              <a:t>‹#›</a:t>
            </a:fld>
            <a:endParaRPr lang="en-US"/>
          </a:p>
        </p:txBody>
      </p:sp>
      <p:sp>
        <p:nvSpPr>
          <p:cNvPr id="8" name="TextBox 7"/>
          <p:cNvSpPr txBox="1"/>
          <p:nvPr userDrawn="1"/>
        </p:nvSpPr>
        <p:spPr>
          <a:xfrm>
            <a:off x="3657600" y="6565078"/>
            <a:ext cx="48768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4022401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399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 id="2147483669" r:id="rId9"/>
    <p:sldLayoutId id="2147483670"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9A9D35D-A847-4930-BA12-7FE0DB9AA213}"/>
              </a:ext>
            </a:extLst>
          </p:cNvPr>
          <p:cNvCxnSpPr/>
          <p:nvPr/>
        </p:nvCxnSpPr>
        <p:spPr>
          <a:xfrm>
            <a:off x="0" y="1793289"/>
            <a:ext cx="1212689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26" name="Picture 2" descr="Growing and Sustaining White Racial Justice Allyship in Education">
            <a:extLst>
              <a:ext uri="{FF2B5EF4-FFF2-40B4-BE49-F238E27FC236}">
                <a16:creationId xmlns:a16="http://schemas.microsoft.com/office/drawing/2014/main" id="{7B0D609C-61F9-4F80-A59B-F93BC1A411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3" b="21215"/>
          <a:stretch/>
        </p:blipFill>
        <p:spPr bwMode="auto">
          <a:xfrm>
            <a:off x="1339998" y="1907872"/>
            <a:ext cx="9446898" cy="388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13E5DC-767D-415C-AF59-59200832F613}"/>
              </a:ext>
            </a:extLst>
          </p:cNvPr>
          <p:cNvSpPr/>
          <p:nvPr/>
        </p:nvSpPr>
        <p:spPr>
          <a:xfrm>
            <a:off x="198664" y="6180319"/>
            <a:ext cx="3674403"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2400" b="0" cap="none" spc="0"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July 14, 20201. 2PM EST</a:t>
            </a:r>
          </a:p>
        </p:txBody>
      </p:sp>
      <p:pic>
        <p:nvPicPr>
          <p:cNvPr id="3" name="Picture 2">
            <a:extLst>
              <a:ext uri="{FF2B5EF4-FFF2-40B4-BE49-F238E27FC236}">
                <a16:creationId xmlns:a16="http://schemas.microsoft.com/office/drawing/2014/main" id="{D1AB6956-9EDB-44E8-9B7C-36A59A594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681" y="0"/>
            <a:ext cx="3009533" cy="154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98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descr="Text&#10;&#10;Description automatically generated"/>
          <p:cNvPicPr preferRelativeResize="0"/>
          <p:nvPr/>
        </p:nvPicPr>
        <p:blipFill rotWithShape="1">
          <a:blip r:embed="rId3">
            <a:alphaModFix/>
          </a:blip>
          <a:srcRect t="33732" b="42646"/>
          <a:stretch/>
        </p:blipFill>
        <p:spPr>
          <a:xfrm>
            <a:off x="490337" y="807550"/>
            <a:ext cx="11211325" cy="5242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p:cNvPicPr preferRelativeResize="0"/>
          <p:nvPr/>
        </p:nvPicPr>
        <p:blipFill>
          <a:blip r:embed="rId3">
            <a:alphaModFix/>
          </a:blip>
          <a:stretch>
            <a:fillRect/>
          </a:stretch>
        </p:blipFill>
        <p:spPr>
          <a:xfrm>
            <a:off x="6319684" y="410455"/>
            <a:ext cx="5611825" cy="5585059"/>
          </a:xfrm>
          <a:prstGeom prst="rect">
            <a:avLst/>
          </a:prstGeom>
          <a:noFill/>
          <a:ln>
            <a:noFill/>
          </a:ln>
        </p:spPr>
      </p:pic>
      <p:pic>
        <p:nvPicPr>
          <p:cNvPr id="157" name="Google Shape;157;p7"/>
          <p:cNvPicPr preferRelativeResize="0"/>
          <p:nvPr/>
        </p:nvPicPr>
        <p:blipFill>
          <a:blip r:embed="rId4">
            <a:alphaModFix/>
          </a:blip>
          <a:stretch>
            <a:fillRect/>
          </a:stretch>
        </p:blipFill>
        <p:spPr>
          <a:xfrm>
            <a:off x="65875" y="1050229"/>
            <a:ext cx="6030125" cy="43055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3FFB1C4-E2DE-48AC-A992-2A6AEE316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2" y="198120"/>
            <a:ext cx="529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4FA6BB3-6DA9-40DC-8958-A563E2271901}"/>
              </a:ext>
            </a:extLst>
          </p:cNvPr>
          <p:cNvSpPr>
            <a:spLocks noGrp="1"/>
          </p:cNvSpPr>
          <p:nvPr>
            <p:ph type="ctrTitle"/>
          </p:nvPr>
        </p:nvSpPr>
        <p:spPr>
          <a:xfrm>
            <a:off x="167643" y="198120"/>
            <a:ext cx="11538199" cy="1336386"/>
          </a:xfrm>
        </p:spPr>
        <p:txBody>
          <a:bodyPr/>
          <a:lstStyle/>
          <a:p>
            <a:pPr algn="l"/>
            <a:r>
              <a:rPr lang="en-US" dirty="0"/>
              <a:t>Dimensions of Identity: </a:t>
            </a:r>
            <a:br>
              <a:rPr lang="en-US" dirty="0"/>
            </a:br>
            <a:r>
              <a:rPr lang="en-US" dirty="0"/>
              <a:t>Big 8</a:t>
            </a:r>
          </a:p>
        </p:txBody>
      </p:sp>
    </p:spTree>
    <p:extLst>
      <p:ext uri="{BB962C8B-B14F-4D97-AF65-F5344CB8AC3E}">
        <p14:creationId xmlns:p14="http://schemas.microsoft.com/office/powerpoint/2010/main" val="268125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0" y="-100843"/>
            <a:ext cx="12070080" cy="5613369"/>
          </a:xfrm>
          <a:prstGeom prst="rect">
            <a:avLst/>
          </a:prstGeom>
          <a:solidFill>
            <a:schemeClr val="bg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300" i="1" dirty="0"/>
              <a:t>If a student asked you to define </a:t>
            </a:r>
            <a:endParaRPr sz="3300" i="1" dirty="0"/>
          </a:p>
          <a:p>
            <a:pPr marL="0" lvl="0" indent="0" algn="ctr" rtl="0">
              <a:lnSpc>
                <a:spcPct val="90000"/>
              </a:lnSpc>
              <a:spcBef>
                <a:spcPts val="0"/>
              </a:spcBef>
              <a:spcAft>
                <a:spcPts val="0"/>
              </a:spcAft>
              <a:buClr>
                <a:schemeClr val="dk1"/>
              </a:buClr>
              <a:buSzPts val="4400"/>
              <a:buFont typeface="Calibri"/>
              <a:buNone/>
            </a:pPr>
            <a:r>
              <a:rPr lang="en-US" dirty="0"/>
              <a:t> </a:t>
            </a:r>
            <a:endParaRPr dirty="0"/>
          </a:p>
          <a:p>
            <a:pPr marL="0" lvl="0" indent="0" algn="ctr" rtl="0">
              <a:lnSpc>
                <a:spcPct val="90000"/>
              </a:lnSpc>
              <a:spcBef>
                <a:spcPts val="0"/>
              </a:spcBef>
              <a:spcAft>
                <a:spcPts val="0"/>
              </a:spcAft>
              <a:buClr>
                <a:schemeClr val="dk1"/>
              </a:buClr>
              <a:buSzPts val="4400"/>
              <a:buFont typeface="Calibri"/>
              <a:buNone/>
            </a:pPr>
            <a:r>
              <a:rPr lang="en-US" sz="5800" dirty="0">
                <a:solidFill>
                  <a:srgbClr val="F9CB9C"/>
                </a:solidFill>
              </a:rPr>
              <a:t>   </a:t>
            </a:r>
            <a:r>
              <a:rPr lang="en-US" sz="5500" dirty="0">
                <a:solidFill>
                  <a:schemeClr val="bg1"/>
                </a:solidFill>
                <a:highlight>
                  <a:srgbClr val="000080"/>
                </a:highlight>
              </a:rPr>
              <a:t>whiteness</a:t>
            </a:r>
            <a:r>
              <a:rPr lang="en-US" sz="5700" dirty="0">
                <a:solidFill>
                  <a:schemeClr val="bg1"/>
                </a:solidFill>
                <a:highlight>
                  <a:srgbClr val="000080"/>
                </a:highlight>
              </a:rPr>
              <a:t> </a:t>
            </a:r>
            <a:r>
              <a:rPr lang="en-US" sz="5700" dirty="0">
                <a:highlight>
                  <a:srgbClr val="000000"/>
                </a:highlight>
              </a:rPr>
              <a:t> </a:t>
            </a:r>
            <a:endParaRPr sz="5700" dirty="0">
              <a:highlight>
                <a:srgbClr val="000000"/>
              </a:highlight>
            </a:endParaRPr>
          </a:p>
          <a:p>
            <a:pPr marL="0" lvl="0" indent="0" algn="ctr" rtl="0">
              <a:lnSpc>
                <a:spcPct val="90000"/>
              </a:lnSpc>
              <a:spcBef>
                <a:spcPts val="0"/>
              </a:spcBef>
              <a:spcAft>
                <a:spcPts val="0"/>
              </a:spcAft>
              <a:buClr>
                <a:schemeClr val="dk1"/>
              </a:buClr>
              <a:buSzPts val="4400"/>
              <a:buFont typeface="Calibri"/>
              <a:buNone/>
            </a:pPr>
            <a:r>
              <a:rPr lang="en-US" sz="5700" dirty="0"/>
              <a:t>  </a:t>
            </a:r>
            <a:endParaRPr dirty="0"/>
          </a:p>
          <a:p>
            <a:pPr marL="0" lvl="0" indent="0" algn="ctr" rtl="0">
              <a:lnSpc>
                <a:spcPct val="90000"/>
              </a:lnSpc>
              <a:spcBef>
                <a:spcPts val="0"/>
              </a:spcBef>
              <a:spcAft>
                <a:spcPts val="0"/>
              </a:spcAft>
              <a:buClr>
                <a:schemeClr val="dk1"/>
              </a:buClr>
              <a:buSzPts val="4400"/>
              <a:buFont typeface="Calibri"/>
              <a:buNone/>
            </a:pPr>
            <a:r>
              <a:rPr lang="en-US" sz="4700" b="1" dirty="0"/>
              <a:t>how would you answer?</a:t>
            </a:r>
            <a:endParaRPr sz="4700" b="1"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b6ec0b2a76_0_152"/>
          <p:cNvPicPr preferRelativeResize="0"/>
          <p:nvPr/>
        </p:nvPicPr>
        <p:blipFill rotWithShape="1">
          <a:blip r:embed="rId3">
            <a:alphaModFix/>
          </a:blip>
          <a:srcRect/>
          <a:stretch/>
        </p:blipFill>
        <p:spPr>
          <a:xfrm>
            <a:off x="191586" y="47897"/>
            <a:ext cx="11808823" cy="2220686"/>
          </a:xfrm>
          <a:prstGeom prst="rect">
            <a:avLst/>
          </a:prstGeom>
          <a:noFill/>
          <a:ln>
            <a:noFill/>
          </a:ln>
        </p:spPr>
      </p:pic>
      <p:pic>
        <p:nvPicPr>
          <p:cNvPr id="136" name="Google Shape;136;gb6ec0b2a76_0_152"/>
          <p:cNvPicPr preferRelativeResize="0"/>
          <p:nvPr/>
        </p:nvPicPr>
        <p:blipFill rotWithShape="1">
          <a:blip r:embed="rId4">
            <a:alphaModFix amt="89000"/>
          </a:blip>
          <a:srcRect l="4041" t="19412" r="5737" b="14150"/>
          <a:stretch/>
        </p:blipFill>
        <p:spPr>
          <a:xfrm>
            <a:off x="1874518" y="2497330"/>
            <a:ext cx="8869681" cy="31871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Language</a:t>
            </a:r>
            <a:endParaRPr/>
          </a:p>
        </p:txBody>
      </p:sp>
      <p:pic>
        <p:nvPicPr>
          <p:cNvPr id="143" name="Google Shape;143;p6" descr="A picture containing diagram&#10;&#10;Description automatically generated"/>
          <p:cNvPicPr preferRelativeResize="0"/>
          <p:nvPr/>
        </p:nvPicPr>
        <p:blipFill rotWithShape="1">
          <a:blip r:embed="rId3">
            <a:alphaModFix/>
          </a:blip>
          <a:srcRect l="590" t="28785" r="-590" b="46400"/>
          <a:stretch/>
        </p:blipFill>
        <p:spPr>
          <a:xfrm>
            <a:off x="0" y="0"/>
            <a:ext cx="12295899" cy="6858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FA02BB1-A730-43C5-A35C-A6A9BF7D1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030" y="599440"/>
            <a:ext cx="7901940" cy="526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785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39975AF-9836-4A37-BC6D-EE96B351B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871" y="365899"/>
            <a:ext cx="7928610" cy="612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9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e3e228d987_0_478"/>
          <p:cNvSpPr txBox="1">
            <a:spLocks noGrp="1"/>
          </p:cNvSpPr>
          <p:nvPr>
            <p:ph type="title"/>
          </p:nvPr>
        </p:nvSpPr>
        <p:spPr>
          <a:xfrm>
            <a:off x="398484" y="133715"/>
            <a:ext cx="11412517" cy="780685"/>
          </a:xfrm>
        </p:spPr>
        <p:txBody>
          <a:bodyPr spcFirstLastPara="1" lIns="121900" tIns="121900" rIns="121900" bIns="121900" anchor="ctr" anchorCtr="0">
            <a:normAutofit/>
          </a:bodyPr>
          <a:lstStyle/>
          <a:p>
            <a:pPr marL="0" lvl="0" indent="0" rtl="0">
              <a:lnSpc>
                <a:spcPct val="90000"/>
              </a:lnSpc>
              <a:spcBef>
                <a:spcPts val="0"/>
              </a:spcBef>
              <a:spcAft>
                <a:spcPts val="0"/>
              </a:spcAft>
              <a:buNone/>
            </a:pPr>
            <a:r>
              <a:rPr lang="en-US" sz="2300"/>
              <a:t>Reflect: How to the Dynamics of Whiteness show up in your life? at work?</a:t>
            </a:r>
          </a:p>
        </p:txBody>
      </p:sp>
      <p:sp>
        <p:nvSpPr>
          <p:cNvPr id="150" name="Google Shape;150;ge3e228d987_0_478"/>
          <p:cNvSpPr txBox="1">
            <a:spLocks noGrp="1"/>
          </p:cNvSpPr>
          <p:nvPr>
            <p:ph idx="1"/>
          </p:nvPr>
        </p:nvSpPr>
        <p:spPr>
          <a:xfrm>
            <a:off x="406403" y="1023037"/>
            <a:ext cx="11404599" cy="5113538"/>
          </a:xfrm>
        </p:spPr>
        <p:txBody>
          <a:bodyPr spcFirstLastPara="1" lIns="121900" tIns="121900" rIns="121900" bIns="121900" anchorCtr="0">
            <a:normAutofit/>
          </a:bodyPr>
          <a:lstStyle/>
          <a:p>
            <a:pPr marL="457200" lvl="0" indent="-317500" rtl="0">
              <a:spcBef>
                <a:spcPts val="0"/>
              </a:spcBef>
              <a:spcAft>
                <a:spcPts val="600"/>
              </a:spcAft>
              <a:buClr>
                <a:srgbClr val="000000"/>
              </a:buClr>
              <a:buSzPts val="1400"/>
              <a:buFont typeface="Roboto"/>
              <a:buChar char="-"/>
            </a:pPr>
            <a:r>
              <a:rPr lang="en-US" dirty="0"/>
              <a:t>Distorted beliefs about race and racism</a:t>
            </a:r>
          </a:p>
          <a:p>
            <a:pPr marL="457200" lvl="0" indent="-317500" rtl="0">
              <a:spcBef>
                <a:spcPts val="0"/>
              </a:spcBef>
              <a:spcAft>
                <a:spcPts val="600"/>
              </a:spcAft>
              <a:buClr>
                <a:srgbClr val="000000"/>
              </a:buClr>
              <a:buSzPts val="1400"/>
              <a:buFont typeface="Roboto"/>
              <a:buChar char="-"/>
            </a:pPr>
            <a:r>
              <a:rPr lang="en-US" dirty="0"/>
              <a:t>feelings of superiority</a:t>
            </a:r>
          </a:p>
          <a:p>
            <a:pPr marL="457200" lvl="0" indent="-317500" rtl="0">
              <a:spcBef>
                <a:spcPts val="0"/>
              </a:spcBef>
              <a:spcAft>
                <a:spcPts val="600"/>
              </a:spcAft>
              <a:buClr>
                <a:srgbClr val="000000"/>
              </a:buClr>
              <a:buSzPts val="1400"/>
              <a:buFont typeface="Roboto"/>
              <a:buChar char="-"/>
            </a:pPr>
            <a:r>
              <a:rPr lang="en-US" dirty="0"/>
              <a:t>guilt regarding unearned privilege </a:t>
            </a:r>
          </a:p>
          <a:p>
            <a:pPr marL="457200" lvl="0" indent="-317500" rtl="0">
              <a:spcBef>
                <a:spcPts val="0"/>
              </a:spcBef>
              <a:spcAft>
                <a:spcPts val="600"/>
              </a:spcAft>
              <a:buClr>
                <a:srgbClr val="000000"/>
              </a:buClr>
              <a:buSzPts val="1400"/>
              <a:buFont typeface="Roboto"/>
              <a:buChar char="-"/>
            </a:pPr>
            <a:r>
              <a:rPr lang="en-US" dirty="0"/>
              <a:t>irrational fear of racial and ethnic minority persons</a:t>
            </a:r>
          </a:p>
          <a:p>
            <a:pPr marL="457200" lvl="0" indent="-317500" rtl="0">
              <a:spcBef>
                <a:spcPts val="0"/>
              </a:spcBef>
              <a:spcAft>
                <a:spcPts val="600"/>
              </a:spcAft>
              <a:buClr>
                <a:srgbClr val="000000"/>
              </a:buClr>
              <a:buSzPts val="1400"/>
              <a:buFont typeface="Roboto"/>
              <a:buChar char="-"/>
            </a:pPr>
            <a:r>
              <a:rPr lang="en-US" dirty="0"/>
              <a:t>limited association with people of different races</a:t>
            </a:r>
          </a:p>
          <a:p>
            <a:pPr marL="457200" lvl="0" indent="-317500" rtl="0">
              <a:spcBef>
                <a:spcPts val="0"/>
              </a:spcBef>
              <a:spcAft>
                <a:spcPts val="600"/>
              </a:spcAft>
              <a:buClr>
                <a:srgbClr val="000000"/>
              </a:buClr>
              <a:buSzPts val="1400"/>
              <a:buFont typeface="Roboto"/>
              <a:buChar char="-"/>
            </a:pPr>
            <a:r>
              <a:rPr lang="en-US" dirty="0"/>
              <a:t>reliance on stereotypes</a:t>
            </a:r>
          </a:p>
          <a:p>
            <a:pPr marL="457200" lvl="0" indent="-317500" rtl="0">
              <a:spcBef>
                <a:spcPts val="0"/>
              </a:spcBef>
              <a:spcAft>
                <a:spcPts val="600"/>
              </a:spcAft>
              <a:buClr>
                <a:srgbClr val="000000"/>
              </a:buClr>
              <a:buSzPts val="1400"/>
              <a:buFont typeface="Roboto"/>
              <a:buChar char="-"/>
            </a:pPr>
            <a:r>
              <a:rPr lang="en-US" dirty="0"/>
              <a:t>segregation</a:t>
            </a:r>
          </a:p>
          <a:p>
            <a:pPr marL="457200" lvl="0" indent="-317500" rtl="0">
              <a:spcBef>
                <a:spcPts val="0"/>
              </a:spcBef>
              <a:spcAft>
                <a:spcPts val="600"/>
              </a:spcAft>
              <a:buClr>
                <a:srgbClr val="000000"/>
              </a:buClr>
              <a:buSzPts val="1400"/>
              <a:buFont typeface="Roboto"/>
              <a:buChar char="-"/>
            </a:pPr>
            <a:r>
              <a:rPr lang="en-US" dirty="0"/>
              <a:t>self-censoring in interracial contexts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96FA-ED4A-446F-8961-F3503DB294B0}"/>
              </a:ext>
            </a:extLst>
          </p:cNvPr>
          <p:cNvSpPr>
            <a:spLocks noGrp="1"/>
          </p:cNvSpPr>
          <p:nvPr>
            <p:ph type="title"/>
          </p:nvPr>
        </p:nvSpPr>
        <p:spPr/>
        <p:txBody>
          <a:bodyPr/>
          <a:lstStyle/>
          <a:p>
            <a:r>
              <a:rPr lang="en-US" dirty="0"/>
              <a:t>Know When You Go</a:t>
            </a:r>
          </a:p>
        </p:txBody>
      </p:sp>
      <p:sp>
        <p:nvSpPr>
          <p:cNvPr id="3" name="Content Placeholder 2">
            <a:extLst>
              <a:ext uri="{FF2B5EF4-FFF2-40B4-BE49-F238E27FC236}">
                <a16:creationId xmlns:a16="http://schemas.microsoft.com/office/drawing/2014/main" id="{81629183-8CF9-47AA-9AFD-8B04F482F56B}"/>
              </a:ext>
            </a:extLst>
          </p:cNvPr>
          <p:cNvSpPr>
            <a:spLocks noGrp="1"/>
          </p:cNvSpPr>
          <p:nvPr>
            <p:ph idx="1"/>
          </p:nvPr>
        </p:nvSpPr>
        <p:spPr/>
        <p:txBody>
          <a:bodyPr/>
          <a:lstStyle/>
          <a:p>
            <a:r>
              <a:rPr lang="en-US" dirty="0"/>
              <a:t>A recording and consolidation of all resources (links and references) will be made available within 48 hours on our website aacte.org.</a:t>
            </a:r>
          </a:p>
          <a:p>
            <a:r>
              <a:rPr lang="en-US" dirty="0"/>
              <a:t>The next webinars in the Combating Racism in Ed Prep series will b:  </a:t>
            </a:r>
          </a:p>
          <a:p>
            <a:pPr lvl="1"/>
            <a:r>
              <a:rPr lang="en-US" b="1" dirty="0"/>
              <a:t>Justice and Joy, Sustaining Social Justice Work in Education for BIPOC Individuals. </a:t>
            </a:r>
            <a:r>
              <a:rPr lang="en-US" dirty="0"/>
              <a:t>July 20</a:t>
            </a:r>
            <a:r>
              <a:rPr lang="en-US" baseline="30000" dirty="0"/>
              <a:t>th</a:t>
            </a:r>
            <a:r>
              <a:rPr lang="en-US" dirty="0"/>
              <a:t> @ 2pm EST</a:t>
            </a:r>
            <a:endParaRPr lang="en-US" b="1" dirty="0"/>
          </a:p>
          <a:p>
            <a:pPr lvl="1"/>
            <a:r>
              <a:rPr lang="en-US" b="1" dirty="0"/>
              <a:t>Legislating Oppression: What does the CRT Debate Mean for Ed Prep Next Fall?  </a:t>
            </a:r>
            <a:r>
              <a:rPr lang="en-US" dirty="0"/>
              <a:t>Date/Time: August TBD</a:t>
            </a:r>
          </a:p>
          <a:p>
            <a:pPr algn="ctr"/>
            <a:r>
              <a:rPr lang="en-US" dirty="0"/>
              <a:t>We want to know what you think! Drop your feedback in a </a:t>
            </a:r>
            <a:r>
              <a:rPr lang="en-US" b="1" dirty="0"/>
              <a:t>1 minute survey</a:t>
            </a:r>
            <a:r>
              <a:rPr lang="en-US" dirty="0"/>
              <a:t>: </a:t>
            </a:r>
            <a:r>
              <a:rPr lang="en-US" sz="4400" b="1" i="0" dirty="0">
                <a:solidFill>
                  <a:schemeClr val="accent6">
                    <a:lumMod val="75000"/>
                  </a:schemeClr>
                </a:solidFill>
                <a:effectLst/>
                <a:latin typeface="Montserrat"/>
              </a:rPr>
              <a:t>tinyurl.com/mmf3kj83</a:t>
            </a:r>
            <a:r>
              <a:rPr lang="en-US" sz="4400" b="1" dirty="0">
                <a:solidFill>
                  <a:schemeClr val="accent6">
                    <a:lumMod val="75000"/>
                  </a:schemeClr>
                </a:solidFill>
              </a:rPr>
              <a:t> </a:t>
            </a:r>
          </a:p>
          <a:p>
            <a:r>
              <a:rPr lang="en-US" dirty="0"/>
              <a:t>If you would like to provide more in depth feedback and/or engage with AACTE on this or other equity initiatives, please email Nicole Dunn at ndunn@aacte.org</a:t>
            </a:r>
          </a:p>
          <a:p>
            <a:endParaRPr lang="en-US" dirty="0"/>
          </a:p>
        </p:txBody>
      </p:sp>
    </p:spTree>
    <p:extLst>
      <p:ext uri="{BB962C8B-B14F-4D97-AF65-F5344CB8AC3E}">
        <p14:creationId xmlns:p14="http://schemas.microsoft.com/office/powerpoint/2010/main" val="3394668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C89A-2360-4A43-B0FB-1AE494E4BB62}"/>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376A6172-6D89-4A68-ABE8-1D3976448AE4}"/>
              </a:ext>
            </a:extLst>
          </p:cNvPr>
          <p:cNvSpPr>
            <a:spLocks noGrp="1"/>
          </p:cNvSpPr>
          <p:nvPr>
            <p:ph idx="1"/>
          </p:nvPr>
        </p:nvSpPr>
        <p:spPr>
          <a:xfrm>
            <a:off x="398484" y="1264103"/>
            <a:ext cx="10938210" cy="4329794"/>
          </a:xfrm>
        </p:spPr>
        <p:txBody>
          <a:bodyPr/>
          <a:lstStyle/>
          <a:p>
            <a:r>
              <a:rPr lang="en-US" sz="2000" dirty="0"/>
              <a:t>For </a:t>
            </a:r>
            <a:r>
              <a:rPr lang="en-US" sz="2000" b="1" dirty="0">
                <a:solidFill>
                  <a:schemeClr val="accent6">
                    <a:lumMod val="75000"/>
                  </a:schemeClr>
                </a:solidFill>
              </a:rPr>
              <a:t>closed captioning</a:t>
            </a:r>
            <a:r>
              <a:rPr lang="en-US" sz="2000" dirty="0"/>
              <a:t>, select “live caption” option on zoom.</a:t>
            </a:r>
          </a:p>
          <a:p>
            <a:endParaRPr lang="en-US" sz="2000" dirty="0"/>
          </a:p>
          <a:p>
            <a:r>
              <a:rPr lang="en-US" sz="2000" dirty="0"/>
              <a:t>This </a:t>
            </a:r>
            <a:r>
              <a:rPr lang="en-US" sz="2000" b="1" dirty="0">
                <a:solidFill>
                  <a:schemeClr val="accent6">
                    <a:lumMod val="75000"/>
                  </a:schemeClr>
                </a:solidFill>
              </a:rPr>
              <a:t>webinar is being recorded </a:t>
            </a:r>
            <a:r>
              <a:rPr lang="en-US" sz="2000" dirty="0"/>
              <a:t>and will be made available for free on AACTE’s website within 48 hours.  You will receive an email with the link.</a:t>
            </a:r>
          </a:p>
          <a:p>
            <a:pPr marL="0" indent="0">
              <a:buNone/>
            </a:pPr>
            <a:endParaRPr lang="en-US" sz="2000" dirty="0"/>
          </a:p>
          <a:p>
            <a:pPr marL="342891" lvl="1" indent="0">
              <a:buNone/>
            </a:pPr>
            <a:r>
              <a:rPr lang="en-US" sz="1800" dirty="0"/>
              <a:t>	</a:t>
            </a:r>
            <a:r>
              <a:rPr lang="en-US" sz="1800" i="1" dirty="0"/>
              <a:t>If you prefer, you are free to change your name as it appears on your screen.  The </a:t>
            </a:r>
            <a:r>
              <a:rPr lang="en-US" sz="1800" b="1" i="1" dirty="0">
                <a:solidFill>
                  <a:schemeClr val="accent6">
                    <a:lumMod val="75000"/>
                  </a:schemeClr>
                </a:solidFill>
              </a:rPr>
              <a:t>recording will be 	shared, but not the transcript or individual’s names without their consent.</a:t>
            </a:r>
            <a:r>
              <a:rPr lang="en-US" sz="1800" i="1" dirty="0"/>
              <a:t> </a:t>
            </a:r>
            <a:endParaRPr lang="en-US" sz="1700" i="1" dirty="0"/>
          </a:p>
          <a:p>
            <a:pPr marL="0" indent="0">
              <a:buNone/>
            </a:pPr>
            <a:endParaRPr lang="en-US" sz="2000" dirty="0"/>
          </a:p>
          <a:p>
            <a:r>
              <a:rPr lang="en-US" sz="2000" dirty="0"/>
              <a:t>In order to ensure you can engage and keep yourselves confidential, </a:t>
            </a:r>
            <a:r>
              <a:rPr lang="en-US" sz="2000" b="1" dirty="0">
                <a:solidFill>
                  <a:schemeClr val="accent6">
                    <a:lumMod val="75000"/>
                  </a:schemeClr>
                </a:solidFill>
              </a:rPr>
              <a:t>use CHAT function to ask questions and share resources you’ve found helpful.</a:t>
            </a:r>
            <a:r>
              <a:rPr lang="en-US" sz="2000" dirty="0"/>
              <a:t> All info and resources shared in the chat and by the panelists will be compiled and shared in a follow-up email. </a:t>
            </a:r>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551883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9C17-FD17-4EFC-B302-E6F93CBB07B6}"/>
              </a:ext>
            </a:extLst>
          </p:cNvPr>
          <p:cNvSpPr>
            <a:spLocks noGrp="1"/>
          </p:cNvSpPr>
          <p:nvPr>
            <p:ph type="title"/>
          </p:nvPr>
        </p:nvSpPr>
        <p:spPr>
          <a:xfrm>
            <a:off x="228600" y="274638"/>
            <a:ext cx="11734800" cy="1143000"/>
          </a:xfrm>
        </p:spPr>
        <p:txBody>
          <a:bodyPr anchor="ctr">
            <a:normAutofit/>
          </a:bodyPr>
          <a:lstStyle/>
          <a:p>
            <a:r>
              <a:rPr lang="en-US" dirty="0"/>
              <a:t>Informal Affinity Groups</a:t>
            </a:r>
          </a:p>
        </p:txBody>
      </p:sp>
      <p:pic>
        <p:nvPicPr>
          <p:cNvPr id="3074" name="Picture 2" descr="Affinity Groups: The Next Chapter - All Together">
            <a:extLst>
              <a:ext uri="{FF2B5EF4-FFF2-40B4-BE49-F238E27FC236}">
                <a16:creationId xmlns:a16="http://schemas.microsoft.com/office/drawing/2014/main" id="{AFA9AE10-6EC6-4865-AC51-EB3FE3220E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2038491"/>
            <a:ext cx="5384800" cy="2355850"/>
          </a:xfrm>
          <a:prstGeom prst="rect">
            <a:avLst/>
          </a:prstGeom>
          <a:solidFill>
            <a:srgbClr val="FFFFFF"/>
          </a:solidFill>
        </p:spPr>
      </p:pic>
      <p:sp>
        <p:nvSpPr>
          <p:cNvPr id="3" name="Content Placeholder 2">
            <a:extLst>
              <a:ext uri="{FF2B5EF4-FFF2-40B4-BE49-F238E27FC236}">
                <a16:creationId xmlns:a16="http://schemas.microsoft.com/office/drawing/2014/main" id="{B38C950A-4CC6-4862-BF94-FCBD8E1DF8B2}"/>
              </a:ext>
            </a:extLst>
          </p:cNvPr>
          <p:cNvSpPr>
            <a:spLocks noGrp="1"/>
          </p:cNvSpPr>
          <p:nvPr>
            <p:ph sz="half" idx="2"/>
          </p:nvPr>
        </p:nvSpPr>
        <p:spPr>
          <a:xfrm>
            <a:off x="6096000" y="1615446"/>
            <a:ext cx="6080760" cy="4525963"/>
          </a:xfrm>
        </p:spPr>
        <p:txBody>
          <a:bodyPr>
            <a:normAutofit/>
          </a:bodyPr>
          <a:lstStyle/>
          <a:p>
            <a:pPr marL="0" lvl="0" indent="0" defTabSz="685783">
              <a:spcBef>
                <a:spcPct val="20000"/>
              </a:spcBef>
              <a:spcAft>
                <a:spcPts val="0"/>
              </a:spcAft>
              <a:buFont typeface="Arial" pitchFamily="34" charset="0"/>
              <a:buNone/>
            </a:pPr>
            <a:r>
              <a:rPr lang="en-US" sz="1600" dirty="0">
                <a:latin typeface="HelveticaNeueLT Std" panose="020B0604020202020204" pitchFamily="34" charset="0"/>
              </a:rPr>
              <a:t>In Professional Development </a:t>
            </a:r>
            <a:r>
              <a:rPr lang="en-US" sz="1600" dirty="0"/>
              <a:t>across</a:t>
            </a:r>
            <a:r>
              <a:rPr lang="en-US" sz="1600" dirty="0">
                <a:latin typeface="HelveticaNeueLT Std" panose="020B0604020202020204" pitchFamily="34" charset="0"/>
              </a:rPr>
              <a:t> fields, including education, informal affinity groups by racial identity can help us:</a:t>
            </a:r>
          </a:p>
          <a:p>
            <a:pPr marL="101600" lvl="0" indent="0" defTabSz="685783">
              <a:spcBef>
                <a:spcPct val="20000"/>
              </a:spcBef>
              <a:spcAft>
                <a:spcPts val="0"/>
              </a:spcAft>
              <a:buSzPts val="2000"/>
              <a:buNone/>
            </a:pPr>
            <a:endParaRPr lang="en-US" sz="1600" dirty="0">
              <a:latin typeface="HelveticaNeueLT Std" panose="020B0604020202020204" pitchFamily="34" charset="0"/>
            </a:endParaRPr>
          </a:p>
          <a:p>
            <a:pPr marL="457200" lvl="0" indent="-355600" defTabSz="685783">
              <a:spcBef>
                <a:spcPct val="20000"/>
              </a:spcBef>
              <a:spcAft>
                <a:spcPts val="0"/>
              </a:spcAft>
              <a:buSzPts val="2000"/>
              <a:buFont typeface="Arial" pitchFamily="34" charset="0"/>
              <a:buAutoNum type="arabicPeriod"/>
            </a:pPr>
            <a:r>
              <a:rPr lang="en-US" sz="1600" dirty="0">
                <a:latin typeface="HelveticaNeueLT Std" panose="020B0604020202020204" pitchFamily="34" charset="0"/>
              </a:rPr>
              <a:t>Understand how our identities influence our work</a:t>
            </a:r>
          </a:p>
          <a:p>
            <a:pPr marL="457200" lvl="0" indent="-355600" defTabSz="685783">
              <a:spcBef>
                <a:spcPct val="20000"/>
              </a:spcBef>
              <a:spcAft>
                <a:spcPts val="0"/>
              </a:spcAft>
              <a:buSzPts val="2000"/>
              <a:buFont typeface="Arial" pitchFamily="34" charset="0"/>
              <a:buAutoNum type="arabicPeriod"/>
            </a:pPr>
            <a:r>
              <a:rPr lang="en-US" sz="1600" dirty="0">
                <a:latin typeface="HelveticaNeueLT Std" panose="020B0604020202020204" pitchFamily="34" charset="0"/>
              </a:rPr>
              <a:t>Provide a safe space for everyone to learn and discuss identity in the workplace so that individual intent in a conversation can be separated from impact.</a:t>
            </a:r>
          </a:p>
          <a:p>
            <a:pPr marL="457200" lvl="0" indent="-355600" defTabSz="685783">
              <a:spcBef>
                <a:spcPct val="20000"/>
              </a:spcBef>
              <a:spcAft>
                <a:spcPts val="0"/>
              </a:spcAft>
              <a:buSzPts val="2000"/>
              <a:buFont typeface="Arial" pitchFamily="34" charset="0"/>
              <a:buAutoNum type="arabicPeriod"/>
            </a:pPr>
            <a:r>
              <a:rPr lang="en-US" sz="1600" dirty="0">
                <a:latin typeface="HelveticaNeueLT Std" panose="020B0604020202020204" pitchFamily="34" charset="0"/>
              </a:rPr>
              <a:t>Account for disproportionate representation in our workplaces and classrooms.</a:t>
            </a:r>
          </a:p>
          <a:p>
            <a:pPr marL="457200" lvl="0" indent="-355600" defTabSz="685783">
              <a:spcBef>
                <a:spcPct val="20000"/>
              </a:spcBef>
              <a:spcAft>
                <a:spcPts val="0"/>
              </a:spcAft>
              <a:buSzPts val="2000"/>
              <a:buFont typeface="Arial" pitchFamily="34" charset="0"/>
              <a:buAutoNum type="arabicPeriod"/>
            </a:pPr>
            <a:r>
              <a:rPr lang="en-US" sz="1600" dirty="0">
                <a:latin typeface="HelveticaNeueLT Std" panose="020B0604020202020204" pitchFamily="34" charset="0"/>
              </a:rPr>
              <a:t>Increase the frequency and effectiveness of diverse collaboration among colleagues to address systemic issues that threaten our collective interests.</a:t>
            </a:r>
          </a:p>
          <a:p>
            <a:pPr marL="0" indent="0">
              <a:lnSpc>
                <a:spcPct val="90000"/>
              </a:lnSpc>
              <a:buNone/>
            </a:pPr>
            <a:endParaRPr lang="en-US" sz="1600" dirty="0"/>
          </a:p>
        </p:txBody>
      </p:sp>
    </p:spTree>
    <p:extLst>
      <p:ext uri="{BB962C8B-B14F-4D97-AF65-F5344CB8AC3E}">
        <p14:creationId xmlns:p14="http://schemas.microsoft.com/office/powerpoint/2010/main" val="44624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e3e228d987_0_0"/>
          <p:cNvSpPr txBox="1">
            <a:spLocks noGrp="1"/>
          </p:cNvSpPr>
          <p:nvPr>
            <p:ph type="title"/>
          </p:nvPr>
        </p:nvSpPr>
        <p:spPr>
          <a:xfrm>
            <a:off x="130750" y="417742"/>
            <a:ext cx="10962900" cy="102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INFORMAL AFFINITY GROUPS</a:t>
            </a:r>
            <a:endParaRPr/>
          </a:p>
        </p:txBody>
      </p:sp>
      <p:pic>
        <p:nvPicPr>
          <p:cNvPr id="97" name="Google Shape;97;ge3e228d987_0_0"/>
          <p:cNvPicPr preferRelativeResize="0"/>
          <p:nvPr/>
        </p:nvPicPr>
        <p:blipFill rotWithShape="1">
          <a:blip r:embed="rId3">
            <a:alphaModFix/>
          </a:blip>
          <a:srcRect t="9132"/>
          <a:stretch/>
        </p:blipFill>
        <p:spPr>
          <a:xfrm>
            <a:off x="4272050" y="1542055"/>
            <a:ext cx="7640400" cy="4584426"/>
          </a:xfrm>
          <a:prstGeom prst="rect">
            <a:avLst/>
          </a:prstGeom>
          <a:noFill/>
          <a:ln>
            <a:noFill/>
          </a:ln>
        </p:spPr>
      </p:pic>
      <p:sp>
        <p:nvSpPr>
          <p:cNvPr id="98" name="Google Shape;98;ge3e228d987_0_0"/>
          <p:cNvSpPr txBox="1"/>
          <p:nvPr/>
        </p:nvSpPr>
        <p:spPr>
          <a:xfrm>
            <a:off x="279550" y="2404025"/>
            <a:ext cx="4141500" cy="2031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2000" dirty="0">
                <a:latin typeface="Roboto"/>
                <a:ea typeface="Roboto"/>
                <a:cs typeface="Roboto"/>
                <a:sym typeface="Roboto"/>
              </a:rPr>
              <a:t>#4: Increase the level and effectiveness of diverse collaboration among colleagues to address systemic issues that endanger our collective interests.</a:t>
            </a:r>
            <a:endParaRPr sz="2000" dirty="0">
              <a:latin typeface="Roboto"/>
              <a:ea typeface="Roboto"/>
              <a:cs typeface="Roboto"/>
              <a:sym typeface="Roboto"/>
            </a:endParaRPr>
          </a:p>
        </p:txBody>
      </p:sp>
      <p:sp>
        <p:nvSpPr>
          <p:cNvPr id="99" name="Google Shape;99;ge3e228d987_0_0"/>
          <p:cNvSpPr/>
          <p:nvPr/>
        </p:nvSpPr>
        <p:spPr>
          <a:xfrm rot="10800000" flipH="1">
            <a:off x="0" y="1381659"/>
            <a:ext cx="8501100" cy="951600"/>
          </a:xfrm>
          <a:prstGeom prst="bentUpArrow">
            <a:avLst>
              <a:gd name="adj1" fmla="val 25000"/>
              <a:gd name="adj2" fmla="val 2500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e3e228d987_0_493"/>
          <p:cNvSpPr txBox="1">
            <a:spLocks noGrp="1"/>
          </p:cNvSpPr>
          <p:nvPr>
            <p:ph type="title"/>
          </p:nvPr>
        </p:nvSpPr>
        <p:spPr/>
        <p:txBody>
          <a:bodyPr spcFirstLastPara="1" lIns="121900" tIns="121900" rIns="121900" bIns="121900" anchor="ctr" anchorCtr="0">
            <a:normAutofit fontScale="90000"/>
          </a:bodyPr>
          <a:lstStyle/>
          <a:p>
            <a:pPr marL="0" lvl="0" indent="0" rtl="0">
              <a:spcBef>
                <a:spcPts val="0"/>
              </a:spcBef>
              <a:spcAft>
                <a:spcPts val="0"/>
              </a:spcAft>
              <a:buNone/>
            </a:pPr>
            <a:br>
              <a:rPr lang="en-US" dirty="0"/>
            </a:br>
            <a:br>
              <a:rPr lang="en-US" dirty="0"/>
            </a:br>
            <a:r>
              <a:rPr lang="en-US" dirty="0"/>
              <a:t>Center Ourselves for The Objectives of Today’s Webinar</a:t>
            </a:r>
            <a:br>
              <a:rPr lang="en-US" dirty="0"/>
            </a:br>
            <a:br>
              <a:rPr lang="en-US" dirty="0"/>
            </a:br>
            <a:endParaRPr lang="en-US" dirty="0"/>
          </a:p>
        </p:txBody>
      </p:sp>
      <p:sp>
        <p:nvSpPr>
          <p:cNvPr id="2" name="Content Placeholder 1">
            <a:extLst>
              <a:ext uri="{FF2B5EF4-FFF2-40B4-BE49-F238E27FC236}">
                <a16:creationId xmlns:a16="http://schemas.microsoft.com/office/drawing/2014/main" id="{85EB7120-A164-4910-88A6-6ED705E18C03}"/>
              </a:ext>
            </a:extLst>
          </p:cNvPr>
          <p:cNvSpPr>
            <a:spLocks noGrp="1"/>
          </p:cNvSpPr>
          <p:nvPr>
            <p:ph idx="1"/>
          </p:nvPr>
        </p:nvSpPr>
        <p:spPr>
          <a:xfrm>
            <a:off x="406402" y="1221157"/>
            <a:ext cx="11404599" cy="5113538"/>
          </a:xfrm>
        </p:spPr>
        <p:txBody>
          <a:bodyPr/>
          <a:lstStyle/>
          <a:p>
            <a:pPr marL="0" lvl="0" indent="0" algn="l" rtl="0">
              <a:spcBef>
                <a:spcPts val="0"/>
              </a:spcBef>
              <a:spcAft>
                <a:spcPts val="0"/>
              </a:spcAft>
              <a:buNone/>
            </a:pPr>
            <a:endParaRPr lang="en-US" dirty="0"/>
          </a:p>
          <a:p>
            <a:pPr>
              <a:spcBef>
                <a:spcPts val="0"/>
              </a:spcBef>
            </a:pPr>
            <a:r>
              <a:rPr lang="en-US" sz="2000" dirty="0"/>
              <a:t>Discuss the importance of </a:t>
            </a:r>
            <a:r>
              <a:rPr lang="en-US" sz="2000" b="1" dirty="0">
                <a:solidFill>
                  <a:schemeClr val="accent6">
                    <a:lumMod val="75000"/>
                  </a:schemeClr>
                </a:solidFill>
              </a:rPr>
              <a:t>language</a:t>
            </a:r>
            <a:r>
              <a:rPr lang="en-US" sz="2000" dirty="0"/>
              <a:t> and introduce working terms we use in this series and the field</a:t>
            </a:r>
          </a:p>
          <a:p>
            <a:pPr>
              <a:spcBef>
                <a:spcPts val="0"/>
              </a:spcBef>
            </a:pPr>
            <a:endParaRPr lang="en-US" sz="2000" dirty="0"/>
          </a:p>
          <a:p>
            <a:pPr>
              <a:spcBef>
                <a:spcPts val="0"/>
              </a:spcBef>
            </a:pPr>
            <a:r>
              <a:rPr lang="en-US" sz="2000" dirty="0"/>
              <a:t>Explore the </a:t>
            </a:r>
            <a:r>
              <a:rPr lang="en-US" sz="2000" b="1" dirty="0">
                <a:solidFill>
                  <a:schemeClr val="accent6">
                    <a:lumMod val="75000"/>
                  </a:schemeClr>
                </a:solidFill>
              </a:rPr>
              <a:t>dimensions of Whiteness</a:t>
            </a:r>
            <a:r>
              <a:rPr lang="en-US" sz="2000" dirty="0"/>
              <a:t>, and their effects in </a:t>
            </a:r>
            <a:r>
              <a:rPr lang="en-US" sz="2000" b="1" dirty="0">
                <a:solidFill>
                  <a:schemeClr val="accent6">
                    <a:lumMod val="75000"/>
                  </a:schemeClr>
                </a:solidFill>
              </a:rPr>
              <a:t>Ed Prep</a:t>
            </a:r>
            <a:endParaRPr lang="en-US" sz="2000" dirty="0"/>
          </a:p>
          <a:p>
            <a:pPr>
              <a:spcBef>
                <a:spcPts val="0"/>
              </a:spcBef>
            </a:pPr>
            <a:endParaRPr lang="en-US" sz="2000" dirty="0"/>
          </a:p>
          <a:p>
            <a:pPr>
              <a:spcBef>
                <a:spcPts val="0"/>
              </a:spcBef>
            </a:pPr>
            <a:r>
              <a:rPr lang="en-US" sz="2000" dirty="0"/>
              <a:t>Build on the two of three sites of learning: </a:t>
            </a:r>
            <a:r>
              <a:rPr lang="en-US" sz="2000" b="1" dirty="0">
                <a:solidFill>
                  <a:schemeClr val="accent6">
                    <a:lumMod val="75000"/>
                  </a:schemeClr>
                </a:solidFill>
              </a:rPr>
              <a:t>self,</a:t>
            </a:r>
            <a:r>
              <a:rPr lang="en-US" sz="2000" dirty="0"/>
              <a:t> systems, and </a:t>
            </a:r>
            <a:r>
              <a:rPr lang="en-US" sz="2000" b="1" dirty="0">
                <a:solidFill>
                  <a:schemeClr val="accent6">
                    <a:lumMod val="75000"/>
                  </a:schemeClr>
                </a:solidFill>
              </a:rPr>
              <a:t>skills to take action</a:t>
            </a:r>
            <a:r>
              <a:rPr lang="en-US" sz="2000" dirty="0"/>
              <a:t>.  </a:t>
            </a:r>
          </a:p>
          <a:p>
            <a:pPr marL="0" indent="0">
              <a:spcBef>
                <a:spcPts val="0"/>
              </a:spcBef>
              <a:buNone/>
            </a:pPr>
            <a:endParaRPr lang="en-US" sz="2000" dirty="0"/>
          </a:p>
          <a:p>
            <a:pPr>
              <a:spcBef>
                <a:spcPts val="0"/>
              </a:spcBef>
            </a:pPr>
            <a:r>
              <a:rPr lang="en-US" sz="2000" dirty="0"/>
              <a:t>Provide </a:t>
            </a:r>
            <a:r>
              <a:rPr lang="en-US" sz="2000" b="1" dirty="0">
                <a:solidFill>
                  <a:schemeClr val="accent6">
                    <a:lumMod val="75000"/>
                  </a:schemeClr>
                </a:solidFill>
              </a:rPr>
              <a:t>strategies and resources </a:t>
            </a:r>
            <a:r>
              <a:rPr lang="en-US" sz="2000" dirty="0"/>
              <a:t>to support your efforts to combat racism in your classrooms, programs, institutions across the country</a:t>
            </a:r>
          </a:p>
          <a:p>
            <a:pPr marL="0" indent="0">
              <a:spcBef>
                <a:spcPts val="0"/>
              </a:spcBef>
              <a:buNone/>
            </a:pPr>
            <a:endParaRPr lang="en-US" sz="2000" dirty="0"/>
          </a:p>
          <a:p>
            <a:pPr marL="0" indent="0">
              <a:spcBef>
                <a:spcPts val="0"/>
              </a:spcBef>
              <a:buNone/>
            </a:pPr>
            <a:endParaRPr lang="en-US" sz="2000" dirty="0"/>
          </a:p>
          <a:p>
            <a:pPr marL="0" indent="0" algn="r">
              <a:spcBef>
                <a:spcPts val="0"/>
              </a:spcBef>
              <a:buNone/>
            </a:pPr>
            <a:endParaRPr lang="en-US" sz="1800" i="1" dirty="0"/>
          </a:p>
          <a:p>
            <a:pPr marL="0" indent="0" algn="r">
              <a:spcBef>
                <a:spcPts val="0"/>
              </a:spcBef>
              <a:buNone/>
            </a:pPr>
            <a:r>
              <a:rPr lang="en-US" sz="1800" i="1" dirty="0"/>
              <a:t>*** Watch AACTE’s previous webinar, </a:t>
            </a:r>
            <a:r>
              <a:rPr lang="en-US" sz="1800" b="1" i="1" dirty="0">
                <a:solidFill>
                  <a:schemeClr val="accent6">
                    <a:lumMod val="75000"/>
                  </a:schemeClr>
                </a:solidFill>
              </a:rPr>
              <a:t>Critical Consciousness in Educator Prep</a:t>
            </a:r>
            <a:r>
              <a:rPr lang="en-US" sz="1800" i="1" dirty="0"/>
              <a:t>. https://aacte.org/events/combating-racism-critical-consciousness-in-educator-preparation/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8748-E67C-4653-94C7-F86B7FAB6450}"/>
              </a:ext>
            </a:extLst>
          </p:cNvPr>
          <p:cNvSpPr>
            <a:spLocks noGrp="1"/>
          </p:cNvSpPr>
          <p:nvPr>
            <p:ph type="title"/>
          </p:nvPr>
        </p:nvSpPr>
        <p:spPr>
          <a:xfrm>
            <a:off x="224112" y="5988723"/>
            <a:ext cx="11412517" cy="780685"/>
          </a:xfrm>
        </p:spPr>
        <p:txBody>
          <a:bodyPr/>
          <a:lstStyle/>
          <a:p>
            <a:pPr algn="l"/>
            <a:r>
              <a:rPr lang="en-US" dirty="0"/>
              <a:t>PANEL</a:t>
            </a:r>
          </a:p>
        </p:txBody>
      </p:sp>
      <p:pic>
        <p:nvPicPr>
          <p:cNvPr id="1028" name="Picture 4" descr="Kate Kedley">
            <a:extLst>
              <a:ext uri="{FF2B5EF4-FFF2-40B4-BE49-F238E27FC236}">
                <a16:creationId xmlns:a16="http://schemas.microsoft.com/office/drawing/2014/main" id="{7E121142-3DC3-4877-A963-4B8495706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6" b="25558"/>
          <a:stretch/>
        </p:blipFill>
        <p:spPr bwMode="auto">
          <a:xfrm>
            <a:off x="1328017" y="1428806"/>
            <a:ext cx="3953388" cy="4326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ctoria Kirby York">
            <a:extLst>
              <a:ext uri="{FF2B5EF4-FFF2-40B4-BE49-F238E27FC236}">
                <a16:creationId xmlns:a16="http://schemas.microsoft.com/office/drawing/2014/main" id="{CA4B66ED-4E46-4DD8-8505-935E3EBDF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177" y="1355545"/>
            <a:ext cx="4400162" cy="4400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D05C60-EA10-48FE-AD02-0A22675CED78}"/>
              </a:ext>
            </a:extLst>
          </p:cNvPr>
          <p:cNvSpPr/>
          <p:nvPr/>
        </p:nvSpPr>
        <p:spPr>
          <a:xfrm>
            <a:off x="1792315" y="247549"/>
            <a:ext cx="2582758" cy="830997"/>
          </a:xfrm>
          <a:prstGeom prst="rect">
            <a:avLst/>
          </a:prstGeom>
          <a:noFill/>
        </p:spPr>
        <p:txBody>
          <a:bodyPr wrap="none" lIns="91440" tIns="45720" rIns="91440" bIns="45720">
            <a:spAutoFit/>
          </a:bodyPr>
          <a:lstStyle/>
          <a:p>
            <a:pPr algn="ctr"/>
            <a:r>
              <a:rPr lang="en-US" sz="2400" b="0" cap="none" spc="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rPr>
              <a:t>Dr. Kate Kedley</a:t>
            </a:r>
          </a:p>
          <a:p>
            <a:pPr algn="ctr"/>
            <a:r>
              <a:rPr lang="en-US" sz="240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rPr>
              <a:t>Rowan University</a:t>
            </a:r>
            <a:endParaRPr lang="en-US" sz="2400" b="0" cap="none" spc="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endParaRPr>
          </a:p>
        </p:txBody>
      </p:sp>
      <p:sp>
        <p:nvSpPr>
          <p:cNvPr id="9" name="Rectangle 8">
            <a:extLst>
              <a:ext uri="{FF2B5EF4-FFF2-40B4-BE49-F238E27FC236}">
                <a16:creationId xmlns:a16="http://schemas.microsoft.com/office/drawing/2014/main" id="{834553EF-6D62-4E37-B3E7-03B0C1BE1C14}"/>
              </a:ext>
            </a:extLst>
          </p:cNvPr>
          <p:cNvSpPr/>
          <p:nvPr/>
        </p:nvSpPr>
        <p:spPr>
          <a:xfrm>
            <a:off x="6462056" y="247549"/>
            <a:ext cx="4483921" cy="1107996"/>
          </a:xfrm>
          <a:prstGeom prst="rect">
            <a:avLst/>
          </a:prstGeom>
          <a:noFill/>
        </p:spPr>
        <p:txBody>
          <a:bodyPr wrap="none" lIns="91440" tIns="45720" rIns="91440" bIns="45720">
            <a:spAutoFit/>
          </a:bodyPr>
          <a:lstStyle/>
          <a:p>
            <a:pPr algn="ctr"/>
            <a:r>
              <a:rPr lang="en-US" sz="2400" b="0" cap="none" spc="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rPr>
              <a:t>Victoria  Kirby York</a:t>
            </a:r>
          </a:p>
          <a:p>
            <a:pPr algn="ctr"/>
            <a:r>
              <a:rPr lang="en-US" sz="240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rPr>
              <a:t>National Black Justice Coalition</a:t>
            </a:r>
            <a:endParaRPr lang="en-US" sz="2400" b="0" cap="none" spc="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endParaRPr>
          </a:p>
          <a:p>
            <a:pPr algn="ctr"/>
            <a:endParaRPr lang="en-US" b="0" cap="none" spc="0" dirty="0">
              <a:ln w="0"/>
              <a:solidFill>
                <a:schemeClr val="accent6">
                  <a:lumMod val="75000"/>
                </a:schemeClr>
              </a:solidFill>
              <a:effectLst>
                <a:outerShdw blurRad="38100" dist="19050" dir="2700000" algn="tl" rotWithShape="0">
                  <a:schemeClr val="dk1">
                    <a:alpha val="40000"/>
                  </a:schemeClr>
                </a:outerShdw>
              </a:effectLst>
              <a:latin typeface="HelveticaNeueLT Std" panose="020B0604020202020204"/>
            </a:endParaRPr>
          </a:p>
        </p:txBody>
      </p:sp>
    </p:spTree>
    <p:extLst>
      <p:ext uri="{BB962C8B-B14F-4D97-AF65-F5344CB8AC3E}">
        <p14:creationId xmlns:p14="http://schemas.microsoft.com/office/powerpoint/2010/main" val="2825782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e29da66d1d_0_0"/>
          <p:cNvSpPr txBox="1">
            <a:spLocks noGrp="1"/>
          </p:cNvSpPr>
          <p:nvPr>
            <p:ph type="title"/>
          </p:nvPr>
        </p:nvSpPr>
        <p:spPr>
          <a:xfrm>
            <a:off x="0" y="-113907"/>
            <a:ext cx="12192000" cy="5665621"/>
          </a:xfrm>
          <a:prstGeom prst="rect">
            <a:avLst/>
          </a:prstGeom>
          <a:solidFill>
            <a:schemeClr val="bg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300" i="1" dirty="0"/>
              <a:t>If a student asked you to define and distinguish between:</a:t>
            </a:r>
            <a:endParaRPr sz="3300" i="1" dirty="0"/>
          </a:p>
          <a:p>
            <a:pPr marL="0" lvl="0" indent="0" algn="ctr" rtl="0">
              <a:lnSpc>
                <a:spcPct val="90000"/>
              </a:lnSpc>
              <a:spcBef>
                <a:spcPts val="0"/>
              </a:spcBef>
              <a:spcAft>
                <a:spcPts val="0"/>
              </a:spcAft>
              <a:buClr>
                <a:schemeClr val="dk1"/>
              </a:buClr>
              <a:buSzPts val="4400"/>
              <a:buFont typeface="Calibri"/>
              <a:buNone/>
            </a:pPr>
            <a:r>
              <a:rPr lang="en-US" dirty="0"/>
              <a:t> </a:t>
            </a:r>
            <a:endParaRPr dirty="0"/>
          </a:p>
          <a:p>
            <a:pPr marL="0" lvl="0" indent="0" algn="ctr" rtl="0">
              <a:lnSpc>
                <a:spcPct val="90000"/>
              </a:lnSpc>
              <a:spcBef>
                <a:spcPts val="0"/>
              </a:spcBef>
              <a:spcAft>
                <a:spcPts val="0"/>
              </a:spcAft>
              <a:buClr>
                <a:schemeClr val="dk1"/>
              </a:buClr>
              <a:buSzPts val="4400"/>
              <a:buFont typeface="Calibri"/>
              <a:buNone/>
            </a:pPr>
            <a:r>
              <a:rPr lang="en-US" sz="5800" dirty="0">
                <a:solidFill>
                  <a:schemeClr val="tx1"/>
                </a:solidFill>
              </a:rPr>
              <a:t>racism  &amp;  </a:t>
            </a:r>
            <a:r>
              <a:rPr lang="en-US" sz="5700" dirty="0">
                <a:solidFill>
                  <a:schemeClr val="tx1"/>
                </a:solidFill>
              </a:rPr>
              <a:t>prejudice</a:t>
            </a:r>
            <a:endParaRPr sz="5700" dirty="0">
              <a:solidFill>
                <a:schemeClr val="tx1"/>
              </a:solidFill>
            </a:endParaRPr>
          </a:p>
          <a:p>
            <a:pPr marL="0" lvl="0" indent="0" algn="ctr" rtl="0">
              <a:lnSpc>
                <a:spcPct val="90000"/>
              </a:lnSpc>
              <a:spcBef>
                <a:spcPts val="0"/>
              </a:spcBef>
              <a:spcAft>
                <a:spcPts val="0"/>
              </a:spcAft>
              <a:buClr>
                <a:schemeClr val="dk1"/>
              </a:buClr>
              <a:buSzPts val="4400"/>
              <a:buFont typeface="Calibri"/>
              <a:buNone/>
            </a:pPr>
            <a:endParaRPr dirty="0"/>
          </a:p>
          <a:p>
            <a:pPr marL="0" lvl="0" indent="0" algn="ctr" rtl="0">
              <a:lnSpc>
                <a:spcPct val="90000"/>
              </a:lnSpc>
              <a:spcBef>
                <a:spcPts val="0"/>
              </a:spcBef>
              <a:spcAft>
                <a:spcPts val="0"/>
              </a:spcAft>
              <a:buClr>
                <a:schemeClr val="dk1"/>
              </a:buClr>
              <a:buSzPts val="4400"/>
              <a:buFont typeface="Calibri"/>
              <a:buNone/>
            </a:pPr>
            <a:r>
              <a:rPr lang="en-US" sz="4700" b="1" dirty="0"/>
              <a:t>how would you answer?</a:t>
            </a:r>
            <a:endParaRPr sz="4700" b="1"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Vulnerability/Humility &amp; Moving Forward</a:t>
            </a:r>
            <a:endParaRPr/>
          </a:p>
        </p:txBody>
      </p:sp>
      <p:pic>
        <p:nvPicPr>
          <p:cNvPr id="110" name="Google Shape;110;p3"/>
          <p:cNvPicPr preferRelativeResize="0"/>
          <p:nvPr/>
        </p:nvPicPr>
        <p:blipFill>
          <a:blip r:embed="rId3">
            <a:alphaModFix/>
          </a:blip>
          <a:stretch>
            <a:fillRect/>
          </a:stretch>
        </p:blipFill>
        <p:spPr>
          <a:xfrm>
            <a:off x="152400" y="1843095"/>
            <a:ext cx="6454300" cy="2155350"/>
          </a:xfrm>
          <a:prstGeom prst="rect">
            <a:avLst/>
          </a:prstGeom>
          <a:noFill/>
          <a:ln>
            <a:noFill/>
          </a:ln>
        </p:spPr>
      </p:pic>
      <p:pic>
        <p:nvPicPr>
          <p:cNvPr id="111" name="Google Shape;111;p3"/>
          <p:cNvPicPr preferRelativeResize="0"/>
          <p:nvPr/>
        </p:nvPicPr>
        <p:blipFill>
          <a:blip r:embed="rId4">
            <a:alphaModFix/>
          </a:blip>
          <a:stretch>
            <a:fillRect/>
          </a:stretch>
        </p:blipFill>
        <p:spPr>
          <a:xfrm>
            <a:off x="5609300" y="3511746"/>
            <a:ext cx="6304179" cy="25547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5708400" y="1545725"/>
            <a:ext cx="6483600" cy="924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Prejudice?  Racism?</a:t>
            </a:r>
            <a:endParaRPr/>
          </a:p>
        </p:txBody>
      </p:sp>
      <p:pic>
        <p:nvPicPr>
          <p:cNvPr id="117" name="Google Shape;117;p4"/>
          <p:cNvPicPr preferRelativeResize="0"/>
          <p:nvPr/>
        </p:nvPicPr>
        <p:blipFill>
          <a:blip r:embed="rId3">
            <a:alphaModFix/>
          </a:blip>
          <a:stretch>
            <a:fillRect/>
          </a:stretch>
        </p:blipFill>
        <p:spPr>
          <a:xfrm>
            <a:off x="209499" y="739375"/>
            <a:ext cx="5999424" cy="5021875"/>
          </a:xfrm>
          <a:prstGeom prst="rect">
            <a:avLst/>
          </a:prstGeom>
          <a:noFill/>
          <a:ln>
            <a:noFill/>
          </a:ln>
        </p:spPr>
      </p:pic>
      <p:pic>
        <p:nvPicPr>
          <p:cNvPr id="118" name="Google Shape;118;p4"/>
          <p:cNvPicPr preferRelativeResize="0"/>
          <p:nvPr/>
        </p:nvPicPr>
        <p:blipFill>
          <a:blip r:embed="rId4">
            <a:alphaModFix/>
          </a:blip>
          <a:stretch>
            <a:fillRect/>
          </a:stretch>
        </p:blipFill>
        <p:spPr>
          <a:xfrm>
            <a:off x="6079825" y="3336461"/>
            <a:ext cx="5999425" cy="31682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6F263956111F4593A072FDD4375940" ma:contentTypeVersion="0" ma:contentTypeDescription="Create a new document." ma:contentTypeScope="" ma:versionID="8381d20d84c8dae4fd89538d4daa7f62">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662F94-550D-4896-A2E5-B390E6F86D36}">
  <ds:schemaRefs>
    <ds:schemaRef ds:uri="http://schemas.microsoft.com/sharepoint/v3/contenttype/forms"/>
  </ds:schemaRefs>
</ds:datastoreItem>
</file>

<file path=customXml/itemProps2.xml><?xml version="1.0" encoding="utf-8"?>
<ds:datastoreItem xmlns:ds="http://schemas.openxmlformats.org/officeDocument/2006/customXml" ds:itemID="{D8E04003-6A18-4C50-BEB3-9638773AFA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768CA13-8EA3-40C6-8CB8-A15305249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13599</TotalTime>
  <Words>1772</Words>
  <Application>Microsoft Office PowerPoint</Application>
  <PresentationFormat>Widescreen</PresentationFormat>
  <Paragraphs>154</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HelveticaNeueLT Std</vt:lpstr>
      <vt:lpstr>Montserrat</vt:lpstr>
      <vt:lpstr>Roboto</vt:lpstr>
      <vt:lpstr>AACTE Theme</vt:lpstr>
      <vt:lpstr>PowerPoint Presentation</vt:lpstr>
      <vt:lpstr>Housekeeping</vt:lpstr>
      <vt:lpstr>Informal Affinity Groups</vt:lpstr>
      <vt:lpstr>INFORMAL AFFINITY GROUPS</vt:lpstr>
      <vt:lpstr>  Center Ourselves for The Objectives of Today’s Webinar  </vt:lpstr>
      <vt:lpstr>PANEL</vt:lpstr>
      <vt:lpstr>If a student asked you to define and distinguish between:   racism  &amp;  prejudice  how would you answer?</vt:lpstr>
      <vt:lpstr>Vulnerability/Humility &amp; Moving Forward</vt:lpstr>
      <vt:lpstr>Prejudice?  Racism?</vt:lpstr>
      <vt:lpstr>PowerPoint Presentation</vt:lpstr>
      <vt:lpstr>PowerPoint Presentation</vt:lpstr>
      <vt:lpstr>Dimensions of Identity:  Big 8</vt:lpstr>
      <vt:lpstr>If a student asked you to define       whiteness      how would you answer?</vt:lpstr>
      <vt:lpstr>PowerPoint Presentation</vt:lpstr>
      <vt:lpstr>Language</vt:lpstr>
      <vt:lpstr>PowerPoint Presentation</vt:lpstr>
      <vt:lpstr>PowerPoint Presentation</vt:lpstr>
      <vt:lpstr>Reflect: How to the Dynamics of Whiteness show up in your life? at work?</vt:lpstr>
      <vt:lpstr>Know When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Ana-Maria Gutierrez</dc:creator>
  <cp:lastModifiedBy>Nicole Dunn</cp:lastModifiedBy>
  <cp:revision>8</cp:revision>
  <dcterms:created xsi:type="dcterms:W3CDTF">2021-04-06T15:01:42Z</dcterms:created>
  <dcterms:modified xsi:type="dcterms:W3CDTF">2021-07-14T17:52:36Z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0x010100216F263956111F4593A072FDD4375940</vt:lpwstr>
  </property>
</Properties>
</file>