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8" r:id="rId4"/>
    <p:sldId id="267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veat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A8AB8-AC1D-4F8F-AA9D-664F5EE88F9B}" v="80" dt="2026-04-09T15:13:1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Forster" userId="4a2662de279c5adc" providerId="LiveId" clId="{704E47E4-774E-445D-B8CD-39AC4C438728}"/>
    <pc:docChg chg="undo custSel addSld delSld modSld">
      <pc:chgData name="Wendy Forster" userId="4a2662de279c5adc" providerId="LiveId" clId="{704E47E4-774E-445D-B8CD-39AC4C438728}" dt="2026-04-09T15:13:12.732" v="162"/>
      <pc:docMkLst>
        <pc:docMk/>
      </pc:docMkLst>
      <pc:sldChg chg="addSp modSp mod modAnim">
        <pc:chgData name="Wendy Forster" userId="4a2662de279c5adc" providerId="LiveId" clId="{704E47E4-774E-445D-B8CD-39AC4C438728}" dt="2026-04-09T15:11:57.135" v="161"/>
        <pc:sldMkLst>
          <pc:docMk/>
          <pc:sldMk cId="0" sldId="257"/>
        </pc:sldMkLst>
        <pc:spChg chg="mod">
          <ac:chgData name="Wendy Forster" userId="4a2662de279c5adc" providerId="LiveId" clId="{704E47E4-774E-445D-B8CD-39AC4C438728}" dt="2026-04-09T15:11:01.470" v="156" actId="255"/>
          <ac:spMkLst>
            <pc:docMk/>
            <pc:sldMk cId="0" sldId="257"/>
            <ac:spMk id="61" creationId="{00000000-0000-0000-0000-000000000000}"/>
          </ac:spMkLst>
        </pc:spChg>
        <pc:picChg chg="add mod">
          <ac:chgData name="Wendy Forster" userId="4a2662de279c5adc" providerId="LiveId" clId="{704E47E4-774E-445D-B8CD-39AC4C438728}" dt="2026-04-09T15:10:14.718" v="148" actId="14100"/>
          <ac:picMkLst>
            <pc:docMk/>
            <pc:sldMk cId="0" sldId="257"/>
            <ac:picMk id="1026" creationId="{7A0D9066-01DD-24AE-5A5B-CED2E33D0A0A}"/>
          </ac:picMkLst>
        </pc:picChg>
        <pc:picChg chg="add mod">
          <ac:chgData name="Wendy Forster" userId="4a2662de279c5adc" providerId="LiveId" clId="{704E47E4-774E-445D-B8CD-39AC4C438728}" dt="2026-04-09T15:11:14.641" v="158" actId="1076"/>
          <ac:picMkLst>
            <pc:docMk/>
            <pc:sldMk cId="0" sldId="257"/>
            <ac:picMk id="1028" creationId="{236A9E49-0A62-9B0B-B620-8FF1BD0FCE75}"/>
          </ac:picMkLst>
        </pc:picChg>
      </pc:sldChg>
      <pc:sldChg chg="modSp del mod modAnim">
        <pc:chgData name="Wendy Forster" userId="4a2662de279c5adc" providerId="LiveId" clId="{704E47E4-774E-445D-B8CD-39AC4C438728}" dt="2026-04-08T16:43:10.945" v="22" actId="47"/>
        <pc:sldMkLst>
          <pc:docMk/>
          <pc:sldMk cId="0" sldId="258"/>
        </pc:sldMkLst>
        <pc:spChg chg="mod">
          <ac:chgData name="Wendy Forster" userId="4a2662de279c5adc" providerId="LiveId" clId="{704E47E4-774E-445D-B8CD-39AC4C438728}" dt="2026-04-08T16:40:59.147" v="7" actId="27636"/>
          <ac:spMkLst>
            <pc:docMk/>
            <pc:sldMk cId="0" sldId="258"/>
            <ac:spMk id="67" creationId="{00000000-0000-0000-0000-000000000000}"/>
          </ac:spMkLst>
        </pc:spChg>
      </pc:sldChg>
      <pc:sldChg chg="addSp modSp del mod modAnim">
        <pc:chgData name="Wendy Forster" userId="4a2662de279c5adc" providerId="LiveId" clId="{704E47E4-774E-445D-B8CD-39AC4C438728}" dt="2026-04-09T15:06:18.680" v="137" actId="47"/>
        <pc:sldMkLst>
          <pc:docMk/>
          <pc:sldMk cId="0" sldId="259"/>
        </pc:sldMkLst>
        <pc:spChg chg="mod">
          <ac:chgData name="Wendy Forster" userId="4a2662de279c5adc" providerId="LiveId" clId="{704E47E4-774E-445D-B8CD-39AC4C438728}" dt="2026-04-09T15:04:36.977" v="129" actId="20577"/>
          <ac:spMkLst>
            <pc:docMk/>
            <pc:sldMk cId="0" sldId="259"/>
            <ac:spMk id="73" creationId="{00000000-0000-0000-0000-000000000000}"/>
          </ac:spMkLst>
        </pc:spChg>
        <pc:picChg chg="add mod">
          <ac:chgData name="Wendy Forster" userId="4a2662de279c5adc" providerId="LiveId" clId="{704E47E4-774E-445D-B8CD-39AC4C438728}" dt="2026-04-09T15:04:44.639" v="130" actId="1076"/>
          <ac:picMkLst>
            <pc:docMk/>
            <pc:sldMk cId="0" sldId="259"/>
            <ac:picMk id="3" creationId="{ADCF0CB6-600D-B848-E513-3837DBC431B7}"/>
          </ac:picMkLst>
        </pc:picChg>
      </pc:sldChg>
      <pc:sldChg chg="modSp mod">
        <pc:chgData name="Wendy Forster" userId="4a2662de279c5adc" providerId="LiveId" clId="{704E47E4-774E-445D-B8CD-39AC4C438728}" dt="2026-04-08T16:40:59.170" v="9" actId="27636"/>
        <pc:sldMkLst>
          <pc:docMk/>
          <pc:sldMk cId="0" sldId="260"/>
        </pc:sldMkLst>
        <pc:spChg chg="mod">
          <ac:chgData name="Wendy Forster" userId="4a2662de279c5adc" providerId="LiveId" clId="{704E47E4-774E-445D-B8CD-39AC4C438728}" dt="2026-04-08T16:40:59.170" v="9" actId="27636"/>
          <ac:spMkLst>
            <pc:docMk/>
            <pc:sldMk cId="0" sldId="260"/>
            <ac:spMk id="79" creationId="{00000000-0000-0000-0000-000000000000}"/>
          </ac:spMkLst>
        </pc:spChg>
      </pc:sldChg>
      <pc:sldChg chg="modSp modAnim modNotes">
        <pc:chgData name="Wendy Forster" userId="4a2662de279c5adc" providerId="LiveId" clId="{704E47E4-774E-445D-B8CD-39AC4C438728}" dt="2026-04-08T16:45:48.366" v="29" actId="255"/>
        <pc:sldMkLst>
          <pc:docMk/>
          <pc:sldMk cId="0" sldId="261"/>
        </pc:sldMkLst>
        <pc:spChg chg="mod">
          <ac:chgData name="Wendy Forster" userId="4a2662de279c5adc" providerId="LiveId" clId="{704E47E4-774E-445D-B8CD-39AC4C438728}" dt="2026-04-08T16:45:48.366" v="29" actId="255"/>
          <ac:spMkLst>
            <pc:docMk/>
            <pc:sldMk cId="0" sldId="261"/>
            <ac:spMk id="85" creationId="{00000000-0000-0000-0000-000000000000}"/>
          </ac:spMkLst>
        </pc:spChg>
      </pc:sldChg>
      <pc:sldChg chg="modSp mod">
        <pc:chgData name="Wendy Forster" userId="4a2662de279c5adc" providerId="LiveId" clId="{704E47E4-774E-445D-B8CD-39AC4C438728}" dt="2026-04-08T16:51:39.627" v="92" actId="20577"/>
        <pc:sldMkLst>
          <pc:docMk/>
          <pc:sldMk cId="0" sldId="262"/>
        </pc:sldMkLst>
        <pc:spChg chg="mod">
          <ac:chgData name="Wendy Forster" userId="4a2662de279c5adc" providerId="LiveId" clId="{704E47E4-774E-445D-B8CD-39AC4C438728}" dt="2026-04-08T16:51:39.627" v="92" actId="20577"/>
          <ac:spMkLst>
            <pc:docMk/>
            <pc:sldMk cId="0" sldId="262"/>
            <ac:spMk id="91" creationId="{00000000-0000-0000-0000-000000000000}"/>
          </ac:spMkLst>
        </pc:spChg>
      </pc:sldChg>
      <pc:sldChg chg="modSp mod">
        <pc:chgData name="Wendy Forster" userId="4a2662de279c5adc" providerId="LiveId" clId="{704E47E4-774E-445D-B8CD-39AC4C438728}" dt="2026-04-09T14:54:51.168" v="110" actId="6549"/>
        <pc:sldMkLst>
          <pc:docMk/>
          <pc:sldMk cId="0" sldId="264"/>
        </pc:sldMkLst>
        <pc:spChg chg="mod">
          <ac:chgData name="Wendy Forster" userId="4a2662de279c5adc" providerId="LiveId" clId="{704E47E4-774E-445D-B8CD-39AC4C438728}" dt="2026-04-09T14:54:51.168" v="110" actId="6549"/>
          <ac:spMkLst>
            <pc:docMk/>
            <pc:sldMk cId="0" sldId="264"/>
            <ac:spMk id="105" creationId="{00000000-0000-0000-0000-000000000000}"/>
          </ac:spMkLst>
        </pc:spChg>
      </pc:sldChg>
      <pc:sldChg chg="addSp delSp modSp new del mod">
        <pc:chgData name="Wendy Forster" userId="4a2662de279c5adc" providerId="LiveId" clId="{704E47E4-774E-445D-B8CD-39AC4C438728}" dt="2026-04-09T15:02:13.066" v="116" actId="47"/>
        <pc:sldMkLst>
          <pc:docMk/>
          <pc:sldMk cId="2703618378" sldId="266"/>
        </pc:sldMkLst>
        <pc:spChg chg="mod">
          <ac:chgData name="Wendy Forster" userId="4a2662de279c5adc" providerId="LiveId" clId="{704E47E4-774E-445D-B8CD-39AC4C438728}" dt="2026-04-09T15:02:02.752" v="115" actId="27636"/>
          <ac:spMkLst>
            <pc:docMk/>
            <pc:sldMk cId="2703618378" sldId="266"/>
            <ac:spMk id="2" creationId="{0A3F048D-E259-00B0-4F98-2D35FA2579AA}"/>
          </ac:spMkLst>
        </pc:spChg>
        <pc:picChg chg="add del">
          <ac:chgData name="Wendy Forster" userId="4a2662de279c5adc" providerId="LiveId" clId="{704E47E4-774E-445D-B8CD-39AC4C438728}" dt="2026-04-09T15:01:58.630" v="113" actId="22"/>
          <ac:picMkLst>
            <pc:docMk/>
            <pc:sldMk cId="2703618378" sldId="266"/>
            <ac:picMk id="5" creationId="{822E1413-585A-2A6D-9776-0BF9AF49F690}"/>
          </ac:picMkLst>
        </pc:picChg>
      </pc:sldChg>
      <pc:sldChg chg="addSp modSp add mod">
        <pc:chgData name="Wendy Forster" userId="4a2662de279c5adc" providerId="LiveId" clId="{704E47E4-774E-445D-B8CD-39AC4C438728}" dt="2026-04-09T15:05:59.576" v="136" actId="1076"/>
        <pc:sldMkLst>
          <pc:docMk/>
          <pc:sldMk cId="2979039082" sldId="267"/>
        </pc:sldMkLst>
        <pc:spChg chg="mod">
          <ac:chgData name="Wendy Forster" userId="4a2662de279c5adc" providerId="LiveId" clId="{704E47E4-774E-445D-B8CD-39AC4C438728}" dt="2026-04-09T15:05:44.415" v="132" actId="20577"/>
          <ac:spMkLst>
            <pc:docMk/>
            <pc:sldMk cId="2979039082" sldId="267"/>
            <ac:spMk id="73" creationId="{38988C74-2BBA-A14F-9861-6E3C6F659537}"/>
          </ac:spMkLst>
        </pc:spChg>
        <pc:picChg chg="add mod">
          <ac:chgData name="Wendy Forster" userId="4a2662de279c5adc" providerId="LiveId" clId="{704E47E4-774E-445D-B8CD-39AC4C438728}" dt="2026-04-09T15:05:59.576" v="136" actId="1076"/>
          <ac:picMkLst>
            <pc:docMk/>
            <pc:sldMk cId="2979039082" sldId="267"/>
            <ac:picMk id="2" creationId="{DD2F24AD-1768-9763-ABB9-4FC16664A408}"/>
          </ac:picMkLst>
        </pc:picChg>
      </pc:sldChg>
      <pc:sldChg chg="add modAnim">
        <pc:chgData name="Wendy Forster" userId="4a2662de279c5adc" providerId="LiveId" clId="{704E47E4-774E-445D-B8CD-39AC4C438728}" dt="2026-04-09T15:13:12.732" v="162"/>
        <pc:sldMkLst>
          <pc:docMk/>
          <pc:sldMk cId="1654297424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4096695c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4096695c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096695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4096695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A4413DE-5535-492A-EBF1-62131E8A6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096695ca_0_0:notes">
            <a:extLst>
              <a:ext uri="{FF2B5EF4-FFF2-40B4-BE49-F238E27FC236}">
                <a16:creationId xmlns:a16="http://schemas.microsoft.com/office/drawing/2014/main" id="{41565115-5E90-4981-B456-ED8C1CC37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4096695ca_0_0:notes">
            <a:extLst>
              <a:ext uri="{FF2B5EF4-FFF2-40B4-BE49-F238E27FC236}">
                <a16:creationId xmlns:a16="http://schemas.microsoft.com/office/drawing/2014/main" id="{2ADA0D91-3FDD-4001-C0F7-92116B470F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05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8895F1DE-B0B4-D7A5-37F6-4AD5F97F9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2955104c7_0_5:notes">
            <a:extLst>
              <a:ext uri="{FF2B5EF4-FFF2-40B4-BE49-F238E27FC236}">
                <a16:creationId xmlns:a16="http://schemas.microsoft.com/office/drawing/2014/main" id="{981D58AB-7963-D1CF-56BB-8F6FE982B7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2955104c7_0_5:notes">
            <a:extLst>
              <a:ext uri="{FF2B5EF4-FFF2-40B4-BE49-F238E27FC236}">
                <a16:creationId xmlns:a16="http://schemas.microsoft.com/office/drawing/2014/main" id="{9874D725-8FBF-B2F6-45F5-76B4FEB28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81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2955104c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2955104c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2955104c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2955104c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4096695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4096695c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f4801ff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f4801ff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4096695c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4096695c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835625"/>
            <a:ext cx="8520600" cy="2733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  <a:defRPr sz="4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D9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 rot="-1108087">
            <a:off x="-1135277" y="755113"/>
            <a:ext cx="8520506" cy="2052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Caveat"/>
                <a:ea typeface="Caveat"/>
                <a:cs typeface="Caveat"/>
                <a:sym typeface="Caveat"/>
              </a:rPr>
              <a:t>Mom2Mom</a:t>
            </a:r>
            <a:endParaRPr sz="10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74550" y="2162600"/>
            <a:ext cx="5846700" cy="19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i="1">
                <a:solidFill>
                  <a:schemeClr val="dk1"/>
                </a:solidFill>
              </a:rPr>
              <a:t>Living Your Identity</a:t>
            </a:r>
            <a:endParaRPr sz="4200" i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Devotion to God</a:t>
            </a:r>
            <a:endParaRPr sz="4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TEACH</a:t>
            </a:r>
            <a:endParaRPr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 rot="-1108087">
            <a:off x="-1135277" y="755113"/>
            <a:ext cx="8520506" cy="2052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Caveat"/>
                <a:ea typeface="Caveat"/>
                <a:cs typeface="Caveat"/>
                <a:sym typeface="Caveat"/>
              </a:rPr>
              <a:t>Mom2Mom</a:t>
            </a:r>
            <a:endParaRPr sz="10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3926400" y="2347750"/>
            <a:ext cx="4272600" cy="19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chemeClr val="dk1"/>
                </a:solidFill>
              </a:rPr>
              <a:t>Thank you for helping us reset the room!</a:t>
            </a:r>
            <a:endParaRPr sz="4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8006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 sz="4400" dirty="0"/>
              <a:t>Relationship With God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98375" y="1372227"/>
            <a:ext cx="8375999" cy="149838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A. What is a personal relationship with God?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	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36A9E49-0A62-9B0B-B620-8FF1BD0F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73" y="1956216"/>
            <a:ext cx="1928459" cy="30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D82E0BA-1C92-28E5-563F-C9FFE86C6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25F4AD31-2C6C-08DF-2BE7-5CCAFA1B46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8006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 sz="4400" dirty="0"/>
              <a:t>Relationship With God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334F163-F8D8-5C49-AA69-1938A18361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375" y="1372227"/>
            <a:ext cx="8885664" cy="377127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What is a personal relationship with God?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	</a:t>
            </a:r>
            <a:r>
              <a:rPr lang="en" sz="3600" dirty="0"/>
              <a:t>1. God wants to have a relationship with	me that 	will bless my soul and give me unending joy and 	peace.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	</a:t>
            </a:r>
            <a:r>
              <a:rPr lang="en-US" sz="3600" dirty="0"/>
              <a:t>2. I am in a relationship with God when I	trust in 	Jesus’s death to pay for my sins.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2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5BFA4876-8C81-BAED-F68D-33B345C3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>
            <a:extLst>
              <a:ext uri="{FF2B5EF4-FFF2-40B4-BE49-F238E27FC236}">
                <a16:creationId xmlns:a16="http://schemas.microsoft.com/office/drawing/2014/main" id="{9AAD4CF0-1BFD-5D94-4CA7-CCD272AB0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8006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 sz="4400" dirty="0"/>
              <a:t>Relationship With God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6">
            <a:extLst>
              <a:ext uri="{FF2B5EF4-FFF2-40B4-BE49-F238E27FC236}">
                <a16:creationId xmlns:a16="http://schemas.microsoft.com/office/drawing/2014/main" id="{38988C74-2BBA-A14F-9861-6E3C6F6595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375" y="1356610"/>
            <a:ext cx="6614655" cy="298126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r>
              <a:rPr lang="en" sz="4400" dirty="0"/>
              <a:t>. Growing In Your Devotion to God</a:t>
            </a:r>
            <a:r>
              <a:rPr lang="en" dirty="0"/>
              <a:t>	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	1. Spiritual formation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	2. Love is the goal.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	3. Not just about getting smarter 	about God.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F24AD-1768-9763-ABB9-4FC16664A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58" y="1626432"/>
            <a:ext cx="2273508" cy="34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II.  The Spiritual Disciplines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198375" y="1604575"/>
            <a:ext cx="8520600" cy="27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Personal Bible Study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B. Meditation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C. Contemplation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D. Prayer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II.  The Spiritual Disciplines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98375" y="1604575"/>
            <a:ext cx="8520600" cy="27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E. Self-Examination</a:t>
            </a:r>
            <a:endParaRPr sz="3100"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00" dirty="0"/>
              <a:t>F. The Solitary Disciplines</a:t>
            </a:r>
            <a:endParaRPr sz="3100"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 dirty="0"/>
              <a:t>G. Living in Christian Community</a:t>
            </a:r>
            <a:endParaRPr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Table Time Agenda (6:55-7:50 PM)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835625"/>
            <a:ext cx="8543100" cy="27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44450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 sz="3100" dirty="0"/>
              <a:t> Discussion Questions (6:55-7:15 PM)</a:t>
            </a:r>
            <a:endParaRPr sz="3100" dirty="0"/>
          </a:p>
          <a:p>
            <a:pPr marL="685800" lvl="0" indent="-44450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 sz="3100" dirty="0"/>
              <a:t> Gather Prayer Requests (7:15-7:30 PM)</a:t>
            </a:r>
            <a:endParaRPr sz="3100" dirty="0"/>
          </a:p>
          <a:p>
            <a:pPr marL="685800" lvl="0" indent="-44450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 sz="3100" dirty="0"/>
              <a:t> Pray Together (7:30-7:40 PM)</a:t>
            </a:r>
            <a:endParaRPr sz="3100" dirty="0"/>
          </a:p>
          <a:p>
            <a:pPr marL="685800" lvl="0" indent="-44450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 sz="3100" dirty="0"/>
              <a:t> Large Group Discussion (7:40-7:50 PM)</a:t>
            </a:r>
            <a:endParaRPr sz="3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Homework for Next Week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338175"/>
            <a:ext cx="5853000" cy="352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Chapter 5.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Underline or make notes.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 next week.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650" y="798425"/>
            <a:ext cx="241485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 title="Grounded_in_Grace__36454.jpg"/>
          <p:cNvPicPr preferRelativeResize="0"/>
          <p:nvPr/>
        </p:nvPicPr>
        <p:blipFill rotWithShape="1">
          <a:blip r:embed="rId4">
            <a:alphaModFix/>
          </a:blip>
          <a:srcRect l="1238" r="1228"/>
          <a:stretch/>
        </p:blipFill>
        <p:spPr>
          <a:xfrm>
            <a:off x="6270650" y="798425"/>
            <a:ext cx="241485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Large Group Discussion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835625"/>
            <a:ext cx="8520600" cy="27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1. </a:t>
            </a:r>
            <a:r>
              <a:rPr lang="en-US" sz="3400" dirty="0"/>
              <a:t>Was there anything from the teaching or your table discussion that really stuck with you or caught your attention?</a:t>
            </a:r>
            <a:endParaRPr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250</Words>
  <Application>Microsoft Office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Caveat</vt:lpstr>
      <vt:lpstr>Arial</vt:lpstr>
      <vt:lpstr>Simple Light</vt:lpstr>
      <vt:lpstr>Mom2Mom</vt:lpstr>
      <vt:lpstr>Relationship With God </vt:lpstr>
      <vt:lpstr>Relationship With God </vt:lpstr>
      <vt:lpstr>Relationship With God </vt:lpstr>
      <vt:lpstr>II.  The Spiritual Disciplines </vt:lpstr>
      <vt:lpstr>II.  The Spiritual Disciplines </vt:lpstr>
      <vt:lpstr>Table Time Agenda (6:55-7:50 PM) </vt:lpstr>
      <vt:lpstr>Homework for Next Week </vt:lpstr>
      <vt:lpstr>Large Group Discussion </vt:lpstr>
      <vt:lpstr>Mom2Mom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Wendy Forster</cp:lastModifiedBy>
  <cp:revision>1</cp:revision>
  <dcterms:modified xsi:type="dcterms:W3CDTF">2026-04-09T15:13:21Z</dcterms:modified>
</cp:coreProperties>
</file>