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65" r:id="rId3"/>
    <p:sldId id="266" r:id="rId4"/>
    <p:sldId id="267" r:id="rId5"/>
    <p:sldId id="260" r:id="rId6"/>
    <p:sldId id="262" r:id="rId7"/>
    <p:sldId id="263" r:id="rId8"/>
  </p:sldIdLst>
  <p:sldSz cx="9144000" cy="5143500" type="screen16x9"/>
  <p:notesSz cx="6858000" cy="9144000"/>
  <p:embeddedFontLst>
    <p:embeddedFont>
      <p:font typeface="Caveat" panose="020B0604020202020204" charset="0"/>
      <p:regular r:id="rId10"/>
      <p:bold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44688F-CBED-448D-8851-CAFE86402C6A}" v="7" dt="2026-04-26T19:00:05.4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dy Forster" userId="4a2662de279c5adc" providerId="LiveId" clId="{704E47E4-774E-445D-B8CD-39AC4C438728}"/>
    <pc:docChg chg="custSel addSld delSld modSld sldOrd">
      <pc:chgData name="Wendy Forster" userId="4a2662de279c5adc" providerId="LiveId" clId="{704E47E4-774E-445D-B8CD-39AC4C438728}" dt="2026-04-26T19:00:05.462" v="395"/>
      <pc:docMkLst>
        <pc:docMk/>
      </pc:docMkLst>
      <pc:sldChg chg="modSp mod modNotes">
        <pc:chgData name="Wendy Forster" userId="4a2662de279c5adc" providerId="LiveId" clId="{704E47E4-774E-445D-B8CD-39AC4C438728}" dt="2026-04-24T16:33:00.846" v="7" actId="1076"/>
        <pc:sldMkLst>
          <pc:docMk/>
          <pc:sldMk cId="0" sldId="256"/>
        </pc:sldMkLst>
        <pc:spChg chg="mod">
          <ac:chgData name="Wendy Forster" userId="4a2662de279c5adc" providerId="LiveId" clId="{704E47E4-774E-445D-B8CD-39AC4C438728}" dt="2026-04-24T16:33:00.846" v="7" actId="1076"/>
          <ac:spMkLst>
            <pc:docMk/>
            <pc:sldMk cId="0" sldId="256"/>
            <ac:spMk id="54" creationId="{00000000-0000-0000-0000-000000000000}"/>
          </ac:spMkLst>
        </pc:spChg>
        <pc:spChg chg="mod">
          <ac:chgData name="Wendy Forster" userId="4a2662de279c5adc" providerId="LiveId" clId="{704E47E4-774E-445D-B8CD-39AC4C438728}" dt="2026-04-24T16:32:52.063" v="6" actId="1076"/>
          <ac:spMkLst>
            <pc:docMk/>
            <pc:sldMk cId="0" sldId="256"/>
            <ac:spMk id="55" creationId="{00000000-0000-0000-0000-000000000000}"/>
          </ac:spMkLst>
        </pc:spChg>
      </pc:sldChg>
      <pc:sldChg chg="delSp modSp del mod">
        <pc:chgData name="Wendy Forster" userId="4a2662de279c5adc" providerId="LiveId" clId="{704E47E4-774E-445D-B8CD-39AC4C438728}" dt="2026-04-26T18:18:20.052" v="314" actId="47"/>
        <pc:sldMkLst>
          <pc:docMk/>
          <pc:sldMk cId="0" sldId="257"/>
        </pc:sldMkLst>
        <pc:picChg chg="del mod">
          <ac:chgData name="Wendy Forster" userId="4a2662de279c5adc" providerId="LiveId" clId="{704E47E4-774E-445D-B8CD-39AC4C438728}" dt="2026-04-26T18:16:06.366" v="301" actId="478"/>
          <ac:picMkLst>
            <pc:docMk/>
            <pc:sldMk cId="0" sldId="257"/>
            <ac:picMk id="62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16:11.530" v="302" actId="21"/>
          <ac:picMkLst>
            <pc:docMk/>
            <pc:sldMk cId="0" sldId="257"/>
            <ac:picMk id="63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16:38.577" v="305" actId="21"/>
          <ac:picMkLst>
            <pc:docMk/>
            <pc:sldMk cId="0" sldId="257"/>
            <ac:picMk id="64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16:57.891" v="308" actId="21"/>
          <ac:picMkLst>
            <pc:docMk/>
            <pc:sldMk cId="0" sldId="257"/>
            <ac:picMk id="66" creationId="{00000000-0000-0000-0000-000000000000}"/>
          </ac:picMkLst>
        </pc:picChg>
      </pc:sldChg>
      <pc:sldChg chg="delSp del mod">
        <pc:chgData name="Wendy Forster" userId="4a2662de279c5adc" providerId="LiveId" clId="{704E47E4-774E-445D-B8CD-39AC4C438728}" dt="2026-04-26T18:59:38.417" v="392" actId="47"/>
        <pc:sldMkLst>
          <pc:docMk/>
          <pc:sldMk cId="0" sldId="258"/>
        </pc:sldMkLst>
        <pc:picChg chg="del">
          <ac:chgData name="Wendy Forster" userId="4a2662de279c5adc" providerId="LiveId" clId="{704E47E4-774E-445D-B8CD-39AC4C438728}" dt="2026-04-26T18:56:56.662" v="366" actId="21"/>
          <ac:picMkLst>
            <pc:docMk/>
            <pc:sldMk cId="0" sldId="258"/>
            <ac:picMk id="74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58:29.729" v="376" actId="21"/>
          <ac:picMkLst>
            <pc:docMk/>
            <pc:sldMk cId="0" sldId="258"/>
            <ac:picMk id="75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57:28.263" v="370" actId="21"/>
          <ac:picMkLst>
            <pc:docMk/>
            <pc:sldMk cId="0" sldId="258"/>
            <ac:picMk id="77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56:22.815" v="362" actId="478"/>
          <ac:picMkLst>
            <pc:docMk/>
            <pc:sldMk cId="0" sldId="258"/>
            <ac:picMk id="78" creationId="{00000000-0000-0000-0000-000000000000}"/>
          </ac:picMkLst>
        </pc:picChg>
      </pc:sldChg>
      <pc:sldChg chg="delSp del mod">
        <pc:chgData name="Wendy Forster" userId="4a2662de279c5adc" providerId="LiveId" clId="{704E47E4-774E-445D-B8CD-39AC4C438728}" dt="2026-04-26T18:50:09.851" v="361" actId="47"/>
        <pc:sldMkLst>
          <pc:docMk/>
          <pc:sldMk cId="0" sldId="259"/>
        </pc:sldMkLst>
        <pc:picChg chg="del">
          <ac:chgData name="Wendy Forster" userId="4a2662de279c5adc" providerId="LiveId" clId="{704E47E4-774E-445D-B8CD-39AC4C438728}" dt="2026-04-26T18:48:19.889" v="334" actId="21"/>
          <ac:picMkLst>
            <pc:docMk/>
            <pc:sldMk cId="0" sldId="259"/>
            <ac:picMk id="85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47:13.391" v="319" actId="478"/>
          <ac:picMkLst>
            <pc:docMk/>
            <pc:sldMk cId="0" sldId="259"/>
            <ac:picMk id="86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47:55.072" v="328" actId="21"/>
          <ac:picMkLst>
            <pc:docMk/>
            <pc:sldMk cId="0" sldId="259"/>
            <ac:picMk id="87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47:31.283" v="322" actId="21"/>
          <ac:picMkLst>
            <pc:docMk/>
            <pc:sldMk cId="0" sldId="259"/>
            <ac:picMk id="88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47:42.339" v="325" actId="21"/>
          <ac:picMkLst>
            <pc:docMk/>
            <pc:sldMk cId="0" sldId="259"/>
            <ac:picMk id="89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48:07.005" v="331" actId="21"/>
          <ac:picMkLst>
            <pc:docMk/>
            <pc:sldMk cId="0" sldId="259"/>
            <ac:picMk id="90" creationId="{00000000-0000-0000-0000-000000000000}"/>
          </ac:picMkLst>
        </pc:picChg>
      </pc:sldChg>
      <pc:sldChg chg="modSp mod">
        <pc:chgData name="Wendy Forster" userId="4a2662de279c5adc" providerId="LiveId" clId="{704E47E4-774E-445D-B8CD-39AC4C438728}" dt="2026-04-24T17:04:19.168" v="288" actId="27636"/>
        <pc:sldMkLst>
          <pc:docMk/>
          <pc:sldMk cId="0" sldId="260"/>
        </pc:sldMkLst>
        <pc:spChg chg="mod">
          <ac:chgData name="Wendy Forster" userId="4a2662de279c5adc" providerId="LiveId" clId="{704E47E4-774E-445D-B8CD-39AC4C438728}" dt="2026-04-24T17:01:18.812" v="170" actId="20577"/>
          <ac:spMkLst>
            <pc:docMk/>
            <pc:sldMk cId="0" sldId="260"/>
            <ac:spMk id="95" creationId="{00000000-0000-0000-0000-000000000000}"/>
          </ac:spMkLst>
        </pc:spChg>
        <pc:spChg chg="mod">
          <ac:chgData name="Wendy Forster" userId="4a2662de279c5adc" providerId="LiveId" clId="{704E47E4-774E-445D-B8CD-39AC4C438728}" dt="2026-04-24T17:04:19.168" v="288" actId="27636"/>
          <ac:spMkLst>
            <pc:docMk/>
            <pc:sldMk cId="0" sldId="260"/>
            <ac:spMk id="96" creationId="{00000000-0000-0000-0000-000000000000}"/>
          </ac:spMkLst>
        </pc:spChg>
      </pc:sldChg>
      <pc:sldChg chg="addSp delSp modSp add mod ord modAnim">
        <pc:chgData name="Wendy Forster" userId="4a2662de279c5adc" providerId="LiveId" clId="{704E47E4-774E-445D-B8CD-39AC4C438728}" dt="2026-04-26T18:59:58.097" v="393"/>
        <pc:sldMkLst>
          <pc:docMk/>
          <pc:sldMk cId="0" sldId="265"/>
        </pc:sldMkLst>
        <pc:picChg chg="add mod">
          <ac:chgData name="Wendy Forster" userId="4a2662de279c5adc" providerId="LiveId" clId="{704E47E4-774E-445D-B8CD-39AC4C438728}" dt="2026-04-26T18:16:02.376" v="300" actId="1076"/>
          <ac:picMkLst>
            <pc:docMk/>
            <pc:sldMk cId="0" sldId="265"/>
            <ac:picMk id="3" creationId="{FA4C90B0-571E-32C6-A694-57AD00AD4A4D}"/>
          </ac:picMkLst>
        </pc:picChg>
        <pc:picChg chg="add mod">
          <ac:chgData name="Wendy Forster" userId="4a2662de279c5adc" providerId="LiveId" clId="{704E47E4-774E-445D-B8CD-39AC4C438728}" dt="2026-04-26T18:16:21.273" v="304" actId="1076"/>
          <ac:picMkLst>
            <pc:docMk/>
            <pc:sldMk cId="0" sldId="265"/>
            <ac:picMk id="5" creationId="{7A98EB08-6A17-38D3-7782-21FBFC8BC48E}"/>
          </ac:picMkLst>
        </pc:picChg>
        <pc:picChg chg="add mod">
          <ac:chgData name="Wendy Forster" userId="4a2662de279c5adc" providerId="LiveId" clId="{704E47E4-774E-445D-B8CD-39AC4C438728}" dt="2026-04-26T18:17:54.643" v="313" actId="1076"/>
          <ac:picMkLst>
            <pc:docMk/>
            <pc:sldMk cId="0" sldId="265"/>
            <ac:picMk id="7" creationId="{DA9AF13D-E3D9-0664-CD52-01939A77023E}"/>
          </ac:picMkLst>
        </pc:picChg>
        <pc:picChg chg="add mod">
          <ac:chgData name="Wendy Forster" userId="4a2662de279c5adc" providerId="LiveId" clId="{704E47E4-774E-445D-B8CD-39AC4C438728}" dt="2026-04-26T18:17:50.703" v="312" actId="14100"/>
          <ac:picMkLst>
            <pc:docMk/>
            <pc:sldMk cId="0" sldId="265"/>
            <ac:picMk id="9" creationId="{74F3471C-9AC0-9E80-1872-3999FF8597F5}"/>
          </ac:picMkLst>
        </pc:picChg>
        <pc:picChg chg="mod">
          <ac:chgData name="Wendy Forster" userId="4a2662de279c5adc" providerId="LiveId" clId="{704E47E4-774E-445D-B8CD-39AC4C438728}" dt="2026-04-26T18:19:09.894" v="316" actId="14100"/>
          <ac:picMkLst>
            <pc:docMk/>
            <pc:sldMk cId="0" sldId="265"/>
            <ac:picMk id="62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15:13.832" v="290" actId="478"/>
          <ac:picMkLst>
            <pc:docMk/>
            <pc:sldMk cId="0" sldId="265"/>
            <ac:picMk id="63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15:37.701" v="297" actId="478"/>
          <ac:picMkLst>
            <pc:docMk/>
            <pc:sldMk cId="0" sldId="265"/>
            <ac:picMk id="64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15:35.407" v="296" actId="478"/>
          <ac:picMkLst>
            <pc:docMk/>
            <pc:sldMk cId="0" sldId="265"/>
            <ac:picMk id="65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15:18.808" v="291" actId="478"/>
          <ac:picMkLst>
            <pc:docMk/>
            <pc:sldMk cId="0" sldId="265"/>
            <ac:picMk id="66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15:21.281" v="292" actId="478"/>
          <ac:picMkLst>
            <pc:docMk/>
            <pc:sldMk cId="0" sldId="265"/>
            <ac:picMk id="67" creationId="{00000000-0000-0000-0000-000000000000}"/>
          </ac:picMkLst>
        </pc:picChg>
        <pc:picChg chg="mod">
          <ac:chgData name="Wendy Forster" userId="4a2662de279c5adc" providerId="LiveId" clId="{704E47E4-774E-445D-B8CD-39AC4C438728}" dt="2026-04-26T18:15:28.274" v="293" actId="1076"/>
          <ac:picMkLst>
            <pc:docMk/>
            <pc:sldMk cId="0" sldId="265"/>
            <ac:picMk id="68" creationId="{00000000-0000-0000-0000-000000000000}"/>
          </ac:picMkLst>
        </pc:picChg>
        <pc:picChg chg="mod">
          <ac:chgData name="Wendy Forster" userId="4a2662de279c5adc" providerId="LiveId" clId="{704E47E4-774E-445D-B8CD-39AC4C438728}" dt="2026-04-26T18:15:31.243" v="294" actId="1076"/>
          <ac:picMkLst>
            <pc:docMk/>
            <pc:sldMk cId="0" sldId="265"/>
            <ac:picMk id="69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15:33.086" v="295" actId="478"/>
          <ac:picMkLst>
            <pc:docMk/>
            <pc:sldMk cId="0" sldId="265"/>
            <ac:picMk id="70" creationId="{00000000-0000-0000-0000-000000000000}"/>
          </ac:picMkLst>
        </pc:picChg>
      </pc:sldChg>
      <pc:sldChg chg="addSp delSp modSp add mod ord modAnim modNotes">
        <pc:chgData name="Wendy Forster" userId="4a2662de279c5adc" providerId="LiveId" clId="{704E47E4-774E-445D-B8CD-39AC4C438728}" dt="2026-04-26T19:00:01.644" v="394"/>
        <pc:sldMkLst>
          <pc:docMk/>
          <pc:sldMk cId="0" sldId="266"/>
        </pc:sldMkLst>
        <pc:picChg chg="add mod">
          <ac:chgData name="Wendy Forster" userId="4a2662de279c5adc" providerId="LiveId" clId="{704E47E4-774E-445D-B8CD-39AC4C438728}" dt="2026-04-26T18:59:29.891" v="390" actId="1076"/>
          <ac:picMkLst>
            <pc:docMk/>
            <pc:sldMk cId="0" sldId="266"/>
            <ac:picMk id="3" creationId="{54CC910B-7CAE-850A-6A6D-A972216ADFA9}"/>
          </ac:picMkLst>
        </pc:picChg>
        <pc:picChg chg="add mod">
          <ac:chgData name="Wendy Forster" userId="4a2662de279c5adc" providerId="LiveId" clId="{704E47E4-774E-445D-B8CD-39AC4C438728}" dt="2026-04-26T18:57:56.024" v="375" actId="1076"/>
          <ac:picMkLst>
            <pc:docMk/>
            <pc:sldMk cId="0" sldId="266"/>
            <ac:picMk id="5" creationId="{AA43DD08-C825-A6A3-7083-7104A168663D}"/>
          </ac:picMkLst>
        </pc:picChg>
        <pc:picChg chg="add mod">
          <ac:chgData name="Wendy Forster" userId="4a2662de279c5adc" providerId="LiveId" clId="{704E47E4-774E-445D-B8CD-39AC4C438728}" dt="2026-04-26T18:59:24.852" v="388" actId="1076"/>
          <ac:picMkLst>
            <pc:docMk/>
            <pc:sldMk cId="0" sldId="266"/>
            <ac:picMk id="7" creationId="{B82EDFE8-B0AA-0925-E8BE-D8FCB1ECA251}"/>
          </ac:picMkLst>
        </pc:picChg>
        <pc:picChg chg="del">
          <ac:chgData name="Wendy Forster" userId="4a2662de279c5adc" providerId="LiveId" clId="{704E47E4-774E-445D-B8CD-39AC4C438728}" dt="2026-04-26T18:46:10.238" v="317" actId="478"/>
          <ac:picMkLst>
            <pc:docMk/>
            <pc:sldMk cId="0" sldId="266"/>
            <ac:picMk id="77" creationId="{00000000-0000-0000-0000-000000000000}"/>
          </ac:picMkLst>
        </pc:picChg>
        <pc:picChg chg="mod">
          <ac:chgData name="Wendy Forster" userId="4a2662de279c5adc" providerId="LiveId" clId="{704E47E4-774E-445D-B8CD-39AC4C438728}" dt="2026-04-26T18:56:45.725" v="363" actId="1076"/>
          <ac:picMkLst>
            <pc:docMk/>
            <pc:sldMk cId="0" sldId="266"/>
            <ac:picMk id="78" creationId="{00000000-0000-0000-0000-000000000000}"/>
          </ac:picMkLst>
        </pc:picChg>
        <pc:picChg chg="mod">
          <ac:chgData name="Wendy Forster" userId="4a2662de279c5adc" providerId="LiveId" clId="{704E47E4-774E-445D-B8CD-39AC4C438728}" dt="2026-04-26T18:57:47.310" v="374" actId="14100"/>
          <ac:picMkLst>
            <pc:docMk/>
            <pc:sldMk cId="0" sldId="266"/>
            <ac:picMk id="79" creationId="{00000000-0000-0000-0000-000000000000}"/>
          </ac:picMkLst>
        </pc:picChg>
        <pc:picChg chg="mod">
          <ac:chgData name="Wendy Forster" userId="4a2662de279c5adc" providerId="LiveId" clId="{704E47E4-774E-445D-B8CD-39AC4C438728}" dt="2026-04-26T18:59:27.525" v="389" actId="1076"/>
          <ac:picMkLst>
            <pc:docMk/>
            <pc:sldMk cId="0" sldId="266"/>
            <ac:picMk id="80" creationId="{00000000-0000-0000-0000-000000000000}"/>
          </ac:picMkLst>
        </pc:picChg>
        <pc:picChg chg="mod">
          <ac:chgData name="Wendy Forster" userId="4a2662de279c5adc" providerId="LiveId" clId="{704E47E4-774E-445D-B8CD-39AC4C438728}" dt="2026-04-26T18:59:19.923" v="387" actId="1076"/>
          <ac:picMkLst>
            <pc:docMk/>
            <pc:sldMk cId="0" sldId="266"/>
            <ac:picMk id="81" creationId="{00000000-0000-0000-0000-000000000000}"/>
          </ac:picMkLst>
        </pc:picChg>
        <pc:picChg chg="mod">
          <ac:chgData name="Wendy Forster" userId="4a2662de279c5adc" providerId="LiveId" clId="{704E47E4-774E-445D-B8CD-39AC4C438728}" dt="2026-04-26T18:59:31.760" v="391" actId="1076"/>
          <ac:picMkLst>
            <pc:docMk/>
            <pc:sldMk cId="0" sldId="266"/>
            <ac:picMk id="82" creationId="{00000000-0000-0000-0000-000000000000}"/>
          </ac:picMkLst>
        </pc:picChg>
      </pc:sldChg>
      <pc:sldChg chg="addSp delSp modSp add mod modAnim">
        <pc:chgData name="Wendy Forster" userId="4a2662de279c5adc" providerId="LiveId" clId="{704E47E4-774E-445D-B8CD-39AC4C438728}" dt="2026-04-26T19:00:05.462" v="395"/>
        <pc:sldMkLst>
          <pc:docMk/>
          <pc:sldMk cId="0" sldId="267"/>
        </pc:sldMkLst>
        <pc:picChg chg="add mod">
          <ac:chgData name="Wendy Forster" userId="4a2662de279c5adc" providerId="LiveId" clId="{704E47E4-774E-445D-B8CD-39AC4C438728}" dt="2026-04-26T18:49:58.475" v="358" actId="1076"/>
          <ac:picMkLst>
            <pc:docMk/>
            <pc:sldMk cId="0" sldId="267"/>
            <ac:picMk id="3" creationId="{AF0BDAB5-D513-02DF-0EE8-F023FE929A9A}"/>
          </ac:picMkLst>
        </pc:picChg>
        <pc:picChg chg="add mod">
          <ac:chgData name="Wendy Forster" userId="4a2662de279c5adc" providerId="LiveId" clId="{704E47E4-774E-445D-B8CD-39AC4C438728}" dt="2026-04-26T18:49:56.039" v="357" actId="1076"/>
          <ac:picMkLst>
            <pc:docMk/>
            <pc:sldMk cId="0" sldId="267"/>
            <ac:picMk id="5" creationId="{8CC7BB6A-3EA8-C8B3-46F6-890780B1F0EF}"/>
          </ac:picMkLst>
        </pc:picChg>
        <pc:picChg chg="add mod">
          <ac:chgData name="Wendy Forster" userId="4a2662de279c5adc" providerId="LiveId" clId="{704E47E4-774E-445D-B8CD-39AC4C438728}" dt="2026-04-26T18:50:02.455" v="359" actId="1076"/>
          <ac:picMkLst>
            <pc:docMk/>
            <pc:sldMk cId="0" sldId="267"/>
            <ac:picMk id="7" creationId="{0AF7758B-8F20-70B8-16D2-57C55EBDD1D1}"/>
          </ac:picMkLst>
        </pc:picChg>
        <pc:picChg chg="add mod">
          <ac:chgData name="Wendy Forster" userId="4a2662de279c5adc" providerId="LiveId" clId="{704E47E4-774E-445D-B8CD-39AC4C438728}" dt="2026-04-26T18:49:44.483" v="354" actId="1076"/>
          <ac:picMkLst>
            <pc:docMk/>
            <pc:sldMk cId="0" sldId="267"/>
            <ac:picMk id="9" creationId="{DE3B23B4-B7D5-4B43-3866-A1485DD7CF9A}"/>
          </ac:picMkLst>
        </pc:picChg>
        <pc:picChg chg="add mod">
          <ac:chgData name="Wendy Forster" userId="4a2662de279c5adc" providerId="LiveId" clId="{704E47E4-774E-445D-B8CD-39AC4C438728}" dt="2026-04-26T18:49:53.071" v="356" actId="1076"/>
          <ac:picMkLst>
            <pc:docMk/>
            <pc:sldMk cId="0" sldId="267"/>
            <ac:picMk id="11" creationId="{87941F93-0FAF-22F8-60B7-9DBAD732D67E}"/>
          </ac:picMkLst>
        </pc:picChg>
        <pc:picChg chg="mod">
          <ac:chgData name="Wendy Forster" userId="4a2662de279c5adc" providerId="LiveId" clId="{704E47E4-774E-445D-B8CD-39AC4C438728}" dt="2026-04-26T18:48:37.873" v="337" actId="1076"/>
          <ac:picMkLst>
            <pc:docMk/>
            <pc:sldMk cId="0" sldId="267"/>
            <ac:picMk id="89" creationId="{00000000-0000-0000-0000-000000000000}"/>
          </ac:picMkLst>
        </pc:picChg>
        <pc:picChg chg="mod">
          <ac:chgData name="Wendy Forster" userId="4a2662de279c5adc" providerId="LiveId" clId="{704E47E4-774E-445D-B8CD-39AC4C438728}" dt="2026-04-26T18:49:41.095" v="353" actId="1076"/>
          <ac:picMkLst>
            <pc:docMk/>
            <pc:sldMk cId="0" sldId="267"/>
            <ac:picMk id="90" creationId="{00000000-0000-0000-0000-000000000000}"/>
          </ac:picMkLst>
        </pc:picChg>
        <pc:picChg chg="mod">
          <ac:chgData name="Wendy Forster" userId="4a2662de279c5adc" providerId="LiveId" clId="{704E47E4-774E-445D-B8CD-39AC4C438728}" dt="2026-04-26T18:49:28.912" v="351" actId="1076"/>
          <ac:picMkLst>
            <pc:docMk/>
            <pc:sldMk cId="0" sldId="267"/>
            <ac:picMk id="91" creationId="{00000000-0000-0000-0000-000000000000}"/>
          </ac:picMkLst>
        </pc:picChg>
        <pc:picChg chg="mod">
          <ac:chgData name="Wendy Forster" userId="4a2662de279c5adc" providerId="LiveId" clId="{704E47E4-774E-445D-B8CD-39AC4C438728}" dt="2026-04-26T18:50:04.344" v="360" actId="1076"/>
          <ac:picMkLst>
            <pc:docMk/>
            <pc:sldMk cId="0" sldId="267"/>
            <ac:picMk id="92" creationId="{00000000-0000-0000-0000-000000000000}"/>
          </ac:picMkLst>
        </pc:picChg>
        <pc:picChg chg="del">
          <ac:chgData name="Wendy Forster" userId="4a2662de279c5adc" providerId="LiveId" clId="{704E47E4-774E-445D-B8CD-39AC4C438728}" dt="2026-04-26T18:46:19.150" v="318" actId="478"/>
          <ac:picMkLst>
            <pc:docMk/>
            <pc:sldMk cId="0" sldId="267"/>
            <ac:picMk id="93" creationId="{00000000-0000-0000-0000-000000000000}"/>
          </ac:picMkLst>
        </pc:picChg>
        <pc:picChg chg="mod">
          <ac:chgData name="Wendy Forster" userId="4a2662de279c5adc" providerId="LiveId" clId="{704E47E4-774E-445D-B8CD-39AC4C438728}" dt="2026-04-26T18:49:37.719" v="352" actId="1076"/>
          <ac:picMkLst>
            <pc:docMk/>
            <pc:sldMk cId="0" sldId="267"/>
            <ac:picMk id="94" creationId="{00000000-0000-0000-0000-000000000000}"/>
          </ac:picMkLst>
        </pc:picChg>
      </pc:sldChg>
      <pc:sldMasterChg chg="delSldLayout">
        <pc:chgData name="Wendy Forster" userId="4a2662de279c5adc" providerId="LiveId" clId="{704E47E4-774E-445D-B8CD-39AC4C438728}" dt="2026-04-24T16:34:02.942" v="10" actId="47"/>
        <pc:sldMasterMkLst>
          <pc:docMk/>
          <pc:sldMasterMk cId="0" sldId="2147483659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f4096695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f4096695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fec2220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fec2220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4b9822a7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4b9822a7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4096695c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f4096695c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2f4801ffd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2f4801ffd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4096695c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f4096695c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835625"/>
            <a:ext cx="8520600" cy="27333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lphaUcPeriod"/>
              <a:defRPr sz="40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D96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 rot="-1108087">
            <a:off x="-1647342" y="513248"/>
            <a:ext cx="8520506" cy="20526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latin typeface="Caveat"/>
                <a:ea typeface="Caveat"/>
                <a:cs typeface="Caveat"/>
                <a:sym typeface="Caveat"/>
              </a:rPr>
              <a:t>Mom2Mom</a:t>
            </a:r>
            <a:endParaRPr sz="10000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980174" y="1866108"/>
            <a:ext cx="5904300" cy="19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i="1" dirty="0">
                <a:solidFill>
                  <a:schemeClr val="dk1"/>
                </a:solidFill>
              </a:rPr>
              <a:t>Living Your Identity</a:t>
            </a:r>
            <a:endParaRPr sz="4200" i="1" dirty="0">
              <a:solidFill>
                <a:schemeClr val="dk1"/>
              </a:solidFill>
            </a:endParaRPr>
          </a:p>
          <a:p>
            <a:pPr marL="0" indent="0"/>
            <a:r>
              <a:rPr lang="en-US" sz="4200" dirty="0">
                <a:solidFill>
                  <a:schemeClr val="dk1"/>
                </a:solidFill>
              </a:rPr>
              <a:t>Devotion to God &amp;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dirty="0">
                <a:solidFill>
                  <a:schemeClr val="dk1"/>
                </a:solidFill>
              </a:rPr>
              <a:t>Spiritual Disciplines</a:t>
            </a:r>
            <a:endParaRPr sz="42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dirty="0">
                <a:solidFill>
                  <a:schemeClr val="dk1"/>
                </a:solidFill>
              </a:rPr>
              <a:t>APPLY</a:t>
            </a:r>
            <a:endParaRPr sz="4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480060" algn="l" rtl="0">
              <a:spcBef>
                <a:spcPts val="0"/>
              </a:spcBef>
              <a:spcAft>
                <a:spcPts val="0"/>
              </a:spcAft>
              <a:buSzPct val="100000"/>
              <a:buAutoNum type="romanUcPeriod"/>
            </a:pPr>
            <a:r>
              <a:rPr lang="en" sz="4400" dirty="0"/>
              <a:t>Apply to Myself</a:t>
            </a:r>
            <a:endParaRPr sz="4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80150" y="1950650"/>
            <a:ext cx="8520600" cy="273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41" y="2038549"/>
            <a:ext cx="1014823" cy="1568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7934" y="2040449"/>
            <a:ext cx="1014824" cy="156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0488" y="2038748"/>
            <a:ext cx="1014824" cy="1621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C90B0-571E-32C6-A694-57AD00AD4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3042" y="2001887"/>
            <a:ext cx="1127858" cy="1694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98EB08-6A17-38D3-7782-21FBFC8BC4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1308" y="2001887"/>
            <a:ext cx="1127858" cy="1719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9AF13D-E3D9-0664-CD52-01939A7702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0632" y="2038549"/>
            <a:ext cx="1127858" cy="1737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F3471C-9AC0-9E80-1872-3999FF8597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7871" y="2001887"/>
            <a:ext cx="1066800" cy="17375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II.  Apply to Your Family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11700" y="1605850"/>
            <a:ext cx="8520600" cy="273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6" y="1586862"/>
            <a:ext cx="1140425" cy="17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6801" y="1586862"/>
            <a:ext cx="1140425" cy="173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9752" y="1601972"/>
            <a:ext cx="1042575" cy="170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0068" y="3377374"/>
            <a:ext cx="1237350" cy="17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81272" y="1595491"/>
            <a:ext cx="1140426" cy="172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CC910B-7CAE-850A-6A6D-A972216AD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9261" y="1597223"/>
            <a:ext cx="1240011" cy="174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43DD08-C825-A6A3-7083-7104A1686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015" y="3356449"/>
            <a:ext cx="1074211" cy="1787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2EDFE8-B0AA-0925-E8BE-D8FCB1ECA2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7013" y="3403904"/>
            <a:ext cx="1042576" cy="16921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III.  Ages and Stages</a:t>
            </a:r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384575" y="1696900"/>
            <a:ext cx="8520600" cy="273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38863"/>
            <a:ext cx="1531599" cy="15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3850" y="1209231"/>
            <a:ext cx="1106224" cy="166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333" y="3219664"/>
            <a:ext cx="1106225" cy="172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2206" y="3207113"/>
            <a:ext cx="1106224" cy="168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81262" y="1191809"/>
            <a:ext cx="1106225" cy="170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0BDAB5-D513-02DF-0EE8-F023FE929A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4299" y="3209517"/>
            <a:ext cx="1113403" cy="1725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C7BB6A-3EA8-C8B3-46F6-890780B1F0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4976" y="3212308"/>
            <a:ext cx="1106224" cy="1675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F7758B-8F20-70B8-16D2-57C55EBDD1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8371" y="3219664"/>
            <a:ext cx="1219306" cy="1566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3B23B4-B7D5-4B43-3866-A1485DD7CF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6576" y="1209231"/>
            <a:ext cx="1402202" cy="1694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941F93-0FAF-22F8-60B7-9DBAD732D6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1642" y="1234981"/>
            <a:ext cx="1531598" cy="15382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Evening Agenda (6:50-7:50 PM)</a:t>
            </a:r>
            <a:endParaRPr sz="4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311700" y="1835625"/>
            <a:ext cx="8543100" cy="273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984250" lvl="0" indent="-74295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" sz="4000" dirty="0"/>
              <a:t>Table Discussion (6:50-7:20 PM)</a:t>
            </a:r>
            <a:endParaRPr lang="en" dirty="0"/>
          </a:p>
          <a:p>
            <a:pPr marL="984250" lvl="0" indent="-74295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" sz="4000" dirty="0"/>
              <a:t>Pray Together (7:20-7:30 PM)</a:t>
            </a:r>
          </a:p>
          <a:p>
            <a:pPr marL="984250" lvl="0" indent="-74295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" sz="4000" dirty="0"/>
              <a:t>Working Moms Mini-Session(7:30-7:45 PM)</a:t>
            </a:r>
          </a:p>
          <a:p>
            <a:pPr marL="984250" lvl="0" indent="-74295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" sz="4000" dirty="0"/>
              <a:t>Announcements &amp; Wrap-up (7:45-7:5</a:t>
            </a:r>
            <a:r>
              <a:rPr lang="en" dirty="0"/>
              <a:t>0</a:t>
            </a:r>
            <a:r>
              <a:rPr lang="en" sz="4000" dirty="0"/>
              <a:t> PM)</a:t>
            </a:r>
            <a:endParaRPr sz="4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Homework for Next Week</a:t>
            </a:r>
            <a:endParaRPr sz="4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311700" y="1338175"/>
            <a:ext cx="5853000" cy="352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Sign up for next year!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ctrTitle"/>
          </p:nvPr>
        </p:nvSpPr>
        <p:spPr>
          <a:xfrm rot="-1108087">
            <a:off x="-1135277" y="755113"/>
            <a:ext cx="8520506" cy="20526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latin typeface="Caveat"/>
                <a:ea typeface="Caveat"/>
                <a:cs typeface="Caveat"/>
                <a:sym typeface="Caveat"/>
              </a:rPr>
              <a:t>Mom2Mom</a:t>
            </a:r>
            <a:endParaRPr sz="10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4" name="Google Shape;114;p20"/>
          <p:cNvSpPr txBox="1">
            <a:spLocks noGrp="1"/>
          </p:cNvSpPr>
          <p:nvPr>
            <p:ph type="subTitle" idx="1"/>
          </p:nvPr>
        </p:nvSpPr>
        <p:spPr>
          <a:xfrm>
            <a:off x="3926400" y="2347750"/>
            <a:ext cx="4272600" cy="19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1"/>
                </a:solidFill>
              </a:rPr>
              <a:t>Thank you for helping us reset the room!</a:t>
            </a:r>
            <a:endParaRPr sz="4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3283</TotalTime>
  <Words>77</Words>
  <Application>Microsoft Office PowerPoint</Application>
  <PresentationFormat>On-screen Show (16:9)</PresentationFormat>
  <Paragraphs>17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Caveat</vt:lpstr>
      <vt:lpstr>Simple Light</vt:lpstr>
      <vt:lpstr>Mom2Mom</vt:lpstr>
      <vt:lpstr>Apply to Myself </vt:lpstr>
      <vt:lpstr>II.  Apply to Your Family</vt:lpstr>
      <vt:lpstr>III.  Ages and Stages</vt:lpstr>
      <vt:lpstr>Evening Agenda (6:50-7:50 PM) </vt:lpstr>
      <vt:lpstr>Homework for Next Week </vt:lpstr>
      <vt:lpstr>Mom2Mom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Wendy Forster</cp:lastModifiedBy>
  <cp:revision>1</cp:revision>
  <dcterms:modified xsi:type="dcterms:W3CDTF">2026-04-26T19:00:09Z</dcterms:modified>
</cp:coreProperties>
</file>