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7/24/2014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7/24/2014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7/24/2014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7/24/2014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7/24/2014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7/24/2014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7/24/2014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www.lanp.org/" TargetMode="Externa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webeditor@lanp.org" TargetMode="External"/><Relationship Id="rId2" Type="http://schemas.openxmlformats.org/officeDocument/2006/relationships/hyperlink" Target="mailto:office@lanp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LANP Nominations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step by step guide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1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5032659"/>
            <a:ext cx="8825657" cy="566738"/>
          </a:xfrm>
        </p:spPr>
        <p:txBody>
          <a:bodyPr/>
          <a:lstStyle/>
          <a:p>
            <a:r>
              <a:rPr lang="en-US" dirty="0" smtClean="0"/>
              <a:t>Step 1 Go to </a:t>
            </a:r>
            <a:r>
              <a:rPr lang="en-US" dirty="0" smtClean="0">
                <a:hlinkClick r:id="rId2"/>
              </a:rPr>
              <a:t>www.lanp.org</a:t>
            </a:r>
            <a:r>
              <a:rPr lang="en-US" dirty="0" smtClean="0"/>
              <a:t> and log into your account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1" b="10121"/>
          <a:stretch>
            <a:fillRect/>
          </a:stretch>
        </p:blipFill>
        <p:spPr>
          <a:xfrm>
            <a:off x="292069" y="402431"/>
            <a:ext cx="11131491" cy="459184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5637781"/>
            <a:ext cx="8825656" cy="4937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Up Arrow 5"/>
          <p:cNvSpPr/>
          <p:nvPr/>
        </p:nvSpPr>
        <p:spPr>
          <a:xfrm>
            <a:off x="8577329" y="965915"/>
            <a:ext cx="193183" cy="631065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9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571" y="5194395"/>
            <a:ext cx="8825657" cy="566738"/>
          </a:xfrm>
        </p:spPr>
        <p:txBody>
          <a:bodyPr/>
          <a:lstStyle/>
          <a:p>
            <a:r>
              <a:rPr lang="en-US" dirty="0" smtClean="0"/>
              <a:t>Step 2: Go to My Groups and Select your Region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1" b="10121"/>
          <a:stretch>
            <a:fillRect/>
          </a:stretch>
        </p:blipFill>
        <p:spPr>
          <a:xfrm>
            <a:off x="-1" y="128742"/>
            <a:ext cx="11642501" cy="480264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6024147"/>
            <a:ext cx="8825656" cy="4937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Up Arrow 5"/>
          <p:cNvSpPr/>
          <p:nvPr/>
        </p:nvSpPr>
        <p:spPr>
          <a:xfrm>
            <a:off x="7405352" y="721217"/>
            <a:ext cx="206062" cy="837127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4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55" y="5309319"/>
            <a:ext cx="11346287" cy="792102"/>
          </a:xfrm>
        </p:spPr>
        <p:txBody>
          <a:bodyPr>
            <a:normAutofit/>
          </a:bodyPr>
          <a:lstStyle/>
          <a:p>
            <a:r>
              <a:rPr lang="en-US" dirty="0" smtClean="0"/>
              <a:t>Step 3: Select LANP Website and you will see a drop down menu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1" b="10121"/>
          <a:stretch>
            <a:fillRect/>
          </a:stretch>
        </p:blipFill>
        <p:spPr>
          <a:xfrm>
            <a:off x="54422" y="77092"/>
            <a:ext cx="12137578" cy="500686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2329" y="6101421"/>
            <a:ext cx="8825656" cy="49371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635617" y="3850782"/>
            <a:ext cx="1043189" cy="20606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0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820" y="5380612"/>
            <a:ext cx="11719773" cy="566738"/>
          </a:xfrm>
        </p:spPr>
        <p:txBody>
          <a:bodyPr/>
          <a:lstStyle/>
          <a:p>
            <a:r>
              <a:rPr lang="en-US" dirty="0" smtClean="0"/>
              <a:t>Step 4: From drop down menu Select Nominations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1" b="10121"/>
          <a:stretch>
            <a:fillRect/>
          </a:stretch>
        </p:blipFill>
        <p:spPr>
          <a:xfrm>
            <a:off x="111766" y="153181"/>
            <a:ext cx="12080234" cy="498320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6191573"/>
            <a:ext cx="8825656" cy="49371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009104" y="4391696"/>
            <a:ext cx="656823" cy="18030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3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437882"/>
            <a:ext cx="8946541" cy="5810517"/>
          </a:xfrm>
        </p:spPr>
        <p:txBody>
          <a:bodyPr/>
          <a:lstStyle/>
          <a:p>
            <a:r>
              <a:rPr lang="en-US" dirty="0" smtClean="0"/>
              <a:t>Your specific region nomination form will then populate.  </a:t>
            </a:r>
          </a:p>
          <a:p>
            <a:r>
              <a:rPr lang="en-US" dirty="0" smtClean="0"/>
              <a:t>Please fill out the form and submit.</a:t>
            </a:r>
          </a:p>
          <a:p>
            <a:r>
              <a:rPr lang="en-US" dirty="0"/>
              <a:t>The nominations committee will verify the eligibility of the nominee and add qualified nominees to the ballot for </a:t>
            </a:r>
            <a:r>
              <a:rPr lang="en-US" smtClean="0"/>
              <a:t>voting.</a:t>
            </a:r>
          </a:p>
          <a:p>
            <a:r>
              <a:rPr lang="en-US" smtClean="0"/>
              <a:t>Please </a:t>
            </a:r>
            <a:r>
              <a:rPr lang="en-US" dirty="0" smtClean="0"/>
              <a:t>make sure the person you are nominating is willing to hold office.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Please direct any questions to </a:t>
            </a:r>
            <a:r>
              <a:rPr lang="en-US" dirty="0" smtClean="0">
                <a:hlinkClick r:id="rId2"/>
              </a:rPr>
              <a:t>office@lanp.org</a:t>
            </a:r>
            <a:r>
              <a:rPr lang="en-US" dirty="0" smtClean="0"/>
              <a:t> and/or </a:t>
            </a:r>
            <a:r>
              <a:rPr lang="en-US" dirty="0" smtClean="0">
                <a:hlinkClick r:id="rId3"/>
              </a:rPr>
              <a:t>webeditor@lanp.org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Thank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20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</TotalTime>
  <Words>113</Words>
  <Application>Microsoft Office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LANP Nominations</vt:lpstr>
      <vt:lpstr>Step 1 Go to www.lanp.org and log into your account</vt:lpstr>
      <vt:lpstr>Step 2: Go to My Groups and Select your Region</vt:lpstr>
      <vt:lpstr>Step 3: Select LANP Website and you will see a drop down menu</vt:lpstr>
      <vt:lpstr>Step 4: From drop down menu Select Nominations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LANP Nominations</dc:title>
  <dc:creator>Brent Thibodeaux</dc:creator>
  <cp:lastModifiedBy>Brent Thibodeaux</cp:lastModifiedBy>
  <cp:revision>5</cp:revision>
  <dcterms:created xsi:type="dcterms:W3CDTF">2014-07-24T03:29:11Z</dcterms:created>
  <dcterms:modified xsi:type="dcterms:W3CDTF">2014-07-25T00:04:56Z</dcterms:modified>
</cp:coreProperties>
</file>