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6"/>
  </p:notesMasterIdLst>
  <p:handoutMasterIdLst>
    <p:handoutMasterId r:id="rId7"/>
  </p:handoutMasterIdLst>
  <p:sldIdLst>
    <p:sldId id="2142532714" r:id="rId5"/>
  </p:sldIdLst>
  <p:sldSz cx="14630400" cy="8229600"/>
  <p:notesSz cx="6858000" cy="9144000"/>
  <p:defaultTextStyle>
    <a:defPPr>
      <a:defRPr lang="en-US"/>
    </a:defPPr>
    <a:lvl1pPr marL="0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52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04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656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210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762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312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39866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418" algn="l" defTabSz="109710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uente, Jackie" initials="LJ" lastIdx="5" clrIdx="0">
    <p:extLst>
      <p:ext uri="{19B8F6BF-5375-455C-9EA6-DF929625EA0E}">
        <p15:presenceInfo xmlns:p15="http://schemas.microsoft.com/office/powerpoint/2012/main" userId="S::Jackeline.Lafuente@bsci.com::3fc331e5-7e53-4589-8aba-5e20a97d18ea" providerId="AD"/>
      </p:ext>
    </p:extLst>
  </p:cmAuthor>
  <p:cmAuthor id="2" name="Alexander, Joy" initials="AJ" lastIdx="5" clrIdx="1">
    <p:extLst>
      <p:ext uri="{19B8F6BF-5375-455C-9EA6-DF929625EA0E}">
        <p15:presenceInfo xmlns:p15="http://schemas.microsoft.com/office/powerpoint/2012/main" userId="S::Joy.Alexander@bsci.com::28bef214-9f03-4d14-80de-a1749030c9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18A"/>
    <a:srgbClr val="317023"/>
    <a:srgbClr val="E57200"/>
    <a:srgbClr val="9AC2FE"/>
    <a:srgbClr val="0153CC"/>
    <a:srgbClr val="8D65D2"/>
    <a:srgbClr val="DA1884"/>
    <a:srgbClr val="0050B8"/>
    <a:srgbClr val="00AF66"/>
    <a:srgbClr val="00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8E346-EDDA-1D4D-B66B-203311EAF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C764-0368-2348-8F2F-BF1FA514BDF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BF6FC-9478-0644-8E52-8A62CA48C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F1AD3-98D4-E847-AA44-981F87B96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AF93-5548-6544-9D16-B38D493F2CC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46F0EFD-B5A0-334C-AED4-860D07DE9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1D71-3F2C-D941-BBEE-04F3CD8451CD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A986B-5B92-C74B-8463-6E9EE44DB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52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104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656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210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762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312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39866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418" algn="l" defTabSz="109710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Pic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4B6A2-22EB-4D19-A146-DF922A9CF479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0CA24A0-5787-45FF-B4E8-9EE8A509EF02}"/>
              </a:ext>
            </a:extLst>
          </p:cNvPr>
          <p:cNvSpPr/>
          <p:nvPr userDrawn="1"/>
        </p:nvSpPr>
        <p:spPr>
          <a:xfrm rot="5400000">
            <a:off x="-390986" y="3462109"/>
            <a:ext cx="2099967" cy="13179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19E2FFC9-15D4-4F1B-843F-7D0E3451F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6989" y="3802835"/>
            <a:ext cx="831446" cy="623583"/>
          </a:xfrm>
          <a:prstGeom prst="rect">
            <a:avLst/>
          </a:prstGeom>
          <a:ln>
            <a:noFill/>
          </a:ln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7DA2F5F-3FC8-4094-A865-E07D93987D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0302" y="-1"/>
            <a:ext cx="7653552" cy="8229256"/>
          </a:xfrm>
          <a:custGeom>
            <a:avLst/>
            <a:gdLst>
              <a:gd name="connsiteX0" fmla="*/ 0 w 7653552"/>
              <a:gd name="connsiteY0" fmla="*/ 0 h 8229256"/>
              <a:gd name="connsiteX1" fmla="*/ 2486064 w 7653552"/>
              <a:gd name="connsiteY1" fmla="*/ 0 h 8229256"/>
              <a:gd name="connsiteX2" fmla="*/ 4498586 w 7653552"/>
              <a:gd name="connsiteY2" fmla="*/ 1605562 h 8229256"/>
              <a:gd name="connsiteX3" fmla="*/ 7653552 w 7653552"/>
              <a:gd name="connsiteY3" fmla="*/ 4122535 h 8229256"/>
              <a:gd name="connsiteX4" fmla="*/ 4498586 w 7653552"/>
              <a:gd name="connsiteY4" fmla="*/ 6639508 h 8229256"/>
              <a:gd name="connsiteX5" fmla="*/ 2505902 w 7653552"/>
              <a:gd name="connsiteY5" fmla="*/ 8229256 h 8229256"/>
              <a:gd name="connsiteX6" fmla="*/ 19854 w 7653552"/>
              <a:gd name="connsiteY6" fmla="*/ 8229256 h 8229256"/>
              <a:gd name="connsiteX7" fmla="*/ 19854 w 7653552"/>
              <a:gd name="connsiteY7" fmla="*/ 7695087 h 8229256"/>
              <a:gd name="connsiteX8" fmla="*/ 19854 w 7653552"/>
              <a:gd name="connsiteY8" fmla="*/ 7692731 h 8229256"/>
              <a:gd name="connsiteX9" fmla="*/ 19854 w 7653552"/>
              <a:gd name="connsiteY9" fmla="*/ 5176094 h 8229256"/>
              <a:gd name="connsiteX10" fmla="*/ 1343284 w 7653552"/>
              <a:gd name="connsiteY10" fmla="*/ 4120175 h 8229256"/>
              <a:gd name="connsiteX11" fmla="*/ 0 w 7653552"/>
              <a:gd name="connsiteY11" fmla="*/ 3048444 h 8229256"/>
              <a:gd name="connsiteX12" fmla="*/ 0 w 7653552"/>
              <a:gd name="connsiteY12" fmla="*/ 533831 h 8229256"/>
              <a:gd name="connsiteX13" fmla="*/ 0 w 7653552"/>
              <a:gd name="connsiteY13" fmla="*/ 531471 h 82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3552" h="8229256">
                <a:moveTo>
                  <a:pt x="0" y="0"/>
                </a:moveTo>
                <a:lnTo>
                  <a:pt x="2486064" y="0"/>
                </a:lnTo>
                <a:lnTo>
                  <a:pt x="4498586" y="1605562"/>
                </a:lnTo>
                <a:lnTo>
                  <a:pt x="7653552" y="4122535"/>
                </a:lnTo>
                <a:lnTo>
                  <a:pt x="4498586" y="6639508"/>
                </a:lnTo>
                <a:lnTo>
                  <a:pt x="2505902" y="8229256"/>
                </a:lnTo>
                <a:lnTo>
                  <a:pt x="19854" y="8229256"/>
                </a:lnTo>
                <a:lnTo>
                  <a:pt x="19854" y="7695087"/>
                </a:lnTo>
                <a:lnTo>
                  <a:pt x="19854" y="7692731"/>
                </a:lnTo>
                <a:lnTo>
                  <a:pt x="19854" y="5176094"/>
                </a:lnTo>
                <a:lnTo>
                  <a:pt x="1343284" y="4120175"/>
                </a:lnTo>
                <a:lnTo>
                  <a:pt x="0" y="3048444"/>
                </a:lnTo>
                <a:lnTo>
                  <a:pt x="0" y="533831"/>
                </a:lnTo>
                <a:lnTo>
                  <a:pt x="0" y="5314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wrap="square" lIns="548640" tIns="91440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 descr="Icon, arrow&#10;&#10;Description automatically generated">
            <a:extLst>
              <a:ext uri="{FF2B5EF4-FFF2-40B4-BE49-F238E27FC236}">
                <a16:creationId xmlns:a16="http://schemas.microsoft.com/office/drawing/2014/main" id="{F751BEE2-5896-4AF3-9BE2-B70C516E62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3294866" y="1535722"/>
            <a:ext cx="6142005" cy="67585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F6B01B4-4827-4301-A986-66C326499D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48917" y="326504"/>
            <a:ext cx="1503132" cy="5118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1DD28-CD61-4047-97AF-F8CC0C36D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6463" y="1872943"/>
            <a:ext cx="7044582" cy="109163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/>
              <a:t>Event/Program/ Announcement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5AB6EB-13DF-4764-8F59-ECE0F46F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2662" y="4509211"/>
            <a:ext cx="5845613" cy="1847446"/>
          </a:xfrm>
          <a:prstGeom prst="rect">
            <a:avLst/>
          </a:prstGeom>
        </p:spPr>
        <p:txBody>
          <a:bodyPr/>
          <a:lstStyle>
            <a:lvl1pPr marL="341313" indent="-341313">
              <a:spcBef>
                <a:spcPts val="18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4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3D45BF-2DF6-402E-9E36-CEE6C4B99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1975" y="7000252"/>
            <a:ext cx="7258050" cy="70643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62AE0A-E284-4431-95E8-AC55D726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6269" y="3443288"/>
            <a:ext cx="6142005" cy="78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236548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Pic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EE38C4D0-E6FA-45A2-89F4-979B4A1E4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747" y="-801278"/>
            <a:ext cx="15139101" cy="98792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F6B01B4-4827-4301-A986-66C326499D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48917" y="326504"/>
            <a:ext cx="1503132" cy="511859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19E2FFC9-15D4-4F1B-843F-7D0E3451FB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2045" y="3826692"/>
            <a:ext cx="767826" cy="575869"/>
          </a:xfrm>
          <a:prstGeom prst="rect">
            <a:avLst/>
          </a:prstGeom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1DD28-CD61-4047-97AF-F8CC0C36D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398" y="1872943"/>
            <a:ext cx="7258050" cy="109163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Event/Program/ Announcement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5AB6EB-13DF-4764-8F59-ECE0F46F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450" y="4509211"/>
            <a:ext cx="5677108" cy="1847446"/>
          </a:xfrm>
          <a:prstGeom prst="rect">
            <a:avLst/>
          </a:prstGeom>
        </p:spPr>
        <p:txBody>
          <a:bodyPr/>
          <a:lstStyle>
            <a:lvl1pPr marL="341313" indent="-341313">
              <a:spcBef>
                <a:spcPts val="18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2400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3D45BF-2DF6-402E-9E36-CEE6C4B99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6398" y="7000252"/>
            <a:ext cx="7258050" cy="7064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62AE0A-E284-4431-95E8-AC55D726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7097" y="3443288"/>
            <a:ext cx="6137462" cy="78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78B89B0D-800E-4175-8C6B-21D65FCB7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0273" y="159144"/>
            <a:ext cx="5677107" cy="7911311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tx1"/>
          </a:solidFill>
          <a:ln w="38100">
            <a:noFill/>
          </a:ln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wrap="square" tIns="155448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03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 Pic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F6B01B4-4827-4301-A986-66C326499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8917" y="385879"/>
            <a:ext cx="1503132" cy="511859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19E2FFC9-15D4-4F1B-843F-7D0E3451F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2045" y="3826692"/>
            <a:ext cx="767826" cy="575869"/>
          </a:xfrm>
          <a:prstGeom prst="rect">
            <a:avLst/>
          </a:prstGeom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1DD28-CD61-4047-97AF-F8CC0C36D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398" y="1476514"/>
            <a:ext cx="7258050" cy="13231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Event/Program/ Announcement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5AB6EB-13DF-4764-8F59-ECE0F46F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450" y="4254688"/>
            <a:ext cx="5677108" cy="1847446"/>
          </a:xfrm>
          <a:prstGeom prst="rect">
            <a:avLst/>
          </a:prstGeom>
        </p:spPr>
        <p:txBody>
          <a:bodyPr/>
          <a:lstStyle>
            <a:lvl1pPr marL="341313" indent="-341313">
              <a:spcBef>
                <a:spcPts val="18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2400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3D45BF-2DF6-402E-9E36-CEE6C4B99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6398" y="6585473"/>
            <a:ext cx="7258050" cy="102195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</p:spPr>
        <p:txBody>
          <a:bodyPr anchor="ctr" anchorCtr="0"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62AE0A-E284-4431-95E8-AC55D726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7097" y="3188765"/>
            <a:ext cx="6137462" cy="78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78B89B0D-800E-4175-8C6B-21D65FCB7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0273" y="159144"/>
            <a:ext cx="5677107" cy="7911311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tx1"/>
          </a:solidFill>
          <a:ln w="38100">
            <a:noFill/>
          </a:ln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wrap="square" tIns="155448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218FABD-1B24-4B89-A1AF-F5CC2FE481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0795" y="293354"/>
            <a:ext cx="2627496" cy="3661536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wrap="square" tIns="155448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6A42F45-2EE6-447D-925A-0AD9B43F18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826" y="4878826"/>
            <a:ext cx="2290293" cy="3191629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 wrap="square" tIns="155448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9ACC9-7804-4462-8D7F-BE1595396E75}"/>
              </a:ext>
            </a:extLst>
          </p:cNvPr>
          <p:cNvSpPr/>
          <p:nvPr userDrawn="1"/>
        </p:nvSpPr>
        <p:spPr>
          <a:xfrm>
            <a:off x="0" y="8090770"/>
            <a:ext cx="14630400" cy="13883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531B86-9D7F-4A50-8876-716F0DDA3307}"/>
              </a:ext>
            </a:extLst>
          </p:cNvPr>
          <p:cNvSpPr/>
          <p:nvPr userDrawn="1"/>
        </p:nvSpPr>
        <p:spPr>
          <a:xfrm>
            <a:off x="0" y="3674"/>
            <a:ext cx="14630400" cy="13883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s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4B6A2-22EB-4D19-A146-DF922A9CF479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24" name="Picture 23" descr="Icon, arrow&#10;&#10;Description automatically generated">
            <a:extLst>
              <a:ext uri="{FF2B5EF4-FFF2-40B4-BE49-F238E27FC236}">
                <a16:creationId xmlns:a16="http://schemas.microsoft.com/office/drawing/2014/main" id="{F751BEE2-5896-4AF3-9BE2-B70C516E6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6129049" y="724392"/>
            <a:ext cx="6088537" cy="6699741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0CA24A0-5787-45FF-B4E8-9EE8A509EF02}"/>
              </a:ext>
            </a:extLst>
          </p:cNvPr>
          <p:cNvSpPr/>
          <p:nvPr userDrawn="1"/>
        </p:nvSpPr>
        <p:spPr>
          <a:xfrm rot="5400000">
            <a:off x="-390986" y="3462109"/>
            <a:ext cx="2099967" cy="13179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19E2FFC9-15D4-4F1B-843F-7D0E3451F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89" y="3802835"/>
            <a:ext cx="831446" cy="623583"/>
          </a:xfrm>
          <a:prstGeom prst="rect">
            <a:avLst/>
          </a:prstGeom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1DD28-CD61-4047-97AF-F8CC0C36D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7202" y="1897313"/>
            <a:ext cx="7044582" cy="1091631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Event/Program/ Announcement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5AB6EB-13DF-4764-8F59-ECE0F46F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202" y="4385746"/>
            <a:ext cx="5845613" cy="1847446"/>
          </a:xfrm>
          <a:prstGeom prst="rect">
            <a:avLst/>
          </a:prstGeom>
        </p:spPr>
        <p:txBody>
          <a:bodyPr/>
          <a:lstStyle>
            <a:lvl1pPr marL="341313" indent="-341313" algn="l">
              <a:spcBef>
                <a:spcPts val="1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3D45BF-2DF6-402E-9E36-CEE6C4B99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7658907"/>
            <a:ext cx="14630400" cy="57069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62AE0A-E284-4431-95E8-AC55D726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7202" y="3319823"/>
            <a:ext cx="6142005" cy="78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FE2B34B-C9C8-48F6-B75F-E5FF028F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-12766"/>
            <a:ext cx="14630400" cy="116540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6B01B4-4827-4301-A986-66C326499D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48917" y="326504"/>
            <a:ext cx="1503132" cy="51185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EC247F-6028-465D-9502-C6859BAE4D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94850" y="1564806"/>
            <a:ext cx="2078594" cy="2204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B09817FF-B11E-460B-A17C-73C025D640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850" y="3822902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55532796-3B32-40F0-9E0A-9A3CBA9569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94850" y="4057881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300" b="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50E1D88-31CC-4C34-BC63-784BF268F4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076793" y="1564806"/>
            <a:ext cx="2078594" cy="2204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61CB1EA1-D858-40ED-AABD-768BEC7156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76793" y="3822902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F4A379-E9A9-486A-90B6-7C2085300D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76793" y="4057881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300" b="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A80F99E-4FB8-40CA-A1C7-9749A5BABC4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94850" y="4611742"/>
            <a:ext cx="2078594" cy="2204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B5D49BED-5889-4803-A7A6-C9935DF8CA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4850" y="6869838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E259C76D-B55A-44DC-A6BC-8ED40B21C9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4850" y="7104817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300" b="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CFCAA68-2652-4237-A627-0FD565E58B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2076793" y="4611742"/>
            <a:ext cx="2078594" cy="220438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F8606D7D-B4C6-4A19-B37C-A5B36DC370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76793" y="6869838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076805D-7985-4533-BB41-056600C20A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076793" y="7104817"/>
            <a:ext cx="2078594" cy="23033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300" b="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1799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ders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4B6A2-22EB-4D19-A146-DF922A9CF479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24" name="Picture 23" descr="Icon, arrow&#10;&#10;Description automatically generated">
            <a:extLst>
              <a:ext uri="{FF2B5EF4-FFF2-40B4-BE49-F238E27FC236}">
                <a16:creationId xmlns:a16="http://schemas.microsoft.com/office/drawing/2014/main" id="{F751BEE2-5896-4AF3-9BE2-B70C516E6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6129049" y="724392"/>
            <a:ext cx="6088537" cy="6699741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0CA24A0-5787-45FF-B4E8-9EE8A509EF02}"/>
              </a:ext>
            </a:extLst>
          </p:cNvPr>
          <p:cNvSpPr/>
          <p:nvPr userDrawn="1"/>
        </p:nvSpPr>
        <p:spPr>
          <a:xfrm rot="5400000">
            <a:off x="-390986" y="3462109"/>
            <a:ext cx="2099967" cy="13179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19E2FFC9-15D4-4F1B-843F-7D0E3451F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89" y="3802835"/>
            <a:ext cx="831446" cy="623583"/>
          </a:xfrm>
          <a:prstGeom prst="rect">
            <a:avLst/>
          </a:prstGeom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1DD28-CD61-4047-97AF-F8CC0C36D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7202" y="1897313"/>
            <a:ext cx="11679014" cy="1091631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000" b="1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Event/Program/ Announcement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5AB6EB-13DF-4764-8F59-ECE0F46F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202" y="4385746"/>
            <a:ext cx="5845613" cy="1847446"/>
          </a:xfrm>
          <a:prstGeom prst="rect">
            <a:avLst/>
          </a:prstGeom>
        </p:spPr>
        <p:txBody>
          <a:bodyPr/>
          <a:lstStyle>
            <a:lvl1pPr marL="341313" indent="-341313" algn="l">
              <a:spcBef>
                <a:spcPts val="1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4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  <a:p>
            <a:pPr lvl="0"/>
            <a:r>
              <a:rPr lang="en-US" dirty="0"/>
              <a:t>Details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3D45BF-2DF6-402E-9E36-CEE6C4B99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7658907"/>
            <a:ext cx="14630400" cy="57069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62AE0A-E284-4431-95E8-AC55D726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7202" y="3319823"/>
            <a:ext cx="6142005" cy="781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548538" indent="0">
              <a:buNone/>
              <a:defRPr/>
            </a:lvl2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FE2B34B-C9C8-48F6-B75F-E5FF028F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-12766"/>
            <a:ext cx="14630400" cy="116540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6B01B4-4827-4301-A986-66C326499D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48917" y="326504"/>
            <a:ext cx="1503132" cy="5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0" r:id="rId4"/>
    <p:sldLayoutId id="2147483701" r:id="rId5"/>
  </p:sldLayoutIdLst>
  <p:hf hdr="0" dt="0"/>
  <p:txStyles>
    <p:titleStyle>
      <a:lvl1pPr algn="l" defTabSz="1097078" rtl="0" eaLnBrk="1" latinLnBrk="0" hangingPunct="1">
        <a:lnSpc>
          <a:spcPct val="90000"/>
        </a:lnSpc>
        <a:spcBef>
          <a:spcPct val="0"/>
        </a:spcBef>
        <a:buNone/>
        <a:defRPr sz="432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71" indent="-274271" algn="l" defTabSz="1097078" rtl="0" eaLnBrk="1" latinLnBrk="0" hangingPunct="1">
        <a:lnSpc>
          <a:spcPct val="90000"/>
        </a:lnSpc>
        <a:spcBef>
          <a:spcPts val="2160"/>
        </a:spcBef>
        <a:buFont typeface="Arial" panose="020B0604020202020204" pitchFamily="34" charset="0"/>
        <a:buChar char="•"/>
        <a:defRPr sz="2880" kern="1200">
          <a:solidFill>
            <a:schemeClr val="bg1"/>
          </a:solidFill>
          <a:latin typeface="+mn-lt"/>
          <a:ea typeface="+mn-ea"/>
          <a:cs typeface="+mn-cs"/>
        </a:defRPr>
      </a:lvl1pPr>
      <a:lvl2pPr marL="822809" indent="-274271" algn="l" defTabSz="1097078" rtl="0" eaLnBrk="1" latinLnBrk="0" hangingPunct="1">
        <a:lnSpc>
          <a:spcPct val="90000"/>
        </a:lnSpc>
        <a:spcBef>
          <a:spcPts val="1440"/>
        </a:spcBef>
        <a:buFont typeface="Century Gothic" panose="020B0502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346" indent="-274271" algn="l" defTabSz="1097078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3pPr>
      <a:lvl4pPr marL="1919885" indent="-274271" algn="l" defTabSz="1097078" rtl="0" eaLnBrk="1" latinLnBrk="0" hangingPunct="1">
        <a:lnSpc>
          <a:spcPct val="90000"/>
        </a:lnSpc>
        <a:spcBef>
          <a:spcPts val="720"/>
        </a:spcBef>
        <a:buFont typeface="Century Gothic" panose="020B0502020202020204" pitchFamily="34" charset="0"/>
        <a:buChar char="–"/>
        <a:defRPr sz="1920" kern="1200">
          <a:solidFill>
            <a:schemeClr val="bg1"/>
          </a:solidFill>
          <a:latin typeface="+mn-lt"/>
          <a:ea typeface="+mn-ea"/>
          <a:cs typeface="+mn-cs"/>
        </a:defRPr>
      </a:lvl4pPr>
      <a:lvl5pPr marL="2468425" indent="-274271" algn="l" defTabSz="1097078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1680" kern="1200">
          <a:solidFill>
            <a:schemeClr val="bg1"/>
          </a:solidFill>
          <a:latin typeface="+mn-lt"/>
          <a:ea typeface="+mn-ea"/>
          <a:cs typeface="+mn-cs"/>
        </a:defRPr>
      </a:lvl5pPr>
      <a:lvl6pPr marL="3016962" indent="-274271" algn="l" defTabSz="1097078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5499" indent="-274271" algn="l" defTabSz="1097078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040" indent="-274271" algn="l" defTabSz="1097078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2580" indent="-274271" algn="l" defTabSz="1097078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39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78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14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56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695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230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70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310" algn="l" defTabSz="109707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52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5" orient="horz" pos="2592" userDrawn="1">
          <p15:clr>
            <a:srgbClr val="F26B43"/>
          </p15:clr>
        </p15:guide>
        <p15:guide id="6" pos="4234" userDrawn="1">
          <p15:clr>
            <a:srgbClr val="F26B43"/>
          </p15:clr>
        </p15:guide>
        <p15:guide id="7" pos="9216" userDrawn="1">
          <p15:clr>
            <a:srgbClr val="F26B43"/>
          </p15:clr>
        </p15:guide>
        <p15:guide id="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6A4091-425B-43FA-99DD-2717ADE71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719" y="1895493"/>
            <a:ext cx="7044582" cy="1091631"/>
          </a:xfrm>
        </p:spPr>
        <p:txBody>
          <a:bodyPr/>
          <a:lstStyle/>
          <a:p>
            <a:r>
              <a:rPr lang="en-US" sz="3600" u="sng" dirty="0"/>
              <a:t>Louisiana Association of Nurse Practitioners-Acadiana Region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655DB8-9B06-428E-9EA2-BA80B0365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7202" y="3154166"/>
            <a:ext cx="5845613" cy="3079026"/>
          </a:xfrm>
        </p:spPr>
        <p:txBody>
          <a:bodyPr/>
          <a:lstStyle/>
          <a:p>
            <a:r>
              <a:rPr lang="en-US" dirty="0"/>
              <a:t>Host: Acadiana Vascular Clinic</a:t>
            </a:r>
          </a:p>
          <a:p>
            <a:r>
              <a:rPr lang="en-US" dirty="0"/>
              <a:t>Presenter: Dr. Angelle Hogan</a:t>
            </a:r>
          </a:p>
          <a:p>
            <a:r>
              <a:rPr lang="en-US" dirty="0"/>
              <a:t>Topic: Carotid Disease: TCAR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D69BAF-9925-44C2-9ABF-55E39B5E78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86F3C5-F805-4440-AAAE-4722D34EB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236" y="5824424"/>
            <a:ext cx="6162802" cy="15107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Marcellos Italian Restaurant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Thursday March 26</a:t>
            </a:r>
            <a:r>
              <a:rPr lang="en-US" baseline="30000" dirty="0"/>
              <a:t>th</a:t>
            </a:r>
            <a:r>
              <a:rPr lang="en-US" dirty="0"/>
              <a:t> 6 p.m.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340 </a:t>
            </a:r>
            <a:r>
              <a:rPr lang="en-US" dirty="0" err="1"/>
              <a:t>Kaliste</a:t>
            </a:r>
            <a:r>
              <a:rPr lang="en-US" dirty="0"/>
              <a:t> Saloom Rd Lafayette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4AB442-38BD-4A3D-B712-A139CA8211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71F6E7F7-42E5-EEE5-1501-F5F5A828497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t="9595" b="20170"/>
          <a:stretch>
            <a:fillRect/>
          </a:stretch>
        </p:blipFill>
        <p:spPr>
          <a:xfrm>
            <a:off x="9265492" y="1523820"/>
            <a:ext cx="4581671" cy="5181959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0CB1AFD-68B6-440C-AD49-8F59864E49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74822" y="6705780"/>
            <a:ext cx="4980565" cy="394396"/>
          </a:xfrm>
        </p:spPr>
        <p:txBody>
          <a:bodyPr/>
          <a:lstStyle/>
          <a:p>
            <a:pPr algn="ctr"/>
            <a:r>
              <a:rPr lang="en-US" dirty="0"/>
              <a:t>Dr. Angelle Hogan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85265C-EAC7-436E-931B-ABA6AE38D9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900881" y="6940759"/>
            <a:ext cx="3254506" cy="394396"/>
          </a:xfrm>
        </p:spPr>
        <p:txBody>
          <a:bodyPr/>
          <a:lstStyle/>
          <a:p>
            <a:r>
              <a:rPr lang="en-US" dirty="0"/>
              <a:t>Vascular Surgeon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3866460-CF75-4CB9-88C5-107B22F8C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8917" y="326504"/>
            <a:ext cx="1503132" cy="5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1209"/>
      </p:ext>
    </p:extLst>
  </p:cSld>
  <p:clrMapOvr>
    <a:masterClrMapping/>
  </p:clrMapOvr>
</p:sld>
</file>

<file path=ppt/theme/theme1.xml><?xml version="1.0" encoding="utf-8"?>
<a:theme xmlns:a="http://schemas.openxmlformats.org/drawingml/2006/main" name="BSC Arrow Pattern">
  <a:themeElements>
    <a:clrScheme name="Custom 61">
      <a:dk1>
        <a:srgbClr val="6A737B"/>
      </a:dk1>
      <a:lt1>
        <a:srgbClr val="FFFFFF"/>
      </a:lt1>
      <a:dk2>
        <a:srgbClr val="003C71"/>
      </a:dk2>
      <a:lt2>
        <a:srgbClr val="FFFFFF"/>
      </a:lt2>
      <a:accent1>
        <a:srgbClr val="BB33FF"/>
      </a:accent1>
      <a:accent2>
        <a:srgbClr val="00BECC"/>
      </a:accent2>
      <a:accent3>
        <a:srgbClr val="3485FE"/>
      </a:accent3>
      <a:accent4>
        <a:srgbClr val="8800CC"/>
      </a:accent4>
      <a:accent5>
        <a:srgbClr val="00EEFF"/>
      </a:accent5>
      <a:accent6>
        <a:srgbClr val="003C71"/>
      </a:accent6>
      <a:hlink>
        <a:srgbClr val="E0218A"/>
      </a:hlink>
      <a:folHlink>
        <a:srgbClr val="00B0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 Arrow Pattern.pptx" id="{2B3AAAC1-1D16-4CAE-A07B-D282C67226AB}" vid="{89B6A4DD-40AA-4E1C-AFC5-64D5AAA666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B837547B82C4782F4BB5003992C7F" ma:contentTypeVersion="12" ma:contentTypeDescription="Create a new document." ma:contentTypeScope="" ma:versionID="d2f154787cc36dd6a447f8b3997495a7">
  <xsd:schema xmlns:xsd="http://www.w3.org/2001/XMLSchema" xmlns:xs="http://www.w3.org/2001/XMLSchema" xmlns:p="http://schemas.microsoft.com/office/2006/metadata/properties" xmlns:ns2="6e790d37-2b74-4e79-9cc2-66d498041fc9" xmlns:ns3="32a6003c-7e06-48ae-b46f-63d998bd5c53" targetNamespace="http://schemas.microsoft.com/office/2006/metadata/properties" ma:root="true" ma:fieldsID="3273193ea0063ea6e62824a74fa3b42e" ns2:_="" ns3:_="">
    <xsd:import namespace="6e790d37-2b74-4e79-9cc2-66d498041fc9"/>
    <xsd:import namespace="32a6003c-7e06-48ae-b46f-63d998bd5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90d37-2b74-4e79-9cc2-66d498041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6003c-7e06-48ae-b46f-63d998bd5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4D20A-1CC7-4BF5-87F3-10D289D1A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EAD41-D00D-4BD8-86A1-3EA8739AF1F1}">
  <ds:schemaRefs>
    <ds:schemaRef ds:uri="32a6003c-7e06-48ae-b46f-63d998bd5c53"/>
    <ds:schemaRef ds:uri="http://purl.org/dc/elements/1.1/"/>
    <ds:schemaRef ds:uri="http://schemas.microsoft.com/office/2006/metadata/properties"/>
    <ds:schemaRef ds:uri="6e790d37-2b74-4e79-9cc2-66d498041f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24BBAE-9AF1-49EC-BCB9-43F4417B444A}">
  <ds:schemaRefs>
    <ds:schemaRef ds:uri="32a6003c-7e06-48ae-b46f-63d998bd5c53"/>
    <ds:schemaRef ds:uri="6e790d37-2b74-4e79-9cc2-66d498041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BSC Arrow Pattern</Template>
  <TotalTime>13213</TotalTime>
  <Words>46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BSC Arrow Pattern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Joy</dc:creator>
  <cp:lastModifiedBy>Littleton-Jeane, Lyssa</cp:lastModifiedBy>
  <cp:revision>14</cp:revision>
  <cp:lastPrinted>2021-06-17T18:19:31Z</cp:lastPrinted>
  <dcterms:created xsi:type="dcterms:W3CDTF">2022-07-04T21:59:06Z</dcterms:created>
  <dcterms:modified xsi:type="dcterms:W3CDTF">2026-02-26T22:25:31Z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0x010100FD4B837547B82C4782F4BB5003992C7F</vt:lpwstr>
  </property>
</Properties>
</file>