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NP WEEK 2025 KICKOFF CELEBRATION!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🎉 “NPs: Trusted Voice… Proven Care” 🎉</a:t>
            </a:r>
          </a:p>
          <a:p>
            <a:endParaRPr/>
          </a:p>
          <a:p>
            <a:r>
              <a:t>Join us as we celebrate Nurse Practitioners!</a:t>
            </a:r>
          </a:p>
          <a:p>
            <a:endParaRPr/>
          </a:p>
          <a:p>
            <a:r>
              <a:t>💙 Enjoy:</a:t>
            </a:r>
          </a:p>
          <a:p>
            <a:r>
              <a:t>- Exciting Giveaways</a:t>
            </a:r>
          </a:p>
          <a:p>
            <a:r>
              <a:t>- Fun Prizes &amp; Drawings</a:t>
            </a:r>
          </a:p>
          <a:p>
            <a:r>
              <a:t>- Great Photo Ops</a:t>
            </a:r>
          </a:p>
          <a:p>
            <a:r>
              <a:t>- Inspiring Networking &amp; Celebration</a:t>
            </a:r>
          </a:p>
          <a:p>
            <a:endParaRPr/>
          </a:p>
          <a:p>
            <a:r>
              <a:t>📅 Date: Wednesday, November 5, 2025</a:t>
            </a:r>
          </a:p>
          <a:p>
            <a:r>
              <a:t>📍 Location: The Advanced Provider Symposium Series</a:t>
            </a:r>
          </a:p>
          <a:p>
            <a:endParaRPr/>
          </a:p>
          <a:p>
            <a:r>
              <a:t>✨ Register today and be part of the fun! ✨</a:t>
            </a:r>
          </a:p>
          <a:p>
            <a:endParaRPr/>
          </a:p>
          <a:p>
            <a:r>
              <a:t>Celebrate. Connect. Be Recognized.</a:t>
            </a:r>
          </a:p>
          <a:p>
            <a:r>
              <a:t>#NPWeek2025 #NursePractitionerStrong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NP WEEK 2025 KICKOFF CELEBRATION!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 WEEK 2025 KICKOFF CELEBRATION!</dc:title>
  <dc:subject/>
  <dc:creator/>
  <cp:keywords/>
  <dc:description>generated using python-pptx</dc:description>
  <cp:lastModifiedBy>Arlene Wright</cp:lastModifiedBy>
  <cp:revision>2</cp:revision>
  <dcterms:created xsi:type="dcterms:W3CDTF">2013-01-27T09:14:16Z</dcterms:created>
  <dcterms:modified xsi:type="dcterms:W3CDTF">2025-11-01T12:38:51Z</dcterms:modified>
  <cp:category/>
</cp:coreProperties>
</file>