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6"/>
  </p:notesMasterIdLst>
  <p:sldIdLst>
    <p:sldId id="256" r:id="rId2"/>
    <p:sldId id="257" r:id="rId3"/>
    <p:sldId id="258" r:id="rId4"/>
    <p:sldId id="320" r:id="rId5"/>
    <p:sldId id="290" r:id="rId6"/>
    <p:sldId id="293" r:id="rId7"/>
    <p:sldId id="322" r:id="rId8"/>
    <p:sldId id="321" r:id="rId9"/>
    <p:sldId id="324" r:id="rId10"/>
    <p:sldId id="325" r:id="rId11"/>
    <p:sldId id="303" r:id="rId12"/>
    <p:sldId id="261" r:id="rId13"/>
    <p:sldId id="316" r:id="rId14"/>
    <p:sldId id="317" r:id="rId15"/>
    <p:sldId id="289" r:id="rId16"/>
    <p:sldId id="311" r:id="rId17"/>
    <p:sldId id="318" r:id="rId18"/>
    <p:sldId id="334" r:id="rId19"/>
    <p:sldId id="305" r:id="rId20"/>
    <p:sldId id="333" r:id="rId21"/>
    <p:sldId id="306" r:id="rId22"/>
    <p:sldId id="262" r:id="rId23"/>
    <p:sldId id="319" r:id="rId24"/>
    <p:sldId id="327" r:id="rId25"/>
    <p:sldId id="328" r:id="rId26"/>
    <p:sldId id="275" r:id="rId27"/>
    <p:sldId id="264" r:id="rId28"/>
    <p:sldId id="294" r:id="rId29"/>
    <p:sldId id="272" r:id="rId30"/>
    <p:sldId id="259" r:id="rId31"/>
    <p:sldId id="329" r:id="rId32"/>
    <p:sldId id="265" r:id="rId33"/>
    <p:sldId id="273" r:id="rId34"/>
    <p:sldId id="270" r:id="rId35"/>
    <p:sldId id="274" r:id="rId36"/>
    <p:sldId id="278" r:id="rId37"/>
    <p:sldId id="277" r:id="rId38"/>
    <p:sldId id="330" r:id="rId39"/>
    <p:sldId id="282" r:id="rId40"/>
    <p:sldId id="296" r:id="rId41"/>
    <p:sldId id="283" r:id="rId42"/>
    <p:sldId id="284" r:id="rId43"/>
    <p:sldId id="286" r:id="rId44"/>
    <p:sldId id="285" r:id="rId45"/>
    <p:sldId id="267" r:id="rId46"/>
    <p:sldId id="288" r:id="rId47"/>
    <p:sldId id="297" r:id="rId48"/>
    <p:sldId id="331" r:id="rId49"/>
    <p:sldId id="276" r:id="rId50"/>
    <p:sldId id="300" r:id="rId51"/>
    <p:sldId id="308" r:id="rId52"/>
    <p:sldId id="332" r:id="rId53"/>
    <p:sldId id="292" r:id="rId54"/>
    <p:sldId id="33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F51C8-AA77-CD19-7720-EF7D91FE546A}" v="330" dt="2025-09-17T01:02:03.416"/>
    <p1510:client id="{450D4583-37CE-A984-A83B-41AF95459E66}" v="358" dt="2025-09-17T20:01:16.020"/>
    <p1510:client id="{C59134E1-BD44-8C17-8F2B-A2570FD94996}" v="14" dt="2025-09-16T18:37:24.433"/>
    <p1510:client id="{FAE1AE5E-1B1D-91DB-575F-F6B348331F5A}" v="3869" dt="2025-09-16T18:21:26.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ich, Laura D." userId="S::laura.pabich@unitypoint.org::3b17b276-6329-4fdc-b979-af4e7e7f6c8c" providerId="AD" clId="Web-{0FE496C4-5F71-E421-78CC-CE296D096A51}"/>
    <pc:docChg chg="mod addSld delSld modSld addMainMaster delMainMaster">
      <pc:chgData name="Pabich, Laura D." userId="S::laura.pabich@unitypoint.org::3b17b276-6329-4fdc-b979-af4e7e7f6c8c" providerId="AD" clId="Web-{0FE496C4-5F71-E421-78CC-CE296D096A51}" dt="2025-09-14T21:25:15.244" v="755" actId="1076"/>
      <pc:docMkLst>
        <pc:docMk/>
      </pc:docMkLst>
      <pc:sldChg chg="addSp delSp modSp mod setBg modClrScheme setClrOvrMap delDesignElem chgLayout">
        <pc:chgData name="Pabich, Laura D." userId="S::laura.pabich@unitypoint.org::3b17b276-6329-4fdc-b979-af4e7e7f6c8c" providerId="AD" clId="Web-{0FE496C4-5F71-E421-78CC-CE296D096A51}" dt="2025-09-14T19:24:58.958" v="16" actId="20577"/>
        <pc:sldMkLst>
          <pc:docMk/>
          <pc:sldMk cId="109857222" sldId="256"/>
        </pc:sldMkLst>
        <pc:spChg chg="mod ord">
          <ac:chgData name="Pabich, Laura D." userId="S::laura.pabich@unitypoint.org::3b17b276-6329-4fdc-b979-af4e7e7f6c8c" providerId="AD" clId="Web-{0FE496C4-5F71-E421-78CC-CE296D096A51}" dt="2025-09-14T19:24:58.958" v="16" actId="20577"/>
          <ac:spMkLst>
            <pc:docMk/>
            <pc:sldMk cId="109857222" sldId="256"/>
            <ac:spMk id="2" creationId="{00000000-0000-0000-0000-000000000000}"/>
          </ac:spMkLst>
        </pc:spChg>
        <pc:spChg chg="mod ord">
          <ac:chgData name="Pabich, Laura D." userId="S::laura.pabich@unitypoint.org::3b17b276-6329-4fdc-b979-af4e7e7f6c8c" providerId="AD" clId="Web-{0FE496C4-5F71-E421-78CC-CE296D096A51}" dt="2025-09-14T19:24:43.598" v="13"/>
          <ac:spMkLst>
            <pc:docMk/>
            <pc:sldMk cId="109857222" sldId="256"/>
            <ac:spMk id="3" creationId="{00000000-0000-0000-0000-000000000000}"/>
          </ac:spMkLst>
        </pc:spChg>
      </pc:sldChg>
      <pc:sldChg chg="modSp mod modClrScheme chgLayout">
        <pc:chgData name="Pabich, Laura D." userId="S::laura.pabich@unitypoint.org::3b17b276-6329-4fdc-b979-af4e7e7f6c8c" providerId="AD" clId="Web-{0FE496C4-5F71-E421-78CC-CE296D096A51}" dt="2025-09-14T19:24:29.645" v="10"/>
        <pc:sldMkLst>
          <pc:docMk/>
          <pc:sldMk cId="822149474" sldId="257"/>
        </pc:sldMkLst>
        <pc:spChg chg="mod ord">
          <ac:chgData name="Pabich, Laura D." userId="S::laura.pabich@unitypoint.org::3b17b276-6329-4fdc-b979-af4e7e7f6c8c" providerId="AD" clId="Web-{0FE496C4-5F71-E421-78CC-CE296D096A51}" dt="2025-09-14T19:24:29.645" v="10"/>
          <ac:spMkLst>
            <pc:docMk/>
            <pc:sldMk cId="822149474" sldId="257"/>
            <ac:spMk id="2" creationId="{7F61D3E0-7295-67F4-1427-1C645850A526}"/>
          </ac:spMkLst>
        </pc:spChg>
        <pc:spChg chg="mod ord">
          <ac:chgData name="Pabich, Laura D." userId="S::laura.pabich@unitypoint.org::3b17b276-6329-4fdc-b979-af4e7e7f6c8c" providerId="AD" clId="Web-{0FE496C4-5F71-E421-78CC-CE296D096A51}" dt="2025-09-14T19:24:29.645" v="10"/>
          <ac:spMkLst>
            <pc:docMk/>
            <pc:sldMk cId="822149474" sldId="257"/>
            <ac:spMk id="3" creationId="{F26F99AC-E3C6-E2A7-E0D5-9737F328C375}"/>
          </ac:spMkLst>
        </pc:spChg>
      </pc:sldChg>
      <pc:sldChg chg="modSp mod modClrScheme chgLayout">
        <pc:chgData name="Pabich, Laura D." userId="S::laura.pabich@unitypoint.org::3b17b276-6329-4fdc-b979-af4e7e7f6c8c" providerId="AD" clId="Web-{0FE496C4-5F71-E421-78CC-CE296D096A51}" dt="2025-09-14T19:24:29.645" v="10"/>
        <pc:sldMkLst>
          <pc:docMk/>
          <pc:sldMk cId="884353404" sldId="258"/>
        </pc:sldMkLst>
        <pc:spChg chg="mod ord">
          <ac:chgData name="Pabich, Laura D." userId="S::laura.pabich@unitypoint.org::3b17b276-6329-4fdc-b979-af4e7e7f6c8c" providerId="AD" clId="Web-{0FE496C4-5F71-E421-78CC-CE296D096A51}" dt="2025-09-14T19:24:29.645" v="10"/>
          <ac:spMkLst>
            <pc:docMk/>
            <pc:sldMk cId="884353404" sldId="258"/>
            <ac:spMk id="2" creationId="{960077E0-9337-2CDF-AE17-44D1D8443745}"/>
          </ac:spMkLst>
        </pc:spChg>
        <pc:spChg chg="mod ord">
          <ac:chgData name="Pabich, Laura D." userId="S::laura.pabich@unitypoint.org::3b17b276-6329-4fdc-b979-af4e7e7f6c8c" providerId="AD" clId="Web-{0FE496C4-5F71-E421-78CC-CE296D096A51}" dt="2025-09-14T19:24:29.645" v="10"/>
          <ac:spMkLst>
            <pc:docMk/>
            <pc:sldMk cId="884353404" sldId="258"/>
            <ac:spMk id="3" creationId="{605534CF-B2F8-8CA4-1851-53D140B1504B}"/>
          </ac:spMkLst>
        </pc:spChg>
      </pc:sldChg>
      <pc:sldChg chg="modSp mod modClrScheme chgLayout">
        <pc:chgData name="Pabich, Laura D." userId="S::laura.pabich@unitypoint.org::3b17b276-6329-4fdc-b979-af4e7e7f6c8c" providerId="AD" clId="Web-{0FE496C4-5F71-E421-78CC-CE296D096A51}" dt="2025-09-14T19:24:29.645" v="10"/>
        <pc:sldMkLst>
          <pc:docMk/>
          <pc:sldMk cId="3284570927" sldId="259"/>
        </pc:sldMkLst>
        <pc:spChg chg="mod ord">
          <ac:chgData name="Pabich, Laura D." userId="S::laura.pabich@unitypoint.org::3b17b276-6329-4fdc-b979-af4e7e7f6c8c" providerId="AD" clId="Web-{0FE496C4-5F71-E421-78CC-CE296D096A51}" dt="2025-09-14T19:24:29.645" v="10"/>
          <ac:spMkLst>
            <pc:docMk/>
            <pc:sldMk cId="3284570927" sldId="259"/>
            <ac:spMk id="2" creationId="{99C28D21-51BF-200B-703F-1C8FC8BAC471}"/>
          </ac:spMkLst>
        </pc:spChg>
        <pc:spChg chg="mod ord">
          <ac:chgData name="Pabich, Laura D." userId="S::laura.pabich@unitypoint.org::3b17b276-6329-4fdc-b979-af4e7e7f6c8c" providerId="AD" clId="Web-{0FE496C4-5F71-E421-78CC-CE296D096A51}" dt="2025-09-14T19:24:29.645" v="10"/>
          <ac:spMkLst>
            <pc:docMk/>
            <pc:sldMk cId="3284570927" sldId="259"/>
            <ac:spMk id="3" creationId="{AB2C73BB-5151-E17A-C445-8330EF4DD592}"/>
          </ac:spMkLst>
        </pc:spChg>
      </pc:sldChg>
      <pc:sldChg chg="modSp mod modClrScheme chgLayout">
        <pc:chgData name="Pabich, Laura D." userId="S::laura.pabich@unitypoint.org::3b17b276-6329-4fdc-b979-af4e7e7f6c8c" providerId="AD" clId="Web-{0FE496C4-5F71-E421-78CC-CE296D096A51}" dt="2025-09-14T19:24:29.645" v="10"/>
        <pc:sldMkLst>
          <pc:docMk/>
          <pc:sldMk cId="2632971879" sldId="260"/>
        </pc:sldMkLst>
      </pc:sldChg>
      <pc:sldChg chg="addSp delSp modSp mod setBg modClrScheme setClrOvrMap chgLayout">
        <pc:chgData name="Pabich, Laura D." userId="S::laura.pabich@unitypoint.org::3b17b276-6329-4fdc-b979-af4e7e7f6c8c" providerId="AD" clId="Web-{0FE496C4-5F71-E421-78CC-CE296D096A51}" dt="2025-09-14T20:54:39.649" v="349" actId="1076"/>
        <pc:sldMkLst>
          <pc:docMk/>
          <pc:sldMk cId="1850821964" sldId="261"/>
        </pc:sldMkLst>
        <pc:spChg chg="mod ord">
          <ac:chgData name="Pabich, Laura D." userId="S::laura.pabich@unitypoint.org::3b17b276-6329-4fdc-b979-af4e7e7f6c8c" providerId="AD" clId="Web-{0FE496C4-5F71-E421-78CC-CE296D096A51}" dt="2025-09-14T20:30:09.501" v="298"/>
          <ac:spMkLst>
            <pc:docMk/>
            <pc:sldMk cId="1850821964" sldId="261"/>
            <ac:spMk id="2" creationId="{EA55B3C4-5C1D-073E-538B-C77654F89663}"/>
          </ac:spMkLst>
        </pc:spChg>
        <pc:spChg chg="mod">
          <ac:chgData name="Pabich, Laura D." userId="S::laura.pabich@unitypoint.org::3b17b276-6329-4fdc-b979-af4e7e7f6c8c" providerId="AD" clId="Web-{0FE496C4-5F71-E421-78CC-CE296D096A51}" dt="2025-09-14T20:54:32.118" v="348" actId="20577"/>
          <ac:spMkLst>
            <pc:docMk/>
            <pc:sldMk cId="1850821964" sldId="261"/>
            <ac:spMk id="6" creationId="{A53A6B14-A54F-6585-65E0-610C4D7D32D1}"/>
          </ac:spMkLst>
        </pc:spChg>
        <pc:graphicFrameChg chg="mod ord modGraphic">
          <ac:chgData name="Pabich, Laura D." userId="S::laura.pabich@unitypoint.org::3b17b276-6329-4fdc-b979-af4e7e7f6c8c" providerId="AD" clId="Web-{0FE496C4-5F71-E421-78CC-CE296D096A51}" dt="2025-09-14T20:54:39.649" v="349" actId="1076"/>
          <ac:graphicFrameMkLst>
            <pc:docMk/>
            <pc:sldMk cId="1850821964" sldId="261"/>
            <ac:graphicFrameMk id="5" creationId="{232C2F1D-7547-2041-6972-ED358A6DCE93}"/>
          </ac:graphicFrameMkLst>
        </pc:graphicFrameChg>
      </pc:sldChg>
      <pc:sldChg chg="modSp mod modClrScheme chgLayout">
        <pc:chgData name="Pabich, Laura D." userId="S::laura.pabich@unitypoint.org::3b17b276-6329-4fdc-b979-af4e7e7f6c8c" providerId="AD" clId="Web-{0FE496C4-5F71-E421-78CC-CE296D096A51}" dt="2025-09-14T19:24:29.645" v="10"/>
        <pc:sldMkLst>
          <pc:docMk/>
          <pc:sldMk cId="3127728695" sldId="262"/>
        </pc:sldMkLst>
        <pc:spChg chg="mod ord">
          <ac:chgData name="Pabich, Laura D." userId="S::laura.pabich@unitypoint.org::3b17b276-6329-4fdc-b979-af4e7e7f6c8c" providerId="AD" clId="Web-{0FE496C4-5F71-E421-78CC-CE296D096A51}" dt="2025-09-14T19:24:29.645" v="10"/>
          <ac:spMkLst>
            <pc:docMk/>
            <pc:sldMk cId="3127728695" sldId="262"/>
            <ac:spMk id="2" creationId="{B168324C-5D14-2330-F8ED-212DE68A4008}"/>
          </ac:spMkLst>
        </pc:spChg>
        <pc:spChg chg="mod ord">
          <ac:chgData name="Pabich, Laura D." userId="S::laura.pabich@unitypoint.org::3b17b276-6329-4fdc-b979-af4e7e7f6c8c" providerId="AD" clId="Web-{0FE496C4-5F71-E421-78CC-CE296D096A51}" dt="2025-09-14T19:24:29.645" v="10"/>
          <ac:spMkLst>
            <pc:docMk/>
            <pc:sldMk cId="3127728695" sldId="262"/>
            <ac:spMk id="3" creationId="{4EE3E295-8174-33E4-DE81-D46F8ABA7F04}"/>
          </ac:spMkLst>
        </pc:spChg>
      </pc:sldChg>
      <pc:sldChg chg="modSp mod modClrScheme chgLayout">
        <pc:chgData name="Pabich, Laura D." userId="S::laura.pabich@unitypoint.org::3b17b276-6329-4fdc-b979-af4e7e7f6c8c" providerId="AD" clId="Web-{0FE496C4-5F71-E421-78CC-CE296D096A51}" dt="2025-09-14T19:24:29.645" v="10"/>
        <pc:sldMkLst>
          <pc:docMk/>
          <pc:sldMk cId="3694356667" sldId="263"/>
        </pc:sldMkLst>
      </pc:sldChg>
      <pc:sldChg chg="modSp mod modClrScheme chgLayout">
        <pc:chgData name="Pabich, Laura D." userId="S::laura.pabich@unitypoint.org::3b17b276-6329-4fdc-b979-af4e7e7f6c8c" providerId="AD" clId="Web-{0FE496C4-5F71-E421-78CC-CE296D096A51}" dt="2025-09-14T19:24:29.645" v="10"/>
        <pc:sldMkLst>
          <pc:docMk/>
          <pc:sldMk cId="1663213775" sldId="264"/>
        </pc:sldMkLst>
        <pc:spChg chg="mod ord">
          <ac:chgData name="Pabich, Laura D." userId="S::laura.pabich@unitypoint.org::3b17b276-6329-4fdc-b979-af4e7e7f6c8c" providerId="AD" clId="Web-{0FE496C4-5F71-E421-78CC-CE296D096A51}" dt="2025-09-14T19:24:29.645" v="10"/>
          <ac:spMkLst>
            <pc:docMk/>
            <pc:sldMk cId="1663213775" sldId="264"/>
            <ac:spMk id="2" creationId="{9AE49089-48CD-BC5F-EE8E-F21BB4507AB3}"/>
          </ac:spMkLst>
        </pc:spChg>
      </pc:sldChg>
      <pc:sldChg chg="modSp mod modClrScheme chgLayout">
        <pc:chgData name="Pabich, Laura D." userId="S::laura.pabich@unitypoint.org::3b17b276-6329-4fdc-b979-af4e7e7f6c8c" providerId="AD" clId="Web-{0FE496C4-5F71-E421-78CC-CE296D096A51}" dt="2025-09-14T19:24:29.645" v="10"/>
        <pc:sldMkLst>
          <pc:docMk/>
          <pc:sldMk cId="3952484678" sldId="265"/>
        </pc:sldMkLst>
        <pc:spChg chg="mod ord">
          <ac:chgData name="Pabich, Laura D." userId="S::laura.pabich@unitypoint.org::3b17b276-6329-4fdc-b979-af4e7e7f6c8c" providerId="AD" clId="Web-{0FE496C4-5F71-E421-78CC-CE296D096A51}" dt="2025-09-14T19:24:29.645" v="10"/>
          <ac:spMkLst>
            <pc:docMk/>
            <pc:sldMk cId="3952484678" sldId="265"/>
            <ac:spMk id="2" creationId="{D09CE88D-B4CA-FDAD-9114-3A56AD5698DC}"/>
          </ac:spMkLst>
        </pc:spChg>
        <pc:spChg chg="mod ord">
          <ac:chgData name="Pabich, Laura D." userId="S::laura.pabich@unitypoint.org::3b17b276-6329-4fdc-b979-af4e7e7f6c8c" providerId="AD" clId="Web-{0FE496C4-5F71-E421-78CC-CE296D096A51}" dt="2025-09-14T19:24:29.645" v="10"/>
          <ac:spMkLst>
            <pc:docMk/>
            <pc:sldMk cId="3952484678" sldId="265"/>
            <ac:spMk id="6" creationId="{F17C00C9-8F80-D380-F9F8-5E5594776EC9}"/>
          </ac:spMkLst>
        </pc:spChg>
      </pc:sldChg>
      <pc:sldChg chg="modSp mod modClrScheme chgLayout">
        <pc:chgData name="Pabich, Laura D." userId="S::laura.pabich@unitypoint.org::3b17b276-6329-4fdc-b979-af4e7e7f6c8c" providerId="AD" clId="Web-{0FE496C4-5F71-E421-78CC-CE296D096A51}" dt="2025-09-14T19:24:29.645" v="10"/>
        <pc:sldMkLst>
          <pc:docMk/>
          <pc:sldMk cId="1506433675" sldId="267"/>
        </pc:sldMkLst>
        <pc:spChg chg="mod ord">
          <ac:chgData name="Pabich, Laura D." userId="S::laura.pabich@unitypoint.org::3b17b276-6329-4fdc-b979-af4e7e7f6c8c" providerId="AD" clId="Web-{0FE496C4-5F71-E421-78CC-CE296D096A51}" dt="2025-09-14T19:24:29.645" v="10"/>
          <ac:spMkLst>
            <pc:docMk/>
            <pc:sldMk cId="1506433675" sldId="267"/>
            <ac:spMk id="2" creationId="{D8E6E8E8-0E2D-E21C-E970-BBF6B33FC4A9}"/>
          </ac:spMkLst>
        </pc:spChg>
        <pc:spChg chg="mod ord">
          <ac:chgData name="Pabich, Laura D." userId="S::laura.pabich@unitypoint.org::3b17b276-6329-4fdc-b979-af4e7e7f6c8c" providerId="AD" clId="Web-{0FE496C4-5F71-E421-78CC-CE296D096A51}" dt="2025-09-14T19:24:29.645" v="10"/>
          <ac:spMkLst>
            <pc:docMk/>
            <pc:sldMk cId="1506433675" sldId="267"/>
            <ac:spMk id="3" creationId="{8DDBE461-663C-EA38-0C99-E5BF095BE46A}"/>
          </ac:spMkLst>
        </pc:spChg>
      </pc:sldChg>
      <pc:sldChg chg="modSp mod modClrScheme chgLayout">
        <pc:chgData name="Pabich, Laura D." userId="S::laura.pabich@unitypoint.org::3b17b276-6329-4fdc-b979-af4e7e7f6c8c" providerId="AD" clId="Web-{0FE496C4-5F71-E421-78CC-CE296D096A51}" dt="2025-09-14T19:24:29.645" v="10"/>
        <pc:sldMkLst>
          <pc:docMk/>
          <pc:sldMk cId="2615776665" sldId="268"/>
        </pc:sldMkLst>
      </pc:sldChg>
      <pc:sldChg chg="modSp mod modClrScheme chgLayout">
        <pc:chgData name="Pabich, Laura D." userId="S::laura.pabich@unitypoint.org::3b17b276-6329-4fdc-b979-af4e7e7f6c8c" providerId="AD" clId="Web-{0FE496C4-5F71-E421-78CC-CE296D096A51}" dt="2025-09-14T19:24:29.645" v="10"/>
        <pc:sldMkLst>
          <pc:docMk/>
          <pc:sldMk cId="2324662547" sldId="269"/>
        </pc:sldMkLst>
      </pc:sldChg>
      <pc:sldChg chg="modSp mod modClrScheme chgLayout">
        <pc:chgData name="Pabich, Laura D." userId="S::laura.pabich@unitypoint.org::3b17b276-6329-4fdc-b979-af4e7e7f6c8c" providerId="AD" clId="Web-{0FE496C4-5F71-E421-78CC-CE296D096A51}" dt="2025-09-14T19:24:29.645" v="10"/>
        <pc:sldMkLst>
          <pc:docMk/>
          <pc:sldMk cId="3434545183" sldId="270"/>
        </pc:sldMkLst>
        <pc:spChg chg="mod ord">
          <ac:chgData name="Pabich, Laura D." userId="S::laura.pabich@unitypoint.org::3b17b276-6329-4fdc-b979-af4e7e7f6c8c" providerId="AD" clId="Web-{0FE496C4-5F71-E421-78CC-CE296D096A51}" dt="2025-09-14T19:24:29.645" v="10"/>
          <ac:spMkLst>
            <pc:docMk/>
            <pc:sldMk cId="3434545183" sldId="270"/>
            <ac:spMk id="2" creationId="{8026BE1F-387C-1EA1-B39B-65A6579BFC7F}"/>
          </ac:spMkLst>
        </pc:spChg>
        <pc:spChg chg="mod ord">
          <ac:chgData name="Pabich, Laura D." userId="S::laura.pabich@unitypoint.org::3b17b276-6329-4fdc-b979-af4e7e7f6c8c" providerId="AD" clId="Web-{0FE496C4-5F71-E421-78CC-CE296D096A51}" dt="2025-09-14T19:24:29.645" v="10"/>
          <ac:spMkLst>
            <pc:docMk/>
            <pc:sldMk cId="3434545183" sldId="270"/>
            <ac:spMk id="3" creationId="{3C351513-8878-29DD-576C-69DEAD575409}"/>
          </ac:spMkLst>
        </pc:spChg>
      </pc:sldChg>
      <pc:sldChg chg="modSp mod modClrScheme chgLayout">
        <pc:chgData name="Pabich, Laura D." userId="S::laura.pabich@unitypoint.org::3b17b276-6329-4fdc-b979-af4e7e7f6c8c" providerId="AD" clId="Web-{0FE496C4-5F71-E421-78CC-CE296D096A51}" dt="2025-09-14T19:24:29.645" v="10"/>
        <pc:sldMkLst>
          <pc:docMk/>
          <pc:sldMk cId="1758079826" sldId="271"/>
        </pc:sldMkLst>
      </pc:sldChg>
      <pc:sldChg chg="modSp mod modClrScheme chgLayout">
        <pc:chgData name="Pabich, Laura D." userId="S::laura.pabich@unitypoint.org::3b17b276-6329-4fdc-b979-af4e7e7f6c8c" providerId="AD" clId="Web-{0FE496C4-5F71-E421-78CC-CE296D096A51}" dt="2025-09-14T19:24:29.645" v="10"/>
        <pc:sldMkLst>
          <pc:docMk/>
          <pc:sldMk cId="2651933805" sldId="272"/>
        </pc:sldMkLst>
        <pc:spChg chg="mod ord">
          <ac:chgData name="Pabich, Laura D." userId="S::laura.pabich@unitypoint.org::3b17b276-6329-4fdc-b979-af4e7e7f6c8c" providerId="AD" clId="Web-{0FE496C4-5F71-E421-78CC-CE296D096A51}" dt="2025-09-14T19:24:29.645" v="10"/>
          <ac:spMkLst>
            <pc:docMk/>
            <pc:sldMk cId="2651933805" sldId="272"/>
            <ac:spMk id="2" creationId="{A3181573-ACFE-227D-1241-86350BB53702}"/>
          </ac:spMkLst>
        </pc:spChg>
      </pc:sldChg>
      <pc:sldChg chg="modSp mod modClrScheme chgLayout">
        <pc:chgData name="Pabich, Laura D." userId="S::laura.pabich@unitypoint.org::3b17b276-6329-4fdc-b979-af4e7e7f6c8c" providerId="AD" clId="Web-{0FE496C4-5F71-E421-78CC-CE296D096A51}" dt="2025-09-14T19:24:29.645" v="10"/>
        <pc:sldMkLst>
          <pc:docMk/>
          <pc:sldMk cId="3617670619" sldId="273"/>
        </pc:sldMkLst>
        <pc:spChg chg="mod ord">
          <ac:chgData name="Pabich, Laura D." userId="S::laura.pabich@unitypoint.org::3b17b276-6329-4fdc-b979-af4e7e7f6c8c" providerId="AD" clId="Web-{0FE496C4-5F71-E421-78CC-CE296D096A51}" dt="2025-09-14T19:24:29.645" v="10"/>
          <ac:spMkLst>
            <pc:docMk/>
            <pc:sldMk cId="3617670619" sldId="273"/>
            <ac:spMk id="2" creationId="{2AEFAACF-4291-00B8-5BA8-12C714DEFD58}"/>
          </ac:spMkLst>
        </pc:spChg>
        <pc:spChg chg="mod ord">
          <ac:chgData name="Pabich, Laura D." userId="S::laura.pabich@unitypoint.org::3b17b276-6329-4fdc-b979-af4e7e7f6c8c" providerId="AD" clId="Web-{0FE496C4-5F71-E421-78CC-CE296D096A51}" dt="2025-09-14T19:24:29.645" v="10"/>
          <ac:spMkLst>
            <pc:docMk/>
            <pc:sldMk cId="3617670619" sldId="273"/>
            <ac:spMk id="3" creationId="{5441726E-3D1B-F5E5-FCF8-8AC52F4E3D08}"/>
          </ac:spMkLst>
        </pc:spChg>
      </pc:sldChg>
      <pc:sldChg chg="modSp mod modClrScheme chgLayout">
        <pc:chgData name="Pabich, Laura D." userId="S::laura.pabich@unitypoint.org::3b17b276-6329-4fdc-b979-af4e7e7f6c8c" providerId="AD" clId="Web-{0FE496C4-5F71-E421-78CC-CE296D096A51}" dt="2025-09-14T19:24:29.645" v="10"/>
        <pc:sldMkLst>
          <pc:docMk/>
          <pc:sldMk cId="2220883614" sldId="274"/>
        </pc:sldMkLst>
        <pc:spChg chg="mod ord">
          <ac:chgData name="Pabich, Laura D." userId="S::laura.pabich@unitypoint.org::3b17b276-6329-4fdc-b979-af4e7e7f6c8c" providerId="AD" clId="Web-{0FE496C4-5F71-E421-78CC-CE296D096A51}" dt="2025-09-14T19:24:29.645" v="10"/>
          <ac:spMkLst>
            <pc:docMk/>
            <pc:sldMk cId="2220883614" sldId="274"/>
            <ac:spMk id="2" creationId="{8F54F121-9A89-DE53-4F7E-F703AADF55A6}"/>
          </ac:spMkLst>
        </pc:spChg>
        <pc:spChg chg="mod ord">
          <ac:chgData name="Pabich, Laura D." userId="S::laura.pabich@unitypoint.org::3b17b276-6329-4fdc-b979-af4e7e7f6c8c" providerId="AD" clId="Web-{0FE496C4-5F71-E421-78CC-CE296D096A51}" dt="2025-09-14T19:24:29.645" v="10"/>
          <ac:spMkLst>
            <pc:docMk/>
            <pc:sldMk cId="2220883614" sldId="274"/>
            <ac:spMk id="3" creationId="{0F15E1FE-CE62-71DA-E0CC-CDB6F8D52B95}"/>
          </ac:spMkLst>
        </pc:spChg>
      </pc:sldChg>
      <pc:sldChg chg="modSp mod modClrScheme chgLayout">
        <pc:chgData name="Pabich, Laura D." userId="S::laura.pabich@unitypoint.org::3b17b276-6329-4fdc-b979-af4e7e7f6c8c" providerId="AD" clId="Web-{0FE496C4-5F71-E421-78CC-CE296D096A51}" dt="2025-09-14T19:24:29.645" v="10"/>
        <pc:sldMkLst>
          <pc:docMk/>
          <pc:sldMk cId="964040650" sldId="275"/>
        </pc:sldMkLst>
        <pc:spChg chg="mod ord">
          <ac:chgData name="Pabich, Laura D." userId="S::laura.pabich@unitypoint.org::3b17b276-6329-4fdc-b979-af4e7e7f6c8c" providerId="AD" clId="Web-{0FE496C4-5F71-E421-78CC-CE296D096A51}" dt="2025-09-14T19:24:29.645" v="10"/>
          <ac:spMkLst>
            <pc:docMk/>
            <pc:sldMk cId="964040650" sldId="275"/>
            <ac:spMk id="2" creationId="{B5BB12AF-B05C-B5FF-CE7E-53258AC410E7}"/>
          </ac:spMkLst>
        </pc:spChg>
      </pc:sldChg>
      <pc:sldChg chg="modSp mod modClrScheme chgLayout">
        <pc:chgData name="Pabich, Laura D." userId="S::laura.pabich@unitypoint.org::3b17b276-6329-4fdc-b979-af4e7e7f6c8c" providerId="AD" clId="Web-{0FE496C4-5F71-E421-78CC-CE296D096A51}" dt="2025-09-14T19:24:29.645" v="10"/>
        <pc:sldMkLst>
          <pc:docMk/>
          <pc:sldMk cId="2937059627" sldId="276"/>
        </pc:sldMkLst>
        <pc:spChg chg="mod ord">
          <ac:chgData name="Pabich, Laura D." userId="S::laura.pabich@unitypoint.org::3b17b276-6329-4fdc-b979-af4e7e7f6c8c" providerId="AD" clId="Web-{0FE496C4-5F71-E421-78CC-CE296D096A51}" dt="2025-09-14T19:24:29.645" v="10"/>
          <ac:spMkLst>
            <pc:docMk/>
            <pc:sldMk cId="2937059627" sldId="276"/>
            <ac:spMk id="2" creationId="{E3432117-6E01-E982-B62F-B59EC6ACB811}"/>
          </ac:spMkLst>
        </pc:spChg>
        <pc:spChg chg="mod ord">
          <ac:chgData name="Pabich, Laura D." userId="S::laura.pabich@unitypoint.org::3b17b276-6329-4fdc-b979-af4e7e7f6c8c" providerId="AD" clId="Web-{0FE496C4-5F71-E421-78CC-CE296D096A51}" dt="2025-09-14T19:24:29.645" v="10"/>
          <ac:spMkLst>
            <pc:docMk/>
            <pc:sldMk cId="2937059627" sldId="276"/>
            <ac:spMk id="3" creationId="{18308FBA-E523-CC3F-3B51-007B844B4A63}"/>
          </ac:spMkLst>
        </pc:spChg>
      </pc:sldChg>
      <pc:sldChg chg="modSp mod modClrScheme chgLayout">
        <pc:chgData name="Pabich, Laura D." userId="S::laura.pabich@unitypoint.org::3b17b276-6329-4fdc-b979-af4e7e7f6c8c" providerId="AD" clId="Web-{0FE496C4-5F71-E421-78CC-CE296D096A51}" dt="2025-09-14T19:24:29.645" v="10"/>
        <pc:sldMkLst>
          <pc:docMk/>
          <pc:sldMk cId="1291449285" sldId="277"/>
        </pc:sldMkLst>
        <pc:spChg chg="mod ord">
          <ac:chgData name="Pabich, Laura D." userId="S::laura.pabich@unitypoint.org::3b17b276-6329-4fdc-b979-af4e7e7f6c8c" providerId="AD" clId="Web-{0FE496C4-5F71-E421-78CC-CE296D096A51}" dt="2025-09-14T19:24:29.645" v="10"/>
          <ac:spMkLst>
            <pc:docMk/>
            <pc:sldMk cId="1291449285" sldId="277"/>
            <ac:spMk id="2" creationId="{A36DCC53-D7FA-ACA8-EBB7-176EE4122517}"/>
          </ac:spMkLst>
        </pc:spChg>
        <pc:spChg chg="mod ord">
          <ac:chgData name="Pabich, Laura D." userId="S::laura.pabich@unitypoint.org::3b17b276-6329-4fdc-b979-af4e7e7f6c8c" providerId="AD" clId="Web-{0FE496C4-5F71-E421-78CC-CE296D096A51}" dt="2025-09-14T19:24:29.645" v="10"/>
          <ac:spMkLst>
            <pc:docMk/>
            <pc:sldMk cId="1291449285" sldId="277"/>
            <ac:spMk id="3" creationId="{327EC966-6BD1-C673-1AC7-9E0E8645E0DC}"/>
          </ac:spMkLst>
        </pc:spChg>
      </pc:sldChg>
      <pc:sldChg chg="modSp mod modClrScheme chgLayout">
        <pc:chgData name="Pabich, Laura D." userId="S::laura.pabich@unitypoint.org::3b17b276-6329-4fdc-b979-af4e7e7f6c8c" providerId="AD" clId="Web-{0FE496C4-5F71-E421-78CC-CE296D096A51}" dt="2025-09-14T19:24:29.645" v="10"/>
        <pc:sldMkLst>
          <pc:docMk/>
          <pc:sldMk cId="3847035796" sldId="278"/>
        </pc:sldMkLst>
        <pc:spChg chg="mod ord">
          <ac:chgData name="Pabich, Laura D." userId="S::laura.pabich@unitypoint.org::3b17b276-6329-4fdc-b979-af4e7e7f6c8c" providerId="AD" clId="Web-{0FE496C4-5F71-E421-78CC-CE296D096A51}" dt="2025-09-14T19:24:29.645" v="10"/>
          <ac:spMkLst>
            <pc:docMk/>
            <pc:sldMk cId="3847035796" sldId="278"/>
            <ac:spMk id="2" creationId="{590B830D-3C8D-9973-82B2-AF9FD5B4B579}"/>
          </ac:spMkLst>
        </pc:spChg>
        <pc:spChg chg="mod ord">
          <ac:chgData name="Pabich, Laura D." userId="S::laura.pabich@unitypoint.org::3b17b276-6329-4fdc-b979-af4e7e7f6c8c" providerId="AD" clId="Web-{0FE496C4-5F71-E421-78CC-CE296D096A51}" dt="2025-09-14T19:24:29.645" v="10"/>
          <ac:spMkLst>
            <pc:docMk/>
            <pc:sldMk cId="3847035796" sldId="278"/>
            <ac:spMk id="3" creationId="{9E934B5B-19ED-0F55-E27F-5E0BAB9C20E7}"/>
          </ac:spMkLst>
        </pc:spChg>
      </pc:sldChg>
      <pc:sldChg chg="modSp mod modClrScheme chgLayout">
        <pc:chgData name="Pabich, Laura D." userId="S::laura.pabich@unitypoint.org::3b17b276-6329-4fdc-b979-af4e7e7f6c8c" providerId="AD" clId="Web-{0FE496C4-5F71-E421-78CC-CE296D096A51}" dt="2025-09-14T19:24:29.645" v="10"/>
        <pc:sldMkLst>
          <pc:docMk/>
          <pc:sldMk cId="3833618028" sldId="279"/>
        </pc:sldMkLst>
      </pc:sldChg>
      <pc:sldChg chg="modSp mod modClrScheme chgLayout">
        <pc:chgData name="Pabich, Laura D." userId="S::laura.pabich@unitypoint.org::3b17b276-6329-4fdc-b979-af4e7e7f6c8c" providerId="AD" clId="Web-{0FE496C4-5F71-E421-78CC-CE296D096A51}" dt="2025-09-14T19:24:29.645" v="10"/>
        <pc:sldMkLst>
          <pc:docMk/>
          <pc:sldMk cId="950680978" sldId="280"/>
        </pc:sldMkLst>
      </pc:sldChg>
      <pc:sldChg chg="modSp mod modClrScheme chgLayout">
        <pc:chgData name="Pabich, Laura D." userId="S::laura.pabich@unitypoint.org::3b17b276-6329-4fdc-b979-af4e7e7f6c8c" providerId="AD" clId="Web-{0FE496C4-5F71-E421-78CC-CE296D096A51}" dt="2025-09-14T19:24:29.645" v="10"/>
        <pc:sldMkLst>
          <pc:docMk/>
          <pc:sldMk cId="3808173909" sldId="281"/>
        </pc:sldMkLst>
      </pc:sldChg>
      <pc:sldChg chg="modSp mod modClrScheme chgLayout">
        <pc:chgData name="Pabich, Laura D." userId="S::laura.pabich@unitypoint.org::3b17b276-6329-4fdc-b979-af4e7e7f6c8c" providerId="AD" clId="Web-{0FE496C4-5F71-E421-78CC-CE296D096A51}" dt="2025-09-14T19:24:29.645" v="10"/>
        <pc:sldMkLst>
          <pc:docMk/>
          <pc:sldMk cId="3254439141" sldId="282"/>
        </pc:sldMkLst>
        <pc:spChg chg="mod ord">
          <ac:chgData name="Pabich, Laura D." userId="S::laura.pabich@unitypoint.org::3b17b276-6329-4fdc-b979-af4e7e7f6c8c" providerId="AD" clId="Web-{0FE496C4-5F71-E421-78CC-CE296D096A51}" dt="2025-09-14T19:24:29.645" v="10"/>
          <ac:spMkLst>
            <pc:docMk/>
            <pc:sldMk cId="3254439141" sldId="282"/>
            <ac:spMk id="2" creationId="{5D9CE946-09DC-A8E2-0BA2-6BA3D9017A08}"/>
          </ac:spMkLst>
        </pc:spChg>
        <pc:spChg chg="mod ord">
          <ac:chgData name="Pabich, Laura D." userId="S::laura.pabich@unitypoint.org::3b17b276-6329-4fdc-b979-af4e7e7f6c8c" providerId="AD" clId="Web-{0FE496C4-5F71-E421-78CC-CE296D096A51}" dt="2025-09-14T19:24:29.645" v="10"/>
          <ac:spMkLst>
            <pc:docMk/>
            <pc:sldMk cId="3254439141" sldId="282"/>
            <ac:spMk id="3" creationId="{B7D2017E-EF26-C5B8-E0DA-5DF1DD11C35D}"/>
          </ac:spMkLst>
        </pc:spChg>
      </pc:sldChg>
      <pc:sldChg chg="modSp mod modClrScheme chgLayout">
        <pc:chgData name="Pabich, Laura D." userId="S::laura.pabich@unitypoint.org::3b17b276-6329-4fdc-b979-af4e7e7f6c8c" providerId="AD" clId="Web-{0FE496C4-5F71-E421-78CC-CE296D096A51}" dt="2025-09-14T19:24:29.645" v="10"/>
        <pc:sldMkLst>
          <pc:docMk/>
          <pc:sldMk cId="1421554871" sldId="283"/>
        </pc:sldMkLst>
        <pc:spChg chg="mod ord">
          <ac:chgData name="Pabich, Laura D." userId="S::laura.pabich@unitypoint.org::3b17b276-6329-4fdc-b979-af4e7e7f6c8c" providerId="AD" clId="Web-{0FE496C4-5F71-E421-78CC-CE296D096A51}" dt="2025-09-14T19:24:29.645" v="10"/>
          <ac:spMkLst>
            <pc:docMk/>
            <pc:sldMk cId="1421554871" sldId="283"/>
            <ac:spMk id="2" creationId="{840B6963-ADF7-6BC7-DCD4-A8194CBD83DA}"/>
          </ac:spMkLst>
        </pc:spChg>
        <pc:spChg chg="mod ord">
          <ac:chgData name="Pabich, Laura D." userId="S::laura.pabich@unitypoint.org::3b17b276-6329-4fdc-b979-af4e7e7f6c8c" providerId="AD" clId="Web-{0FE496C4-5F71-E421-78CC-CE296D096A51}" dt="2025-09-14T19:24:29.645" v="10"/>
          <ac:spMkLst>
            <pc:docMk/>
            <pc:sldMk cId="1421554871" sldId="283"/>
            <ac:spMk id="3" creationId="{AFFD68CB-3E8D-922C-880C-926937938A48}"/>
          </ac:spMkLst>
        </pc:spChg>
      </pc:sldChg>
      <pc:sldChg chg="modSp mod modClrScheme chgLayout">
        <pc:chgData name="Pabich, Laura D." userId="S::laura.pabich@unitypoint.org::3b17b276-6329-4fdc-b979-af4e7e7f6c8c" providerId="AD" clId="Web-{0FE496C4-5F71-E421-78CC-CE296D096A51}" dt="2025-09-14T19:24:29.645" v="10"/>
        <pc:sldMkLst>
          <pc:docMk/>
          <pc:sldMk cId="4226490841" sldId="284"/>
        </pc:sldMkLst>
        <pc:spChg chg="mod ord">
          <ac:chgData name="Pabich, Laura D." userId="S::laura.pabich@unitypoint.org::3b17b276-6329-4fdc-b979-af4e7e7f6c8c" providerId="AD" clId="Web-{0FE496C4-5F71-E421-78CC-CE296D096A51}" dt="2025-09-14T19:24:29.645" v="10"/>
          <ac:spMkLst>
            <pc:docMk/>
            <pc:sldMk cId="4226490841" sldId="284"/>
            <ac:spMk id="2" creationId="{B606FB7F-9053-7447-A543-BC94B95422CB}"/>
          </ac:spMkLst>
        </pc:spChg>
      </pc:sldChg>
      <pc:sldChg chg="modSp mod modClrScheme chgLayout">
        <pc:chgData name="Pabich, Laura D." userId="S::laura.pabich@unitypoint.org::3b17b276-6329-4fdc-b979-af4e7e7f6c8c" providerId="AD" clId="Web-{0FE496C4-5F71-E421-78CC-CE296D096A51}" dt="2025-09-14T19:24:29.645" v="10"/>
        <pc:sldMkLst>
          <pc:docMk/>
          <pc:sldMk cId="789100581" sldId="285"/>
        </pc:sldMkLst>
        <pc:spChg chg="mod ord">
          <ac:chgData name="Pabich, Laura D." userId="S::laura.pabich@unitypoint.org::3b17b276-6329-4fdc-b979-af4e7e7f6c8c" providerId="AD" clId="Web-{0FE496C4-5F71-E421-78CC-CE296D096A51}" dt="2025-09-14T19:24:29.645" v="10"/>
          <ac:spMkLst>
            <pc:docMk/>
            <pc:sldMk cId="789100581" sldId="285"/>
            <ac:spMk id="2" creationId="{149253B6-A0AA-4985-AE75-D182602E0DA8}"/>
          </ac:spMkLst>
        </pc:spChg>
        <pc:spChg chg="mod ord">
          <ac:chgData name="Pabich, Laura D." userId="S::laura.pabich@unitypoint.org::3b17b276-6329-4fdc-b979-af4e7e7f6c8c" providerId="AD" clId="Web-{0FE496C4-5F71-E421-78CC-CE296D096A51}" dt="2025-09-14T19:24:29.645" v="10"/>
          <ac:spMkLst>
            <pc:docMk/>
            <pc:sldMk cId="789100581" sldId="285"/>
            <ac:spMk id="3" creationId="{C1814111-F97B-CB06-DAC9-66B4CBC85005}"/>
          </ac:spMkLst>
        </pc:spChg>
      </pc:sldChg>
      <pc:sldChg chg="modSp mod modClrScheme chgLayout">
        <pc:chgData name="Pabich, Laura D." userId="S::laura.pabich@unitypoint.org::3b17b276-6329-4fdc-b979-af4e7e7f6c8c" providerId="AD" clId="Web-{0FE496C4-5F71-E421-78CC-CE296D096A51}" dt="2025-09-14T19:24:29.645" v="10"/>
        <pc:sldMkLst>
          <pc:docMk/>
          <pc:sldMk cId="1314160022" sldId="286"/>
        </pc:sldMkLst>
        <pc:spChg chg="mod ord">
          <ac:chgData name="Pabich, Laura D." userId="S::laura.pabich@unitypoint.org::3b17b276-6329-4fdc-b979-af4e7e7f6c8c" providerId="AD" clId="Web-{0FE496C4-5F71-E421-78CC-CE296D096A51}" dt="2025-09-14T19:24:29.645" v="10"/>
          <ac:spMkLst>
            <pc:docMk/>
            <pc:sldMk cId="1314160022" sldId="286"/>
            <ac:spMk id="2" creationId="{4B59FF3E-8986-3B55-1D63-43F4E3A2FE39}"/>
          </ac:spMkLst>
        </pc:spChg>
      </pc:sldChg>
      <pc:sldChg chg="mod modClrScheme chgLayout">
        <pc:chgData name="Pabich, Laura D." userId="S::laura.pabich@unitypoint.org::3b17b276-6329-4fdc-b979-af4e7e7f6c8c" providerId="AD" clId="Web-{0FE496C4-5F71-E421-78CC-CE296D096A51}" dt="2025-09-14T19:24:29.645" v="10"/>
        <pc:sldMkLst>
          <pc:docMk/>
          <pc:sldMk cId="2905973356" sldId="287"/>
        </pc:sldMkLst>
      </pc:sldChg>
      <pc:sldChg chg="modSp mod modClrScheme chgLayout">
        <pc:chgData name="Pabich, Laura D." userId="S::laura.pabich@unitypoint.org::3b17b276-6329-4fdc-b979-af4e7e7f6c8c" providerId="AD" clId="Web-{0FE496C4-5F71-E421-78CC-CE296D096A51}" dt="2025-09-14T19:24:29.645" v="10"/>
        <pc:sldMkLst>
          <pc:docMk/>
          <pc:sldMk cId="3391350101" sldId="288"/>
        </pc:sldMkLst>
        <pc:spChg chg="mod ord">
          <ac:chgData name="Pabich, Laura D." userId="S::laura.pabich@unitypoint.org::3b17b276-6329-4fdc-b979-af4e7e7f6c8c" providerId="AD" clId="Web-{0FE496C4-5F71-E421-78CC-CE296D096A51}" dt="2025-09-14T19:24:29.645" v="10"/>
          <ac:spMkLst>
            <pc:docMk/>
            <pc:sldMk cId="3391350101" sldId="288"/>
            <ac:spMk id="2" creationId="{2BB1A6CF-2BA4-66B0-14F1-B5A3998B766F}"/>
          </ac:spMkLst>
        </pc:spChg>
      </pc:sldChg>
      <pc:sldChg chg="modSp mod modClrScheme chgLayout">
        <pc:chgData name="Pabich, Laura D." userId="S::laura.pabich@unitypoint.org::3b17b276-6329-4fdc-b979-af4e7e7f6c8c" providerId="AD" clId="Web-{0FE496C4-5F71-E421-78CC-CE296D096A51}" dt="2025-09-14T19:24:29.645" v="10"/>
        <pc:sldMkLst>
          <pc:docMk/>
          <pc:sldMk cId="912742085" sldId="289"/>
        </pc:sldMkLst>
        <pc:spChg chg="mod ord">
          <ac:chgData name="Pabich, Laura D." userId="S::laura.pabich@unitypoint.org::3b17b276-6329-4fdc-b979-af4e7e7f6c8c" providerId="AD" clId="Web-{0FE496C4-5F71-E421-78CC-CE296D096A51}" dt="2025-09-14T19:24:29.645" v="10"/>
          <ac:spMkLst>
            <pc:docMk/>
            <pc:sldMk cId="912742085" sldId="289"/>
            <ac:spMk id="2" creationId="{22F248DB-14E6-B4E6-2540-910B7E63DB95}"/>
          </ac:spMkLst>
        </pc:spChg>
      </pc:sldChg>
      <pc:sldChg chg="addSp delSp modSp mod modClrScheme setClrOvrMap chgLayout">
        <pc:chgData name="Pabich, Laura D." userId="S::laura.pabich@unitypoint.org::3b17b276-6329-4fdc-b979-af4e7e7f6c8c" providerId="AD" clId="Web-{0FE496C4-5F71-E421-78CC-CE296D096A51}" dt="2025-09-14T19:25:39.099" v="26" actId="20577"/>
        <pc:sldMkLst>
          <pc:docMk/>
          <pc:sldMk cId="3000473675" sldId="290"/>
        </pc:sldMkLst>
        <pc:spChg chg="mod ord">
          <ac:chgData name="Pabich, Laura D." userId="S::laura.pabich@unitypoint.org::3b17b276-6329-4fdc-b979-af4e7e7f6c8c" providerId="AD" clId="Web-{0FE496C4-5F71-E421-78CC-CE296D096A51}" dt="2025-09-14T19:25:18.474" v="21"/>
          <ac:spMkLst>
            <pc:docMk/>
            <pc:sldMk cId="3000473675" sldId="290"/>
            <ac:spMk id="2" creationId="{A463A90C-1C79-D2B7-20FE-60A60998C507}"/>
          </ac:spMkLst>
        </pc:spChg>
        <pc:spChg chg="mod ord">
          <ac:chgData name="Pabich, Laura D." userId="S::laura.pabich@unitypoint.org::3b17b276-6329-4fdc-b979-af4e7e7f6c8c" providerId="AD" clId="Web-{0FE496C4-5F71-E421-78CC-CE296D096A51}" dt="2025-09-14T19:25:39.099" v="26" actId="20577"/>
          <ac:spMkLst>
            <pc:docMk/>
            <pc:sldMk cId="3000473675" sldId="290"/>
            <ac:spMk id="3" creationId="{9E901920-0742-D67B-1275-9720B44BA917}"/>
          </ac:spMkLst>
        </pc:spChg>
        <pc:picChg chg="mod">
          <ac:chgData name="Pabich, Laura D." userId="S::laura.pabich@unitypoint.org::3b17b276-6329-4fdc-b979-af4e7e7f6c8c" providerId="AD" clId="Web-{0FE496C4-5F71-E421-78CC-CE296D096A51}" dt="2025-09-14T19:25:18.474" v="21"/>
          <ac:picMkLst>
            <pc:docMk/>
            <pc:sldMk cId="3000473675" sldId="290"/>
            <ac:picMk id="4" creationId="{5D500E94-3291-3465-AFD7-1DC3237184B7}"/>
          </ac:picMkLst>
        </pc:picChg>
      </pc:sldChg>
      <pc:sldChg chg="modSp mod modClrScheme chgLayout">
        <pc:chgData name="Pabich, Laura D." userId="S::laura.pabich@unitypoint.org::3b17b276-6329-4fdc-b979-af4e7e7f6c8c" providerId="AD" clId="Web-{0FE496C4-5F71-E421-78CC-CE296D096A51}" dt="2025-09-14T19:24:29.645" v="10"/>
        <pc:sldMkLst>
          <pc:docMk/>
          <pc:sldMk cId="1172240613" sldId="291"/>
        </pc:sldMkLst>
      </pc:sldChg>
      <pc:sldChg chg="modSp mod modClrScheme chgLayout">
        <pc:chgData name="Pabich, Laura D." userId="S::laura.pabich@unitypoint.org::3b17b276-6329-4fdc-b979-af4e7e7f6c8c" providerId="AD" clId="Web-{0FE496C4-5F71-E421-78CC-CE296D096A51}" dt="2025-09-14T20:44:10.271" v="310" actId="14100"/>
        <pc:sldMkLst>
          <pc:docMk/>
          <pc:sldMk cId="813979234" sldId="292"/>
        </pc:sldMkLst>
        <pc:spChg chg="mod ord">
          <ac:chgData name="Pabich, Laura D." userId="S::laura.pabich@unitypoint.org::3b17b276-6329-4fdc-b979-af4e7e7f6c8c" providerId="AD" clId="Web-{0FE496C4-5F71-E421-78CC-CE296D096A51}" dt="2025-09-14T19:24:29.645" v="10"/>
          <ac:spMkLst>
            <pc:docMk/>
            <pc:sldMk cId="813979234" sldId="292"/>
            <ac:spMk id="2" creationId="{EE4EB12F-A0AB-5D10-455F-CDDAB3F3B635}"/>
          </ac:spMkLst>
        </pc:spChg>
        <pc:spChg chg="mod ord">
          <ac:chgData name="Pabich, Laura D." userId="S::laura.pabich@unitypoint.org::3b17b276-6329-4fdc-b979-af4e7e7f6c8c" providerId="AD" clId="Web-{0FE496C4-5F71-E421-78CC-CE296D096A51}" dt="2025-09-14T20:44:10.271" v="310" actId="14100"/>
          <ac:spMkLst>
            <pc:docMk/>
            <pc:sldMk cId="813979234" sldId="292"/>
            <ac:spMk id="3" creationId="{0E89A8AC-F69A-840C-B205-A0DB2600845F}"/>
          </ac:spMkLst>
        </pc:spChg>
      </pc:sldChg>
      <pc:sldChg chg="addSp delSp modSp mod setBg modClrScheme delDesignElem chgLayout">
        <pc:chgData name="Pabich, Laura D." userId="S::laura.pabich@unitypoint.org::3b17b276-6329-4fdc-b979-af4e7e7f6c8c" providerId="AD" clId="Web-{0FE496C4-5F71-E421-78CC-CE296D096A51}" dt="2025-09-14T19:28:03.211" v="96" actId="20577"/>
        <pc:sldMkLst>
          <pc:docMk/>
          <pc:sldMk cId="365331372" sldId="293"/>
        </pc:sldMkLst>
        <pc:spChg chg="mod ord">
          <ac:chgData name="Pabich, Laura D." userId="S::laura.pabich@unitypoint.org::3b17b276-6329-4fdc-b979-af4e7e7f6c8c" providerId="AD" clId="Web-{0FE496C4-5F71-E421-78CC-CE296D096A51}" dt="2025-09-14T19:24:29.645" v="10"/>
          <ac:spMkLst>
            <pc:docMk/>
            <pc:sldMk cId="365331372" sldId="293"/>
            <ac:spMk id="2" creationId="{135F8CF2-6062-10CF-02C1-878CFB0CA876}"/>
          </ac:spMkLst>
        </pc:spChg>
        <pc:graphicFrameChg chg="add modGraphic">
          <ac:chgData name="Pabich, Laura D." userId="S::laura.pabich@unitypoint.org::3b17b276-6329-4fdc-b979-af4e7e7f6c8c" providerId="AD" clId="Web-{0FE496C4-5F71-E421-78CC-CE296D096A51}" dt="2025-09-14T19:28:03.211" v="96" actId="20577"/>
          <ac:graphicFrameMkLst>
            <pc:docMk/>
            <pc:sldMk cId="365331372" sldId="293"/>
            <ac:graphicFrameMk id="6" creationId="{372639B1-489D-D1CE-235E-1A1C6E59C5A0}"/>
          </ac:graphicFrameMkLst>
        </pc:graphicFrameChg>
        <pc:picChg chg="add mod">
          <ac:chgData name="Pabich, Laura D." userId="S::laura.pabich@unitypoint.org::3b17b276-6329-4fdc-b979-af4e7e7f6c8c" providerId="AD" clId="Web-{0FE496C4-5F71-E421-78CC-CE296D096A51}" dt="2025-09-14T19:23:40.847" v="3"/>
          <ac:picMkLst>
            <pc:docMk/>
            <pc:sldMk cId="365331372" sldId="293"/>
            <ac:picMk id="4" creationId="{5B4AF179-E60D-EA58-B566-2A6FEEBC3BC3}"/>
          </ac:picMkLst>
        </pc:picChg>
      </pc:sldChg>
      <pc:sldChg chg="modSp mod modClrScheme chgLayout">
        <pc:chgData name="Pabich, Laura D." userId="S::laura.pabich@unitypoint.org::3b17b276-6329-4fdc-b979-af4e7e7f6c8c" providerId="AD" clId="Web-{0FE496C4-5F71-E421-78CC-CE296D096A51}" dt="2025-09-14T19:24:29.645" v="10"/>
        <pc:sldMkLst>
          <pc:docMk/>
          <pc:sldMk cId="1447175445" sldId="294"/>
        </pc:sldMkLst>
        <pc:spChg chg="mod ord">
          <ac:chgData name="Pabich, Laura D." userId="S::laura.pabich@unitypoint.org::3b17b276-6329-4fdc-b979-af4e7e7f6c8c" providerId="AD" clId="Web-{0FE496C4-5F71-E421-78CC-CE296D096A51}" dt="2025-09-14T19:24:29.645" v="10"/>
          <ac:spMkLst>
            <pc:docMk/>
            <pc:sldMk cId="1447175445" sldId="294"/>
            <ac:spMk id="2" creationId="{6B08869A-5088-4A94-3CC3-1A3026BC214E}"/>
          </ac:spMkLst>
        </pc:spChg>
      </pc:sldChg>
      <pc:sldChg chg="modSp mod modClrScheme chgLayout">
        <pc:chgData name="Pabich, Laura D." userId="S::laura.pabich@unitypoint.org::3b17b276-6329-4fdc-b979-af4e7e7f6c8c" providerId="AD" clId="Web-{0FE496C4-5F71-E421-78CC-CE296D096A51}" dt="2025-09-14T19:24:29.645" v="10"/>
        <pc:sldMkLst>
          <pc:docMk/>
          <pc:sldMk cId="617237027" sldId="295"/>
        </pc:sldMkLst>
      </pc:sldChg>
      <pc:sldChg chg="modSp mod modClrScheme chgLayout">
        <pc:chgData name="Pabich, Laura D." userId="S::laura.pabich@unitypoint.org::3b17b276-6329-4fdc-b979-af4e7e7f6c8c" providerId="AD" clId="Web-{0FE496C4-5F71-E421-78CC-CE296D096A51}" dt="2025-09-14T19:24:29.645" v="10"/>
        <pc:sldMkLst>
          <pc:docMk/>
          <pc:sldMk cId="3986228922" sldId="296"/>
        </pc:sldMkLst>
        <pc:spChg chg="mod ord">
          <ac:chgData name="Pabich, Laura D." userId="S::laura.pabich@unitypoint.org::3b17b276-6329-4fdc-b979-af4e7e7f6c8c" providerId="AD" clId="Web-{0FE496C4-5F71-E421-78CC-CE296D096A51}" dt="2025-09-14T19:24:29.645" v="10"/>
          <ac:spMkLst>
            <pc:docMk/>
            <pc:sldMk cId="3986228922" sldId="296"/>
            <ac:spMk id="2" creationId="{4CB8A68A-105E-E8C0-9BDC-748A04CB5081}"/>
          </ac:spMkLst>
        </pc:spChg>
        <pc:spChg chg="mod ord">
          <ac:chgData name="Pabich, Laura D." userId="S::laura.pabich@unitypoint.org::3b17b276-6329-4fdc-b979-af4e7e7f6c8c" providerId="AD" clId="Web-{0FE496C4-5F71-E421-78CC-CE296D096A51}" dt="2025-09-14T19:24:29.645" v="10"/>
          <ac:spMkLst>
            <pc:docMk/>
            <pc:sldMk cId="3986228922" sldId="296"/>
            <ac:spMk id="3" creationId="{F83DA046-6A65-D1A9-4EB5-97F543EB019A}"/>
          </ac:spMkLst>
        </pc:spChg>
      </pc:sldChg>
      <pc:sldChg chg="modSp mod modClrScheme chgLayout">
        <pc:chgData name="Pabich, Laura D." userId="S::laura.pabich@unitypoint.org::3b17b276-6329-4fdc-b979-af4e7e7f6c8c" providerId="AD" clId="Web-{0FE496C4-5F71-E421-78CC-CE296D096A51}" dt="2025-09-14T19:24:29.645" v="10"/>
        <pc:sldMkLst>
          <pc:docMk/>
          <pc:sldMk cId="2954523493" sldId="297"/>
        </pc:sldMkLst>
        <pc:spChg chg="mod ord">
          <ac:chgData name="Pabich, Laura D." userId="S::laura.pabich@unitypoint.org::3b17b276-6329-4fdc-b979-af4e7e7f6c8c" providerId="AD" clId="Web-{0FE496C4-5F71-E421-78CC-CE296D096A51}" dt="2025-09-14T19:24:29.645" v="10"/>
          <ac:spMkLst>
            <pc:docMk/>
            <pc:sldMk cId="2954523493" sldId="297"/>
            <ac:spMk id="2" creationId="{65DD0A03-0F15-F59A-000D-E8CCA2C41BC3}"/>
          </ac:spMkLst>
        </pc:spChg>
      </pc:sldChg>
      <pc:sldChg chg="modSp mod modClrScheme chgLayout">
        <pc:chgData name="Pabich, Laura D." userId="S::laura.pabich@unitypoint.org::3b17b276-6329-4fdc-b979-af4e7e7f6c8c" providerId="AD" clId="Web-{0FE496C4-5F71-E421-78CC-CE296D096A51}" dt="2025-09-14T19:24:29.645" v="10"/>
        <pc:sldMkLst>
          <pc:docMk/>
          <pc:sldMk cId="3642249215" sldId="298"/>
        </pc:sldMkLst>
      </pc:sldChg>
      <pc:sldChg chg="modSp mod modClrScheme chgLayout">
        <pc:chgData name="Pabich, Laura D." userId="S::laura.pabich@unitypoint.org::3b17b276-6329-4fdc-b979-af4e7e7f6c8c" providerId="AD" clId="Web-{0FE496C4-5F71-E421-78CC-CE296D096A51}" dt="2025-09-14T19:24:29.645" v="10"/>
        <pc:sldMkLst>
          <pc:docMk/>
          <pc:sldMk cId="21025712" sldId="299"/>
        </pc:sldMkLst>
      </pc:sldChg>
      <pc:sldChg chg="modSp mod modClrScheme chgLayout">
        <pc:chgData name="Pabich, Laura D." userId="S::laura.pabich@unitypoint.org::3b17b276-6329-4fdc-b979-af4e7e7f6c8c" providerId="AD" clId="Web-{0FE496C4-5F71-E421-78CC-CE296D096A51}" dt="2025-09-14T19:24:29.645" v="10"/>
        <pc:sldMkLst>
          <pc:docMk/>
          <pc:sldMk cId="95223197" sldId="300"/>
        </pc:sldMkLst>
        <pc:spChg chg="mod ord">
          <ac:chgData name="Pabich, Laura D." userId="S::laura.pabich@unitypoint.org::3b17b276-6329-4fdc-b979-af4e7e7f6c8c" providerId="AD" clId="Web-{0FE496C4-5F71-E421-78CC-CE296D096A51}" dt="2025-09-14T19:24:29.645" v="10"/>
          <ac:spMkLst>
            <pc:docMk/>
            <pc:sldMk cId="95223197" sldId="300"/>
            <ac:spMk id="2" creationId="{1E33BF93-6DC6-9295-F1D0-D17633794926}"/>
          </ac:spMkLst>
        </pc:spChg>
      </pc:sldChg>
      <pc:sldChg chg="del mod modClrScheme chgLayout">
        <pc:chgData name="Pabich, Laura D." userId="S::laura.pabich@unitypoint.org::3b17b276-6329-4fdc-b979-af4e7e7f6c8c" providerId="AD" clId="Web-{0FE496C4-5F71-E421-78CC-CE296D096A51}" dt="2025-09-14T20:28:45.015" v="291"/>
        <pc:sldMkLst>
          <pc:docMk/>
          <pc:sldMk cId="228344770" sldId="302"/>
        </pc:sldMkLst>
      </pc:sldChg>
      <pc:sldChg chg="addSp delSp modSp mod setBg modClrScheme chgLayout">
        <pc:chgData name="Pabich, Laura D." userId="S::laura.pabich@unitypoint.org::3b17b276-6329-4fdc-b979-af4e7e7f6c8c" providerId="AD" clId="Web-{0FE496C4-5F71-E421-78CC-CE296D096A51}" dt="2025-09-14T20:02:55.607" v="290"/>
        <pc:sldMkLst>
          <pc:docMk/>
          <pc:sldMk cId="3710611421" sldId="303"/>
        </pc:sldMkLst>
        <pc:spChg chg="add">
          <ac:chgData name="Pabich, Laura D." userId="S::laura.pabich@unitypoint.org::3b17b276-6329-4fdc-b979-af4e7e7f6c8c" providerId="AD" clId="Web-{0FE496C4-5F71-E421-78CC-CE296D096A51}" dt="2025-09-14T20:02:55.607" v="290"/>
          <ac:spMkLst>
            <pc:docMk/>
            <pc:sldMk cId="3710611421" sldId="303"/>
            <ac:spMk id="24" creationId="{85F279D6-ED25-4D3F-9479-8ABB21867D9B}"/>
          </ac:spMkLst>
        </pc:spChg>
        <pc:spChg chg="add">
          <ac:chgData name="Pabich, Laura D." userId="S::laura.pabich@unitypoint.org::3b17b276-6329-4fdc-b979-af4e7e7f6c8c" providerId="AD" clId="Web-{0FE496C4-5F71-E421-78CC-CE296D096A51}" dt="2025-09-14T20:02:55.607" v="290"/>
          <ac:spMkLst>
            <pc:docMk/>
            <pc:sldMk cId="3710611421" sldId="303"/>
            <ac:spMk id="29" creationId="{38D0B1B4-C487-47EF-B7D0-421066454CB6}"/>
          </ac:spMkLst>
        </pc:spChg>
        <pc:spChg chg="add">
          <ac:chgData name="Pabich, Laura D." userId="S::laura.pabich@unitypoint.org::3b17b276-6329-4fdc-b979-af4e7e7f6c8c" providerId="AD" clId="Web-{0FE496C4-5F71-E421-78CC-CE296D096A51}" dt="2025-09-14T20:02:55.607" v="290"/>
          <ac:spMkLst>
            <pc:docMk/>
            <pc:sldMk cId="3710611421" sldId="303"/>
            <ac:spMk id="31" creationId="{0214736A-03B2-4B91-B0AF-B21213F3B9DF}"/>
          </ac:spMkLst>
        </pc:spChg>
        <pc:picChg chg="mod">
          <ac:chgData name="Pabich, Laura D." userId="S::laura.pabich@unitypoint.org::3b17b276-6329-4fdc-b979-af4e7e7f6c8c" providerId="AD" clId="Web-{0FE496C4-5F71-E421-78CC-CE296D096A51}" dt="2025-09-14T20:02:55.607" v="290"/>
          <ac:picMkLst>
            <pc:docMk/>
            <pc:sldMk cId="3710611421" sldId="303"/>
            <ac:picMk id="2" creationId="{B8A36CD4-1D9E-22A7-F095-D7AF6BEA34C7}"/>
          </ac:picMkLst>
        </pc:picChg>
      </pc:sldChg>
      <pc:sldChg chg="modSp mod modClrScheme chgLayout">
        <pc:chgData name="Pabich, Laura D." userId="S::laura.pabich@unitypoint.org::3b17b276-6329-4fdc-b979-af4e7e7f6c8c" providerId="AD" clId="Web-{0FE496C4-5F71-E421-78CC-CE296D096A51}" dt="2025-09-14T19:24:29.645" v="10"/>
        <pc:sldMkLst>
          <pc:docMk/>
          <pc:sldMk cId="3672709208" sldId="304"/>
        </pc:sldMkLst>
      </pc:sldChg>
      <pc:sldChg chg="modSp mod modClrScheme chgLayout">
        <pc:chgData name="Pabich, Laura D." userId="S::laura.pabich@unitypoint.org::3b17b276-6329-4fdc-b979-af4e7e7f6c8c" providerId="AD" clId="Web-{0FE496C4-5F71-E421-78CC-CE296D096A51}" dt="2025-09-14T19:24:29.645" v="10"/>
        <pc:sldMkLst>
          <pc:docMk/>
          <pc:sldMk cId="4219811233" sldId="305"/>
        </pc:sldMkLst>
        <pc:spChg chg="mod ord">
          <ac:chgData name="Pabich, Laura D." userId="S::laura.pabich@unitypoint.org::3b17b276-6329-4fdc-b979-af4e7e7f6c8c" providerId="AD" clId="Web-{0FE496C4-5F71-E421-78CC-CE296D096A51}" dt="2025-09-14T19:24:29.645" v="10"/>
          <ac:spMkLst>
            <pc:docMk/>
            <pc:sldMk cId="4219811233" sldId="305"/>
            <ac:spMk id="2" creationId="{2A417BC5-E12C-8390-7025-BA640DDB7459}"/>
          </ac:spMkLst>
        </pc:spChg>
        <pc:spChg chg="mod ord">
          <ac:chgData name="Pabich, Laura D." userId="S::laura.pabich@unitypoint.org::3b17b276-6329-4fdc-b979-af4e7e7f6c8c" providerId="AD" clId="Web-{0FE496C4-5F71-E421-78CC-CE296D096A51}" dt="2025-09-14T19:24:29.645" v="10"/>
          <ac:spMkLst>
            <pc:docMk/>
            <pc:sldMk cId="4219811233" sldId="305"/>
            <ac:spMk id="3" creationId="{1004A888-9B3B-16B8-07C5-4C355A21C64A}"/>
          </ac:spMkLst>
        </pc:spChg>
      </pc:sldChg>
      <pc:sldChg chg="modSp mod modClrScheme chgLayout">
        <pc:chgData name="Pabich, Laura D." userId="S::laura.pabich@unitypoint.org::3b17b276-6329-4fdc-b979-af4e7e7f6c8c" providerId="AD" clId="Web-{0FE496C4-5F71-E421-78CC-CE296D096A51}" dt="2025-09-14T19:24:29.645" v="10"/>
        <pc:sldMkLst>
          <pc:docMk/>
          <pc:sldMk cId="1166127213" sldId="306"/>
        </pc:sldMkLst>
        <pc:spChg chg="mod ord">
          <ac:chgData name="Pabich, Laura D." userId="S::laura.pabich@unitypoint.org::3b17b276-6329-4fdc-b979-af4e7e7f6c8c" providerId="AD" clId="Web-{0FE496C4-5F71-E421-78CC-CE296D096A51}" dt="2025-09-14T19:24:29.645" v="10"/>
          <ac:spMkLst>
            <pc:docMk/>
            <pc:sldMk cId="1166127213" sldId="306"/>
            <ac:spMk id="2" creationId="{63E8229A-2025-21F4-F4E6-391411FE50B3}"/>
          </ac:spMkLst>
        </pc:spChg>
      </pc:sldChg>
      <pc:sldChg chg="modSp mod modClrScheme chgLayout">
        <pc:chgData name="Pabich, Laura D." userId="S::laura.pabich@unitypoint.org::3b17b276-6329-4fdc-b979-af4e7e7f6c8c" providerId="AD" clId="Web-{0FE496C4-5F71-E421-78CC-CE296D096A51}" dt="2025-09-14T19:24:29.645" v="10"/>
        <pc:sldMkLst>
          <pc:docMk/>
          <pc:sldMk cId="1143404781" sldId="307"/>
        </pc:sldMkLst>
      </pc:sldChg>
      <pc:sldChg chg="modSp mod modClrScheme chgLayout">
        <pc:chgData name="Pabich, Laura D." userId="S::laura.pabich@unitypoint.org::3b17b276-6329-4fdc-b979-af4e7e7f6c8c" providerId="AD" clId="Web-{0FE496C4-5F71-E421-78CC-CE296D096A51}" dt="2025-09-14T19:24:29.645" v="10"/>
        <pc:sldMkLst>
          <pc:docMk/>
          <pc:sldMk cId="2433366967" sldId="308"/>
        </pc:sldMkLst>
        <pc:spChg chg="mod ord">
          <ac:chgData name="Pabich, Laura D." userId="S::laura.pabich@unitypoint.org::3b17b276-6329-4fdc-b979-af4e7e7f6c8c" providerId="AD" clId="Web-{0FE496C4-5F71-E421-78CC-CE296D096A51}" dt="2025-09-14T19:24:29.645" v="10"/>
          <ac:spMkLst>
            <pc:docMk/>
            <pc:sldMk cId="2433366967" sldId="308"/>
            <ac:spMk id="2" creationId="{B9D65E64-2ABA-2ECA-C05D-1A45AF2D5DB8}"/>
          </ac:spMkLst>
        </pc:spChg>
        <pc:spChg chg="mod ord">
          <ac:chgData name="Pabich, Laura D." userId="S::laura.pabich@unitypoint.org::3b17b276-6329-4fdc-b979-af4e7e7f6c8c" providerId="AD" clId="Web-{0FE496C4-5F71-E421-78CC-CE296D096A51}" dt="2025-09-14T19:24:29.645" v="10"/>
          <ac:spMkLst>
            <pc:docMk/>
            <pc:sldMk cId="2433366967" sldId="308"/>
            <ac:spMk id="3" creationId="{BE814A8B-018F-D593-207F-6069E01E6ED2}"/>
          </ac:spMkLst>
        </pc:spChg>
      </pc:sldChg>
      <pc:sldChg chg="modSp mod modClrScheme chgLayout">
        <pc:chgData name="Pabich, Laura D." userId="S::laura.pabich@unitypoint.org::3b17b276-6329-4fdc-b979-af4e7e7f6c8c" providerId="AD" clId="Web-{0FE496C4-5F71-E421-78CC-CE296D096A51}" dt="2025-09-14T19:24:29.645" v="10"/>
        <pc:sldMkLst>
          <pc:docMk/>
          <pc:sldMk cId="1919534966" sldId="309"/>
        </pc:sldMkLst>
      </pc:sldChg>
      <pc:sldChg chg="modSp mod modClrScheme chgLayout">
        <pc:chgData name="Pabich, Laura D." userId="S::laura.pabich@unitypoint.org::3b17b276-6329-4fdc-b979-af4e7e7f6c8c" providerId="AD" clId="Web-{0FE496C4-5F71-E421-78CC-CE296D096A51}" dt="2025-09-14T19:24:29.645" v="10"/>
        <pc:sldMkLst>
          <pc:docMk/>
          <pc:sldMk cId="102598232" sldId="310"/>
        </pc:sldMkLst>
      </pc:sldChg>
      <pc:sldChg chg="modSp mod modClrScheme chgLayout">
        <pc:chgData name="Pabich, Laura D." userId="S::laura.pabich@unitypoint.org::3b17b276-6329-4fdc-b979-af4e7e7f6c8c" providerId="AD" clId="Web-{0FE496C4-5F71-E421-78CC-CE296D096A51}" dt="2025-09-14T19:24:29.645" v="10"/>
        <pc:sldMkLst>
          <pc:docMk/>
          <pc:sldMk cId="993056822" sldId="311"/>
        </pc:sldMkLst>
        <pc:spChg chg="mod ord">
          <ac:chgData name="Pabich, Laura D." userId="S::laura.pabich@unitypoint.org::3b17b276-6329-4fdc-b979-af4e7e7f6c8c" providerId="AD" clId="Web-{0FE496C4-5F71-E421-78CC-CE296D096A51}" dt="2025-09-14T19:24:29.645" v="10"/>
          <ac:spMkLst>
            <pc:docMk/>
            <pc:sldMk cId="993056822" sldId="311"/>
            <ac:spMk id="2" creationId="{FA14D2F8-F62E-014D-AC27-C241D42CF9B3}"/>
          </ac:spMkLst>
        </pc:spChg>
        <pc:spChg chg="mod ord">
          <ac:chgData name="Pabich, Laura D." userId="S::laura.pabich@unitypoint.org::3b17b276-6329-4fdc-b979-af4e7e7f6c8c" providerId="AD" clId="Web-{0FE496C4-5F71-E421-78CC-CE296D096A51}" dt="2025-09-14T19:24:29.645" v="10"/>
          <ac:spMkLst>
            <pc:docMk/>
            <pc:sldMk cId="993056822" sldId="311"/>
            <ac:spMk id="3" creationId="{56326D33-B381-1EC6-6BFD-657C54F37DB4}"/>
          </ac:spMkLst>
        </pc:spChg>
      </pc:sldChg>
      <pc:sldChg chg="modSp mod modClrScheme chgLayout">
        <pc:chgData name="Pabich, Laura D." userId="S::laura.pabich@unitypoint.org::3b17b276-6329-4fdc-b979-af4e7e7f6c8c" providerId="AD" clId="Web-{0FE496C4-5F71-E421-78CC-CE296D096A51}" dt="2025-09-14T19:24:29.645" v="10"/>
        <pc:sldMkLst>
          <pc:docMk/>
          <pc:sldMk cId="2627723287" sldId="312"/>
        </pc:sldMkLst>
      </pc:sldChg>
      <pc:sldChg chg="modSp mod modClrScheme chgLayout">
        <pc:chgData name="Pabich, Laura D." userId="S::laura.pabich@unitypoint.org::3b17b276-6329-4fdc-b979-af4e7e7f6c8c" providerId="AD" clId="Web-{0FE496C4-5F71-E421-78CC-CE296D096A51}" dt="2025-09-14T19:24:29.645" v="10"/>
        <pc:sldMkLst>
          <pc:docMk/>
          <pc:sldMk cId="1088029861" sldId="313"/>
        </pc:sldMkLst>
      </pc:sldChg>
      <pc:sldChg chg="modSp mod modClrScheme chgLayout">
        <pc:chgData name="Pabich, Laura D." userId="S::laura.pabich@unitypoint.org::3b17b276-6329-4fdc-b979-af4e7e7f6c8c" providerId="AD" clId="Web-{0FE496C4-5F71-E421-78CC-CE296D096A51}" dt="2025-09-14T19:24:29.645" v="10"/>
        <pc:sldMkLst>
          <pc:docMk/>
          <pc:sldMk cId="2141457976" sldId="314"/>
        </pc:sldMkLst>
      </pc:sldChg>
      <pc:sldChg chg="modSp mod modClrScheme chgLayout">
        <pc:chgData name="Pabich, Laura D." userId="S::laura.pabich@unitypoint.org::3b17b276-6329-4fdc-b979-af4e7e7f6c8c" providerId="AD" clId="Web-{0FE496C4-5F71-E421-78CC-CE296D096A51}" dt="2025-09-14T19:24:29.645" v="10"/>
        <pc:sldMkLst>
          <pc:docMk/>
          <pc:sldMk cId="1818498011" sldId="315"/>
        </pc:sldMkLst>
      </pc:sldChg>
      <pc:sldChg chg="addSp modSp mod setBg modClrScheme chgLayout">
        <pc:chgData name="Pabich, Laura D." userId="S::laura.pabich@unitypoint.org::3b17b276-6329-4fdc-b979-af4e7e7f6c8c" providerId="AD" clId="Web-{0FE496C4-5F71-E421-78CC-CE296D096A51}" dt="2025-09-14T21:25:15.244" v="755" actId="1076"/>
        <pc:sldMkLst>
          <pc:docMk/>
          <pc:sldMk cId="4190507905" sldId="316"/>
        </pc:sldMkLst>
        <pc:spChg chg="mod ord">
          <ac:chgData name="Pabich, Laura D." userId="S::laura.pabich@unitypoint.org::3b17b276-6329-4fdc-b979-af4e7e7f6c8c" providerId="AD" clId="Web-{0FE496C4-5F71-E421-78CC-CE296D096A51}" dt="2025-09-14T21:12:55.556" v="681"/>
          <ac:spMkLst>
            <pc:docMk/>
            <pc:sldMk cId="4190507905" sldId="316"/>
            <ac:spMk id="2" creationId="{132AEBA8-085A-743E-0CED-CB038CAF25B1}"/>
          </ac:spMkLst>
        </pc:spChg>
        <pc:spChg chg="mod ord">
          <ac:chgData name="Pabich, Laura D." userId="S::laura.pabich@unitypoint.org::3b17b276-6329-4fdc-b979-af4e7e7f6c8c" providerId="AD" clId="Web-{0FE496C4-5F71-E421-78CC-CE296D096A51}" dt="2025-09-14T21:12:55.556" v="681"/>
          <ac:spMkLst>
            <pc:docMk/>
            <pc:sldMk cId="4190507905" sldId="316"/>
            <ac:spMk id="3" creationId="{849C819A-5FF6-9DC0-E8B2-6C49075D8A91}"/>
          </ac:spMkLst>
        </pc:spChg>
        <pc:spChg chg="add mod">
          <ac:chgData name="Pabich, Laura D." userId="S::laura.pabich@unitypoint.org::3b17b276-6329-4fdc-b979-af4e7e7f6c8c" providerId="AD" clId="Web-{0FE496C4-5F71-E421-78CC-CE296D096A51}" dt="2025-09-14T21:25:15.244" v="755" actId="1076"/>
          <ac:spMkLst>
            <pc:docMk/>
            <pc:sldMk cId="4190507905" sldId="316"/>
            <ac:spMk id="5" creationId="{7BC79CE2-E966-092C-0CB8-EAE65B41DEAF}"/>
          </ac:spMkLst>
        </pc:spChg>
        <pc:spChg chg="add">
          <ac:chgData name="Pabich, Laura D." userId="S::laura.pabich@unitypoint.org::3b17b276-6329-4fdc-b979-af4e7e7f6c8c" providerId="AD" clId="Web-{0FE496C4-5F71-E421-78CC-CE296D096A51}" dt="2025-09-14T21:12:55.556" v="681"/>
          <ac:spMkLst>
            <pc:docMk/>
            <pc:sldMk cId="4190507905" sldId="316"/>
            <ac:spMk id="8" creationId="{712E451E-151A-4910-BF41-6A040B65982B}"/>
          </ac:spMkLst>
        </pc:spChg>
        <pc:spChg chg="add">
          <ac:chgData name="Pabich, Laura D." userId="S::laura.pabich@unitypoint.org::3b17b276-6329-4fdc-b979-af4e7e7f6c8c" providerId="AD" clId="Web-{0FE496C4-5F71-E421-78CC-CE296D096A51}" dt="2025-09-14T21:12:55.556" v="681"/>
          <ac:spMkLst>
            <pc:docMk/>
            <pc:sldMk cId="4190507905" sldId="316"/>
            <ac:spMk id="10" creationId="{C296EFE4-A70C-4388-9A15-3F657B6615FD}"/>
          </ac:spMkLst>
        </pc:spChg>
        <pc:spChg chg="add">
          <ac:chgData name="Pabich, Laura D." userId="S::laura.pabich@unitypoint.org::3b17b276-6329-4fdc-b979-af4e7e7f6c8c" providerId="AD" clId="Web-{0FE496C4-5F71-E421-78CC-CE296D096A51}" dt="2025-09-14T21:12:55.556" v="681"/>
          <ac:spMkLst>
            <pc:docMk/>
            <pc:sldMk cId="4190507905" sldId="316"/>
            <ac:spMk id="12" creationId="{425EBAFC-9388-432A-BCFD-EEA2F410D8EC}"/>
          </ac:spMkLst>
        </pc:spChg>
      </pc:sldChg>
      <pc:sldChg chg="addSp delSp modSp mod setBg modClrScheme chgLayout">
        <pc:chgData name="Pabich, Laura D." userId="S::laura.pabich@unitypoint.org::3b17b276-6329-4fdc-b979-af4e7e7f6c8c" providerId="AD" clId="Web-{0FE496C4-5F71-E421-78CC-CE296D096A51}" dt="2025-09-14T21:24:40.635" v="753" actId="20577"/>
        <pc:sldMkLst>
          <pc:docMk/>
          <pc:sldMk cId="939739019" sldId="317"/>
        </pc:sldMkLst>
        <pc:spChg chg="mod ord">
          <ac:chgData name="Pabich, Laura D." userId="S::laura.pabich@unitypoint.org::3b17b276-6329-4fdc-b979-af4e7e7f6c8c" providerId="AD" clId="Web-{0FE496C4-5F71-E421-78CC-CE296D096A51}" dt="2025-09-14T21:10:27.538" v="652"/>
          <ac:spMkLst>
            <pc:docMk/>
            <pc:sldMk cId="939739019" sldId="317"/>
            <ac:spMk id="2" creationId="{5C75254F-1784-BAB9-9184-91004E18B9C0}"/>
          </ac:spMkLst>
        </pc:spChg>
      </pc:sldChg>
      <pc:sldChg chg="modSp mod modClrScheme chgLayout">
        <pc:chgData name="Pabich, Laura D." userId="S::laura.pabich@unitypoint.org::3b17b276-6329-4fdc-b979-af4e7e7f6c8c" providerId="AD" clId="Web-{0FE496C4-5F71-E421-78CC-CE296D096A51}" dt="2025-09-14T19:24:29.645" v="10"/>
        <pc:sldMkLst>
          <pc:docMk/>
          <pc:sldMk cId="1923102494" sldId="318"/>
        </pc:sldMkLst>
        <pc:spChg chg="mod ord">
          <ac:chgData name="Pabich, Laura D." userId="S::laura.pabich@unitypoint.org::3b17b276-6329-4fdc-b979-af4e7e7f6c8c" providerId="AD" clId="Web-{0FE496C4-5F71-E421-78CC-CE296D096A51}" dt="2025-09-14T19:24:29.645" v="10"/>
          <ac:spMkLst>
            <pc:docMk/>
            <pc:sldMk cId="1923102494" sldId="318"/>
            <ac:spMk id="2" creationId="{C2FF0EBB-1B55-20F1-3AB1-5C557C1E24AD}"/>
          </ac:spMkLst>
        </pc:spChg>
        <pc:spChg chg="mod ord">
          <ac:chgData name="Pabich, Laura D." userId="S::laura.pabich@unitypoint.org::3b17b276-6329-4fdc-b979-af4e7e7f6c8c" providerId="AD" clId="Web-{0FE496C4-5F71-E421-78CC-CE296D096A51}" dt="2025-09-14T19:24:29.645" v="10"/>
          <ac:spMkLst>
            <pc:docMk/>
            <pc:sldMk cId="1923102494" sldId="318"/>
            <ac:spMk id="3" creationId="{79C3677C-0EF9-2899-8CC8-C2B15492C624}"/>
          </ac:spMkLst>
        </pc:spChg>
      </pc:sldChg>
      <pc:sldChg chg="modSp mod modClrScheme chgLayout">
        <pc:chgData name="Pabich, Laura D." userId="S::laura.pabich@unitypoint.org::3b17b276-6329-4fdc-b979-af4e7e7f6c8c" providerId="AD" clId="Web-{0FE496C4-5F71-E421-78CC-CE296D096A51}" dt="2025-09-14T19:24:29.645" v="10"/>
        <pc:sldMkLst>
          <pc:docMk/>
          <pc:sldMk cId="1694732986" sldId="319"/>
        </pc:sldMkLst>
        <pc:spChg chg="mod ord">
          <ac:chgData name="Pabich, Laura D." userId="S::laura.pabich@unitypoint.org::3b17b276-6329-4fdc-b979-af4e7e7f6c8c" providerId="AD" clId="Web-{0FE496C4-5F71-E421-78CC-CE296D096A51}" dt="2025-09-14T19:24:29.645" v="10"/>
          <ac:spMkLst>
            <pc:docMk/>
            <pc:sldMk cId="1694732986" sldId="319"/>
            <ac:spMk id="2" creationId="{F157A654-A7EA-4F1F-9ABF-D62C8907E79C}"/>
          </ac:spMkLst>
        </pc:spChg>
        <pc:spChg chg="mod ord">
          <ac:chgData name="Pabich, Laura D." userId="S::laura.pabich@unitypoint.org::3b17b276-6329-4fdc-b979-af4e7e7f6c8c" providerId="AD" clId="Web-{0FE496C4-5F71-E421-78CC-CE296D096A51}" dt="2025-09-14T19:24:29.645" v="10"/>
          <ac:spMkLst>
            <pc:docMk/>
            <pc:sldMk cId="1694732986" sldId="319"/>
            <ac:spMk id="3" creationId="{F225A746-7175-E687-2E9A-8786753BCA12}"/>
          </ac:spMkLst>
        </pc:spChg>
      </pc:sldChg>
      <pc:sldChg chg="mod modClrScheme chgLayout">
        <pc:chgData name="Pabich, Laura D." userId="S::laura.pabich@unitypoint.org::3b17b276-6329-4fdc-b979-af4e7e7f6c8c" providerId="AD" clId="Web-{0FE496C4-5F71-E421-78CC-CE296D096A51}" dt="2025-09-14T19:24:29.645" v="10"/>
        <pc:sldMkLst>
          <pc:docMk/>
          <pc:sldMk cId="234765550" sldId="320"/>
        </pc:sldMkLst>
      </pc:sldChg>
      <pc:sldChg chg="addSp delSp modSp mod setBg modClrScheme setClrOvrMap chgLayout modNotes">
        <pc:chgData name="Pabich, Laura D." userId="S::laura.pabich@unitypoint.org::3b17b276-6329-4fdc-b979-af4e7e7f6c8c" providerId="AD" clId="Web-{0FE496C4-5F71-E421-78CC-CE296D096A51}" dt="2025-09-14T21:01:07.453" v="537"/>
        <pc:sldMkLst>
          <pc:docMk/>
          <pc:sldMk cId="1126676212" sldId="321"/>
        </pc:sldMkLst>
        <pc:spChg chg="add del mod ord">
          <ac:chgData name="Pabich, Laura D." userId="S::laura.pabich@unitypoint.org::3b17b276-6329-4fdc-b979-af4e7e7f6c8c" providerId="AD" clId="Web-{0FE496C4-5F71-E421-78CC-CE296D096A51}" dt="2025-09-14T19:54:09.014" v="153" actId="1076"/>
          <ac:spMkLst>
            <pc:docMk/>
            <pc:sldMk cId="1126676212" sldId="321"/>
            <ac:spMk id="2" creationId="{F70D1F7A-4B44-BC15-FD22-5E0318FDE7B1}"/>
          </ac:spMkLst>
        </pc:spChg>
        <pc:spChg chg="mod ord">
          <ac:chgData name="Pabich, Laura D." userId="S::laura.pabich@unitypoint.org::3b17b276-6329-4fdc-b979-af4e7e7f6c8c" providerId="AD" clId="Web-{0FE496C4-5F71-E421-78CC-CE296D096A51}" dt="2025-09-14T20:00:04.974" v="251" actId="20577"/>
          <ac:spMkLst>
            <pc:docMk/>
            <pc:sldMk cId="1126676212" sldId="321"/>
            <ac:spMk id="3" creationId="{690A4F4E-498F-1EB0-0A58-B1D10E45C579}"/>
          </ac:spMkLst>
        </pc:spChg>
        <pc:spChg chg="add">
          <ac:chgData name="Pabich, Laura D." userId="S::laura.pabich@unitypoint.org::3b17b276-6329-4fdc-b979-af4e7e7f6c8c" providerId="AD" clId="Web-{0FE496C4-5F71-E421-78CC-CE296D096A51}" dt="2025-09-14T19:53:26.545" v="135"/>
          <ac:spMkLst>
            <pc:docMk/>
            <pc:sldMk cId="1126676212" sldId="321"/>
            <ac:spMk id="22" creationId="{F70C2B8F-6B1B-46D5-86E6-40F36C695FC2}"/>
          </ac:spMkLst>
        </pc:spChg>
        <pc:spChg chg="add">
          <ac:chgData name="Pabich, Laura D." userId="S::laura.pabich@unitypoint.org::3b17b276-6329-4fdc-b979-af4e7e7f6c8c" providerId="AD" clId="Web-{0FE496C4-5F71-E421-78CC-CE296D096A51}" dt="2025-09-14T19:53:26.545" v="135"/>
          <ac:spMkLst>
            <pc:docMk/>
            <pc:sldMk cId="1126676212" sldId="321"/>
            <ac:spMk id="23" creationId="{DB521824-592C-476A-AB0A-CA0C6D1F3407}"/>
          </ac:spMkLst>
        </pc:spChg>
        <pc:spChg chg="add">
          <ac:chgData name="Pabich, Laura D." userId="S::laura.pabich@unitypoint.org::3b17b276-6329-4fdc-b979-af4e7e7f6c8c" providerId="AD" clId="Web-{0FE496C4-5F71-E421-78CC-CE296D096A51}" dt="2025-09-14T19:53:26.545" v="135"/>
          <ac:spMkLst>
            <pc:docMk/>
            <pc:sldMk cId="1126676212" sldId="321"/>
            <ac:spMk id="24" creationId="{A2749EFA-8EE4-4EB8-9424-8E593B9320AD}"/>
          </ac:spMkLst>
        </pc:spChg>
        <pc:spChg chg="add">
          <ac:chgData name="Pabich, Laura D." userId="S::laura.pabich@unitypoint.org::3b17b276-6329-4fdc-b979-af4e7e7f6c8c" providerId="AD" clId="Web-{0FE496C4-5F71-E421-78CC-CE296D096A51}" dt="2025-09-14T19:53:26.545" v="135"/>
          <ac:spMkLst>
            <pc:docMk/>
            <pc:sldMk cId="1126676212" sldId="321"/>
            <ac:spMk id="25" creationId="{B5C860C9-D4F9-4350-80DA-0D1CD36C7741}"/>
          </ac:spMkLst>
        </pc:spChg>
        <pc:spChg chg="add">
          <ac:chgData name="Pabich, Laura D." userId="S::laura.pabich@unitypoint.org::3b17b276-6329-4fdc-b979-af4e7e7f6c8c" providerId="AD" clId="Web-{0FE496C4-5F71-E421-78CC-CE296D096A51}" dt="2025-09-14T19:53:26.545" v="135"/>
          <ac:spMkLst>
            <pc:docMk/>
            <pc:sldMk cId="1126676212" sldId="321"/>
            <ac:spMk id="26" creationId="{538A90C8-AE0E-4EBA-9AF8-EEDB206020E0}"/>
          </ac:spMkLst>
        </pc:spChg>
        <pc:picChg chg="add mod ord">
          <ac:chgData name="Pabich, Laura D." userId="S::laura.pabich@unitypoint.org::3b17b276-6329-4fdc-b979-af4e7e7f6c8c" providerId="AD" clId="Web-{0FE496C4-5F71-E421-78CC-CE296D096A51}" dt="2025-09-14T20:55:39.134" v="354"/>
          <ac:picMkLst>
            <pc:docMk/>
            <pc:sldMk cId="1126676212" sldId="321"/>
            <ac:picMk id="5" creationId="{7F2E74A8-BA28-2127-3909-337226088D2E}"/>
          </ac:picMkLst>
        </pc:picChg>
      </pc:sldChg>
      <pc:sldChg chg="modSp mod modClrScheme chgLayout">
        <pc:chgData name="Pabich, Laura D." userId="S::laura.pabich@unitypoint.org::3b17b276-6329-4fdc-b979-af4e7e7f6c8c" providerId="AD" clId="Web-{0FE496C4-5F71-E421-78CC-CE296D096A51}" dt="2025-09-14T21:06:14.205" v="607" actId="20577"/>
        <pc:sldMkLst>
          <pc:docMk/>
          <pc:sldMk cId="56674248" sldId="322"/>
        </pc:sldMkLst>
        <pc:spChg chg="mod ord">
          <ac:chgData name="Pabich, Laura D." userId="S::laura.pabich@unitypoint.org::3b17b276-6329-4fdc-b979-af4e7e7f6c8c" providerId="AD" clId="Web-{0FE496C4-5F71-E421-78CC-CE296D096A51}" dt="2025-09-14T19:24:29.645" v="10"/>
          <ac:spMkLst>
            <pc:docMk/>
            <pc:sldMk cId="56674248" sldId="322"/>
            <ac:spMk id="2" creationId="{F8D29CB9-D6D5-6EC3-FBA6-8AE2C40ECC69}"/>
          </ac:spMkLst>
        </pc:spChg>
        <pc:spChg chg="mod ord">
          <ac:chgData name="Pabich, Laura D." userId="S::laura.pabich@unitypoint.org::3b17b276-6329-4fdc-b979-af4e7e7f6c8c" providerId="AD" clId="Web-{0FE496C4-5F71-E421-78CC-CE296D096A51}" dt="2025-09-14T21:06:14.205" v="607" actId="20577"/>
          <ac:spMkLst>
            <pc:docMk/>
            <pc:sldMk cId="56674248" sldId="322"/>
            <ac:spMk id="3" creationId="{14ED005C-3FE1-B888-9976-7F0232CFE4FA}"/>
          </ac:spMkLst>
        </pc:spChg>
      </pc:sldChg>
      <pc:sldChg chg="addSp delSp modSp add del mod modClrScheme chgLayout">
        <pc:chgData name="Pabich, Laura D." userId="S::laura.pabich@unitypoint.org::3b17b276-6329-4fdc-b979-af4e7e7f6c8c" providerId="AD" clId="Web-{0FE496C4-5F71-E421-78CC-CE296D096A51}" dt="2025-09-14T20:55:52.587" v="355"/>
        <pc:sldMkLst>
          <pc:docMk/>
          <pc:sldMk cId="3956285255" sldId="323"/>
        </pc:sldMkLst>
      </pc:sldChg>
      <pc:sldChg chg="addSp delSp modSp mod setBg modClrScheme chgLayout">
        <pc:chgData name="Pabich, Laura D." userId="S::laura.pabich@unitypoint.org::3b17b276-6329-4fdc-b979-af4e7e7f6c8c" providerId="AD" clId="Web-{0FE496C4-5F71-E421-78CC-CE296D096A51}" dt="2025-09-14T20:00:36.771" v="260" actId="1076"/>
        <pc:sldMkLst>
          <pc:docMk/>
          <pc:sldMk cId="2275590685" sldId="324"/>
        </pc:sldMkLst>
        <pc:spChg chg="add mod">
          <ac:chgData name="Pabich, Laura D." userId="S::laura.pabich@unitypoint.org::3b17b276-6329-4fdc-b979-af4e7e7f6c8c" providerId="AD" clId="Web-{0FE496C4-5F71-E421-78CC-CE296D096A51}" dt="2025-09-14T20:00:36.771" v="260" actId="1076"/>
          <ac:spMkLst>
            <pc:docMk/>
            <pc:sldMk cId="2275590685" sldId="324"/>
            <ac:spMk id="5" creationId="{0334E56A-536D-579A-C881-08B9E3BD5EF2}"/>
          </ac:spMkLst>
        </pc:spChg>
        <pc:spChg chg="add">
          <ac:chgData name="Pabich, Laura D." userId="S::laura.pabich@unitypoint.org::3b17b276-6329-4fdc-b979-af4e7e7f6c8c" providerId="AD" clId="Web-{0FE496C4-5F71-E421-78CC-CE296D096A51}" dt="2025-09-14T19:58:57.286" v="240"/>
          <ac:spMkLst>
            <pc:docMk/>
            <pc:sldMk cId="2275590685" sldId="324"/>
            <ac:spMk id="8" creationId="{4F78DAAE-B0C3-49A3-8AB1-AD2FF0E3686F}"/>
          </ac:spMkLst>
        </pc:spChg>
        <pc:spChg chg="add">
          <ac:chgData name="Pabich, Laura D." userId="S::laura.pabich@unitypoint.org::3b17b276-6329-4fdc-b979-af4e7e7f6c8c" providerId="AD" clId="Web-{0FE496C4-5F71-E421-78CC-CE296D096A51}" dt="2025-09-14T19:58:57.286" v="240"/>
          <ac:spMkLst>
            <pc:docMk/>
            <pc:sldMk cId="2275590685" sldId="324"/>
            <ac:spMk id="10" creationId="{F6A8A81D-3338-4B0F-A26F-A3D259D27681}"/>
          </ac:spMkLst>
        </pc:spChg>
        <pc:spChg chg="add">
          <ac:chgData name="Pabich, Laura D." userId="S::laura.pabich@unitypoint.org::3b17b276-6329-4fdc-b979-af4e7e7f6c8c" providerId="AD" clId="Web-{0FE496C4-5F71-E421-78CC-CE296D096A51}" dt="2025-09-14T19:58:57.286" v="240"/>
          <ac:spMkLst>
            <pc:docMk/>
            <pc:sldMk cId="2275590685" sldId="324"/>
            <ac:spMk id="12" creationId="{40155665-7CE2-4939-AE5E-020DC1D20753}"/>
          </ac:spMkLst>
        </pc:spChg>
        <pc:picChg chg="mod">
          <ac:chgData name="Pabich, Laura D." userId="S::laura.pabich@unitypoint.org::3b17b276-6329-4fdc-b979-af4e7e7f6c8c" providerId="AD" clId="Web-{0FE496C4-5F71-E421-78CC-CE296D096A51}" dt="2025-09-14T19:58:57.286" v="240"/>
          <ac:picMkLst>
            <pc:docMk/>
            <pc:sldMk cId="2275590685" sldId="324"/>
            <ac:picMk id="3" creationId="{88216645-476E-AE86-61F7-CE81F1C15EB3}"/>
          </ac:picMkLst>
        </pc:picChg>
      </pc:sldChg>
      <pc:sldChg chg="addSp modSp mod setBg modClrScheme chgLayout">
        <pc:chgData name="Pabich, Laura D." userId="S::laura.pabich@unitypoint.org::3b17b276-6329-4fdc-b979-af4e7e7f6c8c" providerId="AD" clId="Web-{0FE496C4-5F71-E421-78CC-CE296D096A51}" dt="2025-09-14T20:00:31.881" v="259" actId="1076"/>
        <pc:sldMkLst>
          <pc:docMk/>
          <pc:sldMk cId="890487065" sldId="325"/>
        </pc:sldMkLst>
        <pc:spChg chg="add mod">
          <ac:chgData name="Pabich, Laura D." userId="S::laura.pabich@unitypoint.org::3b17b276-6329-4fdc-b979-af4e7e7f6c8c" providerId="AD" clId="Web-{0FE496C4-5F71-E421-78CC-CE296D096A51}" dt="2025-09-14T20:00:31.881" v="259" actId="1076"/>
          <ac:spMkLst>
            <pc:docMk/>
            <pc:sldMk cId="890487065" sldId="325"/>
            <ac:spMk id="4" creationId="{5058E8D2-126B-DF6B-4DC2-C097E2BC623F}"/>
          </ac:spMkLst>
        </pc:spChg>
        <pc:spChg chg="add">
          <ac:chgData name="Pabich, Laura D." userId="S::laura.pabich@unitypoint.org::3b17b276-6329-4fdc-b979-af4e7e7f6c8c" providerId="AD" clId="Web-{0FE496C4-5F71-E421-78CC-CE296D096A51}" dt="2025-09-14T19:58:52.895" v="239"/>
          <ac:spMkLst>
            <pc:docMk/>
            <pc:sldMk cId="890487065" sldId="325"/>
            <ac:spMk id="7" creationId="{4F78DAAE-B0C3-49A3-8AB1-AD2FF0E3686F}"/>
          </ac:spMkLst>
        </pc:spChg>
        <pc:spChg chg="add">
          <ac:chgData name="Pabich, Laura D." userId="S::laura.pabich@unitypoint.org::3b17b276-6329-4fdc-b979-af4e7e7f6c8c" providerId="AD" clId="Web-{0FE496C4-5F71-E421-78CC-CE296D096A51}" dt="2025-09-14T19:58:52.895" v="239"/>
          <ac:spMkLst>
            <pc:docMk/>
            <pc:sldMk cId="890487065" sldId="325"/>
            <ac:spMk id="9" creationId="{F6A8A81D-3338-4B0F-A26F-A3D259D27681}"/>
          </ac:spMkLst>
        </pc:spChg>
        <pc:spChg chg="add">
          <ac:chgData name="Pabich, Laura D." userId="S::laura.pabich@unitypoint.org::3b17b276-6329-4fdc-b979-af4e7e7f6c8c" providerId="AD" clId="Web-{0FE496C4-5F71-E421-78CC-CE296D096A51}" dt="2025-09-14T19:58:52.895" v="239"/>
          <ac:spMkLst>
            <pc:docMk/>
            <pc:sldMk cId="890487065" sldId="325"/>
            <ac:spMk id="11" creationId="{40155665-7CE2-4939-AE5E-020DC1D20753}"/>
          </ac:spMkLst>
        </pc:spChg>
        <pc:picChg chg="add mod">
          <ac:chgData name="Pabich, Laura D." userId="S::laura.pabich@unitypoint.org::3b17b276-6329-4fdc-b979-af4e7e7f6c8c" providerId="AD" clId="Web-{0FE496C4-5F71-E421-78CC-CE296D096A51}" dt="2025-09-14T19:58:52.895" v="239"/>
          <ac:picMkLst>
            <pc:docMk/>
            <pc:sldMk cId="890487065" sldId="325"/>
            <ac:picMk id="2" creationId="{1B24CAC8-0435-9ADE-CD5A-56434F6E9834}"/>
          </ac:picMkLst>
        </pc:picChg>
      </pc:sldChg>
      <pc:sldChg chg="modSp new">
        <pc:chgData name="Pabich, Laura D." userId="S::laura.pabich@unitypoint.org::3b17b276-6329-4fdc-b979-af4e7e7f6c8c" providerId="AD" clId="Web-{0FE496C4-5F71-E421-78CC-CE296D096A51}" dt="2025-09-14T21:22:55.760" v="722" actId="20577"/>
        <pc:sldMkLst>
          <pc:docMk/>
          <pc:sldMk cId="2001177802" sldId="326"/>
        </pc:sldMkLst>
      </pc:sldChg>
      <pc:sldChg chg="modSp new del">
        <pc:chgData name="Pabich, Laura D." userId="S::laura.pabich@unitypoint.org::3b17b276-6329-4fdc-b979-af4e7e7f6c8c" providerId="AD" clId="Web-{0FE496C4-5F71-E421-78CC-CE296D096A51}" dt="2025-09-14T21:06:15.142" v="608"/>
        <pc:sldMkLst>
          <pc:docMk/>
          <pc:sldMk cId="4289259391" sldId="326"/>
        </pc:sldMkLst>
      </pc:sldChg>
      <pc:sldMasterChg chg="del delSldLayout">
        <pc:chgData name="Pabich, Laura D." userId="S::laura.pabich@unitypoint.org::3b17b276-6329-4fdc-b979-af4e7e7f6c8c" providerId="AD" clId="Web-{0FE496C4-5F71-E421-78CC-CE296D096A51}" dt="2025-09-14T19:23:55.707" v="4"/>
        <pc:sldMasterMkLst>
          <pc:docMk/>
          <pc:sldMasterMk cId="392077099" sldId="2147483714"/>
        </pc:sldMasterMkLst>
        <pc:sldLayoutChg chg="del">
          <pc:chgData name="Pabich, Laura D." userId="S::laura.pabich@unitypoint.org::3b17b276-6329-4fdc-b979-af4e7e7f6c8c" providerId="AD" clId="Web-{0FE496C4-5F71-E421-78CC-CE296D096A51}" dt="2025-09-14T19:23:55.707" v="4"/>
          <pc:sldLayoutMkLst>
            <pc:docMk/>
            <pc:sldMasterMk cId="392077099" sldId="2147483714"/>
            <pc:sldLayoutMk cId="3960187329" sldId="2147483715"/>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157997075" sldId="2147483716"/>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3590817184" sldId="2147483717"/>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498940258" sldId="2147483718"/>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4293596447" sldId="2147483719"/>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3718818790" sldId="2147483720"/>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3173438199" sldId="2147483721"/>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829142644" sldId="2147483722"/>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874133245" sldId="2147483723"/>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1620477165" sldId="2147483724"/>
          </pc:sldLayoutMkLst>
        </pc:sldLayoutChg>
        <pc:sldLayoutChg chg="del">
          <pc:chgData name="Pabich, Laura D." userId="S::laura.pabich@unitypoint.org::3b17b276-6329-4fdc-b979-af4e7e7f6c8c" providerId="AD" clId="Web-{0FE496C4-5F71-E421-78CC-CE296D096A51}" dt="2025-09-14T19:23:55.707" v="4"/>
          <pc:sldLayoutMkLst>
            <pc:docMk/>
            <pc:sldMasterMk cId="392077099" sldId="2147483714"/>
            <pc:sldLayoutMk cId="1996169969" sldId="2147483725"/>
          </pc:sldLayoutMkLst>
        </pc:sldLayoutChg>
      </pc:sldMasterChg>
      <pc:sldMasterChg chg="add del addSldLayout delSldLayout modSldLayout">
        <pc:chgData name="Pabich, Laura D." userId="S::laura.pabich@unitypoint.org::3b17b276-6329-4fdc-b979-af4e7e7f6c8c" providerId="AD" clId="Web-{0FE496C4-5F71-E421-78CC-CE296D096A51}" dt="2025-09-14T19:24:09.957" v="8"/>
        <pc:sldMasterMkLst>
          <pc:docMk/>
          <pc:sldMasterMk cId="591978407" sldId="2147483726"/>
        </pc:sldMasterMkLst>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1246119168" sldId="2147483727"/>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2138186296" sldId="2147483728"/>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882787865" sldId="2147483729"/>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4076455907" sldId="2147483730"/>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190438544" sldId="2147483731"/>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1524983187" sldId="2147483732"/>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3035369855" sldId="2147483733"/>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4026930359" sldId="2147483734"/>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539871013" sldId="2147483735"/>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2901295448" sldId="2147483736"/>
          </pc:sldLayoutMkLst>
        </pc:sldLayoutChg>
        <pc:sldLayoutChg chg="add del mod replId">
          <pc:chgData name="Pabich, Laura D." userId="S::laura.pabich@unitypoint.org::3b17b276-6329-4fdc-b979-af4e7e7f6c8c" providerId="AD" clId="Web-{0FE496C4-5F71-E421-78CC-CE296D096A51}" dt="2025-09-14T19:24:09.957" v="8"/>
          <pc:sldLayoutMkLst>
            <pc:docMk/>
            <pc:sldMasterMk cId="591978407" sldId="2147483726"/>
            <pc:sldLayoutMk cId="3703590079" sldId="2147483737"/>
          </pc:sldLayoutMkLst>
        </pc:sldLayoutChg>
      </pc:sldMasterChg>
      <pc:sldMasterChg chg="add del addSldLayout delSldLayout modSldLayout">
        <pc:chgData name="Pabich, Laura D." userId="S::laura.pabich@unitypoint.org::3b17b276-6329-4fdc-b979-af4e7e7f6c8c" providerId="AD" clId="Web-{0FE496C4-5F71-E421-78CC-CE296D096A51}" dt="2025-09-14T19:24:21.942" v="9"/>
        <pc:sldMasterMkLst>
          <pc:docMk/>
          <pc:sldMasterMk cId="3101773576" sldId="2147483738"/>
        </pc:sldMasterMkLst>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269774597" sldId="2147483739"/>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293259038" sldId="2147483740"/>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1939209053" sldId="2147483741"/>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834125770" sldId="2147483742"/>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729453374" sldId="2147483743"/>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3150104194" sldId="2147483744"/>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735398799" sldId="2147483745"/>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1691777019" sldId="2147483746"/>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1784507557" sldId="2147483747"/>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3301195067" sldId="2147483748"/>
          </pc:sldLayoutMkLst>
        </pc:sldLayoutChg>
        <pc:sldLayoutChg chg="add del mod replId">
          <pc:chgData name="Pabich, Laura D." userId="S::laura.pabich@unitypoint.org::3b17b276-6329-4fdc-b979-af4e7e7f6c8c" providerId="AD" clId="Web-{0FE496C4-5F71-E421-78CC-CE296D096A51}" dt="2025-09-14T19:24:21.942" v="9"/>
          <pc:sldLayoutMkLst>
            <pc:docMk/>
            <pc:sldMasterMk cId="3101773576" sldId="2147483738"/>
            <pc:sldLayoutMk cId="3630516899" sldId="2147483749"/>
          </pc:sldLayoutMkLst>
        </pc:sldLayoutChg>
      </pc:sldMasterChg>
      <pc:sldMasterChg chg="add del addSldLayout delSldLayout modSldLayout">
        <pc:chgData name="Pabich, Laura D." userId="S::laura.pabich@unitypoint.org::3b17b276-6329-4fdc-b979-af4e7e7f6c8c" providerId="AD" clId="Web-{0FE496C4-5F71-E421-78CC-CE296D096A51}" dt="2025-09-14T19:24:29.645" v="10"/>
        <pc:sldMasterMkLst>
          <pc:docMk/>
          <pc:sldMasterMk cId="4008865739" sldId="2147483750"/>
        </pc:sldMasterMkLst>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2552440971" sldId="2147483751"/>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402783407" sldId="2147483752"/>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293188593" sldId="2147483753"/>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600303268" sldId="2147483754"/>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947316524" sldId="2147483755"/>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1191499460" sldId="2147483756"/>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1271847527" sldId="2147483757"/>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823287798" sldId="2147483758"/>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91823216" sldId="2147483759"/>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1094533984" sldId="2147483760"/>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2762676107" sldId="2147483761"/>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125864419" sldId="2147483762"/>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269855552" sldId="2147483763"/>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2464461714" sldId="2147483764"/>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3650897626" sldId="2147483765"/>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267916383" sldId="2147483766"/>
          </pc:sldLayoutMkLst>
        </pc:sldLayoutChg>
        <pc:sldLayoutChg chg="add del mod replId">
          <pc:chgData name="Pabich, Laura D." userId="S::laura.pabich@unitypoint.org::3b17b276-6329-4fdc-b979-af4e7e7f6c8c" providerId="AD" clId="Web-{0FE496C4-5F71-E421-78CC-CE296D096A51}" dt="2025-09-14T19:24:29.645" v="10"/>
          <pc:sldLayoutMkLst>
            <pc:docMk/>
            <pc:sldMasterMk cId="4008865739" sldId="2147483750"/>
            <pc:sldLayoutMk cId="1230005394" sldId="2147483767"/>
          </pc:sldLayoutMkLst>
        </pc:sldLayoutChg>
      </pc:sldMasterChg>
      <pc:sldMasterChg chg="add addSldLayout modSldLayout">
        <pc:chgData name="Pabich, Laura D." userId="S::laura.pabich@unitypoint.org::3b17b276-6329-4fdc-b979-af4e7e7f6c8c" providerId="AD" clId="Web-{0FE496C4-5F71-E421-78CC-CE296D096A51}" dt="2025-09-14T19:24:29.645" v="10"/>
        <pc:sldMasterMkLst>
          <pc:docMk/>
          <pc:sldMasterMk cId="4170283629" sldId="2147483768"/>
        </pc:sldMasterMkLst>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2355094041" sldId="2147483769"/>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1280525363" sldId="2147483770"/>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2240561002" sldId="2147483771"/>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2592184140" sldId="2147483772"/>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1921548322" sldId="2147483773"/>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609726725" sldId="2147483774"/>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079759247" sldId="2147483775"/>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017697486" sldId="2147483776"/>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605321395" sldId="2147483777"/>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362673406" sldId="2147483778"/>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2054170961" sldId="2147483779"/>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1436563324" sldId="2147483780"/>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13773184" sldId="2147483781"/>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1798959581" sldId="2147483782"/>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4195979848" sldId="2147483783"/>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397980552" sldId="2147483784"/>
          </pc:sldLayoutMkLst>
        </pc:sldLayoutChg>
        <pc:sldLayoutChg chg="add mod replId">
          <pc:chgData name="Pabich, Laura D." userId="S::laura.pabich@unitypoint.org::3b17b276-6329-4fdc-b979-af4e7e7f6c8c" providerId="AD" clId="Web-{0FE496C4-5F71-E421-78CC-CE296D096A51}" dt="2025-09-14T19:24:29.645" v="10"/>
          <pc:sldLayoutMkLst>
            <pc:docMk/>
            <pc:sldMasterMk cId="4170283629" sldId="2147483768"/>
            <pc:sldLayoutMk cId="3594181962" sldId="2147483785"/>
          </pc:sldLayoutMkLst>
        </pc:sldLayoutChg>
      </pc:sldMasterChg>
    </pc:docChg>
  </pc:docChgLst>
  <pc:docChgLst>
    <pc:chgData name="Pabich, Laura D." userId="S::laura.pabich@unitypoint.org::3b17b276-6329-4fdc-b979-af4e7e7f6c8c" providerId="AD" clId="Web-{3B446CDF-BDBC-C105-211D-B71E26B47832}"/>
    <pc:docChg chg="mod addSld modSld sldOrd addMainMaster delMainMaster">
      <pc:chgData name="Pabich, Laura D." userId="S::laura.pabich@unitypoint.org::3b17b276-6329-4fdc-b979-af4e7e7f6c8c" providerId="AD" clId="Web-{3B446CDF-BDBC-C105-211D-B71E26B47832}" dt="2025-09-13T22:00:11.085" v="494" actId="1076"/>
      <pc:docMkLst>
        <pc:docMk/>
      </pc:docMkLst>
      <pc:sldChg chg="modSp mod modClrScheme chgLayout">
        <pc:chgData name="Pabich, Laura D." userId="S::laura.pabich@unitypoint.org::3b17b276-6329-4fdc-b979-af4e7e7f6c8c" providerId="AD" clId="Web-{3B446CDF-BDBC-C105-211D-B71E26B47832}" dt="2025-09-13T20:57:32.872" v="197" actId="1076"/>
        <pc:sldMkLst>
          <pc:docMk/>
          <pc:sldMk cId="109857222" sldId="256"/>
        </pc:sldMkLst>
        <pc:spChg chg="mod ord">
          <ac:chgData name="Pabich, Laura D." userId="S::laura.pabich@unitypoint.org::3b17b276-6329-4fdc-b979-af4e7e7f6c8c" providerId="AD" clId="Web-{3B446CDF-BDBC-C105-211D-B71E26B47832}" dt="2025-09-13T20:57:08.168" v="174"/>
          <ac:spMkLst>
            <pc:docMk/>
            <pc:sldMk cId="109857222" sldId="256"/>
            <ac:spMk id="2" creationId="{00000000-0000-0000-0000-000000000000}"/>
          </ac:spMkLst>
        </pc:spChg>
        <pc:spChg chg="mod ord">
          <ac:chgData name="Pabich, Laura D." userId="S::laura.pabich@unitypoint.org::3b17b276-6329-4fdc-b979-af4e7e7f6c8c" providerId="AD" clId="Web-{3B446CDF-BDBC-C105-211D-B71E26B47832}" dt="2025-09-13T20:57:32.872" v="197" actId="1076"/>
          <ac:spMkLst>
            <pc:docMk/>
            <pc:sldMk cId="109857222" sldId="256"/>
            <ac:spMk id="3" creationId="{00000000-0000-0000-0000-000000000000}"/>
          </ac:spMkLst>
        </pc:spChg>
      </pc:sldChg>
      <pc:sldChg chg="modSp mod modClrScheme chgLayout">
        <pc:chgData name="Pabich, Laura D." userId="S::laura.pabich@unitypoint.org::3b17b276-6329-4fdc-b979-af4e7e7f6c8c" providerId="AD" clId="Web-{3B446CDF-BDBC-C105-211D-B71E26B47832}" dt="2025-09-13T20:57:08.168" v="174"/>
        <pc:sldMkLst>
          <pc:docMk/>
          <pc:sldMk cId="822149474" sldId="257"/>
        </pc:sldMkLst>
        <pc:spChg chg="mod ord">
          <ac:chgData name="Pabich, Laura D." userId="S::laura.pabich@unitypoint.org::3b17b276-6329-4fdc-b979-af4e7e7f6c8c" providerId="AD" clId="Web-{3B446CDF-BDBC-C105-211D-B71E26B47832}" dt="2025-09-13T20:57:08.168" v="174"/>
          <ac:spMkLst>
            <pc:docMk/>
            <pc:sldMk cId="822149474" sldId="257"/>
            <ac:spMk id="2" creationId="{7F61D3E0-7295-67F4-1427-1C645850A526}"/>
          </ac:spMkLst>
        </pc:spChg>
        <pc:spChg chg="mod ord">
          <ac:chgData name="Pabich, Laura D." userId="S::laura.pabich@unitypoint.org::3b17b276-6329-4fdc-b979-af4e7e7f6c8c" providerId="AD" clId="Web-{3B446CDF-BDBC-C105-211D-B71E26B47832}" dt="2025-09-13T20:57:08.168" v="174"/>
          <ac:spMkLst>
            <pc:docMk/>
            <pc:sldMk cId="822149474" sldId="257"/>
            <ac:spMk id="3" creationId="{F26F99AC-E3C6-E2A7-E0D5-9737F328C375}"/>
          </ac:spMkLst>
        </pc:spChg>
      </pc:sldChg>
      <pc:sldChg chg="modSp mod modClrScheme chgLayout">
        <pc:chgData name="Pabich, Laura D." userId="S::laura.pabich@unitypoint.org::3b17b276-6329-4fdc-b979-af4e7e7f6c8c" providerId="AD" clId="Web-{3B446CDF-BDBC-C105-211D-B71E26B47832}" dt="2025-09-13T20:57:08.168" v="174"/>
        <pc:sldMkLst>
          <pc:docMk/>
          <pc:sldMk cId="884353404" sldId="258"/>
        </pc:sldMkLst>
        <pc:spChg chg="mod ord">
          <ac:chgData name="Pabich, Laura D." userId="S::laura.pabich@unitypoint.org::3b17b276-6329-4fdc-b979-af4e7e7f6c8c" providerId="AD" clId="Web-{3B446CDF-BDBC-C105-211D-B71E26B47832}" dt="2025-09-13T20:57:08.168" v="174"/>
          <ac:spMkLst>
            <pc:docMk/>
            <pc:sldMk cId="884353404" sldId="258"/>
            <ac:spMk id="2" creationId="{960077E0-9337-2CDF-AE17-44D1D8443745}"/>
          </ac:spMkLst>
        </pc:spChg>
        <pc:spChg chg="mod ord">
          <ac:chgData name="Pabich, Laura D." userId="S::laura.pabich@unitypoint.org::3b17b276-6329-4fdc-b979-af4e7e7f6c8c" providerId="AD" clId="Web-{3B446CDF-BDBC-C105-211D-B71E26B47832}" dt="2025-09-13T20:57:08.168" v="174"/>
          <ac:spMkLst>
            <pc:docMk/>
            <pc:sldMk cId="884353404" sldId="258"/>
            <ac:spMk id="3" creationId="{605534CF-B2F8-8CA4-1851-53D140B1504B}"/>
          </ac:spMkLst>
        </pc:spChg>
      </pc:sldChg>
      <pc:sldChg chg="modSp mod modClrScheme chgLayout">
        <pc:chgData name="Pabich, Laura D." userId="S::laura.pabich@unitypoint.org::3b17b276-6329-4fdc-b979-af4e7e7f6c8c" providerId="AD" clId="Web-{3B446CDF-BDBC-C105-211D-B71E26B47832}" dt="2025-09-13T20:57:08.168" v="174"/>
        <pc:sldMkLst>
          <pc:docMk/>
          <pc:sldMk cId="3284570927" sldId="259"/>
        </pc:sldMkLst>
        <pc:spChg chg="mod ord">
          <ac:chgData name="Pabich, Laura D." userId="S::laura.pabich@unitypoint.org::3b17b276-6329-4fdc-b979-af4e7e7f6c8c" providerId="AD" clId="Web-{3B446CDF-BDBC-C105-211D-B71E26B47832}" dt="2025-09-13T20:57:08.168" v="174"/>
          <ac:spMkLst>
            <pc:docMk/>
            <pc:sldMk cId="3284570927" sldId="259"/>
            <ac:spMk id="2" creationId="{99C28D21-51BF-200B-703F-1C8FC8BAC471}"/>
          </ac:spMkLst>
        </pc:spChg>
        <pc:spChg chg="mod ord">
          <ac:chgData name="Pabich, Laura D." userId="S::laura.pabich@unitypoint.org::3b17b276-6329-4fdc-b979-af4e7e7f6c8c" providerId="AD" clId="Web-{3B446CDF-BDBC-C105-211D-B71E26B47832}" dt="2025-09-13T20:57:08.168" v="174"/>
          <ac:spMkLst>
            <pc:docMk/>
            <pc:sldMk cId="3284570927" sldId="259"/>
            <ac:spMk id="3" creationId="{AB2C73BB-5151-E17A-C445-8330EF4DD592}"/>
          </ac:spMkLst>
        </pc:spChg>
      </pc:sldChg>
      <pc:sldChg chg="modSp mod modClrScheme chgLayout">
        <pc:chgData name="Pabich, Laura D." userId="S::laura.pabich@unitypoint.org::3b17b276-6329-4fdc-b979-af4e7e7f6c8c" providerId="AD" clId="Web-{3B446CDF-BDBC-C105-211D-B71E26B47832}" dt="2025-09-13T21:14:50.462" v="457" actId="20577"/>
        <pc:sldMkLst>
          <pc:docMk/>
          <pc:sldMk cId="2632971879" sldId="260"/>
        </pc:sldMkLst>
      </pc:sldChg>
      <pc:sldChg chg="modSp mod modClrScheme chgLayout">
        <pc:chgData name="Pabich, Laura D." userId="S::laura.pabich@unitypoint.org::3b17b276-6329-4fdc-b979-af4e7e7f6c8c" providerId="AD" clId="Web-{3B446CDF-BDBC-C105-211D-B71E26B47832}" dt="2025-09-13T20:57:08.168" v="174"/>
        <pc:sldMkLst>
          <pc:docMk/>
          <pc:sldMk cId="1850821964" sldId="261"/>
        </pc:sldMkLst>
        <pc:spChg chg="mod ord">
          <ac:chgData name="Pabich, Laura D." userId="S::laura.pabich@unitypoint.org::3b17b276-6329-4fdc-b979-af4e7e7f6c8c" providerId="AD" clId="Web-{3B446CDF-BDBC-C105-211D-B71E26B47832}" dt="2025-09-13T20:57:08.168" v="174"/>
          <ac:spMkLst>
            <pc:docMk/>
            <pc:sldMk cId="1850821964" sldId="261"/>
            <ac:spMk id="2" creationId="{EA55B3C4-5C1D-073E-538B-C77654F89663}"/>
          </ac:spMkLst>
        </pc:spChg>
        <pc:graphicFrameChg chg="mod ord modGraphic">
          <ac:chgData name="Pabich, Laura D." userId="S::laura.pabich@unitypoint.org::3b17b276-6329-4fdc-b979-af4e7e7f6c8c" providerId="AD" clId="Web-{3B446CDF-BDBC-C105-211D-B71E26B47832}" dt="2025-09-13T20:57:08.168" v="174"/>
          <ac:graphicFrameMkLst>
            <pc:docMk/>
            <pc:sldMk cId="1850821964" sldId="261"/>
            <ac:graphicFrameMk id="5" creationId="{232C2F1D-7547-2041-6972-ED358A6DCE93}"/>
          </ac:graphicFrameMkLst>
        </pc:graphicFrameChg>
      </pc:sldChg>
      <pc:sldChg chg="modSp mod modClrScheme chgLayout">
        <pc:chgData name="Pabich, Laura D." userId="S::laura.pabich@unitypoint.org::3b17b276-6329-4fdc-b979-af4e7e7f6c8c" providerId="AD" clId="Web-{3B446CDF-BDBC-C105-211D-B71E26B47832}" dt="2025-09-13T20:57:08.168" v="174"/>
        <pc:sldMkLst>
          <pc:docMk/>
          <pc:sldMk cId="3127728695" sldId="262"/>
        </pc:sldMkLst>
        <pc:spChg chg="mod ord">
          <ac:chgData name="Pabich, Laura D." userId="S::laura.pabich@unitypoint.org::3b17b276-6329-4fdc-b979-af4e7e7f6c8c" providerId="AD" clId="Web-{3B446CDF-BDBC-C105-211D-B71E26B47832}" dt="2025-09-13T20:57:08.168" v="174"/>
          <ac:spMkLst>
            <pc:docMk/>
            <pc:sldMk cId="3127728695" sldId="262"/>
            <ac:spMk id="2" creationId="{B168324C-5D14-2330-F8ED-212DE68A4008}"/>
          </ac:spMkLst>
        </pc:spChg>
        <pc:spChg chg="mod ord">
          <ac:chgData name="Pabich, Laura D." userId="S::laura.pabich@unitypoint.org::3b17b276-6329-4fdc-b979-af4e7e7f6c8c" providerId="AD" clId="Web-{3B446CDF-BDBC-C105-211D-B71E26B47832}" dt="2025-09-13T20:57:08.168" v="174"/>
          <ac:spMkLst>
            <pc:docMk/>
            <pc:sldMk cId="3127728695" sldId="262"/>
            <ac:spMk id="3" creationId="{4EE3E295-8174-33E4-DE81-D46F8ABA7F04}"/>
          </ac:spMkLst>
        </pc:spChg>
      </pc:sldChg>
      <pc:sldChg chg="modSp mod modClrScheme chgLayout">
        <pc:chgData name="Pabich, Laura D." userId="S::laura.pabich@unitypoint.org::3b17b276-6329-4fdc-b979-af4e7e7f6c8c" providerId="AD" clId="Web-{3B446CDF-BDBC-C105-211D-B71E26B47832}" dt="2025-09-13T20:57:08.168" v="174"/>
        <pc:sldMkLst>
          <pc:docMk/>
          <pc:sldMk cId="3694356667" sldId="263"/>
        </pc:sldMkLst>
      </pc:sldChg>
      <pc:sldChg chg="modSp mod modClrScheme chgLayout">
        <pc:chgData name="Pabich, Laura D." userId="S::laura.pabich@unitypoint.org::3b17b276-6329-4fdc-b979-af4e7e7f6c8c" providerId="AD" clId="Web-{3B446CDF-BDBC-C105-211D-B71E26B47832}" dt="2025-09-13T20:57:08.168" v="174"/>
        <pc:sldMkLst>
          <pc:docMk/>
          <pc:sldMk cId="1663213775" sldId="264"/>
        </pc:sldMkLst>
        <pc:spChg chg="mod ord">
          <ac:chgData name="Pabich, Laura D." userId="S::laura.pabich@unitypoint.org::3b17b276-6329-4fdc-b979-af4e7e7f6c8c" providerId="AD" clId="Web-{3B446CDF-BDBC-C105-211D-B71E26B47832}" dt="2025-09-13T20:57:08.168" v="174"/>
          <ac:spMkLst>
            <pc:docMk/>
            <pc:sldMk cId="1663213775" sldId="264"/>
            <ac:spMk id="2" creationId="{9AE49089-48CD-BC5F-EE8E-F21BB4507AB3}"/>
          </ac:spMkLst>
        </pc:spChg>
      </pc:sldChg>
      <pc:sldChg chg="modSp mod modClrScheme chgLayout">
        <pc:chgData name="Pabich, Laura D." userId="S::laura.pabich@unitypoint.org::3b17b276-6329-4fdc-b979-af4e7e7f6c8c" providerId="AD" clId="Web-{3B446CDF-BDBC-C105-211D-B71E26B47832}" dt="2025-09-13T20:57:08.168" v="174"/>
        <pc:sldMkLst>
          <pc:docMk/>
          <pc:sldMk cId="3952484678" sldId="265"/>
        </pc:sldMkLst>
        <pc:spChg chg="mod ord">
          <ac:chgData name="Pabich, Laura D." userId="S::laura.pabich@unitypoint.org::3b17b276-6329-4fdc-b979-af4e7e7f6c8c" providerId="AD" clId="Web-{3B446CDF-BDBC-C105-211D-B71E26B47832}" dt="2025-09-13T20:57:08.168" v="174"/>
          <ac:spMkLst>
            <pc:docMk/>
            <pc:sldMk cId="3952484678" sldId="265"/>
            <ac:spMk id="2" creationId="{D09CE88D-B4CA-FDAD-9114-3A56AD5698DC}"/>
          </ac:spMkLst>
        </pc:spChg>
        <pc:spChg chg="mod ord">
          <ac:chgData name="Pabich, Laura D." userId="S::laura.pabich@unitypoint.org::3b17b276-6329-4fdc-b979-af4e7e7f6c8c" providerId="AD" clId="Web-{3B446CDF-BDBC-C105-211D-B71E26B47832}" dt="2025-09-13T20:57:08.168" v="174"/>
          <ac:spMkLst>
            <pc:docMk/>
            <pc:sldMk cId="3952484678" sldId="265"/>
            <ac:spMk id="6" creationId="{F17C00C9-8F80-D380-F9F8-5E5594776EC9}"/>
          </ac:spMkLst>
        </pc:spChg>
      </pc:sldChg>
      <pc:sldChg chg="modSp mod modClrScheme chgLayout">
        <pc:chgData name="Pabich, Laura D." userId="S::laura.pabich@unitypoint.org::3b17b276-6329-4fdc-b979-af4e7e7f6c8c" providerId="AD" clId="Web-{3B446CDF-BDBC-C105-211D-B71E26B47832}" dt="2025-09-13T20:57:08.168" v="174"/>
        <pc:sldMkLst>
          <pc:docMk/>
          <pc:sldMk cId="1506433675" sldId="267"/>
        </pc:sldMkLst>
        <pc:spChg chg="mod ord">
          <ac:chgData name="Pabich, Laura D." userId="S::laura.pabich@unitypoint.org::3b17b276-6329-4fdc-b979-af4e7e7f6c8c" providerId="AD" clId="Web-{3B446CDF-BDBC-C105-211D-B71E26B47832}" dt="2025-09-13T20:57:08.168" v="174"/>
          <ac:spMkLst>
            <pc:docMk/>
            <pc:sldMk cId="1506433675" sldId="267"/>
            <ac:spMk id="2" creationId="{D8E6E8E8-0E2D-E21C-E970-BBF6B33FC4A9}"/>
          </ac:spMkLst>
        </pc:spChg>
        <pc:spChg chg="mod ord">
          <ac:chgData name="Pabich, Laura D." userId="S::laura.pabich@unitypoint.org::3b17b276-6329-4fdc-b979-af4e7e7f6c8c" providerId="AD" clId="Web-{3B446CDF-BDBC-C105-211D-B71E26B47832}" dt="2025-09-13T20:57:08.168" v="174"/>
          <ac:spMkLst>
            <pc:docMk/>
            <pc:sldMk cId="1506433675" sldId="267"/>
            <ac:spMk id="3" creationId="{8DDBE461-663C-EA38-0C99-E5BF095BE46A}"/>
          </ac:spMkLst>
        </pc:spChg>
      </pc:sldChg>
      <pc:sldChg chg="modSp mod modClrScheme chgLayout">
        <pc:chgData name="Pabich, Laura D." userId="S::laura.pabich@unitypoint.org::3b17b276-6329-4fdc-b979-af4e7e7f6c8c" providerId="AD" clId="Web-{3B446CDF-BDBC-C105-211D-B71E26B47832}" dt="2025-09-13T20:57:08.168" v="174"/>
        <pc:sldMkLst>
          <pc:docMk/>
          <pc:sldMk cId="2615776665" sldId="268"/>
        </pc:sldMkLst>
      </pc:sldChg>
      <pc:sldChg chg="modSp mod modClrScheme chgLayout">
        <pc:chgData name="Pabich, Laura D." userId="S::laura.pabich@unitypoint.org::3b17b276-6329-4fdc-b979-af4e7e7f6c8c" providerId="AD" clId="Web-{3B446CDF-BDBC-C105-211D-B71E26B47832}" dt="2025-09-13T20:57:08.168" v="174"/>
        <pc:sldMkLst>
          <pc:docMk/>
          <pc:sldMk cId="2324662547" sldId="269"/>
        </pc:sldMkLst>
      </pc:sldChg>
      <pc:sldChg chg="modSp mod modClrScheme chgLayout">
        <pc:chgData name="Pabich, Laura D." userId="S::laura.pabich@unitypoint.org::3b17b276-6329-4fdc-b979-af4e7e7f6c8c" providerId="AD" clId="Web-{3B446CDF-BDBC-C105-211D-B71E26B47832}" dt="2025-09-13T20:57:08.168" v="174"/>
        <pc:sldMkLst>
          <pc:docMk/>
          <pc:sldMk cId="3434545183" sldId="270"/>
        </pc:sldMkLst>
        <pc:spChg chg="mod ord">
          <ac:chgData name="Pabich, Laura D." userId="S::laura.pabich@unitypoint.org::3b17b276-6329-4fdc-b979-af4e7e7f6c8c" providerId="AD" clId="Web-{3B446CDF-BDBC-C105-211D-B71E26B47832}" dt="2025-09-13T20:57:08.168" v="174"/>
          <ac:spMkLst>
            <pc:docMk/>
            <pc:sldMk cId="3434545183" sldId="270"/>
            <ac:spMk id="2" creationId="{8026BE1F-387C-1EA1-B39B-65A6579BFC7F}"/>
          </ac:spMkLst>
        </pc:spChg>
        <pc:spChg chg="mod ord">
          <ac:chgData name="Pabich, Laura D." userId="S::laura.pabich@unitypoint.org::3b17b276-6329-4fdc-b979-af4e7e7f6c8c" providerId="AD" clId="Web-{3B446CDF-BDBC-C105-211D-B71E26B47832}" dt="2025-09-13T20:57:08.168" v="174"/>
          <ac:spMkLst>
            <pc:docMk/>
            <pc:sldMk cId="3434545183" sldId="270"/>
            <ac:spMk id="3" creationId="{3C351513-8878-29DD-576C-69DEAD575409}"/>
          </ac:spMkLst>
        </pc:spChg>
      </pc:sldChg>
      <pc:sldChg chg="modSp mod modClrScheme chgLayout">
        <pc:chgData name="Pabich, Laura D." userId="S::laura.pabich@unitypoint.org::3b17b276-6329-4fdc-b979-af4e7e7f6c8c" providerId="AD" clId="Web-{3B446CDF-BDBC-C105-211D-B71E26B47832}" dt="2025-09-13T20:57:08.168" v="174"/>
        <pc:sldMkLst>
          <pc:docMk/>
          <pc:sldMk cId="1758079826" sldId="271"/>
        </pc:sldMkLst>
      </pc:sldChg>
      <pc:sldChg chg="modSp mod modClrScheme chgLayout">
        <pc:chgData name="Pabich, Laura D." userId="S::laura.pabich@unitypoint.org::3b17b276-6329-4fdc-b979-af4e7e7f6c8c" providerId="AD" clId="Web-{3B446CDF-BDBC-C105-211D-B71E26B47832}" dt="2025-09-13T20:57:08.168" v="174"/>
        <pc:sldMkLst>
          <pc:docMk/>
          <pc:sldMk cId="2651933805" sldId="272"/>
        </pc:sldMkLst>
        <pc:spChg chg="mod ord">
          <ac:chgData name="Pabich, Laura D." userId="S::laura.pabich@unitypoint.org::3b17b276-6329-4fdc-b979-af4e7e7f6c8c" providerId="AD" clId="Web-{3B446CDF-BDBC-C105-211D-B71E26B47832}" dt="2025-09-13T20:57:08.168" v="174"/>
          <ac:spMkLst>
            <pc:docMk/>
            <pc:sldMk cId="2651933805" sldId="272"/>
            <ac:spMk id="2" creationId="{A3181573-ACFE-227D-1241-86350BB53702}"/>
          </ac:spMkLst>
        </pc:spChg>
      </pc:sldChg>
      <pc:sldChg chg="modSp mod modClrScheme chgLayout">
        <pc:chgData name="Pabich, Laura D." userId="S::laura.pabich@unitypoint.org::3b17b276-6329-4fdc-b979-af4e7e7f6c8c" providerId="AD" clId="Web-{3B446CDF-BDBC-C105-211D-B71E26B47832}" dt="2025-09-13T20:57:08.168" v="174"/>
        <pc:sldMkLst>
          <pc:docMk/>
          <pc:sldMk cId="3617670619" sldId="273"/>
        </pc:sldMkLst>
        <pc:spChg chg="mod ord">
          <ac:chgData name="Pabich, Laura D." userId="S::laura.pabich@unitypoint.org::3b17b276-6329-4fdc-b979-af4e7e7f6c8c" providerId="AD" clId="Web-{3B446CDF-BDBC-C105-211D-B71E26B47832}" dt="2025-09-13T20:57:08.168" v="174"/>
          <ac:spMkLst>
            <pc:docMk/>
            <pc:sldMk cId="3617670619" sldId="273"/>
            <ac:spMk id="2" creationId="{2AEFAACF-4291-00B8-5BA8-12C714DEFD58}"/>
          </ac:spMkLst>
        </pc:spChg>
        <pc:spChg chg="mod ord">
          <ac:chgData name="Pabich, Laura D." userId="S::laura.pabich@unitypoint.org::3b17b276-6329-4fdc-b979-af4e7e7f6c8c" providerId="AD" clId="Web-{3B446CDF-BDBC-C105-211D-B71E26B47832}" dt="2025-09-13T20:57:08.168" v="174"/>
          <ac:spMkLst>
            <pc:docMk/>
            <pc:sldMk cId="3617670619" sldId="273"/>
            <ac:spMk id="3" creationId="{5441726E-3D1B-F5E5-FCF8-8AC52F4E3D08}"/>
          </ac:spMkLst>
        </pc:spChg>
      </pc:sldChg>
      <pc:sldChg chg="modSp mod modClrScheme chgLayout">
        <pc:chgData name="Pabich, Laura D." userId="S::laura.pabich@unitypoint.org::3b17b276-6329-4fdc-b979-af4e7e7f6c8c" providerId="AD" clId="Web-{3B446CDF-BDBC-C105-211D-B71E26B47832}" dt="2025-09-13T20:57:08.168" v="174"/>
        <pc:sldMkLst>
          <pc:docMk/>
          <pc:sldMk cId="2220883614" sldId="274"/>
        </pc:sldMkLst>
        <pc:spChg chg="mod ord">
          <ac:chgData name="Pabich, Laura D." userId="S::laura.pabich@unitypoint.org::3b17b276-6329-4fdc-b979-af4e7e7f6c8c" providerId="AD" clId="Web-{3B446CDF-BDBC-C105-211D-B71E26B47832}" dt="2025-09-13T20:57:08.168" v="174"/>
          <ac:spMkLst>
            <pc:docMk/>
            <pc:sldMk cId="2220883614" sldId="274"/>
            <ac:spMk id="2" creationId="{8F54F121-9A89-DE53-4F7E-F703AADF55A6}"/>
          </ac:spMkLst>
        </pc:spChg>
        <pc:spChg chg="mod ord">
          <ac:chgData name="Pabich, Laura D." userId="S::laura.pabich@unitypoint.org::3b17b276-6329-4fdc-b979-af4e7e7f6c8c" providerId="AD" clId="Web-{3B446CDF-BDBC-C105-211D-B71E26B47832}" dt="2025-09-13T20:57:08.168" v="174"/>
          <ac:spMkLst>
            <pc:docMk/>
            <pc:sldMk cId="2220883614" sldId="274"/>
            <ac:spMk id="3" creationId="{0F15E1FE-CE62-71DA-E0CC-CDB6F8D52B95}"/>
          </ac:spMkLst>
        </pc:spChg>
      </pc:sldChg>
      <pc:sldChg chg="modSp mod modClrScheme chgLayout">
        <pc:chgData name="Pabich, Laura D." userId="S::laura.pabich@unitypoint.org::3b17b276-6329-4fdc-b979-af4e7e7f6c8c" providerId="AD" clId="Web-{3B446CDF-BDBC-C105-211D-B71E26B47832}" dt="2025-09-13T20:57:08.168" v="174"/>
        <pc:sldMkLst>
          <pc:docMk/>
          <pc:sldMk cId="964040650" sldId="275"/>
        </pc:sldMkLst>
        <pc:spChg chg="mod ord">
          <ac:chgData name="Pabich, Laura D." userId="S::laura.pabich@unitypoint.org::3b17b276-6329-4fdc-b979-af4e7e7f6c8c" providerId="AD" clId="Web-{3B446CDF-BDBC-C105-211D-B71E26B47832}" dt="2025-09-13T20:57:08.168" v="174"/>
          <ac:spMkLst>
            <pc:docMk/>
            <pc:sldMk cId="964040650" sldId="275"/>
            <ac:spMk id="2" creationId="{B5BB12AF-B05C-B5FF-CE7E-53258AC410E7}"/>
          </ac:spMkLst>
        </pc:spChg>
      </pc:sldChg>
      <pc:sldChg chg="modSp mod modClrScheme chgLayout">
        <pc:chgData name="Pabich, Laura D." userId="S::laura.pabich@unitypoint.org::3b17b276-6329-4fdc-b979-af4e7e7f6c8c" providerId="AD" clId="Web-{3B446CDF-BDBC-C105-211D-B71E26B47832}" dt="2025-09-13T20:57:08.168" v="174"/>
        <pc:sldMkLst>
          <pc:docMk/>
          <pc:sldMk cId="2937059627" sldId="276"/>
        </pc:sldMkLst>
        <pc:spChg chg="mod ord">
          <ac:chgData name="Pabich, Laura D." userId="S::laura.pabich@unitypoint.org::3b17b276-6329-4fdc-b979-af4e7e7f6c8c" providerId="AD" clId="Web-{3B446CDF-BDBC-C105-211D-B71E26B47832}" dt="2025-09-13T20:57:08.168" v="174"/>
          <ac:spMkLst>
            <pc:docMk/>
            <pc:sldMk cId="2937059627" sldId="276"/>
            <ac:spMk id="2" creationId="{E3432117-6E01-E982-B62F-B59EC6ACB811}"/>
          </ac:spMkLst>
        </pc:spChg>
        <pc:spChg chg="mod ord">
          <ac:chgData name="Pabich, Laura D." userId="S::laura.pabich@unitypoint.org::3b17b276-6329-4fdc-b979-af4e7e7f6c8c" providerId="AD" clId="Web-{3B446CDF-BDBC-C105-211D-B71E26B47832}" dt="2025-09-13T20:57:08.168" v="174"/>
          <ac:spMkLst>
            <pc:docMk/>
            <pc:sldMk cId="2937059627" sldId="276"/>
            <ac:spMk id="3" creationId="{18308FBA-E523-CC3F-3B51-007B844B4A63}"/>
          </ac:spMkLst>
        </pc:spChg>
      </pc:sldChg>
      <pc:sldChg chg="modSp mod modClrScheme chgLayout">
        <pc:chgData name="Pabich, Laura D." userId="S::laura.pabich@unitypoint.org::3b17b276-6329-4fdc-b979-af4e7e7f6c8c" providerId="AD" clId="Web-{3B446CDF-BDBC-C105-211D-B71E26B47832}" dt="2025-09-13T20:57:08.168" v="174"/>
        <pc:sldMkLst>
          <pc:docMk/>
          <pc:sldMk cId="1291449285" sldId="277"/>
        </pc:sldMkLst>
        <pc:spChg chg="mod ord">
          <ac:chgData name="Pabich, Laura D." userId="S::laura.pabich@unitypoint.org::3b17b276-6329-4fdc-b979-af4e7e7f6c8c" providerId="AD" clId="Web-{3B446CDF-BDBC-C105-211D-B71E26B47832}" dt="2025-09-13T20:57:08.168" v="174"/>
          <ac:spMkLst>
            <pc:docMk/>
            <pc:sldMk cId="1291449285" sldId="277"/>
            <ac:spMk id="2" creationId="{A36DCC53-D7FA-ACA8-EBB7-176EE4122517}"/>
          </ac:spMkLst>
        </pc:spChg>
        <pc:spChg chg="mod ord">
          <ac:chgData name="Pabich, Laura D." userId="S::laura.pabich@unitypoint.org::3b17b276-6329-4fdc-b979-af4e7e7f6c8c" providerId="AD" clId="Web-{3B446CDF-BDBC-C105-211D-B71E26B47832}" dt="2025-09-13T20:57:08.168" v="174"/>
          <ac:spMkLst>
            <pc:docMk/>
            <pc:sldMk cId="1291449285" sldId="277"/>
            <ac:spMk id="3" creationId="{327EC966-6BD1-C673-1AC7-9E0E8645E0DC}"/>
          </ac:spMkLst>
        </pc:spChg>
      </pc:sldChg>
      <pc:sldChg chg="modSp mod modClrScheme chgLayout">
        <pc:chgData name="Pabich, Laura D." userId="S::laura.pabich@unitypoint.org::3b17b276-6329-4fdc-b979-af4e7e7f6c8c" providerId="AD" clId="Web-{3B446CDF-BDBC-C105-211D-B71E26B47832}" dt="2025-09-13T20:57:08.168" v="174"/>
        <pc:sldMkLst>
          <pc:docMk/>
          <pc:sldMk cId="3847035796" sldId="278"/>
        </pc:sldMkLst>
        <pc:spChg chg="mod ord">
          <ac:chgData name="Pabich, Laura D." userId="S::laura.pabich@unitypoint.org::3b17b276-6329-4fdc-b979-af4e7e7f6c8c" providerId="AD" clId="Web-{3B446CDF-BDBC-C105-211D-B71E26B47832}" dt="2025-09-13T20:57:08.168" v="174"/>
          <ac:spMkLst>
            <pc:docMk/>
            <pc:sldMk cId="3847035796" sldId="278"/>
            <ac:spMk id="2" creationId="{590B830D-3C8D-9973-82B2-AF9FD5B4B579}"/>
          </ac:spMkLst>
        </pc:spChg>
        <pc:spChg chg="mod ord">
          <ac:chgData name="Pabich, Laura D." userId="S::laura.pabich@unitypoint.org::3b17b276-6329-4fdc-b979-af4e7e7f6c8c" providerId="AD" clId="Web-{3B446CDF-BDBC-C105-211D-B71E26B47832}" dt="2025-09-13T20:57:08.168" v="174"/>
          <ac:spMkLst>
            <pc:docMk/>
            <pc:sldMk cId="3847035796" sldId="278"/>
            <ac:spMk id="3" creationId="{9E934B5B-19ED-0F55-E27F-5E0BAB9C20E7}"/>
          </ac:spMkLst>
        </pc:spChg>
      </pc:sldChg>
      <pc:sldChg chg="modSp mod modClrScheme chgLayout">
        <pc:chgData name="Pabich, Laura D." userId="S::laura.pabich@unitypoint.org::3b17b276-6329-4fdc-b979-af4e7e7f6c8c" providerId="AD" clId="Web-{3B446CDF-BDBC-C105-211D-B71E26B47832}" dt="2025-09-13T20:57:08.168" v="174"/>
        <pc:sldMkLst>
          <pc:docMk/>
          <pc:sldMk cId="3833618028" sldId="279"/>
        </pc:sldMkLst>
      </pc:sldChg>
      <pc:sldChg chg="modSp mod modClrScheme chgLayout">
        <pc:chgData name="Pabich, Laura D." userId="S::laura.pabich@unitypoint.org::3b17b276-6329-4fdc-b979-af4e7e7f6c8c" providerId="AD" clId="Web-{3B446CDF-BDBC-C105-211D-B71E26B47832}" dt="2025-09-13T20:57:08.168" v="174"/>
        <pc:sldMkLst>
          <pc:docMk/>
          <pc:sldMk cId="950680978" sldId="280"/>
        </pc:sldMkLst>
      </pc:sldChg>
      <pc:sldChg chg="modSp mod modClrScheme chgLayout">
        <pc:chgData name="Pabich, Laura D." userId="S::laura.pabich@unitypoint.org::3b17b276-6329-4fdc-b979-af4e7e7f6c8c" providerId="AD" clId="Web-{3B446CDF-BDBC-C105-211D-B71E26B47832}" dt="2025-09-13T20:57:08.168" v="174"/>
        <pc:sldMkLst>
          <pc:docMk/>
          <pc:sldMk cId="3808173909" sldId="281"/>
        </pc:sldMkLst>
      </pc:sldChg>
      <pc:sldChg chg="modSp mod modClrScheme chgLayout">
        <pc:chgData name="Pabich, Laura D." userId="S::laura.pabich@unitypoint.org::3b17b276-6329-4fdc-b979-af4e7e7f6c8c" providerId="AD" clId="Web-{3B446CDF-BDBC-C105-211D-B71E26B47832}" dt="2025-09-13T20:57:08.168" v="174"/>
        <pc:sldMkLst>
          <pc:docMk/>
          <pc:sldMk cId="3254439141" sldId="282"/>
        </pc:sldMkLst>
        <pc:spChg chg="mod ord">
          <ac:chgData name="Pabich, Laura D." userId="S::laura.pabich@unitypoint.org::3b17b276-6329-4fdc-b979-af4e7e7f6c8c" providerId="AD" clId="Web-{3B446CDF-BDBC-C105-211D-B71E26B47832}" dt="2025-09-13T20:57:08.168" v="174"/>
          <ac:spMkLst>
            <pc:docMk/>
            <pc:sldMk cId="3254439141" sldId="282"/>
            <ac:spMk id="2" creationId="{5D9CE946-09DC-A8E2-0BA2-6BA3D9017A08}"/>
          </ac:spMkLst>
        </pc:spChg>
        <pc:spChg chg="mod ord">
          <ac:chgData name="Pabich, Laura D." userId="S::laura.pabich@unitypoint.org::3b17b276-6329-4fdc-b979-af4e7e7f6c8c" providerId="AD" clId="Web-{3B446CDF-BDBC-C105-211D-B71E26B47832}" dt="2025-09-13T20:57:08.168" v="174"/>
          <ac:spMkLst>
            <pc:docMk/>
            <pc:sldMk cId="3254439141" sldId="282"/>
            <ac:spMk id="3" creationId="{B7D2017E-EF26-C5B8-E0DA-5DF1DD11C35D}"/>
          </ac:spMkLst>
        </pc:spChg>
      </pc:sldChg>
      <pc:sldChg chg="modSp mod modClrScheme chgLayout">
        <pc:chgData name="Pabich, Laura D." userId="S::laura.pabich@unitypoint.org::3b17b276-6329-4fdc-b979-af4e7e7f6c8c" providerId="AD" clId="Web-{3B446CDF-BDBC-C105-211D-B71E26B47832}" dt="2025-09-13T20:57:08.168" v="174"/>
        <pc:sldMkLst>
          <pc:docMk/>
          <pc:sldMk cId="1421554871" sldId="283"/>
        </pc:sldMkLst>
        <pc:spChg chg="mod ord">
          <ac:chgData name="Pabich, Laura D." userId="S::laura.pabich@unitypoint.org::3b17b276-6329-4fdc-b979-af4e7e7f6c8c" providerId="AD" clId="Web-{3B446CDF-BDBC-C105-211D-B71E26B47832}" dt="2025-09-13T20:57:08.168" v="174"/>
          <ac:spMkLst>
            <pc:docMk/>
            <pc:sldMk cId="1421554871" sldId="283"/>
            <ac:spMk id="2" creationId="{840B6963-ADF7-6BC7-DCD4-A8194CBD83DA}"/>
          </ac:spMkLst>
        </pc:spChg>
        <pc:spChg chg="mod ord">
          <ac:chgData name="Pabich, Laura D." userId="S::laura.pabich@unitypoint.org::3b17b276-6329-4fdc-b979-af4e7e7f6c8c" providerId="AD" clId="Web-{3B446CDF-BDBC-C105-211D-B71E26B47832}" dt="2025-09-13T20:57:08.168" v="174"/>
          <ac:spMkLst>
            <pc:docMk/>
            <pc:sldMk cId="1421554871" sldId="283"/>
            <ac:spMk id="3" creationId="{AFFD68CB-3E8D-922C-880C-926937938A48}"/>
          </ac:spMkLst>
        </pc:spChg>
      </pc:sldChg>
      <pc:sldChg chg="modSp mod modClrScheme chgLayout">
        <pc:chgData name="Pabich, Laura D." userId="S::laura.pabich@unitypoint.org::3b17b276-6329-4fdc-b979-af4e7e7f6c8c" providerId="AD" clId="Web-{3B446CDF-BDBC-C105-211D-B71E26B47832}" dt="2025-09-13T20:57:08.168" v="174"/>
        <pc:sldMkLst>
          <pc:docMk/>
          <pc:sldMk cId="4226490841" sldId="284"/>
        </pc:sldMkLst>
        <pc:spChg chg="mod ord">
          <ac:chgData name="Pabich, Laura D." userId="S::laura.pabich@unitypoint.org::3b17b276-6329-4fdc-b979-af4e7e7f6c8c" providerId="AD" clId="Web-{3B446CDF-BDBC-C105-211D-B71E26B47832}" dt="2025-09-13T20:57:08.168" v="174"/>
          <ac:spMkLst>
            <pc:docMk/>
            <pc:sldMk cId="4226490841" sldId="284"/>
            <ac:spMk id="2" creationId="{B606FB7F-9053-7447-A543-BC94B95422CB}"/>
          </ac:spMkLst>
        </pc:spChg>
      </pc:sldChg>
      <pc:sldChg chg="modSp mod modClrScheme chgLayout">
        <pc:chgData name="Pabich, Laura D." userId="S::laura.pabich@unitypoint.org::3b17b276-6329-4fdc-b979-af4e7e7f6c8c" providerId="AD" clId="Web-{3B446CDF-BDBC-C105-211D-B71E26B47832}" dt="2025-09-13T20:57:08.168" v="174"/>
        <pc:sldMkLst>
          <pc:docMk/>
          <pc:sldMk cId="789100581" sldId="285"/>
        </pc:sldMkLst>
        <pc:spChg chg="mod ord">
          <ac:chgData name="Pabich, Laura D." userId="S::laura.pabich@unitypoint.org::3b17b276-6329-4fdc-b979-af4e7e7f6c8c" providerId="AD" clId="Web-{3B446CDF-BDBC-C105-211D-B71E26B47832}" dt="2025-09-13T20:57:08.168" v="174"/>
          <ac:spMkLst>
            <pc:docMk/>
            <pc:sldMk cId="789100581" sldId="285"/>
            <ac:spMk id="2" creationId="{149253B6-A0AA-4985-AE75-D182602E0DA8}"/>
          </ac:spMkLst>
        </pc:spChg>
        <pc:spChg chg="mod ord">
          <ac:chgData name="Pabich, Laura D." userId="S::laura.pabich@unitypoint.org::3b17b276-6329-4fdc-b979-af4e7e7f6c8c" providerId="AD" clId="Web-{3B446CDF-BDBC-C105-211D-B71E26B47832}" dt="2025-09-13T20:57:08.168" v="174"/>
          <ac:spMkLst>
            <pc:docMk/>
            <pc:sldMk cId="789100581" sldId="285"/>
            <ac:spMk id="3" creationId="{C1814111-F97B-CB06-DAC9-66B4CBC85005}"/>
          </ac:spMkLst>
        </pc:spChg>
      </pc:sldChg>
      <pc:sldChg chg="modSp mod modClrScheme chgLayout">
        <pc:chgData name="Pabich, Laura D." userId="S::laura.pabich@unitypoint.org::3b17b276-6329-4fdc-b979-af4e7e7f6c8c" providerId="AD" clId="Web-{3B446CDF-BDBC-C105-211D-B71E26B47832}" dt="2025-09-13T20:57:08.168" v="174"/>
        <pc:sldMkLst>
          <pc:docMk/>
          <pc:sldMk cId="1314160022" sldId="286"/>
        </pc:sldMkLst>
        <pc:spChg chg="mod ord">
          <ac:chgData name="Pabich, Laura D." userId="S::laura.pabich@unitypoint.org::3b17b276-6329-4fdc-b979-af4e7e7f6c8c" providerId="AD" clId="Web-{3B446CDF-BDBC-C105-211D-B71E26B47832}" dt="2025-09-13T20:57:08.168" v="174"/>
          <ac:spMkLst>
            <pc:docMk/>
            <pc:sldMk cId="1314160022" sldId="286"/>
            <ac:spMk id="2" creationId="{4B59FF3E-8986-3B55-1D63-43F4E3A2FE39}"/>
          </ac:spMkLst>
        </pc:spChg>
      </pc:sldChg>
      <pc:sldChg chg="mod modClrScheme chgLayout">
        <pc:chgData name="Pabich, Laura D." userId="S::laura.pabich@unitypoint.org::3b17b276-6329-4fdc-b979-af4e7e7f6c8c" providerId="AD" clId="Web-{3B446CDF-BDBC-C105-211D-B71E26B47832}" dt="2025-09-13T20:57:08.168" v="174"/>
        <pc:sldMkLst>
          <pc:docMk/>
          <pc:sldMk cId="2905973356" sldId="287"/>
        </pc:sldMkLst>
      </pc:sldChg>
      <pc:sldChg chg="modSp mod modClrScheme chgLayout">
        <pc:chgData name="Pabich, Laura D." userId="S::laura.pabich@unitypoint.org::3b17b276-6329-4fdc-b979-af4e7e7f6c8c" providerId="AD" clId="Web-{3B446CDF-BDBC-C105-211D-B71E26B47832}" dt="2025-09-13T20:57:08.168" v="174"/>
        <pc:sldMkLst>
          <pc:docMk/>
          <pc:sldMk cId="3391350101" sldId="288"/>
        </pc:sldMkLst>
        <pc:spChg chg="mod ord">
          <ac:chgData name="Pabich, Laura D." userId="S::laura.pabich@unitypoint.org::3b17b276-6329-4fdc-b979-af4e7e7f6c8c" providerId="AD" clId="Web-{3B446CDF-BDBC-C105-211D-B71E26B47832}" dt="2025-09-13T20:57:08.168" v="174"/>
          <ac:spMkLst>
            <pc:docMk/>
            <pc:sldMk cId="3391350101" sldId="288"/>
            <ac:spMk id="2" creationId="{2BB1A6CF-2BA4-66B0-14F1-B5A3998B766F}"/>
          </ac:spMkLst>
        </pc:spChg>
      </pc:sldChg>
      <pc:sldChg chg="modSp mod modClrScheme chgLayout">
        <pc:chgData name="Pabich, Laura D." userId="S::laura.pabich@unitypoint.org::3b17b276-6329-4fdc-b979-af4e7e7f6c8c" providerId="AD" clId="Web-{3B446CDF-BDBC-C105-211D-B71E26B47832}" dt="2025-09-13T20:57:08.168" v="174"/>
        <pc:sldMkLst>
          <pc:docMk/>
          <pc:sldMk cId="912742085" sldId="289"/>
        </pc:sldMkLst>
        <pc:spChg chg="mod ord">
          <ac:chgData name="Pabich, Laura D." userId="S::laura.pabich@unitypoint.org::3b17b276-6329-4fdc-b979-af4e7e7f6c8c" providerId="AD" clId="Web-{3B446CDF-BDBC-C105-211D-B71E26B47832}" dt="2025-09-13T20:57:08.168" v="174"/>
          <ac:spMkLst>
            <pc:docMk/>
            <pc:sldMk cId="912742085" sldId="289"/>
            <ac:spMk id="2" creationId="{22F248DB-14E6-B4E6-2540-910B7E63DB95}"/>
          </ac:spMkLst>
        </pc:spChg>
      </pc:sldChg>
      <pc:sldChg chg="addSp modSp mod setBg modClrScheme chgLayout">
        <pc:chgData name="Pabich, Laura D." userId="S::laura.pabich@unitypoint.org::3b17b276-6329-4fdc-b979-af4e7e7f6c8c" providerId="AD" clId="Web-{3B446CDF-BDBC-C105-211D-B71E26B47832}" dt="2025-09-13T21:08:31.428" v="252" actId="20577"/>
        <pc:sldMkLst>
          <pc:docMk/>
          <pc:sldMk cId="3000473675" sldId="290"/>
        </pc:sldMkLst>
        <pc:spChg chg="mod ord">
          <ac:chgData name="Pabich, Laura D." userId="S::laura.pabich@unitypoint.org::3b17b276-6329-4fdc-b979-af4e7e7f6c8c" providerId="AD" clId="Web-{3B446CDF-BDBC-C105-211D-B71E26B47832}" dt="2025-09-13T21:07:55.772" v="230"/>
          <ac:spMkLst>
            <pc:docMk/>
            <pc:sldMk cId="3000473675" sldId="290"/>
            <ac:spMk id="2" creationId="{A463A90C-1C79-D2B7-20FE-60A60998C507}"/>
          </ac:spMkLst>
        </pc:spChg>
        <pc:spChg chg="mod ord">
          <ac:chgData name="Pabich, Laura D." userId="S::laura.pabich@unitypoint.org::3b17b276-6329-4fdc-b979-af4e7e7f6c8c" providerId="AD" clId="Web-{3B446CDF-BDBC-C105-211D-B71E26B47832}" dt="2025-09-13T21:08:31.428" v="252" actId="20577"/>
          <ac:spMkLst>
            <pc:docMk/>
            <pc:sldMk cId="3000473675" sldId="290"/>
            <ac:spMk id="3" creationId="{9E901920-0742-D67B-1275-9720B44BA917}"/>
          </ac:spMkLst>
        </pc:spChg>
        <pc:picChg chg="add mod">
          <ac:chgData name="Pabich, Laura D." userId="S::laura.pabich@unitypoint.org::3b17b276-6329-4fdc-b979-af4e7e7f6c8c" providerId="AD" clId="Web-{3B446CDF-BDBC-C105-211D-B71E26B47832}" dt="2025-09-13T21:07:55.772" v="230"/>
          <ac:picMkLst>
            <pc:docMk/>
            <pc:sldMk cId="3000473675" sldId="290"/>
            <ac:picMk id="4" creationId="{5D500E94-3291-3465-AFD7-1DC3237184B7}"/>
          </ac:picMkLst>
        </pc:picChg>
      </pc:sldChg>
      <pc:sldChg chg="modSp mod modClrScheme chgLayout">
        <pc:chgData name="Pabich, Laura D." userId="S::laura.pabich@unitypoint.org::3b17b276-6329-4fdc-b979-af4e7e7f6c8c" providerId="AD" clId="Web-{3B446CDF-BDBC-C105-211D-B71E26B47832}" dt="2025-09-13T21:13:28.632" v="435" actId="20577"/>
        <pc:sldMkLst>
          <pc:docMk/>
          <pc:sldMk cId="1172240613" sldId="291"/>
        </pc:sldMkLst>
      </pc:sldChg>
      <pc:sldChg chg="modSp mod modClrScheme chgLayout">
        <pc:chgData name="Pabich, Laura D." userId="S::laura.pabich@unitypoint.org::3b17b276-6329-4fdc-b979-af4e7e7f6c8c" providerId="AD" clId="Web-{3B446CDF-BDBC-C105-211D-B71E26B47832}" dt="2025-09-13T21:15:37.165" v="461" actId="20577"/>
        <pc:sldMkLst>
          <pc:docMk/>
          <pc:sldMk cId="813979234" sldId="292"/>
        </pc:sldMkLst>
        <pc:spChg chg="mod ord">
          <ac:chgData name="Pabich, Laura D." userId="S::laura.pabich@unitypoint.org::3b17b276-6329-4fdc-b979-af4e7e7f6c8c" providerId="AD" clId="Web-{3B446CDF-BDBC-C105-211D-B71E26B47832}" dt="2025-09-13T20:57:08.168" v="174"/>
          <ac:spMkLst>
            <pc:docMk/>
            <pc:sldMk cId="813979234" sldId="292"/>
            <ac:spMk id="2" creationId="{EE4EB12F-A0AB-5D10-455F-CDDAB3F3B635}"/>
          </ac:spMkLst>
        </pc:spChg>
        <pc:spChg chg="mod ord">
          <ac:chgData name="Pabich, Laura D." userId="S::laura.pabich@unitypoint.org::3b17b276-6329-4fdc-b979-af4e7e7f6c8c" providerId="AD" clId="Web-{3B446CDF-BDBC-C105-211D-B71E26B47832}" dt="2025-09-13T21:15:37.165" v="461" actId="20577"/>
          <ac:spMkLst>
            <pc:docMk/>
            <pc:sldMk cId="813979234" sldId="292"/>
            <ac:spMk id="3" creationId="{0E89A8AC-F69A-840C-B205-A0DB2600845F}"/>
          </ac:spMkLst>
        </pc:spChg>
      </pc:sldChg>
      <pc:sldChg chg="modSp mod ord modClrScheme chgLayout">
        <pc:chgData name="Pabich, Laura D." userId="S::laura.pabich@unitypoint.org::3b17b276-6329-4fdc-b979-af4e7e7f6c8c" providerId="AD" clId="Web-{3B446CDF-BDBC-C105-211D-B71E26B47832}" dt="2025-09-13T21:13:01.882" v="434" actId="20577"/>
        <pc:sldMkLst>
          <pc:docMk/>
          <pc:sldMk cId="365331372" sldId="293"/>
        </pc:sldMkLst>
        <pc:spChg chg="mod ord">
          <ac:chgData name="Pabich, Laura D." userId="S::laura.pabich@unitypoint.org::3b17b276-6329-4fdc-b979-af4e7e7f6c8c" providerId="AD" clId="Web-{3B446CDF-BDBC-C105-211D-B71E26B47832}" dt="2025-09-13T21:12:08.523" v="389" actId="20577"/>
          <ac:spMkLst>
            <pc:docMk/>
            <pc:sldMk cId="365331372" sldId="293"/>
            <ac:spMk id="2" creationId="{135F8CF2-6062-10CF-02C1-878CFB0CA876}"/>
          </ac:spMkLst>
        </pc:spChg>
      </pc:sldChg>
      <pc:sldChg chg="modSp mod modClrScheme chgLayout">
        <pc:chgData name="Pabich, Laura D." userId="S::laura.pabich@unitypoint.org::3b17b276-6329-4fdc-b979-af4e7e7f6c8c" providerId="AD" clId="Web-{3B446CDF-BDBC-C105-211D-B71E26B47832}" dt="2025-09-13T20:57:08.168" v="174"/>
        <pc:sldMkLst>
          <pc:docMk/>
          <pc:sldMk cId="1447175445" sldId="294"/>
        </pc:sldMkLst>
        <pc:spChg chg="mod ord">
          <ac:chgData name="Pabich, Laura D." userId="S::laura.pabich@unitypoint.org::3b17b276-6329-4fdc-b979-af4e7e7f6c8c" providerId="AD" clId="Web-{3B446CDF-BDBC-C105-211D-B71E26B47832}" dt="2025-09-13T20:57:08.168" v="174"/>
          <ac:spMkLst>
            <pc:docMk/>
            <pc:sldMk cId="1447175445" sldId="294"/>
            <ac:spMk id="2" creationId="{6B08869A-5088-4A94-3CC3-1A3026BC214E}"/>
          </ac:spMkLst>
        </pc:spChg>
      </pc:sldChg>
      <pc:sldChg chg="modSp mod modClrScheme chgLayout">
        <pc:chgData name="Pabich, Laura D." userId="S::laura.pabich@unitypoint.org::3b17b276-6329-4fdc-b979-af4e7e7f6c8c" providerId="AD" clId="Web-{3B446CDF-BDBC-C105-211D-B71E26B47832}" dt="2025-09-13T20:57:08.168" v="174"/>
        <pc:sldMkLst>
          <pc:docMk/>
          <pc:sldMk cId="617237027" sldId="295"/>
        </pc:sldMkLst>
      </pc:sldChg>
      <pc:sldChg chg="modSp mod modClrScheme chgLayout">
        <pc:chgData name="Pabich, Laura D." userId="S::laura.pabich@unitypoint.org::3b17b276-6329-4fdc-b979-af4e7e7f6c8c" providerId="AD" clId="Web-{3B446CDF-BDBC-C105-211D-B71E26B47832}" dt="2025-09-13T20:57:08.168" v="174"/>
        <pc:sldMkLst>
          <pc:docMk/>
          <pc:sldMk cId="3986228922" sldId="296"/>
        </pc:sldMkLst>
        <pc:spChg chg="mod ord">
          <ac:chgData name="Pabich, Laura D." userId="S::laura.pabich@unitypoint.org::3b17b276-6329-4fdc-b979-af4e7e7f6c8c" providerId="AD" clId="Web-{3B446CDF-BDBC-C105-211D-B71E26B47832}" dt="2025-09-13T20:57:08.168" v="174"/>
          <ac:spMkLst>
            <pc:docMk/>
            <pc:sldMk cId="3986228922" sldId="296"/>
            <ac:spMk id="2" creationId="{4CB8A68A-105E-E8C0-9BDC-748A04CB5081}"/>
          </ac:spMkLst>
        </pc:spChg>
        <pc:spChg chg="mod ord">
          <ac:chgData name="Pabich, Laura D." userId="S::laura.pabich@unitypoint.org::3b17b276-6329-4fdc-b979-af4e7e7f6c8c" providerId="AD" clId="Web-{3B446CDF-BDBC-C105-211D-B71E26B47832}" dt="2025-09-13T20:57:08.168" v="174"/>
          <ac:spMkLst>
            <pc:docMk/>
            <pc:sldMk cId="3986228922" sldId="296"/>
            <ac:spMk id="3" creationId="{F83DA046-6A65-D1A9-4EB5-97F543EB019A}"/>
          </ac:spMkLst>
        </pc:spChg>
      </pc:sldChg>
      <pc:sldChg chg="modSp mod modClrScheme chgLayout">
        <pc:chgData name="Pabich, Laura D." userId="S::laura.pabich@unitypoint.org::3b17b276-6329-4fdc-b979-af4e7e7f6c8c" providerId="AD" clId="Web-{3B446CDF-BDBC-C105-211D-B71E26B47832}" dt="2025-09-13T20:57:08.168" v="174"/>
        <pc:sldMkLst>
          <pc:docMk/>
          <pc:sldMk cId="2954523493" sldId="297"/>
        </pc:sldMkLst>
        <pc:spChg chg="mod ord">
          <ac:chgData name="Pabich, Laura D." userId="S::laura.pabich@unitypoint.org::3b17b276-6329-4fdc-b979-af4e7e7f6c8c" providerId="AD" clId="Web-{3B446CDF-BDBC-C105-211D-B71E26B47832}" dt="2025-09-13T20:57:08.168" v="174"/>
          <ac:spMkLst>
            <pc:docMk/>
            <pc:sldMk cId="2954523493" sldId="297"/>
            <ac:spMk id="2" creationId="{65DD0A03-0F15-F59A-000D-E8CCA2C41BC3}"/>
          </ac:spMkLst>
        </pc:spChg>
      </pc:sldChg>
      <pc:sldChg chg="modSp mod modClrScheme chgLayout">
        <pc:chgData name="Pabich, Laura D." userId="S::laura.pabich@unitypoint.org::3b17b276-6329-4fdc-b979-af4e7e7f6c8c" providerId="AD" clId="Web-{3B446CDF-BDBC-C105-211D-B71E26B47832}" dt="2025-09-13T20:57:08.168" v="174"/>
        <pc:sldMkLst>
          <pc:docMk/>
          <pc:sldMk cId="3642249215" sldId="298"/>
        </pc:sldMkLst>
      </pc:sldChg>
      <pc:sldChg chg="modSp mod modClrScheme chgLayout">
        <pc:chgData name="Pabich, Laura D." userId="S::laura.pabich@unitypoint.org::3b17b276-6329-4fdc-b979-af4e7e7f6c8c" providerId="AD" clId="Web-{3B446CDF-BDBC-C105-211D-B71E26B47832}" dt="2025-09-13T20:57:08.168" v="174"/>
        <pc:sldMkLst>
          <pc:docMk/>
          <pc:sldMk cId="21025712" sldId="299"/>
        </pc:sldMkLst>
      </pc:sldChg>
      <pc:sldChg chg="modSp mod modClrScheme chgLayout">
        <pc:chgData name="Pabich, Laura D." userId="S::laura.pabich@unitypoint.org::3b17b276-6329-4fdc-b979-af4e7e7f6c8c" providerId="AD" clId="Web-{3B446CDF-BDBC-C105-211D-B71E26B47832}" dt="2025-09-13T20:57:08.168" v="174"/>
        <pc:sldMkLst>
          <pc:docMk/>
          <pc:sldMk cId="95223197" sldId="300"/>
        </pc:sldMkLst>
        <pc:spChg chg="mod ord">
          <ac:chgData name="Pabich, Laura D." userId="S::laura.pabich@unitypoint.org::3b17b276-6329-4fdc-b979-af4e7e7f6c8c" providerId="AD" clId="Web-{3B446CDF-BDBC-C105-211D-B71E26B47832}" dt="2025-09-13T20:57:08.168" v="174"/>
          <ac:spMkLst>
            <pc:docMk/>
            <pc:sldMk cId="95223197" sldId="300"/>
            <ac:spMk id="2" creationId="{1E33BF93-6DC6-9295-F1D0-D17633794926}"/>
          </ac:spMkLst>
        </pc:spChg>
      </pc:sldChg>
      <pc:sldChg chg="mod modClrScheme chgLayout">
        <pc:chgData name="Pabich, Laura D." userId="S::laura.pabich@unitypoint.org::3b17b276-6329-4fdc-b979-af4e7e7f6c8c" providerId="AD" clId="Web-{3B446CDF-BDBC-C105-211D-B71E26B47832}" dt="2025-09-13T20:57:08.168" v="174"/>
        <pc:sldMkLst>
          <pc:docMk/>
          <pc:sldMk cId="228344770" sldId="302"/>
        </pc:sldMkLst>
      </pc:sldChg>
      <pc:sldChg chg="delSp modSp mod modClrScheme delDesignElem chgLayout">
        <pc:chgData name="Pabich, Laura D." userId="S::laura.pabich@unitypoint.org::3b17b276-6329-4fdc-b979-af4e7e7f6c8c" providerId="AD" clId="Web-{3B446CDF-BDBC-C105-211D-B71E26B47832}" dt="2025-09-13T21:14:19.852" v="456" actId="1076"/>
        <pc:sldMkLst>
          <pc:docMk/>
          <pc:sldMk cId="3710611421" sldId="303"/>
        </pc:sldMkLst>
        <pc:picChg chg="mod">
          <ac:chgData name="Pabich, Laura D." userId="S::laura.pabich@unitypoint.org::3b17b276-6329-4fdc-b979-af4e7e7f6c8c" providerId="AD" clId="Web-{3B446CDF-BDBC-C105-211D-B71E26B47832}" dt="2025-09-13T21:14:19.852" v="456" actId="1076"/>
          <ac:picMkLst>
            <pc:docMk/>
            <pc:sldMk cId="3710611421" sldId="303"/>
            <ac:picMk id="2" creationId="{B8A36CD4-1D9E-22A7-F095-D7AF6BEA34C7}"/>
          </ac:picMkLst>
        </pc:picChg>
      </pc:sldChg>
      <pc:sldChg chg="modSp mod modClrScheme chgLayout">
        <pc:chgData name="Pabich, Laura D." userId="S::laura.pabich@unitypoint.org::3b17b276-6329-4fdc-b979-af4e7e7f6c8c" providerId="AD" clId="Web-{3B446CDF-BDBC-C105-211D-B71E26B47832}" dt="2025-09-13T20:57:08.168" v="174"/>
        <pc:sldMkLst>
          <pc:docMk/>
          <pc:sldMk cId="3672709208" sldId="304"/>
        </pc:sldMkLst>
      </pc:sldChg>
      <pc:sldChg chg="modSp mod modClrScheme chgLayout">
        <pc:chgData name="Pabich, Laura D." userId="S::laura.pabich@unitypoint.org::3b17b276-6329-4fdc-b979-af4e7e7f6c8c" providerId="AD" clId="Web-{3B446CDF-BDBC-C105-211D-B71E26B47832}" dt="2025-09-13T20:57:08.168" v="174"/>
        <pc:sldMkLst>
          <pc:docMk/>
          <pc:sldMk cId="4219811233" sldId="305"/>
        </pc:sldMkLst>
        <pc:spChg chg="mod ord">
          <ac:chgData name="Pabich, Laura D." userId="S::laura.pabich@unitypoint.org::3b17b276-6329-4fdc-b979-af4e7e7f6c8c" providerId="AD" clId="Web-{3B446CDF-BDBC-C105-211D-B71E26B47832}" dt="2025-09-13T20:57:08.168" v="174"/>
          <ac:spMkLst>
            <pc:docMk/>
            <pc:sldMk cId="4219811233" sldId="305"/>
            <ac:spMk id="2" creationId="{2A417BC5-E12C-8390-7025-BA640DDB7459}"/>
          </ac:spMkLst>
        </pc:spChg>
        <pc:spChg chg="mod ord">
          <ac:chgData name="Pabich, Laura D." userId="S::laura.pabich@unitypoint.org::3b17b276-6329-4fdc-b979-af4e7e7f6c8c" providerId="AD" clId="Web-{3B446CDF-BDBC-C105-211D-B71E26B47832}" dt="2025-09-13T20:57:08.168" v="174"/>
          <ac:spMkLst>
            <pc:docMk/>
            <pc:sldMk cId="4219811233" sldId="305"/>
            <ac:spMk id="3" creationId="{1004A888-9B3B-16B8-07C5-4C355A21C64A}"/>
          </ac:spMkLst>
        </pc:spChg>
      </pc:sldChg>
      <pc:sldChg chg="modSp mod modClrScheme chgLayout">
        <pc:chgData name="Pabich, Laura D." userId="S::laura.pabich@unitypoint.org::3b17b276-6329-4fdc-b979-af4e7e7f6c8c" providerId="AD" clId="Web-{3B446CDF-BDBC-C105-211D-B71E26B47832}" dt="2025-09-13T20:57:08.168" v="174"/>
        <pc:sldMkLst>
          <pc:docMk/>
          <pc:sldMk cId="1166127213" sldId="306"/>
        </pc:sldMkLst>
        <pc:spChg chg="mod ord">
          <ac:chgData name="Pabich, Laura D." userId="S::laura.pabich@unitypoint.org::3b17b276-6329-4fdc-b979-af4e7e7f6c8c" providerId="AD" clId="Web-{3B446CDF-BDBC-C105-211D-B71E26B47832}" dt="2025-09-13T20:57:08.168" v="174"/>
          <ac:spMkLst>
            <pc:docMk/>
            <pc:sldMk cId="1166127213" sldId="306"/>
            <ac:spMk id="2" creationId="{63E8229A-2025-21F4-F4E6-391411FE50B3}"/>
          </ac:spMkLst>
        </pc:spChg>
      </pc:sldChg>
      <pc:sldChg chg="modSp mod modClrScheme chgLayout">
        <pc:chgData name="Pabich, Laura D." userId="S::laura.pabich@unitypoint.org::3b17b276-6329-4fdc-b979-af4e7e7f6c8c" providerId="AD" clId="Web-{3B446CDF-BDBC-C105-211D-B71E26B47832}" dt="2025-09-13T20:57:08.168" v="174"/>
        <pc:sldMkLst>
          <pc:docMk/>
          <pc:sldMk cId="1143404781" sldId="307"/>
        </pc:sldMkLst>
      </pc:sldChg>
      <pc:sldChg chg="modSp mod modClrScheme chgLayout">
        <pc:chgData name="Pabich, Laura D." userId="S::laura.pabich@unitypoint.org::3b17b276-6329-4fdc-b979-af4e7e7f6c8c" providerId="AD" clId="Web-{3B446CDF-BDBC-C105-211D-B71E26B47832}" dt="2025-09-13T20:57:08.168" v="174"/>
        <pc:sldMkLst>
          <pc:docMk/>
          <pc:sldMk cId="2433366967" sldId="308"/>
        </pc:sldMkLst>
        <pc:spChg chg="mod ord">
          <ac:chgData name="Pabich, Laura D." userId="S::laura.pabich@unitypoint.org::3b17b276-6329-4fdc-b979-af4e7e7f6c8c" providerId="AD" clId="Web-{3B446CDF-BDBC-C105-211D-B71E26B47832}" dt="2025-09-13T20:57:08.168" v="174"/>
          <ac:spMkLst>
            <pc:docMk/>
            <pc:sldMk cId="2433366967" sldId="308"/>
            <ac:spMk id="2" creationId="{B9D65E64-2ABA-2ECA-C05D-1A45AF2D5DB8}"/>
          </ac:spMkLst>
        </pc:spChg>
        <pc:spChg chg="mod ord">
          <ac:chgData name="Pabich, Laura D." userId="S::laura.pabich@unitypoint.org::3b17b276-6329-4fdc-b979-af4e7e7f6c8c" providerId="AD" clId="Web-{3B446CDF-BDBC-C105-211D-B71E26B47832}" dt="2025-09-13T20:57:08.168" v="174"/>
          <ac:spMkLst>
            <pc:docMk/>
            <pc:sldMk cId="2433366967" sldId="308"/>
            <ac:spMk id="3" creationId="{BE814A8B-018F-D593-207F-6069E01E6ED2}"/>
          </ac:spMkLst>
        </pc:spChg>
      </pc:sldChg>
      <pc:sldChg chg="modSp mod modClrScheme chgLayout">
        <pc:chgData name="Pabich, Laura D." userId="S::laura.pabich@unitypoint.org::3b17b276-6329-4fdc-b979-af4e7e7f6c8c" providerId="AD" clId="Web-{3B446CDF-BDBC-C105-211D-B71E26B47832}" dt="2025-09-13T20:57:08.168" v="174"/>
        <pc:sldMkLst>
          <pc:docMk/>
          <pc:sldMk cId="1919534966" sldId="309"/>
        </pc:sldMkLst>
      </pc:sldChg>
      <pc:sldChg chg="modSp mod modClrScheme chgLayout">
        <pc:chgData name="Pabich, Laura D." userId="S::laura.pabich@unitypoint.org::3b17b276-6329-4fdc-b979-af4e7e7f6c8c" providerId="AD" clId="Web-{3B446CDF-BDBC-C105-211D-B71E26B47832}" dt="2025-09-13T20:57:08.168" v="174"/>
        <pc:sldMkLst>
          <pc:docMk/>
          <pc:sldMk cId="102598232" sldId="310"/>
        </pc:sldMkLst>
      </pc:sldChg>
      <pc:sldChg chg="modSp mod modClrScheme chgLayout">
        <pc:chgData name="Pabich, Laura D." userId="S::laura.pabich@unitypoint.org::3b17b276-6329-4fdc-b979-af4e7e7f6c8c" providerId="AD" clId="Web-{3B446CDF-BDBC-C105-211D-B71E26B47832}" dt="2025-09-13T20:57:08.168" v="174"/>
        <pc:sldMkLst>
          <pc:docMk/>
          <pc:sldMk cId="993056822" sldId="311"/>
        </pc:sldMkLst>
        <pc:spChg chg="mod ord">
          <ac:chgData name="Pabich, Laura D." userId="S::laura.pabich@unitypoint.org::3b17b276-6329-4fdc-b979-af4e7e7f6c8c" providerId="AD" clId="Web-{3B446CDF-BDBC-C105-211D-B71E26B47832}" dt="2025-09-13T20:57:08.168" v="174"/>
          <ac:spMkLst>
            <pc:docMk/>
            <pc:sldMk cId="993056822" sldId="311"/>
            <ac:spMk id="2" creationId="{FA14D2F8-F62E-014D-AC27-C241D42CF9B3}"/>
          </ac:spMkLst>
        </pc:spChg>
        <pc:spChg chg="mod ord">
          <ac:chgData name="Pabich, Laura D." userId="S::laura.pabich@unitypoint.org::3b17b276-6329-4fdc-b979-af4e7e7f6c8c" providerId="AD" clId="Web-{3B446CDF-BDBC-C105-211D-B71E26B47832}" dt="2025-09-13T20:57:08.168" v="174"/>
          <ac:spMkLst>
            <pc:docMk/>
            <pc:sldMk cId="993056822" sldId="311"/>
            <ac:spMk id="3" creationId="{56326D33-B381-1EC6-6BFD-657C54F37DB4}"/>
          </ac:spMkLst>
        </pc:spChg>
      </pc:sldChg>
      <pc:sldChg chg="modSp mod modClrScheme chgLayout">
        <pc:chgData name="Pabich, Laura D." userId="S::laura.pabich@unitypoint.org::3b17b276-6329-4fdc-b979-af4e7e7f6c8c" providerId="AD" clId="Web-{3B446CDF-BDBC-C105-211D-B71E26B47832}" dt="2025-09-13T20:57:08.168" v="174"/>
        <pc:sldMkLst>
          <pc:docMk/>
          <pc:sldMk cId="2627723287" sldId="312"/>
        </pc:sldMkLst>
      </pc:sldChg>
      <pc:sldChg chg="modSp mod modClrScheme chgLayout">
        <pc:chgData name="Pabich, Laura D." userId="S::laura.pabich@unitypoint.org::3b17b276-6329-4fdc-b979-af4e7e7f6c8c" providerId="AD" clId="Web-{3B446CDF-BDBC-C105-211D-B71E26B47832}" dt="2025-09-13T20:57:08.168" v="174"/>
        <pc:sldMkLst>
          <pc:docMk/>
          <pc:sldMk cId="1088029861" sldId="313"/>
        </pc:sldMkLst>
      </pc:sldChg>
      <pc:sldChg chg="modSp mod modClrScheme chgLayout">
        <pc:chgData name="Pabich, Laura D." userId="S::laura.pabich@unitypoint.org::3b17b276-6329-4fdc-b979-af4e7e7f6c8c" providerId="AD" clId="Web-{3B446CDF-BDBC-C105-211D-B71E26B47832}" dt="2025-09-13T20:57:08.168" v="174"/>
        <pc:sldMkLst>
          <pc:docMk/>
          <pc:sldMk cId="2141457976" sldId="314"/>
        </pc:sldMkLst>
      </pc:sldChg>
      <pc:sldChg chg="modSp mod modClrScheme chgLayout">
        <pc:chgData name="Pabich, Laura D." userId="S::laura.pabich@unitypoint.org::3b17b276-6329-4fdc-b979-af4e7e7f6c8c" providerId="AD" clId="Web-{3B446CDF-BDBC-C105-211D-B71E26B47832}" dt="2025-09-13T20:57:08.168" v="174"/>
        <pc:sldMkLst>
          <pc:docMk/>
          <pc:sldMk cId="1818498011" sldId="315"/>
        </pc:sldMkLst>
      </pc:sldChg>
      <pc:sldChg chg="modSp mod modClrScheme chgLayout">
        <pc:chgData name="Pabich, Laura D." userId="S::laura.pabich@unitypoint.org::3b17b276-6329-4fdc-b979-af4e7e7f6c8c" providerId="AD" clId="Web-{3B446CDF-BDBC-C105-211D-B71E26B47832}" dt="2025-09-13T20:57:08.168" v="174"/>
        <pc:sldMkLst>
          <pc:docMk/>
          <pc:sldMk cId="4190507905" sldId="316"/>
        </pc:sldMkLst>
        <pc:spChg chg="mod ord">
          <ac:chgData name="Pabich, Laura D." userId="S::laura.pabich@unitypoint.org::3b17b276-6329-4fdc-b979-af4e7e7f6c8c" providerId="AD" clId="Web-{3B446CDF-BDBC-C105-211D-B71E26B47832}" dt="2025-09-13T20:57:08.168" v="174"/>
          <ac:spMkLst>
            <pc:docMk/>
            <pc:sldMk cId="4190507905" sldId="316"/>
            <ac:spMk id="2" creationId="{132AEBA8-085A-743E-0CED-CB038CAF25B1}"/>
          </ac:spMkLst>
        </pc:spChg>
        <pc:spChg chg="mod ord">
          <ac:chgData name="Pabich, Laura D." userId="S::laura.pabich@unitypoint.org::3b17b276-6329-4fdc-b979-af4e7e7f6c8c" providerId="AD" clId="Web-{3B446CDF-BDBC-C105-211D-B71E26B47832}" dt="2025-09-13T20:57:08.168" v="174"/>
          <ac:spMkLst>
            <pc:docMk/>
            <pc:sldMk cId="4190507905" sldId="316"/>
            <ac:spMk id="3" creationId="{849C819A-5FF6-9DC0-E8B2-6C49075D8A91}"/>
          </ac:spMkLst>
        </pc:spChg>
      </pc:sldChg>
      <pc:sldChg chg="modSp mod modClrScheme chgLayout">
        <pc:chgData name="Pabich, Laura D." userId="S::laura.pabich@unitypoint.org::3b17b276-6329-4fdc-b979-af4e7e7f6c8c" providerId="AD" clId="Web-{3B446CDF-BDBC-C105-211D-B71E26B47832}" dt="2025-09-13T20:57:08.168" v="174"/>
        <pc:sldMkLst>
          <pc:docMk/>
          <pc:sldMk cId="939739019" sldId="317"/>
        </pc:sldMkLst>
        <pc:spChg chg="mod ord">
          <ac:chgData name="Pabich, Laura D." userId="S::laura.pabich@unitypoint.org::3b17b276-6329-4fdc-b979-af4e7e7f6c8c" providerId="AD" clId="Web-{3B446CDF-BDBC-C105-211D-B71E26B47832}" dt="2025-09-13T20:57:08.168" v="174"/>
          <ac:spMkLst>
            <pc:docMk/>
            <pc:sldMk cId="939739019" sldId="317"/>
            <ac:spMk id="2" creationId="{5C75254F-1784-BAB9-9184-91004E18B9C0}"/>
          </ac:spMkLst>
        </pc:spChg>
      </pc:sldChg>
      <pc:sldChg chg="modSp mod modClrScheme chgLayout">
        <pc:chgData name="Pabich, Laura D." userId="S::laura.pabich@unitypoint.org::3b17b276-6329-4fdc-b979-af4e7e7f6c8c" providerId="AD" clId="Web-{3B446CDF-BDBC-C105-211D-B71E26B47832}" dt="2025-09-13T20:57:08.168" v="174"/>
        <pc:sldMkLst>
          <pc:docMk/>
          <pc:sldMk cId="1923102494" sldId="318"/>
        </pc:sldMkLst>
        <pc:spChg chg="mod ord">
          <ac:chgData name="Pabich, Laura D." userId="S::laura.pabich@unitypoint.org::3b17b276-6329-4fdc-b979-af4e7e7f6c8c" providerId="AD" clId="Web-{3B446CDF-BDBC-C105-211D-B71E26B47832}" dt="2025-09-13T20:57:08.168" v="174"/>
          <ac:spMkLst>
            <pc:docMk/>
            <pc:sldMk cId="1923102494" sldId="318"/>
            <ac:spMk id="2" creationId="{C2FF0EBB-1B55-20F1-3AB1-5C557C1E24AD}"/>
          </ac:spMkLst>
        </pc:spChg>
        <pc:spChg chg="mod ord">
          <ac:chgData name="Pabich, Laura D." userId="S::laura.pabich@unitypoint.org::3b17b276-6329-4fdc-b979-af4e7e7f6c8c" providerId="AD" clId="Web-{3B446CDF-BDBC-C105-211D-B71E26B47832}" dt="2025-09-13T20:57:08.168" v="174"/>
          <ac:spMkLst>
            <pc:docMk/>
            <pc:sldMk cId="1923102494" sldId="318"/>
            <ac:spMk id="3" creationId="{79C3677C-0EF9-2899-8CC8-C2B15492C624}"/>
          </ac:spMkLst>
        </pc:spChg>
      </pc:sldChg>
      <pc:sldChg chg="modSp mod modClrScheme chgLayout">
        <pc:chgData name="Pabich, Laura D." userId="S::laura.pabich@unitypoint.org::3b17b276-6329-4fdc-b979-af4e7e7f6c8c" providerId="AD" clId="Web-{3B446CDF-BDBC-C105-211D-B71E26B47832}" dt="2025-09-13T20:57:08.168" v="174"/>
        <pc:sldMkLst>
          <pc:docMk/>
          <pc:sldMk cId="1694732986" sldId="319"/>
        </pc:sldMkLst>
        <pc:spChg chg="mod ord">
          <ac:chgData name="Pabich, Laura D." userId="S::laura.pabich@unitypoint.org::3b17b276-6329-4fdc-b979-af4e7e7f6c8c" providerId="AD" clId="Web-{3B446CDF-BDBC-C105-211D-B71E26B47832}" dt="2025-09-13T20:57:08.168" v="174"/>
          <ac:spMkLst>
            <pc:docMk/>
            <pc:sldMk cId="1694732986" sldId="319"/>
            <ac:spMk id="2" creationId="{F157A654-A7EA-4F1F-9ABF-D62C8907E79C}"/>
          </ac:spMkLst>
        </pc:spChg>
        <pc:spChg chg="mod ord">
          <ac:chgData name="Pabich, Laura D." userId="S::laura.pabich@unitypoint.org::3b17b276-6329-4fdc-b979-af4e7e7f6c8c" providerId="AD" clId="Web-{3B446CDF-BDBC-C105-211D-B71E26B47832}" dt="2025-09-13T20:57:08.168" v="174"/>
          <ac:spMkLst>
            <pc:docMk/>
            <pc:sldMk cId="1694732986" sldId="319"/>
            <ac:spMk id="3" creationId="{F225A746-7175-E687-2E9A-8786753BCA12}"/>
          </ac:spMkLst>
        </pc:spChg>
      </pc:sldChg>
      <pc:sldChg chg="addSp delSp modSp new mod setBg modClrScheme chgLayout">
        <pc:chgData name="Pabich, Laura D." userId="S::laura.pabich@unitypoint.org::3b17b276-6329-4fdc-b979-af4e7e7f6c8c" providerId="AD" clId="Web-{3B446CDF-BDBC-C105-211D-B71E26B47832}" dt="2025-09-13T20:57:08.168" v="174"/>
        <pc:sldMkLst>
          <pc:docMk/>
          <pc:sldMk cId="234765550" sldId="320"/>
        </pc:sldMkLst>
        <pc:picChg chg="add del mod">
          <ac:chgData name="Pabich, Laura D." userId="S::laura.pabich@unitypoint.org::3b17b276-6329-4fdc-b979-af4e7e7f6c8c" providerId="AD" clId="Web-{3B446CDF-BDBC-C105-211D-B71E26B47832}" dt="2025-09-13T20:56:09.981" v="167" actId="1076"/>
          <ac:picMkLst>
            <pc:docMk/>
            <pc:sldMk cId="234765550" sldId="320"/>
            <ac:picMk id="4" creationId="{56B60829-8730-5056-A137-3173AD9B4D42}"/>
          </ac:picMkLst>
        </pc:picChg>
        <pc:picChg chg="add mod">
          <ac:chgData name="Pabich, Laura D." userId="S::laura.pabich@unitypoint.org::3b17b276-6329-4fdc-b979-af4e7e7f6c8c" providerId="AD" clId="Web-{3B446CDF-BDBC-C105-211D-B71E26B47832}" dt="2025-09-13T20:50:43.214" v="114" actId="14100"/>
          <ac:picMkLst>
            <pc:docMk/>
            <pc:sldMk cId="234765550" sldId="320"/>
            <ac:picMk id="6" creationId="{1DE8B86E-4FB3-4A1D-B52F-4A9A49652C93}"/>
          </ac:picMkLst>
        </pc:picChg>
        <pc:picChg chg="add mod">
          <ac:chgData name="Pabich, Laura D." userId="S::laura.pabich@unitypoint.org::3b17b276-6329-4fdc-b979-af4e7e7f6c8c" providerId="AD" clId="Web-{3B446CDF-BDBC-C105-211D-B71E26B47832}" dt="2025-09-13T20:56:14.309" v="168" actId="14100"/>
          <ac:picMkLst>
            <pc:docMk/>
            <pc:sldMk cId="234765550" sldId="320"/>
            <ac:picMk id="7" creationId="{0DDBED23-4DD2-6809-027D-B656A453E57D}"/>
          </ac:picMkLst>
        </pc:picChg>
        <pc:picChg chg="add mod">
          <ac:chgData name="Pabich, Laura D." userId="S::laura.pabich@unitypoint.org::3b17b276-6329-4fdc-b979-af4e7e7f6c8c" providerId="AD" clId="Web-{3B446CDF-BDBC-C105-211D-B71E26B47832}" dt="2025-09-13T20:37:45.366" v="33" actId="14100"/>
          <ac:picMkLst>
            <pc:docMk/>
            <pc:sldMk cId="234765550" sldId="320"/>
            <ac:picMk id="8" creationId="{698EC027-5C8F-FDBB-2D35-21DE7CB63A2D}"/>
          </ac:picMkLst>
        </pc:picChg>
        <pc:picChg chg="add mod">
          <ac:chgData name="Pabich, Laura D." userId="S::laura.pabich@unitypoint.org::3b17b276-6329-4fdc-b979-af4e7e7f6c8c" providerId="AD" clId="Web-{3B446CDF-BDBC-C105-211D-B71E26B47832}" dt="2025-09-13T20:54:36.887" v="148" actId="1076"/>
          <ac:picMkLst>
            <pc:docMk/>
            <pc:sldMk cId="234765550" sldId="320"/>
            <ac:picMk id="9" creationId="{C801EB4C-20B0-9ABF-FBD9-DCEA58C63500}"/>
          </ac:picMkLst>
        </pc:picChg>
        <pc:picChg chg="add mod">
          <ac:chgData name="Pabich, Laura D." userId="S::laura.pabich@unitypoint.org::3b17b276-6329-4fdc-b979-af4e7e7f6c8c" providerId="AD" clId="Web-{3B446CDF-BDBC-C105-211D-B71E26B47832}" dt="2025-09-13T20:51:24.465" v="125" actId="14100"/>
          <ac:picMkLst>
            <pc:docMk/>
            <pc:sldMk cId="234765550" sldId="320"/>
            <ac:picMk id="12" creationId="{B5CE160A-9A54-3EC3-F2BA-437DE15BB6AA}"/>
          </ac:picMkLst>
        </pc:picChg>
        <pc:picChg chg="add mod">
          <ac:chgData name="Pabich, Laura D." userId="S::laura.pabich@unitypoint.org::3b17b276-6329-4fdc-b979-af4e7e7f6c8c" providerId="AD" clId="Web-{3B446CDF-BDBC-C105-211D-B71E26B47832}" dt="2025-09-13T20:52:35.996" v="129" actId="1076"/>
          <ac:picMkLst>
            <pc:docMk/>
            <pc:sldMk cId="234765550" sldId="320"/>
            <ac:picMk id="13" creationId="{C8A243F2-B24C-AA91-CB6F-FE2BCACFDDA5}"/>
          </ac:picMkLst>
        </pc:picChg>
        <pc:picChg chg="add mod">
          <ac:chgData name="Pabich, Laura D." userId="S::laura.pabich@unitypoint.org::3b17b276-6329-4fdc-b979-af4e7e7f6c8c" providerId="AD" clId="Web-{3B446CDF-BDBC-C105-211D-B71E26B47832}" dt="2025-09-13T20:44:18.364" v="85" actId="1076"/>
          <ac:picMkLst>
            <pc:docMk/>
            <pc:sldMk cId="234765550" sldId="320"/>
            <ac:picMk id="14" creationId="{272E55B4-A036-946E-E64E-458146192660}"/>
          </ac:picMkLst>
        </pc:picChg>
        <pc:picChg chg="add mod">
          <ac:chgData name="Pabich, Laura D." userId="S::laura.pabich@unitypoint.org::3b17b276-6329-4fdc-b979-af4e7e7f6c8c" providerId="AD" clId="Web-{3B446CDF-BDBC-C105-211D-B71E26B47832}" dt="2025-09-13T20:56:07.871" v="166" actId="14100"/>
          <ac:picMkLst>
            <pc:docMk/>
            <pc:sldMk cId="234765550" sldId="320"/>
            <ac:picMk id="15" creationId="{D73ACD53-B57B-BD7D-80C6-7FAFC4213D51}"/>
          </ac:picMkLst>
        </pc:picChg>
        <pc:picChg chg="add mod">
          <ac:chgData name="Pabich, Laura D." userId="S::laura.pabich@unitypoint.org::3b17b276-6329-4fdc-b979-af4e7e7f6c8c" providerId="AD" clId="Web-{3B446CDF-BDBC-C105-211D-B71E26B47832}" dt="2025-09-13T20:42:13.054" v="71" actId="1076"/>
          <ac:picMkLst>
            <pc:docMk/>
            <pc:sldMk cId="234765550" sldId="320"/>
            <ac:picMk id="16" creationId="{83AF2154-93A8-7DD3-21C1-BEB50803A17D}"/>
          </ac:picMkLst>
        </pc:picChg>
        <pc:picChg chg="add mod">
          <ac:chgData name="Pabich, Laura D." userId="S::laura.pabich@unitypoint.org::3b17b276-6329-4fdc-b979-af4e7e7f6c8c" providerId="AD" clId="Web-{3B446CDF-BDBC-C105-211D-B71E26B47832}" dt="2025-09-13T20:53:16.668" v="140" actId="14100"/>
          <ac:picMkLst>
            <pc:docMk/>
            <pc:sldMk cId="234765550" sldId="320"/>
            <ac:picMk id="17" creationId="{D45B5A26-7D94-4C82-D15F-CBF45A635647}"/>
          </ac:picMkLst>
        </pc:picChg>
        <pc:picChg chg="add mod">
          <ac:chgData name="Pabich, Laura D." userId="S::laura.pabich@unitypoint.org::3b17b276-6329-4fdc-b979-af4e7e7f6c8c" providerId="AD" clId="Web-{3B446CDF-BDBC-C105-211D-B71E26B47832}" dt="2025-09-13T20:56:19.262" v="170" actId="14100"/>
          <ac:picMkLst>
            <pc:docMk/>
            <pc:sldMk cId="234765550" sldId="320"/>
            <ac:picMk id="20" creationId="{5AFA7E15-9143-C8AA-7EC9-D4F515450CC4}"/>
          </ac:picMkLst>
        </pc:picChg>
        <pc:picChg chg="add mod">
          <ac:chgData name="Pabich, Laura D." userId="S::laura.pabich@unitypoint.org::3b17b276-6329-4fdc-b979-af4e7e7f6c8c" providerId="AD" clId="Web-{3B446CDF-BDBC-C105-211D-B71E26B47832}" dt="2025-09-13T20:50:55.793" v="118" actId="14100"/>
          <ac:picMkLst>
            <pc:docMk/>
            <pc:sldMk cId="234765550" sldId="320"/>
            <ac:picMk id="21" creationId="{CC5B7550-0F1A-3D14-CBD8-69E737B8C3B0}"/>
          </ac:picMkLst>
        </pc:picChg>
        <pc:picChg chg="add mod">
          <ac:chgData name="Pabich, Laura D." userId="S::laura.pabich@unitypoint.org::3b17b276-6329-4fdc-b979-af4e7e7f6c8c" providerId="AD" clId="Web-{3B446CDF-BDBC-C105-211D-B71E26B47832}" dt="2025-09-13T20:51:06.574" v="123" actId="14100"/>
          <ac:picMkLst>
            <pc:docMk/>
            <pc:sldMk cId="234765550" sldId="320"/>
            <ac:picMk id="22" creationId="{08B51D7E-8D54-42EA-DF14-41F88F2DA56E}"/>
          </ac:picMkLst>
        </pc:picChg>
        <pc:picChg chg="add mod modCrop">
          <ac:chgData name="Pabich, Laura D." userId="S::laura.pabich@unitypoint.org::3b17b276-6329-4fdc-b979-af4e7e7f6c8c" providerId="AD" clId="Web-{3B446CDF-BDBC-C105-211D-B71E26B47832}" dt="2025-09-13T20:54:35.106" v="147" actId="1076"/>
          <ac:picMkLst>
            <pc:docMk/>
            <pc:sldMk cId="234765550" sldId="320"/>
            <ac:picMk id="23" creationId="{7B293194-2C7A-E8DC-8515-6B81B7F153A6}"/>
          </ac:picMkLst>
        </pc:picChg>
        <pc:picChg chg="add mod">
          <ac:chgData name="Pabich, Laura D." userId="S::laura.pabich@unitypoint.org::3b17b276-6329-4fdc-b979-af4e7e7f6c8c" providerId="AD" clId="Web-{3B446CDF-BDBC-C105-211D-B71E26B47832}" dt="2025-09-13T20:54:42.731" v="151" actId="1076"/>
          <ac:picMkLst>
            <pc:docMk/>
            <pc:sldMk cId="234765550" sldId="320"/>
            <ac:picMk id="24" creationId="{88C6F2C4-16DF-5091-BA87-8C774DDE701D}"/>
          </ac:picMkLst>
        </pc:picChg>
        <pc:picChg chg="add mod modCrop">
          <ac:chgData name="Pabich, Laura D." userId="S::laura.pabich@unitypoint.org::3b17b276-6329-4fdc-b979-af4e7e7f6c8c" providerId="AD" clId="Web-{3B446CDF-BDBC-C105-211D-B71E26B47832}" dt="2025-09-13T20:56:00.028" v="165" actId="1076"/>
          <ac:picMkLst>
            <pc:docMk/>
            <pc:sldMk cId="234765550" sldId="320"/>
            <ac:picMk id="25" creationId="{454A4180-A5E0-232A-B7DA-6A892725FAA2}"/>
          </ac:picMkLst>
        </pc:picChg>
      </pc:sldChg>
      <pc:sldChg chg="modSp new">
        <pc:chgData name="Pabich, Laura D." userId="S::laura.pabich@unitypoint.org::3b17b276-6329-4fdc-b979-af4e7e7f6c8c" providerId="AD" clId="Web-{3B446CDF-BDBC-C105-211D-B71E26B47832}" dt="2025-09-13T21:17:11.415" v="477" actId="20577"/>
        <pc:sldMkLst>
          <pc:docMk/>
          <pc:sldMk cId="1126676212" sldId="321"/>
        </pc:sldMkLst>
        <pc:spChg chg="mod">
          <ac:chgData name="Pabich, Laura D." userId="S::laura.pabich@unitypoint.org::3b17b276-6329-4fdc-b979-af4e7e7f6c8c" providerId="AD" clId="Web-{3B446CDF-BDBC-C105-211D-B71E26B47832}" dt="2025-09-13T21:11:51.710" v="385" actId="20577"/>
          <ac:spMkLst>
            <pc:docMk/>
            <pc:sldMk cId="1126676212" sldId="321"/>
            <ac:spMk id="2" creationId="{F70D1F7A-4B44-BC15-FD22-5E0318FDE7B1}"/>
          </ac:spMkLst>
        </pc:spChg>
        <pc:spChg chg="mod">
          <ac:chgData name="Pabich, Laura D." userId="S::laura.pabich@unitypoint.org::3b17b276-6329-4fdc-b979-af4e7e7f6c8c" providerId="AD" clId="Web-{3B446CDF-BDBC-C105-211D-B71E26B47832}" dt="2025-09-13T21:17:11.415" v="477" actId="20577"/>
          <ac:spMkLst>
            <pc:docMk/>
            <pc:sldMk cId="1126676212" sldId="321"/>
            <ac:spMk id="3" creationId="{690A4F4E-498F-1EB0-0A58-B1D10E45C579}"/>
          </ac:spMkLst>
        </pc:spChg>
      </pc:sldChg>
      <pc:sldChg chg="modSp new">
        <pc:chgData name="Pabich, Laura D." userId="S::laura.pabich@unitypoint.org::3b17b276-6329-4fdc-b979-af4e7e7f6c8c" providerId="AD" clId="Web-{3B446CDF-BDBC-C105-211D-B71E26B47832}" dt="2025-09-13T21:14:11.102" v="454" actId="20577"/>
        <pc:sldMkLst>
          <pc:docMk/>
          <pc:sldMk cId="56674248" sldId="322"/>
        </pc:sldMkLst>
        <pc:spChg chg="mod">
          <ac:chgData name="Pabich, Laura D." userId="S::laura.pabich@unitypoint.org::3b17b276-6329-4fdc-b979-af4e7e7f6c8c" providerId="AD" clId="Web-{3B446CDF-BDBC-C105-211D-B71E26B47832}" dt="2025-09-13T21:13:38.227" v="439" actId="20577"/>
          <ac:spMkLst>
            <pc:docMk/>
            <pc:sldMk cId="56674248" sldId="322"/>
            <ac:spMk id="2" creationId="{F8D29CB9-D6D5-6EC3-FBA6-8AE2C40ECC69}"/>
          </ac:spMkLst>
        </pc:spChg>
        <pc:spChg chg="mod">
          <ac:chgData name="Pabich, Laura D." userId="S::laura.pabich@unitypoint.org::3b17b276-6329-4fdc-b979-af4e7e7f6c8c" providerId="AD" clId="Web-{3B446CDF-BDBC-C105-211D-B71E26B47832}" dt="2025-09-13T21:14:11.102" v="454" actId="20577"/>
          <ac:spMkLst>
            <pc:docMk/>
            <pc:sldMk cId="56674248" sldId="322"/>
            <ac:spMk id="3" creationId="{14ED005C-3FE1-B888-9976-7F0232CFE4FA}"/>
          </ac:spMkLst>
        </pc:spChg>
      </pc:sldChg>
      <pc:sldChg chg="addSp delSp modSp new">
        <pc:chgData name="Pabich, Laura D." userId="S::laura.pabich@unitypoint.org::3b17b276-6329-4fdc-b979-af4e7e7f6c8c" providerId="AD" clId="Web-{3B446CDF-BDBC-C105-211D-B71E26B47832}" dt="2025-09-13T21:58:05.694" v="486" actId="1076"/>
        <pc:sldMkLst>
          <pc:docMk/>
          <pc:sldMk cId="3956285255" sldId="323"/>
        </pc:sldMkLst>
      </pc:sldChg>
      <pc:sldChg chg="addSp delSp modSp new">
        <pc:chgData name="Pabich, Laura D." userId="S::laura.pabich@unitypoint.org::3b17b276-6329-4fdc-b979-af4e7e7f6c8c" providerId="AD" clId="Web-{3B446CDF-BDBC-C105-211D-B71E26B47832}" dt="2025-09-13T22:00:11.085" v="494" actId="1076"/>
        <pc:sldMkLst>
          <pc:docMk/>
          <pc:sldMk cId="2275590685" sldId="324"/>
        </pc:sldMkLst>
        <pc:picChg chg="add mod">
          <ac:chgData name="Pabich, Laura D." userId="S::laura.pabich@unitypoint.org::3b17b276-6329-4fdc-b979-af4e7e7f6c8c" providerId="AD" clId="Web-{3B446CDF-BDBC-C105-211D-B71E26B47832}" dt="2025-09-13T21:59:54.897" v="492" actId="1076"/>
          <ac:picMkLst>
            <pc:docMk/>
            <pc:sldMk cId="2275590685" sldId="324"/>
            <ac:picMk id="3" creationId="{88216645-476E-AE86-61F7-CE81F1C15EB3}"/>
          </ac:picMkLst>
        </pc:picChg>
      </pc:sldChg>
      <pc:sldChg chg="new">
        <pc:chgData name="Pabich, Laura D." userId="S::laura.pabich@unitypoint.org::3b17b276-6329-4fdc-b979-af4e7e7f6c8c" providerId="AD" clId="Web-{3B446CDF-BDBC-C105-211D-B71E26B47832}" dt="2025-09-13T21:58:26.428" v="488"/>
        <pc:sldMkLst>
          <pc:docMk/>
          <pc:sldMk cId="890487065" sldId="325"/>
        </pc:sldMkLst>
      </pc:sldChg>
      <pc:sldMasterChg chg="del delSldLayout">
        <pc:chgData name="Pabich, Laura D." userId="S::laura.pabich@unitypoint.org::3b17b276-6329-4fdc-b979-af4e7e7f6c8c" providerId="AD" clId="Web-{3B446CDF-BDBC-C105-211D-B71E26B47832}" dt="2025-09-13T20:56:53.918" v="171"/>
        <pc:sldMasterMkLst>
          <pc:docMk/>
          <pc:sldMasterMk cId="2460954070" sldId="2147483660"/>
        </pc:sldMasterMkLst>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2385387890" sldId="2147483661"/>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949138452" sldId="2147483662"/>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2591524520" sldId="2147483663"/>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1203092039" sldId="2147483664"/>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3733172339" sldId="2147483665"/>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3210312558" sldId="2147483666"/>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3146388984" sldId="2147483667"/>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3171841454" sldId="2147483668"/>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1718958274" sldId="2147483669"/>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2202905451" sldId="2147483670"/>
          </pc:sldLayoutMkLst>
        </pc:sldLayoutChg>
        <pc:sldLayoutChg chg="del">
          <pc:chgData name="Pabich, Laura D." userId="S::laura.pabich@unitypoint.org::3b17b276-6329-4fdc-b979-af4e7e7f6c8c" providerId="AD" clId="Web-{3B446CDF-BDBC-C105-211D-B71E26B47832}" dt="2025-09-13T20:56:53.918" v="171"/>
          <pc:sldLayoutMkLst>
            <pc:docMk/>
            <pc:sldMasterMk cId="2460954070" sldId="2147483660"/>
            <pc:sldLayoutMk cId="3479445657" sldId="2147483671"/>
          </pc:sldLayoutMkLst>
        </pc:sldLayoutChg>
      </pc:sldMasterChg>
      <pc:sldMasterChg chg="add del addSldLayout delSldLayout modSldLayout">
        <pc:chgData name="Pabich, Laura D." userId="S::laura.pabich@unitypoint.org::3b17b276-6329-4fdc-b979-af4e7e7f6c8c" providerId="AD" clId="Web-{3B446CDF-BDBC-C105-211D-B71E26B47832}" dt="2025-09-13T20:56:58.278" v="172"/>
        <pc:sldMasterMkLst>
          <pc:docMk/>
          <pc:sldMasterMk cId="203167284" sldId="2147483672"/>
        </pc:sldMasterMkLst>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2400502022" sldId="2147483673"/>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1328676982" sldId="2147483674"/>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1043044611" sldId="2147483675"/>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1070628636" sldId="2147483676"/>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1679971927" sldId="2147483677"/>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2600893543" sldId="2147483678"/>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1655647370" sldId="2147483679"/>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3211280560" sldId="2147483680"/>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2610253665" sldId="2147483681"/>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2791300258" sldId="2147483682"/>
          </pc:sldLayoutMkLst>
        </pc:sldLayoutChg>
        <pc:sldLayoutChg chg="add del mod replId">
          <pc:chgData name="Pabich, Laura D." userId="S::laura.pabich@unitypoint.org::3b17b276-6329-4fdc-b979-af4e7e7f6c8c" providerId="AD" clId="Web-{3B446CDF-BDBC-C105-211D-B71E26B47832}" dt="2025-09-13T20:56:58.278" v="172"/>
          <pc:sldLayoutMkLst>
            <pc:docMk/>
            <pc:sldMasterMk cId="203167284" sldId="2147483672"/>
            <pc:sldLayoutMk cId="3301782783" sldId="2147483683"/>
          </pc:sldLayoutMkLst>
        </pc:sldLayoutChg>
      </pc:sldMasterChg>
      <pc:sldMasterChg chg="add del addSldLayout delSldLayout modSldLayout">
        <pc:chgData name="Pabich, Laura D." userId="S::laura.pabich@unitypoint.org::3b17b276-6329-4fdc-b979-af4e7e7f6c8c" providerId="AD" clId="Web-{3B446CDF-BDBC-C105-211D-B71E26B47832}" dt="2025-09-13T20:57:02.434" v="173"/>
        <pc:sldMasterMkLst>
          <pc:docMk/>
          <pc:sldMasterMk cId="4073933599" sldId="2147483684"/>
        </pc:sldMasterMkLst>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157685687" sldId="2147483685"/>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1163071527" sldId="2147483686"/>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1297192911" sldId="2147483687"/>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125438381" sldId="2147483688"/>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3394865847" sldId="2147483689"/>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3801649176" sldId="2147483690"/>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367907638" sldId="2147483691"/>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3541587988" sldId="2147483692"/>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3273872101" sldId="2147483693"/>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4198703782" sldId="2147483694"/>
          </pc:sldLayoutMkLst>
        </pc:sldLayoutChg>
        <pc:sldLayoutChg chg="add del mod replId">
          <pc:chgData name="Pabich, Laura D." userId="S::laura.pabich@unitypoint.org::3b17b276-6329-4fdc-b979-af4e7e7f6c8c" providerId="AD" clId="Web-{3B446CDF-BDBC-C105-211D-B71E26B47832}" dt="2025-09-13T20:57:02.434" v="173"/>
          <pc:sldLayoutMkLst>
            <pc:docMk/>
            <pc:sldMasterMk cId="4073933599" sldId="2147483684"/>
            <pc:sldLayoutMk cId="2374693871" sldId="2147483695"/>
          </pc:sldLayoutMkLst>
        </pc:sldLayoutChg>
      </pc:sldMasterChg>
      <pc:sldMasterChg chg="add del addSldLayout delSldLayout modSldLayout">
        <pc:chgData name="Pabich, Laura D." userId="S::laura.pabich@unitypoint.org::3b17b276-6329-4fdc-b979-af4e7e7f6c8c" providerId="AD" clId="Web-{3B446CDF-BDBC-C105-211D-B71E26B47832}" dt="2025-09-13T20:57:08.168" v="174"/>
        <pc:sldMasterMkLst>
          <pc:docMk/>
          <pc:sldMasterMk cId="2502730162" sldId="2147483696"/>
        </pc:sldMasterMkLst>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679246526" sldId="2147483697"/>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411849339" sldId="2147483698"/>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223905975" sldId="2147483699"/>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3300359780" sldId="2147483700"/>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2488986721" sldId="2147483701"/>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4199284235" sldId="2147483702"/>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3431738059" sldId="2147483703"/>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4148121361" sldId="2147483704"/>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564832694" sldId="2147483705"/>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2935290729" sldId="2147483706"/>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2940129786" sldId="2147483707"/>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3795570765" sldId="2147483708"/>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300256385" sldId="2147483709"/>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2922630539" sldId="2147483710"/>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3871356671" sldId="2147483711"/>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3435825931" sldId="2147483712"/>
          </pc:sldLayoutMkLst>
        </pc:sldLayoutChg>
        <pc:sldLayoutChg chg="add del mod replId">
          <pc:chgData name="Pabich, Laura D." userId="S::laura.pabich@unitypoint.org::3b17b276-6329-4fdc-b979-af4e7e7f6c8c" providerId="AD" clId="Web-{3B446CDF-BDBC-C105-211D-B71E26B47832}" dt="2025-09-13T20:57:08.168" v="174"/>
          <pc:sldLayoutMkLst>
            <pc:docMk/>
            <pc:sldMasterMk cId="2502730162" sldId="2147483696"/>
            <pc:sldLayoutMk cId="2847630019" sldId="2147483713"/>
          </pc:sldLayoutMkLst>
        </pc:sldLayoutChg>
      </pc:sldMasterChg>
      <pc:sldMasterChg chg="add addSldLayout modSldLayout">
        <pc:chgData name="Pabich, Laura D." userId="S::laura.pabich@unitypoint.org::3b17b276-6329-4fdc-b979-af4e7e7f6c8c" providerId="AD" clId="Web-{3B446CDF-BDBC-C105-211D-B71E26B47832}" dt="2025-09-13T20:57:08.168" v="174"/>
        <pc:sldMasterMkLst>
          <pc:docMk/>
          <pc:sldMasterMk cId="392077099" sldId="2147483714"/>
        </pc:sldMasterMkLst>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3960187329" sldId="2147483715"/>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157997075" sldId="2147483716"/>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3590817184" sldId="2147483717"/>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498940258" sldId="2147483718"/>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4293596447" sldId="2147483719"/>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3718818790" sldId="2147483720"/>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3173438199" sldId="2147483721"/>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829142644" sldId="2147483722"/>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874133245" sldId="2147483723"/>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1620477165" sldId="2147483724"/>
          </pc:sldLayoutMkLst>
        </pc:sldLayoutChg>
        <pc:sldLayoutChg chg="add mod replId">
          <pc:chgData name="Pabich, Laura D." userId="S::laura.pabich@unitypoint.org::3b17b276-6329-4fdc-b979-af4e7e7f6c8c" providerId="AD" clId="Web-{3B446CDF-BDBC-C105-211D-B71E26B47832}" dt="2025-09-13T20:57:08.168" v="174"/>
          <pc:sldLayoutMkLst>
            <pc:docMk/>
            <pc:sldMasterMk cId="392077099" sldId="2147483714"/>
            <pc:sldLayoutMk cId="1996169969" sldId="2147483725"/>
          </pc:sldLayoutMkLst>
        </pc:sldLayoutChg>
      </pc:sldMasterChg>
    </pc:docChg>
  </pc:docChgLst>
  <pc:docChgLst>
    <pc:chgData name="Pabich, Laura D." userId="S::laura.pabich@unitypoint.org::3b17b276-6329-4fdc-b979-af4e7e7f6c8c" providerId="AD" clId="Web-{ADF7E787-858F-F7AA-8F72-B0193B146B4C}"/>
    <pc:docChg chg="addSld delSld modSld sldOrd">
      <pc:chgData name="Pabich, Laura D." userId="S::laura.pabich@unitypoint.org::3b17b276-6329-4fdc-b979-af4e7e7f6c8c" providerId="AD" clId="Web-{ADF7E787-858F-F7AA-8F72-B0193B146B4C}" dt="2025-09-14T23:56:00.714" v="2203"/>
      <pc:docMkLst>
        <pc:docMk/>
      </pc:docMkLst>
      <pc:sldChg chg="modSp">
        <pc:chgData name="Pabich, Laura D." userId="S::laura.pabich@unitypoint.org::3b17b276-6329-4fdc-b979-af4e7e7f6c8c" providerId="AD" clId="Web-{ADF7E787-858F-F7AA-8F72-B0193B146B4C}" dt="2025-09-14T23:32:43.316" v="1708" actId="20577"/>
        <pc:sldMkLst>
          <pc:docMk/>
          <pc:sldMk cId="3284570927" sldId="259"/>
        </pc:sldMkLst>
        <pc:spChg chg="mod">
          <ac:chgData name="Pabich, Laura D." userId="S::laura.pabich@unitypoint.org::3b17b276-6329-4fdc-b979-af4e7e7f6c8c" providerId="AD" clId="Web-{ADF7E787-858F-F7AA-8F72-B0193B146B4C}" dt="2025-09-14T23:32:43.316" v="1708" actId="20577"/>
          <ac:spMkLst>
            <pc:docMk/>
            <pc:sldMk cId="3284570927" sldId="259"/>
            <ac:spMk id="2" creationId="{99C28D21-51BF-200B-703F-1C8FC8BAC471}"/>
          </ac:spMkLst>
        </pc:spChg>
        <pc:spChg chg="mod">
          <ac:chgData name="Pabich, Laura D." userId="S::laura.pabich@unitypoint.org::3b17b276-6329-4fdc-b979-af4e7e7f6c8c" providerId="AD" clId="Web-{ADF7E787-858F-F7AA-8F72-B0193B146B4C}" dt="2025-09-14T23:32:27.019" v="1705" actId="20577"/>
          <ac:spMkLst>
            <pc:docMk/>
            <pc:sldMk cId="3284570927" sldId="259"/>
            <ac:spMk id="3" creationId="{AB2C73BB-5151-E17A-C445-8330EF4DD592}"/>
          </ac:spMkLst>
        </pc:spChg>
      </pc:sldChg>
      <pc:sldChg chg="modSp">
        <pc:chgData name="Pabich, Laura D." userId="S::laura.pabich@unitypoint.org::3b17b276-6329-4fdc-b979-af4e7e7f6c8c" providerId="AD" clId="Web-{ADF7E787-858F-F7AA-8F72-B0193B146B4C}" dt="2025-09-14T22:28:53.624" v="287" actId="20577"/>
        <pc:sldMkLst>
          <pc:docMk/>
          <pc:sldMk cId="1850821964" sldId="261"/>
        </pc:sldMkLst>
        <pc:spChg chg="mod">
          <ac:chgData name="Pabich, Laura D." userId="S::laura.pabich@unitypoint.org::3b17b276-6329-4fdc-b979-af4e7e7f6c8c" providerId="AD" clId="Web-{ADF7E787-858F-F7AA-8F72-B0193B146B4C}" dt="2025-09-14T22:28:53.624" v="287" actId="20577"/>
          <ac:spMkLst>
            <pc:docMk/>
            <pc:sldMk cId="1850821964" sldId="261"/>
            <ac:spMk id="6" creationId="{A53A6B14-A54F-6585-65E0-610C4D7D32D1}"/>
          </ac:spMkLst>
        </pc:spChg>
      </pc:sldChg>
      <pc:sldChg chg="addSp modSp">
        <pc:chgData name="Pabich, Laura D." userId="S::laura.pabich@unitypoint.org::3b17b276-6329-4fdc-b979-af4e7e7f6c8c" providerId="AD" clId="Web-{ADF7E787-858F-F7AA-8F72-B0193B146B4C}" dt="2025-09-14T23:03:43.988" v="809" actId="1076"/>
        <pc:sldMkLst>
          <pc:docMk/>
          <pc:sldMk cId="3127728695" sldId="262"/>
        </pc:sldMkLst>
        <pc:spChg chg="mod">
          <ac:chgData name="Pabich, Laura D." userId="S::laura.pabich@unitypoint.org::3b17b276-6329-4fdc-b979-af4e7e7f6c8c" providerId="AD" clId="Web-{ADF7E787-858F-F7AA-8F72-B0193B146B4C}" dt="2025-09-14T22:55:44.055" v="736" actId="20577"/>
          <ac:spMkLst>
            <pc:docMk/>
            <pc:sldMk cId="3127728695" sldId="262"/>
            <ac:spMk id="2" creationId="{B168324C-5D14-2330-F8ED-212DE68A4008}"/>
          </ac:spMkLst>
        </pc:spChg>
        <pc:spChg chg="mod">
          <ac:chgData name="Pabich, Laura D." userId="S::laura.pabich@unitypoint.org::3b17b276-6329-4fdc-b979-af4e7e7f6c8c" providerId="AD" clId="Web-{ADF7E787-858F-F7AA-8F72-B0193B146B4C}" dt="2025-09-14T23:03:39.160" v="808" actId="20577"/>
          <ac:spMkLst>
            <pc:docMk/>
            <pc:sldMk cId="3127728695" sldId="262"/>
            <ac:spMk id="3" creationId="{4EE3E295-8174-33E4-DE81-D46F8ABA7F04}"/>
          </ac:spMkLst>
        </pc:spChg>
        <pc:spChg chg="add mod">
          <ac:chgData name="Pabich, Laura D." userId="S::laura.pabich@unitypoint.org::3b17b276-6329-4fdc-b979-af4e7e7f6c8c" providerId="AD" clId="Web-{ADF7E787-858F-F7AA-8F72-B0193B146B4C}" dt="2025-09-14T23:03:43.988" v="809" actId="1076"/>
          <ac:spMkLst>
            <pc:docMk/>
            <pc:sldMk cId="3127728695" sldId="262"/>
            <ac:spMk id="4" creationId="{BFAA3962-8202-6E9F-FBA0-C121937E867B}"/>
          </ac:spMkLst>
        </pc:spChg>
      </pc:sldChg>
      <pc:sldChg chg="modSp del">
        <pc:chgData name="Pabich, Laura D." userId="S::laura.pabich@unitypoint.org::3b17b276-6329-4fdc-b979-af4e7e7f6c8c" providerId="AD" clId="Web-{ADF7E787-858F-F7AA-8F72-B0193B146B4C}" dt="2025-09-14T23:06:24.460" v="946"/>
        <pc:sldMkLst>
          <pc:docMk/>
          <pc:sldMk cId="3694356667" sldId="263"/>
        </pc:sldMkLst>
      </pc:sldChg>
      <pc:sldChg chg="addSp modSp">
        <pc:chgData name="Pabich, Laura D." userId="S::laura.pabich@unitypoint.org::3b17b276-6329-4fdc-b979-af4e7e7f6c8c" providerId="AD" clId="Web-{ADF7E787-858F-F7AA-8F72-B0193B146B4C}" dt="2025-09-14T23:11:12.247" v="981" actId="20577"/>
        <pc:sldMkLst>
          <pc:docMk/>
          <pc:sldMk cId="1663213775" sldId="264"/>
        </pc:sldMkLst>
        <pc:spChg chg="add mod">
          <ac:chgData name="Pabich, Laura D." userId="S::laura.pabich@unitypoint.org::3b17b276-6329-4fdc-b979-af4e7e7f6c8c" providerId="AD" clId="Web-{ADF7E787-858F-F7AA-8F72-B0193B146B4C}" dt="2025-09-14T23:11:12.247" v="981" actId="20577"/>
          <ac:spMkLst>
            <pc:docMk/>
            <pc:sldMk cId="1663213775" sldId="264"/>
            <ac:spMk id="4" creationId="{AF4C1EA9-6773-61A3-CDDC-90293766ABFF}"/>
          </ac:spMkLst>
        </pc:spChg>
      </pc:sldChg>
      <pc:sldChg chg="addSp modSp">
        <pc:chgData name="Pabich, Laura D." userId="S::laura.pabich@unitypoint.org::3b17b276-6329-4fdc-b979-af4e7e7f6c8c" providerId="AD" clId="Web-{ADF7E787-858F-F7AA-8F72-B0193B146B4C}" dt="2025-09-14T23:51:56.732" v="2079" actId="20577"/>
        <pc:sldMkLst>
          <pc:docMk/>
          <pc:sldMk cId="3952484678" sldId="265"/>
        </pc:sldMkLst>
        <pc:spChg chg="mod">
          <ac:chgData name="Pabich, Laura D." userId="S::laura.pabich@unitypoint.org::3b17b276-6329-4fdc-b979-af4e7e7f6c8c" providerId="AD" clId="Web-{ADF7E787-858F-F7AA-8F72-B0193B146B4C}" dt="2025-09-14T23:51:56.732" v="2079" actId="20577"/>
          <ac:spMkLst>
            <pc:docMk/>
            <pc:sldMk cId="3952484678" sldId="265"/>
            <ac:spMk id="6" creationId="{F17C00C9-8F80-D380-F9F8-5E5594776EC9}"/>
          </ac:spMkLst>
        </pc:spChg>
      </pc:sldChg>
      <pc:sldChg chg="del">
        <pc:chgData name="Pabich, Laura D." userId="S::laura.pabich@unitypoint.org::3b17b276-6329-4fdc-b979-af4e7e7f6c8c" providerId="AD" clId="Web-{ADF7E787-858F-F7AA-8F72-B0193B146B4C}" dt="2025-09-14T23:07:30.476" v="951"/>
        <pc:sldMkLst>
          <pc:docMk/>
          <pc:sldMk cId="2324662547" sldId="269"/>
        </pc:sldMkLst>
      </pc:sldChg>
      <pc:sldChg chg="addSp delSp modSp mod setBg setClrOvrMap">
        <pc:chgData name="Pabich, Laura D." userId="S::laura.pabich@unitypoint.org::3b17b276-6329-4fdc-b979-af4e7e7f6c8c" providerId="AD" clId="Web-{ADF7E787-858F-F7AA-8F72-B0193B146B4C}" dt="2025-09-14T23:52:54.568" v="2092"/>
        <pc:sldMkLst>
          <pc:docMk/>
          <pc:sldMk cId="3434545183" sldId="270"/>
        </pc:sldMkLst>
        <pc:spChg chg="mod">
          <ac:chgData name="Pabich, Laura D." userId="S::laura.pabich@unitypoint.org::3b17b276-6329-4fdc-b979-af4e7e7f6c8c" providerId="AD" clId="Web-{ADF7E787-858F-F7AA-8F72-B0193B146B4C}" dt="2025-09-14T23:52:41.177" v="2088"/>
          <ac:spMkLst>
            <pc:docMk/>
            <pc:sldMk cId="3434545183" sldId="270"/>
            <ac:spMk id="2" creationId="{8026BE1F-387C-1EA1-B39B-65A6579BFC7F}"/>
          </ac:spMkLst>
        </pc:spChg>
        <pc:spChg chg="mod">
          <ac:chgData name="Pabich, Laura D." userId="S::laura.pabich@unitypoint.org::3b17b276-6329-4fdc-b979-af4e7e7f6c8c" providerId="AD" clId="Web-{ADF7E787-858F-F7AA-8F72-B0193B146B4C}" dt="2025-09-14T23:52:41.177" v="2088"/>
          <ac:spMkLst>
            <pc:docMk/>
            <pc:sldMk cId="3434545183" sldId="270"/>
            <ac:spMk id="3" creationId="{3C351513-8878-29DD-576C-69DEAD575409}"/>
          </ac:spMkLst>
        </pc:spChg>
        <pc:spChg chg="add">
          <ac:chgData name="Pabich, Laura D." userId="S::laura.pabich@unitypoint.org::3b17b276-6329-4fdc-b979-af4e7e7f6c8c" providerId="AD" clId="Web-{ADF7E787-858F-F7AA-8F72-B0193B146B4C}" dt="2025-09-14T23:52:41.177" v="2088"/>
          <ac:spMkLst>
            <pc:docMk/>
            <pc:sldMk cId="3434545183" sldId="270"/>
            <ac:spMk id="39" creationId="{643780CE-2BE5-46F6-97B2-60DF30217ED3}"/>
          </ac:spMkLst>
        </pc:spChg>
        <pc:spChg chg="add">
          <ac:chgData name="Pabich, Laura D." userId="S::laura.pabich@unitypoint.org::3b17b276-6329-4fdc-b979-af4e7e7f6c8c" providerId="AD" clId="Web-{ADF7E787-858F-F7AA-8F72-B0193B146B4C}" dt="2025-09-14T23:52:41.177" v="2088"/>
          <ac:spMkLst>
            <pc:docMk/>
            <pc:sldMk cId="3434545183" sldId="270"/>
            <ac:spMk id="40" creationId="{61A87A49-68E6-459E-A5A6-46229FF42125}"/>
          </ac:spMkLst>
        </pc:spChg>
        <pc:spChg chg="add">
          <ac:chgData name="Pabich, Laura D." userId="S::laura.pabich@unitypoint.org::3b17b276-6329-4fdc-b979-af4e7e7f6c8c" providerId="AD" clId="Web-{ADF7E787-858F-F7AA-8F72-B0193B146B4C}" dt="2025-09-14T23:52:41.177" v="2088"/>
          <ac:spMkLst>
            <pc:docMk/>
            <pc:sldMk cId="3434545183" sldId="270"/>
            <ac:spMk id="41" creationId="{F6ACD5FC-CAFE-48EB-B765-60EED2E052F0}"/>
          </ac:spMkLst>
        </pc:spChg>
        <pc:spChg chg="add">
          <ac:chgData name="Pabich, Laura D." userId="S::laura.pabich@unitypoint.org::3b17b276-6329-4fdc-b979-af4e7e7f6c8c" providerId="AD" clId="Web-{ADF7E787-858F-F7AA-8F72-B0193B146B4C}" dt="2025-09-14T23:52:41.177" v="2088"/>
          <ac:spMkLst>
            <pc:docMk/>
            <pc:sldMk cId="3434545183" sldId="270"/>
            <ac:spMk id="42" creationId="{9F33B405-D785-4738-B1C0-6A0AA5E98286}"/>
          </ac:spMkLst>
        </pc:spChg>
        <pc:spChg chg="add">
          <ac:chgData name="Pabich, Laura D." userId="S::laura.pabich@unitypoint.org::3b17b276-6329-4fdc-b979-af4e7e7f6c8c" providerId="AD" clId="Web-{ADF7E787-858F-F7AA-8F72-B0193B146B4C}" dt="2025-09-14T23:52:41.177" v="2088"/>
          <ac:spMkLst>
            <pc:docMk/>
            <pc:sldMk cId="3434545183" sldId="270"/>
            <ac:spMk id="43" creationId="{4233DC0E-DE6C-4FB6-A529-51B162641AB8}"/>
          </ac:spMkLst>
        </pc:spChg>
        <pc:spChg chg="add">
          <ac:chgData name="Pabich, Laura D." userId="S::laura.pabich@unitypoint.org::3b17b276-6329-4fdc-b979-af4e7e7f6c8c" providerId="AD" clId="Web-{ADF7E787-858F-F7AA-8F72-B0193B146B4C}" dt="2025-09-14T23:52:41.177" v="2088"/>
          <ac:spMkLst>
            <pc:docMk/>
            <pc:sldMk cId="3434545183" sldId="270"/>
            <ac:spMk id="44" creationId="{3870477F-E451-4BC3-863F-0E2FC572884B}"/>
          </ac:spMkLst>
        </pc:spChg>
        <pc:spChg chg="add">
          <ac:chgData name="Pabich, Laura D." userId="S::laura.pabich@unitypoint.org::3b17b276-6329-4fdc-b979-af4e7e7f6c8c" providerId="AD" clId="Web-{ADF7E787-858F-F7AA-8F72-B0193B146B4C}" dt="2025-09-14T23:52:41.177" v="2088"/>
          <ac:spMkLst>
            <pc:docMk/>
            <pc:sldMk cId="3434545183" sldId="270"/>
            <ac:spMk id="45" creationId="{B4A81DE1-E2BC-4A31-99EE-71350421B0EA}"/>
          </ac:spMkLst>
        </pc:spChg>
        <pc:graphicFrameChg chg="mod modGraphic">
          <ac:chgData name="Pabich, Laura D." userId="S::laura.pabich@unitypoint.org::3b17b276-6329-4fdc-b979-af4e7e7f6c8c" providerId="AD" clId="Web-{ADF7E787-858F-F7AA-8F72-B0193B146B4C}" dt="2025-09-14T23:52:54.568" v="2092"/>
          <ac:graphicFrameMkLst>
            <pc:docMk/>
            <pc:sldMk cId="3434545183" sldId="270"/>
            <ac:graphicFrameMk id="4" creationId="{940B81F8-D754-9FFC-9492-A457053C2E15}"/>
          </ac:graphicFrameMkLst>
        </pc:graphicFrameChg>
      </pc:sldChg>
      <pc:sldChg chg="addSp delSp modSp mod setBg">
        <pc:chgData name="Pabich, Laura D." userId="S::laura.pabich@unitypoint.org::3b17b276-6329-4fdc-b979-af4e7e7f6c8c" providerId="AD" clId="Web-{ADF7E787-858F-F7AA-8F72-B0193B146B4C}" dt="2025-09-14T23:53:18.021" v="2100" actId="20577"/>
        <pc:sldMkLst>
          <pc:docMk/>
          <pc:sldMk cId="2651933805" sldId="272"/>
        </pc:sldMkLst>
        <pc:spChg chg="mod">
          <ac:chgData name="Pabich, Laura D." userId="S::laura.pabich@unitypoint.org::3b17b276-6329-4fdc-b979-af4e7e7f6c8c" providerId="AD" clId="Web-{ADF7E787-858F-F7AA-8F72-B0193B146B4C}" dt="2025-09-14T23:53:05.958" v="2093"/>
          <ac:spMkLst>
            <pc:docMk/>
            <pc:sldMk cId="2651933805" sldId="272"/>
            <ac:spMk id="2" creationId="{A3181573-ACFE-227D-1241-86350BB53702}"/>
          </ac:spMkLst>
        </pc:spChg>
        <pc:spChg chg="add">
          <ac:chgData name="Pabich, Laura D." userId="S::laura.pabich@unitypoint.org::3b17b276-6329-4fdc-b979-af4e7e7f6c8c" providerId="AD" clId="Web-{ADF7E787-858F-F7AA-8F72-B0193B146B4C}" dt="2025-09-14T23:53:05.958" v="2093"/>
          <ac:spMkLst>
            <pc:docMk/>
            <pc:sldMk cId="2651933805" sldId="272"/>
            <ac:spMk id="18" creationId="{CC28BCC9-4093-4FD5-83EB-7EC297F51396}"/>
          </ac:spMkLst>
        </pc:spChg>
        <pc:grpChg chg="add">
          <ac:chgData name="Pabich, Laura D." userId="S::laura.pabich@unitypoint.org::3b17b276-6329-4fdc-b979-af4e7e7f6c8c" providerId="AD" clId="Web-{ADF7E787-858F-F7AA-8F72-B0193B146B4C}" dt="2025-09-14T23:53:05.958" v="2093"/>
          <ac:grpSpMkLst>
            <pc:docMk/>
            <pc:sldMk cId="2651933805" sldId="272"/>
            <ac:grpSpMk id="9" creationId="{08BCF048-8940-4354-B9EC-5AD74E283CE3}"/>
          </ac:grpSpMkLst>
        </pc:grpChg>
        <pc:graphicFrameChg chg="add modGraphic">
          <ac:chgData name="Pabich, Laura D." userId="S::laura.pabich@unitypoint.org::3b17b276-6329-4fdc-b979-af4e7e7f6c8c" providerId="AD" clId="Web-{ADF7E787-858F-F7AA-8F72-B0193B146B4C}" dt="2025-09-14T23:53:18.021" v="2100" actId="20577"/>
          <ac:graphicFrameMkLst>
            <pc:docMk/>
            <pc:sldMk cId="2651933805" sldId="272"/>
            <ac:graphicFrameMk id="5" creationId="{A3FEA39A-45E0-86D4-6AD4-F29F990D4DA2}"/>
          </ac:graphicFrameMkLst>
        </pc:graphicFrameChg>
      </pc:sldChg>
      <pc:sldChg chg="modSp">
        <pc:chgData name="Pabich, Laura D." userId="S::laura.pabich@unitypoint.org::3b17b276-6329-4fdc-b979-af4e7e7f6c8c" providerId="AD" clId="Web-{ADF7E787-858F-F7AA-8F72-B0193B146B4C}" dt="2025-09-14T23:22:31.712" v="1044" actId="20577"/>
        <pc:sldMkLst>
          <pc:docMk/>
          <pc:sldMk cId="3617670619" sldId="273"/>
        </pc:sldMkLst>
        <pc:spChg chg="mod">
          <ac:chgData name="Pabich, Laura D." userId="S::laura.pabich@unitypoint.org::3b17b276-6329-4fdc-b979-af4e7e7f6c8c" providerId="AD" clId="Web-{ADF7E787-858F-F7AA-8F72-B0193B146B4C}" dt="2025-09-14T23:22:31.712" v="1044" actId="20577"/>
          <ac:spMkLst>
            <pc:docMk/>
            <pc:sldMk cId="3617670619" sldId="273"/>
            <ac:spMk id="3" creationId="{5441726E-3D1B-F5E5-FCF8-8AC52F4E3D08}"/>
          </ac:spMkLst>
        </pc:spChg>
      </pc:sldChg>
      <pc:sldChg chg="modSp">
        <pc:chgData name="Pabich, Laura D." userId="S::laura.pabich@unitypoint.org::3b17b276-6329-4fdc-b979-af4e7e7f6c8c" providerId="AD" clId="Web-{ADF7E787-858F-F7AA-8F72-B0193B146B4C}" dt="2025-09-14T23:43:41.376" v="1947" actId="20577"/>
        <pc:sldMkLst>
          <pc:docMk/>
          <pc:sldMk cId="964040650" sldId="275"/>
        </pc:sldMkLst>
      </pc:sldChg>
      <pc:sldChg chg="modSp del">
        <pc:chgData name="Pabich, Laura D." userId="S::laura.pabich@unitypoint.org::3b17b276-6329-4fdc-b979-af4e7e7f6c8c" providerId="AD" clId="Web-{ADF7E787-858F-F7AA-8F72-B0193B146B4C}" dt="2025-09-14T23:08:08.382" v="958"/>
        <pc:sldMkLst>
          <pc:docMk/>
          <pc:sldMk cId="3808173909" sldId="281"/>
        </pc:sldMkLst>
      </pc:sldChg>
      <pc:sldChg chg="addSp delSp modSp">
        <pc:chgData name="Pabich, Laura D." userId="S::laura.pabich@unitypoint.org::3b17b276-6329-4fdc-b979-af4e7e7f6c8c" providerId="AD" clId="Web-{ADF7E787-858F-F7AA-8F72-B0193B146B4C}" dt="2025-09-14T22:29:13.593" v="288"/>
        <pc:sldMkLst>
          <pc:docMk/>
          <pc:sldMk cId="912742085" sldId="289"/>
        </pc:sldMkLst>
        <pc:spChg chg="mod">
          <ac:chgData name="Pabich, Laura D." userId="S::laura.pabich@unitypoint.org::3b17b276-6329-4fdc-b979-af4e7e7f6c8c" providerId="AD" clId="Web-{ADF7E787-858F-F7AA-8F72-B0193B146B4C}" dt="2025-09-14T22:28:31.374" v="277" actId="20577"/>
          <ac:spMkLst>
            <pc:docMk/>
            <pc:sldMk cId="912742085" sldId="289"/>
            <ac:spMk id="4" creationId="{5E2A1E43-219D-1FCB-957A-75B9AE630220}"/>
          </ac:spMkLst>
        </pc:spChg>
        <pc:graphicFrameChg chg="add">
          <ac:chgData name="Pabich, Laura D." userId="S::laura.pabich@unitypoint.org::3b17b276-6329-4fdc-b979-af4e7e7f6c8c" providerId="AD" clId="Web-{ADF7E787-858F-F7AA-8F72-B0193B146B4C}" dt="2025-09-14T22:29:13.593" v="288"/>
          <ac:graphicFrameMkLst>
            <pc:docMk/>
            <pc:sldMk cId="912742085" sldId="289"/>
            <ac:graphicFrameMk id="6" creationId="{B45AA15E-A413-2203-AE75-7AD38C08D55F}"/>
          </ac:graphicFrameMkLst>
        </pc:graphicFrameChg>
      </pc:sldChg>
      <pc:sldChg chg="del">
        <pc:chgData name="Pabich, Laura D." userId="S::laura.pabich@unitypoint.org::3b17b276-6329-4fdc-b979-af4e7e7f6c8c" providerId="AD" clId="Web-{ADF7E787-858F-F7AA-8F72-B0193B146B4C}" dt="2025-09-14T22:32:12.178" v="322"/>
        <pc:sldMkLst>
          <pc:docMk/>
          <pc:sldMk cId="1172240613" sldId="291"/>
        </pc:sldMkLst>
      </pc:sldChg>
      <pc:sldChg chg="modSp">
        <pc:chgData name="Pabich, Laura D." userId="S::laura.pabich@unitypoint.org::3b17b276-6329-4fdc-b979-af4e7e7f6c8c" providerId="AD" clId="Web-{ADF7E787-858F-F7AA-8F72-B0193B146B4C}" dt="2025-09-14T23:50:49.530" v="2063" actId="20577"/>
        <pc:sldMkLst>
          <pc:docMk/>
          <pc:sldMk cId="813979234" sldId="292"/>
        </pc:sldMkLst>
        <pc:spChg chg="mod">
          <ac:chgData name="Pabich, Laura D." userId="S::laura.pabich@unitypoint.org::3b17b276-6329-4fdc-b979-af4e7e7f6c8c" providerId="AD" clId="Web-{ADF7E787-858F-F7AA-8F72-B0193B146B4C}" dt="2025-09-14T23:50:49.530" v="2063" actId="20577"/>
          <ac:spMkLst>
            <pc:docMk/>
            <pc:sldMk cId="813979234" sldId="292"/>
            <ac:spMk id="3" creationId="{0E89A8AC-F69A-840C-B205-A0DB2600845F}"/>
          </ac:spMkLst>
        </pc:spChg>
      </pc:sldChg>
      <pc:sldChg chg="addSp delSp modSp ord">
        <pc:chgData name="Pabich, Laura D." userId="S::laura.pabich@unitypoint.org::3b17b276-6329-4fdc-b979-af4e7e7f6c8c" providerId="AD" clId="Web-{ADF7E787-858F-F7AA-8F72-B0193B146B4C}" dt="2025-09-14T23:56:00.714" v="2203"/>
        <pc:sldMkLst>
          <pc:docMk/>
          <pc:sldMk cId="1447175445" sldId="294"/>
        </pc:sldMkLst>
        <pc:spChg chg="add mod">
          <ac:chgData name="Pabich, Laura D." userId="S::laura.pabich@unitypoint.org::3b17b276-6329-4fdc-b979-af4e7e7f6c8c" providerId="AD" clId="Web-{ADF7E787-858F-F7AA-8F72-B0193B146B4C}" dt="2025-09-14T23:56:00.714" v="2203"/>
          <ac:spMkLst>
            <pc:docMk/>
            <pc:sldMk cId="1447175445" sldId="294"/>
            <ac:spMk id="4" creationId="{02351595-45C0-C49D-F5EC-E76FA66F578F}"/>
          </ac:spMkLst>
        </pc:spChg>
        <pc:graphicFrameChg chg="add mod modGraphic">
          <ac:chgData name="Pabich, Laura D." userId="S::laura.pabich@unitypoint.org::3b17b276-6329-4fdc-b979-af4e7e7f6c8c" providerId="AD" clId="Web-{ADF7E787-858F-F7AA-8F72-B0193B146B4C}" dt="2025-09-14T23:55:54.667" v="2201" actId="1076"/>
          <ac:graphicFrameMkLst>
            <pc:docMk/>
            <pc:sldMk cId="1447175445" sldId="294"/>
            <ac:graphicFrameMk id="8" creationId="{B0AC96A7-FF42-C2E3-6CB1-A78D6158BE64}"/>
          </ac:graphicFrameMkLst>
        </pc:graphicFrameChg>
      </pc:sldChg>
      <pc:sldChg chg="modSp del ord">
        <pc:chgData name="Pabich, Laura D." userId="S::laura.pabich@unitypoint.org::3b17b276-6329-4fdc-b979-af4e7e7f6c8c" providerId="AD" clId="Web-{ADF7E787-858F-F7AA-8F72-B0193B146B4C}" dt="2025-09-14T23:49:10.702" v="1980"/>
        <pc:sldMkLst>
          <pc:docMk/>
          <pc:sldMk cId="617237027" sldId="295"/>
        </pc:sldMkLst>
      </pc:sldChg>
      <pc:sldChg chg="addSp delSp modSp mod setBg">
        <pc:chgData name="Pabich, Laura D." userId="S::laura.pabich@unitypoint.org::3b17b276-6329-4fdc-b979-af4e7e7f6c8c" providerId="AD" clId="Web-{ADF7E787-858F-F7AA-8F72-B0193B146B4C}" dt="2025-09-14T22:40:20.662" v="499" actId="20577"/>
        <pc:sldMkLst>
          <pc:docMk/>
          <pc:sldMk cId="3672709208" sldId="304"/>
        </pc:sldMkLst>
      </pc:sldChg>
      <pc:sldChg chg="modSp">
        <pc:chgData name="Pabich, Laura D." userId="S::laura.pabich@unitypoint.org::3b17b276-6329-4fdc-b979-af4e7e7f6c8c" providerId="AD" clId="Web-{ADF7E787-858F-F7AA-8F72-B0193B146B4C}" dt="2025-09-14T22:43:12.772" v="626" actId="20577"/>
        <pc:sldMkLst>
          <pc:docMk/>
          <pc:sldMk cId="4219811233" sldId="305"/>
        </pc:sldMkLst>
        <pc:spChg chg="mod">
          <ac:chgData name="Pabich, Laura D." userId="S::laura.pabich@unitypoint.org::3b17b276-6329-4fdc-b979-af4e7e7f6c8c" providerId="AD" clId="Web-{ADF7E787-858F-F7AA-8F72-B0193B146B4C}" dt="2025-09-14T22:43:12.772" v="626" actId="20577"/>
          <ac:spMkLst>
            <pc:docMk/>
            <pc:sldMk cId="4219811233" sldId="305"/>
            <ac:spMk id="3" creationId="{1004A888-9B3B-16B8-07C5-4C355A21C64A}"/>
          </ac:spMkLst>
        </pc:spChg>
      </pc:sldChg>
      <pc:sldChg chg="modSp">
        <pc:chgData name="Pabich, Laura D." userId="S::laura.pabich@unitypoint.org::3b17b276-6329-4fdc-b979-af4e7e7f6c8c" providerId="AD" clId="Web-{ADF7E787-858F-F7AA-8F72-B0193B146B4C}" dt="2025-09-14T22:52:18.196" v="731" actId="20577"/>
        <pc:sldMkLst>
          <pc:docMk/>
          <pc:sldMk cId="1166127213" sldId="306"/>
        </pc:sldMkLst>
      </pc:sldChg>
      <pc:sldChg chg="modSp">
        <pc:chgData name="Pabich, Laura D." userId="S::laura.pabich@unitypoint.org::3b17b276-6329-4fdc-b979-af4e7e7f6c8c" providerId="AD" clId="Web-{ADF7E787-858F-F7AA-8F72-B0193B146B4C}" dt="2025-09-14T22:51:18.071" v="693" actId="20577"/>
        <pc:sldMkLst>
          <pc:docMk/>
          <pc:sldMk cId="1143404781" sldId="307"/>
        </pc:sldMkLst>
      </pc:sldChg>
      <pc:sldChg chg="modSp del">
        <pc:chgData name="Pabich, Laura D." userId="S::laura.pabich@unitypoint.org::3b17b276-6329-4fdc-b979-af4e7e7f6c8c" providerId="AD" clId="Web-{ADF7E787-858F-F7AA-8F72-B0193B146B4C}" dt="2025-09-14T22:27:29.545" v="261"/>
        <pc:sldMkLst>
          <pc:docMk/>
          <pc:sldMk cId="102598232" sldId="310"/>
        </pc:sldMkLst>
      </pc:sldChg>
      <pc:sldChg chg="addSp modSp">
        <pc:chgData name="Pabich, Laura D." userId="S::laura.pabich@unitypoint.org::3b17b276-6329-4fdc-b979-af4e7e7f6c8c" providerId="AD" clId="Web-{ADF7E787-858F-F7AA-8F72-B0193B146B4C}" dt="2025-09-14T22:30:09.765" v="311" actId="20577"/>
        <pc:sldMkLst>
          <pc:docMk/>
          <pc:sldMk cId="993056822" sldId="311"/>
        </pc:sldMkLst>
        <pc:spChg chg="mod">
          <ac:chgData name="Pabich, Laura D." userId="S::laura.pabich@unitypoint.org::3b17b276-6329-4fdc-b979-af4e7e7f6c8c" providerId="AD" clId="Web-{ADF7E787-858F-F7AA-8F72-B0193B146B4C}" dt="2025-09-14T22:29:35.062" v="306" actId="20577"/>
          <ac:spMkLst>
            <pc:docMk/>
            <pc:sldMk cId="993056822" sldId="311"/>
            <ac:spMk id="2" creationId="{FA14D2F8-F62E-014D-AC27-C241D42CF9B3}"/>
          </ac:spMkLst>
        </pc:spChg>
        <pc:spChg chg="mod">
          <ac:chgData name="Pabich, Laura D." userId="S::laura.pabich@unitypoint.org::3b17b276-6329-4fdc-b979-af4e7e7f6c8c" providerId="AD" clId="Web-{ADF7E787-858F-F7AA-8F72-B0193B146B4C}" dt="2025-09-14T22:30:09.765" v="311" actId="20577"/>
          <ac:spMkLst>
            <pc:docMk/>
            <pc:sldMk cId="993056822" sldId="311"/>
            <ac:spMk id="3" creationId="{56326D33-B381-1EC6-6BFD-657C54F37DB4}"/>
          </ac:spMkLst>
        </pc:spChg>
        <pc:spChg chg="add mod">
          <ac:chgData name="Pabich, Laura D." userId="S::laura.pabich@unitypoint.org::3b17b276-6329-4fdc-b979-af4e7e7f6c8c" providerId="AD" clId="Web-{ADF7E787-858F-F7AA-8F72-B0193B146B4C}" dt="2025-09-14T22:30:02.859" v="308" actId="1076"/>
          <ac:spMkLst>
            <pc:docMk/>
            <pc:sldMk cId="993056822" sldId="311"/>
            <ac:spMk id="4" creationId="{E3E7807D-7B60-F50F-7D62-D69051880D8B}"/>
          </ac:spMkLst>
        </pc:spChg>
      </pc:sldChg>
      <pc:sldChg chg="del">
        <pc:chgData name="Pabich, Laura D." userId="S::laura.pabich@unitypoint.org::3b17b276-6329-4fdc-b979-af4e7e7f6c8c" providerId="AD" clId="Web-{ADF7E787-858F-F7AA-8F72-B0193B146B4C}" dt="2025-09-14T22:42:59.350" v="625"/>
        <pc:sldMkLst>
          <pc:docMk/>
          <pc:sldMk cId="2627723287" sldId="312"/>
        </pc:sldMkLst>
      </pc:sldChg>
      <pc:sldChg chg="modSp">
        <pc:chgData name="Pabich, Laura D." userId="S::laura.pabich@unitypoint.org::3b17b276-6329-4fdc-b979-af4e7e7f6c8c" providerId="AD" clId="Web-{ADF7E787-858F-F7AA-8F72-B0193B146B4C}" dt="2025-09-14T23:04:10.301" v="814" actId="20577"/>
        <pc:sldMkLst>
          <pc:docMk/>
          <pc:sldMk cId="1088029861" sldId="313"/>
        </pc:sldMkLst>
      </pc:sldChg>
      <pc:sldChg chg="del">
        <pc:chgData name="Pabich, Laura D." userId="S::laura.pabich@unitypoint.org::3b17b276-6329-4fdc-b979-af4e7e7f6c8c" providerId="AD" clId="Web-{ADF7E787-858F-F7AA-8F72-B0193B146B4C}" dt="2025-09-14T23:30:00.904" v="1694"/>
        <pc:sldMkLst>
          <pc:docMk/>
          <pc:sldMk cId="2141457976" sldId="314"/>
        </pc:sldMkLst>
      </pc:sldChg>
      <pc:sldChg chg="modSp">
        <pc:chgData name="Pabich, Laura D." userId="S::laura.pabich@unitypoint.org::3b17b276-6329-4fdc-b979-af4e7e7f6c8c" providerId="AD" clId="Web-{ADF7E787-858F-F7AA-8F72-B0193B146B4C}" dt="2025-09-14T22:28:47.546" v="284" actId="20577"/>
        <pc:sldMkLst>
          <pc:docMk/>
          <pc:sldMk cId="4190507905" sldId="316"/>
        </pc:sldMkLst>
        <pc:spChg chg="mod">
          <ac:chgData name="Pabich, Laura D." userId="S::laura.pabich@unitypoint.org::3b17b276-6329-4fdc-b979-af4e7e7f6c8c" providerId="AD" clId="Web-{ADF7E787-858F-F7AA-8F72-B0193B146B4C}" dt="2025-09-14T22:28:47.546" v="284" actId="20577"/>
          <ac:spMkLst>
            <pc:docMk/>
            <pc:sldMk cId="4190507905" sldId="316"/>
            <ac:spMk id="5" creationId="{7BC79CE2-E966-092C-0CB8-EAE65B41DEAF}"/>
          </ac:spMkLst>
        </pc:spChg>
      </pc:sldChg>
      <pc:sldChg chg="modSp">
        <pc:chgData name="Pabich, Laura D." userId="S::laura.pabich@unitypoint.org::3b17b276-6329-4fdc-b979-af4e7e7f6c8c" providerId="AD" clId="Web-{ADF7E787-858F-F7AA-8F72-B0193B146B4C}" dt="2025-09-14T22:28:39.249" v="280" actId="20577"/>
        <pc:sldMkLst>
          <pc:docMk/>
          <pc:sldMk cId="939739019" sldId="317"/>
        </pc:sldMkLst>
      </pc:sldChg>
      <pc:sldChg chg="addSp modSp">
        <pc:chgData name="Pabich, Laura D." userId="S::laura.pabich@unitypoint.org::3b17b276-6329-4fdc-b979-af4e7e7f6c8c" providerId="AD" clId="Web-{ADF7E787-858F-F7AA-8F72-B0193B146B4C}" dt="2025-09-14T22:30:54.906" v="321" actId="20577"/>
        <pc:sldMkLst>
          <pc:docMk/>
          <pc:sldMk cId="1923102494" sldId="318"/>
        </pc:sldMkLst>
        <pc:spChg chg="mod">
          <ac:chgData name="Pabich, Laura D." userId="S::laura.pabich@unitypoint.org::3b17b276-6329-4fdc-b979-af4e7e7f6c8c" providerId="AD" clId="Web-{ADF7E787-858F-F7AA-8F72-B0193B146B4C}" dt="2025-09-14T22:30:42.312" v="314" actId="20577"/>
          <ac:spMkLst>
            <pc:docMk/>
            <pc:sldMk cId="1923102494" sldId="318"/>
            <ac:spMk id="3" creationId="{79C3677C-0EF9-2899-8CC8-C2B15492C624}"/>
          </ac:spMkLst>
        </pc:spChg>
        <pc:spChg chg="add mod">
          <ac:chgData name="Pabich, Laura D." userId="S::laura.pabich@unitypoint.org::3b17b276-6329-4fdc-b979-af4e7e7f6c8c" providerId="AD" clId="Web-{ADF7E787-858F-F7AA-8F72-B0193B146B4C}" dt="2025-09-14T22:30:54.906" v="321" actId="20577"/>
          <ac:spMkLst>
            <pc:docMk/>
            <pc:sldMk cId="1923102494" sldId="318"/>
            <ac:spMk id="4" creationId="{0CEB20A1-279C-2A47-EB2E-0F643B29484E}"/>
          </ac:spMkLst>
        </pc:spChg>
      </pc:sldChg>
      <pc:sldChg chg="modSp ord">
        <pc:chgData name="Pabich, Laura D." userId="S::laura.pabich@unitypoint.org::3b17b276-6329-4fdc-b979-af4e7e7f6c8c" providerId="AD" clId="Web-{ADF7E787-858F-F7AA-8F72-B0193B146B4C}" dt="2025-09-14T23:03:36.160" v="806" actId="20577"/>
        <pc:sldMkLst>
          <pc:docMk/>
          <pc:sldMk cId="1694732986" sldId="319"/>
        </pc:sldMkLst>
        <pc:spChg chg="mod">
          <ac:chgData name="Pabich, Laura D." userId="S::laura.pabich@unitypoint.org::3b17b276-6329-4fdc-b979-af4e7e7f6c8c" providerId="AD" clId="Web-{ADF7E787-858F-F7AA-8F72-B0193B146B4C}" dt="2025-09-14T23:03:36.160" v="806" actId="20577"/>
          <ac:spMkLst>
            <pc:docMk/>
            <pc:sldMk cId="1694732986" sldId="319"/>
            <ac:spMk id="3" creationId="{F225A746-7175-E687-2E9A-8786753BCA12}"/>
          </ac:spMkLst>
        </pc:spChg>
      </pc:sldChg>
      <pc:sldChg chg="addSp delSp modSp">
        <pc:chgData name="Pabich, Laura D." userId="S::laura.pabich@unitypoint.org::3b17b276-6329-4fdc-b979-af4e7e7f6c8c" providerId="AD" clId="Web-{ADF7E787-858F-F7AA-8F72-B0193B146B4C}" dt="2025-09-14T22:29:21.578" v="289"/>
        <pc:sldMkLst>
          <pc:docMk/>
          <pc:sldMk cId="2001177802" sldId="326"/>
        </pc:sldMkLst>
      </pc:sldChg>
      <pc:sldChg chg="modSp new">
        <pc:chgData name="Pabich, Laura D." userId="S::laura.pabich@unitypoint.org::3b17b276-6329-4fdc-b979-af4e7e7f6c8c" providerId="AD" clId="Web-{ADF7E787-858F-F7AA-8F72-B0193B146B4C}" dt="2025-09-14T23:07:55.570" v="957" actId="20577"/>
        <pc:sldMkLst>
          <pc:docMk/>
          <pc:sldMk cId="2788828878" sldId="327"/>
        </pc:sldMkLst>
        <pc:spChg chg="mod">
          <ac:chgData name="Pabich, Laura D." userId="S::laura.pabich@unitypoint.org::3b17b276-6329-4fdc-b979-af4e7e7f6c8c" providerId="AD" clId="Web-{ADF7E787-858F-F7AA-8F72-B0193B146B4C}" dt="2025-09-14T22:40:59.897" v="513" actId="20577"/>
          <ac:spMkLst>
            <pc:docMk/>
            <pc:sldMk cId="2788828878" sldId="327"/>
            <ac:spMk id="2" creationId="{ECA55BDF-0708-3D34-DB6E-B0BCF17434D4}"/>
          </ac:spMkLst>
        </pc:spChg>
        <pc:spChg chg="mod">
          <ac:chgData name="Pabich, Laura D." userId="S::laura.pabich@unitypoint.org::3b17b276-6329-4fdc-b979-af4e7e7f6c8c" providerId="AD" clId="Web-{ADF7E787-858F-F7AA-8F72-B0193B146B4C}" dt="2025-09-14T23:07:55.570" v="957" actId="20577"/>
          <ac:spMkLst>
            <pc:docMk/>
            <pc:sldMk cId="2788828878" sldId="327"/>
            <ac:spMk id="3" creationId="{51EB051B-464D-ADE8-7268-246071A2324C}"/>
          </ac:spMkLst>
        </pc:spChg>
      </pc:sldChg>
      <pc:sldChg chg="new del">
        <pc:chgData name="Pabich, Laura D." userId="S::laura.pabich@unitypoint.org::3b17b276-6329-4fdc-b979-af4e7e7f6c8c" providerId="AD" clId="Web-{ADF7E787-858F-F7AA-8F72-B0193B146B4C}" dt="2025-09-14T23:03:48.082" v="810"/>
        <pc:sldMkLst>
          <pc:docMk/>
          <pc:sldMk cId="1516013584" sldId="328"/>
        </pc:sldMkLst>
      </pc:sldChg>
      <pc:sldChg chg="modSp new">
        <pc:chgData name="Pabich, Laura D." userId="S::laura.pabich@unitypoint.org::3b17b276-6329-4fdc-b979-af4e7e7f6c8c" providerId="AD" clId="Web-{ADF7E787-858F-F7AA-8F72-B0193B146B4C}" dt="2025-09-14T23:05:47.820" v="939" actId="20577"/>
        <pc:sldMkLst>
          <pc:docMk/>
          <pc:sldMk cId="3450293186" sldId="328"/>
        </pc:sldMkLst>
        <pc:spChg chg="mod">
          <ac:chgData name="Pabich, Laura D." userId="S::laura.pabich@unitypoint.org::3b17b276-6329-4fdc-b979-af4e7e7f6c8c" providerId="AD" clId="Web-{ADF7E787-858F-F7AA-8F72-B0193B146B4C}" dt="2025-09-14T23:04:37.582" v="824" actId="20577"/>
          <ac:spMkLst>
            <pc:docMk/>
            <pc:sldMk cId="3450293186" sldId="328"/>
            <ac:spMk id="2" creationId="{E4AF71A4-FF65-D9DC-7305-28F9D93D2ABE}"/>
          </ac:spMkLst>
        </pc:spChg>
        <pc:spChg chg="mod">
          <ac:chgData name="Pabich, Laura D." userId="S::laura.pabich@unitypoint.org::3b17b276-6329-4fdc-b979-af4e7e7f6c8c" providerId="AD" clId="Web-{ADF7E787-858F-F7AA-8F72-B0193B146B4C}" dt="2025-09-14T23:05:47.820" v="939" actId="20577"/>
          <ac:spMkLst>
            <pc:docMk/>
            <pc:sldMk cId="3450293186" sldId="328"/>
            <ac:spMk id="3" creationId="{05E7B647-C4A4-31AB-450F-6004C7EC540A}"/>
          </ac:spMkLst>
        </pc:spChg>
      </pc:sldChg>
      <pc:sldChg chg="new del">
        <pc:chgData name="Pabich, Laura D." userId="S::laura.pabich@unitypoint.org::3b17b276-6329-4fdc-b979-af4e7e7f6c8c" providerId="AD" clId="Web-{ADF7E787-858F-F7AA-8F72-B0193B146B4C}" dt="2025-09-14T23:11:16.309" v="982"/>
        <pc:sldMkLst>
          <pc:docMk/>
          <pc:sldMk cId="129854800" sldId="329"/>
        </pc:sldMkLst>
      </pc:sldChg>
      <pc:sldChg chg="modSp new del">
        <pc:chgData name="Pabich, Laura D." userId="S::laura.pabich@unitypoint.org::3b17b276-6329-4fdc-b979-af4e7e7f6c8c" providerId="AD" clId="Web-{ADF7E787-858F-F7AA-8F72-B0193B146B4C}" dt="2025-09-14T23:41:58.939" v="1941"/>
        <pc:sldMkLst>
          <pc:docMk/>
          <pc:sldMk cId="2516994534" sldId="329"/>
        </pc:sldMkLst>
      </pc:sldChg>
      <pc:sldChg chg="new del">
        <pc:chgData name="Pabich, Laura D." userId="S::laura.pabich@unitypoint.org::3b17b276-6329-4fdc-b979-af4e7e7f6c8c" providerId="AD" clId="Web-{ADF7E787-858F-F7AA-8F72-B0193B146B4C}" dt="2025-09-14T23:43:16.110" v="1943"/>
        <pc:sldMkLst>
          <pc:docMk/>
          <pc:sldMk cId="4281871070" sldId="329"/>
        </pc:sldMkLst>
      </pc:sldChg>
    </pc:docChg>
  </pc:docChgLst>
  <pc:docChgLst>
    <pc:chgData name="Pabich, Laura D." userId="S::laura.pabich@unitypoint.org::3b17b276-6329-4fdc-b979-af4e7e7f6c8c" providerId="AD" clId="Web-{FAE1AE5E-1B1D-91DB-575F-F6B348331F5A}"/>
    <pc:docChg chg="addSld delSld modSld sldOrd">
      <pc:chgData name="Pabich, Laura D." userId="S::laura.pabich@unitypoint.org::3b17b276-6329-4fdc-b979-af4e7e7f6c8c" providerId="AD" clId="Web-{FAE1AE5E-1B1D-91DB-575F-F6B348331F5A}" dt="2025-09-16T18:21:26.078" v="3699" actId="20577"/>
      <pc:docMkLst>
        <pc:docMk/>
      </pc:docMkLst>
      <pc:sldChg chg="modSp">
        <pc:chgData name="Pabich, Laura D." userId="S::laura.pabich@unitypoint.org::3b17b276-6329-4fdc-b979-af4e7e7f6c8c" providerId="AD" clId="Web-{FAE1AE5E-1B1D-91DB-575F-F6B348331F5A}" dt="2025-09-16T15:41:03.362" v="3014" actId="20577"/>
        <pc:sldMkLst>
          <pc:docMk/>
          <pc:sldMk cId="822149474" sldId="257"/>
        </pc:sldMkLst>
        <pc:spChg chg="mod">
          <ac:chgData name="Pabich, Laura D." userId="S::laura.pabich@unitypoint.org::3b17b276-6329-4fdc-b979-af4e7e7f6c8c" providerId="AD" clId="Web-{FAE1AE5E-1B1D-91DB-575F-F6B348331F5A}" dt="2025-09-16T15:41:03.362" v="3014" actId="20577"/>
          <ac:spMkLst>
            <pc:docMk/>
            <pc:sldMk cId="822149474" sldId="257"/>
            <ac:spMk id="3" creationId="{F26F99AC-E3C6-E2A7-E0D5-9737F328C375}"/>
          </ac:spMkLst>
        </pc:spChg>
      </pc:sldChg>
      <pc:sldChg chg="modSp">
        <pc:chgData name="Pabich, Laura D." userId="S::laura.pabich@unitypoint.org::3b17b276-6329-4fdc-b979-af4e7e7f6c8c" providerId="AD" clId="Web-{FAE1AE5E-1B1D-91DB-575F-F6B348331F5A}" dt="2025-09-16T15:52:12.028" v="3295" actId="20577"/>
        <pc:sldMkLst>
          <pc:docMk/>
          <pc:sldMk cId="884353404" sldId="258"/>
        </pc:sldMkLst>
        <pc:spChg chg="mod">
          <ac:chgData name="Pabich, Laura D." userId="S::laura.pabich@unitypoint.org::3b17b276-6329-4fdc-b979-af4e7e7f6c8c" providerId="AD" clId="Web-{FAE1AE5E-1B1D-91DB-575F-F6B348331F5A}" dt="2025-09-16T15:52:12.028" v="3295" actId="20577"/>
          <ac:spMkLst>
            <pc:docMk/>
            <pc:sldMk cId="884353404" sldId="258"/>
            <ac:spMk id="3" creationId="{605534CF-B2F8-8CA4-1851-53D140B1504B}"/>
          </ac:spMkLst>
        </pc:spChg>
      </pc:sldChg>
      <pc:sldChg chg="modSp">
        <pc:chgData name="Pabich, Laura D." userId="S::laura.pabich@unitypoint.org::3b17b276-6329-4fdc-b979-af4e7e7f6c8c" providerId="AD" clId="Web-{FAE1AE5E-1B1D-91DB-575F-F6B348331F5A}" dt="2025-09-15T21:15:35.202" v="1547" actId="20577"/>
        <pc:sldMkLst>
          <pc:docMk/>
          <pc:sldMk cId="3284570927" sldId="259"/>
        </pc:sldMkLst>
        <pc:spChg chg="mod">
          <ac:chgData name="Pabich, Laura D." userId="S::laura.pabich@unitypoint.org::3b17b276-6329-4fdc-b979-af4e7e7f6c8c" providerId="AD" clId="Web-{FAE1AE5E-1B1D-91DB-575F-F6B348331F5A}" dt="2025-09-15T18:02:01.242" v="1191" actId="20577"/>
          <ac:spMkLst>
            <pc:docMk/>
            <pc:sldMk cId="3284570927" sldId="259"/>
            <ac:spMk id="2" creationId="{99C28D21-51BF-200B-703F-1C8FC8BAC471}"/>
          </ac:spMkLst>
        </pc:spChg>
        <pc:spChg chg="mod">
          <ac:chgData name="Pabich, Laura D." userId="S::laura.pabich@unitypoint.org::3b17b276-6329-4fdc-b979-af4e7e7f6c8c" providerId="AD" clId="Web-{FAE1AE5E-1B1D-91DB-575F-F6B348331F5A}" dt="2025-09-15T21:15:35.202" v="1547" actId="20577"/>
          <ac:spMkLst>
            <pc:docMk/>
            <pc:sldMk cId="3284570927" sldId="259"/>
            <ac:spMk id="3" creationId="{AB2C73BB-5151-E17A-C445-8330EF4DD592}"/>
          </ac:spMkLst>
        </pc:spChg>
      </pc:sldChg>
      <pc:sldChg chg="del">
        <pc:chgData name="Pabich, Laura D." userId="S::laura.pabich@unitypoint.org::3b17b276-6329-4fdc-b979-af4e7e7f6c8c" providerId="AD" clId="Web-{FAE1AE5E-1B1D-91DB-575F-F6B348331F5A}" dt="2025-09-16T17:57:12.920" v="3677"/>
        <pc:sldMkLst>
          <pc:docMk/>
          <pc:sldMk cId="2632971879" sldId="260"/>
        </pc:sldMkLst>
      </pc:sldChg>
      <pc:sldChg chg="modSp">
        <pc:chgData name="Pabich, Laura D." userId="S::laura.pabich@unitypoint.org::3b17b276-6329-4fdc-b979-af4e7e7f6c8c" providerId="AD" clId="Web-{FAE1AE5E-1B1D-91DB-575F-F6B348331F5A}" dt="2025-09-15T21:07:11.982" v="1432" actId="20577"/>
        <pc:sldMkLst>
          <pc:docMk/>
          <pc:sldMk cId="3127728695" sldId="262"/>
        </pc:sldMkLst>
        <pc:spChg chg="mod">
          <ac:chgData name="Pabich, Laura D." userId="S::laura.pabich@unitypoint.org::3b17b276-6329-4fdc-b979-af4e7e7f6c8c" providerId="AD" clId="Web-{FAE1AE5E-1B1D-91DB-575F-F6B348331F5A}" dt="2025-09-15T21:07:11.982" v="1432" actId="20577"/>
          <ac:spMkLst>
            <pc:docMk/>
            <pc:sldMk cId="3127728695" sldId="262"/>
            <ac:spMk id="3" creationId="{4EE3E295-8174-33E4-DE81-D46F8ABA7F04}"/>
          </ac:spMkLst>
        </pc:spChg>
      </pc:sldChg>
      <pc:sldChg chg="addSp delSp modSp">
        <pc:chgData name="Pabich, Laura D." userId="S::laura.pabich@unitypoint.org::3b17b276-6329-4fdc-b979-af4e7e7f6c8c" providerId="AD" clId="Web-{FAE1AE5E-1B1D-91DB-575F-F6B348331F5A}" dt="2025-09-16T16:45:03.559" v="3537"/>
        <pc:sldMkLst>
          <pc:docMk/>
          <pc:sldMk cId="1663213775" sldId="264"/>
        </pc:sldMkLst>
        <pc:spChg chg="del mod">
          <ac:chgData name="Pabich, Laura D." userId="S::laura.pabich@unitypoint.org::3b17b276-6329-4fdc-b979-af4e7e7f6c8c" providerId="AD" clId="Web-{FAE1AE5E-1B1D-91DB-575F-F6B348331F5A}" dt="2025-09-16T16:45:03.559" v="3537"/>
          <ac:spMkLst>
            <pc:docMk/>
            <pc:sldMk cId="1663213775" sldId="264"/>
            <ac:spMk id="3" creationId="{B97A8CED-2269-5E14-A992-0E4493105B93}"/>
          </ac:spMkLst>
        </pc:spChg>
        <pc:graphicFrameChg chg="add">
          <ac:chgData name="Pabich, Laura D." userId="S::laura.pabich@unitypoint.org::3b17b276-6329-4fdc-b979-af4e7e7f6c8c" providerId="AD" clId="Web-{FAE1AE5E-1B1D-91DB-575F-F6B348331F5A}" dt="2025-09-16T16:45:03.559" v="3537"/>
          <ac:graphicFrameMkLst>
            <pc:docMk/>
            <pc:sldMk cId="1663213775" sldId="264"/>
            <ac:graphicFrameMk id="6" creationId="{48C97958-7638-A972-EEEA-7FD82D967069}"/>
          </ac:graphicFrameMkLst>
        </pc:graphicFrameChg>
      </pc:sldChg>
      <pc:sldChg chg="delSp modSp">
        <pc:chgData name="Pabich, Laura D." userId="S::laura.pabich@unitypoint.org::3b17b276-6329-4fdc-b979-af4e7e7f6c8c" providerId="AD" clId="Web-{FAE1AE5E-1B1D-91DB-575F-F6B348331F5A}" dt="2025-09-16T16:46:27.671" v="3550" actId="20577"/>
        <pc:sldMkLst>
          <pc:docMk/>
          <pc:sldMk cId="3952484678" sldId="265"/>
        </pc:sldMkLst>
        <pc:spChg chg="del mod">
          <ac:chgData name="Pabich, Laura D." userId="S::laura.pabich@unitypoint.org::3b17b276-6329-4fdc-b979-af4e7e7f6c8c" providerId="AD" clId="Web-{FAE1AE5E-1B1D-91DB-575F-F6B348331F5A}" dt="2025-09-16T16:46:09.936" v="3544"/>
          <ac:spMkLst>
            <pc:docMk/>
            <pc:sldMk cId="3952484678" sldId="265"/>
            <ac:spMk id="3" creationId="{EFC9BA31-BE4B-6489-289D-7FE450D0C49C}"/>
          </ac:spMkLst>
        </pc:spChg>
        <pc:spChg chg="mod">
          <ac:chgData name="Pabich, Laura D." userId="S::laura.pabich@unitypoint.org::3b17b276-6329-4fdc-b979-af4e7e7f6c8c" providerId="AD" clId="Web-{FAE1AE5E-1B1D-91DB-575F-F6B348331F5A}" dt="2025-09-16T16:46:27.671" v="3550" actId="20577"/>
          <ac:spMkLst>
            <pc:docMk/>
            <pc:sldMk cId="3952484678" sldId="265"/>
            <ac:spMk id="6" creationId="{F17C00C9-8F80-D380-F9F8-5E5594776EC9}"/>
          </ac:spMkLst>
        </pc:spChg>
      </pc:sldChg>
      <pc:sldChg chg="addSp modSp mod ord setBg">
        <pc:chgData name="Pabich, Laura D." userId="S::laura.pabich@unitypoint.org::3b17b276-6329-4fdc-b979-af4e7e7f6c8c" providerId="AD" clId="Web-{FAE1AE5E-1B1D-91DB-575F-F6B348331F5A}" dt="2025-09-16T16:50:17.081" v="3570" actId="20577"/>
        <pc:sldMkLst>
          <pc:docMk/>
          <pc:sldMk cId="1506433675" sldId="267"/>
        </pc:sldMkLst>
        <pc:spChg chg="mod">
          <ac:chgData name="Pabich, Laura D." userId="S::laura.pabich@unitypoint.org::3b17b276-6329-4fdc-b979-af4e7e7f6c8c" providerId="AD" clId="Web-{FAE1AE5E-1B1D-91DB-575F-F6B348331F5A}" dt="2025-09-16T16:49:48.550" v="3563"/>
          <ac:spMkLst>
            <pc:docMk/>
            <pc:sldMk cId="1506433675" sldId="267"/>
            <ac:spMk id="2" creationId="{D8E6E8E8-0E2D-E21C-E970-BBF6B33FC4A9}"/>
          </ac:spMkLst>
        </pc:spChg>
        <pc:spChg chg="mod">
          <ac:chgData name="Pabich, Laura D." userId="S::laura.pabich@unitypoint.org::3b17b276-6329-4fdc-b979-af4e7e7f6c8c" providerId="AD" clId="Web-{FAE1AE5E-1B1D-91DB-575F-F6B348331F5A}" dt="2025-09-16T16:50:17.081" v="3570" actId="20577"/>
          <ac:spMkLst>
            <pc:docMk/>
            <pc:sldMk cId="1506433675" sldId="267"/>
            <ac:spMk id="3" creationId="{8DDBE461-663C-EA38-0C99-E5BF095BE46A}"/>
          </ac:spMkLst>
        </pc:spChg>
        <pc:spChg chg="add">
          <ac:chgData name="Pabich, Laura D." userId="S::laura.pabich@unitypoint.org::3b17b276-6329-4fdc-b979-af4e7e7f6c8c" providerId="AD" clId="Web-{FAE1AE5E-1B1D-91DB-575F-F6B348331F5A}" dt="2025-09-16T16:49:48.550" v="3563"/>
          <ac:spMkLst>
            <pc:docMk/>
            <pc:sldMk cId="1506433675" sldId="267"/>
            <ac:spMk id="8" creationId="{B219AE65-9B94-44EA-BEF3-EF4BFA169C81}"/>
          </ac:spMkLst>
        </pc:spChg>
        <pc:spChg chg="add">
          <ac:chgData name="Pabich, Laura D." userId="S::laura.pabich@unitypoint.org::3b17b276-6329-4fdc-b979-af4e7e7f6c8c" providerId="AD" clId="Web-{FAE1AE5E-1B1D-91DB-575F-F6B348331F5A}" dt="2025-09-16T16:49:48.550" v="3563"/>
          <ac:spMkLst>
            <pc:docMk/>
            <pc:sldMk cId="1506433675" sldId="267"/>
            <ac:spMk id="10" creationId="{F0C81A57-9CD5-461B-8FFE-4A8CB6CFBE01}"/>
          </ac:spMkLst>
        </pc:spChg>
        <pc:grpChg chg="add">
          <ac:chgData name="Pabich, Laura D." userId="S::laura.pabich@unitypoint.org::3b17b276-6329-4fdc-b979-af4e7e7f6c8c" providerId="AD" clId="Web-{FAE1AE5E-1B1D-91DB-575F-F6B348331F5A}" dt="2025-09-16T16:49:48.550" v="3563"/>
          <ac:grpSpMkLst>
            <pc:docMk/>
            <pc:sldMk cId="1506433675" sldId="267"/>
            <ac:grpSpMk id="12" creationId="{3086C462-37F4-494D-8292-CCB95221CC1A}"/>
          </ac:grpSpMkLst>
        </pc:grpChg>
        <pc:cxnChg chg="add">
          <ac:chgData name="Pabich, Laura D." userId="S::laura.pabich@unitypoint.org::3b17b276-6329-4fdc-b979-af4e7e7f6c8c" providerId="AD" clId="Web-{FAE1AE5E-1B1D-91DB-575F-F6B348331F5A}" dt="2025-09-16T16:49:48.550" v="3563"/>
          <ac:cxnSpMkLst>
            <pc:docMk/>
            <pc:sldMk cId="1506433675" sldId="267"/>
            <ac:cxnSpMk id="16" creationId="{AD23B2CD-009B-425A-9616-1E1AD1D5AB46}"/>
          </ac:cxnSpMkLst>
        </pc:cxnChg>
      </pc:sldChg>
      <pc:sldChg chg="modSp del ord">
        <pc:chgData name="Pabich, Laura D." userId="S::laura.pabich@unitypoint.org::3b17b276-6329-4fdc-b979-af4e7e7f6c8c" providerId="AD" clId="Web-{FAE1AE5E-1B1D-91DB-575F-F6B348331F5A}" dt="2025-09-16T14:50:07.809" v="2227"/>
        <pc:sldMkLst>
          <pc:docMk/>
          <pc:sldMk cId="2615776665" sldId="268"/>
        </pc:sldMkLst>
        <pc:spChg chg="mod">
          <ac:chgData name="Pabich, Laura D." userId="S::laura.pabich@unitypoint.org::3b17b276-6329-4fdc-b979-af4e7e7f6c8c" providerId="AD" clId="Web-{FAE1AE5E-1B1D-91DB-575F-F6B348331F5A}" dt="2025-09-16T14:49:02.497" v="2160" actId="20577"/>
          <ac:spMkLst>
            <pc:docMk/>
            <pc:sldMk cId="2615776665" sldId="268"/>
            <ac:spMk id="3" creationId="{1572CBE9-37AF-6FF4-381C-85E6F9EEB579}"/>
          </ac:spMkLst>
        </pc:spChg>
      </pc:sldChg>
      <pc:sldChg chg="addSp delSp modSp">
        <pc:chgData name="Pabich, Laura D." userId="S::laura.pabich@unitypoint.org::3b17b276-6329-4fdc-b979-af4e7e7f6c8c" providerId="AD" clId="Web-{FAE1AE5E-1B1D-91DB-575F-F6B348331F5A}" dt="2025-09-16T14:34:20.676" v="1797" actId="14100"/>
        <pc:sldMkLst>
          <pc:docMk/>
          <pc:sldMk cId="3434545183" sldId="270"/>
        </pc:sldMkLst>
        <pc:spChg chg="mod">
          <ac:chgData name="Pabich, Laura D." userId="S::laura.pabich@unitypoint.org::3b17b276-6329-4fdc-b979-af4e7e7f6c8c" providerId="AD" clId="Web-{FAE1AE5E-1B1D-91DB-575F-F6B348331F5A}" dt="2025-09-15T21:16:41.389" v="1588" actId="20577"/>
          <ac:spMkLst>
            <pc:docMk/>
            <pc:sldMk cId="3434545183" sldId="270"/>
            <ac:spMk id="2" creationId="{8026BE1F-387C-1EA1-B39B-65A6579BFC7F}"/>
          </ac:spMkLst>
        </pc:spChg>
        <pc:spChg chg="add mod">
          <ac:chgData name="Pabich, Laura D." userId="S::laura.pabich@unitypoint.org::3b17b276-6329-4fdc-b979-af4e7e7f6c8c" providerId="AD" clId="Web-{FAE1AE5E-1B1D-91DB-575F-F6B348331F5A}" dt="2025-09-16T14:34:20.676" v="1797" actId="14100"/>
          <ac:spMkLst>
            <pc:docMk/>
            <pc:sldMk cId="3434545183" sldId="270"/>
            <ac:spMk id="6" creationId="{B0D2D57D-F312-3D8F-09DE-75F0553A7AA6}"/>
          </ac:spMkLst>
        </pc:spChg>
      </pc:sldChg>
      <pc:sldChg chg="modSp del">
        <pc:chgData name="Pabich, Laura D." userId="S::laura.pabich@unitypoint.org::3b17b276-6329-4fdc-b979-af4e7e7f6c8c" providerId="AD" clId="Web-{FAE1AE5E-1B1D-91DB-575F-F6B348331F5A}" dt="2025-09-16T14:34:31.332" v="1798"/>
        <pc:sldMkLst>
          <pc:docMk/>
          <pc:sldMk cId="1758079826" sldId="271"/>
        </pc:sldMkLst>
      </pc:sldChg>
      <pc:sldChg chg="modSp ord">
        <pc:chgData name="Pabich, Laura D." userId="S::laura.pabich@unitypoint.org::3b17b276-6329-4fdc-b979-af4e7e7f6c8c" providerId="AD" clId="Web-{FAE1AE5E-1B1D-91DB-575F-F6B348331F5A}" dt="2025-09-16T16:45:36.357" v="3542" actId="14100"/>
        <pc:sldMkLst>
          <pc:docMk/>
          <pc:sldMk cId="2651933805" sldId="272"/>
        </pc:sldMkLst>
        <pc:graphicFrameChg chg="mod">
          <ac:chgData name="Pabich, Laura D." userId="S::laura.pabich@unitypoint.org::3b17b276-6329-4fdc-b979-af4e7e7f6c8c" providerId="AD" clId="Web-{FAE1AE5E-1B1D-91DB-575F-F6B348331F5A}" dt="2025-09-16T16:45:36.357" v="3542" actId="14100"/>
          <ac:graphicFrameMkLst>
            <pc:docMk/>
            <pc:sldMk cId="2651933805" sldId="272"/>
            <ac:graphicFrameMk id="5" creationId="{A3FEA39A-45E0-86D4-6AD4-F29F990D4DA2}"/>
          </ac:graphicFrameMkLst>
        </pc:graphicFrameChg>
      </pc:sldChg>
      <pc:sldChg chg="addSp modSp mod setBg">
        <pc:chgData name="Pabich, Laura D." userId="S::laura.pabich@unitypoint.org::3b17b276-6329-4fdc-b979-af4e7e7f6c8c" providerId="AD" clId="Web-{FAE1AE5E-1B1D-91DB-575F-F6B348331F5A}" dt="2025-09-16T16:45:23.341" v="3540" actId="20577"/>
        <pc:sldMkLst>
          <pc:docMk/>
          <pc:sldMk cId="3617670619" sldId="273"/>
        </pc:sldMkLst>
        <pc:spChg chg="mod">
          <ac:chgData name="Pabich, Laura D." userId="S::laura.pabich@unitypoint.org::3b17b276-6329-4fdc-b979-af4e7e7f6c8c" providerId="AD" clId="Web-{FAE1AE5E-1B1D-91DB-575F-F6B348331F5A}" dt="2025-09-16T16:45:13.997" v="3538"/>
          <ac:spMkLst>
            <pc:docMk/>
            <pc:sldMk cId="3617670619" sldId="273"/>
            <ac:spMk id="2" creationId="{2AEFAACF-4291-00B8-5BA8-12C714DEFD58}"/>
          </ac:spMkLst>
        </pc:spChg>
        <pc:spChg chg="mod">
          <ac:chgData name="Pabich, Laura D." userId="S::laura.pabich@unitypoint.org::3b17b276-6329-4fdc-b979-af4e7e7f6c8c" providerId="AD" clId="Web-{FAE1AE5E-1B1D-91DB-575F-F6B348331F5A}" dt="2025-09-16T16:45:23.341" v="3540" actId="20577"/>
          <ac:spMkLst>
            <pc:docMk/>
            <pc:sldMk cId="3617670619" sldId="273"/>
            <ac:spMk id="3" creationId="{5441726E-3D1B-F5E5-FCF8-8AC52F4E3D08}"/>
          </ac:spMkLst>
        </pc:spChg>
        <pc:spChg chg="add">
          <ac:chgData name="Pabich, Laura D." userId="S::laura.pabich@unitypoint.org::3b17b276-6329-4fdc-b979-af4e7e7f6c8c" providerId="AD" clId="Web-{FAE1AE5E-1B1D-91DB-575F-F6B348331F5A}" dt="2025-09-16T16:45:13.997" v="3538"/>
          <ac:spMkLst>
            <pc:docMk/>
            <pc:sldMk cId="3617670619" sldId="273"/>
            <ac:spMk id="8" creationId="{324E43EB-867C-4B35-9A5C-E435157C7297}"/>
          </ac:spMkLst>
        </pc:spChg>
        <pc:spChg chg="add">
          <ac:chgData name="Pabich, Laura D." userId="S::laura.pabich@unitypoint.org::3b17b276-6329-4fdc-b979-af4e7e7f6c8c" providerId="AD" clId="Web-{FAE1AE5E-1B1D-91DB-575F-F6B348331F5A}" dt="2025-09-16T16:45:13.997" v="3538"/>
          <ac:spMkLst>
            <pc:docMk/>
            <pc:sldMk cId="3617670619" sldId="273"/>
            <ac:spMk id="10" creationId="{A7C0F5DA-B59F-4F13-8BB8-FFD8F2C572BC}"/>
          </ac:spMkLst>
        </pc:spChg>
        <pc:spChg chg="add">
          <ac:chgData name="Pabich, Laura D." userId="S::laura.pabich@unitypoint.org::3b17b276-6329-4fdc-b979-af4e7e7f6c8c" providerId="AD" clId="Web-{FAE1AE5E-1B1D-91DB-575F-F6B348331F5A}" dt="2025-09-16T16:45:13.997" v="3538"/>
          <ac:spMkLst>
            <pc:docMk/>
            <pc:sldMk cId="3617670619" sldId="273"/>
            <ac:spMk id="12" creationId="{9CEA1DEC-CC9E-4776-9E08-048A15BFA6CA}"/>
          </ac:spMkLst>
        </pc:spChg>
        <pc:spChg chg="add">
          <ac:chgData name="Pabich, Laura D." userId="S::laura.pabich@unitypoint.org::3b17b276-6329-4fdc-b979-af4e7e7f6c8c" providerId="AD" clId="Web-{FAE1AE5E-1B1D-91DB-575F-F6B348331F5A}" dt="2025-09-16T16:45:13.997" v="3538"/>
          <ac:spMkLst>
            <pc:docMk/>
            <pc:sldMk cId="3617670619" sldId="273"/>
            <ac:spMk id="14" creationId="{9CE399CF-F4B8-4832-A8CB-B93F6B1EF44B}"/>
          </ac:spMkLst>
        </pc:spChg>
        <pc:spChg chg="add">
          <ac:chgData name="Pabich, Laura D." userId="S::laura.pabich@unitypoint.org::3b17b276-6329-4fdc-b979-af4e7e7f6c8c" providerId="AD" clId="Web-{FAE1AE5E-1B1D-91DB-575F-F6B348331F5A}" dt="2025-09-16T16:45:13.997" v="3538"/>
          <ac:spMkLst>
            <pc:docMk/>
            <pc:sldMk cId="3617670619" sldId="273"/>
            <ac:spMk id="16" creationId="{1F23E73A-FDC8-462C-83C1-3AA8961449CF}"/>
          </ac:spMkLst>
        </pc:spChg>
      </pc:sldChg>
      <pc:sldChg chg="addSp modSp">
        <pc:chgData name="Pabich, Laura D." userId="S::laura.pabich@unitypoint.org::3b17b276-6329-4fdc-b979-af4e7e7f6c8c" providerId="AD" clId="Web-{FAE1AE5E-1B1D-91DB-575F-F6B348331F5A}" dt="2025-09-16T14:35:11.566" v="1808" actId="20577"/>
        <pc:sldMkLst>
          <pc:docMk/>
          <pc:sldMk cId="2220883614" sldId="274"/>
        </pc:sldMkLst>
        <pc:spChg chg="mod">
          <ac:chgData name="Pabich, Laura D." userId="S::laura.pabich@unitypoint.org::3b17b276-6329-4fdc-b979-af4e7e7f6c8c" providerId="AD" clId="Web-{FAE1AE5E-1B1D-91DB-575F-F6B348331F5A}" dt="2025-09-16T14:35:11.566" v="1808" actId="20577"/>
          <ac:spMkLst>
            <pc:docMk/>
            <pc:sldMk cId="2220883614" sldId="274"/>
            <ac:spMk id="3" creationId="{0F15E1FE-CE62-71DA-E0CC-CDB6F8D52B95}"/>
          </ac:spMkLst>
        </pc:spChg>
        <pc:spChg chg="add mod">
          <ac:chgData name="Pabich, Laura D." userId="S::laura.pabich@unitypoint.org::3b17b276-6329-4fdc-b979-af4e7e7f6c8c" providerId="AD" clId="Web-{FAE1AE5E-1B1D-91DB-575F-F6B348331F5A}" dt="2025-09-15T21:27:07.140" v="1779" actId="1076"/>
          <ac:spMkLst>
            <pc:docMk/>
            <pc:sldMk cId="2220883614" sldId="274"/>
            <ac:spMk id="4" creationId="{FC3C8EC1-01C1-5470-DB64-B5F889F3A08D}"/>
          </ac:spMkLst>
        </pc:spChg>
      </pc:sldChg>
      <pc:sldChg chg="addSp delSp modSp">
        <pc:chgData name="Pabich, Laura D." userId="S::laura.pabich@unitypoint.org::3b17b276-6329-4fdc-b979-af4e7e7f6c8c" providerId="AD" clId="Web-{FAE1AE5E-1B1D-91DB-575F-F6B348331F5A}" dt="2025-09-16T16:44:10.573" v="3518" actId="20577"/>
        <pc:sldMkLst>
          <pc:docMk/>
          <pc:sldMk cId="964040650" sldId="275"/>
        </pc:sldMkLst>
        <pc:spChg chg="del">
          <ac:chgData name="Pabich, Laura D." userId="S::laura.pabich@unitypoint.org::3b17b276-6329-4fdc-b979-af4e7e7f6c8c" providerId="AD" clId="Web-{FAE1AE5E-1B1D-91DB-575F-F6B348331F5A}" dt="2025-09-16T16:43:42.572" v="3505"/>
          <ac:spMkLst>
            <pc:docMk/>
            <pc:sldMk cId="964040650" sldId="275"/>
            <ac:spMk id="3" creationId="{272C2775-0884-023B-1682-227A7C26B893}"/>
          </ac:spMkLst>
        </pc:spChg>
        <pc:graphicFrameChg chg="add mod modGraphic">
          <ac:chgData name="Pabich, Laura D." userId="S::laura.pabich@unitypoint.org::3b17b276-6329-4fdc-b979-af4e7e7f6c8c" providerId="AD" clId="Web-{FAE1AE5E-1B1D-91DB-575F-F6B348331F5A}" dt="2025-09-16T16:44:10.573" v="3518" actId="20577"/>
          <ac:graphicFrameMkLst>
            <pc:docMk/>
            <pc:sldMk cId="964040650" sldId="275"/>
            <ac:graphicFrameMk id="5" creationId="{D36162A8-167B-4DF6-0359-BA46461BDF4B}"/>
          </ac:graphicFrameMkLst>
        </pc:graphicFrameChg>
      </pc:sldChg>
      <pc:sldChg chg="addSp modSp ord">
        <pc:chgData name="Pabich, Laura D." userId="S::laura.pabich@unitypoint.org::3b17b276-6329-4fdc-b979-af4e7e7f6c8c" providerId="AD" clId="Web-{FAE1AE5E-1B1D-91DB-575F-F6B348331F5A}" dt="2025-09-16T15:29:55.143" v="2875" actId="20577"/>
        <pc:sldMkLst>
          <pc:docMk/>
          <pc:sldMk cId="2937059627" sldId="276"/>
        </pc:sldMkLst>
        <pc:spChg chg="mod">
          <ac:chgData name="Pabich, Laura D." userId="S::laura.pabich@unitypoint.org::3b17b276-6329-4fdc-b979-af4e7e7f6c8c" providerId="AD" clId="Web-{FAE1AE5E-1B1D-91DB-575F-F6B348331F5A}" dt="2025-09-16T14:50:40.606" v="2229" actId="20577"/>
          <ac:spMkLst>
            <pc:docMk/>
            <pc:sldMk cId="2937059627" sldId="276"/>
            <ac:spMk id="2" creationId="{E3432117-6E01-E982-B62F-B59EC6ACB811}"/>
          </ac:spMkLst>
        </pc:spChg>
        <pc:spChg chg="mod">
          <ac:chgData name="Pabich, Laura D." userId="S::laura.pabich@unitypoint.org::3b17b276-6329-4fdc-b979-af4e7e7f6c8c" providerId="AD" clId="Web-{FAE1AE5E-1B1D-91DB-575F-F6B348331F5A}" dt="2025-09-16T15:29:55.143" v="2875" actId="20577"/>
          <ac:spMkLst>
            <pc:docMk/>
            <pc:sldMk cId="2937059627" sldId="276"/>
            <ac:spMk id="3" creationId="{18308FBA-E523-CC3F-3B51-007B844B4A63}"/>
          </ac:spMkLst>
        </pc:spChg>
        <pc:spChg chg="add mod">
          <ac:chgData name="Pabich, Laura D." userId="S::laura.pabich@unitypoint.org::3b17b276-6329-4fdc-b979-af4e7e7f6c8c" providerId="AD" clId="Web-{FAE1AE5E-1B1D-91DB-575F-F6B348331F5A}" dt="2025-09-16T14:52:27.824" v="2359" actId="20577"/>
          <ac:spMkLst>
            <pc:docMk/>
            <pc:sldMk cId="2937059627" sldId="276"/>
            <ac:spMk id="4" creationId="{4DB93931-3675-7342-AEB8-B149A83A6048}"/>
          </ac:spMkLst>
        </pc:spChg>
      </pc:sldChg>
      <pc:sldChg chg="addSp modSp">
        <pc:chgData name="Pabich, Laura D." userId="S::laura.pabich@unitypoint.org::3b17b276-6329-4fdc-b979-af4e7e7f6c8c" providerId="AD" clId="Web-{FAE1AE5E-1B1D-91DB-575F-F6B348331F5A}" dt="2025-09-16T16:47:11.109" v="3558" actId="20577"/>
        <pc:sldMkLst>
          <pc:docMk/>
          <pc:sldMk cId="1291449285" sldId="277"/>
        </pc:sldMkLst>
        <pc:spChg chg="mod">
          <ac:chgData name="Pabich, Laura D." userId="S::laura.pabich@unitypoint.org::3b17b276-6329-4fdc-b979-af4e7e7f6c8c" providerId="AD" clId="Web-{FAE1AE5E-1B1D-91DB-575F-F6B348331F5A}" dt="2025-09-16T16:47:11.109" v="3558" actId="20577"/>
          <ac:spMkLst>
            <pc:docMk/>
            <pc:sldMk cId="1291449285" sldId="277"/>
            <ac:spMk id="3" creationId="{327EC966-6BD1-C673-1AC7-9E0E8645E0DC}"/>
          </ac:spMkLst>
        </pc:spChg>
        <pc:spChg chg="add mod">
          <ac:chgData name="Pabich, Laura D." userId="S::laura.pabich@unitypoint.org::3b17b276-6329-4fdc-b979-af4e7e7f6c8c" providerId="AD" clId="Web-{FAE1AE5E-1B1D-91DB-575F-F6B348331F5A}" dt="2025-09-15T21:30:05.546" v="1796" actId="1076"/>
          <ac:spMkLst>
            <pc:docMk/>
            <pc:sldMk cId="1291449285" sldId="277"/>
            <ac:spMk id="4" creationId="{113AB7A0-19E0-3A61-61FE-A22B837AA13D}"/>
          </ac:spMkLst>
        </pc:spChg>
      </pc:sldChg>
      <pc:sldChg chg="modSp">
        <pc:chgData name="Pabich, Laura D." userId="S::laura.pabich@unitypoint.org::3b17b276-6329-4fdc-b979-af4e7e7f6c8c" providerId="AD" clId="Web-{FAE1AE5E-1B1D-91DB-575F-F6B348331F5A}" dt="2025-09-16T14:37:23.550" v="1821" actId="20577"/>
        <pc:sldMkLst>
          <pc:docMk/>
          <pc:sldMk cId="3847035796" sldId="278"/>
        </pc:sldMkLst>
        <pc:spChg chg="mod">
          <ac:chgData name="Pabich, Laura D." userId="S::laura.pabich@unitypoint.org::3b17b276-6329-4fdc-b979-af4e7e7f6c8c" providerId="AD" clId="Web-{FAE1AE5E-1B1D-91DB-575F-F6B348331F5A}" dt="2025-09-16T14:37:23.550" v="1821" actId="20577"/>
          <ac:spMkLst>
            <pc:docMk/>
            <pc:sldMk cId="3847035796" sldId="278"/>
            <ac:spMk id="3" creationId="{9E934B5B-19ED-0F55-E27F-5E0BAB9C20E7}"/>
          </ac:spMkLst>
        </pc:spChg>
      </pc:sldChg>
      <pc:sldChg chg="modSp del">
        <pc:chgData name="Pabich, Laura D." userId="S::laura.pabich@unitypoint.org::3b17b276-6329-4fdc-b979-af4e7e7f6c8c" providerId="AD" clId="Web-{FAE1AE5E-1B1D-91DB-575F-F6B348331F5A}" dt="2025-09-16T14:40:39.597" v="1920"/>
        <pc:sldMkLst>
          <pc:docMk/>
          <pc:sldMk cId="3833618028" sldId="279"/>
        </pc:sldMkLst>
        <pc:spChg chg="mod">
          <ac:chgData name="Pabich, Laura D." userId="S::laura.pabich@unitypoint.org::3b17b276-6329-4fdc-b979-af4e7e7f6c8c" providerId="AD" clId="Web-{FAE1AE5E-1B1D-91DB-575F-F6B348331F5A}" dt="2025-09-16T14:38:41.081" v="1851" actId="20577"/>
          <ac:spMkLst>
            <pc:docMk/>
            <pc:sldMk cId="3833618028" sldId="279"/>
            <ac:spMk id="3" creationId="{0032ED1C-A5BB-49E4-6980-F303A1E57BD1}"/>
          </ac:spMkLst>
        </pc:spChg>
      </pc:sldChg>
      <pc:sldChg chg="modSp del">
        <pc:chgData name="Pabich, Laura D." userId="S::laura.pabich@unitypoint.org::3b17b276-6329-4fdc-b979-af4e7e7f6c8c" providerId="AD" clId="Web-{FAE1AE5E-1B1D-91DB-575F-F6B348331F5A}" dt="2025-09-16T17:36:42.847" v="3642"/>
        <pc:sldMkLst>
          <pc:docMk/>
          <pc:sldMk cId="950680978" sldId="280"/>
        </pc:sldMkLst>
        <pc:spChg chg="mod">
          <ac:chgData name="Pabich, Laura D." userId="S::laura.pabich@unitypoint.org::3b17b276-6329-4fdc-b979-af4e7e7f6c8c" providerId="AD" clId="Web-{FAE1AE5E-1B1D-91DB-575F-F6B348331F5A}" dt="2025-09-16T17:28:36.145" v="3596" actId="20577"/>
          <ac:spMkLst>
            <pc:docMk/>
            <pc:sldMk cId="950680978" sldId="280"/>
            <ac:spMk id="3" creationId="{E06981E2-086D-3844-D203-6D6F8663C6CE}"/>
          </ac:spMkLst>
        </pc:spChg>
      </pc:sldChg>
      <pc:sldChg chg="addSp delSp modSp">
        <pc:chgData name="Pabich, Laura D." userId="S::laura.pabich@unitypoint.org::3b17b276-6329-4fdc-b979-af4e7e7f6c8c" providerId="AD" clId="Web-{FAE1AE5E-1B1D-91DB-575F-F6B348331F5A}" dt="2025-09-16T16:28:03.868" v="3452" actId="14100"/>
        <pc:sldMkLst>
          <pc:docMk/>
          <pc:sldMk cId="3254439141" sldId="282"/>
        </pc:sldMkLst>
        <pc:spChg chg="mod">
          <ac:chgData name="Pabich, Laura D." userId="S::laura.pabich@unitypoint.org::3b17b276-6329-4fdc-b979-af4e7e7f6c8c" providerId="AD" clId="Web-{FAE1AE5E-1B1D-91DB-575F-F6B348331F5A}" dt="2025-09-16T16:28:03.868" v="3452" actId="14100"/>
          <ac:spMkLst>
            <pc:docMk/>
            <pc:sldMk cId="3254439141" sldId="282"/>
            <ac:spMk id="3" creationId="{B7D2017E-EF26-C5B8-E0DA-5DF1DD11C35D}"/>
          </ac:spMkLst>
        </pc:spChg>
        <pc:spChg chg="add">
          <ac:chgData name="Pabich, Laura D." userId="S::laura.pabich@unitypoint.org::3b17b276-6329-4fdc-b979-af4e7e7f6c8c" providerId="AD" clId="Web-{FAE1AE5E-1B1D-91DB-575F-F6B348331F5A}" dt="2025-09-16T14:45:08.514" v="2052"/>
          <ac:spMkLst>
            <pc:docMk/>
            <pc:sldMk cId="3254439141" sldId="282"/>
            <ac:spMk id="5" creationId="{8FF81092-9367-E664-D679-0852709F9A0D}"/>
          </ac:spMkLst>
        </pc:spChg>
        <pc:picChg chg="add del mod">
          <ac:chgData name="Pabich, Laura D." userId="S::laura.pabich@unitypoint.org::3b17b276-6329-4fdc-b979-af4e7e7f6c8c" providerId="AD" clId="Web-{FAE1AE5E-1B1D-91DB-575F-F6B348331F5A}" dt="2025-09-16T16:25:53.645" v="3442"/>
          <ac:picMkLst>
            <pc:docMk/>
            <pc:sldMk cId="3254439141" sldId="282"/>
            <ac:picMk id="4" creationId="{96C85687-B2C3-1807-2761-9B695694DE22}"/>
          </ac:picMkLst>
        </pc:picChg>
        <pc:picChg chg="add mod">
          <ac:chgData name="Pabich, Laura D." userId="S::laura.pabich@unitypoint.org::3b17b276-6329-4fdc-b979-af4e7e7f6c8c" providerId="AD" clId="Web-{FAE1AE5E-1B1D-91DB-575F-F6B348331F5A}" dt="2025-09-16T16:27:41.977" v="3450" actId="1076"/>
          <ac:picMkLst>
            <pc:docMk/>
            <pc:sldMk cId="3254439141" sldId="282"/>
            <ac:picMk id="6" creationId="{CC55E00E-87F5-23F2-A84B-59BDF283B7B5}"/>
          </ac:picMkLst>
        </pc:picChg>
        <pc:picChg chg="add mod">
          <ac:chgData name="Pabich, Laura D." userId="S::laura.pabich@unitypoint.org::3b17b276-6329-4fdc-b979-af4e7e7f6c8c" providerId="AD" clId="Web-{FAE1AE5E-1B1D-91DB-575F-F6B348331F5A}" dt="2025-09-16T16:27:44.118" v="3451" actId="1076"/>
          <ac:picMkLst>
            <pc:docMk/>
            <pc:sldMk cId="3254439141" sldId="282"/>
            <ac:picMk id="7" creationId="{1AC85DC6-3133-E846-9499-C19663D71069}"/>
          </ac:picMkLst>
        </pc:picChg>
      </pc:sldChg>
      <pc:sldChg chg="addSp modSp mod setBg">
        <pc:chgData name="Pabich, Laura D." userId="S::laura.pabich@unitypoint.org::3b17b276-6329-4fdc-b979-af4e7e7f6c8c" providerId="AD" clId="Web-{FAE1AE5E-1B1D-91DB-575F-F6B348331F5A}" dt="2025-09-16T16:48:50.674" v="3562"/>
        <pc:sldMkLst>
          <pc:docMk/>
          <pc:sldMk cId="1421554871" sldId="283"/>
        </pc:sldMkLst>
        <pc:spChg chg="mod">
          <ac:chgData name="Pabich, Laura D." userId="S::laura.pabich@unitypoint.org::3b17b276-6329-4fdc-b979-af4e7e7f6c8c" providerId="AD" clId="Web-{FAE1AE5E-1B1D-91DB-575F-F6B348331F5A}" dt="2025-09-16T16:48:50.674" v="3562"/>
          <ac:spMkLst>
            <pc:docMk/>
            <pc:sldMk cId="1421554871" sldId="283"/>
            <ac:spMk id="2" creationId="{840B6963-ADF7-6BC7-DCD4-A8194CBD83DA}"/>
          </ac:spMkLst>
        </pc:spChg>
        <pc:spChg chg="mod ord">
          <ac:chgData name="Pabich, Laura D." userId="S::laura.pabich@unitypoint.org::3b17b276-6329-4fdc-b979-af4e7e7f6c8c" providerId="AD" clId="Web-{FAE1AE5E-1B1D-91DB-575F-F6B348331F5A}" dt="2025-09-16T16:48:50.674" v="3562"/>
          <ac:spMkLst>
            <pc:docMk/>
            <pc:sldMk cId="1421554871" sldId="283"/>
            <ac:spMk id="3" creationId="{AFFD68CB-3E8D-922C-880C-926937938A48}"/>
          </ac:spMkLst>
        </pc:spChg>
        <pc:picChg chg="add mod">
          <ac:chgData name="Pabich, Laura D." userId="S::laura.pabich@unitypoint.org::3b17b276-6329-4fdc-b979-af4e7e7f6c8c" providerId="AD" clId="Web-{FAE1AE5E-1B1D-91DB-575F-F6B348331F5A}" dt="2025-09-16T16:48:50.674" v="3562"/>
          <ac:picMkLst>
            <pc:docMk/>
            <pc:sldMk cId="1421554871" sldId="283"/>
            <ac:picMk id="4" creationId="{AA1C71AE-E6B9-D204-D40A-9CF4EB13F259}"/>
          </ac:picMkLst>
        </pc:picChg>
      </pc:sldChg>
      <pc:sldChg chg="addSp modSp">
        <pc:chgData name="Pabich, Laura D." userId="S::laura.pabich@unitypoint.org::3b17b276-6329-4fdc-b979-af4e7e7f6c8c" providerId="AD" clId="Web-{FAE1AE5E-1B1D-91DB-575F-F6B348331F5A}" dt="2025-09-16T15:00:56.164" v="2602" actId="20577"/>
        <pc:sldMkLst>
          <pc:docMk/>
          <pc:sldMk cId="4226490841" sldId="284"/>
        </pc:sldMkLst>
        <pc:spChg chg="mod">
          <ac:chgData name="Pabich, Laura D." userId="S::laura.pabich@unitypoint.org::3b17b276-6329-4fdc-b979-af4e7e7f6c8c" providerId="AD" clId="Web-{FAE1AE5E-1B1D-91DB-575F-F6B348331F5A}" dt="2025-09-16T15:00:56.164" v="2602" actId="20577"/>
          <ac:spMkLst>
            <pc:docMk/>
            <pc:sldMk cId="4226490841" sldId="284"/>
            <ac:spMk id="3" creationId="{E4096E08-5ADF-8586-763B-2EBCE9B069C7}"/>
          </ac:spMkLst>
        </pc:spChg>
        <pc:spChg chg="add">
          <ac:chgData name="Pabich, Laura D." userId="S::laura.pabich@unitypoint.org::3b17b276-6329-4fdc-b979-af4e7e7f6c8c" providerId="AD" clId="Web-{FAE1AE5E-1B1D-91DB-575F-F6B348331F5A}" dt="2025-09-16T14:46:26.420" v="2055"/>
          <ac:spMkLst>
            <pc:docMk/>
            <pc:sldMk cId="4226490841" sldId="284"/>
            <ac:spMk id="5" creationId="{56B8E010-8E52-3560-5531-ED16DB9FF8D4}"/>
          </ac:spMkLst>
        </pc:spChg>
      </pc:sldChg>
      <pc:sldChg chg="addSp modSp mod setBg">
        <pc:chgData name="Pabich, Laura D." userId="S::laura.pabich@unitypoint.org::3b17b276-6329-4fdc-b979-af4e7e7f6c8c" providerId="AD" clId="Web-{FAE1AE5E-1B1D-91DB-575F-F6B348331F5A}" dt="2025-09-16T15:02:32.007" v="2605" actId="1076"/>
        <pc:sldMkLst>
          <pc:docMk/>
          <pc:sldMk cId="789100581" sldId="285"/>
        </pc:sldMkLst>
        <pc:spChg chg="mod">
          <ac:chgData name="Pabich, Laura D." userId="S::laura.pabich@unitypoint.org::3b17b276-6329-4fdc-b979-af4e7e7f6c8c" providerId="AD" clId="Web-{FAE1AE5E-1B1D-91DB-575F-F6B348331F5A}" dt="2025-09-16T14:52:54.621" v="2361"/>
          <ac:spMkLst>
            <pc:docMk/>
            <pc:sldMk cId="789100581" sldId="285"/>
            <ac:spMk id="2" creationId="{149253B6-A0AA-4985-AE75-D182602E0DA8}"/>
          </ac:spMkLst>
        </pc:spChg>
        <pc:spChg chg="mod">
          <ac:chgData name="Pabich, Laura D." userId="S::laura.pabich@unitypoint.org::3b17b276-6329-4fdc-b979-af4e7e7f6c8c" providerId="AD" clId="Web-{FAE1AE5E-1B1D-91DB-575F-F6B348331F5A}" dt="2025-09-16T14:56:00.058" v="2381" actId="20577"/>
          <ac:spMkLst>
            <pc:docMk/>
            <pc:sldMk cId="789100581" sldId="285"/>
            <ac:spMk id="3" creationId="{C1814111-F97B-CB06-DAC9-66B4CBC85005}"/>
          </ac:spMkLst>
        </pc:spChg>
        <pc:spChg chg="add mod">
          <ac:chgData name="Pabich, Laura D." userId="S::laura.pabich@unitypoint.org::3b17b276-6329-4fdc-b979-af4e7e7f6c8c" providerId="AD" clId="Web-{FAE1AE5E-1B1D-91DB-575F-F6B348331F5A}" dt="2025-09-16T15:02:32.007" v="2605" actId="1076"/>
          <ac:spMkLst>
            <pc:docMk/>
            <pc:sldMk cId="789100581" sldId="285"/>
            <ac:spMk id="5" creationId="{67279C3D-BE59-7C49-8661-1E92E0FFAA3C}"/>
          </ac:spMkLst>
        </pc:spChg>
        <pc:spChg chg="add">
          <ac:chgData name="Pabich, Laura D." userId="S::laura.pabich@unitypoint.org::3b17b276-6329-4fdc-b979-af4e7e7f6c8c" providerId="AD" clId="Web-{FAE1AE5E-1B1D-91DB-575F-F6B348331F5A}" dt="2025-09-16T14:52:54.621" v="2361"/>
          <ac:spMkLst>
            <pc:docMk/>
            <pc:sldMk cId="789100581" sldId="285"/>
            <ac:spMk id="8" creationId="{712E451E-151A-4910-BF41-6A040B65982B}"/>
          </ac:spMkLst>
        </pc:spChg>
        <pc:spChg chg="add">
          <ac:chgData name="Pabich, Laura D." userId="S::laura.pabich@unitypoint.org::3b17b276-6329-4fdc-b979-af4e7e7f6c8c" providerId="AD" clId="Web-{FAE1AE5E-1B1D-91DB-575F-F6B348331F5A}" dt="2025-09-16T14:52:54.621" v="2361"/>
          <ac:spMkLst>
            <pc:docMk/>
            <pc:sldMk cId="789100581" sldId="285"/>
            <ac:spMk id="10" creationId="{C296EFE4-A70C-4388-9A15-3F657B6615FD}"/>
          </ac:spMkLst>
        </pc:spChg>
        <pc:spChg chg="add">
          <ac:chgData name="Pabich, Laura D." userId="S::laura.pabich@unitypoint.org::3b17b276-6329-4fdc-b979-af4e7e7f6c8c" providerId="AD" clId="Web-{FAE1AE5E-1B1D-91DB-575F-F6B348331F5A}" dt="2025-09-16T14:52:54.621" v="2361"/>
          <ac:spMkLst>
            <pc:docMk/>
            <pc:sldMk cId="789100581" sldId="285"/>
            <ac:spMk id="12" creationId="{425EBAFC-9388-432A-BCFD-EEA2F410D8EC}"/>
          </ac:spMkLst>
        </pc:spChg>
      </pc:sldChg>
      <pc:sldChg chg="addSp modSp ord">
        <pc:chgData name="Pabich, Laura D." userId="S::laura.pabich@unitypoint.org::3b17b276-6329-4fdc-b979-af4e7e7f6c8c" providerId="AD" clId="Web-{FAE1AE5E-1B1D-91DB-575F-F6B348331F5A}" dt="2025-09-16T14:58:30.979" v="2474" actId="20577"/>
        <pc:sldMkLst>
          <pc:docMk/>
          <pc:sldMk cId="1314160022" sldId="286"/>
        </pc:sldMkLst>
        <pc:spChg chg="mod">
          <ac:chgData name="Pabich, Laura D." userId="S::laura.pabich@unitypoint.org::3b17b276-6329-4fdc-b979-af4e7e7f6c8c" providerId="AD" clId="Web-{FAE1AE5E-1B1D-91DB-575F-F6B348331F5A}" dt="2025-09-16T14:58:30.979" v="2474" actId="20577"/>
          <ac:spMkLst>
            <pc:docMk/>
            <pc:sldMk cId="1314160022" sldId="286"/>
            <ac:spMk id="3" creationId="{41485978-1597-5653-8E99-F55A7151F38B}"/>
          </ac:spMkLst>
        </pc:spChg>
        <pc:spChg chg="add mod">
          <ac:chgData name="Pabich, Laura D." userId="S::laura.pabich@unitypoint.org::3b17b276-6329-4fdc-b979-af4e7e7f6c8c" providerId="AD" clId="Web-{FAE1AE5E-1B1D-91DB-575F-F6B348331F5A}" dt="2025-09-16T14:57:43.449" v="2401" actId="20577"/>
          <ac:spMkLst>
            <pc:docMk/>
            <pc:sldMk cId="1314160022" sldId="286"/>
            <ac:spMk id="5" creationId="{50AB77CD-E10E-8F78-B0CD-B0A931525BB1}"/>
          </ac:spMkLst>
        </pc:spChg>
      </pc:sldChg>
      <pc:sldChg chg="modSp del">
        <pc:chgData name="Pabich, Laura D." userId="S::laura.pabich@unitypoint.org::3b17b276-6329-4fdc-b979-af4e7e7f6c8c" providerId="AD" clId="Web-{FAE1AE5E-1B1D-91DB-575F-F6B348331F5A}" dt="2025-09-16T15:01:32.617" v="2603"/>
        <pc:sldMkLst>
          <pc:docMk/>
          <pc:sldMk cId="2905973356" sldId="287"/>
        </pc:sldMkLst>
        <pc:spChg chg="mod">
          <ac:chgData name="Pabich, Laura D." userId="S::laura.pabich@unitypoint.org::3b17b276-6329-4fdc-b979-af4e7e7f6c8c" providerId="AD" clId="Web-{FAE1AE5E-1B1D-91DB-575F-F6B348331F5A}" dt="2025-09-16T14:56:48.902" v="2387" actId="14100"/>
          <ac:spMkLst>
            <pc:docMk/>
            <pc:sldMk cId="2905973356" sldId="287"/>
            <ac:spMk id="7" creationId="{D6DB2677-C64E-8DE5-1B11-E9353CB5AB11}"/>
          </ac:spMkLst>
        </pc:spChg>
        <pc:graphicFrameChg chg="mod modGraphic">
          <ac:chgData name="Pabich, Laura D." userId="S::laura.pabich@unitypoint.org::3b17b276-6329-4fdc-b979-af4e7e7f6c8c" providerId="AD" clId="Web-{FAE1AE5E-1B1D-91DB-575F-F6B348331F5A}" dt="2025-09-16T14:56:41.230" v="2386" actId="1076"/>
          <ac:graphicFrameMkLst>
            <pc:docMk/>
            <pc:sldMk cId="2905973356" sldId="287"/>
            <ac:graphicFrameMk id="5" creationId="{BA352EF5-CF1A-2C6B-7045-AF03080174C8}"/>
          </ac:graphicFrameMkLst>
        </pc:graphicFrameChg>
      </pc:sldChg>
      <pc:sldChg chg="addSp delSp modSp add del mod setBg">
        <pc:chgData name="Pabich, Laura D." userId="S::laura.pabich@unitypoint.org::3b17b276-6329-4fdc-b979-af4e7e7f6c8c" providerId="AD" clId="Web-{FAE1AE5E-1B1D-91DB-575F-F6B348331F5A}" dt="2025-09-16T16:50:40.160" v="3578"/>
        <pc:sldMkLst>
          <pc:docMk/>
          <pc:sldMk cId="3391350101" sldId="288"/>
        </pc:sldMkLst>
        <pc:spChg chg="mod">
          <ac:chgData name="Pabich, Laura D." userId="S::laura.pabich@unitypoint.org::3b17b276-6329-4fdc-b979-af4e7e7f6c8c" providerId="AD" clId="Web-{FAE1AE5E-1B1D-91DB-575F-F6B348331F5A}" dt="2025-09-16T16:50:40.160" v="3578"/>
          <ac:spMkLst>
            <pc:docMk/>
            <pc:sldMk cId="3391350101" sldId="288"/>
            <ac:spMk id="2" creationId="{2BB1A6CF-2BA4-66B0-14F1-B5A3998B766F}"/>
          </ac:spMkLst>
        </pc:spChg>
        <pc:spChg chg="mod">
          <ac:chgData name="Pabich, Laura D." userId="S::laura.pabich@unitypoint.org::3b17b276-6329-4fdc-b979-af4e7e7f6c8c" providerId="AD" clId="Web-{FAE1AE5E-1B1D-91DB-575F-F6B348331F5A}" dt="2025-09-16T16:50:40.160" v="3578"/>
          <ac:spMkLst>
            <pc:docMk/>
            <pc:sldMk cId="3391350101" sldId="288"/>
            <ac:spMk id="3" creationId="{752A506D-0A74-F255-D34D-EFCD182B16BA}"/>
          </ac:spMkLst>
        </pc:spChg>
        <pc:spChg chg="add del mod">
          <ac:chgData name="Pabich, Laura D." userId="S::laura.pabich@unitypoint.org::3b17b276-6329-4fdc-b979-af4e7e7f6c8c" providerId="AD" clId="Web-{FAE1AE5E-1B1D-91DB-575F-F6B348331F5A}" dt="2025-09-16T16:50:28.535" v="3577"/>
          <ac:spMkLst>
            <pc:docMk/>
            <pc:sldMk cId="3391350101" sldId="288"/>
            <ac:spMk id="4" creationId="{5C39C5FA-9BDE-A11C-9E78-A91C367B81F0}"/>
          </ac:spMkLst>
        </pc:spChg>
        <pc:spChg chg="add">
          <ac:chgData name="Pabich, Laura D." userId="S::laura.pabich@unitypoint.org::3b17b276-6329-4fdc-b979-af4e7e7f6c8c" providerId="AD" clId="Web-{FAE1AE5E-1B1D-91DB-575F-F6B348331F5A}" dt="2025-09-16T16:50:40.160" v="3578"/>
          <ac:spMkLst>
            <pc:docMk/>
            <pc:sldMk cId="3391350101" sldId="288"/>
            <ac:spMk id="8" creationId="{B219AE65-9B94-44EA-BEF3-EF4BFA169C81}"/>
          </ac:spMkLst>
        </pc:spChg>
        <pc:spChg chg="add">
          <ac:chgData name="Pabich, Laura D." userId="S::laura.pabich@unitypoint.org::3b17b276-6329-4fdc-b979-af4e7e7f6c8c" providerId="AD" clId="Web-{FAE1AE5E-1B1D-91DB-575F-F6B348331F5A}" dt="2025-09-16T16:50:40.160" v="3578"/>
          <ac:spMkLst>
            <pc:docMk/>
            <pc:sldMk cId="3391350101" sldId="288"/>
            <ac:spMk id="10" creationId="{F0C81A57-9CD5-461B-8FFE-4A8CB6CFBE01}"/>
          </ac:spMkLst>
        </pc:spChg>
        <pc:grpChg chg="add">
          <ac:chgData name="Pabich, Laura D." userId="S::laura.pabich@unitypoint.org::3b17b276-6329-4fdc-b979-af4e7e7f6c8c" providerId="AD" clId="Web-{FAE1AE5E-1B1D-91DB-575F-F6B348331F5A}" dt="2025-09-16T16:50:40.160" v="3578"/>
          <ac:grpSpMkLst>
            <pc:docMk/>
            <pc:sldMk cId="3391350101" sldId="288"/>
            <ac:grpSpMk id="12" creationId="{3086C462-37F4-494D-8292-CCB95221CC1A}"/>
          </ac:grpSpMkLst>
        </pc:grpChg>
        <pc:cxnChg chg="add">
          <ac:chgData name="Pabich, Laura D." userId="S::laura.pabich@unitypoint.org::3b17b276-6329-4fdc-b979-af4e7e7f6c8c" providerId="AD" clId="Web-{FAE1AE5E-1B1D-91DB-575F-F6B348331F5A}" dt="2025-09-16T16:50:40.160" v="3578"/>
          <ac:cxnSpMkLst>
            <pc:docMk/>
            <pc:sldMk cId="3391350101" sldId="288"/>
            <ac:cxnSpMk id="16" creationId="{AD23B2CD-009B-425A-9616-1E1AD1D5AB46}"/>
          </ac:cxnSpMkLst>
        </pc:cxnChg>
      </pc:sldChg>
      <pc:sldChg chg="modSp">
        <pc:chgData name="Pabich, Laura D." userId="S::laura.pabich@unitypoint.org::3b17b276-6329-4fdc-b979-af4e7e7f6c8c" providerId="AD" clId="Web-{FAE1AE5E-1B1D-91DB-575F-F6B348331F5A}" dt="2025-09-16T17:47:09.032" v="3663" actId="20577"/>
        <pc:sldMkLst>
          <pc:docMk/>
          <pc:sldMk cId="813979234" sldId="292"/>
        </pc:sldMkLst>
        <pc:spChg chg="mod">
          <ac:chgData name="Pabich, Laura D." userId="S::laura.pabich@unitypoint.org::3b17b276-6329-4fdc-b979-af4e7e7f6c8c" providerId="AD" clId="Web-{FAE1AE5E-1B1D-91DB-575F-F6B348331F5A}" dt="2025-09-16T17:47:09.032" v="3663" actId="20577"/>
          <ac:spMkLst>
            <pc:docMk/>
            <pc:sldMk cId="813979234" sldId="292"/>
            <ac:spMk id="3" creationId="{0E89A8AC-F69A-840C-B205-A0DB2600845F}"/>
          </ac:spMkLst>
        </pc:spChg>
      </pc:sldChg>
      <pc:sldChg chg="addSp delSp modSp ord">
        <pc:chgData name="Pabich, Laura D." userId="S::laura.pabich@unitypoint.org::3b17b276-6329-4fdc-b979-af4e7e7f6c8c" providerId="AD" clId="Web-{FAE1AE5E-1B1D-91DB-575F-F6B348331F5A}" dt="2025-09-16T16:50:59.269" v="3579"/>
        <pc:sldMkLst>
          <pc:docMk/>
          <pc:sldMk cId="2954523493" sldId="297"/>
        </pc:sldMkLst>
        <pc:spChg chg="del mod">
          <ac:chgData name="Pabich, Laura D." userId="S::laura.pabich@unitypoint.org::3b17b276-6329-4fdc-b979-af4e7e7f6c8c" providerId="AD" clId="Web-{FAE1AE5E-1B1D-91DB-575F-F6B348331F5A}" dt="2025-09-16T16:50:59.269" v="3579"/>
          <ac:spMkLst>
            <pc:docMk/>
            <pc:sldMk cId="2954523493" sldId="297"/>
            <ac:spMk id="3" creationId="{EB2A1C3A-3E57-AAE9-FE65-33B895623C44}"/>
          </ac:spMkLst>
        </pc:spChg>
        <pc:spChg chg="add del mod">
          <ac:chgData name="Pabich, Laura D." userId="S::laura.pabich@unitypoint.org::3b17b276-6329-4fdc-b979-af4e7e7f6c8c" providerId="AD" clId="Web-{FAE1AE5E-1B1D-91DB-575F-F6B348331F5A}" dt="2025-09-16T15:29:29.190" v="2856"/>
          <ac:spMkLst>
            <pc:docMk/>
            <pc:sldMk cId="2954523493" sldId="297"/>
            <ac:spMk id="5" creationId="{2E986FD3-2BB4-E501-E4BF-5C4FA00370FA}"/>
          </ac:spMkLst>
        </pc:spChg>
        <pc:graphicFrameChg chg="add">
          <ac:chgData name="Pabich, Laura D." userId="S::laura.pabich@unitypoint.org::3b17b276-6329-4fdc-b979-af4e7e7f6c8c" providerId="AD" clId="Web-{FAE1AE5E-1B1D-91DB-575F-F6B348331F5A}" dt="2025-09-16T16:50:59.269" v="3579"/>
          <ac:graphicFrameMkLst>
            <pc:docMk/>
            <pc:sldMk cId="2954523493" sldId="297"/>
            <ac:graphicFrameMk id="7" creationId="{B8CB194A-5054-4EC2-AF91-88A5BBAEA940}"/>
          </ac:graphicFrameMkLst>
        </pc:graphicFrameChg>
      </pc:sldChg>
      <pc:sldChg chg="del">
        <pc:chgData name="Pabich, Laura D." userId="S::laura.pabich@unitypoint.org::3b17b276-6329-4fdc-b979-af4e7e7f6c8c" providerId="AD" clId="Web-{FAE1AE5E-1B1D-91DB-575F-F6B348331F5A}" dt="2025-09-16T15:06:46.927" v="2759"/>
        <pc:sldMkLst>
          <pc:docMk/>
          <pc:sldMk cId="3642249215" sldId="298"/>
        </pc:sldMkLst>
      </pc:sldChg>
      <pc:sldChg chg="del ord">
        <pc:chgData name="Pabich, Laura D." userId="S::laura.pabich@unitypoint.org::3b17b276-6329-4fdc-b979-af4e7e7f6c8c" providerId="AD" clId="Web-{FAE1AE5E-1B1D-91DB-575F-F6B348331F5A}" dt="2025-09-16T15:07:00.692" v="2768"/>
        <pc:sldMkLst>
          <pc:docMk/>
          <pc:sldMk cId="21025712" sldId="299"/>
        </pc:sldMkLst>
      </pc:sldChg>
      <pc:sldChg chg="modSp ord">
        <pc:chgData name="Pabich, Laura D." userId="S::laura.pabich@unitypoint.org::3b17b276-6329-4fdc-b979-af4e7e7f6c8c" providerId="AD" clId="Web-{FAE1AE5E-1B1D-91DB-575F-F6B348331F5A}" dt="2025-09-16T15:30:50.487" v="2916" actId="20577"/>
        <pc:sldMkLst>
          <pc:docMk/>
          <pc:sldMk cId="95223197" sldId="300"/>
        </pc:sldMkLst>
        <pc:spChg chg="mod">
          <ac:chgData name="Pabich, Laura D." userId="S::laura.pabich@unitypoint.org::3b17b276-6329-4fdc-b979-af4e7e7f6c8c" providerId="AD" clId="Web-{FAE1AE5E-1B1D-91DB-575F-F6B348331F5A}" dt="2025-09-16T15:30:50.487" v="2916" actId="20577"/>
          <ac:spMkLst>
            <pc:docMk/>
            <pc:sldMk cId="95223197" sldId="300"/>
            <ac:spMk id="3" creationId="{EC4E172A-48D8-2C27-6744-25988D521176}"/>
          </ac:spMkLst>
        </pc:spChg>
      </pc:sldChg>
      <pc:sldChg chg="modSp del">
        <pc:chgData name="Pabich, Laura D." userId="S::laura.pabich@unitypoint.org::3b17b276-6329-4fdc-b979-af4e7e7f6c8c" providerId="AD" clId="Web-{FAE1AE5E-1B1D-91DB-575F-F6B348331F5A}" dt="2025-09-16T16:18:11.076" v="3315"/>
        <pc:sldMkLst>
          <pc:docMk/>
          <pc:sldMk cId="3672709208" sldId="304"/>
        </pc:sldMkLst>
        <pc:spChg chg="mod">
          <ac:chgData name="Pabich, Laura D." userId="S::laura.pabich@unitypoint.org::3b17b276-6329-4fdc-b979-af4e7e7f6c8c" providerId="AD" clId="Web-{FAE1AE5E-1B1D-91DB-575F-F6B348331F5A}" dt="2025-09-16T16:18:06.513" v="3312" actId="20577"/>
          <ac:spMkLst>
            <pc:docMk/>
            <pc:sldMk cId="3672709208" sldId="304"/>
            <ac:spMk id="3" creationId="{676BEF11-1F3F-9AA3-E724-730F7D6E04C5}"/>
          </ac:spMkLst>
        </pc:spChg>
      </pc:sldChg>
      <pc:sldChg chg="addSp modSp mod setBg">
        <pc:chgData name="Pabich, Laura D." userId="S::laura.pabich@unitypoint.org::3b17b276-6329-4fdc-b979-af4e7e7f6c8c" providerId="AD" clId="Web-{FAE1AE5E-1B1D-91DB-575F-F6B348331F5A}" dt="2025-09-16T16:36:26.611" v="3469"/>
        <pc:sldMkLst>
          <pc:docMk/>
          <pc:sldMk cId="4219811233" sldId="305"/>
        </pc:sldMkLst>
        <pc:spChg chg="mod">
          <ac:chgData name="Pabich, Laura D." userId="S::laura.pabich@unitypoint.org::3b17b276-6329-4fdc-b979-af4e7e7f6c8c" providerId="AD" clId="Web-{FAE1AE5E-1B1D-91DB-575F-F6B348331F5A}" dt="2025-09-16T16:36:26.611" v="3469"/>
          <ac:spMkLst>
            <pc:docMk/>
            <pc:sldMk cId="4219811233" sldId="305"/>
            <ac:spMk id="2" creationId="{2A417BC5-E12C-8390-7025-BA640DDB7459}"/>
          </ac:spMkLst>
        </pc:spChg>
        <pc:spChg chg="mod">
          <ac:chgData name="Pabich, Laura D." userId="S::laura.pabich@unitypoint.org::3b17b276-6329-4fdc-b979-af4e7e7f6c8c" providerId="AD" clId="Web-{FAE1AE5E-1B1D-91DB-575F-F6B348331F5A}" dt="2025-09-16T16:36:26.611" v="3469"/>
          <ac:spMkLst>
            <pc:docMk/>
            <pc:sldMk cId="4219811233" sldId="305"/>
            <ac:spMk id="3" creationId="{1004A888-9B3B-16B8-07C5-4C355A21C64A}"/>
          </ac:spMkLst>
        </pc:spChg>
        <pc:picChg chg="add mod">
          <ac:chgData name="Pabich, Laura D." userId="S::laura.pabich@unitypoint.org::3b17b276-6329-4fdc-b979-af4e7e7f6c8c" providerId="AD" clId="Web-{FAE1AE5E-1B1D-91DB-575F-F6B348331F5A}" dt="2025-09-16T16:36:26.611" v="3469"/>
          <ac:picMkLst>
            <pc:docMk/>
            <pc:sldMk cId="4219811233" sldId="305"/>
            <ac:picMk id="4" creationId="{0329D7EF-0B12-612D-62C9-A7152DB5E0A7}"/>
          </ac:picMkLst>
        </pc:picChg>
      </pc:sldChg>
      <pc:sldChg chg="addSp delSp modSp mod setBg">
        <pc:chgData name="Pabich, Laura D." userId="S::laura.pabich@unitypoint.org::3b17b276-6329-4fdc-b979-af4e7e7f6c8c" providerId="AD" clId="Web-{FAE1AE5E-1B1D-91DB-575F-F6B348331F5A}" dt="2025-09-16T16:39:21.300" v="3474" actId="20577"/>
        <pc:sldMkLst>
          <pc:docMk/>
          <pc:sldMk cId="1166127213" sldId="306"/>
        </pc:sldMkLst>
        <pc:spChg chg="mod">
          <ac:chgData name="Pabich, Laura D." userId="S::laura.pabich@unitypoint.org::3b17b276-6329-4fdc-b979-af4e7e7f6c8c" providerId="AD" clId="Web-{FAE1AE5E-1B1D-91DB-575F-F6B348331F5A}" dt="2025-09-16T16:37:41.127" v="3471"/>
          <ac:spMkLst>
            <pc:docMk/>
            <pc:sldMk cId="1166127213" sldId="306"/>
            <ac:spMk id="2" creationId="{63E8229A-2025-21F4-F4E6-391411FE50B3}"/>
          </ac:spMkLst>
        </pc:spChg>
        <pc:spChg chg="del">
          <ac:chgData name="Pabich, Laura D." userId="S::laura.pabich@unitypoint.org::3b17b276-6329-4fdc-b979-af4e7e7f6c8c" providerId="AD" clId="Web-{FAE1AE5E-1B1D-91DB-575F-F6B348331F5A}" dt="2025-09-16T16:37:41.127" v="3471"/>
          <ac:spMkLst>
            <pc:docMk/>
            <pc:sldMk cId="1166127213" sldId="306"/>
            <ac:spMk id="3" creationId="{9E517E61-7FF5-A766-E735-BB9C51E59BC7}"/>
          </ac:spMkLst>
        </pc:spChg>
        <pc:spChg chg="add">
          <ac:chgData name="Pabich, Laura D." userId="S::laura.pabich@unitypoint.org::3b17b276-6329-4fdc-b979-af4e7e7f6c8c" providerId="AD" clId="Web-{FAE1AE5E-1B1D-91DB-575F-F6B348331F5A}" dt="2025-09-16T16:37:41.127" v="3471"/>
          <ac:spMkLst>
            <pc:docMk/>
            <pc:sldMk cId="1166127213" sldId="306"/>
            <ac:spMk id="18" creationId="{CC28BCC9-4093-4FD5-83EB-7EC297F51396}"/>
          </ac:spMkLst>
        </pc:spChg>
        <pc:grpChg chg="add">
          <ac:chgData name="Pabich, Laura D." userId="S::laura.pabich@unitypoint.org::3b17b276-6329-4fdc-b979-af4e7e7f6c8c" providerId="AD" clId="Web-{FAE1AE5E-1B1D-91DB-575F-F6B348331F5A}" dt="2025-09-16T16:37:41.127" v="3471"/>
          <ac:grpSpMkLst>
            <pc:docMk/>
            <pc:sldMk cId="1166127213" sldId="306"/>
            <ac:grpSpMk id="9" creationId="{08BCF048-8940-4354-B9EC-5AD74E283CE3}"/>
          </ac:grpSpMkLst>
        </pc:grpChg>
        <pc:graphicFrameChg chg="add modGraphic">
          <ac:chgData name="Pabich, Laura D." userId="S::laura.pabich@unitypoint.org::3b17b276-6329-4fdc-b979-af4e7e7f6c8c" providerId="AD" clId="Web-{FAE1AE5E-1B1D-91DB-575F-F6B348331F5A}" dt="2025-09-16T16:39:21.300" v="3474" actId="20577"/>
          <ac:graphicFrameMkLst>
            <pc:docMk/>
            <pc:sldMk cId="1166127213" sldId="306"/>
            <ac:graphicFrameMk id="5" creationId="{706B6BA0-63B1-1B3C-7EEE-1F780A61064F}"/>
          </ac:graphicFrameMkLst>
        </pc:graphicFrameChg>
      </pc:sldChg>
      <pc:sldChg chg="modSp">
        <pc:chgData name="Pabich, Laura D." userId="S::laura.pabich@unitypoint.org::3b17b276-6329-4fdc-b979-af4e7e7f6c8c" providerId="AD" clId="Web-{FAE1AE5E-1B1D-91DB-575F-F6B348331F5A}" dt="2025-09-16T16:22:28.765" v="3428" actId="20577"/>
        <pc:sldMkLst>
          <pc:docMk/>
          <pc:sldMk cId="1143404781" sldId="307"/>
        </pc:sldMkLst>
        <pc:spChg chg="mod">
          <ac:chgData name="Pabich, Laura D." userId="S::laura.pabich@unitypoint.org::3b17b276-6329-4fdc-b979-af4e7e7f6c8c" providerId="AD" clId="Web-{FAE1AE5E-1B1D-91DB-575F-F6B348331F5A}" dt="2025-09-16T16:22:28.765" v="3428" actId="20577"/>
          <ac:spMkLst>
            <pc:docMk/>
            <pc:sldMk cId="1143404781" sldId="307"/>
            <ac:spMk id="3" creationId="{4CB3B985-3F3F-1FBC-AF52-45201CC63EB7}"/>
          </ac:spMkLst>
        </pc:spChg>
      </pc:sldChg>
      <pc:sldChg chg="addSp delSp modSp mod ord setBg">
        <pc:chgData name="Pabich, Laura D." userId="S::laura.pabich@unitypoint.org::3b17b276-6329-4fdc-b979-af4e7e7f6c8c" providerId="AD" clId="Web-{FAE1AE5E-1B1D-91DB-575F-F6B348331F5A}" dt="2025-09-16T15:32:23.957" v="2951" actId="20577"/>
        <pc:sldMkLst>
          <pc:docMk/>
          <pc:sldMk cId="2433366967" sldId="308"/>
        </pc:sldMkLst>
        <pc:spChg chg="mod">
          <ac:chgData name="Pabich, Laura D." userId="S::laura.pabich@unitypoint.org::3b17b276-6329-4fdc-b979-af4e7e7f6c8c" providerId="AD" clId="Web-{FAE1AE5E-1B1D-91DB-575F-F6B348331F5A}" dt="2025-09-16T15:26:52.485" v="2794"/>
          <ac:spMkLst>
            <pc:docMk/>
            <pc:sldMk cId="2433366967" sldId="308"/>
            <ac:spMk id="2" creationId="{B9D65E64-2ABA-2ECA-C05D-1A45AF2D5DB8}"/>
          </ac:spMkLst>
        </pc:spChg>
        <pc:spChg chg="mod">
          <ac:chgData name="Pabich, Laura D." userId="S::laura.pabich@unitypoint.org::3b17b276-6329-4fdc-b979-af4e7e7f6c8c" providerId="AD" clId="Web-{FAE1AE5E-1B1D-91DB-575F-F6B348331F5A}" dt="2025-09-16T15:32:23.957" v="2951" actId="20577"/>
          <ac:spMkLst>
            <pc:docMk/>
            <pc:sldMk cId="2433366967" sldId="308"/>
            <ac:spMk id="3" creationId="{BE814A8B-018F-D593-207F-6069E01E6ED2}"/>
          </ac:spMkLst>
        </pc:spChg>
        <pc:spChg chg="add del">
          <ac:chgData name="Pabich, Laura D." userId="S::laura.pabich@unitypoint.org::3b17b276-6329-4fdc-b979-af4e7e7f6c8c" providerId="AD" clId="Web-{FAE1AE5E-1B1D-91DB-575F-F6B348331F5A}" dt="2025-09-16T15:31:51.285" v="2936"/>
          <ac:spMkLst>
            <pc:docMk/>
            <pc:sldMk cId="2433366967" sldId="308"/>
            <ac:spMk id="8" creationId="{712E451E-151A-4910-BF41-6A040B65982B}"/>
          </ac:spMkLst>
        </pc:spChg>
        <pc:spChg chg="add del">
          <ac:chgData name="Pabich, Laura D." userId="S::laura.pabich@unitypoint.org::3b17b276-6329-4fdc-b979-af4e7e7f6c8c" providerId="AD" clId="Web-{FAE1AE5E-1B1D-91DB-575F-F6B348331F5A}" dt="2025-09-16T15:31:51.285" v="2936"/>
          <ac:spMkLst>
            <pc:docMk/>
            <pc:sldMk cId="2433366967" sldId="308"/>
            <ac:spMk id="10" creationId="{C296EFE4-A70C-4388-9A15-3F657B6615FD}"/>
          </ac:spMkLst>
        </pc:spChg>
        <pc:spChg chg="add del">
          <ac:chgData name="Pabich, Laura D." userId="S::laura.pabich@unitypoint.org::3b17b276-6329-4fdc-b979-af4e7e7f6c8c" providerId="AD" clId="Web-{FAE1AE5E-1B1D-91DB-575F-F6B348331F5A}" dt="2025-09-16T15:31:51.285" v="2936"/>
          <ac:spMkLst>
            <pc:docMk/>
            <pc:sldMk cId="2433366967" sldId="308"/>
            <ac:spMk id="12" creationId="{425EBAFC-9388-432A-BCFD-EEA2F410D8EC}"/>
          </ac:spMkLst>
        </pc:spChg>
        <pc:spChg chg="add">
          <ac:chgData name="Pabich, Laura D." userId="S::laura.pabich@unitypoint.org::3b17b276-6329-4fdc-b979-af4e7e7f6c8c" providerId="AD" clId="Web-{FAE1AE5E-1B1D-91DB-575F-F6B348331F5A}" dt="2025-09-16T15:31:51.285" v="2936"/>
          <ac:spMkLst>
            <pc:docMk/>
            <pc:sldMk cId="2433366967" sldId="308"/>
            <ac:spMk id="17" creationId="{712E451E-151A-4910-BF41-6A040B65982B}"/>
          </ac:spMkLst>
        </pc:spChg>
        <pc:spChg chg="add">
          <ac:chgData name="Pabich, Laura D." userId="S::laura.pabich@unitypoint.org::3b17b276-6329-4fdc-b979-af4e7e7f6c8c" providerId="AD" clId="Web-{FAE1AE5E-1B1D-91DB-575F-F6B348331F5A}" dt="2025-09-16T15:31:51.285" v="2936"/>
          <ac:spMkLst>
            <pc:docMk/>
            <pc:sldMk cId="2433366967" sldId="308"/>
            <ac:spMk id="19" creationId="{C296EFE4-A70C-4388-9A15-3F657B6615FD}"/>
          </ac:spMkLst>
        </pc:spChg>
        <pc:spChg chg="add">
          <ac:chgData name="Pabich, Laura D." userId="S::laura.pabich@unitypoint.org::3b17b276-6329-4fdc-b979-af4e7e7f6c8c" providerId="AD" clId="Web-{FAE1AE5E-1B1D-91DB-575F-F6B348331F5A}" dt="2025-09-16T15:31:51.285" v="2936"/>
          <ac:spMkLst>
            <pc:docMk/>
            <pc:sldMk cId="2433366967" sldId="308"/>
            <ac:spMk id="21" creationId="{425EBAFC-9388-432A-BCFD-EEA2F410D8EC}"/>
          </ac:spMkLst>
        </pc:spChg>
      </pc:sldChg>
      <pc:sldChg chg="del">
        <pc:chgData name="Pabich, Laura D." userId="S::laura.pabich@unitypoint.org::3b17b276-6329-4fdc-b979-af4e7e7f6c8c" providerId="AD" clId="Web-{FAE1AE5E-1B1D-91DB-575F-F6B348331F5A}" dt="2025-09-16T15:07:27.348" v="2769"/>
        <pc:sldMkLst>
          <pc:docMk/>
          <pc:sldMk cId="1919534966" sldId="309"/>
        </pc:sldMkLst>
      </pc:sldChg>
      <pc:sldChg chg="modSp del">
        <pc:chgData name="Pabich, Laura D." userId="S::laura.pabich@unitypoint.org::3b17b276-6329-4fdc-b979-af4e7e7f6c8c" providerId="AD" clId="Web-{FAE1AE5E-1B1D-91DB-575F-F6B348331F5A}" dt="2025-09-15T21:08:14.591" v="1433"/>
        <pc:sldMkLst>
          <pc:docMk/>
          <pc:sldMk cId="1088029861" sldId="313"/>
        </pc:sldMkLst>
      </pc:sldChg>
      <pc:sldChg chg="addSp delSp modSp mod setBg">
        <pc:chgData name="Pabich, Laura D." userId="S::laura.pabich@unitypoint.org::3b17b276-6329-4fdc-b979-af4e7e7f6c8c" providerId="AD" clId="Web-{FAE1AE5E-1B1D-91DB-575F-F6B348331F5A}" dt="2025-09-16T16:38:26.893" v="3472"/>
        <pc:sldMkLst>
          <pc:docMk/>
          <pc:sldMk cId="1818498011" sldId="315"/>
        </pc:sldMkLst>
        <pc:spChg chg="mod">
          <ac:chgData name="Pabich, Laura D." userId="S::laura.pabich@unitypoint.org::3b17b276-6329-4fdc-b979-af4e7e7f6c8c" providerId="AD" clId="Web-{FAE1AE5E-1B1D-91DB-575F-F6B348331F5A}" dt="2025-09-16T16:38:26.893" v="3472"/>
          <ac:spMkLst>
            <pc:docMk/>
            <pc:sldMk cId="1818498011" sldId="315"/>
            <ac:spMk id="2" creationId="{CDA5C97A-8061-669B-AE00-93BC0E7EAB96}"/>
          </ac:spMkLst>
        </pc:spChg>
        <pc:spChg chg="del">
          <ac:chgData name="Pabich, Laura D." userId="S::laura.pabich@unitypoint.org::3b17b276-6329-4fdc-b979-af4e7e7f6c8c" providerId="AD" clId="Web-{FAE1AE5E-1B1D-91DB-575F-F6B348331F5A}" dt="2025-09-16T16:38:26.893" v="3472"/>
          <ac:spMkLst>
            <pc:docMk/>
            <pc:sldMk cId="1818498011" sldId="315"/>
            <ac:spMk id="3" creationId="{95D42F09-D6BE-3C71-0569-BCFD5AB66B41}"/>
          </ac:spMkLst>
        </pc:spChg>
        <pc:spChg chg="add">
          <ac:chgData name="Pabich, Laura D." userId="S::laura.pabich@unitypoint.org::3b17b276-6329-4fdc-b979-af4e7e7f6c8c" providerId="AD" clId="Web-{FAE1AE5E-1B1D-91DB-575F-F6B348331F5A}" dt="2025-09-16T16:38:26.893" v="3472"/>
          <ac:spMkLst>
            <pc:docMk/>
            <pc:sldMk cId="1818498011" sldId="315"/>
            <ac:spMk id="18" creationId="{CC28BCC9-4093-4FD5-83EB-7EC297F51396}"/>
          </ac:spMkLst>
        </pc:spChg>
        <pc:grpChg chg="add">
          <ac:chgData name="Pabich, Laura D." userId="S::laura.pabich@unitypoint.org::3b17b276-6329-4fdc-b979-af4e7e7f6c8c" providerId="AD" clId="Web-{FAE1AE5E-1B1D-91DB-575F-F6B348331F5A}" dt="2025-09-16T16:38:26.893" v="3472"/>
          <ac:grpSpMkLst>
            <pc:docMk/>
            <pc:sldMk cId="1818498011" sldId="315"/>
            <ac:grpSpMk id="9" creationId="{08BCF048-8940-4354-B9EC-5AD74E283CE3}"/>
          </ac:grpSpMkLst>
        </pc:grpChg>
        <pc:graphicFrameChg chg="add">
          <ac:chgData name="Pabich, Laura D." userId="S::laura.pabich@unitypoint.org::3b17b276-6329-4fdc-b979-af4e7e7f6c8c" providerId="AD" clId="Web-{FAE1AE5E-1B1D-91DB-575F-F6B348331F5A}" dt="2025-09-16T16:38:26.893" v="3472"/>
          <ac:graphicFrameMkLst>
            <pc:docMk/>
            <pc:sldMk cId="1818498011" sldId="315"/>
            <ac:graphicFrameMk id="5" creationId="{CCD4515D-6D07-7E63-B708-ED7D9A90CB9B}"/>
          </ac:graphicFrameMkLst>
        </pc:graphicFrameChg>
      </pc:sldChg>
      <pc:sldChg chg="modSp">
        <pc:chgData name="Pabich, Laura D." userId="S::laura.pabich@unitypoint.org::3b17b276-6329-4fdc-b979-af4e7e7f6c8c" providerId="AD" clId="Web-{FAE1AE5E-1B1D-91DB-575F-F6B348331F5A}" dt="2025-09-16T18:07:37.233" v="3680" actId="20577"/>
        <pc:sldMkLst>
          <pc:docMk/>
          <pc:sldMk cId="4190507905" sldId="316"/>
        </pc:sldMkLst>
        <pc:spChg chg="mod">
          <ac:chgData name="Pabich, Laura D." userId="S::laura.pabich@unitypoint.org::3b17b276-6329-4fdc-b979-af4e7e7f6c8c" providerId="AD" clId="Web-{FAE1AE5E-1B1D-91DB-575F-F6B348331F5A}" dt="2025-09-16T18:07:37.233" v="3680" actId="20577"/>
          <ac:spMkLst>
            <pc:docMk/>
            <pc:sldMk cId="4190507905" sldId="316"/>
            <ac:spMk id="3" creationId="{849C819A-5FF6-9DC0-E8B2-6C49075D8A91}"/>
          </ac:spMkLst>
        </pc:spChg>
      </pc:sldChg>
      <pc:sldChg chg="addSp delSp modSp">
        <pc:chgData name="Pabich, Laura D." userId="S::laura.pabich@unitypoint.org::3b17b276-6329-4fdc-b979-af4e7e7f6c8c" providerId="AD" clId="Web-{FAE1AE5E-1B1D-91DB-575F-F6B348331F5A}" dt="2025-09-16T18:17:24.644" v="3692" actId="1076"/>
        <pc:sldMkLst>
          <pc:docMk/>
          <pc:sldMk cId="939739019" sldId="317"/>
        </pc:sldMkLst>
        <pc:spChg chg="del">
          <ac:chgData name="Pabich, Laura D." userId="S::laura.pabich@unitypoint.org::3b17b276-6329-4fdc-b979-af4e7e7f6c8c" providerId="AD" clId="Web-{FAE1AE5E-1B1D-91DB-575F-F6B348331F5A}" dt="2025-09-16T15:59:35.429" v="3296"/>
          <ac:spMkLst>
            <pc:docMk/>
            <pc:sldMk cId="939739019" sldId="317"/>
            <ac:spMk id="3" creationId="{662F5356-F71C-C59E-B72C-B6B9001083E8}"/>
          </ac:spMkLst>
        </pc:spChg>
        <pc:spChg chg="mod">
          <ac:chgData name="Pabich, Laura D." userId="S::laura.pabich@unitypoint.org::3b17b276-6329-4fdc-b979-af4e7e7f6c8c" providerId="AD" clId="Web-{FAE1AE5E-1B1D-91DB-575F-F6B348331F5A}" dt="2025-09-16T18:17:24.644" v="3692" actId="1076"/>
          <ac:spMkLst>
            <pc:docMk/>
            <pc:sldMk cId="939739019" sldId="317"/>
            <ac:spMk id="19" creationId="{22E3A329-0143-B317-433A-8136991EA403}"/>
          </ac:spMkLst>
        </pc:spChg>
        <pc:graphicFrameChg chg="add mod">
          <ac:chgData name="Pabich, Laura D." userId="S::laura.pabich@unitypoint.org::3b17b276-6329-4fdc-b979-af4e7e7f6c8c" providerId="AD" clId="Web-{FAE1AE5E-1B1D-91DB-575F-F6B348331F5A}" dt="2025-09-16T18:15:55.465" v="3690" actId="14100"/>
          <ac:graphicFrameMkLst>
            <pc:docMk/>
            <pc:sldMk cId="939739019" sldId="317"/>
            <ac:graphicFrameMk id="21" creationId="{B4C4DC76-55A8-7C1C-D88F-7F13C98B6A95}"/>
          </ac:graphicFrameMkLst>
        </pc:graphicFrameChg>
        <pc:picChg chg="add mod">
          <ac:chgData name="Pabich, Laura D." userId="S::laura.pabich@unitypoint.org::3b17b276-6329-4fdc-b979-af4e7e7f6c8c" providerId="AD" clId="Web-{FAE1AE5E-1B1D-91DB-575F-F6B348331F5A}" dt="2025-09-16T18:14:29.256" v="3689" actId="14100"/>
          <ac:picMkLst>
            <pc:docMk/>
            <pc:sldMk cId="939739019" sldId="317"/>
            <ac:picMk id="3" creationId="{DD82C403-86BD-9085-7450-ADF34BE97736}"/>
          </ac:picMkLst>
        </pc:picChg>
      </pc:sldChg>
      <pc:sldChg chg="addSp delSp modSp mod setBg setClrOvrMap">
        <pc:chgData name="Pabich, Laura D." userId="S::laura.pabich@unitypoint.org::3b17b276-6329-4fdc-b979-af4e7e7f6c8c" providerId="AD" clId="Web-{FAE1AE5E-1B1D-91DB-575F-F6B348331F5A}" dt="2025-09-16T16:41:55.927" v="3494"/>
        <pc:sldMkLst>
          <pc:docMk/>
          <pc:sldMk cId="1694732986" sldId="319"/>
        </pc:sldMkLst>
        <pc:spChg chg="mod">
          <ac:chgData name="Pabich, Laura D." userId="S::laura.pabich@unitypoint.org::3b17b276-6329-4fdc-b979-af4e7e7f6c8c" providerId="AD" clId="Web-{FAE1AE5E-1B1D-91DB-575F-F6B348331F5A}" dt="2025-09-16T16:41:40.207" v="3491"/>
          <ac:spMkLst>
            <pc:docMk/>
            <pc:sldMk cId="1694732986" sldId="319"/>
            <ac:spMk id="2" creationId="{F157A654-A7EA-4F1F-9ABF-D62C8907E79C}"/>
          </ac:spMkLst>
        </pc:spChg>
        <pc:spChg chg="mod">
          <ac:chgData name="Pabich, Laura D." userId="S::laura.pabich@unitypoint.org::3b17b276-6329-4fdc-b979-af4e7e7f6c8c" providerId="AD" clId="Web-{FAE1AE5E-1B1D-91DB-575F-F6B348331F5A}" dt="2025-09-16T16:41:55.927" v="3494"/>
          <ac:spMkLst>
            <pc:docMk/>
            <pc:sldMk cId="1694732986" sldId="319"/>
            <ac:spMk id="3" creationId="{F225A746-7175-E687-2E9A-8786753BCA12}"/>
          </ac:spMkLst>
        </pc:spChg>
        <pc:spChg chg="add del mod">
          <ac:chgData name="Pabich, Laura D." userId="S::laura.pabich@unitypoint.org::3b17b276-6329-4fdc-b979-af4e7e7f6c8c" providerId="AD" clId="Web-{FAE1AE5E-1B1D-91DB-575F-F6B348331F5A}" dt="2025-09-16T16:41:03.894" v="3482"/>
          <ac:spMkLst>
            <pc:docMk/>
            <pc:sldMk cId="1694732986" sldId="319"/>
            <ac:spMk id="4" creationId="{94B9C447-6676-FEA2-A871-A4947BAFDBA0}"/>
          </ac:spMkLst>
        </pc:spChg>
        <pc:spChg chg="add del">
          <ac:chgData name="Pabich, Laura D." userId="S::laura.pabich@unitypoint.org::3b17b276-6329-4fdc-b979-af4e7e7f6c8c" providerId="AD" clId="Web-{FAE1AE5E-1B1D-91DB-575F-F6B348331F5A}" dt="2025-09-16T16:41:40.192" v="3490"/>
          <ac:spMkLst>
            <pc:docMk/>
            <pc:sldMk cId="1694732986" sldId="319"/>
            <ac:spMk id="10" creationId="{8D489E29-742E-4D34-AB08-CE3217805B81}"/>
          </ac:spMkLst>
        </pc:spChg>
        <pc:spChg chg="add">
          <ac:chgData name="Pabich, Laura D." userId="S::laura.pabich@unitypoint.org::3b17b276-6329-4fdc-b979-af4e7e7f6c8c" providerId="AD" clId="Web-{FAE1AE5E-1B1D-91DB-575F-F6B348331F5A}" dt="2025-09-16T16:41:40.207" v="3491"/>
          <ac:spMkLst>
            <pc:docMk/>
            <pc:sldMk cId="1694732986" sldId="319"/>
            <ac:spMk id="12" creationId="{6E0488BA-180E-40D8-8350-4B179179556B}"/>
          </ac:spMkLst>
        </pc:spChg>
        <pc:picChg chg="add mod ord modCrop">
          <ac:chgData name="Pabich, Laura D." userId="S::laura.pabich@unitypoint.org::3b17b276-6329-4fdc-b979-af4e7e7f6c8c" providerId="AD" clId="Web-{FAE1AE5E-1B1D-91DB-575F-F6B348331F5A}" dt="2025-09-16T16:41:40.207" v="3491"/>
          <ac:picMkLst>
            <pc:docMk/>
            <pc:sldMk cId="1694732986" sldId="319"/>
            <ac:picMk id="5" creationId="{5CAD52FD-E707-DA0A-34B0-A6F197194545}"/>
          </ac:picMkLst>
        </pc:picChg>
      </pc:sldChg>
      <pc:sldChg chg="addSp delSp modSp mod setBg">
        <pc:chgData name="Pabich, Laura D." userId="S::laura.pabich@unitypoint.org::3b17b276-6329-4fdc-b979-af4e7e7f6c8c" providerId="AD" clId="Web-{FAE1AE5E-1B1D-91DB-575F-F6B348331F5A}" dt="2025-09-16T16:43:17.634" v="3503"/>
        <pc:sldMkLst>
          <pc:docMk/>
          <pc:sldMk cId="2788828878" sldId="327"/>
        </pc:sldMkLst>
        <pc:spChg chg="mod">
          <ac:chgData name="Pabich, Laura D." userId="S::laura.pabich@unitypoint.org::3b17b276-6329-4fdc-b979-af4e7e7f6c8c" providerId="AD" clId="Web-{FAE1AE5E-1B1D-91DB-575F-F6B348331F5A}" dt="2025-09-16T16:43:17.634" v="3503"/>
          <ac:spMkLst>
            <pc:docMk/>
            <pc:sldMk cId="2788828878" sldId="327"/>
            <ac:spMk id="2" creationId="{ECA55BDF-0708-3D34-DB6E-B0BCF17434D4}"/>
          </ac:spMkLst>
        </pc:spChg>
        <pc:spChg chg="mod">
          <ac:chgData name="Pabich, Laura D." userId="S::laura.pabich@unitypoint.org::3b17b276-6329-4fdc-b979-af4e7e7f6c8c" providerId="AD" clId="Web-{FAE1AE5E-1B1D-91DB-575F-F6B348331F5A}" dt="2025-09-16T16:43:17.634" v="3503"/>
          <ac:spMkLst>
            <pc:docMk/>
            <pc:sldMk cId="2788828878" sldId="327"/>
            <ac:spMk id="3" creationId="{51EB051B-464D-ADE8-7268-246071A2324C}"/>
          </ac:spMkLst>
        </pc:spChg>
        <pc:spChg chg="add del mod">
          <ac:chgData name="Pabich, Laura D." userId="S::laura.pabich@unitypoint.org::3b17b276-6329-4fdc-b979-af4e7e7f6c8c" providerId="AD" clId="Web-{FAE1AE5E-1B1D-91DB-575F-F6B348331F5A}" dt="2025-09-16T16:42:40.304" v="3496"/>
          <ac:spMkLst>
            <pc:docMk/>
            <pc:sldMk cId="2788828878" sldId="327"/>
            <ac:spMk id="4" creationId="{EEAA4DE0-3001-24A3-51BE-8B151336252D}"/>
          </ac:spMkLst>
        </pc:spChg>
        <pc:spChg chg="add">
          <ac:chgData name="Pabich, Laura D." userId="S::laura.pabich@unitypoint.org::3b17b276-6329-4fdc-b979-af4e7e7f6c8c" providerId="AD" clId="Web-{FAE1AE5E-1B1D-91DB-575F-F6B348331F5A}" dt="2025-09-16T16:43:17.634" v="3503"/>
          <ac:spMkLst>
            <pc:docMk/>
            <pc:sldMk cId="2788828878" sldId="327"/>
            <ac:spMk id="8" creationId="{FB3EF4D6-026A-4D52-B916-967329EE3FFE}"/>
          </ac:spMkLst>
        </pc:spChg>
        <pc:spChg chg="add">
          <ac:chgData name="Pabich, Laura D." userId="S::laura.pabich@unitypoint.org::3b17b276-6329-4fdc-b979-af4e7e7f6c8c" providerId="AD" clId="Web-{FAE1AE5E-1B1D-91DB-575F-F6B348331F5A}" dt="2025-09-16T16:43:17.634" v="3503"/>
          <ac:spMkLst>
            <pc:docMk/>
            <pc:sldMk cId="2788828878" sldId="327"/>
            <ac:spMk id="10" creationId="{4DB4846F-6AA5-4DB3-9581-D95F22BD5662}"/>
          </ac:spMkLst>
        </pc:spChg>
        <pc:spChg chg="add">
          <ac:chgData name="Pabich, Laura D." userId="S::laura.pabich@unitypoint.org::3b17b276-6329-4fdc-b979-af4e7e7f6c8c" providerId="AD" clId="Web-{FAE1AE5E-1B1D-91DB-575F-F6B348331F5A}" dt="2025-09-16T16:43:17.634" v="3503"/>
          <ac:spMkLst>
            <pc:docMk/>
            <pc:sldMk cId="2788828878" sldId="327"/>
            <ac:spMk id="12" creationId="{D54EC22E-2292-4292-A80B-E81DF64BFB26}"/>
          </ac:spMkLst>
        </pc:spChg>
        <pc:spChg chg="add">
          <ac:chgData name="Pabich, Laura D." userId="S::laura.pabich@unitypoint.org::3b17b276-6329-4fdc-b979-af4e7e7f6c8c" providerId="AD" clId="Web-{FAE1AE5E-1B1D-91DB-575F-F6B348331F5A}" dt="2025-09-16T16:43:17.634" v="3503"/>
          <ac:spMkLst>
            <pc:docMk/>
            <pc:sldMk cId="2788828878" sldId="327"/>
            <ac:spMk id="14" creationId="{CC1C7165-8A3A-44EB-88D0-4EFA36A004E2}"/>
          </ac:spMkLst>
        </pc:spChg>
        <pc:spChg chg="add">
          <ac:chgData name="Pabich, Laura D." userId="S::laura.pabich@unitypoint.org::3b17b276-6329-4fdc-b979-af4e7e7f6c8c" providerId="AD" clId="Web-{FAE1AE5E-1B1D-91DB-575F-F6B348331F5A}" dt="2025-09-16T16:43:17.634" v="3503"/>
          <ac:spMkLst>
            <pc:docMk/>
            <pc:sldMk cId="2788828878" sldId="327"/>
            <ac:spMk id="16" creationId="{A1081473-BB93-49A4-B605-4E2053739770}"/>
          </ac:spMkLst>
        </pc:spChg>
      </pc:sldChg>
      <pc:sldChg chg="addSp modSp mod setBg">
        <pc:chgData name="Pabich, Laura D." userId="S::laura.pabich@unitypoint.org::3b17b276-6329-4fdc-b979-af4e7e7f6c8c" providerId="AD" clId="Web-{FAE1AE5E-1B1D-91DB-575F-F6B348331F5A}" dt="2025-09-16T16:43:32.056" v="3504"/>
        <pc:sldMkLst>
          <pc:docMk/>
          <pc:sldMk cId="3450293186" sldId="328"/>
        </pc:sldMkLst>
        <pc:spChg chg="mod">
          <ac:chgData name="Pabich, Laura D." userId="S::laura.pabich@unitypoint.org::3b17b276-6329-4fdc-b979-af4e7e7f6c8c" providerId="AD" clId="Web-{FAE1AE5E-1B1D-91DB-575F-F6B348331F5A}" dt="2025-09-16T16:43:32.056" v="3504"/>
          <ac:spMkLst>
            <pc:docMk/>
            <pc:sldMk cId="3450293186" sldId="328"/>
            <ac:spMk id="2" creationId="{E4AF71A4-FF65-D9DC-7305-28F9D93D2ABE}"/>
          </ac:spMkLst>
        </pc:spChg>
        <pc:spChg chg="mod">
          <ac:chgData name="Pabich, Laura D." userId="S::laura.pabich@unitypoint.org::3b17b276-6329-4fdc-b979-af4e7e7f6c8c" providerId="AD" clId="Web-{FAE1AE5E-1B1D-91DB-575F-F6B348331F5A}" dt="2025-09-16T16:43:32.056" v="3504"/>
          <ac:spMkLst>
            <pc:docMk/>
            <pc:sldMk cId="3450293186" sldId="328"/>
            <ac:spMk id="3" creationId="{05E7B647-C4A4-31AB-450F-6004C7EC540A}"/>
          </ac:spMkLst>
        </pc:spChg>
        <pc:spChg chg="add">
          <ac:chgData name="Pabich, Laura D." userId="S::laura.pabich@unitypoint.org::3b17b276-6329-4fdc-b979-af4e7e7f6c8c" providerId="AD" clId="Web-{FAE1AE5E-1B1D-91DB-575F-F6B348331F5A}" dt="2025-09-16T16:43:32.056" v="3504"/>
          <ac:spMkLst>
            <pc:docMk/>
            <pc:sldMk cId="3450293186" sldId="328"/>
            <ac:spMk id="8" creationId="{B219AE65-9B94-44EA-BEF3-EF4BFA169C81}"/>
          </ac:spMkLst>
        </pc:spChg>
        <pc:spChg chg="add">
          <ac:chgData name="Pabich, Laura D." userId="S::laura.pabich@unitypoint.org::3b17b276-6329-4fdc-b979-af4e7e7f6c8c" providerId="AD" clId="Web-{FAE1AE5E-1B1D-91DB-575F-F6B348331F5A}" dt="2025-09-16T16:43:32.056" v="3504"/>
          <ac:spMkLst>
            <pc:docMk/>
            <pc:sldMk cId="3450293186" sldId="328"/>
            <ac:spMk id="10" creationId="{F0C81A57-9CD5-461B-8FFE-4A8CB6CFBE01}"/>
          </ac:spMkLst>
        </pc:spChg>
        <pc:grpChg chg="add">
          <ac:chgData name="Pabich, Laura D." userId="S::laura.pabich@unitypoint.org::3b17b276-6329-4fdc-b979-af4e7e7f6c8c" providerId="AD" clId="Web-{FAE1AE5E-1B1D-91DB-575F-F6B348331F5A}" dt="2025-09-16T16:43:32.056" v="3504"/>
          <ac:grpSpMkLst>
            <pc:docMk/>
            <pc:sldMk cId="3450293186" sldId="328"/>
            <ac:grpSpMk id="12" creationId="{3086C462-37F4-494D-8292-CCB95221CC1A}"/>
          </ac:grpSpMkLst>
        </pc:grpChg>
        <pc:cxnChg chg="add">
          <ac:chgData name="Pabich, Laura D." userId="S::laura.pabich@unitypoint.org::3b17b276-6329-4fdc-b979-af4e7e7f6c8c" providerId="AD" clId="Web-{FAE1AE5E-1B1D-91DB-575F-F6B348331F5A}" dt="2025-09-16T16:43:32.056" v="3504"/>
          <ac:cxnSpMkLst>
            <pc:docMk/>
            <pc:sldMk cId="3450293186" sldId="328"/>
            <ac:cxnSpMk id="16" creationId="{AD23B2CD-009B-425A-9616-1E1AD1D5AB46}"/>
          </ac:cxnSpMkLst>
        </pc:cxnChg>
      </pc:sldChg>
      <pc:sldChg chg="addSp delSp modSp new mod setBg setClrOvrMap">
        <pc:chgData name="Pabich, Laura D." userId="S::laura.pabich@unitypoint.org::3b17b276-6329-4fdc-b979-af4e7e7f6c8c" providerId="AD" clId="Web-{FAE1AE5E-1B1D-91DB-575F-F6B348331F5A}" dt="2025-09-15T18:07:32.577" v="1228"/>
        <pc:sldMkLst>
          <pc:docMk/>
          <pc:sldMk cId="2232982984" sldId="329"/>
        </pc:sldMkLst>
        <pc:spChg chg="mod">
          <ac:chgData name="Pabich, Laura D." userId="S::laura.pabich@unitypoint.org::3b17b276-6329-4fdc-b979-af4e7e7f6c8c" providerId="AD" clId="Web-{FAE1AE5E-1B1D-91DB-575F-F6B348331F5A}" dt="2025-09-15T17:08:59.342" v="1167"/>
          <ac:spMkLst>
            <pc:docMk/>
            <pc:sldMk cId="2232982984" sldId="329"/>
            <ac:spMk id="2" creationId="{BCFBDA06-1992-6BAB-C1E2-264B58EFAD1D}"/>
          </ac:spMkLst>
        </pc:spChg>
        <pc:spChg chg="add mod">
          <ac:chgData name="Pabich, Laura D." userId="S::laura.pabich@unitypoint.org::3b17b276-6329-4fdc-b979-af4e7e7f6c8c" providerId="AD" clId="Web-{FAE1AE5E-1B1D-91DB-575F-F6B348331F5A}" dt="2025-09-15T17:45:59.669" v="1190" actId="20577"/>
          <ac:spMkLst>
            <pc:docMk/>
            <pc:sldMk cId="2232982984" sldId="329"/>
            <ac:spMk id="5" creationId="{B0EC4115-45F6-0DEB-9AC3-109603FDE8CD}"/>
          </ac:spMkLst>
        </pc:spChg>
        <pc:spChg chg="add">
          <ac:chgData name="Pabich, Laura D." userId="S::laura.pabich@unitypoint.org::3b17b276-6329-4fdc-b979-af4e7e7f6c8c" providerId="AD" clId="Web-{FAE1AE5E-1B1D-91DB-575F-F6B348331F5A}" dt="2025-09-15T17:08:59.342" v="1167"/>
          <ac:spMkLst>
            <pc:docMk/>
            <pc:sldMk cId="2232982984" sldId="329"/>
            <ac:spMk id="14" creationId="{B8144315-1C5A-4185-A952-25D98D303D46}"/>
          </ac:spMkLst>
        </pc:spChg>
        <pc:spChg chg="add">
          <ac:chgData name="Pabich, Laura D." userId="S::laura.pabich@unitypoint.org::3b17b276-6329-4fdc-b979-af4e7e7f6c8c" providerId="AD" clId="Web-{FAE1AE5E-1B1D-91DB-575F-F6B348331F5A}" dt="2025-09-15T17:08:59.342" v="1167"/>
          <ac:spMkLst>
            <pc:docMk/>
            <pc:sldMk cId="2232982984" sldId="329"/>
            <ac:spMk id="16" creationId="{EE97EB56-71F6-435D-9037-EA7884A0B526}"/>
          </ac:spMkLst>
        </pc:spChg>
        <pc:spChg chg="add">
          <ac:chgData name="Pabich, Laura D." userId="S::laura.pabich@unitypoint.org::3b17b276-6329-4fdc-b979-af4e7e7f6c8c" providerId="AD" clId="Web-{FAE1AE5E-1B1D-91DB-575F-F6B348331F5A}" dt="2025-09-15T17:08:59.342" v="1167"/>
          <ac:spMkLst>
            <pc:docMk/>
            <pc:sldMk cId="2232982984" sldId="329"/>
            <ac:spMk id="18" creationId="{1806AA6E-8227-4323-8975-4F0224F11950}"/>
          </ac:spMkLst>
        </pc:spChg>
        <pc:grpChg chg="add">
          <ac:chgData name="Pabich, Laura D." userId="S::laura.pabich@unitypoint.org::3b17b276-6329-4fdc-b979-af4e7e7f6c8c" providerId="AD" clId="Web-{FAE1AE5E-1B1D-91DB-575F-F6B348331F5A}" dt="2025-09-15T17:08:59.342" v="1167"/>
          <ac:grpSpMkLst>
            <pc:docMk/>
            <pc:sldMk cId="2232982984" sldId="329"/>
            <ac:grpSpMk id="10" creationId="{4091D54B-59AB-4A5E-8E9E-0421BD66D4FB}"/>
          </ac:grpSpMkLst>
        </pc:grpChg>
        <pc:graphicFrameChg chg="add mod ord modGraphic">
          <ac:chgData name="Pabich, Laura D." userId="S::laura.pabich@unitypoint.org::3b17b276-6329-4fdc-b979-af4e7e7f6c8c" providerId="AD" clId="Web-{FAE1AE5E-1B1D-91DB-575F-F6B348331F5A}" dt="2025-09-15T18:07:32.577" v="1228"/>
          <ac:graphicFrameMkLst>
            <pc:docMk/>
            <pc:sldMk cId="2232982984" sldId="329"/>
            <ac:graphicFrameMk id="4" creationId="{A496E184-E853-1416-5D75-4650BACC294D}"/>
          </ac:graphicFrameMkLst>
        </pc:graphicFrameChg>
      </pc:sldChg>
      <pc:sldChg chg="addSp delSp modSp new ord">
        <pc:chgData name="Pabich, Laura D." userId="S::laura.pabich@unitypoint.org::3b17b276-6329-4fdc-b979-af4e7e7f6c8c" providerId="AD" clId="Web-{FAE1AE5E-1B1D-91DB-575F-F6B348331F5A}" dt="2025-09-16T14:44:57.077" v="2050" actId="20577"/>
        <pc:sldMkLst>
          <pc:docMk/>
          <pc:sldMk cId="1272374853" sldId="330"/>
        </pc:sldMkLst>
        <pc:spChg chg="mod">
          <ac:chgData name="Pabich, Laura D." userId="S::laura.pabich@unitypoint.org::3b17b276-6329-4fdc-b979-af4e7e7f6c8c" providerId="AD" clId="Web-{FAE1AE5E-1B1D-91DB-575F-F6B348331F5A}" dt="2025-09-16T14:40:53.518" v="1925" actId="20577"/>
          <ac:spMkLst>
            <pc:docMk/>
            <pc:sldMk cId="1272374853" sldId="330"/>
            <ac:spMk id="2" creationId="{9ED7C081-8917-D31A-B57F-5A20E6495F76}"/>
          </ac:spMkLst>
        </pc:spChg>
        <pc:spChg chg="mod">
          <ac:chgData name="Pabich, Laura D." userId="S::laura.pabich@unitypoint.org::3b17b276-6329-4fdc-b979-af4e7e7f6c8c" providerId="AD" clId="Web-{FAE1AE5E-1B1D-91DB-575F-F6B348331F5A}" dt="2025-09-16T14:42:53.016" v="2012" actId="20577"/>
          <ac:spMkLst>
            <pc:docMk/>
            <pc:sldMk cId="1272374853" sldId="330"/>
            <ac:spMk id="3" creationId="{0668EDFB-0DCC-F890-36F6-B3E1EDB0D6F2}"/>
          </ac:spMkLst>
        </pc:spChg>
        <pc:spChg chg="add del mod">
          <ac:chgData name="Pabich, Laura D." userId="S::laura.pabich@unitypoint.org::3b17b276-6329-4fdc-b979-af4e7e7f6c8c" providerId="AD" clId="Web-{FAE1AE5E-1B1D-91DB-575F-F6B348331F5A}" dt="2025-09-16T14:43:31.797" v="2020"/>
          <ac:spMkLst>
            <pc:docMk/>
            <pc:sldMk cId="1272374853" sldId="330"/>
            <ac:spMk id="4" creationId="{1245D82B-0118-DCE8-A757-7BBECE96891C}"/>
          </ac:spMkLst>
        </pc:spChg>
        <pc:spChg chg="add mod">
          <ac:chgData name="Pabich, Laura D." userId="S::laura.pabich@unitypoint.org::3b17b276-6329-4fdc-b979-af4e7e7f6c8c" providerId="AD" clId="Web-{FAE1AE5E-1B1D-91DB-575F-F6B348331F5A}" dt="2025-09-16T14:44:57.077" v="2050" actId="20577"/>
          <ac:spMkLst>
            <pc:docMk/>
            <pc:sldMk cId="1272374853" sldId="330"/>
            <ac:spMk id="5" creationId="{482B1352-8425-32DE-992A-D2674184B6D4}"/>
          </ac:spMkLst>
        </pc:spChg>
      </pc:sldChg>
      <pc:sldChg chg="new del">
        <pc:chgData name="Pabich, Laura D." userId="S::laura.pabich@unitypoint.org::3b17b276-6329-4fdc-b979-af4e7e7f6c8c" providerId="AD" clId="Web-{FAE1AE5E-1B1D-91DB-575F-F6B348331F5A}" dt="2025-09-15T16:36:01.880" v="503"/>
        <pc:sldMkLst>
          <pc:docMk/>
          <pc:sldMk cId="2353951197" sldId="330"/>
        </pc:sldMkLst>
      </pc:sldChg>
      <pc:sldChg chg="modSp add del replId">
        <pc:chgData name="Pabich, Laura D." userId="S::laura.pabich@unitypoint.org::3b17b276-6329-4fdc-b979-af4e7e7f6c8c" providerId="AD" clId="Web-{FAE1AE5E-1B1D-91DB-575F-F6B348331F5A}" dt="2025-09-15T17:08:42.670" v="1166"/>
        <pc:sldMkLst>
          <pc:docMk/>
          <pc:sldMk cId="2925410442" sldId="330"/>
        </pc:sldMkLst>
      </pc:sldChg>
      <pc:sldChg chg="modSp new">
        <pc:chgData name="Pabich, Laura D." userId="S::laura.pabich@unitypoint.org::3b17b276-6329-4fdc-b979-af4e7e7f6c8c" providerId="AD" clId="Web-{FAE1AE5E-1B1D-91DB-575F-F6B348331F5A}" dt="2025-09-16T16:51:16.941" v="3580" actId="20577"/>
        <pc:sldMkLst>
          <pc:docMk/>
          <pc:sldMk cId="2520028123" sldId="331"/>
        </pc:sldMkLst>
        <pc:spChg chg="mod">
          <ac:chgData name="Pabich, Laura D." userId="S::laura.pabich@unitypoint.org::3b17b276-6329-4fdc-b979-af4e7e7f6c8c" providerId="AD" clId="Web-{FAE1AE5E-1B1D-91DB-575F-F6B348331F5A}" dt="2025-09-16T15:02:44.397" v="2610" actId="20577"/>
          <ac:spMkLst>
            <pc:docMk/>
            <pc:sldMk cId="2520028123" sldId="331"/>
            <ac:spMk id="2" creationId="{6BEE4102-A794-6630-4522-D1339A80A5BA}"/>
          </ac:spMkLst>
        </pc:spChg>
        <pc:spChg chg="mod">
          <ac:chgData name="Pabich, Laura D." userId="S::laura.pabich@unitypoint.org::3b17b276-6329-4fdc-b979-af4e7e7f6c8c" providerId="AD" clId="Web-{FAE1AE5E-1B1D-91DB-575F-F6B348331F5A}" dt="2025-09-16T16:51:16.941" v="3580" actId="20577"/>
          <ac:spMkLst>
            <pc:docMk/>
            <pc:sldMk cId="2520028123" sldId="331"/>
            <ac:spMk id="3" creationId="{1AC6FD0A-4A05-A13E-9FE0-AAF0700908F9}"/>
          </ac:spMkLst>
        </pc:spChg>
      </pc:sldChg>
      <pc:sldChg chg="addSp delSp modSp new mod setBg setClrOvrMap">
        <pc:chgData name="Pabich, Laura D." userId="S::laura.pabich@unitypoint.org::3b17b276-6329-4fdc-b979-af4e7e7f6c8c" providerId="AD" clId="Web-{FAE1AE5E-1B1D-91DB-575F-F6B348331F5A}" dt="2025-09-16T15:39:36.485" v="2992" actId="20577"/>
        <pc:sldMkLst>
          <pc:docMk/>
          <pc:sldMk cId="3293376657" sldId="332"/>
        </pc:sldMkLst>
        <pc:spChg chg="mod">
          <ac:chgData name="Pabich, Laura D." userId="S::laura.pabich@unitypoint.org::3b17b276-6329-4fdc-b979-af4e7e7f6c8c" providerId="AD" clId="Web-{FAE1AE5E-1B1D-91DB-575F-F6B348331F5A}" dt="2025-09-16T15:39:36.485" v="2992" actId="20577"/>
          <ac:spMkLst>
            <pc:docMk/>
            <pc:sldMk cId="3293376657" sldId="332"/>
            <ac:spMk id="2" creationId="{9E0125F2-60AA-4FC9-1852-8F2F3FA0960A}"/>
          </ac:spMkLst>
        </pc:spChg>
        <pc:spChg chg="del">
          <ac:chgData name="Pabich, Laura D." userId="S::laura.pabich@unitypoint.org::3b17b276-6329-4fdc-b979-af4e7e7f6c8c" providerId="AD" clId="Web-{FAE1AE5E-1B1D-91DB-575F-F6B348331F5A}" dt="2025-09-16T15:38:08.452" v="2961"/>
          <ac:spMkLst>
            <pc:docMk/>
            <pc:sldMk cId="3293376657" sldId="332"/>
            <ac:spMk id="3" creationId="{3286F3AD-063C-8C6B-DE56-949DBAB6E860}"/>
          </ac:spMkLst>
        </pc:spChg>
        <pc:spChg chg="add">
          <ac:chgData name="Pabich, Laura D." userId="S::laura.pabich@unitypoint.org::3b17b276-6329-4fdc-b979-af4e7e7f6c8c" providerId="AD" clId="Web-{FAE1AE5E-1B1D-91DB-575F-F6B348331F5A}" dt="2025-09-16T15:38:27.781" v="2964"/>
          <ac:spMkLst>
            <pc:docMk/>
            <pc:sldMk cId="3293376657" sldId="332"/>
            <ac:spMk id="13" creationId="{B8144315-1C5A-4185-A952-25D98D303D46}"/>
          </ac:spMkLst>
        </pc:spChg>
        <pc:spChg chg="add">
          <ac:chgData name="Pabich, Laura D." userId="S::laura.pabich@unitypoint.org::3b17b276-6329-4fdc-b979-af4e7e7f6c8c" providerId="AD" clId="Web-{FAE1AE5E-1B1D-91DB-575F-F6B348331F5A}" dt="2025-09-16T15:38:27.781" v="2964"/>
          <ac:spMkLst>
            <pc:docMk/>
            <pc:sldMk cId="3293376657" sldId="332"/>
            <ac:spMk id="15" creationId="{11CAC6F2-0806-417B-BF5D-5AEF6195FA49}"/>
          </ac:spMkLst>
        </pc:spChg>
        <pc:spChg chg="add">
          <ac:chgData name="Pabich, Laura D." userId="S::laura.pabich@unitypoint.org::3b17b276-6329-4fdc-b979-af4e7e7f6c8c" providerId="AD" clId="Web-{FAE1AE5E-1B1D-91DB-575F-F6B348331F5A}" dt="2025-09-16T15:38:27.781" v="2964"/>
          <ac:spMkLst>
            <pc:docMk/>
            <pc:sldMk cId="3293376657" sldId="332"/>
            <ac:spMk id="17" creationId="{D4723B02-0AAB-4F6E-BA41-8ED99D559D93}"/>
          </ac:spMkLst>
        </pc:spChg>
        <pc:grpChg chg="add">
          <ac:chgData name="Pabich, Laura D." userId="S::laura.pabich@unitypoint.org::3b17b276-6329-4fdc-b979-af4e7e7f6c8c" providerId="AD" clId="Web-{FAE1AE5E-1B1D-91DB-575F-F6B348331F5A}" dt="2025-09-16T15:38:27.781" v="2964"/>
          <ac:grpSpMkLst>
            <pc:docMk/>
            <pc:sldMk cId="3293376657" sldId="332"/>
            <ac:grpSpMk id="9" creationId="{4091D54B-59AB-4A5E-8E9E-0421BD66D4FB}"/>
          </ac:grpSpMkLst>
        </pc:grpChg>
        <pc:picChg chg="add mod ord modCrop">
          <ac:chgData name="Pabich, Laura D." userId="S::laura.pabich@unitypoint.org::3b17b276-6329-4fdc-b979-af4e7e7f6c8c" providerId="AD" clId="Web-{FAE1AE5E-1B1D-91DB-575F-F6B348331F5A}" dt="2025-09-16T15:38:27.781" v="2964"/>
          <ac:picMkLst>
            <pc:docMk/>
            <pc:sldMk cId="3293376657" sldId="332"/>
            <ac:picMk id="4" creationId="{2F4ED576-9DA0-4B5C-FDBA-C493E91DCA58}"/>
          </ac:picMkLst>
        </pc:picChg>
      </pc:sldChg>
      <pc:sldChg chg="addSp modSp new mod setBg">
        <pc:chgData name="Pabich, Laura D." userId="S::laura.pabich@unitypoint.org::3b17b276-6329-4fdc-b979-af4e7e7f6c8c" providerId="AD" clId="Web-{FAE1AE5E-1B1D-91DB-575F-F6B348331F5A}" dt="2025-09-16T16:37:32.362" v="3470"/>
        <pc:sldMkLst>
          <pc:docMk/>
          <pc:sldMk cId="275268677" sldId="333"/>
        </pc:sldMkLst>
        <pc:spChg chg="mod">
          <ac:chgData name="Pabich, Laura D." userId="S::laura.pabich@unitypoint.org::3b17b276-6329-4fdc-b979-af4e7e7f6c8c" providerId="AD" clId="Web-{FAE1AE5E-1B1D-91DB-575F-F6B348331F5A}" dt="2025-09-16T16:37:32.362" v="3470"/>
          <ac:spMkLst>
            <pc:docMk/>
            <pc:sldMk cId="275268677" sldId="333"/>
            <ac:spMk id="2" creationId="{4FA80823-A81D-E331-4BA6-B39A7D0C0106}"/>
          </ac:spMkLst>
        </pc:spChg>
        <pc:spChg chg="mod">
          <ac:chgData name="Pabich, Laura D." userId="S::laura.pabich@unitypoint.org::3b17b276-6329-4fdc-b979-af4e7e7f6c8c" providerId="AD" clId="Web-{FAE1AE5E-1B1D-91DB-575F-F6B348331F5A}" dt="2025-09-16T16:37:32.362" v="3470"/>
          <ac:spMkLst>
            <pc:docMk/>
            <pc:sldMk cId="275268677" sldId="333"/>
            <ac:spMk id="3" creationId="{B80AB98E-D2F9-6047-30D3-EAA3DD8C4ED3}"/>
          </ac:spMkLst>
        </pc:spChg>
        <pc:spChg chg="add">
          <ac:chgData name="Pabich, Laura D." userId="S::laura.pabich@unitypoint.org::3b17b276-6329-4fdc-b979-af4e7e7f6c8c" providerId="AD" clId="Web-{FAE1AE5E-1B1D-91DB-575F-F6B348331F5A}" dt="2025-09-16T16:37:32.362" v="3470"/>
          <ac:spMkLst>
            <pc:docMk/>
            <pc:sldMk cId="275268677" sldId="333"/>
            <ac:spMk id="8" creationId="{712E451E-151A-4910-BF41-6A040B65982B}"/>
          </ac:spMkLst>
        </pc:spChg>
        <pc:spChg chg="add">
          <ac:chgData name="Pabich, Laura D." userId="S::laura.pabich@unitypoint.org::3b17b276-6329-4fdc-b979-af4e7e7f6c8c" providerId="AD" clId="Web-{FAE1AE5E-1B1D-91DB-575F-F6B348331F5A}" dt="2025-09-16T16:37:32.362" v="3470"/>
          <ac:spMkLst>
            <pc:docMk/>
            <pc:sldMk cId="275268677" sldId="333"/>
            <ac:spMk id="10" creationId="{C296EFE4-A70C-4388-9A15-3F657B6615FD}"/>
          </ac:spMkLst>
        </pc:spChg>
        <pc:spChg chg="add">
          <ac:chgData name="Pabich, Laura D." userId="S::laura.pabich@unitypoint.org::3b17b276-6329-4fdc-b979-af4e7e7f6c8c" providerId="AD" clId="Web-{FAE1AE5E-1B1D-91DB-575F-F6B348331F5A}" dt="2025-09-16T16:37:32.362" v="3470"/>
          <ac:spMkLst>
            <pc:docMk/>
            <pc:sldMk cId="275268677" sldId="333"/>
            <ac:spMk id="12" creationId="{425EBAFC-9388-432A-BCFD-EEA2F410D8EC}"/>
          </ac:spMkLst>
        </pc:spChg>
      </pc:sldChg>
      <pc:sldChg chg="modSp new">
        <pc:chgData name="Pabich, Laura D." userId="S::laura.pabich@unitypoint.org::3b17b276-6329-4fdc-b979-af4e7e7f6c8c" providerId="AD" clId="Web-{FAE1AE5E-1B1D-91DB-575F-F6B348331F5A}" dt="2025-09-16T18:21:26.078" v="3699" actId="20577"/>
        <pc:sldMkLst>
          <pc:docMk/>
          <pc:sldMk cId="296133644" sldId="334"/>
        </pc:sldMkLst>
        <pc:spChg chg="mod">
          <ac:chgData name="Pabich, Laura D." userId="S::laura.pabich@unitypoint.org::3b17b276-6329-4fdc-b979-af4e7e7f6c8c" providerId="AD" clId="Web-{FAE1AE5E-1B1D-91DB-575F-F6B348331F5A}" dt="2025-09-16T16:18:00.482" v="3311" actId="20577"/>
          <ac:spMkLst>
            <pc:docMk/>
            <pc:sldMk cId="296133644" sldId="334"/>
            <ac:spMk id="2" creationId="{B5C2D35F-5460-6841-DC74-0B67293D4DCA}"/>
          </ac:spMkLst>
        </pc:spChg>
        <pc:spChg chg="mod">
          <ac:chgData name="Pabich, Laura D." userId="S::laura.pabich@unitypoint.org::3b17b276-6329-4fdc-b979-af4e7e7f6c8c" providerId="AD" clId="Web-{FAE1AE5E-1B1D-91DB-575F-F6B348331F5A}" dt="2025-09-16T18:21:26.078" v="3699" actId="20577"/>
          <ac:spMkLst>
            <pc:docMk/>
            <pc:sldMk cId="296133644" sldId="334"/>
            <ac:spMk id="3" creationId="{7148E340-67E0-975A-2F43-09C231A70C23}"/>
          </ac:spMkLst>
        </pc:spChg>
      </pc:sldChg>
      <pc:sldChg chg="modSp new del">
        <pc:chgData name="Pabich, Laura D." userId="S::laura.pabich@unitypoint.org::3b17b276-6329-4fdc-b979-af4e7e7f6c8c" providerId="AD" clId="Web-{FAE1AE5E-1B1D-91DB-575F-F6B348331F5A}" dt="2025-09-16T17:57:08.576" v="3676"/>
        <pc:sldMkLst>
          <pc:docMk/>
          <pc:sldMk cId="1119414749" sldId="335"/>
        </pc:sldMkLst>
        <pc:spChg chg="mod">
          <ac:chgData name="Pabich, Laura D." userId="S::laura.pabich@unitypoint.org::3b17b276-6329-4fdc-b979-af4e7e7f6c8c" providerId="AD" clId="Web-{FAE1AE5E-1B1D-91DB-575F-F6B348331F5A}" dt="2025-09-16T17:26:54.030" v="3583" actId="20577"/>
          <ac:spMkLst>
            <pc:docMk/>
            <pc:sldMk cId="1119414749" sldId="335"/>
            <ac:spMk id="2" creationId="{28F29EFA-97BD-F51E-25BE-839CFAE055BD}"/>
          </ac:spMkLst>
        </pc:spChg>
        <pc:spChg chg="mod">
          <ac:chgData name="Pabich, Laura D." userId="S::laura.pabich@unitypoint.org::3b17b276-6329-4fdc-b979-af4e7e7f6c8c" providerId="AD" clId="Web-{FAE1AE5E-1B1D-91DB-575F-F6B348331F5A}" dt="2025-09-16T17:27:21.173" v="3592" actId="20577"/>
          <ac:spMkLst>
            <pc:docMk/>
            <pc:sldMk cId="1119414749" sldId="335"/>
            <ac:spMk id="3" creationId="{F6F8B73C-EBF1-24F2-A1A3-E2F6CE6C4BEA}"/>
          </ac:spMkLst>
        </pc:spChg>
      </pc:sldChg>
      <pc:sldChg chg="modSp new">
        <pc:chgData name="Pabich, Laura D." userId="S::laura.pabich@unitypoint.org::3b17b276-6329-4fdc-b979-af4e7e7f6c8c" providerId="AD" clId="Web-{FAE1AE5E-1B1D-91DB-575F-F6B348331F5A}" dt="2025-09-16T17:56:56.779" v="3675" actId="20577"/>
        <pc:sldMkLst>
          <pc:docMk/>
          <pc:sldMk cId="2745912073" sldId="336"/>
        </pc:sldMkLst>
        <pc:spChg chg="mod">
          <ac:chgData name="Pabich, Laura D." userId="S::laura.pabich@unitypoint.org::3b17b276-6329-4fdc-b979-af4e7e7f6c8c" providerId="AD" clId="Web-{FAE1AE5E-1B1D-91DB-575F-F6B348331F5A}" dt="2025-09-16T17:56:56.779" v="3675" actId="20577"/>
          <ac:spMkLst>
            <pc:docMk/>
            <pc:sldMk cId="2745912073" sldId="336"/>
            <ac:spMk id="2" creationId="{E97813A7-C5C5-F66D-A7F2-03829CC2922F}"/>
          </ac:spMkLst>
        </pc:spChg>
        <pc:spChg chg="mod">
          <ac:chgData name="Pabich, Laura D." userId="S::laura.pabich@unitypoint.org::3b17b276-6329-4fdc-b979-af4e7e7f6c8c" providerId="AD" clId="Web-{FAE1AE5E-1B1D-91DB-575F-F6B348331F5A}" dt="2025-09-16T17:56:54.982" v="3667" actId="20577"/>
          <ac:spMkLst>
            <pc:docMk/>
            <pc:sldMk cId="2745912073" sldId="336"/>
            <ac:spMk id="3" creationId="{AB6A570F-22E4-292C-59A3-9C2E93473D75}"/>
          </ac:spMkLst>
        </pc:spChg>
      </pc:sldChg>
    </pc:docChg>
  </pc:docChgLst>
  <pc:docChgLst>
    <pc:chgData name="Pabich, Laura D." userId="S::laura.pabich@unitypoint.org::3b17b276-6329-4fdc-b979-af4e7e7f6c8c" providerId="AD" clId="Web-{B2ABF8CD-C649-1D78-5A69-AD57AC06AC37}"/>
    <pc:docChg chg="addSld modSld sldOrd">
      <pc:chgData name="Pabich, Laura D." userId="S::laura.pabich@unitypoint.org::3b17b276-6329-4fdc-b979-af4e7e7f6c8c" providerId="AD" clId="Web-{B2ABF8CD-C649-1D78-5A69-AD57AC06AC37}" dt="2025-08-17T18:30:29.860" v="4329" actId="20577"/>
      <pc:docMkLst>
        <pc:docMk/>
      </pc:docMkLst>
      <pc:sldChg chg="modSp">
        <pc:chgData name="Pabich, Laura D." userId="S::laura.pabich@unitypoint.org::3b17b276-6329-4fdc-b979-af4e7e7f6c8c" providerId="AD" clId="Web-{B2ABF8CD-C649-1D78-5A69-AD57AC06AC37}" dt="2025-08-17T00:39:13.741" v="11" actId="20577"/>
        <pc:sldMkLst>
          <pc:docMk/>
          <pc:sldMk cId="109857222" sldId="256"/>
        </pc:sldMkLst>
      </pc:sldChg>
      <pc:sldChg chg="modSp">
        <pc:chgData name="Pabich, Laura D." userId="S::laura.pabich@unitypoint.org::3b17b276-6329-4fdc-b979-af4e7e7f6c8c" providerId="AD" clId="Web-{B2ABF8CD-C649-1D78-5A69-AD57AC06AC37}" dt="2025-08-17T00:39:19.600" v="12" actId="20577"/>
        <pc:sldMkLst>
          <pc:docMk/>
          <pc:sldMk cId="822149474" sldId="257"/>
        </pc:sldMkLst>
      </pc:sldChg>
      <pc:sldChg chg="modSp">
        <pc:chgData name="Pabich, Laura D." userId="S::laura.pabich@unitypoint.org::3b17b276-6329-4fdc-b979-af4e7e7f6c8c" providerId="AD" clId="Web-{B2ABF8CD-C649-1D78-5A69-AD57AC06AC37}" dt="2025-08-17T00:42:10.064" v="113" actId="20577"/>
        <pc:sldMkLst>
          <pc:docMk/>
          <pc:sldMk cId="884353404" sldId="258"/>
        </pc:sldMkLst>
      </pc:sldChg>
      <pc:sldChg chg="modSp new">
        <pc:chgData name="Pabich, Laura D." userId="S::laura.pabich@unitypoint.org::3b17b276-6329-4fdc-b979-af4e7e7f6c8c" providerId="AD" clId="Web-{B2ABF8CD-C649-1D78-5A69-AD57AC06AC37}" dt="2025-08-17T16:53:41.289" v="2768" actId="20577"/>
        <pc:sldMkLst>
          <pc:docMk/>
          <pc:sldMk cId="2632971879" sldId="260"/>
        </pc:sldMkLst>
      </pc:sldChg>
      <pc:sldChg chg="modSp new">
        <pc:chgData name="Pabich, Laura D." userId="S::laura.pabich@unitypoint.org::3b17b276-6329-4fdc-b979-af4e7e7f6c8c" providerId="AD" clId="Web-{B2ABF8CD-C649-1D78-5A69-AD57AC06AC37}" dt="2025-08-17T01:24:32.022" v="135" actId="20577"/>
        <pc:sldMkLst>
          <pc:docMk/>
          <pc:sldMk cId="1850821964" sldId="261"/>
        </pc:sldMkLst>
      </pc:sldChg>
      <pc:sldChg chg="modSp new">
        <pc:chgData name="Pabich, Laura D." userId="S::laura.pabich@unitypoint.org::3b17b276-6329-4fdc-b979-af4e7e7f6c8c" providerId="AD" clId="Web-{B2ABF8CD-C649-1D78-5A69-AD57AC06AC37}" dt="2025-08-17T17:23:53.316" v="3174" actId="20577"/>
        <pc:sldMkLst>
          <pc:docMk/>
          <pc:sldMk cId="3127728695" sldId="262"/>
        </pc:sldMkLst>
      </pc:sldChg>
      <pc:sldChg chg="modSp new">
        <pc:chgData name="Pabich, Laura D." userId="S::laura.pabich@unitypoint.org::3b17b276-6329-4fdc-b979-af4e7e7f6c8c" providerId="AD" clId="Web-{B2ABF8CD-C649-1D78-5A69-AD57AC06AC37}" dt="2025-08-17T01:31:33.353" v="382" actId="20577"/>
        <pc:sldMkLst>
          <pc:docMk/>
          <pc:sldMk cId="3694356667" sldId="263"/>
        </pc:sldMkLst>
      </pc:sldChg>
      <pc:sldChg chg="modSp new">
        <pc:chgData name="Pabich, Laura D." userId="S::laura.pabich@unitypoint.org::3b17b276-6329-4fdc-b979-af4e7e7f6c8c" providerId="AD" clId="Web-{B2ABF8CD-C649-1D78-5A69-AD57AC06AC37}" dt="2025-08-17T01:52:50.346" v="2188" actId="20577"/>
        <pc:sldMkLst>
          <pc:docMk/>
          <pc:sldMk cId="1663213775" sldId="264"/>
        </pc:sldMkLst>
      </pc:sldChg>
      <pc:sldChg chg="addSp delSp modSp new">
        <pc:chgData name="Pabich, Laura D." userId="S::laura.pabich@unitypoint.org::3b17b276-6329-4fdc-b979-af4e7e7f6c8c" providerId="AD" clId="Web-{B2ABF8CD-C649-1D78-5A69-AD57AC06AC37}" dt="2025-08-17T01:40:22.012" v="703" actId="20577"/>
        <pc:sldMkLst>
          <pc:docMk/>
          <pc:sldMk cId="3952484678" sldId="265"/>
        </pc:sldMkLst>
      </pc:sldChg>
      <pc:sldChg chg="modSp new ord">
        <pc:chgData name="Pabich, Laura D." userId="S::laura.pabich@unitypoint.org::3b17b276-6329-4fdc-b979-af4e7e7f6c8c" providerId="AD" clId="Web-{B2ABF8CD-C649-1D78-5A69-AD57AC06AC37}" dt="2025-08-17T17:58:38.268" v="3564"/>
        <pc:sldMkLst>
          <pc:docMk/>
          <pc:sldMk cId="3126021882" sldId="266"/>
        </pc:sldMkLst>
      </pc:sldChg>
      <pc:sldChg chg="modSp new">
        <pc:chgData name="Pabich, Laura D." userId="S::laura.pabich@unitypoint.org::3b17b276-6329-4fdc-b979-af4e7e7f6c8c" providerId="AD" clId="Web-{B2ABF8CD-C649-1D78-5A69-AD57AC06AC37}" dt="2025-08-17T01:33:47.686" v="445" actId="20577"/>
        <pc:sldMkLst>
          <pc:docMk/>
          <pc:sldMk cId="1506433675" sldId="267"/>
        </pc:sldMkLst>
      </pc:sldChg>
      <pc:sldChg chg="modSp new ord">
        <pc:chgData name="Pabich, Laura D." userId="S::laura.pabich@unitypoint.org::3b17b276-6329-4fdc-b979-af4e7e7f6c8c" providerId="AD" clId="Web-{B2ABF8CD-C649-1D78-5A69-AD57AC06AC37}" dt="2025-08-17T16:49:06.214" v="2728"/>
        <pc:sldMkLst>
          <pc:docMk/>
          <pc:sldMk cId="2615776665" sldId="268"/>
        </pc:sldMkLst>
      </pc:sldChg>
      <pc:sldChg chg="modSp new">
        <pc:chgData name="Pabich, Laura D." userId="S::laura.pabich@unitypoint.org::3b17b276-6329-4fdc-b979-af4e7e7f6c8c" providerId="AD" clId="Web-{B2ABF8CD-C649-1D78-5A69-AD57AC06AC37}" dt="2025-08-17T01:41:43.046" v="785" actId="20577"/>
        <pc:sldMkLst>
          <pc:docMk/>
          <pc:sldMk cId="2324662547" sldId="269"/>
        </pc:sldMkLst>
      </pc:sldChg>
      <pc:sldChg chg="addSp modSp new">
        <pc:chgData name="Pabich, Laura D." userId="S::laura.pabich@unitypoint.org::3b17b276-6329-4fdc-b979-af4e7e7f6c8c" providerId="AD" clId="Web-{B2ABF8CD-C649-1D78-5A69-AD57AC06AC37}" dt="2025-08-17T01:46:17.227" v="1405" actId="20577"/>
        <pc:sldMkLst>
          <pc:docMk/>
          <pc:sldMk cId="3434545183" sldId="270"/>
        </pc:sldMkLst>
      </pc:sldChg>
      <pc:sldChg chg="modSp new">
        <pc:chgData name="Pabich, Laura D." userId="S::laura.pabich@unitypoint.org::3b17b276-6329-4fdc-b979-af4e7e7f6c8c" providerId="AD" clId="Web-{B2ABF8CD-C649-1D78-5A69-AD57AC06AC37}" dt="2025-08-17T01:48:05.405" v="1544" actId="20577"/>
        <pc:sldMkLst>
          <pc:docMk/>
          <pc:sldMk cId="1758079826" sldId="271"/>
        </pc:sldMkLst>
      </pc:sldChg>
      <pc:sldChg chg="modSp new">
        <pc:chgData name="Pabich, Laura D." userId="S::laura.pabich@unitypoint.org::3b17b276-6329-4fdc-b979-af4e7e7f6c8c" providerId="AD" clId="Web-{B2ABF8CD-C649-1D78-5A69-AD57AC06AC37}" dt="2025-08-17T01:53:03.425" v="2237" actId="20577"/>
        <pc:sldMkLst>
          <pc:docMk/>
          <pc:sldMk cId="2651933805" sldId="272"/>
        </pc:sldMkLst>
      </pc:sldChg>
      <pc:sldChg chg="modSp new">
        <pc:chgData name="Pabich, Laura D." userId="S::laura.pabich@unitypoint.org::3b17b276-6329-4fdc-b979-af4e7e7f6c8c" providerId="AD" clId="Web-{B2ABF8CD-C649-1D78-5A69-AD57AC06AC37}" dt="2025-08-17T01:56:03.948" v="2416" actId="20577"/>
        <pc:sldMkLst>
          <pc:docMk/>
          <pc:sldMk cId="3617670619" sldId="273"/>
        </pc:sldMkLst>
      </pc:sldChg>
      <pc:sldChg chg="modSp new">
        <pc:chgData name="Pabich, Laura D." userId="S::laura.pabich@unitypoint.org::3b17b276-6329-4fdc-b979-af4e7e7f6c8c" providerId="AD" clId="Web-{B2ABF8CD-C649-1D78-5A69-AD57AC06AC37}" dt="2025-08-17T17:14:26.185" v="2866" actId="20577"/>
        <pc:sldMkLst>
          <pc:docMk/>
          <pc:sldMk cId="2220883614" sldId="274"/>
        </pc:sldMkLst>
      </pc:sldChg>
      <pc:sldChg chg="modSp new ord">
        <pc:chgData name="Pabich, Laura D." userId="S::laura.pabich@unitypoint.org::3b17b276-6329-4fdc-b979-af4e7e7f6c8c" providerId="AD" clId="Web-{B2ABF8CD-C649-1D78-5A69-AD57AC06AC37}" dt="2025-08-17T16:49:21.652" v="2731"/>
        <pc:sldMkLst>
          <pc:docMk/>
          <pc:sldMk cId="964040650" sldId="275"/>
        </pc:sldMkLst>
      </pc:sldChg>
      <pc:sldChg chg="modSp new">
        <pc:chgData name="Pabich, Laura D." userId="S::laura.pabich@unitypoint.org::3b17b276-6329-4fdc-b979-af4e7e7f6c8c" providerId="AD" clId="Web-{B2ABF8CD-C649-1D78-5A69-AD57AC06AC37}" dt="2025-08-17T16:52:38.193" v="2765" actId="20577"/>
        <pc:sldMkLst>
          <pc:docMk/>
          <pc:sldMk cId="2937059627" sldId="276"/>
        </pc:sldMkLst>
      </pc:sldChg>
      <pc:sldChg chg="modSp new">
        <pc:chgData name="Pabich, Laura D." userId="S::laura.pabich@unitypoint.org::3b17b276-6329-4fdc-b979-af4e7e7f6c8c" providerId="AD" clId="Web-{B2ABF8CD-C649-1D78-5A69-AD57AC06AC37}" dt="2025-08-17T17:18:35.485" v="3056" actId="20577"/>
        <pc:sldMkLst>
          <pc:docMk/>
          <pc:sldMk cId="1291449285" sldId="277"/>
        </pc:sldMkLst>
      </pc:sldChg>
      <pc:sldChg chg="modSp new">
        <pc:chgData name="Pabich, Laura D." userId="S::laura.pabich@unitypoint.org::3b17b276-6329-4fdc-b979-af4e7e7f6c8c" providerId="AD" clId="Web-{B2ABF8CD-C649-1D78-5A69-AD57AC06AC37}" dt="2025-08-17T17:50:14.906" v="3452" actId="20577"/>
        <pc:sldMkLst>
          <pc:docMk/>
          <pc:sldMk cId="3847035796" sldId="278"/>
        </pc:sldMkLst>
      </pc:sldChg>
      <pc:sldChg chg="modSp new">
        <pc:chgData name="Pabich, Laura D." userId="S::laura.pabich@unitypoint.org::3b17b276-6329-4fdc-b979-af4e7e7f6c8c" providerId="AD" clId="Web-{B2ABF8CD-C649-1D78-5A69-AD57AC06AC37}" dt="2025-08-17T17:58:13.142" v="3558" actId="20577"/>
        <pc:sldMkLst>
          <pc:docMk/>
          <pc:sldMk cId="3833618028" sldId="279"/>
        </pc:sldMkLst>
      </pc:sldChg>
      <pc:sldChg chg="modSp new">
        <pc:chgData name="Pabich, Laura D." userId="S::laura.pabich@unitypoint.org::3b17b276-6329-4fdc-b979-af4e7e7f6c8c" providerId="AD" clId="Web-{B2ABF8CD-C649-1D78-5A69-AD57AC06AC37}" dt="2025-08-17T18:00:20.897" v="3566" actId="20577"/>
        <pc:sldMkLst>
          <pc:docMk/>
          <pc:sldMk cId="950680978" sldId="280"/>
        </pc:sldMkLst>
      </pc:sldChg>
      <pc:sldChg chg="modSp new">
        <pc:chgData name="Pabich, Laura D." userId="S::laura.pabich@unitypoint.org::3b17b276-6329-4fdc-b979-af4e7e7f6c8c" providerId="AD" clId="Web-{B2ABF8CD-C649-1D78-5A69-AD57AC06AC37}" dt="2025-08-17T17:26:32.209" v="3273" actId="20577"/>
        <pc:sldMkLst>
          <pc:docMk/>
          <pc:sldMk cId="3808173909" sldId="281"/>
        </pc:sldMkLst>
      </pc:sldChg>
      <pc:sldChg chg="modSp new">
        <pc:chgData name="Pabich, Laura D." userId="S::laura.pabich@unitypoint.org::3b17b276-6329-4fdc-b979-af4e7e7f6c8c" providerId="AD" clId="Web-{B2ABF8CD-C649-1D78-5A69-AD57AC06AC37}" dt="2025-08-17T18:25:05.967" v="3923" actId="20577"/>
        <pc:sldMkLst>
          <pc:docMk/>
          <pc:sldMk cId="3254439141" sldId="282"/>
        </pc:sldMkLst>
      </pc:sldChg>
      <pc:sldChg chg="modSp new">
        <pc:chgData name="Pabich, Laura D." userId="S::laura.pabich@unitypoint.org::3b17b276-6329-4fdc-b979-af4e7e7f6c8c" providerId="AD" clId="Web-{B2ABF8CD-C649-1D78-5A69-AD57AC06AC37}" dt="2025-08-17T18:27:42.432" v="4168" actId="20577"/>
        <pc:sldMkLst>
          <pc:docMk/>
          <pc:sldMk cId="1421554871" sldId="283"/>
        </pc:sldMkLst>
      </pc:sldChg>
      <pc:sldChg chg="modSp new">
        <pc:chgData name="Pabich, Laura D." userId="S::laura.pabich@unitypoint.org::3b17b276-6329-4fdc-b979-af4e7e7f6c8c" providerId="AD" clId="Web-{B2ABF8CD-C649-1D78-5A69-AD57AC06AC37}" dt="2025-08-17T18:30:29.860" v="4329" actId="20577"/>
        <pc:sldMkLst>
          <pc:docMk/>
          <pc:sldMk cId="4226490841" sldId="284"/>
        </pc:sldMkLst>
      </pc:sldChg>
    </pc:docChg>
  </pc:docChgLst>
  <pc:docChgLst>
    <pc:chgData name="Pabich, Laura D." userId="S::laura.pabich@unitypoint.org::3b17b276-6329-4fdc-b979-af4e7e7f6c8c" providerId="AD" clId="Web-{3F8F51C8-AA77-CD19-7720-EF7D91FE546A}"/>
    <pc:docChg chg="delSld modSld sldOrd">
      <pc:chgData name="Pabich, Laura D." userId="S::laura.pabich@unitypoint.org::3b17b276-6329-4fdc-b979-af4e7e7f6c8c" providerId="AD" clId="Web-{3F8F51C8-AA77-CD19-7720-EF7D91FE546A}" dt="2025-09-17T01:02:03.416" v="361"/>
      <pc:docMkLst>
        <pc:docMk/>
      </pc:docMkLst>
      <pc:sldChg chg="modSp">
        <pc:chgData name="Pabich, Laura D." userId="S::laura.pabich@unitypoint.org::3b17b276-6329-4fdc-b979-af4e7e7f6c8c" providerId="AD" clId="Web-{3F8F51C8-AA77-CD19-7720-EF7D91FE546A}" dt="2025-09-17T01:01:24.478" v="354" actId="1076"/>
        <pc:sldMkLst>
          <pc:docMk/>
          <pc:sldMk cId="3284570927" sldId="259"/>
        </pc:sldMkLst>
        <pc:spChg chg="mod">
          <ac:chgData name="Pabich, Laura D." userId="S::laura.pabich@unitypoint.org::3b17b276-6329-4fdc-b979-af4e7e7f6c8c" providerId="AD" clId="Web-{3F8F51C8-AA77-CD19-7720-EF7D91FE546A}" dt="2025-09-17T01:01:24.478" v="354" actId="1076"/>
          <ac:spMkLst>
            <pc:docMk/>
            <pc:sldMk cId="3284570927" sldId="259"/>
            <ac:spMk id="3" creationId="{AB2C73BB-5151-E17A-C445-8330EF4DD592}"/>
          </ac:spMkLst>
        </pc:spChg>
      </pc:sldChg>
      <pc:sldChg chg="modSp">
        <pc:chgData name="Pabich, Laura D." userId="S::laura.pabich@unitypoint.org::3b17b276-6329-4fdc-b979-af4e7e7f6c8c" providerId="AD" clId="Web-{3F8F51C8-AA77-CD19-7720-EF7D91FE546A}" dt="2025-09-17T00:54:51.199" v="271" actId="20577"/>
        <pc:sldMkLst>
          <pc:docMk/>
          <pc:sldMk cId="3127728695" sldId="262"/>
        </pc:sldMkLst>
        <pc:spChg chg="mod">
          <ac:chgData name="Pabich, Laura D." userId="S::laura.pabich@unitypoint.org::3b17b276-6329-4fdc-b979-af4e7e7f6c8c" providerId="AD" clId="Web-{3F8F51C8-AA77-CD19-7720-EF7D91FE546A}" dt="2025-09-17T00:54:51.199" v="271" actId="20577"/>
          <ac:spMkLst>
            <pc:docMk/>
            <pc:sldMk cId="3127728695" sldId="262"/>
            <ac:spMk id="3" creationId="{4EE3E295-8174-33E4-DE81-D46F8ABA7F04}"/>
          </ac:spMkLst>
        </pc:spChg>
      </pc:sldChg>
      <pc:sldChg chg="modSp">
        <pc:chgData name="Pabich, Laura D." userId="S::laura.pabich@unitypoint.org::3b17b276-6329-4fdc-b979-af4e7e7f6c8c" providerId="AD" clId="Web-{3F8F51C8-AA77-CD19-7720-EF7D91FE546A}" dt="2025-09-17T00:59:46.804" v="343" actId="14100"/>
        <pc:sldMkLst>
          <pc:docMk/>
          <pc:sldMk cId="1663213775" sldId="264"/>
        </pc:sldMkLst>
        <pc:spChg chg="mod">
          <ac:chgData name="Pabich, Laura D." userId="S::laura.pabich@unitypoint.org::3b17b276-6329-4fdc-b979-af4e7e7f6c8c" providerId="AD" clId="Web-{3F8F51C8-AA77-CD19-7720-EF7D91FE546A}" dt="2025-09-17T00:59:39.351" v="341" actId="1076"/>
          <ac:spMkLst>
            <pc:docMk/>
            <pc:sldMk cId="1663213775" sldId="264"/>
            <ac:spMk id="4" creationId="{AF4C1EA9-6773-61A3-CDDC-90293766ABFF}"/>
          </ac:spMkLst>
        </pc:spChg>
        <pc:graphicFrameChg chg="mod">
          <ac:chgData name="Pabich, Laura D." userId="S::laura.pabich@unitypoint.org::3b17b276-6329-4fdc-b979-af4e7e7f6c8c" providerId="AD" clId="Web-{3F8F51C8-AA77-CD19-7720-EF7D91FE546A}" dt="2025-09-17T00:59:46.804" v="343" actId="14100"/>
          <ac:graphicFrameMkLst>
            <pc:docMk/>
            <pc:sldMk cId="1663213775" sldId="264"/>
            <ac:graphicFrameMk id="6" creationId="{48C97958-7638-A972-EEEA-7FD82D967069}"/>
          </ac:graphicFrameMkLst>
        </pc:graphicFrameChg>
      </pc:sldChg>
      <pc:sldChg chg="modSp">
        <pc:chgData name="Pabich, Laura D." userId="S::laura.pabich@unitypoint.org::3b17b276-6329-4fdc-b979-af4e7e7f6c8c" providerId="AD" clId="Web-{3F8F51C8-AA77-CD19-7720-EF7D91FE546A}" dt="2025-09-17T00:56:06.766" v="292" actId="20577"/>
        <pc:sldMkLst>
          <pc:docMk/>
          <pc:sldMk cId="3434545183" sldId="270"/>
        </pc:sldMkLst>
        <pc:spChg chg="mod">
          <ac:chgData name="Pabich, Laura D." userId="S::laura.pabich@unitypoint.org::3b17b276-6329-4fdc-b979-af4e7e7f6c8c" providerId="AD" clId="Web-{3F8F51C8-AA77-CD19-7720-EF7D91FE546A}" dt="2025-09-17T00:56:06.766" v="292" actId="20577"/>
          <ac:spMkLst>
            <pc:docMk/>
            <pc:sldMk cId="3434545183" sldId="270"/>
            <ac:spMk id="3" creationId="{3C351513-8878-29DD-576C-69DEAD575409}"/>
          </ac:spMkLst>
        </pc:spChg>
      </pc:sldChg>
      <pc:sldChg chg="ord">
        <pc:chgData name="Pabich, Laura D." userId="S::laura.pabich@unitypoint.org::3b17b276-6329-4fdc-b979-af4e7e7f6c8c" providerId="AD" clId="Web-{3F8F51C8-AA77-CD19-7720-EF7D91FE546A}" dt="2025-09-17T01:00:31.462" v="347"/>
        <pc:sldMkLst>
          <pc:docMk/>
          <pc:sldMk cId="3617670619" sldId="273"/>
        </pc:sldMkLst>
      </pc:sldChg>
      <pc:sldChg chg="modSp">
        <pc:chgData name="Pabich, Laura D." userId="S::laura.pabich@unitypoint.org::3b17b276-6329-4fdc-b979-af4e7e7f6c8c" providerId="AD" clId="Web-{3F8F51C8-AA77-CD19-7720-EF7D91FE546A}" dt="2025-09-17T00:55:15.513" v="279" actId="20577"/>
        <pc:sldMkLst>
          <pc:docMk/>
          <pc:sldMk cId="4226490841" sldId="284"/>
        </pc:sldMkLst>
        <pc:spChg chg="mod">
          <ac:chgData name="Pabich, Laura D." userId="S::laura.pabich@unitypoint.org::3b17b276-6329-4fdc-b979-af4e7e7f6c8c" providerId="AD" clId="Web-{3F8F51C8-AA77-CD19-7720-EF7D91FE546A}" dt="2025-09-17T00:55:15.513" v="279" actId="20577"/>
          <ac:spMkLst>
            <pc:docMk/>
            <pc:sldMk cId="4226490841" sldId="284"/>
            <ac:spMk id="3" creationId="{E4096E08-5ADF-8586-763B-2EBCE9B069C7}"/>
          </ac:spMkLst>
        </pc:spChg>
      </pc:sldChg>
      <pc:sldChg chg="modSp">
        <pc:chgData name="Pabich, Laura D." userId="S::laura.pabich@unitypoint.org::3b17b276-6329-4fdc-b979-af4e7e7f6c8c" providerId="AD" clId="Web-{3F8F51C8-AA77-CD19-7720-EF7D91FE546A}" dt="2025-09-17T00:42:18.057" v="109" actId="20577"/>
        <pc:sldMkLst>
          <pc:docMk/>
          <pc:sldMk cId="912742085" sldId="289"/>
        </pc:sldMkLst>
        <pc:spChg chg="mod">
          <ac:chgData name="Pabich, Laura D." userId="S::laura.pabich@unitypoint.org::3b17b276-6329-4fdc-b979-af4e7e7f6c8c" providerId="AD" clId="Web-{3F8F51C8-AA77-CD19-7720-EF7D91FE546A}" dt="2025-09-17T00:41:38.665" v="101" actId="1076"/>
          <ac:spMkLst>
            <pc:docMk/>
            <pc:sldMk cId="912742085" sldId="289"/>
            <ac:spMk id="4" creationId="{5E2A1E43-219D-1FCB-957A-75B9AE630220}"/>
          </ac:spMkLst>
        </pc:spChg>
        <pc:graphicFrameChg chg="mod modGraphic">
          <ac:chgData name="Pabich, Laura D." userId="S::laura.pabich@unitypoint.org::3b17b276-6329-4fdc-b979-af4e7e7f6c8c" providerId="AD" clId="Web-{3F8F51C8-AA77-CD19-7720-EF7D91FE546A}" dt="2025-09-17T00:42:18.057" v="109" actId="20577"/>
          <ac:graphicFrameMkLst>
            <pc:docMk/>
            <pc:sldMk cId="912742085" sldId="289"/>
            <ac:graphicFrameMk id="6" creationId="{B45AA15E-A413-2203-AE75-7AD38C08D55F}"/>
          </ac:graphicFrameMkLst>
        </pc:graphicFrameChg>
      </pc:sldChg>
      <pc:sldChg chg="modSp">
        <pc:chgData name="Pabich, Laura D." userId="S::laura.pabich@unitypoint.org::3b17b276-6329-4fdc-b979-af4e7e7f6c8c" providerId="AD" clId="Web-{3F8F51C8-AA77-CD19-7720-EF7D91FE546A}" dt="2025-09-17T00:35:55.991" v="13" actId="1076"/>
        <pc:sldMkLst>
          <pc:docMk/>
          <pc:sldMk cId="365331372" sldId="293"/>
        </pc:sldMkLst>
        <pc:spChg chg="mod">
          <ac:chgData name="Pabich, Laura D." userId="S::laura.pabich@unitypoint.org::3b17b276-6329-4fdc-b979-af4e7e7f6c8c" providerId="AD" clId="Web-{3F8F51C8-AA77-CD19-7720-EF7D91FE546A}" dt="2025-09-17T00:35:55.991" v="13" actId="1076"/>
          <ac:spMkLst>
            <pc:docMk/>
            <pc:sldMk cId="365331372" sldId="293"/>
            <ac:spMk id="2" creationId="{135F8CF2-6062-10CF-02C1-878CFB0CA876}"/>
          </ac:spMkLst>
        </pc:spChg>
        <pc:graphicFrameChg chg="mod modGraphic">
          <ac:chgData name="Pabich, Laura D." userId="S::laura.pabich@unitypoint.org::3b17b276-6329-4fdc-b979-af4e7e7f6c8c" providerId="AD" clId="Web-{3F8F51C8-AA77-CD19-7720-EF7D91FE546A}" dt="2025-09-17T00:35:51.069" v="12" actId="1076"/>
          <ac:graphicFrameMkLst>
            <pc:docMk/>
            <pc:sldMk cId="365331372" sldId="293"/>
            <ac:graphicFrameMk id="6" creationId="{372639B1-489D-D1CE-235E-1A1C6E59C5A0}"/>
          </ac:graphicFrameMkLst>
        </pc:graphicFrameChg>
        <pc:picChg chg="mod">
          <ac:chgData name="Pabich, Laura D." userId="S::laura.pabich@unitypoint.org::3b17b276-6329-4fdc-b979-af4e7e7f6c8c" providerId="AD" clId="Web-{3F8F51C8-AA77-CD19-7720-EF7D91FE546A}" dt="2025-09-17T00:35:46.194" v="10" actId="1076"/>
          <ac:picMkLst>
            <pc:docMk/>
            <pc:sldMk cId="365331372" sldId="293"/>
            <ac:picMk id="4" creationId="{5B4AF179-E60D-EA58-B566-2A6FEEBC3BC3}"/>
          </ac:picMkLst>
        </pc:picChg>
      </pc:sldChg>
      <pc:sldChg chg="addSp delSp modSp">
        <pc:chgData name="Pabich, Laura D." userId="S::laura.pabich@unitypoint.org::3b17b276-6329-4fdc-b979-af4e7e7f6c8c" providerId="AD" clId="Web-{3F8F51C8-AA77-CD19-7720-EF7D91FE546A}" dt="2025-09-17T00:49:01.393" v="180" actId="1076"/>
        <pc:sldMkLst>
          <pc:docMk/>
          <pc:sldMk cId="4219811233" sldId="305"/>
        </pc:sldMkLst>
        <pc:spChg chg="mod">
          <ac:chgData name="Pabich, Laura D." userId="S::laura.pabich@unitypoint.org::3b17b276-6329-4fdc-b979-af4e7e7f6c8c" providerId="AD" clId="Web-{3F8F51C8-AA77-CD19-7720-EF7D91FE546A}" dt="2025-09-17T00:46:35.813" v="141" actId="20577"/>
          <ac:spMkLst>
            <pc:docMk/>
            <pc:sldMk cId="4219811233" sldId="305"/>
            <ac:spMk id="3" creationId="{1004A888-9B3B-16B8-07C5-4C355A21C64A}"/>
          </ac:spMkLst>
        </pc:spChg>
        <pc:picChg chg="del">
          <ac:chgData name="Pabich, Laura D." userId="S::laura.pabich@unitypoint.org::3b17b276-6329-4fdc-b979-af4e7e7f6c8c" providerId="AD" clId="Web-{3F8F51C8-AA77-CD19-7720-EF7D91FE546A}" dt="2025-09-17T00:47:40.204" v="143"/>
          <ac:picMkLst>
            <pc:docMk/>
            <pc:sldMk cId="4219811233" sldId="305"/>
            <ac:picMk id="4" creationId="{0329D7EF-0B12-612D-62C9-A7152DB5E0A7}"/>
          </ac:picMkLst>
        </pc:picChg>
        <pc:picChg chg="add mod">
          <ac:chgData name="Pabich, Laura D." userId="S::laura.pabich@unitypoint.org::3b17b276-6329-4fdc-b979-af4e7e7f6c8c" providerId="AD" clId="Web-{3F8F51C8-AA77-CD19-7720-EF7D91FE546A}" dt="2025-09-17T00:49:01.393" v="180" actId="1076"/>
          <ac:picMkLst>
            <pc:docMk/>
            <pc:sldMk cId="4219811233" sldId="305"/>
            <ac:picMk id="5" creationId="{4BACD5E1-2594-3817-10DE-2B8DD4E9D607}"/>
          </ac:picMkLst>
        </pc:picChg>
      </pc:sldChg>
      <pc:sldChg chg="modSp">
        <pc:chgData name="Pabich, Laura D." userId="S::laura.pabich@unitypoint.org::3b17b276-6329-4fdc-b979-af4e7e7f6c8c" providerId="AD" clId="Web-{3F8F51C8-AA77-CD19-7720-EF7D91FE546A}" dt="2025-09-17T00:52:04.957" v="202" actId="14100"/>
        <pc:sldMkLst>
          <pc:docMk/>
          <pc:sldMk cId="1166127213" sldId="306"/>
        </pc:sldMkLst>
        <pc:graphicFrameChg chg="mod">
          <ac:chgData name="Pabich, Laura D." userId="S::laura.pabich@unitypoint.org::3b17b276-6329-4fdc-b979-af4e7e7f6c8c" providerId="AD" clId="Web-{3F8F51C8-AA77-CD19-7720-EF7D91FE546A}" dt="2025-09-17T00:52:04.957" v="202" actId="14100"/>
          <ac:graphicFrameMkLst>
            <pc:docMk/>
            <pc:sldMk cId="1166127213" sldId="306"/>
            <ac:graphicFrameMk id="5" creationId="{706B6BA0-63B1-1B3C-7EEE-1F780A61064F}"/>
          </ac:graphicFrameMkLst>
        </pc:graphicFrameChg>
      </pc:sldChg>
      <pc:sldChg chg="modSp del">
        <pc:chgData name="Pabich, Laura D." userId="S::laura.pabich@unitypoint.org::3b17b276-6329-4fdc-b979-af4e7e7f6c8c" providerId="AD" clId="Web-{3F8F51C8-AA77-CD19-7720-EF7D91FE546A}" dt="2025-09-17T00:49:27.143" v="186"/>
        <pc:sldMkLst>
          <pc:docMk/>
          <pc:sldMk cId="1143404781" sldId="307"/>
        </pc:sldMkLst>
        <pc:spChg chg="mod">
          <ac:chgData name="Pabich, Laura D." userId="S::laura.pabich@unitypoint.org::3b17b276-6329-4fdc-b979-af4e7e7f6c8c" providerId="AD" clId="Web-{3F8F51C8-AA77-CD19-7720-EF7D91FE546A}" dt="2025-09-17T00:49:19.924" v="182" actId="20577"/>
          <ac:spMkLst>
            <pc:docMk/>
            <pc:sldMk cId="1143404781" sldId="307"/>
            <ac:spMk id="3" creationId="{4CB3B985-3F3F-1FBC-AF52-45201CC63EB7}"/>
          </ac:spMkLst>
        </pc:spChg>
      </pc:sldChg>
      <pc:sldChg chg="modSp">
        <pc:chgData name="Pabich, Laura D." userId="S::laura.pabich@unitypoint.org::3b17b276-6329-4fdc-b979-af4e7e7f6c8c" providerId="AD" clId="Web-{3F8F51C8-AA77-CD19-7720-EF7D91FE546A}" dt="2025-09-17T00:43:23.857" v="115" actId="20577"/>
        <pc:sldMkLst>
          <pc:docMk/>
          <pc:sldMk cId="993056822" sldId="311"/>
        </pc:sldMkLst>
        <pc:spChg chg="mod">
          <ac:chgData name="Pabich, Laura D." userId="S::laura.pabich@unitypoint.org::3b17b276-6329-4fdc-b979-af4e7e7f6c8c" providerId="AD" clId="Web-{3F8F51C8-AA77-CD19-7720-EF7D91FE546A}" dt="2025-09-17T00:43:23.857" v="115" actId="20577"/>
          <ac:spMkLst>
            <pc:docMk/>
            <pc:sldMk cId="993056822" sldId="311"/>
            <ac:spMk id="3" creationId="{56326D33-B381-1EC6-6BFD-657C54F37DB4}"/>
          </ac:spMkLst>
        </pc:spChg>
        <pc:spChg chg="mod">
          <ac:chgData name="Pabich, Laura D." userId="S::laura.pabich@unitypoint.org::3b17b276-6329-4fdc-b979-af4e7e7f6c8c" providerId="AD" clId="Web-{3F8F51C8-AA77-CD19-7720-EF7D91FE546A}" dt="2025-09-17T00:43:01.714" v="112" actId="1076"/>
          <ac:spMkLst>
            <pc:docMk/>
            <pc:sldMk cId="993056822" sldId="311"/>
            <ac:spMk id="4" creationId="{E3E7807D-7B60-F50F-7D62-D69051880D8B}"/>
          </ac:spMkLst>
        </pc:spChg>
      </pc:sldChg>
      <pc:sldChg chg="del">
        <pc:chgData name="Pabich, Laura D." userId="S::laura.pabich@unitypoint.org::3b17b276-6329-4fdc-b979-af4e7e7f6c8c" providerId="AD" clId="Web-{3F8F51C8-AA77-CD19-7720-EF7D91FE546A}" dt="2025-09-17T00:52:14.723" v="203"/>
        <pc:sldMkLst>
          <pc:docMk/>
          <pc:sldMk cId="1818498011" sldId="315"/>
        </pc:sldMkLst>
      </pc:sldChg>
      <pc:sldChg chg="modSp">
        <pc:chgData name="Pabich, Laura D." userId="S::laura.pabich@unitypoint.org::3b17b276-6329-4fdc-b979-af4e7e7f6c8c" providerId="AD" clId="Web-{3F8F51C8-AA77-CD19-7720-EF7D91FE546A}" dt="2025-09-17T00:40:32.507" v="87" actId="20577"/>
        <pc:sldMkLst>
          <pc:docMk/>
          <pc:sldMk cId="4190507905" sldId="316"/>
        </pc:sldMkLst>
        <pc:spChg chg="mod">
          <ac:chgData name="Pabich, Laura D." userId="S::laura.pabich@unitypoint.org::3b17b276-6329-4fdc-b979-af4e7e7f6c8c" providerId="AD" clId="Web-{3F8F51C8-AA77-CD19-7720-EF7D91FE546A}" dt="2025-09-17T00:40:32.507" v="87" actId="20577"/>
          <ac:spMkLst>
            <pc:docMk/>
            <pc:sldMk cId="4190507905" sldId="316"/>
            <ac:spMk id="3" creationId="{849C819A-5FF6-9DC0-E8B2-6C49075D8A91}"/>
          </ac:spMkLst>
        </pc:spChg>
      </pc:sldChg>
      <pc:sldChg chg="delSp modSp">
        <pc:chgData name="Pabich, Laura D." userId="S::laura.pabich@unitypoint.org::3b17b276-6329-4fdc-b979-af4e7e7f6c8c" providerId="AD" clId="Web-{3F8F51C8-AA77-CD19-7720-EF7D91FE546A}" dt="2025-09-17T00:41:29.446" v="100" actId="1076"/>
        <pc:sldMkLst>
          <pc:docMk/>
          <pc:sldMk cId="939739019" sldId="317"/>
        </pc:sldMkLst>
        <pc:spChg chg="del mod">
          <ac:chgData name="Pabich, Laura D." userId="S::laura.pabich@unitypoint.org::3b17b276-6329-4fdc-b979-af4e7e7f6c8c" providerId="AD" clId="Web-{3F8F51C8-AA77-CD19-7720-EF7D91FE546A}" dt="2025-09-17T00:40:52.851" v="90"/>
          <ac:spMkLst>
            <pc:docMk/>
            <pc:sldMk cId="939739019" sldId="317"/>
            <ac:spMk id="19" creationId="{22E3A329-0143-B317-433A-8136991EA403}"/>
          </ac:spMkLst>
        </pc:spChg>
        <pc:graphicFrameChg chg="mod modGraphic">
          <ac:chgData name="Pabich, Laura D." userId="S::laura.pabich@unitypoint.org::3b17b276-6329-4fdc-b979-af4e7e7f6c8c" providerId="AD" clId="Web-{3F8F51C8-AA77-CD19-7720-EF7D91FE546A}" dt="2025-09-17T00:41:13.696" v="98" actId="20577"/>
          <ac:graphicFrameMkLst>
            <pc:docMk/>
            <pc:sldMk cId="939739019" sldId="317"/>
            <ac:graphicFrameMk id="21" creationId="{B4C4DC76-55A8-7C1C-D88F-7F13C98B6A95}"/>
          </ac:graphicFrameMkLst>
        </pc:graphicFrameChg>
        <pc:picChg chg="mod">
          <ac:chgData name="Pabich, Laura D." userId="S::laura.pabich@unitypoint.org::3b17b276-6329-4fdc-b979-af4e7e7f6c8c" providerId="AD" clId="Web-{3F8F51C8-AA77-CD19-7720-EF7D91FE546A}" dt="2025-09-17T00:41:29.446" v="100" actId="1076"/>
          <ac:picMkLst>
            <pc:docMk/>
            <pc:sldMk cId="939739019" sldId="317"/>
            <ac:picMk id="3" creationId="{DD82C403-86BD-9085-7450-ADF34BE97736}"/>
          </ac:picMkLst>
        </pc:picChg>
      </pc:sldChg>
      <pc:sldChg chg="modSp">
        <pc:chgData name="Pabich, Laura D." userId="S::laura.pabich@unitypoint.org::3b17b276-6329-4fdc-b979-af4e7e7f6c8c" providerId="AD" clId="Web-{3F8F51C8-AA77-CD19-7720-EF7D91FE546A}" dt="2025-09-17T00:44:16.623" v="122" actId="14100"/>
        <pc:sldMkLst>
          <pc:docMk/>
          <pc:sldMk cId="1923102494" sldId="318"/>
        </pc:sldMkLst>
        <pc:spChg chg="mod">
          <ac:chgData name="Pabich, Laura D." userId="S::laura.pabich@unitypoint.org::3b17b276-6329-4fdc-b979-af4e7e7f6c8c" providerId="AD" clId="Web-{3F8F51C8-AA77-CD19-7720-EF7D91FE546A}" dt="2025-09-17T00:44:16.623" v="122" actId="14100"/>
          <ac:spMkLst>
            <pc:docMk/>
            <pc:sldMk cId="1923102494" sldId="318"/>
            <ac:spMk id="3" creationId="{79C3677C-0EF9-2899-8CC8-C2B15492C624}"/>
          </ac:spMkLst>
        </pc:spChg>
      </pc:sldChg>
      <pc:sldChg chg="modSp">
        <pc:chgData name="Pabich, Laura D." userId="S::laura.pabich@unitypoint.org::3b17b276-6329-4fdc-b979-af4e7e7f6c8c" providerId="AD" clId="Web-{3F8F51C8-AA77-CD19-7720-EF7D91FE546A}" dt="2025-09-17T00:57:47.629" v="295" actId="20577"/>
        <pc:sldMkLst>
          <pc:docMk/>
          <pc:sldMk cId="1694732986" sldId="319"/>
        </pc:sldMkLst>
        <pc:spChg chg="mod">
          <ac:chgData name="Pabich, Laura D." userId="S::laura.pabich@unitypoint.org::3b17b276-6329-4fdc-b979-af4e7e7f6c8c" providerId="AD" clId="Web-{3F8F51C8-AA77-CD19-7720-EF7D91FE546A}" dt="2025-09-17T00:57:47.629" v="295" actId="20577"/>
          <ac:spMkLst>
            <pc:docMk/>
            <pc:sldMk cId="1694732986" sldId="319"/>
            <ac:spMk id="3" creationId="{F225A746-7175-E687-2E9A-8786753BCA12}"/>
          </ac:spMkLst>
        </pc:spChg>
      </pc:sldChg>
      <pc:sldChg chg="modSp">
        <pc:chgData name="Pabich, Laura D." userId="S::laura.pabich@unitypoint.org::3b17b276-6329-4fdc-b979-af4e7e7f6c8c" providerId="AD" clId="Web-{3F8F51C8-AA77-CD19-7720-EF7D91FE546A}" dt="2025-09-17T00:37:52.953" v="56" actId="1076"/>
        <pc:sldMkLst>
          <pc:docMk/>
          <pc:sldMk cId="1126676212" sldId="321"/>
        </pc:sldMkLst>
        <pc:spChg chg="mod">
          <ac:chgData name="Pabich, Laura D." userId="S::laura.pabich@unitypoint.org::3b17b276-6329-4fdc-b979-af4e7e7f6c8c" providerId="AD" clId="Web-{3F8F51C8-AA77-CD19-7720-EF7D91FE546A}" dt="2025-09-17T00:37:52.953" v="56" actId="1076"/>
          <ac:spMkLst>
            <pc:docMk/>
            <pc:sldMk cId="1126676212" sldId="321"/>
            <ac:spMk id="3" creationId="{690A4F4E-498F-1EB0-0A58-B1D10E45C579}"/>
          </ac:spMkLst>
        </pc:spChg>
      </pc:sldChg>
      <pc:sldChg chg="modSp">
        <pc:chgData name="Pabich, Laura D." userId="S::laura.pabich@unitypoint.org::3b17b276-6329-4fdc-b979-af4e7e7f6c8c" providerId="AD" clId="Web-{3F8F51C8-AA77-CD19-7720-EF7D91FE546A}" dt="2025-09-17T00:37:24.545" v="52" actId="20577"/>
        <pc:sldMkLst>
          <pc:docMk/>
          <pc:sldMk cId="56674248" sldId="322"/>
        </pc:sldMkLst>
        <pc:spChg chg="mod">
          <ac:chgData name="Pabich, Laura D." userId="S::laura.pabich@unitypoint.org::3b17b276-6329-4fdc-b979-af4e7e7f6c8c" providerId="AD" clId="Web-{3F8F51C8-AA77-CD19-7720-EF7D91FE546A}" dt="2025-09-17T00:37:24.545" v="52" actId="20577"/>
          <ac:spMkLst>
            <pc:docMk/>
            <pc:sldMk cId="56674248" sldId="322"/>
            <ac:spMk id="3" creationId="{14ED005C-3FE1-B888-9976-7F0232CFE4FA}"/>
          </ac:spMkLst>
        </pc:spChg>
      </pc:sldChg>
      <pc:sldChg chg="del">
        <pc:chgData name="Pabich, Laura D." userId="S::laura.pabich@unitypoint.org::3b17b276-6329-4fdc-b979-af4e7e7f6c8c" providerId="AD" clId="Web-{3F8F51C8-AA77-CD19-7720-EF7D91FE546A}" dt="2025-09-17T00:42:50.636" v="110"/>
        <pc:sldMkLst>
          <pc:docMk/>
          <pc:sldMk cId="2001177802" sldId="326"/>
        </pc:sldMkLst>
      </pc:sldChg>
      <pc:sldChg chg="modSp">
        <pc:chgData name="Pabich, Laura D." userId="S::laura.pabich@unitypoint.org::3b17b276-6329-4fdc-b979-af4e7e7f6c8c" providerId="AD" clId="Web-{3F8F51C8-AA77-CD19-7720-EF7D91FE546A}" dt="2025-09-17T00:59:05.303" v="339" actId="20577"/>
        <pc:sldMkLst>
          <pc:docMk/>
          <pc:sldMk cId="2788828878" sldId="327"/>
        </pc:sldMkLst>
        <pc:spChg chg="mod">
          <ac:chgData name="Pabich, Laura D." userId="S::laura.pabich@unitypoint.org::3b17b276-6329-4fdc-b979-af4e7e7f6c8c" providerId="AD" clId="Web-{3F8F51C8-AA77-CD19-7720-EF7D91FE546A}" dt="2025-09-17T00:59:05.303" v="339" actId="20577"/>
          <ac:spMkLst>
            <pc:docMk/>
            <pc:sldMk cId="2788828878" sldId="327"/>
            <ac:spMk id="3" creationId="{51EB051B-464D-ADE8-7268-246071A2324C}"/>
          </ac:spMkLst>
        </pc:spChg>
      </pc:sldChg>
      <pc:sldChg chg="modSp">
        <pc:chgData name="Pabich, Laura D." userId="S::laura.pabich@unitypoint.org::3b17b276-6329-4fdc-b979-af4e7e7f6c8c" providerId="AD" clId="Web-{3F8F51C8-AA77-CD19-7720-EF7D91FE546A}" dt="2025-09-17T01:02:03.416" v="361"/>
        <pc:sldMkLst>
          <pc:docMk/>
          <pc:sldMk cId="2232982984" sldId="329"/>
        </pc:sldMkLst>
        <pc:graphicFrameChg chg="mod modGraphic">
          <ac:chgData name="Pabich, Laura D." userId="S::laura.pabich@unitypoint.org::3b17b276-6329-4fdc-b979-af4e7e7f6c8c" providerId="AD" clId="Web-{3F8F51C8-AA77-CD19-7720-EF7D91FE546A}" dt="2025-09-17T01:02:03.416" v="361"/>
          <ac:graphicFrameMkLst>
            <pc:docMk/>
            <pc:sldMk cId="2232982984" sldId="329"/>
            <ac:graphicFrameMk id="4" creationId="{A496E184-E853-1416-5D75-4650BACC294D}"/>
          </ac:graphicFrameMkLst>
        </pc:graphicFrameChg>
      </pc:sldChg>
      <pc:sldChg chg="addSp modSp">
        <pc:chgData name="Pabich, Laura D." userId="S::laura.pabich@unitypoint.org::3b17b276-6329-4fdc-b979-af4e7e7f6c8c" providerId="AD" clId="Web-{3F8F51C8-AA77-CD19-7720-EF7D91FE546A}" dt="2025-09-17T00:48:49.549" v="177" actId="20577"/>
        <pc:sldMkLst>
          <pc:docMk/>
          <pc:sldMk cId="1272374853" sldId="330"/>
        </pc:sldMkLst>
        <pc:spChg chg="mod">
          <ac:chgData name="Pabich, Laura D." userId="S::laura.pabich@unitypoint.org::3b17b276-6329-4fdc-b979-af4e7e7f6c8c" providerId="AD" clId="Web-{3F8F51C8-AA77-CD19-7720-EF7D91FE546A}" dt="2025-09-17T00:48:49.549" v="177" actId="20577"/>
          <ac:spMkLst>
            <pc:docMk/>
            <pc:sldMk cId="1272374853" sldId="330"/>
            <ac:spMk id="3" creationId="{0668EDFB-0DCC-F890-36F6-B3E1EDB0D6F2}"/>
          </ac:spMkLst>
        </pc:spChg>
        <pc:picChg chg="add mod">
          <ac:chgData name="Pabich, Laura D." userId="S::laura.pabich@unitypoint.org::3b17b276-6329-4fdc-b979-af4e7e7f6c8c" providerId="AD" clId="Web-{3F8F51C8-AA77-CD19-7720-EF7D91FE546A}" dt="2025-09-17T00:48:26.861" v="150" actId="1076"/>
          <ac:picMkLst>
            <pc:docMk/>
            <pc:sldMk cId="1272374853" sldId="330"/>
            <ac:picMk id="4" creationId="{844B655B-96F6-B03B-8E77-058B00B65E57}"/>
          </ac:picMkLst>
        </pc:picChg>
      </pc:sldChg>
      <pc:sldChg chg="modSp">
        <pc:chgData name="Pabich, Laura D." userId="S::laura.pabich@unitypoint.org::3b17b276-6329-4fdc-b979-af4e7e7f6c8c" providerId="AD" clId="Web-{3F8F51C8-AA77-CD19-7720-EF7D91FE546A}" dt="2025-09-17T00:56:32.533" v="293" actId="20577"/>
        <pc:sldMkLst>
          <pc:docMk/>
          <pc:sldMk cId="275268677" sldId="333"/>
        </pc:sldMkLst>
        <pc:spChg chg="mod">
          <ac:chgData name="Pabich, Laura D." userId="S::laura.pabich@unitypoint.org::3b17b276-6329-4fdc-b979-af4e7e7f6c8c" providerId="AD" clId="Web-{3F8F51C8-AA77-CD19-7720-EF7D91FE546A}" dt="2025-09-17T00:56:32.533" v="293" actId="20577"/>
          <ac:spMkLst>
            <pc:docMk/>
            <pc:sldMk cId="275268677" sldId="333"/>
            <ac:spMk id="3" creationId="{B80AB98E-D2F9-6047-30D3-EAA3DD8C4ED3}"/>
          </ac:spMkLst>
        </pc:spChg>
      </pc:sldChg>
      <pc:sldChg chg="addSp modSp mod setBg">
        <pc:chgData name="Pabich, Laura D." userId="S::laura.pabich@unitypoint.org::3b17b276-6329-4fdc-b979-af4e7e7f6c8c" providerId="AD" clId="Web-{3F8F51C8-AA77-CD19-7720-EF7D91FE546A}" dt="2025-09-17T00:46:22.844" v="139" actId="20577"/>
        <pc:sldMkLst>
          <pc:docMk/>
          <pc:sldMk cId="296133644" sldId="334"/>
        </pc:sldMkLst>
        <pc:spChg chg="mod">
          <ac:chgData name="Pabich, Laura D." userId="S::laura.pabich@unitypoint.org::3b17b276-6329-4fdc-b979-af4e7e7f6c8c" providerId="AD" clId="Web-{3F8F51C8-AA77-CD19-7720-EF7D91FE546A}" dt="2025-09-17T00:43:49.857" v="118"/>
          <ac:spMkLst>
            <pc:docMk/>
            <pc:sldMk cId="296133644" sldId="334"/>
            <ac:spMk id="2" creationId="{B5C2D35F-5460-6841-DC74-0B67293D4DCA}"/>
          </ac:spMkLst>
        </pc:spChg>
        <pc:spChg chg="mod">
          <ac:chgData name="Pabich, Laura D." userId="S::laura.pabich@unitypoint.org::3b17b276-6329-4fdc-b979-af4e7e7f6c8c" providerId="AD" clId="Web-{3F8F51C8-AA77-CD19-7720-EF7D91FE546A}" dt="2025-09-17T00:46:22.844" v="139" actId="20577"/>
          <ac:spMkLst>
            <pc:docMk/>
            <pc:sldMk cId="296133644" sldId="334"/>
            <ac:spMk id="3" creationId="{7148E340-67E0-975A-2F43-09C231A70C23}"/>
          </ac:spMkLst>
        </pc:spChg>
        <pc:spChg chg="add">
          <ac:chgData name="Pabich, Laura D." userId="S::laura.pabich@unitypoint.org::3b17b276-6329-4fdc-b979-af4e7e7f6c8c" providerId="AD" clId="Web-{3F8F51C8-AA77-CD19-7720-EF7D91FE546A}" dt="2025-09-17T00:43:49.857" v="118"/>
          <ac:spMkLst>
            <pc:docMk/>
            <pc:sldMk cId="296133644" sldId="334"/>
            <ac:spMk id="8" creationId="{B219AE65-9B94-44EA-BEF3-EF4BFA169C81}"/>
          </ac:spMkLst>
        </pc:spChg>
        <pc:spChg chg="add">
          <ac:chgData name="Pabich, Laura D." userId="S::laura.pabich@unitypoint.org::3b17b276-6329-4fdc-b979-af4e7e7f6c8c" providerId="AD" clId="Web-{3F8F51C8-AA77-CD19-7720-EF7D91FE546A}" dt="2025-09-17T00:43:49.857" v="118"/>
          <ac:spMkLst>
            <pc:docMk/>
            <pc:sldMk cId="296133644" sldId="334"/>
            <ac:spMk id="10" creationId="{F0C81A57-9CD5-461B-8FFE-4A8CB6CFBE01}"/>
          </ac:spMkLst>
        </pc:spChg>
        <pc:grpChg chg="add">
          <ac:chgData name="Pabich, Laura D." userId="S::laura.pabich@unitypoint.org::3b17b276-6329-4fdc-b979-af4e7e7f6c8c" providerId="AD" clId="Web-{3F8F51C8-AA77-CD19-7720-EF7D91FE546A}" dt="2025-09-17T00:43:49.857" v="118"/>
          <ac:grpSpMkLst>
            <pc:docMk/>
            <pc:sldMk cId="296133644" sldId="334"/>
            <ac:grpSpMk id="12" creationId="{3086C462-37F4-494D-8292-CCB95221CC1A}"/>
          </ac:grpSpMkLst>
        </pc:grpChg>
        <pc:cxnChg chg="add">
          <ac:chgData name="Pabich, Laura D." userId="S::laura.pabich@unitypoint.org::3b17b276-6329-4fdc-b979-af4e7e7f6c8c" providerId="AD" clId="Web-{3F8F51C8-AA77-CD19-7720-EF7D91FE546A}" dt="2025-09-17T00:43:49.857" v="118"/>
          <ac:cxnSpMkLst>
            <pc:docMk/>
            <pc:sldMk cId="296133644" sldId="334"/>
            <ac:cxnSpMk id="16" creationId="{AD23B2CD-009B-425A-9616-1E1AD1D5AB46}"/>
          </ac:cxnSpMkLst>
        </pc:cxnChg>
      </pc:sldChg>
    </pc:docChg>
  </pc:docChgLst>
  <pc:docChgLst>
    <pc:chgData name="Pabich, Laura D." userId="S::laura.pabich@unitypoint.org::3b17b276-6329-4fdc-b979-af4e7e7f6c8c" providerId="AD" clId="Web-{C3286C28-372F-8413-915F-B3EE1F328B7E}"/>
    <pc:docChg chg="addSld modSld">
      <pc:chgData name="Pabich, Laura D." userId="S::laura.pabich@unitypoint.org::3b17b276-6329-4fdc-b979-af4e7e7f6c8c" providerId="AD" clId="Web-{C3286C28-372F-8413-915F-B3EE1F328B7E}" dt="2025-07-21T00:08:09.421" v="43" actId="20577"/>
      <pc:docMkLst>
        <pc:docMk/>
      </pc:docMkLst>
      <pc:sldChg chg="modSp">
        <pc:chgData name="Pabich, Laura D." userId="S::laura.pabich@unitypoint.org::3b17b276-6329-4fdc-b979-af4e7e7f6c8c" providerId="AD" clId="Web-{C3286C28-372F-8413-915F-B3EE1F328B7E}" dt="2025-07-20T23:59:49.785" v="14" actId="20577"/>
        <pc:sldMkLst>
          <pc:docMk/>
          <pc:sldMk cId="109857222" sldId="256"/>
        </pc:sldMkLst>
      </pc:sldChg>
      <pc:sldChg chg="modSp new">
        <pc:chgData name="Pabich, Laura D." userId="S::laura.pabich@unitypoint.org::3b17b276-6329-4fdc-b979-af4e7e7f6c8c" providerId="AD" clId="Web-{C3286C28-372F-8413-915F-B3EE1F328B7E}" dt="2025-07-20T23:59:57.926" v="26" actId="20577"/>
        <pc:sldMkLst>
          <pc:docMk/>
          <pc:sldMk cId="822149474" sldId="257"/>
        </pc:sldMkLst>
      </pc:sldChg>
      <pc:sldChg chg="modSp new">
        <pc:chgData name="Pabich, Laura D." userId="S::laura.pabich@unitypoint.org::3b17b276-6329-4fdc-b979-af4e7e7f6c8c" providerId="AD" clId="Web-{C3286C28-372F-8413-915F-B3EE1F328B7E}" dt="2025-07-21T00:00:34.365" v="38" actId="20577"/>
        <pc:sldMkLst>
          <pc:docMk/>
          <pc:sldMk cId="884353404" sldId="258"/>
        </pc:sldMkLst>
      </pc:sldChg>
      <pc:sldChg chg="modSp new">
        <pc:chgData name="Pabich, Laura D." userId="S::laura.pabich@unitypoint.org::3b17b276-6329-4fdc-b979-af4e7e7f6c8c" providerId="AD" clId="Web-{C3286C28-372F-8413-915F-B3EE1F328B7E}" dt="2025-07-21T00:08:09.421" v="43" actId="20577"/>
        <pc:sldMkLst>
          <pc:docMk/>
          <pc:sldMk cId="3284570927" sldId="259"/>
        </pc:sldMkLst>
      </pc:sldChg>
    </pc:docChg>
  </pc:docChgLst>
  <pc:docChgLst>
    <pc:chgData name="Pabich, Laura D." userId="S::laura.pabich@unitypoint.org::3b17b276-6329-4fdc-b979-af4e7e7f6c8c" providerId="AD" clId="Web-{C4224617-0274-02FB-8C8E-5502A5F0AC1A}"/>
    <pc:docChg chg="addSld modSld sldOrd">
      <pc:chgData name="Pabich, Laura D." userId="S::laura.pabich@unitypoint.org::3b17b276-6329-4fdc-b979-af4e7e7f6c8c" providerId="AD" clId="Web-{C4224617-0274-02FB-8C8E-5502A5F0AC1A}" dt="2025-08-24T00:05:31.660" v="3281" actId="20577"/>
      <pc:docMkLst>
        <pc:docMk/>
      </pc:docMkLst>
      <pc:sldChg chg="ord">
        <pc:chgData name="Pabich, Laura D." userId="S::laura.pabich@unitypoint.org::3b17b276-6329-4fdc-b979-af4e7e7f6c8c" providerId="AD" clId="Web-{C4224617-0274-02FB-8C8E-5502A5F0AC1A}" dt="2025-08-23T21:10:15.578" v="990"/>
        <pc:sldMkLst>
          <pc:docMk/>
          <pc:sldMk cId="3284570927" sldId="259"/>
        </pc:sldMkLst>
      </pc:sldChg>
      <pc:sldChg chg="modSp ord">
        <pc:chgData name="Pabich, Laura D." userId="S::laura.pabich@unitypoint.org::3b17b276-6329-4fdc-b979-af4e7e7f6c8c" providerId="AD" clId="Web-{C4224617-0274-02FB-8C8E-5502A5F0AC1A}" dt="2025-08-23T21:28:56.793" v="1013" actId="20577"/>
        <pc:sldMkLst>
          <pc:docMk/>
          <pc:sldMk cId="1506433675" sldId="267"/>
        </pc:sldMkLst>
        <pc:spChg chg="mod">
          <ac:chgData name="Pabich, Laura D." userId="S::laura.pabich@unitypoint.org::3b17b276-6329-4fdc-b979-af4e7e7f6c8c" providerId="AD" clId="Web-{C4224617-0274-02FB-8C8E-5502A5F0AC1A}" dt="2025-08-23T21:28:56.793" v="1013" actId="20577"/>
          <ac:spMkLst>
            <pc:docMk/>
            <pc:sldMk cId="1506433675" sldId="267"/>
            <ac:spMk id="3" creationId="{8DDBE461-663C-EA38-0C99-E5BF095BE46A}"/>
          </ac:spMkLst>
        </pc:spChg>
      </pc:sldChg>
      <pc:sldChg chg="modSp">
        <pc:chgData name="Pabich, Laura D." userId="S::laura.pabich@unitypoint.org::3b17b276-6329-4fdc-b979-af4e7e7f6c8c" providerId="AD" clId="Web-{C4224617-0274-02FB-8C8E-5502A5F0AC1A}" dt="2025-08-23T22:59:59.707" v="1622" actId="20577"/>
        <pc:sldMkLst>
          <pc:docMk/>
          <pc:sldMk cId="2937059627" sldId="276"/>
        </pc:sldMkLst>
        <pc:spChg chg="mod">
          <ac:chgData name="Pabich, Laura D." userId="S::laura.pabich@unitypoint.org::3b17b276-6329-4fdc-b979-af4e7e7f6c8c" providerId="AD" clId="Web-{C4224617-0274-02FB-8C8E-5502A5F0AC1A}" dt="2025-08-23T22:56:46.201" v="1457" actId="20577"/>
          <ac:spMkLst>
            <pc:docMk/>
            <pc:sldMk cId="2937059627" sldId="276"/>
            <ac:spMk id="2" creationId="{E3432117-6E01-E982-B62F-B59EC6ACB811}"/>
          </ac:spMkLst>
        </pc:spChg>
        <pc:spChg chg="mod">
          <ac:chgData name="Pabich, Laura D." userId="S::laura.pabich@unitypoint.org::3b17b276-6329-4fdc-b979-af4e7e7f6c8c" providerId="AD" clId="Web-{C4224617-0274-02FB-8C8E-5502A5F0AC1A}" dt="2025-08-23T22:59:59.707" v="1622" actId="20577"/>
          <ac:spMkLst>
            <pc:docMk/>
            <pc:sldMk cId="2937059627" sldId="276"/>
            <ac:spMk id="3" creationId="{18308FBA-E523-CC3F-3B51-007B844B4A63}"/>
          </ac:spMkLst>
        </pc:spChg>
      </pc:sldChg>
      <pc:sldChg chg="modSp">
        <pc:chgData name="Pabich, Laura D." userId="S::laura.pabich@unitypoint.org::3b17b276-6329-4fdc-b979-af4e7e7f6c8c" providerId="AD" clId="Web-{C4224617-0274-02FB-8C8E-5502A5F0AC1A}" dt="2025-08-23T23:29:31.363" v="2068" actId="20577"/>
        <pc:sldMkLst>
          <pc:docMk/>
          <pc:sldMk cId="950680978" sldId="280"/>
        </pc:sldMkLst>
      </pc:sldChg>
      <pc:sldChg chg="modSp">
        <pc:chgData name="Pabich, Laura D." userId="S::laura.pabich@unitypoint.org::3b17b276-6329-4fdc-b979-af4e7e7f6c8c" providerId="AD" clId="Web-{C4224617-0274-02FB-8C8E-5502A5F0AC1A}" dt="2025-08-23T20:53:27.507" v="981" actId="20577"/>
        <pc:sldMkLst>
          <pc:docMk/>
          <pc:sldMk cId="3254439141" sldId="282"/>
        </pc:sldMkLst>
        <pc:spChg chg="mod">
          <ac:chgData name="Pabich, Laura D." userId="S::laura.pabich@unitypoint.org::3b17b276-6329-4fdc-b979-af4e7e7f6c8c" providerId="AD" clId="Web-{C4224617-0274-02FB-8C8E-5502A5F0AC1A}" dt="2025-08-23T20:53:27.507" v="981" actId="20577"/>
          <ac:spMkLst>
            <pc:docMk/>
            <pc:sldMk cId="3254439141" sldId="282"/>
            <ac:spMk id="3" creationId="{B7D2017E-EF26-C5B8-E0DA-5DF1DD11C35D}"/>
          </ac:spMkLst>
        </pc:spChg>
      </pc:sldChg>
      <pc:sldChg chg="modSp ord">
        <pc:chgData name="Pabich, Laura D." userId="S::laura.pabich@unitypoint.org::3b17b276-6329-4fdc-b979-af4e7e7f6c8c" providerId="AD" clId="Web-{C4224617-0274-02FB-8C8E-5502A5F0AC1A}" dt="2025-08-23T23:27:13.248" v="2059" actId="20577"/>
        <pc:sldMkLst>
          <pc:docMk/>
          <pc:sldMk cId="912742085" sldId="289"/>
        </pc:sldMkLst>
        <pc:spChg chg="mod">
          <ac:chgData name="Pabich, Laura D." userId="S::laura.pabich@unitypoint.org::3b17b276-6329-4fdc-b979-af4e7e7f6c8c" providerId="AD" clId="Web-{C4224617-0274-02FB-8C8E-5502A5F0AC1A}" dt="2025-08-23T23:16:57.375" v="1643" actId="20577"/>
          <ac:spMkLst>
            <pc:docMk/>
            <pc:sldMk cId="912742085" sldId="289"/>
            <ac:spMk id="2" creationId="{22F248DB-14E6-B4E6-2540-910B7E63DB95}"/>
          </ac:spMkLst>
        </pc:spChg>
      </pc:sldChg>
      <pc:sldChg chg="modSp">
        <pc:chgData name="Pabich, Laura D." userId="S::laura.pabich@unitypoint.org::3b17b276-6329-4fdc-b979-af4e7e7f6c8c" providerId="AD" clId="Web-{C4224617-0274-02FB-8C8E-5502A5F0AC1A}" dt="2025-08-23T19:05:33.998" v="2" actId="20577"/>
        <pc:sldMkLst>
          <pc:docMk/>
          <pc:sldMk cId="1172240613" sldId="291"/>
        </pc:sldMkLst>
      </pc:sldChg>
      <pc:sldChg chg="modSp">
        <pc:chgData name="Pabich, Laura D." userId="S::laura.pabich@unitypoint.org::3b17b276-6329-4fdc-b979-af4e7e7f6c8c" providerId="AD" clId="Web-{C4224617-0274-02FB-8C8E-5502A5F0AC1A}" dt="2025-08-23T23:54:18.965" v="2674" actId="20577"/>
        <pc:sldMkLst>
          <pc:docMk/>
          <pc:sldMk cId="813979234" sldId="292"/>
        </pc:sldMkLst>
        <pc:spChg chg="mod">
          <ac:chgData name="Pabich, Laura D." userId="S::laura.pabich@unitypoint.org::3b17b276-6329-4fdc-b979-af4e7e7f6c8c" providerId="AD" clId="Web-{C4224617-0274-02FB-8C8E-5502A5F0AC1A}" dt="2025-08-23T19:04:37.106" v="1" actId="20577"/>
          <ac:spMkLst>
            <pc:docMk/>
            <pc:sldMk cId="813979234" sldId="292"/>
            <ac:spMk id="2" creationId="{EE4EB12F-A0AB-5D10-455F-CDDAB3F3B635}"/>
          </ac:spMkLst>
        </pc:spChg>
        <pc:spChg chg="mod">
          <ac:chgData name="Pabich, Laura D." userId="S::laura.pabich@unitypoint.org::3b17b276-6329-4fdc-b979-af4e7e7f6c8c" providerId="AD" clId="Web-{C4224617-0274-02FB-8C8E-5502A5F0AC1A}" dt="2025-08-23T23:54:18.965" v="2674" actId="20577"/>
          <ac:spMkLst>
            <pc:docMk/>
            <pc:sldMk cId="813979234" sldId="292"/>
            <ac:spMk id="3" creationId="{0E89A8AC-F69A-840C-B205-A0DB2600845F}"/>
          </ac:spMkLst>
        </pc:spChg>
      </pc:sldChg>
      <pc:sldChg chg="ord">
        <pc:chgData name="Pabich, Laura D." userId="S::laura.pabich@unitypoint.org::3b17b276-6329-4fdc-b979-af4e7e7f6c8c" providerId="AD" clId="Web-{C4224617-0274-02FB-8C8E-5502A5F0AC1A}" dt="2025-08-23T23:16:12.545" v="1639"/>
        <pc:sldMkLst>
          <pc:docMk/>
          <pc:sldMk cId="365331372" sldId="293"/>
        </pc:sldMkLst>
      </pc:sldChg>
      <pc:sldChg chg="ord">
        <pc:chgData name="Pabich, Laura D." userId="S::laura.pabich@unitypoint.org::3b17b276-6329-4fdc-b979-af4e7e7f6c8c" providerId="AD" clId="Web-{C4224617-0274-02FB-8C8E-5502A5F0AC1A}" dt="2025-08-23T23:16:12.545" v="1637"/>
        <pc:sldMkLst>
          <pc:docMk/>
          <pc:sldMk cId="228344770" sldId="302"/>
        </pc:sldMkLst>
      </pc:sldChg>
      <pc:sldChg chg="ord">
        <pc:chgData name="Pabich, Laura D." userId="S::laura.pabich@unitypoint.org::3b17b276-6329-4fdc-b979-af4e7e7f6c8c" providerId="AD" clId="Web-{C4224617-0274-02FB-8C8E-5502A5F0AC1A}" dt="2025-08-23T23:16:12.545" v="1638"/>
        <pc:sldMkLst>
          <pc:docMk/>
          <pc:sldMk cId="3710611421" sldId="303"/>
        </pc:sldMkLst>
      </pc:sldChg>
      <pc:sldChg chg="modSp new">
        <pc:chgData name="Pabich, Laura D." userId="S::laura.pabich@unitypoint.org::3b17b276-6329-4fdc-b979-af4e7e7f6c8c" providerId="AD" clId="Web-{C4224617-0274-02FB-8C8E-5502A5F0AC1A}" dt="2025-08-24T00:02:07.790" v="2987" actId="20577"/>
        <pc:sldMkLst>
          <pc:docMk/>
          <pc:sldMk cId="3672709208" sldId="304"/>
        </pc:sldMkLst>
      </pc:sldChg>
      <pc:sldChg chg="modSp new">
        <pc:chgData name="Pabich, Laura D." userId="S::laura.pabich@unitypoint.org::3b17b276-6329-4fdc-b979-af4e7e7f6c8c" providerId="AD" clId="Web-{C4224617-0274-02FB-8C8E-5502A5F0AC1A}" dt="2025-08-23T23:15:47.700" v="1630" actId="20577"/>
        <pc:sldMkLst>
          <pc:docMk/>
          <pc:sldMk cId="4219811233" sldId="305"/>
        </pc:sldMkLst>
        <pc:spChg chg="mod">
          <ac:chgData name="Pabich, Laura D." userId="S::laura.pabich@unitypoint.org::3b17b276-6329-4fdc-b979-af4e7e7f6c8c" providerId="AD" clId="Web-{C4224617-0274-02FB-8C8E-5502A5F0AC1A}" dt="2025-08-23T19:18:47.060" v="159" actId="20577"/>
          <ac:spMkLst>
            <pc:docMk/>
            <pc:sldMk cId="4219811233" sldId="305"/>
            <ac:spMk id="2" creationId="{2A417BC5-E12C-8390-7025-BA640DDB7459}"/>
          </ac:spMkLst>
        </pc:spChg>
        <pc:spChg chg="mod">
          <ac:chgData name="Pabich, Laura D." userId="S::laura.pabich@unitypoint.org::3b17b276-6329-4fdc-b979-af4e7e7f6c8c" providerId="AD" clId="Web-{C4224617-0274-02FB-8C8E-5502A5F0AC1A}" dt="2025-08-23T23:15:47.700" v="1630" actId="20577"/>
          <ac:spMkLst>
            <pc:docMk/>
            <pc:sldMk cId="4219811233" sldId="305"/>
            <ac:spMk id="3" creationId="{1004A888-9B3B-16B8-07C5-4C355A21C64A}"/>
          </ac:spMkLst>
        </pc:spChg>
      </pc:sldChg>
      <pc:sldChg chg="modSp new">
        <pc:chgData name="Pabich, Laura D." userId="S::laura.pabich@unitypoint.org::3b17b276-6329-4fdc-b979-af4e7e7f6c8c" providerId="AD" clId="Web-{C4224617-0274-02FB-8C8E-5502A5F0AC1A}" dt="2025-08-23T23:15:31.262" v="1628" actId="20577"/>
        <pc:sldMkLst>
          <pc:docMk/>
          <pc:sldMk cId="1166127213" sldId="306"/>
        </pc:sldMkLst>
        <pc:spChg chg="mod">
          <ac:chgData name="Pabich, Laura D." userId="S::laura.pabich@unitypoint.org::3b17b276-6329-4fdc-b979-af4e7e7f6c8c" providerId="AD" clId="Web-{C4224617-0274-02FB-8C8E-5502A5F0AC1A}" dt="2025-08-23T20:08:07.188" v="381" actId="20577"/>
          <ac:spMkLst>
            <pc:docMk/>
            <pc:sldMk cId="1166127213" sldId="306"/>
            <ac:spMk id="2" creationId="{63E8229A-2025-21F4-F4E6-391411FE50B3}"/>
          </ac:spMkLst>
        </pc:spChg>
      </pc:sldChg>
      <pc:sldChg chg="modSp new">
        <pc:chgData name="Pabich, Laura D." userId="S::laura.pabich@unitypoint.org::3b17b276-6329-4fdc-b979-af4e7e7f6c8c" providerId="AD" clId="Web-{C4224617-0274-02FB-8C8E-5502A5F0AC1A}" dt="2025-08-23T23:58:37.345" v="2972" actId="20577"/>
        <pc:sldMkLst>
          <pc:docMk/>
          <pc:sldMk cId="1143404781" sldId="307"/>
        </pc:sldMkLst>
      </pc:sldChg>
      <pc:sldChg chg="modSp new ord">
        <pc:chgData name="Pabich, Laura D." userId="S::laura.pabich@unitypoint.org::3b17b276-6329-4fdc-b979-af4e7e7f6c8c" providerId="AD" clId="Web-{C4224617-0274-02FB-8C8E-5502A5F0AC1A}" dt="2025-08-23T22:59:27.534" v="1612" actId="20577"/>
        <pc:sldMkLst>
          <pc:docMk/>
          <pc:sldMk cId="2433366967" sldId="308"/>
        </pc:sldMkLst>
        <pc:spChg chg="mod">
          <ac:chgData name="Pabich, Laura D." userId="S::laura.pabich@unitypoint.org::3b17b276-6329-4fdc-b979-af4e7e7f6c8c" providerId="AD" clId="Web-{C4224617-0274-02FB-8C8E-5502A5F0AC1A}" dt="2025-08-23T21:29:17.075" v="1026" actId="20577"/>
          <ac:spMkLst>
            <pc:docMk/>
            <pc:sldMk cId="2433366967" sldId="308"/>
            <ac:spMk id="2" creationId="{B9D65E64-2ABA-2ECA-C05D-1A45AF2D5DB8}"/>
          </ac:spMkLst>
        </pc:spChg>
        <pc:spChg chg="mod">
          <ac:chgData name="Pabich, Laura D." userId="S::laura.pabich@unitypoint.org::3b17b276-6329-4fdc-b979-af4e7e7f6c8c" providerId="AD" clId="Web-{C4224617-0274-02FB-8C8E-5502A5F0AC1A}" dt="2025-08-23T22:59:27.534" v="1612" actId="20577"/>
          <ac:spMkLst>
            <pc:docMk/>
            <pc:sldMk cId="2433366967" sldId="308"/>
            <ac:spMk id="3" creationId="{BE814A8B-018F-D593-207F-6069E01E6ED2}"/>
          </ac:spMkLst>
        </pc:spChg>
      </pc:sldChg>
      <pc:sldChg chg="modSp new">
        <pc:chgData name="Pabich, Laura D." userId="S::laura.pabich@unitypoint.org::3b17b276-6329-4fdc-b979-af4e7e7f6c8c" providerId="AD" clId="Web-{C4224617-0274-02FB-8C8E-5502A5F0AC1A}" dt="2025-08-23T21:39:00.529" v="1456" actId="20577"/>
        <pc:sldMkLst>
          <pc:docMk/>
          <pc:sldMk cId="1919534966" sldId="309"/>
        </pc:sldMkLst>
      </pc:sldChg>
      <pc:sldChg chg="modSp new">
        <pc:chgData name="Pabich, Laura D." userId="S::laura.pabich@unitypoint.org::3b17b276-6329-4fdc-b979-af4e7e7f6c8c" providerId="AD" clId="Web-{C4224617-0274-02FB-8C8E-5502A5F0AC1A}" dt="2025-08-23T23:40:12.464" v="2479" actId="20577"/>
        <pc:sldMkLst>
          <pc:docMk/>
          <pc:sldMk cId="102598232" sldId="310"/>
        </pc:sldMkLst>
      </pc:sldChg>
      <pc:sldChg chg="addSp delSp modSp new">
        <pc:chgData name="Pabich, Laura D." userId="S::laura.pabich@unitypoint.org::3b17b276-6329-4fdc-b979-af4e7e7f6c8c" providerId="AD" clId="Web-{C4224617-0274-02FB-8C8E-5502A5F0AC1A}" dt="2025-08-23T23:45:51.899" v="2671" actId="20577"/>
        <pc:sldMkLst>
          <pc:docMk/>
          <pc:sldMk cId="993056822" sldId="311"/>
        </pc:sldMkLst>
        <pc:spChg chg="mod">
          <ac:chgData name="Pabich, Laura D." userId="S::laura.pabich@unitypoint.org::3b17b276-6329-4fdc-b979-af4e7e7f6c8c" providerId="AD" clId="Web-{C4224617-0274-02FB-8C8E-5502A5F0AC1A}" dt="2025-08-23T23:39:34.650" v="2456" actId="20577"/>
          <ac:spMkLst>
            <pc:docMk/>
            <pc:sldMk cId="993056822" sldId="311"/>
            <ac:spMk id="2" creationId="{FA14D2F8-F62E-014D-AC27-C241D42CF9B3}"/>
          </ac:spMkLst>
        </pc:spChg>
        <pc:spChg chg="mod">
          <ac:chgData name="Pabich, Laura D." userId="S::laura.pabich@unitypoint.org::3b17b276-6329-4fdc-b979-af4e7e7f6c8c" providerId="AD" clId="Web-{C4224617-0274-02FB-8C8E-5502A5F0AC1A}" dt="2025-08-23T23:45:51.899" v="2671" actId="20577"/>
          <ac:spMkLst>
            <pc:docMk/>
            <pc:sldMk cId="993056822" sldId="311"/>
            <ac:spMk id="3" creationId="{56326D33-B381-1EC6-6BFD-657C54F37DB4}"/>
          </ac:spMkLst>
        </pc:spChg>
      </pc:sldChg>
      <pc:sldChg chg="modSp new">
        <pc:chgData name="Pabich, Laura D." userId="S::laura.pabich@unitypoint.org::3b17b276-6329-4fdc-b979-af4e7e7f6c8c" providerId="AD" clId="Web-{C4224617-0274-02FB-8C8E-5502A5F0AC1A}" dt="2025-08-24T00:05:31.660" v="3281" actId="20577"/>
        <pc:sldMkLst>
          <pc:docMk/>
          <pc:sldMk cId="2627723287" sldId="312"/>
        </pc:sldMkLst>
      </pc:sldChg>
    </pc:docChg>
  </pc:docChgLst>
  <pc:docChgLst>
    <pc:chgData name="Pabich, Laura D." userId="S::laura.pabich@unitypoint.org::3b17b276-6329-4fdc-b979-af4e7e7f6c8c" providerId="AD" clId="Web-{450D4583-37CE-A984-A83B-41AF95459E66}"/>
    <pc:docChg chg="modSld">
      <pc:chgData name="Pabich, Laura D." userId="S::laura.pabich@unitypoint.org::3b17b276-6329-4fdc-b979-af4e7e7f6c8c" providerId="AD" clId="Web-{450D4583-37CE-A984-A83B-41AF95459E66}" dt="2025-09-17T20:01:27.646" v="353"/>
      <pc:docMkLst>
        <pc:docMk/>
      </pc:docMkLst>
      <pc:sldChg chg="addSp delSp modSp">
        <pc:chgData name="Pabich, Laura D." userId="S::laura.pabich@unitypoint.org::3b17b276-6329-4fdc-b979-af4e7e7f6c8c" providerId="AD" clId="Web-{450D4583-37CE-A984-A83B-41AF95459E66}" dt="2025-09-17T20:01:27.646" v="353"/>
        <pc:sldMkLst>
          <pc:docMk/>
          <pc:sldMk cId="109857222" sldId="256"/>
        </pc:sldMkLst>
        <pc:spChg chg="mod">
          <ac:chgData name="Pabich, Laura D." userId="S::laura.pabich@unitypoint.org::3b17b276-6329-4fdc-b979-af4e7e7f6c8c" providerId="AD" clId="Web-{450D4583-37CE-A984-A83B-41AF95459E66}" dt="2025-09-17T20:01:27.646" v="353"/>
          <ac:spMkLst>
            <pc:docMk/>
            <pc:sldMk cId="109857222" sldId="256"/>
            <ac:spMk id="2" creationId="{00000000-0000-0000-0000-000000000000}"/>
          </ac:spMkLst>
        </pc:spChg>
        <pc:spChg chg="del">
          <ac:chgData name="Pabich, Laura D." userId="S::laura.pabich@unitypoint.org::3b17b276-6329-4fdc-b979-af4e7e7f6c8c" providerId="AD" clId="Web-{450D4583-37CE-A984-A83B-41AF95459E66}" dt="2025-09-17T20:01:27.646" v="353"/>
          <ac:spMkLst>
            <pc:docMk/>
            <pc:sldMk cId="109857222" sldId="256"/>
            <ac:spMk id="9" creationId="{D22D1B95-2B54-43E9-85D9-B489F6C5DD0F}"/>
          </ac:spMkLst>
        </pc:spChg>
        <pc:spChg chg="del">
          <ac:chgData name="Pabich, Laura D." userId="S::laura.pabich@unitypoint.org::3b17b276-6329-4fdc-b979-af4e7e7f6c8c" providerId="AD" clId="Web-{450D4583-37CE-A984-A83B-41AF95459E66}" dt="2025-09-17T20:01:27.646" v="353"/>
          <ac:spMkLst>
            <pc:docMk/>
            <pc:sldMk cId="109857222" sldId="256"/>
            <ac:spMk id="11" creationId="{7D0F3F6D-A49D-4406-8D61-1C4F8D792F04}"/>
          </ac:spMkLst>
        </pc:spChg>
        <pc:spChg chg="del">
          <ac:chgData name="Pabich, Laura D." userId="S::laura.pabich@unitypoint.org::3b17b276-6329-4fdc-b979-af4e7e7f6c8c" providerId="AD" clId="Web-{450D4583-37CE-A984-A83B-41AF95459E66}" dt="2025-09-17T20:01:27.646" v="353"/>
          <ac:spMkLst>
            <pc:docMk/>
            <pc:sldMk cId="109857222" sldId="256"/>
            <ac:spMk id="13" creationId="{D953A318-DA8D-4405-9536-D889E45C5E3E}"/>
          </ac:spMkLst>
        </pc:spChg>
        <pc:spChg chg="del">
          <ac:chgData name="Pabich, Laura D." userId="S::laura.pabich@unitypoint.org::3b17b276-6329-4fdc-b979-af4e7e7f6c8c" providerId="AD" clId="Web-{450D4583-37CE-A984-A83B-41AF95459E66}" dt="2025-09-17T20:01:27.646" v="353"/>
          <ac:spMkLst>
            <pc:docMk/>
            <pc:sldMk cId="109857222" sldId="256"/>
            <ac:spMk id="14" creationId="{9E382A3D-2F90-475C-8DF2-F666FEA3425B}"/>
          </ac:spMkLst>
        </pc:spChg>
        <pc:spChg chg="add">
          <ac:chgData name="Pabich, Laura D." userId="S::laura.pabich@unitypoint.org::3b17b276-6329-4fdc-b979-af4e7e7f6c8c" providerId="AD" clId="Web-{450D4583-37CE-A984-A83B-41AF95459E66}" dt="2025-09-17T20:01:27.646" v="353"/>
          <ac:spMkLst>
            <pc:docMk/>
            <pc:sldMk cId="109857222" sldId="256"/>
            <ac:spMk id="19" creationId="{D22D1B95-2B54-43E9-85D9-B489F6C5DD0F}"/>
          </ac:spMkLst>
        </pc:spChg>
        <pc:spChg chg="add">
          <ac:chgData name="Pabich, Laura D." userId="S::laura.pabich@unitypoint.org::3b17b276-6329-4fdc-b979-af4e7e7f6c8c" providerId="AD" clId="Web-{450D4583-37CE-A984-A83B-41AF95459E66}" dt="2025-09-17T20:01:27.646" v="353"/>
          <ac:spMkLst>
            <pc:docMk/>
            <pc:sldMk cId="109857222" sldId="256"/>
            <ac:spMk id="21" creationId="{7D0F3F6D-A49D-4406-8D61-1C4F8D792F04}"/>
          </ac:spMkLst>
        </pc:spChg>
        <pc:spChg chg="add">
          <ac:chgData name="Pabich, Laura D." userId="S::laura.pabich@unitypoint.org::3b17b276-6329-4fdc-b979-af4e7e7f6c8c" providerId="AD" clId="Web-{450D4583-37CE-A984-A83B-41AF95459E66}" dt="2025-09-17T20:01:27.646" v="353"/>
          <ac:spMkLst>
            <pc:docMk/>
            <pc:sldMk cId="109857222" sldId="256"/>
            <ac:spMk id="23" creationId="{D953A318-DA8D-4405-9536-D889E45C5E3E}"/>
          </ac:spMkLst>
        </pc:spChg>
        <pc:spChg chg="add">
          <ac:chgData name="Pabich, Laura D." userId="S::laura.pabich@unitypoint.org::3b17b276-6329-4fdc-b979-af4e7e7f6c8c" providerId="AD" clId="Web-{450D4583-37CE-A984-A83B-41AF95459E66}" dt="2025-09-17T20:01:27.646" v="353"/>
          <ac:spMkLst>
            <pc:docMk/>
            <pc:sldMk cId="109857222" sldId="256"/>
            <ac:spMk id="25" creationId="{9E382A3D-2F90-475C-8DF2-F666FEA3425B}"/>
          </ac:spMkLst>
        </pc:spChg>
      </pc:sldChg>
      <pc:sldChg chg="modSp">
        <pc:chgData name="Pabich, Laura D." userId="S::laura.pabich@unitypoint.org::3b17b276-6329-4fdc-b979-af4e7e7f6c8c" providerId="AD" clId="Web-{450D4583-37CE-A984-A83B-41AF95459E66}" dt="2025-09-17T19:40:40.296" v="5" actId="14100"/>
        <pc:sldMkLst>
          <pc:docMk/>
          <pc:sldMk cId="3952484678" sldId="265"/>
        </pc:sldMkLst>
        <pc:spChg chg="mod">
          <ac:chgData name="Pabich, Laura D." userId="S::laura.pabich@unitypoint.org::3b17b276-6329-4fdc-b979-af4e7e7f6c8c" providerId="AD" clId="Web-{450D4583-37CE-A984-A83B-41AF95459E66}" dt="2025-09-17T19:40:40.296" v="5" actId="14100"/>
          <ac:spMkLst>
            <pc:docMk/>
            <pc:sldMk cId="3952484678" sldId="265"/>
            <ac:spMk id="6" creationId="{F17C00C9-8F80-D380-F9F8-5E5594776EC9}"/>
          </ac:spMkLst>
        </pc:spChg>
      </pc:sldChg>
      <pc:sldChg chg="modSp">
        <pc:chgData name="Pabich, Laura D." userId="S::laura.pabich@unitypoint.org::3b17b276-6329-4fdc-b979-af4e7e7f6c8c" providerId="AD" clId="Web-{450D4583-37CE-A984-A83B-41AF95459E66}" dt="2025-09-17T19:56:40.365" v="303" actId="14100"/>
        <pc:sldMkLst>
          <pc:docMk/>
          <pc:sldMk cId="1506433675" sldId="267"/>
        </pc:sldMkLst>
        <pc:spChg chg="mod">
          <ac:chgData name="Pabich, Laura D." userId="S::laura.pabich@unitypoint.org::3b17b276-6329-4fdc-b979-af4e7e7f6c8c" providerId="AD" clId="Web-{450D4583-37CE-A984-A83B-41AF95459E66}" dt="2025-09-17T19:56:40.365" v="303" actId="14100"/>
          <ac:spMkLst>
            <pc:docMk/>
            <pc:sldMk cId="1506433675" sldId="267"/>
            <ac:spMk id="3" creationId="{8DDBE461-663C-EA38-0C99-E5BF095BE46A}"/>
          </ac:spMkLst>
        </pc:spChg>
      </pc:sldChg>
      <pc:sldChg chg="modSp">
        <pc:chgData name="Pabich, Laura D." userId="S::laura.pabich@unitypoint.org::3b17b276-6329-4fdc-b979-af4e7e7f6c8c" providerId="AD" clId="Web-{450D4583-37CE-A984-A83B-41AF95459E66}" dt="2025-09-17T19:42:49.334" v="13" actId="20577"/>
        <pc:sldMkLst>
          <pc:docMk/>
          <pc:sldMk cId="3617670619" sldId="273"/>
        </pc:sldMkLst>
        <pc:spChg chg="mod">
          <ac:chgData name="Pabich, Laura D." userId="S::laura.pabich@unitypoint.org::3b17b276-6329-4fdc-b979-af4e7e7f6c8c" providerId="AD" clId="Web-{450D4583-37CE-A984-A83B-41AF95459E66}" dt="2025-09-17T19:42:49.334" v="13" actId="20577"/>
          <ac:spMkLst>
            <pc:docMk/>
            <pc:sldMk cId="3617670619" sldId="273"/>
            <ac:spMk id="3" creationId="{5441726E-3D1B-F5E5-FCF8-8AC52F4E3D08}"/>
          </ac:spMkLst>
        </pc:spChg>
      </pc:sldChg>
      <pc:sldChg chg="modSp">
        <pc:chgData name="Pabich, Laura D." userId="S::laura.pabich@unitypoint.org::3b17b276-6329-4fdc-b979-af4e7e7f6c8c" providerId="AD" clId="Web-{450D4583-37CE-A984-A83B-41AF95459E66}" dt="2025-09-17T19:43:13.164" v="16" actId="20577"/>
        <pc:sldMkLst>
          <pc:docMk/>
          <pc:sldMk cId="2220883614" sldId="274"/>
        </pc:sldMkLst>
        <pc:spChg chg="mod">
          <ac:chgData name="Pabich, Laura D." userId="S::laura.pabich@unitypoint.org::3b17b276-6329-4fdc-b979-af4e7e7f6c8c" providerId="AD" clId="Web-{450D4583-37CE-A984-A83B-41AF95459E66}" dt="2025-09-17T19:43:07.570" v="15" actId="14100"/>
          <ac:spMkLst>
            <pc:docMk/>
            <pc:sldMk cId="2220883614" sldId="274"/>
            <ac:spMk id="3" creationId="{0F15E1FE-CE62-71DA-E0CC-CDB6F8D52B95}"/>
          </ac:spMkLst>
        </pc:spChg>
        <pc:spChg chg="mod">
          <ac:chgData name="Pabich, Laura D." userId="S::laura.pabich@unitypoint.org::3b17b276-6329-4fdc-b979-af4e7e7f6c8c" providerId="AD" clId="Web-{450D4583-37CE-A984-A83B-41AF95459E66}" dt="2025-09-17T19:43:13.164" v="16" actId="20577"/>
          <ac:spMkLst>
            <pc:docMk/>
            <pc:sldMk cId="2220883614" sldId="274"/>
            <ac:spMk id="4" creationId="{FC3C8EC1-01C1-5470-DB64-B5F889F3A08D}"/>
          </ac:spMkLst>
        </pc:spChg>
      </pc:sldChg>
      <pc:sldChg chg="modSp">
        <pc:chgData name="Pabich, Laura D." userId="S::laura.pabich@unitypoint.org::3b17b276-6329-4fdc-b979-af4e7e7f6c8c" providerId="AD" clId="Web-{450D4583-37CE-A984-A83B-41AF95459E66}" dt="2025-09-17T19:39:55.061" v="2" actId="20577"/>
        <pc:sldMkLst>
          <pc:docMk/>
          <pc:sldMk cId="964040650" sldId="275"/>
        </pc:sldMkLst>
        <pc:graphicFrameChg chg="modGraphic">
          <ac:chgData name="Pabich, Laura D." userId="S::laura.pabich@unitypoint.org::3b17b276-6329-4fdc-b979-af4e7e7f6c8c" providerId="AD" clId="Web-{450D4583-37CE-A984-A83B-41AF95459E66}" dt="2025-09-17T19:39:55.061" v="2" actId="20577"/>
          <ac:graphicFrameMkLst>
            <pc:docMk/>
            <pc:sldMk cId="964040650" sldId="275"/>
            <ac:graphicFrameMk id="5" creationId="{D36162A8-167B-4DF6-0359-BA46461BDF4B}"/>
          </ac:graphicFrameMkLst>
        </pc:graphicFrameChg>
      </pc:sldChg>
      <pc:sldChg chg="addSp delSp modSp">
        <pc:chgData name="Pabich, Laura D." userId="S::laura.pabich@unitypoint.org::3b17b276-6329-4fdc-b979-af4e7e7f6c8c" providerId="AD" clId="Web-{450D4583-37CE-A984-A83B-41AF95459E66}" dt="2025-09-17T20:00:34.564" v="348" actId="14100"/>
        <pc:sldMkLst>
          <pc:docMk/>
          <pc:sldMk cId="4226490841" sldId="284"/>
        </pc:sldMkLst>
        <pc:spChg chg="add del mod">
          <ac:chgData name="Pabich, Laura D." userId="S::laura.pabich@unitypoint.org::3b17b276-6329-4fdc-b979-af4e7e7f6c8c" providerId="AD" clId="Web-{450D4583-37CE-A984-A83B-41AF95459E66}" dt="2025-09-17T20:00:24.454" v="345"/>
          <ac:spMkLst>
            <pc:docMk/>
            <pc:sldMk cId="4226490841" sldId="284"/>
            <ac:spMk id="3" creationId="{E4096E08-5ADF-8586-763B-2EBCE9B069C7}"/>
          </ac:spMkLst>
        </pc:spChg>
        <pc:graphicFrameChg chg="add del">
          <ac:chgData name="Pabich, Laura D." userId="S::laura.pabich@unitypoint.org::3b17b276-6329-4fdc-b979-af4e7e7f6c8c" providerId="AD" clId="Web-{450D4583-37CE-A984-A83B-41AF95459E66}" dt="2025-09-17T20:00:24.422" v="344"/>
          <ac:graphicFrameMkLst>
            <pc:docMk/>
            <pc:sldMk cId="4226490841" sldId="284"/>
            <ac:graphicFrameMk id="7" creationId="{2BD17C0E-FCCC-FDC7-40DD-A7C475EAD616}"/>
          </ac:graphicFrameMkLst>
        </pc:graphicFrameChg>
        <pc:graphicFrameChg chg="add mod">
          <ac:chgData name="Pabich, Laura D." userId="S::laura.pabich@unitypoint.org::3b17b276-6329-4fdc-b979-af4e7e7f6c8c" providerId="AD" clId="Web-{450D4583-37CE-A984-A83B-41AF95459E66}" dt="2025-09-17T20:00:34.564" v="348" actId="14100"/>
          <ac:graphicFrameMkLst>
            <pc:docMk/>
            <pc:sldMk cId="4226490841" sldId="284"/>
            <ac:graphicFrameMk id="9" creationId="{7D457D74-8A09-F269-47F8-28E163C12DA7}"/>
          </ac:graphicFrameMkLst>
        </pc:graphicFrameChg>
      </pc:sldChg>
      <pc:sldChg chg="addSp delSp modSp">
        <pc:chgData name="Pabich, Laura D." userId="S::laura.pabich@unitypoint.org::3b17b276-6329-4fdc-b979-af4e7e7f6c8c" providerId="AD" clId="Web-{450D4583-37CE-A984-A83B-41AF95459E66}" dt="2025-09-17T20:00:40.096" v="349" actId="14100"/>
        <pc:sldMkLst>
          <pc:docMk/>
          <pc:sldMk cId="1314160022" sldId="286"/>
        </pc:sldMkLst>
        <pc:spChg chg="del mod">
          <ac:chgData name="Pabich, Laura D." userId="S::laura.pabich@unitypoint.org::3b17b276-6329-4fdc-b979-af4e7e7f6c8c" providerId="AD" clId="Web-{450D4583-37CE-A984-A83B-41AF95459E66}" dt="2025-09-17T20:00:16.516" v="342"/>
          <ac:spMkLst>
            <pc:docMk/>
            <pc:sldMk cId="1314160022" sldId="286"/>
            <ac:spMk id="3" creationId="{41485978-1597-5653-8E99-F55A7151F38B}"/>
          </ac:spMkLst>
        </pc:spChg>
        <pc:spChg chg="mod">
          <ac:chgData name="Pabich, Laura D." userId="S::laura.pabich@unitypoint.org::3b17b276-6329-4fdc-b979-af4e7e7f6c8c" providerId="AD" clId="Web-{450D4583-37CE-A984-A83B-41AF95459E66}" dt="2025-09-17T19:57:06.474" v="309" actId="1076"/>
          <ac:spMkLst>
            <pc:docMk/>
            <pc:sldMk cId="1314160022" sldId="286"/>
            <ac:spMk id="5" creationId="{50AB77CD-E10E-8F78-B0CD-B0A931525BB1}"/>
          </ac:spMkLst>
        </pc:spChg>
        <pc:graphicFrameChg chg="add mod">
          <ac:chgData name="Pabich, Laura D." userId="S::laura.pabich@unitypoint.org::3b17b276-6329-4fdc-b979-af4e7e7f6c8c" providerId="AD" clId="Web-{450D4583-37CE-A984-A83B-41AF95459E66}" dt="2025-09-17T20:00:40.096" v="349" actId="14100"/>
          <ac:graphicFrameMkLst>
            <pc:docMk/>
            <pc:sldMk cId="1314160022" sldId="286"/>
            <ac:graphicFrameMk id="7" creationId="{E9DF12DC-F95C-3C48-F278-AC962868D3E1}"/>
          </ac:graphicFrameMkLst>
        </pc:graphicFrameChg>
      </pc:sldChg>
      <pc:sldChg chg="addSp delSp modSp">
        <pc:chgData name="Pabich, Laura D." userId="S::laura.pabich@unitypoint.org::3b17b276-6329-4fdc-b979-af4e7e7f6c8c" providerId="AD" clId="Web-{450D4583-37CE-A984-A83B-41AF95459E66}" dt="2025-09-17T19:59:13.181" v="336"/>
        <pc:sldMkLst>
          <pc:docMk/>
          <pc:sldMk cId="3391350101" sldId="288"/>
        </pc:sldMkLst>
        <pc:spChg chg="del mod">
          <ac:chgData name="Pabich, Laura D." userId="S::laura.pabich@unitypoint.org::3b17b276-6329-4fdc-b979-af4e7e7f6c8c" providerId="AD" clId="Web-{450D4583-37CE-A984-A83B-41AF95459E66}" dt="2025-09-17T19:59:13.181" v="336"/>
          <ac:spMkLst>
            <pc:docMk/>
            <pc:sldMk cId="3391350101" sldId="288"/>
            <ac:spMk id="3" creationId="{752A506D-0A74-F255-D34D-EFCD182B16BA}"/>
          </ac:spMkLst>
        </pc:spChg>
        <pc:graphicFrameChg chg="add">
          <ac:chgData name="Pabich, Laura D." userId="S::laura.pabich@unitypoint.org::3b17b276-6329-4fdc-b979-af4e7e7f6c8c" providerId="AD" clId="Web-{450D4583-37CE-A984-A83B-41AF95459E66}" dt="2025-09-17T19:59:13.181" v="336"/>
          <ac:graphicFrameMkLst>
            <pc:docMk/>
            <pc:sldMk cId="3391350101" sldId="288"/>
            <ac:graphicFrameMk id="18" creationId="{D3F9CB8F-D193-B99F-1705-303ED424CEC7}"/>
          </ac:graphicFrameMkLst>
        </pc:graphicFrameChg>
      </pc:sldChg>
      <pc:sldChg chg="addSp modSp mod setBg setClrOvrMap">
        <pc:chgData name="Pabich, Laura D." userId="S::laura.pabich@unitypoint.org::3b17b276-6329-4fdc-b979-af4e7e7f6c8c" providerId="AD" clId="Web-{450D4583-37CE-A984-A83B-41AF95459E66}" dt="2025-09-17T19:43:55.184" v="20"/>
        <pc:sldMkLst>
          <pc:docMk/>
          <pc:sldMk cId="3986228922" sldId="296"/>
        </pc:sldMkLst>
        <pc:spChg chg="mod">
          <ac:chgData name="Pabich, Laura D." userId="S::laura.pabich@unitypoint.org::3b17b276-6329-4fdc-b979-af4e7e7f6c8c" providerId="AD" clId="Web-{450D4583-37CE-A984-A83B-41AF95459E66}" dt="2025-09-17T19:43:55.184" v="20"/>
          <ac:spMkLst>
            <pc:docMk/>
            <pc:sldMk cId="3986228922" sldId="296"/>
            <ac:spMk id="2" creationId="{4CB8A68A-105E-E8C0-9BDC-748A04CB5081}"/>
          </ac:spMkLst>
        </pc:spChg>
        <pc:spChg chg="mod ord">
          <ac:chgData name="Pabich, Laura D." userId="S::laura.pabich@unitypoint.org::3b17b276-6329-4fdc-b979-af4e7e7f6c8c" providerId="AD" clId="Web-{450D4583-37CE-A984-A83B-41AF95459E66}" dt="2025-09-17T19:43:55.184" v="20"/>
          <ac:spMkLst>
            <pc:docMk/>
            <pc:sldMk cId="3986228922" sldId="296"/>
            <ac:spMk id="3" creationId="{F83DA046-6A65-D1A9-4EB5-97F543EB019A}"/>
          </ac:spMkLst>
        </pc:spChg>
        <pc:spChg chg="add">
          <ac:chgData name="Pabich, Laura D." userId="S::laura.pabich@unitypoint.org::3b17b276-6329-4fdc-b979-af4e7e7f6c8c" providerId="AD" clId="Web-{450D4583-37CE-A984-A83B-41AF95459E66}" dt="2025-09-17T19:43:55.184" v="20"/>
          <ac:spMkLst>
            <pc:docMk/>
            <pc:sldMk cId="3986228922" sldId="296"/>
            <ac:spMk id="9" creationId="{89EA2611-DCBA-4E97-A2B2-9A466E76BDA4}"/>
          </ac:spMkLst>
        </pc:spChg>
        <pc:spChg chg="add">
          <ac:chgData name="Pabich, Laura D." userId="S::laura.pabich@unitypoint.org::3b17b276-6329-4fdc-b979-af4e7e7f6c8c" providerId="AD" clId="Web-{450D4583-37CE-A984-A83B-41AF95459E66}" dt="2025-09-17T19:43:55.184" v="20"/>
          <ac:spMkLst>
            <pc:docMk/>
            <pc:sldMk cId="3986228922" sldId="296"/>
            <ac:spMk id="11" creationId="{BBC615D1-6E12-40EF-915B-316CFDB550D5}"/>
          </ac:spMkLst>
        </pc:spChg>
        <pc:spChg chg="add">
          <ac:chgData name="Pabich, Laura D." userId="S::laura.pabich@unitypoint.org::3b17b276-6329-4fdc-b979-af4e7e7f6c8c" providerId="AD" clId="Web-{450D4583-37CE-A984-A83B-41AF95459E66}" dt="2025-09-17T19:43:55.184" v="20"/>
          <ac:spMkLst>
            <pc:docMk/>
            <pc:sldMk cId="3986228922" sldId="296"/>
            <ac:spMk id="13" creationId="{B9797D36-DE1E-47CD-881A-6C1F5828261B}"/>
          </ac:spMkLst>
        </pc:spChg>
        <pc:spChg chg="add">
          <ac:chgData name="Pabich, Laura D." userId="S::laura.pabich@unitypoint.org::3b17b276-6329-4fdc-b979-af4e7e7f6c8c" providerId="AD" clId="Web-{450D4583-37CE-A984-A83B-41AF95459E66}" dt="2025-09-17T19:43:55.184" v="20"/>
          <ac:spMkLst>
            <pc:docMk/>
            <pc:sldMk cId="3986228922" sldId="296"/>
            <ac:spMk id="15" creationId="{4A2FAF1F-F462-46AF-A9E6-CC93C4E2C359}"/>
          </ac:spMkLst>
        </pc:spChg>
        <pc:spChg chg="add">
          <ac:chgData name="Pabich, Laura D." userId="S::laura.pabich@unitypoint.org::3b17b276-6329-4fdc-b979-af4e7e7f6c8c" providerId="AD" clId="Web-{450D4583-37CE-A984-A83B-41AF95459E66}" dt="2025-09-17T19:43:55.184" v="20"/>
          <ac:spMkLst>
            <pc:docMk/>
            <pc:sldMk cId="3986228922" sldId="296"/>
            <ac:spMk id="17" creationId="{7146BED8-BAE9-42C5-A3DD-7B946445DB8C}"/>
          </ac:spMkLst>
        </pc:spChg>
        <pc:spChg chg="add">
          <ac:chgData name="Pabich, Laura D." userId="S::laura.pabich@unitypoint.org::3b17b276-6329-4fdc-b979-af4e7e7f6c8c" providerId="AD" clId="Web-{450D4583-37CE-A984-A83B-41AF95459E66}" dt="2025-09-17T19:43:55.184" v="20"/>
          <ac:spMkLst>
            <pc:docMk/>
            <pc:sldMk cId="3986228922" sldId="296"/>
            <ac:spMk id="19" creationId="{15765FE8-B62F-41E4-A73C-74C91A8FD945}"/>
          </ac:spMkLst>
        </pc:spChg>
        <pc:picChg chg="add mod">
          <ac:chgData name="Pabich, Laura D." userId="S::laura.pabich@unitypoint.org::3b17b276-6329-4fdc-b979-af4e7e7f6c8c" providerId="AD" clId="Web-{450D4583-37CE-A984-A83B-41AF95459E66}" dt="2025-09-17T19:43:55.184" v="20"/>
          <ac:picMkLst>
            <pc:docMk/>
            <pc:sldMk cId="3986228922" sldId="296"/>
            <ac:picMk id="4" creationId="{D3661742-184C-DD6D-9DC5-FC08575B9F67}"/>
          </ac:picMkLst>
        </pc:picChg>
      </pc:sldChg>
      <pc:sldChg chg="addSp delSp modSp mod setBg setClrOvrMap">
        <pc:chgData name="Pabich, Laura D." userId="S::laura.pabich@unitypoint.org::3b17b276-6329-4fdc-b979-af4e7e7f6c8c" providerId="AD" clId="Web-{450D4583-37CE-A984-A83B-41AF95459E66}" dt="2025-09-17T20:00:56.097" v="350"/>
        <pc:sldMkLst>
          <pc:docMk/>
          <pc:sldMk cId="95223197" sldId="300"/>
        </pc:sldMkLst>
        <pc:spChg chg="mod">
          <ac:chgData name="Pabich, Laura D." userId="S::laura.pabich@unitypoint.org::3b17b276-6329-4fdc-b979-af4e7e7f6c8c" providerId="AD" clId="Web-{450D4583-37CE-A984-A83B-41AF95459E66}" dt="2025-09-17T20:00:56.097" v="350"/>
          <ac:spMkLst>
            <pc:docMk/>
            <pc:sldMk cId="95223197" sldId="300"/>
            <ac:spMk id="2" creationId="{1E33BF93-6DC6-9295-F1D0-D17633794926}"/>
          </ac:spMkLst>
        </pc:spChg>
        <pc:spChg chg="del mod">
          <ac:chgData name="Pabich, Laura D." userId="S::laura.pabich@unitypoint.org::3b17b276-6329-4fdc-b979-af4e7e7f6c8c" providerId="AD" clId="Web-{450D4583-37CE-A984-A83B-41AF95459E66}" dt="2025-09-17T20:00:56.097" v="350"/>
          <ac:spMkLst>
            <pc:docMk/>
            <pc:sldMk cId="95223197" sldId="300"/>
            <ac:spMk id="3" creationId="{EC4E172A-48D8-2C27-6744-25988D521176}"/>
          </ac:spMkLst>
        </pc:spChg>
        <pc:spChg chg="add">
          <ac:chgData name="Pabich, Laura D." userId="S::laura.pabich@unitypoint.org::3b17b276-6329-4fdc-b979-af4e7e7f6c8c" providerId="AD" clId="Web-{450D4583-37CE-A984-A83B-41AF95459E66}" dt="2025-09-17T20:00:56.097" v="350"/>
          <ac:spMkLst>
            <pc:docMk/>
            <pc:sldMk cId="95223197" sldId="300"/>
            <ac:spMk id="13" creationId="{F9ED434F-8767-46CC-B26B-5AF62FF01E66}"/>
          </ac:spMkLst>
        </pc:spChg>
        <pc:grpChg chg="add">
          <ac:chgData name="Pabich, Laura D." userId="S::laura.pabich@unitypoint.org::3b17b276-6329-4fdc-b979-af4e7e7f6c8c" providerId="AD" clId="Web-{450D4583-37CE-A984-A83B-41AF95459E66}" dt="2025-09-17T20:00:56.097" v="350"/>
          <ac:grpSpMkLst>
            <pc:docMk/>
            <pc:sldMk cId="95223197" sldId="300"/>
            <ac:grpSpMk id="9" creationId="{2F448CB3-7B4F-45D7-B7C0-DF553DF61453}"/>
          </ac:grpSpMkLst>
        </pc:grpChg>
        <pc:graphicFrameChg chg="add">
          <ac:chgData name="Pabich, Laura D." userId="S::laura.pabich@unitypoint.org::3b17b276-6329-4fdc-b979-af4e7e7f6c8c" providerId="AD" clId="Web-{450D4583-37CE-A984-A83B-41AF95459E66}" dt="2025-09-17T20:00:56.097" v="350"/>
          <ac:graphicFrameMkLst>
            <pc:docMk/>
            <pc:sldMk cId="95223197" sldId="300"/>
            <ac:graphicFrameMk id="5" creationId="{C035E0F5-1DD0-7D59-15F9-DC4F29B2C0EA}"/>
          </ac:graphicFrameMkLst>
        </pc:graphicFrameChg>
      </pc:sldChg>
      <pc:sldChg chg="addSp delSp">
        <pc:chgData name="Pabich, Laura D." userId="S::laura.pabich@unitypoint.org::3b17b276-6329-4fdc-b979-af4e7e7f6c8c" providerId="AD" clId="Web-{450D4583-37CE-A984-A83B-41AF95459E66}" dt="2025-09-17T20:01:14.989" v="352"/>
        <pc:sldMkLst>
          <pc:docMk/>
          <pc:sldMk cId="2433366967" sldId="308"/>
        </pc:sldMkLst>
        <pc:spChg chg="add del">
          <ac:chgData name="Pabich, Laura D." userId="S::laura.pabich@unitypoint.org::3b17b276-6329-4fdc-b979-af4e7e7f6c8c" providerId="AD" clId="Web-{450D4583-37CE-A984-A83B-41AF95459E66}" dt="2025-09-17T20:01:14.989" v="352"/>
          <ac:spMkLst>
            <pc:docMk/>
            <pc:sldMk cId="2433366967" sldId="308"/>
            <ac:spMk id="3" creationId="{BE814A8B-018F-D593-207F-6069E01E6ED2}"/>
          </ac:spMkLst>
        </pc:spChg>
        <pc:graphicFrameChg chg="add del">
          <ac:chgData name="Pabich, Laura D." userId="S::laura.pabich@unitypoint.org::3b17b276-6329-4fdc-b979-af4e7e7f6c8c" providerId="AD" clId="Web-{450D4583-37CE-A984-A83B-41AF95459E66}" dt="2025-09-17T20:01:14.989" v="352"/>
          <ac:graphicFrameMkLst>
            <pc:docMk/>
            <pc:sldMk cId="2433366967" sldId="308"/>
            <ac:graphicFrameMk id="23" creationId="{1AC4CA80-3428-B997-1D47-213F62C78099}"/>
          </ac:graphicFrameMkLst>
        </pc:graphicFrameChg>
      </pc:sldChg>
      <pc:sldChg chg="delSp">
        <pc:chgData name="Pabich, Laura D." userId="S::laura.pabich@unitypoint.org::3b17b276-6329-4fdc-b979-af4e7e7f6c8c" providerId="AD" clId="Web-{450D4583-37CE-A984-A83B-41AF95459E66}" dt="2025-09-17T19:43:46.245" v="17"/>
        <pc:sldMkLst>
          <pc:docMk/>
          <pc:sldMk cId="1272374853" sldId="330"/>
        </pc:sldMkLst>
        <pc:picChg chg="del">
          <ac:chgData name="Pabich, Laura D." userId="S::laura.pabich@unitypoint.org::3b17b276-6329-4fdc-b979-af4e7e7f6c8c" providerId="AD" clId="Web-{450D4583-37CE-A984-A83B-41AF95459E66}" dt="2025-09-17T19:43:46.245" v="17"/>
          <ac:picMkLst>
            <pc:docMk/>
            <pc:sldMk cId="1272374853" sldId="330"/>
            <ac:picMk id="4" creationId="{844B655B-96F6-B03B-8E77-058B00B65E57}"/>
          </ac:picMkLst>
        </pc:picChg>
      </pc:sldChg>
      <pc:sldChg chg="modSp">
        <pc:chgData name="Pabich, Laura D." userId="S::laura.pabich@unitypoint.org::3b17b276-6329-4fdc-b979-af4e7e7f6c8c" providerId="AD" clId="Web-{450D4583-37CE-A984-A83B-41AF95459E66}" dt="2025-09-17T19:46:12.412" v="39" actId="20577"/>
        <pc:sldMkLst>
          <pc:docMk/>
          <pc:sldMk cId="2520028123" sldId="331"/>
        </pc:sldMkLst>
        <pc:spChg chg="mod">
          <ac:chgData name="Pabich, Laura D." userId="S::laura.pabich@unitypoint.org::3b17b276-6329-4fdc-b979-af4e7e7f6c8c" providerId="AD" clId="Web-{450D4583-37CE-A984-A83B-41AF95459E66}" dt="2025-09-17T19:46:03.177" v="34" actId="20577"/>
          <ac:spMkLst>
            <pc:docMk/>
            <pc:sldMk cId="2520028123" sldId="331"/>
            <ac:spMk id="2" creationId="{6BEE4102-A794-6630-4522-D1339A80A5BA}"/>
          </ac:spMkLst>
        </pc:spChg>
        <pc:spChg chg="mod">
          <ac:chgData name="Pabich, Laura D." userId="S::laura.pabich@unitypoint.org::3b17b276-6329-4fdc-b979-af4e7e7f6c8c" providerId="AD" clId="Web-{450D4583-37CE-A984-A83B-41AF95459E66}" dt="2025-09-17T19:46:12.412" v="39" actId="20577"/>
          <ac:spMkLst>
            <pc:docMk/>
            <pc:sldMk cId="2520028123" sldId="331"/>
            <ac:spMk id="3" creationId="{1AC6FD0A-4A05-A13E-9FE0-AAF0700908F9}"/>
          </ac:spMkLst>
        </pc:spChg>
      </pc:sldChg>
    </pc:docChg>
  </pc:docChgLst>
  <pc:docChgLst>
    <pc:chgData name="Pabich, Laura D." userId="S::laura.pabich@unitypoint.org::3b17b276-6329-4fdc-b979-af4e7e7f6c8c" providerId="AD" clId="Web-{0954EC7C-E47E-4A3F-2F81-202424A483E5}"/>
    <pc:docChg chg="modSld sldOrd">
      <pc:chgData name="Pabich, Laura D." userId="S::laura.pabich@unitypoint.org::3b17b276-6329-4fdc-b979-af4e7e7f6c8c" providerId="AD" clId="Web-{0954EC7C-E47E-4A3F-2F81-202424A483E5}" dt="2025-09-14T22:10:04.928" v="19"/>
      <pc:docMkLst>
        <pc:docMk/>
      </pc:docMkLst>
      <pc:sldChg chg="addSp modSp">
        <pc:chgData name="Pabich, Laura D." userId="S::laura.pabich@unitypoint.org::3b17b276-6329-4fdc-b979-af4e7e7f6c8c" providerId="AD" clId="Web-{0954EC7C-E47E-4A3F-2F81-202424A483E5}" dt="2025-09-14T22:08:01.053" v="18" actId="20577"/>
        <pc:sldMkLst>
          <pc:docMk/>
          <pc:sldMk cId="912742085" sldId="289"/>
        </pc:sldMkLst>
        <pc:spChg chg="add mod">
          <ac:chgData name="Pabich, Laura D." userId="S::laura.pabich@unitypoint.org::3b17b276-6329-4fdc-b979-af4e7e7f6c8c" providerId="AD" clId="Web-{0954EC7C-E47E-4A3F-2F81-202424A483E5}" dt="2025-09-14T22:08:01.053" v="18" actId="20577"/>
          <ac:spMkLst>
            <pc:docMk/>
            <pc:sldMk cId="912742085" sldId="289"/>
            <ac:spMk id="4" creationId="{5E2A1E43-219D-1FCB-957A-75B9AE630220}"/>
          </ac:spMkLst>
        </pc:spChg>
      </pc:sldChg>
      <pc:sldChg chg="modSp">
        <pc:chgData name="Pabich, Laura D." userId="S::laura.pabich@unitypoint.org::3b17b276-6329-4fdc-b979-af4e7e7f6c8c" providerId="AD" clId="Web-{0954EC7C-E47E-4A3F-2F81-202424A483E5}" dt="2025-09-14T21:25:45.594" v="0" actId="1076"/>
        <pc:sldMkLst>
          <pc:docMk/>
          <pc:sldMk cId="939739019" sldId="317"/>
        </pc:sldMkLst>
      </pc:sldChg>
      <pc:sldChg chg="addSp modSp mod setBg">
        <pc:chgData name="Pabich, Laura D." userId="S::laura.pabich@unitypoint.org::3b17b276-6329-4fdc-b979-af4e7e7f6c8c" providerId="AD" clId="Web-{0954EC7C-E47E-4A3F-2F81-202424A483E5}" dt="2025-09-14T22:10:04.928" v="19"/>
        <pc:sldMkLst>
          <pc:docMk/>
          <pc:sldMk cId="1923102494" sldId="318"/>
        </pc:sldMkLst>
        <pc:spChg chg="mod">
          <ac:chgData name="Pabich, Laura D." userId="S::laura.pabich@unitypoint.org::3b17b276-6329-4fdc-b979-af4e7e7f6c8c" providerId="AD" clId="Web-{0954EC7C-E47E-4A3F-2F81-202424A483E5}" dt="2025-09-14T22:10:04.928" v="19"/>
          <ac:spMkLst>
            <pc:docMk/>
            <pc:sldMk cId="1923102494" sldId="318"/>
            <ac:spMk id="2" creationId="{C2FF0EBB-1B55-20F1-3AB1-5C557C1E24AD}"/>
          </ac:spMkLst>
        </pc:spChg>
        <pc:spChg chg="mod">
          <ac:chgData name="Pabich, Laura D." userId="S::laura.pabich@unitypoint.org::3b17b276-6329-4fdc-b979-af4e7e7f6c8c" providerId="AD" clId="Web-{0954EC7C-E47E-4A3F-2F81-202424A483E5}" dt="2025-09-14T22:10:04.928" v="19"/>
          <ac:spMkLst>
            <pc:docMk/>
            <pc:sldMk cId="1923102494" sldId="318"/>
            <ac:spMk id="3" creationId="{79C3677C-0EF9-2899-8CC8-C2B15492C624}"/>
          </ac:spMkLst>
        </pc:spChg>
        <pc:spChg chg="add">
          <ac:chgData name="Pabich, Laura D." userId="S::laura.pabich@unitypoint.org::3b17b276-6329-4fdc-b979-af4e7e7f6c8c" providerId="AD" clId="Web-{0954EC7C-E47E-4A3F-2F81-202424A483E5}" dt="2025-09-14T22:10:04.928" v="19"/>
          <ac:spMkLst>
            <pc:docMk/>
            <pc:sldMk cId="1923102494" sldId="318"/>
            <ac:spMk id="8" creationId="{712E451E-151A-4910-BF41-6A040B65982B}"/>
          </ac:spMkLst>
        </pc:spChg>
        <pc:spChg chg="add">
          <ac:chgData name="Pabich, Laura D." userId="S::laura.pabich@unitypoint.org::3b17b276-6329-4fdc-b979-af4e7e7f6c8c" providerId="AD" clId="Web-{0954EC7C-E47E-4A3F-2F81-202424A483E5}" dt="2025-09-14T22:10:04.928" v="19"/>
          <ac:spMkLst>
            <pc:docMk/>
            <pc:sldMk cId="1923102494" sldId="318"/>
            <ac:spMk id="10" creationId="{C296EFE4-A70C-4388-9A15-3F657B6615FD}"/>
          </ac:spMkLst>
        </pc:spChg>
        <pc:spChg chg="add">
          <ac:chgData name="Pabich, Laura D." userId="S::laura.pabich@unitypoint.org::3b17b276-6329-4fdc-b979-af4e7e7f6c8c" providerId="AD" clId="Web-{0954EC7C-E47E-4A3F-2F81-202424A483E5}" dt="2025-09-14T22:10:04.928" v="19"/>
          <ac:spMkLst>
            <pc:docMk/>
            <pc:sldMk cId="1923102494" sldId="318"/>
            <ac:spMk id="12" creationId="{425EBAFC-9388-432A-BCFD-EEA2F410D8EC}"/>
          </ac:spMkLst>
        </pc:spChg>
      </pc:sldChg>
      <pc:sldChg chg="ord">
        <pc:chgData name="Pabich, Laura D." userId="S::laura.pabich@unitypoint.org::3b17b276-6329-4fdc-b979-af4e7e7f6c8c" providerId="AD" clId="Web-{0954EC7C-E47E-4A3F-2F81-202424A483E5}" dt="2025-09-14T21:25:50.672" v="1"/>
        <pc:sldMkLst>
          <pc:docMk/>
          <pc:sldMk cId="2001177802" sldId="326"/>
        </pc:sldMkLst>
      </pc:sldChg>
    </pc:docChg>
  </pc:docChgLst>
  <pc:docChgLst>
    <pc:chgData name="Pabich, Laura D." userId="S::laura.pabich@unitypoint.org::3b17b276-6329-4fdc-b979-af4e7e7f6c8c" providerId="AD" clId="Web-{7B8FE579-4299-2920-DF48-08ED0855FE0E}"/>
    <pc:docChg chg="addSld delSld modSld sldOrd">
      <pc:chgData name="Pabich, Laura D." userId="S::laura.pabich@unitypoint.org::3b17b276-6329-4fdc-b979-af4e7e7f6c8c" providerId="AD" clId="Web-{7B8FE579-4299-2920-DF48-08ED0855FE0E}" dt="2025-08-18T04:08:49.772" v="4716" actId="20577"/>
      <pc:docMkLst>
        <pc:docMk/>
      </pc:docMkLst>
      <pc:sldChg chg="addSp delSp modSp">
        <pc:chgData name="Pabich, Laura D." userId="S::laura.pabich@unitypoint.org::3b17b276-6329-4fdc-b979-af4e7e7f6c8c" providerId="AD" clId="Web-{7B8FE579-4299-2920-DF48-08ED0855FE0E}" dt="2025-08-18T02:43:31.242" v="1227" actId="688"/>
        <pc:sldMkLst>
          <pc:docMk/>
          <pc:sldMk cId="1850821964" sldId="261"/>
        </pc:sldMkLst>
        <pc:spChg chg="add mod">
          <ac:chgData name="Pabich, Laura D." userId="S::laura.pabich@unitypoint.org::3b17b276-6329-4fdc-b979-af4e7e7f6c8c" providerId="AD" clId="Web-{7B8FE579-4299-2920-DF48-08ED0855FE0E}" dt="2025-08-18T02:43:31.242" v="1227" actId="688"/>
          <ac:spMkLst>
            <pc:docMk/>
            <pc:sldMk cId="1850821964" sldId="261"/>
            <ac:spMk id="6" creationId="{A53A6B14-A54F-6585-65E0-610C4D7D32D1}"/>
          </ac:spMkLst>
        </pc:spChg>
        <pc:graphicFrameChg chg="add mod ord modGraphic">
          <ac:chgData name="Pabich, Laura D." userId="S::laura.pabich@unitypoint.org::3b17b276-6329-4fdc-b979-af4e7e7f6c8c" providerId="AD" clId="Web-{7B8FE579-4299-2920-DF48-08ED0855FE0E}" dt="2025-08-18T02:43:09.162" v="1216"/>
          <ac:graphicFrameMkLst>
            <pc:docMk/>
            <pc:sldMk cId="1850821964" sldId="261"/>
            <ac:graphicFrameMk id="5" creationId="{232C2F1D-7547-2041-6972-ED358A6DCE93}"/>
          </ac:graphicFrameMkLst>
        </pc:graphicFrameChg>
      </pc:sldChg>
      <pc:sldChg chg="modSp">
        <pc:chgData name="Pabich, Laura D." userId="S::laura.pabich@unitypoint.org::3b17b276-6329-4fdc-b979-af4e7e7f6c8c" providerId="AD" clId="Web-{7B8FE579-4299-2920-DF48-08ED0855FE0E}" dt="2025-08-18T02:59:59.918" v="1497" actId="20577"/>
        <pc:sldMkLst>
          <pc:docMk/>
          <pc:sldMk cId="3127728695" sldId="262"/>
        </pc:sldMkLst>
        <pc:spChg chg="mod">
          <ac:chgData name="Pabich, Laura D." userId="S::laura.pabich@unitypoint.org::3b17b276-6329-4fdc-b979-af4e7e7f6c8c" providerId="AD" clId="Web-{7B8FE579-4299-2920-DF48-08ED0855FE0E}" dt="2025-08-18T02:59:59.918" v="1497" actId="20577"/>
          <ac:spMkLst>
            <pc:docMk/>
            <pc:sldMk cId="3127728695" sldId="262"/>
            <ac:spMk id="2" creationId="{B168324C-5D14-2330-F8ED-212DE68A4008}"/>
          </ac:spMkLst>
        </pc:spChg>
      </pc:sldChg>
      <pc:sldChg chg="modSp">
        <pc:chgData name="Pabich, Laura D." userId="S::laura.pabich@unitypoint.org::3b17b276-6329-4fdc-b979-af4e7e7f6c8c" providerId="AD" clId="Web-{7B8FE579-4299-2920-DF48-08ED0855FE0E}" dt="2025-08-18T03:41:49.662" v="4019" actId="20577"/>
        <pc:sldMkLst>
          <pc:docMk/>
          <pc:sldMk cId="1506433675" sldId="267"/>
        </pc:sldMkLst>
        <pc:spChg chg="mod">
          <ac:chgData name="Pabich, Laura D." userId="S::laura.pabich@unitypoint.org::3b17b276-6329-4fdc-b979-af4e7e7f6c8c" providerId="AD" clId="Web-{7B8FE579-4299-2920-DF48-08ED0855FE0E}" dt="2025-08-18T03:39:07.839" v="3823" actId="20577"/>
          <ac:spMkLst>
            <pc:docMk/>
            <pc:sldMk cId="1506433675" sldId="267"/>
            <ac:spMk id="2" creationId="{D8E6E8E8-0E2D-E21C-E970-BBF6B33FC4A9}"/>
          </ac:spMkLst>
        </pc:spChg>
        <pc:spChg chg="mod">
          <ac:chgData name="Pabich, Laura D." userId="S::laura.pabich@unitypoint.org::3b17b276-6329-4fdc-b979-af4e7e7f6c8c" providerId="AD" clId="Web-{7B8FE579-4299-2920-DF48-08ED0855FE0E}" dt="2025-08-18T03:41:49.662" v="4019" actId="20577"/>
          <ac:spMkLst>
            <pc:docMk/>
            <pc:sldMk cId="1506433675" sldId="267"/>
            <ac:spMk id="3" creationId="{8DDBE461-663C-EA38-0C99-E5BF095BE46A}"/>
          </ac:spMkLst>
        </pc:spChg>
      </pc:sldChg>
      <pc:sldChg chg="modSp ord">
        <pc:chgData name="Pabich, Laura D." userId="S::laura.pabich@unitypoint.org::3b17b276-6329-4fdc-b979-af4e7e7f6c8c" providerId="AD" clId="Web-{7B8FE579-4299-2920-DF48-08ED0855FE0E}" dt="2025-08-18T03:00:13.278" v="1499" actId="20577"/>
        <pc:sldMkLst>
          <pc:docMk/>
          <pc:sldMk cId="2324662547" sldId="269"/>
        </pc:sldMkLst>
      </pc:sldChg>
      <pc:sldChg chg="modSp">
        <pc:chgData name="Pabich, Laura D." userId="S::laura.pabich@unitypoint.org::3b17b276-6329-4fdc-b979-af4e7e7f6c8c" providerId="AD" clId="Web-{7B8FE579-4299-2920-DF48-08ED0855FE0E}" dt="2025-08-18T03:09:50.504" v="1832" actId="20577"/>
        <pc:sldMkLst>
          <pc:docMk/>
          <pc:sldMk cId="3617670619" sldId="273"/>
        </pc:sldMkLst>
        <pc:spChg chg="mod">
          <ac:chgData name="Pabich, Laura D." userId="S::laura.pabich@unitypoint.org::3b17b276-6329-4fdc-b979-af4e7e7f6c8c" providerId="AD" clId="Web-{7B8FE579-4299-2920-DF48-08ED0855FE0E}" dt="2025-08-18T03:09:50.504" v="1832" actId="20577"/>
          <ac:spMkLst>
            <pc:docMk/>
            <pc:sldMk cId="3617670619" sldId="273"/>
            <ac:spMk id="3" creationId="{5441726E-3D1B-F5E5-FCF8-8AC52F4E3D08}"/>
          </ac:spMkLst>
        </pc:spChg>
      </pc:sldChg>
      <pc:sldChg chg="modSp">
        <pc:chgData name="Pabich, Laura D." userId="S::laura.pabich@unitypoint.org::3b17b276-6329-4fdc-b979-af4e7e7f6c8c" providerId="AD" clId="Web-{7B8FE579-4299-2920-DF48-08ED0855FE0E}" dt="2025-08-18T02:43:49.321" v="1230" actId="20577"/>
        <pc:sldMkLst>
          <pc:docMk/>
          <pc:sldMk cId="950680978" sldId="280"/>
        </pc:sldMkLst>
      </pc:sldChg>
      <pc:sldChg chg="modSp">
        <pc:chgData name="Pabich, Laura D." userId="S::laura.pabich@unitypoint.org::3b17b276-6329-4fdc-b979-af4e7e7f6c8c" providerId="AD" clId="Web-{7B8FE579-4299-2920-DF48-08ED0855FE0E}" dt="2025-08-18T03:18:06.991" v="2366" actId="20577"/>
        <pc:sldMkLst>
          <pc:docMk/>
          <pc:sldMk cId="3254439141" sldId="282"/>
        </pc:sldMkLst>
        <pc:spChg chg="mod">
          <ac:chgData name="Pabich, Laura D." userId="S::laura.pabich@unitypoint.org::3b17b276-6329-4fdc-b979-af4e7e7f6c8c" providerId="AD" clId="Web-{7B8FE579-4299-2920-DF48-08ED0855FE0E}" dt="2025-08-18T03:18:06.991" v="2366" actId="20577"/>
          <ac:spMkLst>
            <pc:docMk/>
            <pc:sldMk cId="3254439141" sldId="282"/>
            <ac:spMk id="3" creationId="{B7D2017E-EF26-C5B8-E0DA-5DF1DD11C35D}"/>
          </ac:spMkLst>
        </pc:spChg>
      </pc:sldChg>
      <pc:sldChg chg="modSp">
        <pc:chgData name="Pabich, Laura D." userId="S::laura.pabich@unitypoint.org::3b17b276-6329-4fdc-b979-af4e7e7f6c8c" providerId="AD" clId="Web-{7B8FE579-4299-2920-DF48-08ED0855FE0E}" dt="2025-08-18T02:19:47.078" v="538" actId="20577"/>
        <pc:sldMkLst>
          <pc:docMk/>
          <pc:sldMk cId="4226490841" sldId="284"/>
        </pc:sldMkLst>
      </pc:sldChg>
      <pc:sldChg chg="modSp new">
        <pc:chgData name="Pabich, Laura D." userId="S::laura.pabich@unitypoint.org::3b17b276-6329-4fdc-b979-af4e7e7f6c8c" providerId="AD" clId="Web-{7B8FE579-4299-2920-DF48-08ED0855FE0E}" dt="2025-08-18T02:21:28.538" v="727" actId="20577"/>
        <pc:sldMkLst>
          <pc:docMk/>
          <pc:sldMk cId="789100581" sldId="285"/>
        </pc:sldMkLst>
        <pc:spChg chg="mod">
          <ac:chgData name="Pabich, Laura D." userId="S::laura.pabich@unitypoint.org::3b17b276-6329-4fdc-b979-af4e7e7f6c8c" providerId="AD" clId="Web-{7B8FE579-4299-2920-DF48-08ED0855FE0E}" dt="2025-08-18T02:14:40.773" v="317" actId="20577"/>
          <ac:spMkLst>
            <pc:docMk/>
            <pc:sldMk cId="789100581" sldId="285"/>
            <ac:spMk id="2" creationId="{149253B6-A0AA-4985-AE75-D182602E0DA8}"/>
          </ac:spMkLst>
        </pc:spChg>
        <pc:spChg chg="mod">
          <ac:chgData name="Pabich, Laura D." userId="S::laura.pabich@unitypoint.org::3b17b276-6329-4fdc-b979-af4e7e7f6c8c" providerId="AD" clId="Web-{7B8FE579-4299-2920-DF48-08ED0855FE0E}" dt="2025-08-18T02:21:28.538" v="727" actId="20577"/>
          <ac:spMkLst>
            <pc:docMk/>
            <pc:sldMk cId="789100581" sldId="285"/>
            <ac:spMk id="3" creationId="{C1814111-F97B-CB06-DAC9-66B4CBC85005}"/>
          </ac:spMkLst>
        </pc:spChg>
      </pc:sldChg>
      <pc:sldChg chg="modSp new">
        <pc:chgData name="Pabich, Laura D." userId="S::laura.pabich@unitypoint.org::3b17b276-6329-4fdc-b979-af4e7e7f6c8c" providerId="AD" clId="Web-{7B8FE579-4299-2920-DF48-08ED0855FE0E}" dt="2025-08-18T02:28:53.037" v="1005" actId="20577"/>
        <pc:sldMkLst>
          <pc:docMk/>
          <pc:sldMk cId="1314160022" sldId="286"/>
        </pc:sldMkLst>
        <pc:spChg chg="mod">
          <ac:chgData name="Pabich, Laura D." userId="S::laura.pabich@unitypoint.org::3b17b276-6329-4fdc-b979-af4e7e7f6c8c" providerId="AD" clId="Web-{7B8FE579-4299-2920-DF48-08ED0855FE0E}" dt="2025-08-18T02:19:53.782" v="550" actId="20577"/>
          <ac:spMkLst>
            <pc:docMk/>
            <pc:sldMk cId="1314160022" sldId="286"/>
            <ac:spMk id="2" creationId="{4B59FF3E-8986-3B55-1D63-43F4E3A2FE39}"/>
          </ac:spMkLst>
        </pc:spChg>
      </pc:sldChg>
      <pc:sldChg chg="addSp delSp modSp new mod ord modClrScheme chgLayout">
        <pc:chgData name="Pabich, Laura D." userId="S::laura.pabich@unitypoint.org::3b17b276-6329-4fdc-b979-af4e7e7f6c8c" providerId="AD" clId="Web-{7B8FE579-4299-2920-DF48-08ED0855FE0E}" dt="2025-08-18T02:31:00.108" v="1027"/>
        <pc:sldMkLst>
          <pc:docMk/>
          <pc:sldMk cId="2905973356" sldId="287"/>
        </pc:sldMkLst>
      </pc:sldChg>
      <pc:sldChg chg="modSp new">
        <pc:chgData name="Pabich, Laura D." userId="S::laura.pabich@unitypoint.org::3b17b276-6329-4fdc-b979-af4e7e7f6c8c" providerId="AD" clId="Web-{7B8FE579-4299-2920-DF48-08ED0855FE0E}" dt="2025-08-18T03:36:49.611" v="3531" actId="20577"/>
        <pc:sldMkLst>
          <pc:docMk/>
          <pc:sldMk cId="3391350101" sldId="288"/>
        </pc:sldMkLst>
        <pc:spChg chg="mod">
          <ac:chgData name="Pabich, Laura D." userId="S::laura.pabich@unitypoint.org::3b17b276-6329-4fdc-b979-af4e7e7f6c8c" providerId="AD" clId="Web-{7B8FE579-4299-2920-DF48-08ED0855FE0E}" dt="2025-08-18T03:24:47.899" v="2757" actId="20577"/>
          <ac:spMkLst>
            <pc:docMk/>
            <pc:sldMk cId="3391350101" sldId="288"/>
            <ac:spMk id="2" creationId="{2BB1A6CF-2BA4-66B0-14F1-B5A3998B766F}"/>
          </ac:spMkLst>
        </pc:spChg>
      </pc:sldChg>
      <pc:sldChg chg="modSp new">
        <pc:chgData name="Pabich, Laura D." userId="S::laura.pabich@unitypoint.org::3b17b276-6329-4fdc-b979-af4e7e7f6c8c" providerId="AD" clId="Web-{7B8FE579-4299-2920-DF48-08ED0855FE0E}" dt="2025-08-18T02:36:16.103" v="1214" actId="20577"/>
        <pc:sldMkLst>
          <pc:docMk/>
          <pc:sldMk cId="912742085" sldId="289"/>
        </pc:sldMkLst>
        <pc:spChg chg="mod">
          <ac:chgData name="Pabich, Laura D." userId="S::laura.pabich@unitypoint.org::3b17b276-6329-4fdc-b979-af4e7e7f6c8c" providerId="AD" clId="Web-{7B8FE579-4299-2920-DF48-08ED0855FE0E}" dt="2025-08-18T02:36:16.103" v="1214" actId="20577"/>
          <ac:spMkLst>
            <pc:docMk/>
            <pc:sldMk cId="912742085" sldId="289"/>
            <ac:spMk id="2" creationId="{22F248DB-14E6-B4E6-2540-910B7E63DB95}"/>
          </ac:spMkLst>
        </pc:spChg>
      </pc:sldChg>
      <pc:sldChg chg="modSp new">
        <pc:chgData name="Pabich, Laura D." userId="S::laura.pabich@unitypoint.org::3b17b276-6329-4fdc-b979-af4e7e7f6c8c" providerId="AD" clId="Web-{7B8FE579-4299-2920-DF48-08ED0855FE0E}" dt="2025-08-18T02:59:43.542" v="1492" actId="20577"/>
        <pc:sldMkLst>
          <pc:docMk/>
          <pc:sldMk cId="3000473675" sldId="290"/>
        </pc:sldMkLst>
        <pc:spChg chg="mod">
          <ac:chgData name="Pabich, Laura D." userId="S::laura.pabich@unitypoint.org::3b17b276-6329-4fdc-b979-af4e7e7f6c8c" providerId="AD" clId="Web-{7B8FE579-4299-2920-DF48-08ED0855FE0E}" dt="2025-08-18T02:44:13.495" v="1234" actId="20577"/>
          <ac:spMkLst>
            <pc:docMk/>
            <pc:sldMk cId="3000473675" sldId="290"/>
            <ac:spMk id="2" creationId="{A463A90C-1C79-D2B7-20FE-60A60998C507}"/>
          </ac:spMkLst>
        </pc:spChg>
        <pc:spChg chg="mod">
          <ac:chgData name="Pabich, Laura D." userId="S::laura.pabich@unitypoint.org::3b17b276-6329-4fdc-b979-af4e7e7f6c8c" providerId="AD" clId="Web-{7B8FE579-4299-2920-DF48-08ED0855FE0E}" dt="2025-08-18T02:59:43.542" v="1492" actId="20577"/>
          <ac:spMkLst>
            <pc:docMk/>
            <pc:sldMk cId="3000473675" sldId="290"/>
            <ac:spMk id="3" creationId="{9E901920-0742-D67B-1275-9720B44BA917}"/>
          </ac:spMkLst>
        </pc:spChg>
      </pc:sldChg>
      <pc:sldChg chg="modSp new">
        <pc:chgData name="Pabich, Laura D." userId="S::laura.pabich@unitypoint.org::3b17b276-6329-4fdc-b979-af4e7e7f6c8c" providerId="AD" clId="Web-{7B8FE579-4299-2920-DF48-08ED0855FE0E}" dt="2025-08-18T03:06:29.678" v="1733" actId="20577"/>
        <pc:sldMkLst>
          <pc:docMk/>
          <pc:sldMk cId="1172240613" sldId="291"/>
        </pc:sldMkLst>
      </pc:sldChg>
      <pc:sldChg chg="modSp new">
        <pc:chgData name="Pabich, Laura D." userId="S::laura.pabich@unitypoint.org::3b17b276-6329-4fdc-b979-af4e7e7f6c8c" providerId="AD" clId="Web-{7B8FE579-4299-2920-DF48-08ED0855FE0E}" dt="2025-08-18T03:03:13.165" v="1574" actId="20577"/>
        <pc:sldMkLst>
          <pc:docMk/>
          <pc:sldMk cId="813979234" sldId="292"/>
        </pc:sldMkLst>
        <pc:spChg chg="mod">
          <ac:chgData name="Pabich, Laura D." userId="S::laura.pabich@unitypoint.org::3b17b276-6329-4fdc-b979-af4e7e7f6c8c" providerId="AD" clId="Web-{7B8FE579-4299-2920-DF48-08ED0855FE0E}" dt="2025-08-18T03:03:13.165" v="1574" actId="20577"/>
          <ac:spMkLst>
            <pc:docMk/>
            <pc:sldMk cId="813979234" sldId="292"/>
            <ac:spMk id="3" creationId="{0E89A8AC-F69A-840C-B205-A0DB2600845F}"/>
          </ac:spMkLst>
        </pc:spChg>
      </pc:sldChg>
      <pc:sldChg chg="modSp new">
        <pc:chgData name="Pabich, Laura D." userId="S::laura.pabich@unitypoint.org::3b17b276-6329-4fdc-b979-af4e7e7f6c8c" providerId="AD" clId="Web-{7B8FE579-4299-2920-DF48-08ED0855FE0E}" dt="2025-08-18T04:08:49.772" v="4716" actId="20577"/>
        <pc:sldMkLst>
          <pc:docMk/>
          <pc:sldMk cId="365331372" sldId="293"/>
        </pc:sldMkLst>
        <pc:spChg chg="mod">
          <ac:chgData name="Pabich, Laura D." userId="S::laura.pabich@unitypoint.org::3b17b276-6329-4fdc-b979-af4e7e7f6c8c" providerId="AD" clId="Web-{7B8FE579-4299-2920-DF48-08ED0855FE0E}" dt="2025-08-18T03:06:39.179" v="1744" actId="20577"/>
          <ac:spMkLst>
            <pc:docMk/>
            <pc:sldMk cId="365331372" sldId="293"/>
            <ac:spMk id="2" creationId="{135F8CF2-6062-10CF-02C1-878CFB0CA876}"/>
          </ac:spMkLst>
        </pc:spChg>
      </pc:sldChg>
      <pc:sldChg chg="modSp new">
        <pc:chgData name="Pabich, Laura D." userId="S::laura.pabich@unitypoint.org::3b17b276-6329-4fdc-b979-af4e7e7f6c8c" providerId="AD" clId="Web-{7B8FE579-4299-2920-DF48-08ED0855FE0E}" dt="2025-08-18T03:13:17.784" v="2194" actId="20577"/>
        <pc:sldMkLst>
          <pc:docMk/>
          <pc:sldMk cId="1447175445" sldId="294"/>
        </pc:sldMkLst>
        <pc:spChg chg="mod">
          <ac:chgData name="Pabich, Laura D." userId="S::laura.pabich@unitypoint.org::3b17b276-6329-4fdc-b979-af4e7e7f6c8c" providerId="AD" clId="Web-{7B8FE579-4299-2920-DF48-08ED0855FE0E}" dt="2025-08-18T03:10:10.115" v="1845" actId="20577"/>
          <ac:spMkLst>
            <pc:docMk/>
            <pc:sldMk cId="1447175445" sldId="294"/>
            <ac:spMk id="2" creationId="{6B08869A-5088-4A94-3CC3-1A3026BC214E}"/>
          </ac:spMkLst>
        </pc:spChg>
      </pc:sldChg>
      <pc:sldChg chg="modSp new">
        <pc:chgData name="Pabich, Laura D." userId="S::laura.pabich@unitypoint.org::3b17b276-6329-4fdc-b979-af4e7e7f6c8c" providerId="AD" clId="Web-{7B8FE579-4299-2920-DF48-08ED0855FE0E}" dt="2025-08-18T03:15:37.090" v="2261" actId="20577"/>
        <pc:sldMkLst>
          <pc:docMk/>
          <pc:sldMk cId="617237027" sldId="295"/>
        </pc:sldMkLst>
      </pc:sldChg>
      <pc:sldChg chg="modSp new">
        <pc:chgData name="Pabich, Laura D." userId="S::laura.pabich@unitypoint.org::3b17b276-6329-4fdc-b979-af4e7e7f6c8c" providerId="AD" clId="Web-{7B8FE579-4299-2920-DF48-08ED0855FE0E}" dt="2025-08-18T03:20:42.632" v="2533" actId="20577"/>
        <pc:sldMkLst>
          <pc:docMk/>
          <pc:sldMk cId="3986228922" sldId="296"/>
        </pc:sldMkLst>
        <pc:spChg chg="mod">
          <ac:chgData name="Pabich, Laura D." userId="S::laura.pabich@unitypoint.org::3b17b276-6329-4fdc-b979-af4e7e7f6c8c" providerId="AD" clId="Web-{7B8FE579-4299-2920-DF48-08ED0855FE0E}" dt="2025-08-18T03:18:02.037" v="2364" actId="20577"/>
          <ac:spMkLst>
            <pc:docMk/>
            <pc:sldMk cId="3986228922" sldId="296"/>
            <ac:spMk id="2" creationId="{4CB8A68A-105E-E8C0-9BDC-748A04CB5081}"/>
          </ac:spMkLst>
        </pc:spChg>
        <pc:spChg chg="mod">
          <ac:chgData name="Pabich, Laura D." userId="S::laura.pabich@unitypoint.org::3b17b276-6329-4fdc-b979-af4e7e7f6c8c" providerId="AD" clId="Web-{7B8FE579-4299-2920-DF48-08ED0855FE0E}" dt="2025-08-18T03:20:42.632" v="2533" actId="20577"/>
          <ac:spMkLst>
            <pc:docMk/>
            <pc:sldMk cId="3986228922" sldId="296"/>
            <ac:spMk id="3" creationId="{F83DA046-6A65-D1A9-4EB5-97F543EB019A}"/>
          </ac:spMkLst>
        </pc:spChg>
      </pc:sldChg>
      <pc:sldChg chg="modSp new">
        <pc:chgData name="Pabich, Laura D." userId="S::laura.pabich@unitypoint.org::3b17b276-6329-4fdc-b979-af4e7e7f6c8c" providerId="AD" clId="Web-{7B8FE579-4299-2920-DF48-08ED0855FE0E}" dt="2025-08-18T03:28:09.021" v="3154" actId="20577"/>
        <pc:sldMkLst>
          <pc:docMk/>
          <pc:sldMk cId="2954523493" sldId="297"/>
        </pc:sldMkLst>
        <pc:spChg chg="mod">
          <ac:chgData name="Pabich, Laura D." userId="S::laura.pabich@unitypoint.org::3b17b276-6329-4fdc-b979-af4e7e7f6c8c" providerId="AD" clId="Web-{7B8FE579-4299-2920-DF48-08ED0855FE0E}" dt="2025-08-18T03:24:42.273" v="2751" actId="20577"/>
          <ac:spMkLst>
            <pc:docMk/>
            <pc:sldMk cId="2954523493" sldId="297"/>
            <ac:spMk id="2" creationId="{65DD0A03-0F15-F59A-000D-E8CCA2C41BC3}"/>
          </ac:spMkLst>
        </pc:spChg>
      </pc:sldChg>
      <pc:sldChg chg="modSp new">
        <pc:chgData name="Pabich, Laura D." userId="S::laura.pabich@unitypoint.org::3b17b276-6329-4fdc-b979-af4e7e7f6c8c" providerId="AD" clId="Web-{7B8FE579-4299-2920-DF48-08ED0855FE0E}" dt="2025-08-18T03:30:40.844" v="3385" actId="20577"/>
        <pc:sldMkLst>
          <pc:docMk/>
          <pc:sldMk cId="3642249215" sldId="298"/>
        </pc:sldMkLst>
      </pc:sldChg>
      <pc:sldChg chg="modSp new">
        <pc:chgData name="Pabich, Laura D." userId="S::laura.pabich@unitypoint.org::3b17b276-6329-4fdc-b979-af4e7e7f6c8c" providerId="AD" clId="Web-{7B8FE579-4299-2920-DF48-08ED0855FE0E}" dt="2025-08-18T03:35:55.717" v="3482" actId="20577"/>
        <pc:sldMkLst>
          <pc:docMk/>
          <pc:sldMk cId="21025712" sldId="299"/>
        </pc:sldMkLst>
      </pc:sldChg>
      <pc:sldChg chg="modSp new">
        <pc:chgData name="Pabich, Laura D." userId="S::laura.pabich@unitypoint.org::3b17b276-6329-4fdc-b979-af4e7e7f6c8c" providerId="AD" clId="Web-{7B8FE579-4299-2920-DF48-08ED0855FE0E}" dt="2025-08-18T03:49:07.848" v="4348" actId="20577"/>
        <pc:sldMkLst>
          <pc:docMk/>
          <pc:sldMk cId="95223197" sldId="300"/>
        </pc:sldMkLst>
        <pc:spChg chg="mod">
          <ac:chgData name="Pabich, Laura D." userId="S::laura.pabich@unitypoint.org::3b17b276-6329-4fdc-b979-af4e7e7f6c8c" providerId="AD" clId="Web-{7B8FE579-4299-2920-DF48-08ED0855FE0E}" dt="2025-08-18T03:41:58.366" v="4026" actId="20577"/>
          <ac:spMkLst>
            <pc:docMk/>
            <pc:sldMk cId="95223197" sldId="300"/>
            <ac:spMk id="2" creationId="{1E33BF93-6DC6-9295-F1D0-D17633794926}"/>
          </ac:spMkLst>
        </pc:spChg>
      </pc:sldChg>
      <pc:sldChg chg="addSp delSp modSp new del mod modClrScheme chgLayout">
        <pc:chgData name="Pabich, Laura D." userId="S::laura.pabich@unitypoint.org::3b17b276-6329-4fdc-b979-af4e7e7f6c8c" providerId="AD" clId="Web-{7B8FE579-4299-2920-DF48-08ED0855FE0E}" dt="2025-08-18T03:58:53.419" v="4397"/>
        <pc:sldMkLst>
          <pc:docMk/>
          <pc:sldMk cId="3150372141" sldId="301"/>
        </pc:sldMkLst>
      </pc:sldChg>
      <pc:sldChg chg="addSp delSp modSp new mod setBg">
        <pc:chgData name="Pabich, Laura D." userId="S::laura.pabich@unitypoint.org::3b17b276-6329-4fdc-b979-af4e7e7f6c8c" providerId="AD" clId="Web-{7B8FE579-4299-2920-DF48-08ED0855FE0E}" dt="2025-08-18T03:58:16.588" v="4396"/>
        <pc:sldMkLst>
          <pc:docMk/>
          <pc:sldMk cId="228344770" sldId="302"/>
        </pc:sldMkLst>
      </pc:sldChg>
      <pc:sldChg chg="addSp modSp new mod setBg">
        <pc:chgData name="Pabich, Laura D." userId="S::laura.pabich@unitypoint.org::3b17b276-6329-4fdc-b979-af4e7e7f6c8c" providerId="AD" clId="Web-{7B8FE579-4299-2920-DF48-08ED0855FE0E}" dt="2025-08-18T03:59:33.125" v="4402"/>
        <pc:sldMkLst>
          <pc:docMk/>
          <pc:sldMk cId="3710611421" sldId="303"/>
        </pc:sldMkLst>
        <pc:picChg chg="add mod">
          <ac:chgData name="Pabich, Laura D." userId="S::laura.pabich@unitypoint.org::3b17b276-6329-4fdc-b979-af4e7e7f6c8c" providerId="AD" clId="Web-{7B8FE579-4299-2920-DF48-08ED0855FE0E}" dt="2025-08-18T03:59:33.125" v="4402"/>
          <ac:picMkLst>
            <pc:docMk/>
            <pc:sldMk cId="3710611421" sldId="303"/>
            <ac:picMk id="2" creationId="{B8A36CD4-1D9E-22A7-F095-D7AF6BEA34C7}"/>
          </ac:picMkLst>
        </pc:picChg>
      </pc:sldChg>
    </pc:docChg>
  </pc:docChgLst>
  <pc:docChgLst>
    <pc:chgData name="Pabich, Laura D." userId="S::laura.pabich@unitypoint.org::3b17b276-6329-4fdc-b979-af4e7e7f6c8c" providerId="AD" clId="Web-{C59134E1-BD44-8C17-8F2B-A2570FD94996}"/>
    <pc:docChg chg="modSld">
      <pc:chgData name="Pabich, Laura D." userId="S::laura.pabich@unitypoint.org::3b17b276-6329-4fdc-b979-af4e7e7f6c8c" providerId="AD" clId="Web-{C59134E1-BD44-8C17-8F2B-A2570FD94996}" dt="2025-09-16T18:36:39.195" v="21" actId="20577"/>
      <pc:docMkLst>
        <pc:docMk/>
      </pc:docMkLst>
      <pc:sldChg chg="modSp">
        <pc:chgData name="Pabich, Laura D." userId="S::laura.pabich@unitypoint.org::3b17b276-6329-4fdc-b979-af4e7e7f6c8c" providerId="AD" clId="Web-{C59134E1-BD44-8C17-8F2B-A2570FD94996}" dt="2025-09-16T18:30:05.056" v="4" actId="20577"/>
        <pc:sldMkLst>
          <pc:docMk/>
          <pc:sldMk cId="1506433675" sldId="267"/>
        </pc:sldMkLst>
        <pc:spChg chg="mod">
          <ac:chgData name="Pabich, Laura D." userId="S::laura.pabich@unitypoint.org::3b17b276-6329-4fdc-b979-af4e7e7f6c8c" providerId="AD" clId="Web-{C59134E1-BD44-8C17-8F2B-A2570FD94996}" dt="2025-09-16T18:30:05.056" v="4" actId="20577"/>
          <ac:spMkLst>
            <pc:docMk/>
            <pc:sldMk cId="1506433675" sldId="267"/>
            <ac:spMk id="3" creationId="{8DDBE461-663C-EA38-0C99-E5BF095BE46A}"/>
          </ac:spMkLst>
        </pc:spChg>
      </pc:sldChg>
      <pc:sldChg chg="modSp">
        <pc:chgData name="Pabich, Laura D." userId="S::laura.pabich@unitypoint.org::3b17b276-6329-4fdc-b979-af4e7e7f6c8c" providerId="AD" clId="Web-{C59134E1-BD44-8C17-8F2B-A2570FD94996}" dt="2025-09-16T18:35:44.897" v="6" actId="14100"/>
        <pc:sldMkLst>
          <pc:docMk/>
          <pc:sldMk cId="912742085" sldId="289"/>
        </pc:sldMkLst>
        <pc:graphicFrameChg chg="mod">
          <ac:chgData name="Pabich, Laura D." userId="S::laura.pabich@unitypoint.org::3b17b276-6329-4fdc-b979-af4e7e7f6c8c" providerId="AD" clId="Web-{C59134E1-BD44-8C17-8F2B-A2570FD94996}" dt="2025-09-16T18:35:44.897" v="6" actId="14100"/>
          <ac:graphicFrameMkLst>
            <pc:docMk/>
            <pc:sldMk cId="912742085" sldId="289"/>
            <ac:graphicFrameMk id="6" creationId="{B45AA15E-A413-2203-AE75-7AD38C08D55F}"/>
          </ac:graphicFrameMkLst>
        </pc:graphicFrameChg>
      </pc:sldChg>
      <pc:sldChg chg="modSp">
        <pc:chgData name="Pabich, Laura D." userId="S::laura.pabich@unitypoint.org::3b17b276-6329-4fdc-b979-af4e7e7f6c8c" providerId="AD" clId="Web-{C59134E1-BD44-8C17-8F2B-A2570FD94996}" dt="2025-09-16T18:25:09.107" v="2" actId="20577"/>
        <pc:sldMkLst>
          <pc:docMk/>
          <pc:sldMk cId="1447175445" sldId="294"/>
        </pc:sldMkLst>
        <pc:graphicFrameChg chg="modGraphic">
          <ac:chgData name="Pabich, Laura D." userId="S::laura.pabich@unitypoint.org::3b17b276-6329-4fdc-b979-af4e7e7f6c8c" providerId="AD" clId="Web-{C59134E1-BD44-8C17-8F2B-A2570FD94996}" dt="2025-09-16T18:25:09.107" v="2" actId="20577"/>
          <ac:graphicFrameMkLst>
            <pc:docMk/>
            <pc:sldMk cId="1447175445" sldId="294"/>
            <ac:graphicFrameMk id="8" creationId="{B0AC96A7-FF42-C2E3-6CB1-A78D6158BE64}"/>
          </ac:graphicFrameMkLst>
        </pc:graphicFrameChg>
      </pc:sldChg>
      <pc:sldChg chg="modSp">
        <pc:chgData name="Pabich, Laura D." userId="S::laura.pabich@unitypoint.org::3b17b276-6329-4fdc-b979-af4e7e7f6c8c" providerId="AD" clId="Web-{C59134E1-BD44-8C17-8F2B-A2570FD94996}" dt="2025-09-16T18:30:29.792" v="5" actId="1076"/>
        <pc:sldMkLst>
          <pc:docMk/>
          <pc:sldMk cId="2954523493" sldId="297"/>
        </pc:sldMkLst>
        <pc:spChg chg="mod">
          <ac:chgData name="Pabich, Laura D." userId="S::laura.pabich@unitypoint.org::3b17b276-6329-4fdc-b979-af4e7e7f6c8c" providerId="AD" clId="Web-{C59134E1-BD44-8C17-8F2B-A2570FD94996}" dt="2025-09-16T18:30:29.792" v="5" actId="1076"/>
          <ac:spMkLst>
            <pc:docMk/>
            <pc:sldMk cId="2954523493" sldId="297"/>
            <ac:spMk id="5" creationId="{2E986FD3-2BB4-E501-E4BF-5C4FA00370FA}"/>
          </ac:spMkLst>
        </pc:spChg>
      </pc:sldChg>
      <pc:sldChg chg="modSp">
        <pc:chgData name="Pabich, Laura D." userId="S::laura.pabich@unitypoint.org::3b17b276-6329-4fdc-b979-af4e7e7f6c8c" providerId="AD" clId="Web-{C59134E1-BD44-8C17-8F2B-A2570FD94996}" dt="2025-09-16T18:36:03.445" v="11" actId="14100"/>
        <pc:sldMkLst>
          <pc:docMk/>
          <pc:sldMk cId="939739019" sldId="317"/>
        </pc:sldMkLst>
        <pc:graphicFrameChg chg="mod">
          <ac:chgData name="Pabich, Laura D." userId="S::laura.pabich@unitypoint.org::3b17b276-6329-4fdc-b979-af4e7e7f6c8c" providerId="AD" clId="Web-{C59134E1-BD44-8C17-8F2B-A2570FD94996}" dt="2025-09-16T18:36:03.445" v="11" actId="14100"/>
          <ac:graphicFrameMkLst>
            <pc:docMk/>
            <pc:sldMk cId="939739019" sldId="317"/>
            <ac:graphicFrameMk id="21" creationId="{B4C4DC76-55A8-7C1C-D88F-7F13C98B6A95}"/>
          </ac:graphicFrameMkLst>
        </pc:graphicFrameChg>
      </pc:sldChg>
      <pc:sldChg chg="modSp">
        <pc:chgData name="Pabich, Laura D." userId="S::laura.pabich@unitypoint.org::3b17b276-6329-4fdc-b979-af4e7e7f6c8c" providerId="AD" clId="Web-{C59134E1-BD44-8C17-8F2B-A2570FD94996}" dt="2025-09-16T18:36:12.757" v="13" actId="14100"/>
        <pc:sldMkLst>
          <pc:docMk/>
          <pc:sldMk cId="2001177802" sldId="326"/>
        </pc:sldMkLst>
        <pc:graphicFrameChg chg="mod">
          <ac:chgData name="Pabich, Laura D." userId="S::laura.pabich@unitypoint.org::3b17b276-6329-4fdc-b979-af4e7e7f6c8c" providerId="AD" clId="Web-{C59134E1-BD44-8C17-8F2B-A2570FD94996}" dt="2025-09-16T18:36:12.757" v="13" actId="14100"/>
          <ac:graphicFrameMkLst>
            <pc:docMk/>
            <pc:sldMk cId="2001177802" sldId="326"/>
            <ac:graphicFrameMk id="7" creationId="{0F7B74A5-1610-D1A3-EA13-C2061A3F0654}"/>
          </ac:graphicFrameMkLst>
        </pc:graphicFrameChg>
      </pc:sldChg>
      <pc:sldChg chg="modSp">
        <pc:chgData name="Pabich, Laura D." userId="S::laura.pabich@unitypoint.org::3b17b276-6329-4fdc-b979-af4e7e7f6c8c" providerId="AD" clId="Web-{C59134E1-BD44-8C17-8F2B-A2570FD94996}" dt="2025-09-16T18:36:39.195" v="21" actId="20577"/>
        <pc:sldMkLst>
          <pc:docMk/>
          <pc:sldMk cId="296133644" sldId="334"/>
        </pc:sldMkLst>
        <pc:spChg chg="mod">
          <ac:chgData name="Pabich, Laura D." userId="S::laura.pabich@unitypoint.org::3b17b276-6329-4fdc-b979-af4e7e7f6c8c" providerId="AD" clId="Web-{C59134E1-BD44-8C17-8F2B-A2570FD94996}" dt="2025-09-16T18:36:39.195" v="21" actId="20577"/>
          <ac:spMkLst>
            <pc:docMk/>
            <pc:sldMk cId="296133644" sldId="334"/>
            <ac:spMk id="3" creationId="{7148E340-67E0-975A-2F43-09C231A70C23}"/>
          </ac:spMkLst>
        </pc:spChg>
      </pc:sldChg>
    </pc:docChg>
  </pc:docChgLst>
  <pc:docChgLst>
    <pc:chgData name="Pabich, Laura D." userId="S::laura.pabich@unitypoint.org::3b17b276-6329-4fdc-b979-af4e7e7f6c8c" providerId="AD" clId="Web-{2E627D2E-CA02-CA3A-0DCB-9A225755642F}"/>
    <pc:docChg chg="addSld delSld modSld sldOrd">
      <pc:chgData name="Pabich, Laura D." userId="S::laura.pabich@unitypoint.org::3b17b276-6329-4fdc-b979-af4e7e7f6c8c" providerId="AD" clId="Web-{2E627D2E-CA02-CA3A-0DCB-9A225755642F}" dt="2025-08-24T02:10:39.040" v="3056" actId="20577"/>
      <pc:docMkLst>
        <pc:docMk/>
      </pc:docMkLst>
      <pc:sldChg chg="modSp">
        <pc:chgData name="Pabich, Laura D." userId="S::laura.pabich@unitypoint.org::3b17b276-6329-4fdc-b979-af4e7e7f6c8c" providerId="AD" clId="Web-{2E627D2E-CA02-CA3A-0DCB-9A225755642F}" dt="2025-08-24T01:41:44.781" v="1850" actId="20577"/>
        <pc:sldMkLst>
          <pc:docMk/>
          <pc:sldMk cId="2632971879" sldId="260"/>
        </pc:sldMkLst>
      </pc:sldChg>
      <pc:sldChg chg="modSp">
        <pc:chgData name="Pabich, Laura D." userId="S::laura.pabich@unitypoint.org::3b17b276-6329-4fdc-b979-af4e7e7f6c8c" providerId="AD" clId="Web-{2E627D2E-CA02-CA3A-0DCB-9A225755642F}" dt="2025-08-24T01:58:29.895" v="2427" actId="20577"/>
        <pc:sldMkLst>
          <pc:docMk/>
          <pc:sldMk cId="3127728695" sldId="262"/>
        </pc:sldMkLst>
        <pc:spChg chg="mod">
          <ac:chgData name="Pabich, Laura D." userId="S::laura.pabich@unitypoint.org::3b17b276-6329-4fdc-b979-af4e7e7f6c8c" providerId="AD" clId="Web-{2E627D2E-CA02-CA3A-0DCB-9A225755642F}" dt="2025-08-24T01:56:48.284" v="2409" actId="20577"/>
          <ac:spMkLst>
            <pc:docMk/>
            <pc:sldMk cId="3127728695" sldId="262"/>
            <ac:spMk id="2" creationId="{B168324C-5D14-2330-F8ED-212DE68A4008}"/>
          </ac:spMkLst>
        </pc:spChg>
        <pc:spChg chg="mod">
          <ac:chgData name="Pabich, Laura D." userId="S::laura.pabich@unitypoint.org::3b17b276-6329-4fdc-b979-af4e7e7f6c8c" providerId="AD" clId="Web-{2E627D2E-CA02-CA3A-0DCB-9A225755642F}" dt="2025-08-24T01:58:29.895" v="2427" actId="20577"/>
          <ac:spMkLst>
            <pc:docMk/>
            <pc:sldMk cId="3127728695" sldId="262"/>
            <ac:spMk id="3" creationId="{4EE3E295-8174-33E4-DE81-D46F8ABA7F04}"/>
          </ac:spMkLst>
        </pc:spChg>
      </pc:sldChg>
      <pc:sldChg chg="modSp">
        <pc:chgData name="Pabich, Laura D." userId="S::laura.pabich@unitypoint.org::3b17b276-6329-4fdc-b979-af4e7e7f6c8c" providerId="AD" clId="Web-{2E627D2E-CA02-CA3A-0DCB-9A225755642F}" dt="2025-08-24T00:40:46.027" v="146" actId="20577"/>
        <pc:sldMkLst>
          <pc:docMk/>
          <pc:sldMk cId="3694356667" sldId="263"/>
        </pc:sldMkLst>
      </pc:sldChg>
      <pc:sldChg chg="modSp del">
        <pc:chgData name="Pabich, Laura D." userId="S::laura.pabich@unitypoint.org::3b17b276-6329-4fdc-b979-af4e7e7f6c8c" providerId="AD" clId="Web-{2E627D2E-CA02-CA3A-0DCB-9A225755642F}" dt="2025-08-24T01:57:12.956" v="2414"/>
        <pc:sldMkLst>
          <pc:docMk/>
          <pc:sldMk cId="3126021882" sldId="266"/>
        </pc:sldMkLst>
      </pc:sldChg>
      <pc:sldChg chg="modSp">
        <pc:chgData name="Pabich, Laura D." userId="S::laura.pabich@unitypoint.org::3b17b276-6329-4fdc-b979-af4e7e7f6c8c" providerId="AD" clId="Web-{2E627D2E-CA02-CA3A-0DCB-9A225755642F}" dt="2025-08-24T01:45:57.239" v="1983" actId="20577"/>
        <pc:sldMkLst>
          <pc:docMk/>
          <pc:sldMk cId="1758079826" sldId="271"/>
        </pc:sldMkLst>
      </pc:sldChg>
      <pc:sldChg chg="modSp">
        <pc:chgData name="Pabich, Laura D." userId="S::laura.pabich@unitypoint.org::3b17b276-6329-4fdc-b979-af4e7e7f6c8c" providerId="AD" clId="Web-{2E627D2E-CA02-CA3A-0DCB-9A225755642F}" dt="2025-08-24T01:45:10.598" v="1967" actId="20577"/>
        <pc:sldMkLst>
          <pc:docMk/>
          <pc:sldMk cId="3617670619" sldId="273"/>
        </pc:sldMkLst>
        <pc:spChg chg="mod">
          <ac:chgData name="Pabich, Laura D." userId="S::laura.pabich@unitypoint.org::3b17b276-6329-4fdc-b979-af4e7e7f6c8c" providerId="AD" clId="Web-{2E627D2E-CA02-CA3A-0DCB-9A225755642F}" dt="2025-08-24T01:45:10.598" v="1967" actId="20577"/>
          <ac:spMkLst>
            <pc:docMk/>
            <pc:sldMk cId="3617670619" sldId="273"/>
            <ac:spMk id="3" creationId="{5441726E-3D1B-F5E5-FCF8-8AC52F4E3D08}"/>
          </ac:spMkLst>
        </pc:spChg>
      </pc:sldChg>
      <pc:sldChg chg="modSp">
        <pc:chgData name="Pabich, Laura D." userId="S::laura.pabich@unitypoint.org::3b17b276-6329-4fdc-b979-af4e7e7f6c8c" providerId="AD" clId="Web-{2E627D2E-CA02-CA3A-0DCB-9A225755642F}" dt="2025-08-24T01:46:21.083" v="1986" actId="20577"/>
        <pc:sldMkLst>
          <pc:docMk/>
          <pc:sldMk cId="964040650" sldId="275"/>
        </pc:sldMkLst>
      </pc:sldChg>
      <pc:sldChg chg="modSp">
        <pc:chgData name="Pabich, Laura D." userId="S::laura.pabich@unitypoint.org::3b17b276-6329-4fdc-b979-af4e7e7f6c8c" providerId="AD" clId="Web-{2E627D2E-CA02-CA3A-0DCB-9A225755642F}" dt="2025-08-24T02:04:25.278" v="2827" actId="20577"/>
        <pc:sldMkLst>
          <pc:docMk/>
          <pc:sldMk cId="950680978" sldId="280"/>
        </pc:sldMkLst>
      </pc:sldChg>
      <pc:sldChg chg="modSp">
        <pc:chgData name="Pabich, Laura D." userId="S::laura.pabich@unitypoint.org::3b17b276-6329-4fdc-b979-af4e7e7f6c8c" providerId="AD" clId="Web-{2E627D2E-CA02-CA3A-0DCB-9A225755642F}" dt="2025-08-24T00:53:26.064" v="658" actId="20577"/>
        <pc:sldMkLst>
          <pc:docMk/>
          <pc:sldMk cId="3808173909" sldId="281"/>
        </pc:sldMkLst>
      </pc:sldChg>
      <pc:sldChg chg="ord">
        <pc:chgData name="Pabich, Laura D." userId="S::laura.pabich@unitypoint.org::3b17b276-6329-4fdc-b979-af4e7e7f6c8c" providerId="AD" clId="Web-{2E627D2E-CA02-CA3A-0DCB-9A225755642F}" dt="2025-08-24T01:56:15.393" v="2380"/>
        <pc:sldMkLst>
          <pc:docMk/>
          <pc:sldMk cId="912742085" sldId="289"/>
        </pc:sldMkLst>
      </pc:sldChg>
      <pc:sldChg chg="modSp">
        <pc:chgData name="Pabich, Laura D." userId="S::laura.pabich@unitypoint.org::3b17b276-6329-4fdc-b979-af4e7e7f6c8c" providerId="AD" clId="Web-{2E627D2E-CA02-CA3A-0DCB-9A225755642F}" dt="2025-08-24T01:01:07.058" v="933" actId="20577"/>
        <pc:sldMkLst>
          <pc:docMk/>
          <pc:sldMk cId="3000473675" sldId="290"/>
        </pc:sldMkLst>
        <pc:spChg chg="mod">
          <ac:chgData name="Pabich, Laura D." userId="S::laura.pabich@unitypoint.org::3b17b276-6329-4fdc-b979-af4e7e7f6c8c" providerId="AD" clId="Web-{2E627D2E-CA02-CA3A-0DCB-9A225755642F}" dt="2025-08-24T01:01:07.058" v="933" actId="20577"/>
          <ac:spMkLst>
            <pc:docMk/>
            <pc:sldMk cId="3000473675" sldId="290"/>
            <ac:spMk id="3" creationId="{9E901920-0742-D67B-1275-9720B44BA917}"/>
          </ac:spMkLst>
        </pc:spChg>
      </pc:sldChg>
      <pc:sldChg chg="modSp">
        <pc:chgData name="Pabich, Laura D." userId="S::laura.pabich@unitypoint.org::3b17b276-6329-4fdc-b979-af4e7e7f6c8c" providerId="AD" clId="Web-{2E627D2E-CA02-CA3A-0DCB-9A225755642F}" dt="2025-08-24T00:17:04.083" v="46" actId="20577"/>
        <pc:sldMkLst>
          <pc:docMk/>
          <pc:sldMk cId="1172240613" sldId="291"/>
        </pc:sldMkLst>
      </pc:sldChg>
      <pc:sldChg chg="modSp">
        <pc:chgData name="Pabich, Laura D." userId="S::laura.pabich@unitypoint.org::3b17b276-6329-4fdc-b979-af4e7e7f6c8c" providerId="AD" clId="Web-{2E627D2E-CA02-CA3A-0DCB-9A225755642F}" dt="2025-08-24T02:10:39.040" v="3056" actId="20577"/>
        <pc:sldMkLst>
          <pc:docMk/>
          <pc:sldMk cId="813979234" sldId="292"/>
        </pc:sldMkLst>
        <pc:spChg chg="mod">
          <ac:chgData name="Pabich, Laura D." userId="S::laura.pabich@unitypoint.org::3b17b276-6329-4fdc-b979-af4e7e7f6c8c" providerId="AD" clId="Web-{2E627D2E-CA02-CA3A-0DCB-9A225755642F}" dt="2025-08-24T02:10:39.040" v="3056" actId="20577"/>
          <ac:spMkLst>
            <pc:docMk/>
            <pc:sldMk cId="813979234" sldId="292"/>
            <ac:spMk id="3" creationId="{0E89A8AC-F69A-840C-B205-A0DB2600845F}"/>
          </ac:spMkLst>
        </pc:spChg>
      </pc:sldChg>
      <pc:sldChg chg="modSp">
        <pc:chgData name="Pabich, Laura D." userId="S::laura.pabich@unitypoint.org::3b17b276-6329-4fdc-b979-af4e7e7f6c8c" providerId="AD" clId="Web-{2E627D2E-CA02-CA3A-0DCB-9A225755642F}" dt="2025-08-24T00:56:37.240" v="825" actId="20577"/>
        <pc:sldMkLst>
          <pc:docMk/>
          <pc:sldMk cId="95223197" sldId="300"/>
        </pc:sldMkLst>
      </pc:sldChg>
      <pc:sldChg chg="modSp">
        <pc:chgData name="Pabich, Laura D." userId="S::laura.pabich@unitypoint.org::3b17b276-6329-4fdc-b979-af4e7e7f6c8c" providerId="AD" clId="Web-{2E627D2E-CA02-CA3A-0DCB-9A225755642F}" dt="2025-08-24T00:54:36.487" v="702" actId="20577"/>
        <pc:sldMkLst>
          <pc:docMk/>
          <pc:sldMk cId="4219811233" sldId="305"/>
        </pc:sldMkLst>
        <pc:spChg chg="mod">
          <ac:chgData name="Pabich, Laura D." userId="S::laura.pabich@unitypoint.org::3b17b276-6329-4fdc-b979-af4e7e7f6c8c" providerId="AD" clId="Web-{2E627D2E-CA02-CA3A-0DCB-9A225755642F}" dt="2025-08-24T00:54:36.487" v="702" actId="20577"/>
          <ac:spMkLst>
            <pc:docMk/>
            <pc:sldMk cId="4219811233" sldId="305"/>
            <ac:spMk id="3" creationId="{1004A888-9B3B-16B8-07C5-4C355A21C64A}"/>
          </ac:spMkLst>
        </pc:spChg>
      </pc:sldChg>
      <pc:sldChg chg="modSp ord">
        <pc:chgData name="Pabich, Laura D." userId="S::laura.pabich@unitypoint.org::3b17b276-6329-4fdc-b979-af4e7e7f6c8c" providerId="AD" clId="Web-{2E627D2E-CA02-CA3A-0DCB-9A225755642F}" dt="2025-08-24T01:56:15.393" v="2379"/>
        <pc:sldMkLst>
          <pc:docMk/>
          <pc:sldMk cId="102598232" sldId="310"/>
        </pc:sldMkLst>
      </pc:sldChg>
      <pc:sldChg chg="ord">
        <pc:chgData name="Pabich, Laura D." userId="S::laura.pabich@unitypoint.org::3b17b276-6329-4fdc-b979-af4e7e7f6c8c" providerId="AD" clId="Web-{2E627D2E-CA02-CA3A-0DCB-9A225755642F}" dt="2025-08-24T01:56:15.393" v="2378"/>
        <pc:sldMkLst>
          <pc:docMk/>
          <pc:sldMk cId="993056822" sldId="311"/>
        </pc:sldMkLst>
      </pc:sldChg>
      <pc:sldChg chg="modSp new ord">
        <pc:chgData name="Pabich, Laura D." userId="S::laura.pabich@unitypoint.org::3b17b276-6329-4fdc-b979-af4e7e7f6c8c" providerId="AD" clId="Web-{2E627D2E-CA02-CA3A-0DCB-9A225755642F}" dt="2025-08-24T01:57:56.426" v="2425" actId="20577"/>
        <pc:sldMkLst>
          <pc:docMk/>
          <pc:sldMk cId="1088029861" sldId="313"/>
        </pc:sldMkLst>
      </pc:sldChg>
      <pc:sldChg chg="modSp new ord">
        <pc:chgData name="Pabich, Laura D." userId="S::laura.pabich@unitypoint.org::3b17b276-6329-4fdc-b979-af4e7e7f6c8c" providerId="AD" clId="Web-{2E627D2E-CA02-CA3A-0DCB-9A225755642F}" dt="2025-08-24T01:57:23.550" v="2417"/>
        <pc:sldMkLst>
          <pc:docMk/>
          <pc:sldMk cId="2141457976" sldId="314"/>
        </pc:sldMkLst>
      </pc:sldChg>
      <pc:sldChg chg="modSp new">
        <pc:chgData name="Pabich, Laura D." userId="S::laura.pabich@unitypoint.org::3b17b276-6329-4fdc-b979-af4e7e7f6c8c" providerId="AD" clId="Web-{2E627D2E-CA02-CA3A-0DCB-9A225755642F}" dt="2025-08-24T00:51:53.984" v="587" actId="20577"/>
        <pc:sldMkLst>
          <pc:docMk/>
          <pc:sldMk cId="1818498011" sldId="315"/>
        </pc:sldMkLst>
      </pc:sldChg>
      <pc:sldChg chg="modSp new">
        <pc:chgData name="Pabich, Laura D." userId="S::laura.pabich@unitypoint.org::3b17b276-6329-4fdc-b979-af4e7e7f6c8c" providerId="AD" clId="Web-{2E627D2E-CA02-CA3A-0DCB-9A225755642F}" dt="2025-08-24T01:21:38.849" v="1264" actId="20577"/>
        <pc:sldMkLst>
          <pc:docMk/>
          <pc:sldMk cId="4190507905" sldId="316"/>
        </pc:sldMkLst>
        <pc:spChg chg="mod">
          <ac:chgData name="Pabich, Laura D." userId="S::laura.pabich@unitypoint.org::3b17b276-6329-4fdc-b979-af4e7e7f6c8c" providerId="AD" clId="Web-{2E627D2E-CA02-CA3A-0DCB-9A225755642F}" dt="2025-08-24T01:03:15.326" v="1031" actId="20577"/>
          <ac:spMkLst>
            <pc:docMk/>
            <pc:sldMk cId="4190507905" sldId="316"/>
            <ac:spMk id="2" creationId="{132AEBA8-085A-743E-0CED-CB038CAF25B1}"/>
          </ac:spMkLst>
        </pc:spChg>
        <pc:spChg chg="mod">
          <ac:chgData name="Pabich, Laura D." userId="S::laura.pabich@unitypoint.org::3b17b276-6329-4fdc-b979-af4e7e7f6c8c" providerId="AD" clId="Web-{2E627D2E-CA02-CA3A-0DCB-9A225755642F}" dt="2025-08-24T01:21:38.849" v="1264" actId="20577"/>
          <ac:spMkLst>
            <pc:docMk/>
            <pc:sldMk cId="4190507905" sldId="316"/>
            <ac:spMk id="3" creationId="{849C819A-5FF6-9DC0-E8B2-6C49075D8A91}"/>
          </ac:spMkLst>
        </pc:spChg>
      </pc:sldChg>
      <pc:sldChg chg="modSp new">
        <pc:chgData name="Pabich, Laura D." userId="S::laura.pabich@unitypoint.org::3b17b276-6329-4fdc-b979-af4e7e7f6c8c" providerId="AD" clId="Web-{2E627D2E-CA02-CA3A-0DCB-9A225755642F}" dt="2025-08-24T01:38:41.480" v="1724" actId="20577"/>
        <pc:sldMkLst>
          <pc:docMk/>
          <pc:sldMk cId="939739019" sldId="317"/>
        </pc:sldMkLst>
        <pc:spChg chg="mod">
          <ac:chgData name="Pabich, Laura D." userId="S::laura.pabich@unitypoint.org::3b17b276-6329-4fdc-b979-af4e7e7f6c8c" providerId="AD" clId="Web-{2E627D2E-CA02-CA3A-0DCB-9A225755642F}" dt="2025-08-24T01:21:45.271" v="1267" actId="20577"/>
          <ac:spMkLst>
            <pc:docMk/>
            <pc:sldMk cId="939739019" sldId="317"/>
            <ac:spMk id="2" creationId="{5C75254F-1784-BAB9-9184-91004E18B9C0}"/>
          </ac:spMkLst>
        </pc:spChg>
      </pc:sldChg>
      <pc:sldChg chg="modSp new">
        <pc:chgData name="Pabich, Laura D." userId="S::laura.pabich@unitypoint.org::3b17b276-6329-4fdc-b979-af4e7e7f6c8c" providerId="AD" clId="Web-{2E627D2E-CA02-CA3A-0DCB-9A225755642F}" dt="2025-08-24T01:55:51.439" v="2368" actId="20577"/>
        <pc:sldMkLst>
          <pc:docMk/>
          <pc:sldMk cId="1923102494" sldId="318"/>
        </pc:sldMkLst>
        <pc:spChg chg="mod">
          <ac:chgData name="Pabich, Laura D." userId="S::laura.pabich@unitypoint.org::3b17b276-6329-4fdc-b979-af4e7e7f6c8c" providerId="AD" clId="Web-{2E627D2E-CA02-CA3A-0DCB-9A225755642F}" dt="2025-08-24T01:46:36.740" v="1991" actId="20577"/>
          <ac:spMkLst>
            <pc:docMk/>
            <pc:sldMk cId="1923102494" sldId="318"/>
            <ac:spMk id="2" creationId="{C2FF0EBB-1B55-20F1-3AB1-5C557C1E24AD}"/>
          </ac:spMkLst>
        </pc:spChg>
        <pc:spChg chg="mod">
          <ac:chgData name="Pabich, Laura D." userId="S::laura.pabich@unitypoint.org::3b17b276-6329-4fdc-b979-af4e7e7f6c8c" providerId="AD" clId="Web-{2E627D2E-CA02-CA3A-0DCB-9A225755642F}" dt="2025-08-24T01:55:51.439" v="2368" actId="20577"/>
          <ac:spMkLst>
            <pc:docMk/>
            <pc:sldMk cId="1923102494" sldId="318"/>
            <ac:spMk id="3" creationId="{79C3677C-0EF9-2899-8CC8-C2B15492C624}"/>
          </ac:spMkLst>
        </pc:spChg>
      </pc:sldChg>
      <pc:sldChg chg="modSp new">
        <pc:chgData name="Pabich, Laura D." userId="S::laura.pabich@unitypoint.org::3b17b276-6329-4fdc-b979-af4e7e7f6c8c" providerId="AD" clId="Web-{2E627D2E-CA02-CA3A-0DCB-9A225755642F}" dt="2025-08-24T02:04:19.543" v="2824" actId="20577"/>
        <pc:sldMkLst>
          <pc:docMk/>
          <pc:sldMk cId="1694732986" sldId="319"/>
        </pc:sldMkLst>
        <pc:spChg chg="mod">
          <ac:chgData name="Pabich, Laura D." userId="S::laura.pabich@unitypoint.org::3b17b276-6329-4fdc-b979-af4e7e7f6c8c" providerId="AD" clId="Web-{2E627D2E-CA02-CA3A-0DCB-9A225755642F}" dt="2025-08-24T01:58:48.599" v="2431" actId="20577"/>
          <ac:spMkLst>
            <pc:docMk/>
            <pc:sldMk cId="1694732986" sldId="319"/>
            <ac:spMk id="2" creationId="{F157A654-A7EA-4F1F-9ABF-D62C8907E79C}"/>
          </ac:spMkLst>
        </pc:spChg>
        <pc:spChg chg="mod">
          <ac:chgData name="Pabich, Laura D." userId="S::laura.pabich@unitypoint.org::3b17b276-6329-4fdc-b979-af4e7e7f6c8c" providerId="AD" clId="Web-{2E627D2E-CA02-CA3A-0DCB-9A225755642F}" dt="2025-08-24T02:04:19.543" v="2824" actId="20577"/>
          <ac:spMkLst>
            <pc:docMk/>
            <pc:sldMk cId="1694732986" sldId="319"/>
            <ac:spMk id="3" creationId="{F225A746-7175-E687-2E9A-8786753BCA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984E9-CAB6-4B2F-ABE9-BC7F0CCDB1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04F10E-961C-4594-B434-061A02CF8072}">
      <dgm:prSet/>
      <dgm:spPr/>
      <dgm:t>
        <a:bodyPr/>
        <a:lstStyle/>
        <a:p>
          <a:r>
            <a:rPr lang="en-US" b="0" i="0" dirty="0"/>
            <a:t>Neonatal Abstinence Syndrome (NAS)</a:t>
          </a:r>
          <a:endParaRPr lang="en-US" dirty="0"/>
        </a:p>
      </dgm:t>
    </dgm:pt>
    <dgm:pt modelId="{F7CCD9CE-D655-4BC7-AF89-467145475E02}" type="parTrans" cxnId="{A96DF23D-2876-4762-B1D0-61BA3720D574}">
      <dgm:prSet/>
      <dgm:spPr/>
      <dgm:t>
        <a:bodyPr/>
        <a:lstStyle/>
        <a:p>
          <a:endParaRPr lang="en-US"/>
        </a:p>
      </dgm:t>
    </dgm:pt>
    <dgm:pt modelId="{8CA9A984-C0F6-403F-93EE-197C52BB1685}" type="sibTrans" cxnId="{A96DF23D-2876-4762-B1D0-61BA3720D574}">
      <dgm:prSet/>
      <dgm:spPr/>
      <dgm:t>
        <a:bodyPr/>
        <a:lstStyle/>
        <a:p>
          <a:endParaRPr lang="en-US"/>
        </a:p>
      </dgm:t>
    </dgm:pt>
    <dgm:pt modelId="{99BD1DEE-8A4E-4385-BDA4-43F76EF9686D}">
      <dgm:prSet/>
      <dgm:spPr/>
      <dgm:t>
        <a:bodyPr/>
        <a:lstStyle/>
        <a:p>
          <a:pPr rtl="0"/>
          <a:r>
            <a:rPr lang="en-US" b="0" i="0" dirty="0">
              <a:latin typeface="Century Gothic" panose="020B0502020202020204"/>
            </a:rPr>
            <a:t>Previously described as</a:t>
          </a:r>
          <a:r>
            <a:rPr lang="en-US" b="0" i="0" dirty="0"/>
            <a:t> withdrawal symptoms from in utero opioid exposure</a:t>
          </a:r>
          <a:endParaRPr lang="en-US" dirty="0"/>
        </a:p>
      </dgm:t>
    </dgm:pt>
    <dgm:pt modelId="{424AC56D-4DBF-4BE0-89AE-FE5E49E05F9E}" type="parTrans" cxnId="{887D0E66-A38E-434A-95AD-89B9181FB825}">
      <dgm:prSet/>
      <dgm:spPr/>
      <dgm:t>
        <a:bodyPr/>
        <a:lstStyle/>
        <a:p>
          <a:endParaRPr lang="en-US"/>
        </a:p>
      </dgm:t>
    </dgm:pt>
    <dgm:pt modelId="{CC938A5B-EA74-48A2-8F4E-A7D4A9A30D31}" type="sibTrans" cxnId="{887D0E66-A38E-434A-95AD-89B9181FB825}">
      <dgm:prSet/>
      <dgm:spPr/>
      <dgm:t>
        <a:bodyPr/>
        <a:lstStyle/>
        <a:p>
          <a:endParaRPr lang="en-US"/>
        </a:p>
      </dgm:t>
    </dgm:pt>
    <dgm:pt modelId="{1F6D7D25-58C4-466E-B2BE-B7AB9FA4E518}">
      <dgm:prSet/>
      <dgm:spPr/>
      <dgm:t>
        <a:bodyPr/>
        <a:lstStyle/>
        <a:p>
          <a:r>
            <a:rPr lang="en-US" b="0" i="0" dirty="0"/>
            <a:t>Now includes withdrawal symptoms from any dependence-inducing substance </a:t>
          </a:r>
          <a:endParaRPr lang="en-US" dirty="0"/>
        </a:p>
      </dgm:t>
    </dgm:pt>
    <dgm:pt modelId="{380787F9-4A0A-4F0E-8698-A6390D7E6F62}" type="parTrans" cxnId="{07E738B5-3C34-48DE-85F9-332646F5DB9C}">
      <dgm:prSet/>
      <dgm:spPr/>
      <dgm:t>
        <a:bodyPr/>
        <a:lstStyle/>
        <a:p>
          <a:endParaRPr lang="en-US"/>
        </a:p>
      </dgm:t>
    </dgm:pt>
    <dgm:pt modelId="{57A1E4DA-4366-4AF1-9FED-CA7A337813FE}" type="sibTrans" cxnId="{07E738B5-3C34-48DE-85F9-332646F5DB9C}">
      <dgm:prSet/>
      <dgm:spPr/>
      <dgm:t>
        <a:bodyPr/>
        <a:lstStyle/>
        <a:p>
          <a:endParaRPr lang="en-US"/>
        </a:p>
      </dgm:t>
    </dgm:pt>
    <dgm:pt modelId="{5D820D0B-24A3-49E1-BA07-AAD9906B0EC4}">
      <dgm:prSet/>
      <dgm:spPr/>
      <dgm:t>
        <a:bodyPr/>
        <a:lstStyle/>
        <a:p>
          <a:r>
            <a:rPr lang="en-US" b="0" i="0" dirty="0"/>
            <a:t>Neonatal Opioid Withdrawal Syndrome (NOWS)</a:t>
          </a:r>
          <a:endParaRPr lang="en-US" dirty="0"/>
        </a:p>
      </dgm:t>
    </dgm:pt>
    <dgm:pt modelId="{7D1FCB8B-393E-4556-89D4-8BE375608C48}" type="parTrans" cxnId="{3C0317D9-5027-435F-819B-3B9C3610441F}">
      <dgm:prSet/>
      <dgm:spPr/>
      <dgm:t>
        <a:bodyPr/>
        <a:lstStyle/>
        <a:p>
          <a:endParaRPr lang="en-US"/>
        </a:p>
      </dgm:t>
    </dgm:pt>
    <dgm:pt modelId="{496F58FD-5A13-4FFF-959C-95FFBC016E85}" type="sibTrans" cxnId="{3C0317D9-5027-435F-819B-3B9C3610441F}">
      <dgm:prSet/>
      <dgm:spPr/>
      <dgm:t>
        <a:bodyPr/>
        <a:lstStyle/>
        <a:p>
          <a:endParaRPr lang="en-US"/>
        </a:p>
      </dgm:t>
    </dgm:pt>
    <dgm:pt modelId="{EE28BC96-DF3B-49A5-9F3D-B01C7FA3BA11}">
      <dgm:prSet phldr="0"/>
      <dgm:spPr/>
      <dgm:t>
        <a:bodyPr/>
        <a:lstStyle/>
        <a:p>
          <a:pPr rtl="0"/>
          <a:r>
            <a:rPr lang="en-US" sz="1400">
              <a:latin typeface="Century Gothic" panose="020B0502020202020204"/>
            </a:rPr>
            <a:t>New term</a:t>
          </a:r>
        </a:p>
      </dgm:t>
    </dgm:pt>
    <dgm:pt modelId="{D5E8F8F0-C6F1-401B-A6E3-CD7F448539D7}" type="parTrans" cxnId="{BC26C4D4-E3B1-4C19-8208-60592601AE94}">
      <dgm:prSet/>
      <dgm:spPr/>
    </dgm:pt>
    <dgm:pt modelId="{7A7163A6-414D-40DB-884C-38C3787CC20D}" type="sibTrans" cxnId="{BC26C4D4-E3B1-4C19-8208-60592601AE94}">
      <dgm:prSet/>
      <dgm:spPr/>
    </dgm:pt>
    <dgm:pt modelId="{BFB87CD3-5569-4270-8552-21E2DA47028B}">
      <dgm:prSet phldr="0"/>
      <dgm:spPr/>
      <dgm:t>
        <a:bodyPr/>
        <a:lstStyle/>
        <a:p>
          <a:r>
            <a:rPr lang="en-US" sz="1400" dirty="0">
              <a:latin typeface="Century Gothic" panose="020B0502020202020204"/>
            </a:rPr>
            <a:t>Describes withdrawal from opioids alone</a:t>
          </a:r>
          <a:endParaRPr lang="en-US" dirty="0"/>
        </a:p>
      </dgm:t>
    </dgm:pt>
    <dgm:pt modelId="{8DDE2F06-783C-426C-9095-1A1BAD4D9881}" type="parTrans" cxnId="{72C9A757-1C0B-4EEC-8B53-3DA2BC6F27AD}">
      <dgm:prSet/>
      <dgm:spPr/>
    </dgm:pt>
    <dgm:pt modelId="{93C350E9-3858-4250-ADA1-A5EDAE90BFF6}" type="sibTrans" cxnId="{72C9A757-1C0B-4EEC-8B53-3DA2BC6F27AD}">
      <dgm:prSet/>
      <dgm:spPr/>
    </dgm:pt>
    <dgm:pt modelId="{8844E894-083D-4E31-A8C8-83573DEE14AD}" type="pres">
      <dgm:prSet presAssocID="{AAE984E9-CAB6-4B2F-ABE9-BC7F0CCDB19B}" presName="Name0" presStyleCnt="0">
        <dgm:presLayoutVars>
          <dgm:dir/>
          <dgm:animLvl val="lvl"/>
          <dgm:resizeHandles val="exact"/>
        </dgm:presLayoutVars>
      </dgm:prSet>
      <dgm:spPr/>
    </dgm:pt>
    <dgm:pt modelId="{F6FE016F-5FFD-4401-B379-EA2482BB2048}" type="pres">
      <dgm:prSet presAssocID="{6004F10E-961C-4594-B434-061A02CF8072}" presName="linNode" presStyleCnt="0"/>
      <dgm:spPr/>
    </dgm:pt>
    <dgm:pt modelId="{E15C73A8-2318-4D83-889D-BF67C41994CA}" type="pres">
      <dgm:prSet presAssocID="{6004F10E-961C-4594-B434-061A02CF8072}" presName="parentText" presStyleLbl="node1" presStyleIdx="0" presStyleCnt="2">
        <dgm:presLayoutVars>
          <dgm:chMax val="1"/>
          <dgm:bulletEnabled val="1"/>
        </dgm:presLayoutVars>
      </dgm:prSet>
      <dgm:spPr/>
    </dgm:pt>
    <dgm:pt modelId="{CE55C2CB-EFD7-46CC-BE45-6FA6EF883C8D}" type="pres">
      <dgm:prSet presAssocID="{6004F10E-961C-4594-B434-061A02CF8072}" presName="descendantText" presStyleLbl="alignAccFollowNode1" presStyleIdx="0" presStyleCnt="2">
        <dgm:presLayoutVars>
          <dgm:bulletEnabled val="1"/>
        </dgm:presLayoutVars>
      </dgm:prSet>
      <dgm:spPr/>
    </dgm:pt>
    <dgm:pt modelId="{9390C3C2-2357-4425-BAFE-4249EA3766CA}" type="pres">
      <dgm:prSet presAssocID="{8CA9A984-C0F6-403F-93EE-197C52BB1685}" presName="sp" presStyleCnt="0"/>
      <dgm:spPr/>
    </dgm:pt>
    <dgm:pt modelId="{017F3671-04DC-4800-82FC-369AFE8BA5F6}" type="pres">
      <dgm:prSet presAssocID="{5D820D0B-24A3-49E1-BA07-AAD9906B0EC4}" presName="linNode" presStyleCnt="0"/>
      <dgm:spPr/>
    </dgm:pt>
    <dgm:pt modelId="{1C2BB71B-521F-408A-8F99-4029E768DF11}" type="pres">
      <dgm:prSet presAssocID="{5D820D0B-24A3-49E1-BA07-AAD9906B0EC4}" presName="parentText" presStyleLbl="node1" presStyleIdx="1" presStyleCnt="2">
        <dgm:presLayoutVars>
          <dgm:chMax val="1"/>
          <dgm:bulletEnabled val="1"/>
        </dgm:presLayoutVars>
      </dgm:prSet>
      <dgm:spPr/>
    </dgm:pt>
    <dgm:pt modelId="{0DA68108-E8C6-4234-81D8-C78C7BE8D44B}" type="pres">
      <dgm:prSet presAssocID="{5D820D0B-24A3-49E1-BA07-AAD9906B0EC4}" presName="descendantText" presStyleLbl="alignAccFollowNode1" presStyleIdx="1" presStyleCnt="2">
        <dgm:presLayoutVars>
          <dgm:bulletEnabled val="1"/>
        </dgm:presLayoutVars>
      </dgm:prSet>
      <dgm:spPr/>
    </dgm:pt>
  </dgm:ptLst>
  <dgm:cxnLst>
    <dgm:cxn modelId="{3EEF213D-4816-4590-BC1D-C3B52D3FA8AF}" type="presOf" srcId="{5D820D0B-24A3-49E1-BA07-AAD9906B0EC4}" destId="{1C2BB71B-521F-408A-8F99-4029E768DF11}" srcOrd="0" destOrd="0" presId="urn:microsoft.com/office/officeart/2005/8/layout/vList5"/>
    <dgm:cxn modelId="{A96DF23D-2876-4762-B1D0-61BA3720D574}" srcId="{AAE984E9-CAB6-4B2F-ABE9-BC7F0CCDB19B}" destId="{6004F10E-961C-4594-B434-061A02CF8072}" srcOrd="0" destOrd="0" parTransId="{F7CCD9CE-D655-4BC7-AF89-467145475E02}" sibTransId="{8CA9A984-C0F6-403F-93EE-197C52BB1685}"/>
    <dgm:cxn modelId="{887D0E66-A38E-434A-95AD-89B9181FB825}" srcId="{6004F10E-961C-4594-B434-061A02CF8072}" destId="{99BD1DEE-8A4E-4385-BDA4-43F76EF9686D}" srcOrd="0" destOrd="0" parTransId="{424AC56D-4DBF-4BE0-89AE-FE5E49E05F9E}" sibTransId="{CC938A5B-EA74-48A2-8F4E-A7D4A9A30D31}"/>
    <dgm:cxn modelId="{601F974F-6D7A-4F45-B7AC-E571A0E5B1DA}" type="presOf" srcId="{6004F10E-961C-4594-B434-061A02CF8072}" destId="{E15C73A8-2318-4D83-889D-BF67C41994CA}" srcOrd="0" destOrd="0" presId="urn:microsoft.com/office/officeart/2005/8/layout/vList5"/>
    <dgm:cxn modelId="{72C9A757-1C0B-4EEC-8B53-3DA2BC6F27AD}" srcId="{5D820D0B-24A3-49E1-BA07-AAD9906B0EC4}" destId="{BFB87CD3-5569-4270-8552-21E2DA47028B}" srcOrd="1" destOrd="0" parTransId="{8DDE2F06-783C-426C-9095-1A1BAD4D9881}" sibTransId="{93C350E9-3858-4250-ADA1-A5EDAE90BFF6}"/>
    <dgm:cxn modelId="{75B75991-DFE7-46C9-849D-7F9E66871E67}" type="presOf" srcId="{99BD1DEE-8A4E-4385-BDA4-43F76EF9686D}" destId="{CE55C2CB-EFD7-46CC-BE45-6FA6EF883C8D}" srcOrd="0" destOrd="0" presId="urn:microsoft.com/office/officeart/2005/8/layout/vList5"/>
    <dgm:cxn modelId="{EC0B679F-EAA4-48B9-BCE4-F03FC07397E4}" type="presOf" srcId="{EE28BC96-DF3B-49A5-9F3D-B01C7FA3BA11}" destId="{0DA68108-E8C6-4234-81D8-C78C7BE8D44B}" srcOrd="0" destOrd="0" presId="urn:microsoft.com/office/officeart/2005/8/layout/vList5"/>
    <dgm:cxn modelId="{07E738B5-3C34-48DE-85F9-332646F5DB9C}" srcId="{6004F10E-961C-4594-B434-061A02CF8072}" destId="{1F6D7D25-58C4-466E-B2BE-B7AB9FA4E518}" srcOrd="1" destOrd="0" parTransId="{380787F9-4A0A-4F0E-8698-A6390D7E6F62}" sibTransId="{57A1E4DA-4366-4AF1-9FED-CA7A337813FE}"/>
    <dgm:cxn modelId="{54E048BD-AFDF-4C5D-BC62-603AE5BA1EBE}" type="presOf" srcId="{BFB87CD3-5569-4270-8552-21E2DA47028B}" destId="{0DA68108-E8C6-4234-81D8-C78C7BE8D44B}" srcOrd="0" destOrd="1" presId="urn:microsoft.com/office/officeart/2005/8/layout/vList5"/>
    <dgm:cxn modelId="{987318C8-A1D9-4658-945A-6B32910CD91B}" type="presOf" srcId="{1F6D7D25-58C4-466E-B2BE-B7AB9FA4E518}" destId="{CE55C2CB-EFD7-46CC-BE45-6FA6EF883C8D}" srcOrd="0" destOrd="1" presId="urn:microsoft.com/office/officeart/2005/8/layout/vList5"/>
    <dgm:cxn modelId="{BC26C4D4-E3B1-4C19-8208-60592601AE94}" srcId="{5D820D0B-24A3-49E1-BA07-AAD9906B0EC4}" destId="{EE28BC96-DF3B-49A5-9F3D-B01C7FA3BA11}" srcOrd="0" destOrd="0" parTransId="{D5E8F8F0-C6F1-401B-A6E3-CD7F448539D7}" sibTransId="{7A7163A6-414D-40DB-884C-38C3787CC20D}"/>
    <dgm:cxn modelId="{3C0317D9-5027-435F-819B-3B9C3610441F}" srcId="{AAE984E9-CAB6-4B2F-ABE9-BC7F0CCDB19B}" destId="{5D820D0B-24A3-49E1-BA07-AAD9906B0EC4}" srcOrd="1" destOrd="0" parTransId="{7D1FCB8B-393E-4556-89D4-8BE375608C48}" sibTransId="{496F58FD-5A13-4FFF-959C-95FFBC016E85}"/>
    <dgm:cxn modelId="{F0D8B6ED-2695-4301-B00B-36594ACE5D2D}" type="presOf" srcId="{AAE984E9-CAB6-4B2F-ABE9-BC7F0CCDB19B}" destId="{8844E894-083D-4E31-A8C8-83573DEE14AD}" srcOrd="0" destOrd="0" presId="urn:microsoft.com/office/officeart/2005/8/layout/vList5"/>
    <dgm:cxn modelId="{0E50B00F-5F56-4E62-B869-D724AFDB8DC3}" type="presParOf" srcId="{8844E894-083D-4E31-A8C8-83573DEE14AD}" destId="{F6FE016F-5FFD-4401-B379-EA2482BB2048}" srcOrd="0" destOrd="0" presId="urn:microsoft.com/office/officeart/2005/8/layout/vList5"/>
    <dgm:cxn modelId="{22948C0E-7848-412A-9EAE-0459FF1DFEC3}" type="presParOf" srcId="{F6FE016F-5FFD-4401-B379-EA2482BB2048}" destId="{E15C73A8-2318-4D83-889D-BF67C41994CA}" srcOrd="0" destOrd="0" presId="urn:microsoft.com/office/officeart/2005/8/layout/vList5"/>
    <dgm:cxn modelId="{5E1208AB-C30C-4250-93B1-B9E9CD9D4ED3}" type="presParOf" srcId="{F6FE016F-5FFD-4401-B379-EA2482BB2048}" destId="{CE55C2CB-EFD7-46CC-BE45-6FA6EF883C8D}" srcOrd="1" destOrd="0" presId="urn:microsoft.com/office/officeart/2005/8/layout/vList5"/>
    <dgm:cxn modelId="{15F80BA7-E13B-4D73-B2B9-CCFCFC825E7B}" type="presParOf" srcId="{8844E894-083D-4E31-A8C8-83573DEE14AD}" destId="{9390C3C2-2357-4425-BAFE-4249EA3766CA}" srcOrd="1" destOrd="0" presId="urn:microsoft.com/office/officeart/2005/8/layout/vList5"/>
    <dgm:cxn modelId="{55523376-C02D-4474-A06F-1DFE7D2335BF}" type="presParOf" srcId="{8844E894-083D-4E31-A8C8-83573DEE14AD}" destId="{017F3671-04DC-4800-82FC-369AFE8BA5F6}" srcOrd="2" destOrd="0" presId="urn:microsoft.com/office/officeart/2005/8/layout/vList5"/>
    <dgm:cxn modelId="{3447EA73-2274-4DE8-85E6-8A2A77918974}" type="presParOf" srcId="{017F3671-04DC-4800-82FC-369AFE8BA5F6}" destId="{1C2BB71B-521F-408A-8F99-4029E768DF11}" srcOrd="0" destOrd="0" presId="urn:microsoft.com/office/officeart/2005/8/layout/vList5"/>
    <dgm:cxn modelId="{2192D484-6B7A-44BB-A501-2F6A4E48096F}" type="presParOf" srcId="{017F3671-04DC-4800-82FC-369AFE8BA5F6}" destId="{0DA68108-E8C6-4234-81D8-C78C7BE8D4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9FAE7F-2C13-4267-8DEA-28A7DF1A54F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E46DBEE-5D28-4E9A-8A23-0C63AF3E6F6D}">
      <dgm:prSet/>
      <dgm:spPr/>
      <dgm:t>
        <a:bodyPr/>
        <a:lstStyle/>
        <a:p>
          <a:r>
            <a:rPr lang="en-US" b="0" i="0"/>
            <a:t>Buprenorphine</a:t>
          </a:r>
          <a:endParaRPr lang="en-US"/>
        </a:p>
      </dgm:t>
    </dgm:pt>
    <dgm:pt modelId="{7A9B9ADB-F603-47C4-875A-D8CB643781F0}" type="parTrans" cxnId="{CB3235DD-D028-48CF-94A0-EC89A4A27243}">
      <dgm:prSet/>
      <dgm:spPr/>
      <dgm:t>
        <a:bodyPr/>
        <a:lstStyle/>
        <a:p>
          <a:endParaRPr lang="en-US"/>
        </a:p>
      </dgm:t>
    </dgm:pt>
    <dgm:pt modelId="{80513CEB-D193-47A0-9338-A337EB53491F}" type="sibTrans" cxnId="{CB3235DD-D028-48CF-94A0-EC89A4A27243}">
      <dgm:prSet/>
      <dgm:spPr/>
      <dgm:t>
        <a:bodyPr/>
        <a:lstStyle/>
        <a:p>
          <a:endParaRPr lang="en-US"/>
        </a:p>
      </dgm:t>
    </dgm:pt>
    <dgm:pt modelId="{14EA8F86-19F0-41A8-9740-CD9B5D08B700}">
      <dgm:prSet/>
      <dgm:spPr/>
      <dgm:t>
        <a:bodyPr/>
        <a:lstStyle/>
        <a:p>
          <a:r>
            <a:rPr lang="en-US" b="0" i="0"/>
            <a:t>Recently evaluated as a first line agent </a:t>
          </a:r>
          <a:endParaRPr lang="en-US"/>
        </a:p>
      </dgm:t>
    </dgm:pt>
    <dgm:pt modelId="{674E5F29-0487-45B0-BE64-68DE3324F6E2}" type="parTrans" cxnId="{17D889E6-6947-45C4-9C6A-4D4FD197C6C5}">
      <dgm:prSet/>
      <dgm:spPr/>
      <dgm:t>
        <a:bodyPr/>
        <a:lstStyle/>
        <a:p>
          <a:endParaRPr lang="en-US"/>
        </a:p>
      </dgm:t>
    </dgm:pt>
    <dgm:pt modelId="{29CA73C5-CBC6-465F-BCBD-580C5450FE6F}" type="sibTrans" cxnId="{17D889E6-6947-45C4-9C6A-4D4FD197C6C5}">
      <dgm:prSet/>
      <dgm:spPr/>
      <dgm:t>
        <a:bodyPr/>
        <a:lstStyle/>
        <a:p>
          <a:endParaRPr lang="en-US"/>
        </a:p>
      </dgm:t>
    </dgm:pt>
    <dgm:pt modelId="{8051169D-4300-4513-857A-6A03C81F9A80}">
      <dgm:prSet/>
      <dgm:spPr/>
      <dgm:t>
        <a:bodyPr/>
        <a:lstStyle/>
        <a:p>
          <a:r>
            <a:rPr lang="en-US" b="0" i="0"/>
            <a:t>Single-site studies show a reduction in the length of stay attributable to NOWS compared with morphine and methadone</a:t>
          </a:r>
          <a:endParaRPr lang="en-US"/>
        </a:p>
      </dgm:t>
    </dgm:pt>
    <dgm:pt modelId="{D2CD6574-D8CD-4E3B-BC87-FB882CC4A286}" type="parTrans" cxnId="{064531E0-5629-4B25-B399-B51750233B40}">
      <dgm:prSet/>
      <dgm:spPr/>
      <dgm:t>
        <a:bodyPr/>
        <a:lstStyle/>
        <a:p>
          <a:endParaRPr lang="en-US"/>
        </a:p>
      </dgm:t>
    </dgm:pt>
    <dgm:pt modelId="{0C207AD3-B4F7-4DEC-BC38-362F07623EDE}" type="sibTrans" cxnId="{064531E0-5629-4B25-B399-B51750233B40}">
      <dgm:prSet/>
      <dgm:spPr/>
      <dgm:t>
        <a:bodyPr/>
        <a:lstStyle/>
        <a:p>
          <a:endParaRPr lang="en-US"/>
        </a:p>
      </dgm:t>
    </dgm:pt>
    <dgm:pt modelId="{CCE82C2A-E0EE-4ADD-B7B7-5197D6B18D21}">
      <dgm:prSet/>
      <dgm:spPr/>
      <dgm:t>
        <a:bodyPr/>
        <a:lstStyle/>
        <a:p>
          <a:r>
            <a:rPr lang="en-US" b="0" i="0"/>
            <a:t>Clonidine and Phenobarbital</a:t>
          </a:r>
          <a:endParaRPr lang="en-US"/>
        </a:p>
      </dgm:t>
    </dgm:pt>
    <dgm:pt modelId="{B71B16F9-4DC1-406A-9584-0AD60A2E5564}" type="parTrans" cxnId="{72B72940-BCF4-43C5-89A0-6DBD2B4AF2EA}">
      <dgm:prSet/>
      <dgm:spPr/>
      <dgm:t>
        <a:bodyPr/>
        <a:lstStyle/>
        <a:p>
          <a:endParaRPr lang="en-US"/>
        </a:p>
      </dgm:t>
    </dgm:pt>
    <dgm:pt modelId="{7EC4331D-683C-42D5-B921-2CA66F6571E4}" type="sibTrans" cxnId="{72B72940-BCF4-43C5-89A0-6DBD2B4AF2EA}">
      <dgm:prSet/>
      <dgm:spPr/>
      <dgm:t>
        <a:bodyPr/>
        <a:lstStyle/>
        <a:p>
          <a:endParaRPr lang="en-US"/>
        </a:p>
      </dgm:t>
    </dgm:pt>
    <dgm:pt modelId="{BD81B478-D71D-4C0A-BBCF-135AB45F7EA7}">
      <dgm:prSet/>
      <dgm:spPr/>
      <dgm:t>
        <a:bodyPr/>
        <a:lstStyle/>
        <a:p>
          <a:r>
            <a:rPr lang="en-US" b="0" i="0"/>
            <a:t>Secondary agents</a:t>
          </a:r>
          <a:endParaRPr lang="en-US"/>
        </a:p>
      </dgm:t>
    </dgm:pt>
    <dgm:pt modelId="{8ADEF1EC-8E59-43CF-8328-1E5430377F66}" type="parTrans" cxnId="{EF2B6643-375C-4661-B6F5-6CD1CF2CC392}">
      <dgm:prSet/>
      <dgm:spPr/>
      <dgm:t>
        <a:bodyPr/>
        <a:lstStyle/>
        <a:p>
          <a:endParaRPr lang="en-US"/>
        </a:p>
      </dgm:t>
    </dgm:pt>
    <dgm:pt modelId="{C234E93A-124E-49AE-B49B-510160148EB4}" type="sibTrans" cxnId="{EF2B6643-375C-4661-B6F5-6CD1CF2CC392}">
      <dgm:prSet/>
      <dgm:spPr/>
      <dgm:t>
        <a:bodyPr/>
        <a:lstStyle/>
        <a:p>
          <a:endParaRPr lang="en-US"/>
        </a:p>
      </dgm:t>
    </dgm:pt>
    <dgm:pt modelId="{B1AF3109-0029-4274-B655-A54E9BCC2691}">
      <dgm:prSet/>
      <dgm:spPr/>
      <dgm:t>
        <a:bodyPr/>
        <a:lstStyle/>
        <a:p>
          <a:r>
            <a:rPr lang="en-US" b="0" i="0"/>
            <a:t>Phenobarbital is associated with adverse developmental outcomes</a:t>
          </a:r>
          <a:endParaRPr lang="en-US"/>
        </a:p>
      </dgm:t>
    </dgm:pt>
    <dgm:pt modelId="{F69F0F18-6E60-4547-8FEE-D2F3BDDB9CF7}" type="parTrans" cxnId="{97078378-C6C5-42C5-BDC7-56CBD6A636E9}">
      <dgm:prSet/>
      <dgm:spPr/>
      <dgm:t>
        <a:bodyPr/>
        <a:lstStyle/>
        <a:p>
          <a:endParaRPr lang="en-US"/>
        </a:p>
      </dgm:t>
    </dgm:pt>
    <dgm:pt modelId="{40740F1B-1458-430D-B566-3A607075419A}" type="sibTrans" cxnId="{97078378-C6C5-42C5-BDC7-56CBD6A636E9}">
      <dgm:prSet/>
      <dgm:spPr/>
      <dgm:t>
        <a:bodyPr/>
        <a:lstStyle/>
        <a:p>
          <a:endParaRPr lang="en-US"/>
        </a:p>
      </dgm:t>
    </dgm:pt>
    <dgm:pt modelId="{A893131F-8FA8-473E-9A0B-E35E80C72651}">
      <dgm:prSet/>
      <dgm:spPr/>
      <dgm:t>
        <a:bodyPr/>
        <a:lstStyle/>
        <a:p>
          <a:r>
            <a:rPr lang="en-US" b="0" i="0"/>
            <a:t>Clonidine is increasing n use throughout the US and is an alpha-2-adrenergic receptor agonist</a:t>
          </a:r>
          <a:endParaRPr lang="en-US"/>
        </a:p>
      </dgm:t>
    </dgm:pt>
    <dgm:pt modelId="{2EAC17E6-A1C3-4C20-A36D-CAF9FE2A3C6A}" type="parTrans" cxnId="{FB138891-67D1-4E4E-8AE0-1BAF0C5C195C}">
      <dgm:prSet/>
      <dgm:spPr/>
      <dgm:t>
        <a:bodyPr/>
        <a:lstStyle/>
        <a:p>
          <a:endParaRPr lang="en-US"/>
        </a:p>
      </dgm:t>
    </dgm:pt>
    <dgm:pt modelId="{61C97F27-B47C-437D-9B96-C57F6EFB7DD5}" type="sibTrans" cxnId="{FB138891-67D1-4E4E-8AE0-1BAF0C5C195C}">
      <dgm:prSet/>
      <dgm:spPr/>
      <dgm:t>
        <a:bodyPr/>
        <a:lstStyle/>
        <a:p>
          <a:endParaRPr lang="en-US"/>
        </a:p>
      </dgm:t>
    </dgm:pt>
    <dgm:pt modelId="{F0212606-E4B3-49DA-9668-D9882CCF007A}">
      <dgm:prSet/>
      <dgm:spPr/>
      <dgm:t>
        <a:bodyPr/>
        <a:lstStyle/>
        <a:p>
          <a:r>
            <a:rPr lang="en-US" b="0" i="0"/>
            <a:t>No risk for sedation or developmental delays</a:t>
          </a:r>
          <a:endParaRPr lang="en-US"/>
        </a:p>
      </dgm:t>
    </dgm:pt>
    <dgm:pt modelId="{0928C582-EB7F-4590-BB76-2BE73B34BE63}" type="parTrans" cxnId="{959FCD59-9935-476D-A298-86D3E34F7FEA}">
      <dgm:prSet/>
      <dgm:spPr/>
      <dgm:t>
        <a:bodyPr/>
        <a:lstStyle/>
        <a:p>
          <a:endParaRPr lang="en-US"/>
        </a:p>
      </dgm:t>
    </dgm:pt>
    <dgm:pt modelId="{F5E3197E-2DC1-4B9D-AE20-33A7C66F9390}" type="sibTrans" cxnId="{959FCD59-9935-476D-A298-86D3E34F7FEA}">
      <dgm:prSet/>
      <dgm:spPr/>
      <dgm:t>
        <a:bodyPr/>
        <a:lstStyle/>
        <a:p>
          <a:endParaRPr lang="en-US"/>
        </a:p>
      </dgm:t>
    </dgm:pt>
    <dgm:pt modelId="{20170D6F-410F-4520-A407-B1984B6C4478}">
      <dgm:prSet/>
      <dgm:spPr/>
      <dgm:t>
        <a:bodyPr/>
        <a:lstStyle/>
        <a:p>
          <a:r>
            <a:rPr lang="en-US" b="0" i="0"/>
            <a:t>Can cause hypotension, hypertension and arrhythmias</a:t>
          </a:r>
          <a:endParaRPr lang="en-US"/>
        </a:p>
      </dgm:t>
    </dgm:pt>
    <dgm:pt modelId="{E57B8812-47C5-4E8C-95A8-BB4C711B4C74}" type="parTrans" cxnId="{7AEE22CA-5D08-461B-8AC1-2E5225E3C1EF}">
      <dgm:prSet/>
      <dgm:spPr/>
      <dgm:t>
        <a:bodyPr/>
        <a:lstStyle/>
        <a:p>
          <a:endParaRPr lang="en-US"/>
        </a:p>
      </dgm:t>
    </dgm:pt>
    <dgm:pt modelId="{9983E137-1EF7-4AE6-8B81-329148DA184F}" type="sibTrans" cxnId="{7AEE22CA-5D08-461B-8AC1-2E5225E3C1EF}">
      <dgm:prSet/>
      <dgm:spPr/>
      <dgm:t>
        <a:bodyPr/>
        <a:lstStyle/>
        <a:p>
          <a:endParaRPr lang="en-US"/>
        </a:p>
      </dgm:t>
    </dgm:pt>
    <dgm:pt modelId="{CB014F99-93CF-44A4-BF16-AF89619DF4ED}" type="pres">
      <dgm:prSet presAssocID="{C29FAE7F-2C13-4267-8DEA-28A7DF1A54F8}" presName="linear" presStyleCnt="0">
        <dgm:presLayoutVars>
          <dgm:dir/>
          <dgm:animLvl val="lvl"/>
          <dgm:resizeHandles val="exact"/>
        </dgm:presLayoutVars>
      </dgm:prSet>
      <dgm:spPr/>
    </dgm:pt>
    <dgm:pt modelId="{58A1973F-D36D-4ADA-8819-F0D5DA3210C4}" type="pres">
      <dgm:prSet presAssocID="{8E46DBEE-5D28-4E9A-8A23-0C63AF3E6F6D}" presName="parentLin" presStyleCnt="0"/>
      <dgm:spPr/>
    </dgm:pt>
    <dgm:pt modelId="{0EECEB55-66D9-4060-B791-E0C56B8AB3F3}" type="pres">
      <dgm:prSet presAssocID="{8E46DBEE-5D28-4E9A-8A23-0C63AF3E6F6D}" presName="parentLeftMargin" presStyleLbl="node1" presStyleIdx="0" presStyleCnt="2"/>
      <dgm:spPr/>
    </dgm:pt>
    <dgm:pt modelId="{D94BC99C-04F1-4121-AEF1-25B40828CE41}" type="pres">
      <dgm:prSet presAssocID="{8E46DBEE-5D28-4E9A-8A23-0C63AF3E6F6D}" presName="parentText" presStyleLbl="node1" presStyleIdx="0" presStyleCnt="2">
        <dgm:presLayoutVars>
          <dgm:chMax val="0"/>
          <dgm:bulletEnabled val="1"/>
        </dgm:presLayoutVars>
      </dgm:prSet>
      <dgm:spPr/>
    </dgm:pt>
    <dgm:pt modelId="{407B81B6-3391-4932-A1CE-296EE4A5655A}" type="pres">
      <dgm:prSet presAssocID="{8E46DBEE-5D28-4E9A-8A23-0C63AF3E6F6D}" presName="negativeSpace" presStyleCnt="0"/>
      <dgm:spPr/>
    </dgm:pt>
    <dgm:pt modelId="{D181ED09-1DF1-4267-A1F4-F658CFA2BFA8}" type="pres">
      <dgm:prSet presAssocID="{8E46DBEE-5D28-4E9A-8A23-0C63AF3E6F6D}" presName="childText" presStyleLbl="conFgAcc1" presStyleIdx="0" presStyleCnt="2">
        <dgm:presLayoutVars>
          <dgm:bulletEnabled val="1"/>
        </dgm:presLayoutVars>
      </dgm:prSet>
      <dgm:spPr/>
    </dgm:pt>
    <dgm:pt modelId="{3ADC6572-F9A9-44F5-9638-56E9BC225166}" type="pres">
      <dgm:prSet presAssocID="{80513CEB-D193-47A0-9338-A337EB53491F}" presName="spaceBetweenRectangles" presStyleCnt="0"/>
      <dgm:spPr/>
    </dgm:pt>
    <dgm:pt modelId="{BEE7E6E1-60CA-47FB-9D88-A26C5B9EDBDC}" type="pres">
      <dgm:prSet presAssocID="{CCE82C2A-E0EE-4ADD-B7B7-5197D6B18D21}" presName="parentLin" presStyleCnt="0"/>
      <dgm:spPr/>
    </dgm:pt>
    <dgm:pt modelId="{2F0A7BAD-2C07-4BA2-96D8-0E0A92DD695E}" type="pres">
      <dgm:prSet presAssocID="{CCE82C2A-E0EE-4ADD-B7B7-5197D6B18D21}" presName="parentLeftMargin" presStyleLbl="node1" presStyleIdx="0" presStyleCnt="2"/>
      <dgm:spPr/>
    </dgm:pt>
    <dgm:pt modelId="{A4A22637-C513-41DB-8AA5-9FC51CDFD5C7}" type="pres">
      <dgm:prSet presAssocID="{CCE82C2A-E0EE-4ADD-B7B7-5197D6B18D21}" presName="parentText" presStyleLbl="node1" presStyleIdx="1" presStyleCnt="2">
        <dgm:presLayoutVars>
          <dgm:chMax val="0"/>
          <dgm:bulletEnabled val="1"/>
        </dgm:presLayoutVars>
      </dgm:prSet>
      <dgm:spPr/>
    </dgm:pt>
    <dgm:pt modelId="{FB327081-990A-4C4E-A72C-0382DFA41148}" type="pres">
      <dgm:prSet presAssocID="{CCE82C2A-E0EE-4ADD-B7B7-5197D6B18D21}" presName="negativeSpace" presStyleCnt="0"/>
      <dgm:spPr/>
    </dgm:pt>
    <dgm:pt modelId="{FBD202C5-0C79-4748-9693-5C3A9C66AC94}" type="pres">
      <dgm:prSet presAssocID="{CCE82C2A-E0EE-4ADD-B7B7-5197D6B18D21}" presName="childText" presStyleLbl="conFgAcc1" presStyleIdx="1" presStyleCnt="2">
        <dgm:presLayoutVars>
          <dgm:bulletEnabled val="1"/>
        </dgm:presLayoutVars>
      </dgm:prSet>
      <dgm:spPr/>
    </dgm:pt>
  </dgm:ptLst>
  <dgm:cxnLst>
    <dgm:cxn modelId="{59540615-8637-412C-95AE-230962113639}" type="presOf" srcId="{A893131F-8FA8-473E-9A0B-E35E80C72651}" destId="{FBD202C5-0C79-4748-9693-5C3A9C66AC94}" srcOrd="0" destOrd="2" presId="urn:microsoft.com/office/officeart/2005/8/layout/list1"/>
    <dgm:cxn modelId="{72B72940-BCF4-43C5-89A0-6DBD2B4AF2EA}" srcId="{C29FAE7F-2C13-4267-8DEA-28A7DF1A54F8}" destId="{CCE82C2A-E0EE-4ADD-B7B7-5197D6B18D21}" srcOrd="1" destOrd="0" parTransId="{B71B16F9-4DC1-406A-9584-0AD60A2E5564}" sibTransId="{7EC4331D-683C-42D5-B921-2CA66F6571E4}"/>
    <dgm:cxn modelId="{EF2B6643-375C-4661-B6F5-6CD1CF2CC392}" srcId="{CCE82C2A-E0EE-4ADD-B7B7-5197D6B18D21}" destId="{BD81B478-D71D-4C0A-BBCF-135AB45F7EA7}" srcOrd="0" destOrd="0" parTransId="{8ADEF1EC-8E59-43CF-8328-1E5430377F66}" sibTransId="{C234E93A-124E-49AE-B49B-510160148EB4}"/>
    <dgm:cxn modelId="{76B53B77-E3AB-4EA8-AC3B-421C36323A18}" type="presOf" srcId="{CCE82C2A-E0EE-4ADD-B7B7-5197D6B18D21}" destId="{2F0A7BAD-2C07-4BA2-96D8-0E0A92DD695E}" srcOrd="0" destOrd="0" presId="urn:microsoft.com/office/officeart/2005/8/layout/list1"/>
    <dgm:cxn modelId="{0BF05158-18B7-4257-AE5C-C58EAA66E72D}" type="presOf" srcId="{F0212606-E4B3-49DA-9668-D9882CCF007A}" destId="{FBD202C5-0C79-4748-9693-5C3A9C66AC94}" srcOrd="0" destOrd="3" presId="urn:microsoft.com/office/officeart/2005/8/layout/list1"/>
    <dgm:cxn modelId="{97078378-C6C5-42C5-BDC7-56CBD6A636E9}" srcId="{CCE82C2A-E0EE-4ADD-B7B7-5197D6B18D21}" destId="{B1AF3109-0029-4274-B655-A54E9BCC2691}" srcOrd="1" destOrd="0" parTransId="{F69F0F18-6E60-4547-8FEE-D2F3BDDB9CF7}" sibTransId="{40740F1B-1458-430D-B566-3A607075419A}"/>
    <dgm:cxn modelId="{959FCD59-9935-476D-A298-86D3E34F7FEA}" srcId="{A893131F-8FA8-473E-9A0B-E35E80C72651}" destId="{F0212606-E4B3-49DA-9668-D9882CCF007A}" srcOrd="0" destOrd="0" parTransId="{0928C582-EB7F-4590-BB76-2BE73B34BE63}" sibTransId="{F5E3197E-2DC1-4B9D-AE20-33A7C66F9390}"/>
    <dgm:cxn modelId="{68555B90-9958-4DD6-B489-01BE646D6B7B}" type="presOf" srcId="{8E46DBEE-5D28-4E9A-8A23-0C63AF3E6F6D}" destId="{0EECEB55-66D9-4060-B791-E0C56B8AB3F3}" srcOrd="0" destOrd="0" presId="urn:microsoft.com/office/officeart/2005/8/layout/list1"/>
    <dgm:cxn modelId="{FB138891-67D1-4E4E-8AE0-1BAF0C5C195C}" srcId="{CCE82C2A-E0EE-4ADD-B7B7-5197D6B18D21}" destId="{A893131F-8FA8-473E-9A0B-E35E80C72651}" srcOrd="2" destOrd="0" parTransId="{2EAC17E6-A1C3-4C20-A36D-CAF9FE2A3C6A}" sibTransId="{61C97F27-B47C-437D-9B96-C57F6EFB7DD5}"/>
    <dgm:cxn modelId="{F2067DA7-A806-4091-A55B-1C4C3253B824}" type="presOf" srcId="{8051169D-4300-4513-857A-6A03C81F9A80}" destId="{D181ED09-1DF1-4267-A1F4-F658CFA2BFA8}" srcOrd="0" destOrd="1" presId="urn:microsoft.com/office/officeart/2005/8/layout/list1"/>
    <dgm:cxn modelId="{F4CE51AB-604F-4654-A7F1-70A4B26C4C58}" type="presOf" srcId="{B1AF3109-0029-4274-B655-A54E9BCC2691}" destId="{FBD202C5-0C79-4748-9693-5C3A9C66AC94}" srcOrd="0" destOrd="1" presId="urn:microsoft.com/office/officeart/2005/8/layout/list1"/>
    <dgm:cxn modelId="{049AC7B0-9ED9-4048-B8B0-5FDB41CACD0C}" type="presOf" srcId="{CCE82C2A-E0EE-4ADD-B7B7-5197D6B18D21}" destId="{A4A22637-C513-41DB-8AA5-9FC51CDFD5C7}" srcOrd="1" destOrd="0" presId="urn:microsoft.com/office/officeart/2005/8/layout/list1"/>
    <dgm:cxn modelId="{6FCB0EB3-676A-45F5-9516-AC3942BE7573}" type="presOf" srcId="{20170D6F-410F-4520-A407-B1984B6C4478}" destId="{FBD202C5-0C79-4748-9693-5C3A9C66AC94}" srcOrd="0" destOrd="4" presId="urn:microsoft.com/office/officeart/2005/8/layout/list1"/>
    <dgm:cxn modelId="{7404A2B3-7A82-4E52-B20C-51CE66888B2C}" type="presOf" srcId="{C29FAE7F-2C13-4267-8DEA-28A7DF1A54F8}" destId="{CB014F99-93CF-44A4-BF16-AF89619DF4ED}" srcOrd="0" destOrd="0" presId="urn:microsoft.com/office/officeart/2005/8/layout/list1"/>
    <dgm:cxn modelId="{2DFE79BB-9476-4177-9D9E-10B1930CF802}" type="presOf" srcId="{8E46DBEE-5D28-4E9A-8A23-0C63AF3E6F6D}" destId="{D94BC99C-04F1-4121-AEF1-25B40828CE41}" srcOrd="1" destOrd="0" presId="urn:microsoft.com/office/officeart/2005/8/layout/list1"/>
    <dgm:cxn modelId="{7AEE22CA-5D08-461B-8AC1-2E5225E3C1EF}" srcId="{A893131F-8FA8-473E-9A0B-E35E80C72651}" destId="{20170D6F-410F-4520-A407-B1984B6C4478}" srcOrd="1" destOrd="0" parTransId="{E57B8812-47C5-4E8C-95A8-BB4C711B4C74}" sibTransId="{9983E137-1EF7-4AE6-8B81-329148DA184F}"/>
    <dgm:cxn modelId="{1E394ED5-F969-44FE-B659-CD09047A19EB}" type="presOf" srcId="{BD81B478-D71D-4C0A-BBCF-135AB45F7EA7}" destId="{FBD202C5-0C79-4748-9693-5C3A9C66AC94}" srcOrd="0" destOrd="0" presId="urn:microsoft.com/office/officeart/2005/8/layout/list1"/>
    <dgm:cxn modelId="{CB3235DD-D028-48CF-94A0-EC89A4A27243}" srcId="{C29FAE7F-2C13-4267-8DEA-28A7DF1A54F8}" destId="{8E46DBEE-5D28-4E9A-8A23-0C63AF3E6F6D}" srcOrd="0" destOrd="0" parTransId="{7A9B9ADB-F603-47C4-875A-D8CB643781F0}" sibTransId="{80513CEB-D193-47A0-9338-A337EB53491F}"/>
    <dgm:cxn modelId="{064531E0-5629-4B25-B399-B51750233B40}" srcId="{8E46DBEE-5D28-4E9A-8A23-0C63AF3E6F6D}" destId="{8051169D-4300-4513-857A-6A03C81F9A80}" srcOrd="1" destOrd="0" parTransId="{D2CD6574-D8CD-4E3B-BC87-FB882CC4A286}" sibTransId="{0C207AD3-B4F7-4DEC-BC38-362F07623EDE}"/>
    <dgm:cxn modelId="{17D889E6-6947-45C4-9C6A-4D4FD197C6C5}" srcId="{8E46DBEE-5D28-4E9A-8A23-0C63AF3E6F6D}" destId="{14EA8F86-19F0-41A8-9740-CD9B5D08B700}" srcOrd="0" destOrd="0" parTransId="{674E5F29-0487-45B0-BE64-68DE3324F6E2}" sibTransId="{29CA73C5-CBC6-465F-BCBD-580C5450FE6F}"/>
    <dgm:cxn modelId="{E85581F5-BF6A-4BAD-94FE-A07127F38DF5}" type="presOf" srcId="{14EA8F86-19F0-41A8-9740-CD9B5D08B700}" destId="{D181ED09-1DF1-4267-A1F4-F658CFA2BFA8}" srcOrd="0" destOrd="0" presId="urn:microsoft.com/office/officeart/2005/8/layout/list1"/>
    <dgm:cxn modelId="{08EA7F03-1083-4A69-9E2A-9DC00E51E028}" type="presParOf" srcId="{CB014F99-93CF-44A4-BF16-AF89619DF4ED}" destId="{58A1973F-D36D-4ADA-8819-F0D5DA3210C4}" srcOrd="0" destOrd="0" presId="urn:microsoft.com/office/officeart/2005/8/layout/list1"/>
    <dgm:cxn modelId="{6050CE70-4344-490C-B160-03BC8942E966}" type="presParOf" srcId="{58A1973F-D36D-4ADA-8819-F0D5DA3210C4}" destId="{0EECEB55-66D9-4060-B791-E0C56B8AB3F3}" srcOrd="0" destOrd="0" presId="urn:microsoft.com/office/officeart/2005/8/layout/list1"/>
    <dgm:cxn modelId="{5D4B6852-9CF8-4652-903D-26A43D32F060}" type="presParOf" srcId="{58A1973F-D36D-4ADA-8819-F0D5DA3210C4}" destId="{D94BC99C-04F1-4121-AEF1-25B40828CE41}" srcOrd="1" destOrd="0" presId="urn:microsoft.com/office/officeart/2005/8/layout/list1"/>
    <dgm:cxn modelId="{54839E77-A24B-4E4F-9430-2E3F3E1CE12C}" type="presParOf" srcId="{CB014F99-93CF-44A4-BF16-AF89619DF4ED}" destId="{407B81B6-3391-4932-A1CE-296EE4A5655A}" srcOrd="1" destOrd="0" presId="urn:microsoft.com/office/officeart/2005/8/layout/list1"/>
    <dgm:cxn modelId="{8051BB89-0937-49A9-980D-55DE762367B2}" type="presParOf" srcId="{CB014F99-93CF-44A4-BF16-AF89619DF4ED}" destId="{D181ED09-1DF1-4267-A1F4-F658CFA2BFA8}" srcOrd="2" destOrd="0" presId="urn:microsoft.com/office/officeart/2005/8/layout/list1"/>
    <dgm:cxn modelId="{D93E5D66-0463-438F-A94A-F5CDD0315FC3}" type="presParOf" srcId="{CB014F99-93CF-44A4-BF16-AF89619DF4ED}" destId="{3ADC6572-F9A9-44F5-9638-56E9BC225166}" srcOrd="3" destOrd="0" presId="urn:microsoft.com/office/officeart/2005/8/layout/list1"/>
    <dgm:cxn modelId="{DD177468-F79D-4AD1-A131-25FCB7FED018}" type="presParOf" srcId="{CB014F99-93CF-44A4-BF16-AF89619DF4ED}" destId="{BEE7E6E1-60CA-47FB-9D88-A26C5B9EDBDC}" srcOrd="4" destOrd="0" presId="urn:microsoft.com/office/officeart/2005/8/layout/list1"/>
    <dgm:cxn modelId="{E90C1D48-D5B2-48B0-AB2F-36622406F0E7}" type="presParOf" srcId="{BEE7E6E1-60CA-47FB-9D88-A26C5B9EDBDC}" destId="{2F0A7BAD-2C07-4BA2-96D8-0E0A92DD695E}" srcOrd="0" destOrd="0" presId="urn:microsoft.com/office/officeart/2005/8/layout/list1"/>
    <dgm:cxn modelId="{167A8152-ECBE-4235-BDC8-4B2AE47430D1}" type="presParOf" srcId="{BEE7E6E1-60CA-47FB-9D88-A26C5B9EDBDC}" destId="{A4A22637-C513-41DB-8AA5-9FC51CDFD5C7}" srcOrd="1" destOrd="0" presId="urn:microsoft.com/office/officeart/2005/8/layout/list1"/>
    <dgm:cxn modelId="{BE92C5C7-8751-4C03-AD4C-1F6F77AA7407}" type="presParOf" srcId="{CB014F99-93CF-44A4-BF16-AF89619DF4ED}" destId="{FB327081-990A-4C4E-A72C-0382DFA41148}" srcOrd="5" destOrd="0" presId="urn:microsoft.com/office/officeart/2005/8/layout/list1"/>
    <dgm:cxn modelId="{8D69251E-6949-4C9E-8C5E-EA7377BF3F55}" type="presParOf" srcId="{CB014F99-93CF-44A4-BF16-AF89619DF4ED}" destId="{FBD202C5-0C79-4748-9693-5C3A9C66AC9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1E1C7B-C9F3-4D47-A6B0-344C3A4226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15F38D-BC80-453C-9A21-54A81BADBB55}">
      <dgm:prSet/>
      <dgm:spPr/>
      <dgm:t>
        <a:bodyPr/>
        <a:lstStyle/>
        <a:p>
          <a:r>
            <a:rPr lang="en-US"/>
            <a:t>Observation times for infants exposed to opioids</a:t>
          </a:r>
        </a:p>
      </dgm:t>
    </dgm:pt>
    <dgm:pt modelId="{66258185-D402-4753-9EBA-FA452B55D66C}" type="parTrans" cxnId="{8B8D25D9-D647-4EBA-A3D8-68FD78BDCAC5}">
      <dgm:prSet/>
      <dgm:spPr/>
      <dgm:t>
        <a:bodyPr/>
        <a:lstStyle/>
        <a:p>
          <a:endParaRPr lang="en-US"/>
        </a:p>
      </dgm:t>
    </dgm:pt>
    <dgm:pt modelId="{ADC3B1BF-85A0-4163-93D2-6F1F24166324}" type="sibTrans" cxnId="{8B8D25D9-D647-4EBA-A3D8-68FD78BDCAC5}">
      <dgm:prSet/>
      <dgm:spPr/>
      <dgm:t>
        <a:bodyPr/>
        <a:lstStyle/>
        <a:p>
          <a:endParaRPr lang="en-US"/>
        </a:p>
      </dgm:t>
    </dgm:pt>
    <dgm:pt modelId="{98959A85-8962-41D5-BF92-2CF202E72F8D}">
      <dgm:prSet/>
      <dgm:spPr/>
      <dgm:t>
        <a:bodyPr/>
        <a:lstStyle/>
        <a:p>
          <a:r>
            <a:rPr lang="en-US"/>
            <a:t>Immediate-release: at least 3 days</a:t>
          </a:r>
        </a:p>
      </dgm:t>
    </dgm:pt>
    <dgm:pt modelId="{00BFFE0C-FAB3-4783-8366-BE394D52FDE5}" type="parTrans" cxnId="{A4088B8F-498C-4E9B-9538-88867F804734}">
      <dgm:prSet/>
      <dgm:spPr/>
      <dgm:t>
        <a:bodyPr/>
        <a:lstStyle/>
        <a:p>
          <a:endParaRPr lang="en-US"/>
        </a:p>
      </dgm:t>
    </dgm:pt>
    <dgm:pt modelId="{103599F9-9BF2-48FF-807C-3496746D6D46}" type="sibTrans" cxnId="{A4088B8F-498C-4E9B-9538-88867F804734}">
      <dgm:prSet/>
      <dgm:spPr/>
      <dgm:t>
        <a:bodyPr/>
        <a:lstStyle/>
        <a:p>
          <a:endParaRPr lang="en-US"/>
        </a:p>
      </dgm:t>
    </dgm:pt>
    <dgm:pt modelId="{77439752-3966-43A9-B106-1613AFBCDB93}">
      <dgm:prSet/>
      <dgm:spPr/>
      <dgm:t>
        <a:bodyPr/>
        <a:lstStyle/>
        <a:p>
          <a:r>
            <a:rPr lang="en-US"/>
            <a:t>Buprenorphine and sustained release: 4-7 days</a:t>
          </a:r>
        </a:p>
      </dgm:t>
    </dgm:pt>
    <dgm:pt modelId="{CE186C58-F8C3-4FA4-B5F3-96F4E8360ACA}" type="parTrans" cxnId="{02F51E6C-5B35-430B-BC1D-8A0B8BBADEA7}">
      <dgm:prSet/>
      <dgm:spPr/>
      <dgm:t>
        <a:bodyPr/>
        <a:lstStyle/>
        <a:p>
          <a:endParaRPr lang="en-US"/>
        </a:p>
      </dgm:t>
    </dgm:pt>
    <dgm:pt modelId="{578CBAB8-BC36-4D94-BA9F-703377879973}" type="sibTrans" cxnId="{02F51E6C-5B35-430B-BC1D-8A0B8BBADEA7}">
      <dgm:prSet/>
      <dgm:spPr/>
      <dgm:t>
        <a:bodyPr/>
        <a:lstStyle/>
        <a:p>
          <a:endParaRPr lang="en-US"/>
        </a:p>
      </dgm:t>
    </dgm:pt>
    <dgm:pt modelId="{2E4A4B4F-D209-40FB-A06F-2AE79E811A44}">
      <dgm:prSet/>
      <dgm:spPr/>
      <dgm:t>
        <a:bodyPr/>
        <a:lstStyle/>
        <a:p>
          <a:r>
            <a:rPr lang="en-US"/>
            <a:t>Methadone: 5-7 days</a:t>
          </a:r>
        </a:p>
      </dgm:t>
    </dgm:pt>
    <dgm:pt modelId="{979839D2-83E3-4176-BFB1-573971B2F963}" type="parTrans" cxnId="{00F45BF5-E55F-4460-AB54-1D77082A62E7}">
      <dgm:prSet/>
      <dgm:spPr/>
      <dgm:t>
        <a:bodyPr/>
        <a:lstStyle/>
        <a:p>
          <a:endParaRPr lang="en-US"/>
        </a:p>
      </dgm:t>
    </dgm:pt>
    <dgm:pt modelId="{A93F695B-A83B-4DB3-A844-3AAC182D6684}" type="sibTrans" cxnId="{00F45BF5-E55F-4460-AB54-1D77082A62E7}">
      <dgm:prSet/>
      <dgm:spPr/>
      <dgm:t>
        <a:bodyPr/>
        <a:lstStyle/>
        <a:p>
          <a:endParaRPr lang="en-US"/>
        </a:p>
      </dgm:t>
    </dgm:pt>
    <dgm:pt modelId="{5FE03E21-B181-4D94-80E4-E728BE0E2EB3}">
      <dgm:prSet/>
      <dgm:spPr/>
      <dgm:t>
        <a:bodyPr/>
        <a:lstStyle/>
        <a:p>
          <a:r>
            <a:rPr lang="en-US"/>
            <a:t>Involve a multi-disciplinary care team</a:t>
          </a:r>
        </a:p>
      </dgm:t>
    </dgm:pt>
    <dgm:pt modelId="{68B66734-7AA3-44A4-9E2D-4D95D5271DA9}" type="parTrans" cxnId="{65E86A6D-573E-4226-89C6-4BC05485E5E6}">
      <dgm:prSet/>
      <dgm:spPr/>
      <dgm:t>
        <a:bodyPr/>
        <a:lstStyle/>
        <a:p>
          <a:endParaRPr lang="en-US"/>
        </a:p>
      </dgm:t>
    </dgm:pt>
    <dgm:pt modelId="{2321B161-1047-4090-A093-12F7BF462EAB}" type="sibTrans" cxnId="{65E86A6D-573E-4226-89C6-4BC05485E5E6}">
      <dgm:prSet/>
      <dgm:spPr/>
      <dgm:t>
        <a:bodyPr/>
        <a:lstStyle/>
        <a:p>
          <a:endParaRPr lang="en-US"/>
        </a:p>
      </dgm:t>
    </dgm:pt>
    <dgm:pt modelId="{312AB28D-6DFD-40C3-A969-D5FAFB40CC57}">
      <dgm:prSet/>
      <dgm:spPr/>
      <dgm:t>
        <a:bodyPr/>
        <a:lstStyle/>
        <a:p>
          <a:r>
            <a:rPr lang="en-US"/>
            <a:t>Pediatrician/Neonatologist, PNP, NNP, PT/OT, SLP, Social Work, Dietician</a:t>
          </a:r>
        </a:p>
      </dgm:t>
    </dgm:pt>
    <dgm:pt modelId="{EC92BE32-5E64-4CDF-BD53-3077D1BDAE85}" type="parTrans" cxnId="{245C2C0F-BA4F-420B-A99F-4F0A62F45489}">
      <dgm:prSet/>
      <dgm:spPr/>
      <dgm:t>
        <a:bodyPr/>
        <a:lstStyle/>
        <a:p>
          <a:endParaRPr lang="en-US"/>
        </a:p>
      </dgm:t>
    </dgm:pt>
    <dgm:pt modelId="{B90424AD-3BB6-4E73-BF1B-3206A384C0BE}" type="sibTrans" cxnId="{245C2C0F-BA4F-420B-A99F-4F0A62F45489}">
      <dgm:prSet/>
      <dgm:spPr/>
      <dgm:t>
        <a:bodyPr/>
        <a:lstStyle/>
        <a:p>
          <a:endParaRPr lang="en-US"/>
        </a:p>
      </dgm:t>
    </dgm:pt>
    <dgm:pt modelId="{EE0FD3D5-809D-4D5A-AF88-DA51B2B990FA}">
      <dgm:prSet/>
      <dgm:spPr/>
      <dgm:t>
        <a:bodyPr/>
        <a:lstStyle/>
        <a:p>
          <a:r>
            <a:rPr lang="en-US"/>
            <a:t>Education on signs of withdrawal, safe sleep environments, period of purple crying</a:t>
          </a:r>
        </a:p>
      </dgm:t>
    </dgm:pt>
    <dgm:pt modelId="{0AC221F4-93CB-4CCF-AB80-B7BE4A6573A5}" type="parTrans" cxnId="{7DC639B6-9434-4676-867D-09FEC17E3B95}">
      <dgm:prSet/>
      <dgm:spPr/>
      <dgm:t>
        <a:bodyPr/>
        <a:lstStyle/>
        <a:p>
          <a:endParaRPr lang="en-US"/>
        </a:p>
      </dgm:t>
    </dgm:pt>
    <dgm:pt modelId="{BA711D90-C5B7-4B7A-A6CF-0DF1CEE83748}" type="sibTrans" cxnId="{7DC639B6-9434-4676-867D-09FEC17E3B95}">
      <dgm:prSet/>
      <dgm:spPr/>
      <dgm:t>
        <a:bodyPr/>
        <a:lstStyle/>
        <a:p>
          <a:endParaRPr lang="en-US"/>
        </a:p>
      </dgm:t>
    </dgm:pt>
    <dgm:pt modelId="{B12EB601-A41B-439F-8AD2-6841E4D2A2C3}">
      <dgm:prSet/>
      <dgm:spPr/>
      <dgm:t>
        <a:bodyPr/>
        <a:lstStyle/>
        <a:p>
          <a:r>
            <a:rPr lang="en-US"/>
            <a:t>Plan of safe care coordinated with child welfare</a:t>
          </a:r>
        </a:p>
      </dgm:t>
    </dgm:pt>
    <dgm:pt modelId="{7A5B8ED9-B311-45C5-8935-12B00406B9DF}" type="parTrans" cxnId="{3AF05475-06CA-4588-84D1-DF5D8472D2AF}">
      <dgm:prSet/>
      <dgm:spPr/>
      <dgm:t>
        <a:bodyPr/>
        <a:lstStyle/>
        <a:p>
          <a:endParaRPr lang="en-US"/>
        </a:p>
      </dgm:t>
    </dgm:pt>
    <dgm:pt modelId="{323D1DF2-2E61-41D5-A3A5-6F8CA99DA7B2}" type="sibTrans" cxnId="{3AF05475-06CA-4588-84D1-DF5D8472D2AF}">
      <dgm:prSet/>
      <dgm:spPr/>
      <dgm:t>
        <a:bodyPr/>
        <a:lstStyle/>
        <a:p>
          <a:endParaRPr lang="en-US"/>
        </a:p>
      </dgm:t>
    </dgm:pt>
    <dgm:pt modelId="{2B4CFD65-7402-4534-B6CD-11B02CB1E029}">
      <dgm:prSet/>
      <dgm:spPr/>
      <dgm:t>
        <a:bodyPr/>
        <a:lstStyle/>
        <a:p>
          <a:r>
            <a:rPr lang="en-US" b="1"/>
            <a:t>Federal law mandates the use of a safety plan for all infant with POE </a:t>
          </a:r>
          <a:r>
            <a:rPr lang="en-US"/>
            <a:t>(Zahn, 2025)</a:t>
          </a:r>
        </a:p>
      </dgm:t>
    </dgm:pt>
    <dgm:pt modelId="{9D7CC428-E027-4139-81EE-999FE5F68B5D}" type="parTrans" cxnId="{E74FAD9D-EE25-45C4-96E5-10DE18D7BE25}">
      <dgm:prSet/>
      <dgm:spPr/>
      <dgm:t>
        <a:bodyPr/>
        <a:lstStyle/>
        <a:p>
          <a:endParaRPr lang="en-US"/>
        </a:p>
      </dgm:t>
    </dgm:pt>
    <dgm:pt modelId="{5D0409F0-3708-414A-8190-A03A33878090}" type="sibTrans" cxnId="{E74FAD9D-EE25-45C4-96E5-10DE18D7BE25}">
      <dgm:prSet/>
      <dgm:spPr/>
      <dgm:t>
        <a:bodyPr/>
        <a:lstStyle/>
        <a:p>
          <a:endParaRPr lang="en-US"/>
        </a:p>
      </dgm:t>
    </dgm:pt>
    <dgm:pt modelId="{08814472-4A43-40AB-9D14-34A815DE84B4}" type="pres">
      <dgm:prSet presAssocID="{C21E1C7B-C9F3-4D47-A6B0-344C3A42263F}" presName="linear" presStyleCnt="0">
        <dgm:presLayoutVars>
          <dgm:animLvl val="lvl"/>
          <dgm:resizeHandles val="exact"/>
        </dgm:presLayoutVars>
      </dgm:prSet>
      <dgm:spPr/>
    </dgm:pt>
    <dgm:pt modelId="{B484E6E3-CBD2-4E87-9D6B-D0498C3F2806}" type="pres">
      <dgm:prSet presAssocID="{2215F38D-BC80-453C-9A21-54A81BADBB55}" presName="parentText" presStyleLbl="node1" presStyleIdx="0" presStyleCnt="4">
        <dgm:presLayoutVars>
          <dgm:chMax val="0"/>
          <dgm:bulletEnabled val="1"/>
        </dgm:presLayoutVars>
      </dgm:prSet>
      <dgm:spPr/>
    </dgm:pt>
    <dgm:pt modelId="{88C711F1-7B15-4B51-BA71-EECB72A4CB87}" type="pres">
      <dgm:prSet presAssocID="{2215F38D-BC80-453C-9A21-54A81BADBB55}" presName="childText" presStyleLbl="revTx" presStyleIdx="0" presStyleCnt="3">
        <dgm:presLayoutVars>
          <dgm:bulletEnabled val="1"/>
        </dgm:presLayoutVars>
      </dgm:prSet>
      <dgm:spPr/>
    </dgm:pt>
    <dgm:pt modelId="{C02B4761-9B93-467F-A1CA-F665BB057A69}" type="pres">
      <dgm:prSet presAssocID="{5FE03E21-B181-4D94-80E4-E728BE0E2EB3}" presName="parentText" presStyleLbl="node1" presStyleIdx="1" presStyleCnt="4">
        <dgm:presLayoutVars>
          <dgm:chMax val="0"/>
          <dgm:bulletEnabled val="1"/>
        </dgm:presLayoutVars>
      </dgm:prSet>
      <dgm:spPr/>
    </dgm:pt>
    <dgm:pt modelId="{B354F36C-BE71-4CC1-AFC4-6598A06B0B98}" type="pres">
      <dgm:prSet presAssocID="{5FE03E21-B181-4D94-80E4-E728BE0E2EB3}" presName="childText" presStyleLbl="revTx" presStyleIdx="1" presStyleCnt="3">
        <dgm:presLayoutVars>
          <dgm:bulletEnabled val="1"/>
        </dgm:presLayoutVars>
      </dgm:prSet>
      <dgm:spPr/>
    </dgm:pt>
    <dgm:pt modelId="{28EA1105-0B00-4315-AE54-B7AC93C57704}" type="pres">
      <dgm:prSet presAssocID="{EE0FD3D5-809D-4D5A-AF88-DA51B2B990FA}" presName="parentText" presStyleLbl="node1" presStyleIdx="2" presStyleCnt="4">
        <dgm:presLayoutVars>
          <dgm:chMax val="0"/>
          <dgm:bulletEnabled val="1"/>
        </dgm:presLayoutVars>
      </dgm:prSet>
      <dgm:spPr/>
    </dgm:pt>
    <dgm:pt modelId="{DFDB71E5-0DF3-4F79-85AA-48A75D82CF63}" type="pres">
      <dgm:prSet presAssocID="{BA711D90-C5B7-4B7A-A6CF-0DF1CEE83748}" presName="spacer" presStyleCnt="0"/>
      <dgm:spPr/>
    </dgm:pt>
    <dgm:pt modelId="{91E1B477-4D79-4596-B738-80273C50B9D2}" type="pres">
      <dgm:prSet presAssocID="{B12EB601-A41B-439F-8AD2-6841E4D2A2C3}" presName="parentText" presStyleLbl="node1" presStyleIdx="3" presStyleCnt="4">
        <dgm:presLayoutVars>
          <dgm:chMax val="0"/>
          <dgm:bulletEnabled val="1"/>
        </dgm:presLayoutVars>
      </dgm:prSet>
      <dgm:spPr/>
    </dgm:pt>
    <dgm:pt modelId="{8F134631-7ADE-4C74-943F-A7CE474DDF98}" type="pres">
      <dgm:prSet presAssocID="{B12EB601-A41B-439F-8AD2-6841E4D2A2C3}" presName="childText" presStyleLbl="revTx" presStyleIdx="2" presStyleCnt="3">
        <dgm:presLayoutVars>
          <dgm:bulletEnabled val="1"/>
        </dgm:presLayoutVars>
      </dgm:prSet>
      <dgm:spPr/>
    </dgm:pt>
  </dgm:ptLst>
  <dgm:cxnLst>
    <dgm:cxn modelId="{245C2C0F-BA4F-420B-A99F-4F0A62F45489}" srcId="{5FE03E21-B181-4D94-80E4-E728BE0E2EB3}" destId="{312AB28D-6DFD-40C3-A969-D5FAFB40CC57}" srcOrd="0" destOrd="0" parTransId="{EC92BE32-5E64-4CDF-BD53-3077D1BDAE85}" sibTransId="{B90424AD-3BB6-4E73-BF1B-3206A384C0BE}"/>
    <dgm:cxn modelId="{C45BDB16-6812-4A00-8EC0-C83A829EBE7B}" type="presOf" srcId="{C21E1C7B-C9F3-4D47-A6B0-344C3A42263F}" destId="{08814472-4A43-40AB-9D14-34A815DE84B4}" srcOrd="0" destOrd="0" presId="urn:microsoft.com/office/officeart/2005/8/layout/vList2"/>
    <dgm:cxn modelId="{5433A119-5964-4AA5-A6D0-E8D0C3AA1B1D}" type="presOf" srcId="{77439752-3966-43A9-B106-1613AFBCDB93}" destId="{88C711F1-7B15-4B51-BA71-EECB72A4CB87}" srcOrd="0" destOrd="1" presId="urn:microsoft.com/office/officeart/2005/8/layout/vList2"/>
    <dgm:cxn modelId="{DC4DAF64-8469-47FD-AB4B-5AE484AE0CB4}" type="presOf" srcId="{2B4CFD65-7402-4534-B6CD-11B02CB1E029}" destId="{8F134631-7ADE-4C74-943F-A7CE474DDF98}" srcOrd="0" destOrd="0" presId="urn:microsoft.com/office/officeart/2005/8/layout/vList2"/>
    <dgm:cxn modelId="{02F51E6C-5B35-430B-BC1D-8A0B8BBADEA7}" srcId="{2215F38D-BC80-453C-9A21-54A81BADBB55}" destId="{77439752-3966-43A9-B106-1613AFBCDB93}" srcOrd="1" destOrd="0" parTransId="{CE186C58-F8C3-4FA4-B5F3-96F4E8360ACA}" sibTransId="{578CBAB8-BC36-4D94-BA9F-703377879973}"/>
    <dgm:cxn modelId="{65E86A6D-573E-4226-89C6-4BC05485E5E6}" srcId="{C21E1C7B-C9F3-4D47-A6B0-344C3A42263F}" destId="{5FE03E21-B181-4D94-80E4-E728BE0E2EB3}" srcOrd="1" destOrd="0" parTransId="{68B66734-7AA3-44A4-9E2D-4D95D5271DA9}" sibTransId="{2321B161-1047-4090-A093-12F7BF462EAB}"/>
    <dgm:cxn modelId="{F527EC4E-D269-4A42-AB2A-4BE1237D642E}" type="presOf" srcId="{2215F38D-BC80-453C-9A21-54A81BADBB55}" destId="{B484E6E3-CBD2-4E87-9D6B-D0498C3F2806}" srcOrd="0" destOrd="0" presId="urn:microsoft.com/office/officeart/2005/8/layout/vList2"/>
    <dgm:cxn modelId="{06800F73-3DCB-4D8A-B041-FC0524D301C5}" type="presOf" srcId="{2E4A4B4F-D209-40FB-A06F-2AE79E811A44}" destId="{88C711F1-7B15-4B51-BA71-EECB72A4CB87}" srcOrd="0" destOrd="2" presId="urn:microsoft.com/office/officeart/2005/8/layout/vList2"/>
    <dgm:cxn modelId="{3AF05475-06CA-4588-84D1-DF5D8472D2AF}" srcId="{C21E1C7B-C9F3-4D47-A6B0-344C3A42263F}" destId="{B12EB601-A41B-439F-8AD2-6841E4D2A2C3}" srcOrd="3" destOrd="0" parTransId="{7A5B8ED9-B311-45C5-8935-12B00406B9DF}" sibTransId="{323D1DF2-2E61-41D5-A3A5-6F8CA99DA7B2}"/>
    <dgm:cxn modelId="{9EB77584-E0B0-4C12-B13A-94EA5187715B}" type="presOf" srcId="{5FE03E21-B181-4D94-80E4-E728BE0E2EB3}" destId="{C02B4761-9B93-467F-A1CA-F665BB057A69}" srcOrd="0" destOrd="0" presId="urn:microsoft.com/office/officeart/2005/8/layout/vList2"/>
    <dgm:cxn modelId="{A4088B8F-498C-4E9B-9538-88867F804734}" srcId="{2215F38D-BC80-453C-9A21-54A81BADBB55}" destId="{98959A85-8962-41D5-BF92-2CF202E72F8D}" srcOrd="0" destOrd="0" parTransId="{00BFFE0C-FAB3-4783-8366-BE394D52FDE5}" sibTransId="{103599F9-9BF2-48FF-807C-3496746D6D46}"/>
    <dgm:cxn modelId="{E74FAD9D-EE25-45C4-96E5-10DE18D7BE25}" srcId="{B12EB601-A41B-439F-8AD2-6841E4D2A2C3}" destId="{2B4CFD65-7402-4534-B6CD-11B02CB1E029}" srcOrd="0" destOrd="0" parTransId="{9D7CC428-E027-4139-81EE-999FE5F68B5D}" sibTransId="{5D0409F0-3708-414A-8190-A03A33878090}"/>
    <dgm:cxn modelId="{0A6724B1-5B43-416F-AE5F-51308336A9AA}" type="presOf" srcId="{98959A85-8962-41D5-BF92-2CF202E72F8D}" destId="{88C711F1-7B15-4B51-BA71-EECB72A4CB87}" srcOrd="0" destOrd="0" presId="urn:microsoft.com/office/officeart/2005/8/layout/vList2"/>
    <dgm:cxn modelId="{7DC639B6-9434-4676-867D-09FEC17E3B95}" srcId="{C21E1C7B-C9F3-4D47-A6B0-344C3A42263F}" destId="{EE0FD3D5-809D-4D5A-AF88-DA51B2B990FA}" srcOrd="2" destOrd="0" parTransId="{0AC221F4-93CB-4CCF-AB80-B7BE4A6573A5}" sibTransId="{BA711D90-C5B7-4B7A-A6CF-0DF1CEE83748}"/>
    <dgm:cxn modelId="{DCECEDBD-F128-4D72-80D8-FCD9D45C50C0}" type="presOf" srcId="{312AB28D-6DFD-40C3-A969-D5FAFB40CC57}" destId="{B354F36C-BE71-4CC1-AFC4-6598A06B0B98}" srcOrd="0" destOrd="0" presId="urn:microsoft.com/office/officeart/2005/8/layout/vList2"/>
    <dgm:cxn modelId="{8B8D25D9-D647-4EBA-A3D8-68FD78BDCAC5}" srcId="{C21E1C7B-C9F3-4D47-A6B0-344C3A42263F}" destId="{2215F38D-BC80-453C-9A21-54A81BADBB55}" srcOrd="0" destOrd="0" parTransId="{66258185-D402-4753-9EBA-FA452B55D66C}" sibTransId="{ADC3B1BF-85A0-4163-93D2-6F1F24166324}"/>
    <dgm:cxn modelId="{AD59C3EB-5C4C-4B7F-AA39-100C72716F55}" type="presOf" srcId="{EE0FD3D5-809D-4D5A-AF88-DA51B2B990FA}" destId="{28EA1105-0B00-4315-AE54-B7AC93C57704}" srcOrd="0" destOrd="0" presId="urn:microsoft.com/office/officeart/2005/8/layout/vList2"/>
    <dgm:cxn modelId="{D9336AEC-9548-4B24-AB3A-5DD0663CE986}" type="presOf" srcId="{B12EB601-A41B-439F-8AD2-6841E4D2A2C3}" destId="{91E1B477-4D79-4596-B738-80273C50B9D2}" srcOrd="0" destOrd="0" presId="urn:microsoft.com/office/officeart/2005/8/layout/vList2"/>
    <dgm:cxn modelId="{00F45BF5-E55F-4460-AB54-1D77082A62E7}" srcId="{2215F38D-BC80-453C-9A21-54A81BADBB55}" destId="{2E4A4B4F-D209-40FB-A06F-2AE79E811A44}" srcOrd="2" destOrd="0" parTransId="{979839D2-83E3-4176-BFB1-573971B2F963}" sibTransId="{A93F695B-A83B-4DB3-A844-3AAC182D6684}"/>
    <dgm:cxn modelId="{0801AEFF-887B-46F2-ACEF-B69C4AB4E31D}" type="presParOf" srcId="{08814472-4A43-40AB-9D14-34A815DE84B4}" destId="{B484E6E3-CBD2-4E87-9D6B-D0498C3F2806}" srcOrd="0" destOrd="0" presId="urn:microsoft.com/office/officeart/2005/8/layout/vList2"/>
    <dgm:cxn modelId="{01FFBE0C-48E9-45BB-8287-F9F37F8986E4}" type="presParOf" srcId="{08814472-4A43-40AB-9D14-34A815DE84B4}" destId="{88C711F1-7B15-4B51-BA71-EECB72A4CB87}" srcOrd="1" destOrd="0" presId="urn:microsoft.com/office/officeart/2005/8/layout/vList2"/>
    <dgm:cxn modelId="{28BA66B4-B4E4-4F09-8E1A-9C4B8E08E271}" type="presParOf" srcId="{08814472-4A43-40AB-9D14-34A815DE84B4}" destId="{C02B4761-9B93-467F-A1CA-F665BB057A69}" srcOrd="2" destOrd="0" presId="urn:microsoft.com/office/officeart/2005/8/layout/vList2"/>
    <dgm:cxn modelId="{EB2B2A38-99D1-4AFD-8D38-3EB3B914B735}" type="presParOf" srcId="{08814472-4A43-40AB-9D14-34A815DE84B4}" destId="{B354F36C-BE71-4CC1-AFC4-6598A06B0B98}" srcOrd="3" destOrd="0" presId="urn:microsoft.com/office/officeart/2005/8/layout/vList2"/>
    <dgm:cxn modelId="{9C455A07-1C34-4D41-A103-3D8510F3EE51}" type="presParOf" srcId="{08814472-4A43-40AB-9D14-34A815DE84B4}" destId="{28EA1105-0B00-4315-AE54-B7AC93C57704}" srcOrd="4" destOrd="0" presId="urn:microsoft.com/office/officeart/2005/8/layout/vList2"/>
    <dgm:cxn modelId="{F7466E2E-51FD-4E2B-9E4B-AF6F43646BFB}" type="presParOf" srcId="{08814472-4A43-40AB-9D14-34A815DE84B4}" destId="{DFDB71E5-0DF3-4F79-85AA-48A75D82CF63}" srcOrd="5" destOrd="0" presId="urn:microsoft.com/office/officeart/2005/8/layout/vList2"/>
    <dgm:cxn modelId="{18BB7B4A-96AF-408D-B371-F69C64E9EBE3}" type="presParOf" srcId="{08814472-4A43-40AB-9D14-34A815DE84B4}" destId="{91E1B477-4D79-4596-B738-80273C50B9D2}" srcOrd="6" destOrd="0" presId="urn:microsoft.com/office/officeart/2005/8/layout/vList2"/>
    <dgm:cxn modelId="{157F01BE-58EE-41F5-8A8A-E5286418D451}" type="presParOf" srcId="{08814472-4A43-40AB-9D14-34A815DE84B4}" destId="{8F134631-7ADE-4C74-943F-A7CE474DDF9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12A0C5-FF80-419D-AFD6-1D712E1D7A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2875BF6-A3B3-42C3-8EAC-AC01F5E723EA}">
      <dgm:prSet/>
      <dgm:spPr/>
      <dgm:t>
        <a:bodyPr/>
        <a:lstStyle/>
        <a:p>
          <a:r>
            <a:rPr lang="en-US" b="0" i="0"/>
            <a:t>Follow-up visit within 48 hours of discharge and again 1 week later</a:t>
          </a:r>
          <a:endParaRPr lang="en-US"/>
        </a:p>
      </dgm:t>
    </dgm:pt>
    <dgm:pt modelId="{50A7764C-85D2-4BC7-81D9-9E4A75C0214C}" type="parTrans" cxnId="{93E6D49A-4889-4C44-BD40-144570C8EF1C}">
      <dgm:prSet/>
      <dgm:spPr/>
      <dgm:t>
        <a:bodyPr/>
        <a:lstStyle/>
        <a:p>
          <a:endParaRPr lang="en-US"/>
        </a:p>
      </dgm:t>
    </dgm:pt>
    <dgm:pt modelId="{B85F1E24-0877-4361-AFCA-5335B386F847}" type="sibTrans" cxnId="{93E6D49A-4889-4C44-BD40-144570C8EF1C}">
      <dgm:prSet/>
      <dgm:spPr/>
      <dgm:t>
        <a:bodyPr/>
        <a:lstStyle/>
        <a:p>
          <a:endParaRPr lang="en-US"/>
        </a:p>
      </dgm:t>
    </dgm:pt>
    <dgm:pt modelId="{5FE5AE36-8A68-4089-B522-DEF300E69C53}">
      <dgm:prSet/>
      <dgm:spPr/>
      <dgm:t>
        <a:bodyPr/>
        <a:lstStyle/>
        <a:p>
          <a:r>
            <a:rPr lang="en-US" b="0" i="0"/>
            <a:t>Outpatient lactation support</a:t>
          </a:r>
          <a:endParaRPr lang="en-US"/>
        </a:p>
      </dgm:t>
    </dgm:pt>
    <dgm:pt modelId="{12A648D5-6F82-4BCE-B86F-6D7D4F50065E}" type="parTrans" cxnId="{8573315B-A3BA-439C-8430-44CA19BB06B1}">
      <dgm:prSet/>
      <dgm:spPr/>
      <dgm:t>
        <a:bodyPr/>
        <a:lstStyle/>
        <a:p>
          <a:endParaRPr lang="en-US"/>
        </a:p>
      </dgm:t>
    </dgm:pt>
    <dgm:pt modelId="{961C0A27-BEF8-43CF-B569-445020221DE0}" type="sibTrans" cxnId="{8573315B-A3BA-439C-8430-44CA19BB06B1}">
      <dgm:prSet/>
      <dgm:spPr/>
      <dgm:t>
        <a:bodyPr/>
        <a:lstStyle/>
        <a:p>
          <a:endParaRPr lang="en-US"/>
        </a:p>
      </dgm:t>
    </dgm:pt>
    <dgm:pt modelId="{B792296C-7259-4B07-A15C-654E72F918A3}">
      <dgm:prSet/>
      <dgm:spPr/>
      <dgm:t>
        <a:bodyPr/>
        <a:lstStyle/>
        <a:p>
          <a:r>
            <a:rPr lang="en-US" b="0" i="0"/>
            <a:t>Developmental surveillance and early intervention services are indicated</a:t>
          </a:r>
          <a:endParaRPr lang="en-US"/>
        </a:p>
      </dgm:t>
    </dgm:pt>
    <dgm:pt modelId="{6B76FE8A-0C8A-41A9-9AF1-80E19CA888EB}" type="parTrans" cxnId="{474A8965-0AE7-4853-B1EC-F49423426F0B}">
      <dgm:prSet/>
      <dgm:spPr/>
      <dgm:t>
        <a:bodyPr/>
        <a:lstStyle/>
        <a:p>
          <a:endParaRPr lang="en-US"/>
        </a:p>
      </dgm:t>
    </dgm:pt>
    <dgm:pt modelId="{F3984AB1-66D9-489C-B48D-6AB8EB5AC1B3}" type="sibTrans" cxnId="{474A8965-0AE7-4853-B1EC-F49423426F0B}">
      <dgm:prSet/>
      <dgm:spPr/>
      <dgm:t>
        <a:bodyPr/>
        <a:lstStyle/>
        <a:p>
          <a:endParaRPr lang="en-US"/>
        </a:p>
      </dgm:t>
    </dgm:pt>
    <dgm:pt modelId="{0DE7D5A1-357F-43FF-A77D-8B86A54CE71F}" type="pres">
      <dgm:prSet presAssocID="{1412A0C5-FF80-419D-AFD6-1D712E1D7ADE}" presName="linear" presStyleCnt="0">
        <dgm:presLayoutVars>
          <dgm:animLvl val="lvl"/>
          <dgm:resizeHandles val="exact"/>
        </dgm:presLayoutVars>
      </dgm:prSet>
      <dgm:spPr/>
    </dgm:pt>
    <dgm:pt modelId="{00C776D7-ECE2-4EB4-AB6B-A7744727E92B}" type="pres">
      <dgm:prSet presAssocID="{D2875BF6-A3B3-42C3-8EAC-AC01F5E723EA}" presName="parentText" presStyleLbl="node1" presStyleIdx="0" presStyleCnt="3">
        <dgm:presLayoutVars>
          <dgm:chMax val="0"/>
          <dgm:bulletEnabled val="1"/>
        </dgm:presLayoutVars>
      </dgm:prSet>
      <dgm:spPr/>
    </dgm:pt>
    <dgm:pt modelId="{D4B49469-3211-4198-8983-FD00E7FD9C9D}" type="pres">
      <dgm:prSet presAssocID="{B85F1E24-0877-4361-AFCA-5335B386F847}" presName="spacer" presStyleCnt="0"/>
      <dgm:spPr/>
    </dgm:pt>
    <dgm:pt modelId="{7E215668-12EB-4D93-BB35-3B4ADCCBFF25}" type="pres">
      <dgm:prSet presAssocID="{5FE5AE36-8A68-4089-B522-DEF300E69C53}" presName="parentText" presStyleLbl="node1" presStyleIdx="1" presStyleCnt="3">
        <dgm:presLayoutVars>
          <dgm:chMax val="0"/>
          <dgm:bulletEnabled val="1"/>
        </dgm:presLayoutVars>
      </dgm:prSet>
      <dgm:spPr/>
    </dgm:pt>
    <dgm:pt modelId="{07B88437-E912-46E9-8C3E-26FD223F09F6}" type="pres">
      <dgm:prSet presAssocID="{961C0A27-BEF8-43CF-B569-445020221DE0}" presName="spacer" presStyleCnt="0"/>
      <dgm:spPr/>
    </dgm:pt>
    <dgm:pt modelId="{167E3F38-F9FA-492E-8B65-65C5FF0D3530}" type="pres">
      <dgm:prSet presAssocID="{B792296C-7259-4B07-A15C-654E72F918A3}" presName="parentText" presStyleLbl="node1" presStyleIdx="2" presStyleCnt="3">
        <dgm:presLayoutVars>
          <dgm:chMax val="0"/>
          <dgm:bulletEnabled val="1"/>
        </dgm:presLayoutVars>
      </dgm:prSet>
      <dgm:spPr/>
    </dgm:pt>
  </dgm:ptLst>
  <dgm:cxnLst>
    <dgm:cxn modelId="{4CE52C22-81A3-418C-BA96-65D90EE3D890}" type="presOf" srcId="{5FE5AE36-8A68-4089-B522-DEF300E69C53}" destId="{7E215668-12EB-4D93-BB35-3B4ADCCBFF25}" srcOrd="0" destOrd="0" presId="urn:microsoft.com/office/officeart/2005/8/layout/vList2"/>
    <dgm:cxn modelId="{8573315B-A3BA-439C-8430-44CA19BB06B1}" srcId="{1412A0C5-FF80-419D-AFD6-1D712E1D7ADE}" destId="{5FE5AE36-8A68-4089-B522-DEF300E69C53}" srcOrd="1" destOrd="0" parTransId="{12A648D5-6F82-4BCE-B86F-6D7D4F50065E}" sibTransId="{961C0A27-BEF8-43CF-B569-445020221DE0}"/>
    <dgm:cxn modelId="{474A8965-0AE7-4853-B1EC-F49423426F0B}" srcId="{1412A0C5-FF80-419D-AFD6-1D712E1D7ADE}" destId="{B792296C-7259-4B07-A15C-654E72F918A3}" srcOrd="2" destOrd="0" parTransId="{6B76FE8A-0C8A-41A9-9AF1-80E19CA888EB}" sibTransId="{F3984AB1-66D9-489C-B48D-6AB8EB5AC1B3}"/>
    <dgm:cxn modelId="{93E6D49A-4889-4C44-BD40-144570C8EF1C}" srcId="{1412A0C5-FF80-419D-AFD6-1D712E1D7ADE}" destId="{D2875BF6-A3B3-42C3-8EAC-AC01F5E723EA}" srcOrd="0" destOrd="0" parTransId="{50A7764C-85D2-4BC7-81D9-9E4A75C0214C}" sibTransId="{B85F1E24-0877-4361-AFCA-5335B386F847}"/>
    <dgm:cxn modelId="{39F17AA7-921C-437B-BF9D-0672CDA99C08}" type="presOf" srcId="{1412A0C5-FF80-419D-AFD6-1D712E1D7ADE}" destId="{0DE7D5A1-357F-43FF-A77D-8B86A54CE71F}" srcOrd="0" destOrd="0" presId="urn:microsoft.com/office/officeart/2005/8/layout/vList2"/>
    <dgm:cxn modelId="{C2C544BD-7AE9-46CC-A435-44DD577C9273}" type="presOf" srcId="{B792296C-7259-4B07-A15C-654E72F918A3}" destId="{167E3F38-F9FA-492E-8B65-65C5FF0D3530}" srcOrd="0" destOrd="0" presId="urn:microsoft.com/office/officeart/2005/8/layout/vList2"/>
    <dgm:cxn modelId="{89D914BE-0E90-46DA-9C52-8D08D044455F}" type="presOf" srcId="{D2875BF6-A3B3-42C3-8EAC-AC01F5E723EA}" destId="{00C776D7-ECE2-4EB4-AB6B-A7744727E92B}" srcOrd="0" destOrd="0" presId="urn:microsoft.com/office/officeart/2005/8/layout/vList2"/>
    <dgm:cxn modelId="{45196CB7-A4F8-46BE-A4B2-96FF0DDE1305}" type="presParOf" srcId="{0DE7D5A1-357F-43FF-A77D-8B86A54CE71F}" destId="{00C776D7-ECE2-4EB4-AB6B-A7744727E92B}" srcOrd="0" destOrd="0" presId="urn:microsoft.com/office/officeart/2005/8/layout/vList2"/>
    <dgm:cxn modelId="{2D3659E4-3B1B-4D69-8B82-66401507D24C}" type="presParOf" srcId="{0DE7D5A1-357F-43FF-A77D-8B86A54CE71F}" destId="{D4B49469-3211-4198-8983-FD00E7FD9C9D}" srcOrd="1" destOrd="0" presId="urn:microsoft.com/office/officeart/2005/8/layout/vList2"/>
    <dgm:cxn modelId="{67770988-7B14-4C75-9E6B-4B8EBF283156}" type="presParOf" srcId="{0DE7D5A1-357F-43FF-A77D-8B86A54CE71F}" destId="{7E215668-12EB-4D93-BB35-3B4ADCCBFF25}" srcOrd="2" destOrd="0" presId="urn:microsoft.com/office/officeart/2005/8/layout/vList2"/>
    <dgm:cxn modelId="{C0DBBDDE-2A89-4666-BABF-E7AA12FC0A03}" type="presParOf" srcId="{0DE7D5A1-357F-43FF-A77D-8B86A54CE71F}" destId="{07B88437-E912-46E9-8C3E-26FD223F09F6}" srcOrd="3" destOrd="0" presId="urn:microsoft.com/office/officeart/2005/8/layout/vList2"/>
    <dgm:cxn modelId="{C2CA6658-E1C1-4C1A-B46B-2872B12F0CDB}" type="presParOf" srcId="{0DE7D5A1-357F-43FF-A77D-8B86A54CE71F}" destId="{167E3F38-F9FA-492E-8B65-65C5FF0D35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61FCD1-4A29-442B-A428-177FF9BE03E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D2980250-EE42-40E9-AE5E-CA17C46CDB89}">
      <dgm:prSet/>
      <dgm:spPr/>
      <dgm:t>
        <a:bodyPr/>
        <a:lstStyle/>
        <a:p>
          <a:r>
            <a:rPr lang="en-US"/>
            <a:t>Consensus on the best clinical diagnosis for NOWS</a:t>
          </a:r>
        </a:p>
      </dgm:t>
    </dgm:pt>
    <dgm:pt modelId="{E14405C4-8048-4CDD-BFE5-65EA1ECE8DED}" type="parTrans" cxnId="{45C97408-38ED-46D8-A0FD-85C5CA4602C7}">
      <dgm:prSet/>
      <dgm:spPr/>
      <dgm:t>
        <a:bodyPr/>
        <a:lstStyle/>
        <a:p>
          <a:endParaRPr lang="en-US"/>
        </a:p>
      </dgm:t>
    </dgm:pt>
    <dgm:pt modelId="{3168E0C5-2124-4DA0-BF53-B9C0320DD21E}" type="sibTrans" cxnId="{45C97408-38ED-46D8-A0FD-85C5CA4602C7}">
      <dgm:prSet/>
      <dgm:spPr/>
      <dgm:t>
        <a:bodyPr/>
        <a:lstStyle/>
        <a:p>
          <a:endParaRPr lang="en-US"/>
        </a:p>
      </dgm:t>
    </dgm:pt>
    <dgm:pt modelId="{290B1472-286A-410A-A5F3-9CFE467B9405}">
      <dgm:prSet/>
      <dgm:spPr/>
      <dgm:t>
        <a:bodyPr/>
        <a:lstStyle/>
        <a:p>
          <a:r>
            <a:rPr lang="en-US"/>
            <a:t>Optimal feeding support bundles</a:t>
          </a:r>
        </a:p>
      </dgm:t>
    </dgm:pt>
    <dgm:pt modelId="{1752629B-8795-452B-82BD-0976EB433969}" type="parTrans" cxnId="{E7C28077-9FBD-4089-B4FF-D6A1B2582727}">
      <dgm:prSet/>
      <dgm:spPr/>
      <dgm:t>
        <a:bodyPr/>
        <a:lstStyle/>
        <a:p>
          <a:endParaRPr lang="en-US"/>
        </a:p>
      </dgm:t>
    </dgm:pt>
    <dgm:pt modelId="{A66FACF6-80AD-4CA1-B05E-3D656DB4A87B}" type="sibTrans" cxnId="{E7C28077-9FBD-4089-B4FF-D6A1B2582727}">
      <dgm:prSet/>
      <dgm:spPr/>
      <dgm:t>
        <a:bodyPr/>
        <a:lstStyle/>
        <a:p>
          <a:endParaRPr lang="en-US"/>
        </a:p>
      </dgm:t>
    </dgm:pt>
    <dgm:pt modelId="{22908A96-4D7C-4ECA-9CAB-A0AC20B781B6}">
      <dgm:prSet/>
      <dgm:spPr/>
      <dgm:t>
        <a:bodyPr/>
        <a:lstStyle/>
        <a:p>
          <a:r>
            <a:rPr lang="en-US"/>
            <a:t>Objective measures of withdrawal</a:t>
          </a:r>
        </a:p>
      </dgm:t>
    </dgm:pt>
    <dgm:pt modelId="{E162546E-E8AF-4F85-97B3-DC48BD74A1BB}" type="parTrans" cxnId="{605AF59C-6818-4F7F-9C47-22B37B0B2F97}">
      <dgm:prSet/>
      <dgm:spPr/>
      <dgm:t>
        <a:bodyPr/>
        <a:lstStyle/>
        <a:p>
          <a:endParaRPr lang="en-US"/>
        </a:p>
      </dgm:t>
    </dgm:pt>
    <dgm:pt modelId="{5DF0B010-2E35-4685-BBAB-9FD16BDA9546}" type="sibTrans" cxnId="{605AF59C-6818-4F7F-9C47-22B37B0B2F97}">
      <dgm:prSet/>
      <dgm:spPr/>
      <dgm:t>
        <a:bodyPr/>
        <a:lstStyle/>
        <a:p>
          <a:endParaRPr lang="en-US"/>
        </a:p>
      </dgm:t>
    </dgm:pt>
    <dgm:pt modelId="{23FF16D4-21A7-42BF-AEAC-7284C988A7C8}">
      <dgm:prSet/>
      <dgm:spPr/>
      <dgm:t>
        <a:bodyPr/>
        <a:lstStyle/>
        <a:p>
          <a:r>
            <a:rPr lang="en-US"/>
            <a:t>Addresses NAS/NOWS with polysubstance abuse </a:t>
          </a:r>
        </a:p>
      </dgm:t>
    </dgm:pt>
    <dgm:pt modelId="{52F44FF0-F191-434E-98C4-02E470B8CDD4}" type="parTrans" cxnId="{2ADD104E-D54B-4AC8-8A27-351602E6FA16}">
      <dgm:prSet/>
      <dgm:spPr/>
      <dgm:t>
        <a:bodyPr/>
        <a:lstStyle/>
        <a:p>
          <a:endParaRPr lang="en-US"/>
        </a:p>
      </dgm:t>
    </dgm:pt>
    <dgm:pt modelId="{A0032E45-CBA4-459D-BBAB-AECF36B8E1AF}" type="sibTrans" cxnId="{2ADD104E-D54B-4AC8-8A27-351602E6FA16}">
      <dgm:prSet/>
      <dgm:spPr/>
      <dgm:t>
        <a:bodyPr/>
        <a:lstStyle/>
        <a:p>
          <a:endParaRPr lang="en-US"/>
        </a:p>
      </dgm:t>
    </dgm:pt>
    <dgm:pt modelId="{8F688363-2325-4FBB-8AB5-0E95726475C7}">
      <dgm:prSet/>
      <dgm:spPr/>
      <dgm:t>
        <a:bodyPr/>
        <a:lstStyle/>
        <a:p>
          <a:r>
            <a:rPr lang="en-US"/>
            <a:t>Evaluation of short and long term effects of as-needed dosing for NOWS</a:t>
          </a:r>
        </a:p>
      </dgm:t>
    </dgm:pt>
    <dgm:pt modelId="{678CF716-617E-4A0E-B6F8-6A871476427C}" type="parTrans" cxnId="{B61733A9-B3F7-40C8-AD55-1F9FDD3D052D}">
      <dgm:prSet/>
      <dgm:spPr/>
      <dgm:t>
        <a:bodyPr/>
        <a:lstStyle/>
        <a:p>
          <a:endParaRPr lang="en-US"/>
        </a:p>
      </dgm:t>
    </dgm:pt>
    <dgm:pt modelId="{4A63A183-6CAB-487E-8356-F07B676CBA16}" type="sibTrans" cxnId="{B61733A9-B3F7-40C8-AD55-1F9FDD3D052D}">
      <dgm:prSet/>
      <dgm:spPr/>
      <dgm:t>
        <a:bodyPr/>
        <a:lstStyle/>
        <a:p>
          <a:endParaRPr lang="en-US"/>
        </a:p>
      </dgm:t>
    </dgm:pt>
    <dgm:pt modelId="{CE550EC2-7A54-46D1-85D2-4933235CE9CD}">
      <dgm:prSet/>
      <dgm:spPr/>
      <dgm:t>
        <a:bodyPr/>
        <a:lstStyle/>
        <a:p>
          <a:r>
            <a:rPr lang="en-US"/>
            <a:t>Studies to evaluate the long-term neurodevelopmental impact </a:t>
          </a:r>
        </a:p>
      </dgm:t>
    </dgm:pt>
    <dgm:pt modelId="{AFC644D0-27D5-4373-8C9E-2581ABBF7D9E}" type="parTrans" cxnId="{510E6B76-7CB2-49CC-8C80-B23D75D80027}">
      <dgm:prSet/>
      <dgm:spPr/>
      <dgm:t>
        <a:bodyPr/>
        <a:lstStyle/>
        <a:p>
          <a:endParaRPr lang="en-US"/>
        </a:p>
      </dgm:t>
    </dgm:pt>
    <dgm:pt modelId="{A4A2CACC-3823-4EFB-8983-63F22900226D}" type="sibTrans" cxnId="{510E6B76-7CB2-49CC-8C80-B23D75D80027}">
      <dgm:prSet/>
      <dgm:spPr/>
      <dgm:t>
        <a:bodyPr/>
        <a:lstStyle/>
        <a:p>
          <a:endParaRPr lang="en-US"/>
        </a:p>
      </dgm:t>
    </dgm:pt>
    <dgm:pt modelId="{3EB67C64-DB37-427F-8FDA-E3EF227FB6E1}" type="pres">
      <dgm:prSet presAssocID="{6361FCD1-4A29-442B-A428-177FF9BE03EB}" presName="diagram" presStyleCnt="0">
        <dgm:presLayoutVars>
          <dgm:dir/>
          <dgm:resizeHandles val="exact"/>
        </dgm:presLayoutVars>
      </dgm:prSet>
      <dgm:spPr/>
    </dgm:pt>
    <dgm:pt modelId="{594625CA-807C-4BDE-952C-EA03FB58D36A}" type="pres">
      <dgm:prSet presAssocID="{D2980250-EE42-40E9-AE5E-CA17C46CDB89}" presName="node" presStyleLbl="node1" presStyleIdx="0" presStyleCnt="6">
        <dgm:presLayoutVars>
          <dgm:bulletEnabled val="1"/>
        </dgm:presLayoutVars>
      </dgm:prSet>
      <dgm:spPr/>
    </dgm:pt>
    <dgm:pt modelId="{F345C0E3-C940-4D1F-9B3F-A5D06A4CD5EF}" type="pres">
      <dgm:prSet presAssocID="{3168E0C5-2124-4DA0-BF53-B9C0320DD21E}" presName="sibTrans" presStyleCnt="0"/>
      <dgm:spPr/>
    </dgm:pt>
    <dgm:pt modelId="{5C4D56D3-24E1-4A63-8C2E-3A0E36D6A0C2}" type="pres">
      <dgm:prSet presAssocID="{290B1472-286A-410A-A5F3-9CFE467B9405}" presName="node" presStyleLbl="node1" presStyleIdx="1" presStyleCnt="6">
        <dgm:presLayoutVars>
          <dgm:bulletEnabled val="1"/>
        </dgm:presLayoutVars>
      </dgm:prSet>
      <dgm:spPr/>
    </dgm:pt>
    <dgm:pt modelId="{45CDFA70-0712-4E0C-8C1C-44F081A2AE0B}" type="pres">
      <dgm:prSet presAssocID="{A66FACF6-80AD-4CA1-B05E-3D656DB4A87B}" presName="sibTrans" presStyleCnt="0"/>
      <dgm:spPr/>
    </dgm:pt>
    <dgm:pt modelId="{BCACADAB-C92A-4679-9CD9-DD95DED551E4}" type="pres">
      <dgm:prSet presAssocID="{22908A96-4D7C-4ECA-9CAB-A0AC20B781B6}" presName="node" presStyleLbl="node1" presStyleIdx="2" presStyleCnt="6">
        <dgm:presLayoutVars>
          <dgm:bulletEnabled val="1"/>
        </dgm:presLayoutVars>
      </dgm:prSet>
      <dgm:spPr/>
    </dgm:pt>
    <dgm:pt modelId="{C090ECA7-E6F2-40DE-B7C4-9ACFD519CD9F}" type="pres">
      <dgm:prSet presAssocID="{5DF0B010-2E35-4685-BBAB-9FD16BDA9546}" presName="sibTrans" presStyleCnt="0"/>
      <dgm:spPr/>
    </dgm:pt>
    <dgm:pt modelId="{43B575E2-F076-453B-B87B-9EE991A06978}" type="pres">
      <dgm:prSet presAssocID="{23FF16D4-21A7-42BF-AEAC-7284C988A7C8}" presName="node" presStyleLbl="node1" presStyleIdx="3" presStyleCnt="6">
        <dgm:presLayoutVars>
          <dgm:bulletEnabled val="1"/>
        </dgm:presLayoutVars>
      </dgm:prSet>
      <dgm:spPr/>
    </dgm:pt>
    <dgm:pt modelId="{6F2C6D3D-954B-49B0-B07C-6D4DEAE3D904}" type="pres">
      <dgm:prSet presAssocID="{A0032E45-CBA4-459D-BBAB-AECF36B8E1AF}" presName="sibTrans" presStyleCnt="0"/>
      <dgm:spPr/>
    </dgm:pt>
    <dgm:pt modelId="{A8431657-571F-4572-9902-A9D686D6D317}" type="pres">
      <dgm:prSet presAssocID="{8F688363-2325-4FBB-8AB5-0E95726475C7}" presName="node" presStyleLbl="node1" presStyleIdx="4" presStyleCnt="6">
        <dgm:presLayoutVars>
          <dgm:bulletEnabled val="1"/>
        </dgm:presLayoutVars>
      </dgm:prSet>
      <dgm:spPr/>
    </dgm:pt>
    <dgm:pt modelId="{F97E8492-0209-40BD-B992-AD501D022C4E}" type="pres">
      <dgm:prSet presAssocID="{4A63A183-6CAB-487E-8356-F07B676CBA16}" presName="sibTrans" presStyleCnt="0"/>
      <dgm:spPr/>
    </dgm:pt>
    <dgm:pt modelId="{8BA20589-473A-4AA0-901A-ED6A6E565212}" type="pres">
      <dgm:prSet presAssocID="{CE550EC2-7A54-46D1-85D2-4933235CE9CD}" presName="node" presStyleLbl="node1" presStyleIdx="5" presStyleCnt="6">
        <dgm:presLayoutVars>
          <dgm:bulletEnabled val="1"/>
        </dgm:presLayoutVars>
      </dgm:prSet>
      <dgm:spPr/>
    </dgm:pt>
  </dgm:ptLst>
  <dgm:cxnLst>
    <dgm:cxn modelId="{45C97408-38ED-46D8-A0FD-85C5CA4602C7}" srcId="{6361FCD1-4A29-442B-A428-177FF9BE03EB}" destId="{D2980250-EE42-40E9-AE5E-CA17C46CDB89}" srcOrd="0" destOrd="0" parTransId="{E14405C4-8048-4CDD-BFE5-65EA1ECE8DED}" sibTransId="{3168E0C5-2124-4DA0-BF53-B9C0320DD21E}"/>
    <dgm:cxn modelId="{E4FCD513-0B79-46F5-B223-95CACB5BEA1D}" type="presOf" srcId="{290B1472-286A-410A-A5F3-9CFE467B9405}" destId="{5C4D56D3-24E1-4A63-8C2E-3A0E36D6A0C2}" srcOrd="0" destOrd="0" presId="urn:microsoft.com/office/officeart/2005/8/layout/default"/>
    <dgm:cxn modelId="{85EDC117-B93C-4492-BCEE-301741B3C833}" type="presOf" srcId="{23FF16D4-21A7-42BF-AEAC-7284C988A7C8}" destId="{43B575E2-F076-453B-B87B-9EE991A06978}" srcOrd="0" destOrd="0" presId="urn:microsoft.com/office/officeart/2005/8/layout/default"/>
    <dgm:cxn modelId="{BE35DA27-E2CA-48E8-A8FB-63A4B8D863E4}" type="presOf" srcId="{8F688363-2325-4FBB-8AB5-0E95726475C7}" destId="{A8431657-571F-4572-9902-A9D686D6D317}" srcOrd="0" destOrd="0" presId="urn:microsoft.com/office/officeart/2005/8/layout/default"/>
    <dgm:cxn modelId="{40BD8439-6C14-4C67-AD11-0962B40F8761}" type="presOf" srcId="{CE550EC2-7A54-46D1-85D2-4933235CE9CD}" destId="{8BA20589-473A-4AA0-901A-ED6A6E565212}" srcOrd="0" destOrd="0" presId="urn:microsoft.com/office/officeart/2005/8/layout/default"/>
    <dgm:cxn modelId="{DDE4CE65-9CB8-43D1-B22D-CD64BBA9EBF0}" type="presOf" srcId="{D2980250-EE42-40E9-AE5E-CA17C46CDB89}" destId="{594625CA-807C-4BDE-952C-EA03FB58D36A}" srcOrd="0" destOrd="0" presId="urn:microsoft.com/office/officeart/2005/8/layout/default"/>
    <dgm:cxn modelId="{2ADD104E-D54B-4AC8-8A27-351602E6FA16}" srcId="{6361FCD1-4A29-442B-A428-177FF9BE03EB}" destId="{23FF16D4-21A7-42BF-AEAC-7284C988A7C8}" srcOrd="3" destOrd="0" parTransId="{52F44FF0-F191-434E-98C4-02E470B8CDD4}" sibTransId="{A0032E45-CBA4-459D-BBAB-AECF36B8E1AF}"/>
    <dgm:cxn modelId="{510E6B76-7CB2-49CC-8C80-B23D75D80027}" srcId="{6361FCD1-4A29-442B-A428-177FF9BE03EB}" destId="{CE550EC2-7A54-46D1-85D2-4933235CE9CD}" srcOrd="5" destOrd="0" parTransId="{AFC644D0-27D5-4373-8C9E-2581ABBF7D9E}" sibTransId="{A4A2CACC-3823-4EFB-8983-63F22900226D}"/>
    <dgm:cxn modelId="{E7C28077-9FBD-4089-B4FF-D6A1B2582727}" srcId="{6361FCD1-4A29-442B-A428-177FF9BE03EB}" destId="{290B1472-286A-410A-A5F3-9CFE467B9405}" srcOrd="1" destOrd="0" parTransId="{1752629B-8795-452B-82BD-0976EB433969}" sibTransId="{A66FACF6-80AD-4CA1-B05E-3D656DB4A87B}"/>
    <dgm:cxn modelId="{F49B3597-DD9A-4ECC-8F7F-65111A5F93E1}" type="presOf" srcId="{22908A96-4D7C-4ECA-9CAB-A0AC20B781B6}" destId="{BCACADAB-C92A-4679-9CD9-DD95DED551E4}" srcOrd="0" destOrd="0" presId="urn:microsoft.com/office/officeart/2005/8/layout/default"/>
    <dgm:cxn modelId="{605AF59C-6818-4F7F-9C47-22B37B0B2F97}" srcId="{6361FCD1-4A29-442B-A428-177FF9BE03EB}" destId="{22908A96-4D7C-4ECA-9CAB-A0AC20B781B6}" srcOrd="2" destOrd="0" parTransId="{E162546E-E8AF-4F85-97B3-DC48BD74A1BB}" sibTransId="{5DF0B010-2E35-4685-BBAB-9FD16BDA9546}"/>
    <dgm:cxn modelId="{B61733A9-B3F7-40C8-AD55-1F9FDD3D052D}" srcId="{6361FCD1-4A29-442B-A428-177FF9BE03EB}" destId="{8F688363-2325-4FBB-8AB5-0E95726475C7}" srcOrd="4" destOrd="0" parTransId="{678CF716-617E-4A0E-B6F8-6A871476427C}" sibTransId="{4A63A183-6CAB-487E-8356-F07B676CBA16}"/>
    <dgm:cxn modelId="{0CB187F9-5178-4A12-B69E-A328128393BC}" type="presOf" srcId="{6361FCD1-4A29-442B-A428-177FF9BE03EB}" destId="{3EB67C64-DB37-427F-8FDA-E3EF227FB6E1}" srcOrd="0" destOrd="0" presId="urn:microsoft.com/office/officeart/2005/8/layout/default"/>
    <dgm:cxn modelId="{3862D736-6653-4C47-9FAF-198123A3EF9F}" type="presParOf" srcId="{3EB67C64-DB37-427F-8FDA-E3EF227FB6E1}" destId="{594625CA-807C-4BDE-952C-EA03FB58D36A}" srcOrd="0" destOrd="0" presId="urn:microsoft.com/office/officeart/2005/8/layout/default"/>
    <dgm:cxn modelId="{4483D2E5-BA64-4FD4-9CF8-B3DE341DF438}" type="presParOf" srcId="{3EB67C64-DB37-427F-8FDA-E3EF227FB6E1}" destId="{F345C0E3-C940-4D1F-9B3F-A5D06A4CD5EF}" srcOrd="1" destOrd="0" presId="urn:microsoft.com/office/officeart/2005/8/layout/default"/>
    <dgm:cxn modelId="{22E814FE-4318-40C9-B6D7-184AC7F4EF8F}" type="presParOf" srcId="{3EB67C64-DB37-427F-8FDA-E3EF227FB6E1}" destId="{5C4D56D3-24E1-4A63-8C2E-3A0E36D6A0C2}" srcOrd="2" destOrd="0" presId="urn:microsoft.com/office/officeart/2005/8/layout/default"/>
    <dgm:cxn modelId="{F0C20134-112C-4EA0-90FB-8A12CBA8703B}" type="presParOf" srcId="{3EB67C64-DB37-427F-8FDA-E3EF227FB6E1}" destId="{45CDFA70-0712-4E0C-8C1C-44F081A2AE0B}" srcOrd="3" destOrd="0" presId="urn:microsoft.com/office/officeart/2005/8/layout/default"/>
    <dgm:cxn modelId="{E157579C-CEEE-460F-9DE1-CA06868616E3}" type="presParOf" srcId="{3EB67C64-DB37-427F-8FDA-E3EF227FB6E1}" destId="{BCACADAB-C92A-4679-9CD9-DD95DED551E4}" srcOrd="4" destOrd="0" presId="urn:microsoft.com/office/officeart/2005/8/layout/default"/>
    <dgm:cxn modelId="{1624A26F-2695-44CF-9BCC-83B0B8D990F7}" type="presParOf" srcId="{3EB67C64-DB37-427F-8FDA-E3EF227FB6E1}" destId="{C090ECA7-E6F2-40DE-B7C4-9ACFD519CD9F}" srcOrd="5" destOrd="0" presId="urn:microsoft.com/office/officeart/2005/8/layout/default"/>
    <dgm:cxn modelId="{731721DE-0D0A-454A-9682-46F79C4A4B94}" type="presParOf" srcId="{3EB67C64-DB37-427F-8FDA-E3EF227FB6E1}" destId="{43B575E2-F076-453B-B87B-9EE991A06978}" srcOrd="6" destOrd="0" presId="urn:microsoft.com/office/officeart/2005/8/layout/default"/>
    <dgm:cxn modelId="{5C897C57-D654-4F6B-B46D-B1B40A4FCEA9}" type="presParOf" srcId="{3EB67C64-DB37-427F-8FDA-E3EF227FB6E1}" destId="{6F2C6D3D-954B-49B0-B07C-6D4DEAE3D904}" srcOrd="7" destOrd="0" presId="urn:microsoft.com/office/officeart/2005/8/layout/default"/>
    <dgm:cxn modelId="{BC923417-45A7-4256-9745-F4008D45A063}" type="presParOf" srcId="{3EB67C64-DB37-427F-8FDA-E3EF227FB6E1}" destId="{A8431657-571F-4572-9902-A9D686D6D317}" srcOrd="8" destOrd="0" presId="urn:microsoft.com/office/officeart/2005/8/layout/default"/>
    <dgm:cxn modelId="{D238C4B0-FCF3-46BD-83AB-746A404076AE}" type="presParOf" srcId="{3EB67C64-DB37-427F-8FDA-E3EF227FB6E1}" destId="{F97E8492-0209-40BD-B992-AD501D022C4E}" srcOrd="9" destOrd="0" presId="urn:microsoft.com/office/officeart/2005/8/layout/default"/>
    <dgm:cxn modelId="{460BE1E3-33A0-4A18-B1D1-45B11A613A32}" type="presParOf" srcId="{3EB67C64-DB37-427F-8FDA-E3EF227FB6E1}" destId="{8BA20589-473A-4AA0-901A-ED6A6E56521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9D922-B953-45AD-8228-4DF703C18C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92E655-2B51-44C6-9E6B-AB8A204FEF79}">
      <dgm:prSet/>
      <dgm:spPr/>
      <dgm:t>
        <a:bodyPr/>
        <a:lstStyle/>
        <a:p>
          <a:r>
            <a:rPr lang="en-US" b="0" i="0" dirty="0"/>
            <a:t>Alcohol</a:t>
          </a:r>
          <a:endParaRPr lang="en-US" dirty="0"/>
        </a:p>
      </dgm:t>
    </dgm:pt>
    <dgm:pt modelId="{B4982A49-DBA4-47B9-A276-2F0E48513C97}" type="parTrans" cxnId="{5AF08511-A61F-42BB-990D-15F3FA973CA6}">
      <dgm:prSet/>
      <dgm:spPr/>
      <dgm:t>
        <a:bodyPr/>
        <a:lstStyle/>
        <a:p>
          <a:endParaRPr lang="en-US"/>
        </a:p>
      </dgm:t>
    </dgm:pt>
    <dgm:pt modelId="{75D1ECCA-5334-44FC-8614-141E42934B05}" type="sibTrans" cxnId="{5AF08511-A61F-42BB-990D-15F3FA973CA6}">
      <dgm:prSet/>
      <dgm:spPr/>
      <dgm:t>
        <a:bodyPr/>
        <a:lstStyle/>
        <a:p>
          <a:endParaRPr lang="en-US"/>
        </a:p>
      </dgm:t>
    </dgm:pt>
    <dgm:pt modelId="{ADB66995-0A6A-48FF-9B94-3B47156B3F61}">
      <dgm:prSet/>
      <dgm:spPr/>
      <dgm:t>
        <a:bodyPr/>
        <a:lstStyle/>
        <a:p>
          <a:r>
            <a:rPr lang="en-US" b="0" i="0" dirty="0"/>
            <a:t>Fetal alcohol spectrum disorders</a:t>
          </a:r>
          <a:endParaRPr lang="en-US" dirty="0"/>
        </a:p>
      </dgm:t>
    </dgm:pt>
    <dgm:pt modelId="{F1E7A673-0CB9-42BC-A3C3-E176BB773098}" type="parTrans" cxnId="{32C74815-2D15-4F87-ADAD-EEC1E1930C97}">
      <dgm:prSet/>
      <dgm:spPr/>
      <dgm:t>
        <a:bodyPr/>
        <a:lstStyle/>
        <a:p>
          <a:endParaRPr lang="en-US"/>
        </a:p>
      </dgm:t>
    </dgm:pt>
    <dgm:pt modelId="{3B7F3474-2A07-48FA-A33F-9F98A25E61EC}" type="sibTrans" cxnId="{32C74815-2D15-4F87-ADAD-EEC1E1930C97}">
      <dgm:prSet/>
      <dgm:spPr/>
      <dgm:t>
        <a:bodyPr/>
        <a:lstStyle/>
        <a:p>
          <a:endParaRPr lang="en-US"/>
        </a:p>
      </dgm:t>
    </dgm:pt>
    <dgm:pt modelId="{3C0D8F33-8CE2-47A1-9DC1-66FFCB0F83FE}">
      <dgm:prSet/>
      <dgm:spPr/>
      <dgm:t>
        <a:bodyPr/>
        <a:lstStyle/>
        <a:p>
          <a:r>
            <a:rPr lang="en-US" b="0" i="0" dirty="0"/>
            <a:t>Classic FAS features: abnormal facies, limb anomalies, cognitive deficiencies and poor growth</a:t>
          </a:r>
          <a:endParaRPr lang="en-US" dirty="0"/>
        </a:p>
      </dgm:t>
    </dgm:pt>
    <dgm:pt modelId="{4EA24B28-AB30-4D4F-910D-092BA2B8C46D}" type="parTrans" cxnId="{CD57AEBC-2783-4C86-9FFD-4C0C1EAF4630}">
      <dgm:prSet/>
      <dgm:spPr/>
      <dgm:t>
        <a:bodyPr/>
        <a:lstStyle/>
        <a:p>
          <a:endParaRPr lang="en-US"/>
        </a:p>
      </dgm:t>
    </dgm:pt>
    <dgm:pt modelId="{0B8FDBC5-D757-4E42-8BCD-9EFB16B70D9F}" type="sibTrans" cxnId="{CD57AEBC-2783-4C86-9FFD-4C0C1EAF4630}">
      <dgm:prSet/>
      <dgm:spPr/>
      <dgm:t>
        <a:bodyPr/>
        <a:lstStyle/>
        <a:p>
          <a:endParaRPr lang="en-US"/>
        </a:p>
      </dgm:t>
    </dgm:pt>
    <dgm:pt modelId="{4CB44564-A76D-4BF1-9915-FED7E83144E6}">
      <dgm:prSet/>
      <dgm:spPr/>
      <dgm:t>
        <a:bodyPr/>
        <a:lstStyle/>
        <a:p>
          <a:r>
            <a:rPr lang="en-US" b="0" i="0" dirty="0"/>
            <a:t>Range of outcomes</a:t>
          </a:r>
          <a:endParaRPr lang="en-US" dirty="0"/>
        </a:p>
      </dgm:t>
    </dgm:pt>
    <dgm:pt modelId="{A2A3F8BB-2DBA-4CC3-9F69-9147D3F4D65A}" type="parTrans" cxnId="{49101CB2-C733-4330-B959-A22327529B32}">
      <dgm:prSet/>
      <dgm:spPr/>
      <dgm:t>
        <a:bodyPr/>
        <a:lstStyle/>
        <a:p>
          <a:endParaRPr lang="en-US"/>
        </a:p>
      </dgm:t>
    </dgm:pt>
    <dgm:pt modelId="{F79D9D8A-9DDC-4EC8-BCAA-73FF781D12A6}" type="sibTrans" cxnId="{49101CB2-C733-4330-B959-A22327529B32}">
      <dgm:prSet/>
      <dgm:spPr/>
      <dgm:t>
        <a:bodyPr/>
        <a:lstStyle/>
        <a:p>
          <a:endParaRPr lang="en-US"/>
        </a:p>
      </dgm:t>
    </dgm:pt>
    <dgm:pt modelId="{D692C355-B0D3-467C-AC55-63B738304B8C}">
      <dgm:prSet/>
      <dgm:spPr/>
      <dgm:t>
        <a:bodyPr/>
        <a:lstStyle/>
        <a:p>
          <a:r>
            <a:rPr lang="en-US" b="0" i="0" dirty="0"/>
            <a:t>Recommended to avoid entirely during pregnancy or when trying to conceive</a:t>
          </a:r>
          <a:endParaRPr lang="en-US" dirty="0"/>
        </a:p>
      </dgm:t>
    </dgm:pt>
    <dgm:pt modelId="{F0AC0D50-7D2A-4FC9-A2AE-0A53E1A69AF5}" type="parTrans" cxnId="{AFA7FB9C-05EF-482B-9BA5-8463682068DC}">
      <dgm:prSet/>
      <dgm:spPr/>
      <dgm:t>
        <a:bodyPr/>
        <a:lstStyle/>
        <a:p>
          <a:endParaRPr lang="en-US"/>
        </a:p>
      </dgm:t>
    </dgm:pt>
    <dgm:pt modelId="{B7B8B05A-2679-48CB-ADDD-7952FADAB197}" type="sibTrans" cxnId="{AFA7FB9C-05EF-482B-9BA5-8463682068DC}">
      <dgm:prSet/>
      <dgm:spPr/>
      <dgm:t>
        <a:bodyPr/>
        <a:lstStyle/>
        <a:p>
          <a:endParaRPr lang="en-US"/>
        </a:p>
      </dgm:t>
    </dgm:pt>
    <dgm:pt modelId="{C7AF7F4E-CD5B-43F1-83CA-E7D18F8DFC6F}">
      <dgm:prSet/>
      <dgm:spPr/>
      <dgm:t>
        <a:bodyPr/>
        <a:lstStyle/>
        <a:p>
          <a:r>
            <a:rPr lang="en-US" b="0" i="0" dirty="0"/>
            <a:t>Antipsychotics, Anxiolytics and Antidepressants</a:t>
          </a:r>
          <a:endParaRPr lang="en-US" dirty="0"/>
        </a:p>
      </dgm:t>
    </dgm:pt>
    <dgm:pt modelId="{83083A3F-A5D6-4CAA-BF32-2E124FE54791}" type="parTrans" cxnId="{D8DFB25D-24AD-4EC7-A785-AEF5C084D13E}">
      <dgm:prSet/>
      <dgm:spPr/>
      <dgm:t>
        <a:bodyPr/>
        <a:lstStyle/>
        <a:p>
          <a:endParaRPr lang="en-US"/>
        </a:p>
      </dgm:t>
    </dgm:pt>
    <dgm:pt modelId="{FA77AE5D-33E8-463B-BAA6-9B4D38BE3EF7}" type="sibTrans" cxnId="{D8DFB25D-24AD-4EC7-A785-AEF5C084D13E}">
      <dgm:prSet/>
      <dgm:spPr/>
      <dgm:t>
        <a:bodyPr/>
        <a:lstStyle/>
        <a:p>
          <a:endParaRPr lang="en-US"/>
        </a:p>
      </dgm:t>
    </dgm:pt>
    <dgm:pt modelId="{8E8E8453-8E54-4201-BBC3-90C2E543E3E7}">
      <dgm:prSet/>
      <dgm:spPr/>
      <dgm:t>
        <a:bodyPr/>
        <a:lstStyle/>
        <a:p>
          <a:r>
            <a:rPr lang="en-US" b="0" i="0" dirty="0"/>
            <a:t>Pharmacologic treatment is common in pregnant women</a:t>
          </a:r>
          <a:endParaRPr lang="en-US" dirty="0"/>
        </a:p>
      </dgm:t>
    </dgm:pt>
    <dgm:pt modelId="{166D5366-7BDC-46C4-86C2-EBA3D7732DC9}" type="parTrans" cxnId="{C1BCAF5D-2B46-4D01-BB97-610B5138611A}">
      <dgm:prSet/>
      <dgm:spPr/>
      <dgm:t>
        <a:bodyPr/>
        <a:lstStyle/>
        <a:p>
          <a:endParaRPr lang="en-US"/>
        </a:p>
      </dgm:t>
    </dgm:pt>
    <dgm:pt modelId="{AE8BFB61-4F08-4A34-8437-D72FFFDA072A}" type="sibTrans" cxnId="{C1BCAF5D-2B46-4D01-BB97-610B5138611A}">
      <dgm:prSet/>
      <dgm:spPr/>
      <dgm:t>
        <a:bodyPr/>
        <a:lstStyle/>
        <a:p>
          <a:endParaRPr lang="en-US"/>
        </a:p>
      </dgm:t>
    </dgm:pt>
    <dgm:pt modelId="{27FBAD1D-5B8C-4308-B8CF-78AC2F89CB8D}">
      <dgm:prSet/>
      <dgm:spPr/>
      <dgm:t>
        <a:bodyPr/>
        <a:lstStyle/>
        <a:p>
          <a:r>
            <a:rPr lang="en-US" b="0" i="0" dirty="0"/>
            <a:t>Benzodiazepines can lead to lethargy and sedation in the infant</a:t>
          </a:r>
          <a:endParaRPr lang="en-US" dirty="0"/>
        </a:p>
      </dgm:t>
    </dgm:pt>
    <dgm:pt modelId="{D994B863-C39B-4CC1-A72F-6E94B52E4626}" type="parTrans" cxnId="{2EE079FD-9051-45BA-B8DE-B54AA0A093DF}">
      <dgm:prSet/>
      <dgm:spPr/>
      <dgm:t>
        <a:bodyPr/>
        <a:lstStyle/>
        <a:p>
          <a:endParaRPr lang="en-US"/>
        </a:p>
      </dgm:t>
    </dgm:pt>
    <dgm:pt modelId="{A36CBD1C-1B29-46AC-A82C-353673D454CB}" type="sibTrans" cxnId="{2EE079FD-9051-45BA-B8DE-B54AA0A093DF}">
      <dgm:prSet/>
      <dgm:spPr/>
      <dgm:t>
        <a:bodyPr/>
        <a:lstStyle/>
        <a:p>
          <a:endParaRPr lang="en-US"/>
        </a:p>
      </dgm:t>
    </dgm:pt>
    <dgm:pt modelId="{DD3FF410-F8EF-4F71-B806-6BC0C047E955}">
      <dgm:prSet/>
      <dgm:spPr/>
      <dgm:t>
        <a:bodyPr/>
        <a:lstStyle/>
        <a:p>
          <a:r>
            <a:rPr lang="en-US" b="0" i="0" dirty="0"/>
            <a:t>Withdrawal seen in the first 24 hours of life</a:t>
          </a:r>
          <a:endParaRPr lang="en-US" dirty="0"/>
        </a:p>
      </dgm:t>
    </dgm:pt>
    <dgm:pt modelId="{20B8ECA5-78C6-42EE-B2C9-64363012AF81}" type="parTrans" cxnId="{3B39A285-7036-4F15-B496-44BC1F5ABB00}">
      <dgm:prSet/>
      <dgm:spPr/>
      <dgm:t>
        <a:bodyPr/>
        <a:lstStyle/>
        <a:p>
          <a:endParaRPr lang="en-US"/>
        </a:p>
      </dgm:t>
    </dgm:pt>
    <dgm:pt modelId="{94B11914-E695-43A3-A670-0F7E6033AA50}" type="sibTrans" cxnId="{3B39A285-7036-4F15-B496-44BC1F5ABB00}">
      <dgm:prSet/>
      <dgm:spPr/>
      <dgm:t>
        <a:bodyPr/>
        <a:lstStyle/>
        <a:p>
          <a:endParaRPr lang="en-US"/>
        </a:p>
      </dgm:t>
    </dgm:pt>
    <dgm:pt modelId="{5FBB7762-1B08-4FBD-BE70-4BA287649F2D}">
      <dgm:prSet/>
      <dgm:spPr/>
      <dgm:t>
        <a:bodyPr/>
        <a:lstStyle/>
        <a:p>
          <a:r>
            <a:rPr lang="en-US" b="0" i="0" dirty="0"/>
            <a:t>Neonatal effects are not well-understood</a:t>
          </a:r>
          <a:endParaRPr lang="en-US" dirty="0"/>
        </a:p>
      </dgm:t>
    </dgm:pt>
    <dgm:pt modelId="{0CE60F0C-E0F9-47A6-B0AA-D2ADB7300E4F}" type="parTrans" cxnId="{705E138B-74B0-4119-B1B6-3BA8136B4194}">
      <dgm:prSet/>
      <dgm:spPr/>
      <dgm:t>
        <a:bodyPr/>
        <a:lstStyle/>
        <a:p>
          <a:endParaRPr lang="en-US"/>
        </a:p>
      </dgm:t>
    </dgm:pt>
    <dgm:pt modelId="{4C660CC7-C782-447B-AD41-58F9FB0D39C9}" type="sibTrans" cxnId="{705E138B-74B0-4119-B1B6-3BA8136B4194}">
      <dgm:prSet/>
      <dgm:spPr/>
      <dgm:t>
        <a:bodyPr/>
        <a:lstStyle/>
        <a:p>
          <a:endParaRPr lang="en-US"/>
        </a:p>
      </dgm:t>
    </dgm:pt>
    <dgm:pt modelId="{E1FBE840-0059-41F8-B65A-5C1126AC6689}">
      <dgm:prSet/>
      <dgm:spPr/>
      <dgm:t>
        <a:bodyPr/>
        <a:lstStyle/>
        <a:p>
          <a:pPr rtl="0"/>
          <a:r>
            <a:rPr lang="en-US" b="0" i="0" dirty="0"/>
            <a:t>Withdrawal symptoms seen within the first 24 hours with abnormal motor movements (jitters) and increased muscle tone </a:t>
          </a:r>
          <a:r>
            <a:rPr lang="en-US" dirty="0">
              <a:latin typeface="Century Gothic" panose="020B0502020202020204"/>
            </a:rPr>
            <a:t> </a:t>
          </a:r>
          <a:r>
            <a:rPr lang="en-US" sz="1800" dirty="0">
              <a:latin typeface="Century Gothic" panose="020B0502020202020204"/>
            </a:rPr>
            <a:t>(</a:t>
          </a:r>
          <a:r>
            <a:rPr lang="en-US" sz="1400" dirty="0">
              <a:solidFill>
                <a:srgbClr val="404040"/>
              </a:solidFill>
              <a:latin typeface="Century Gothic" panose="020B0502020202020204"/>
            </a:rPr>
            <a:t>Oji-</a:t>
          </a:r>
          <a:r>
            <a:rPr lang="en-US" sz="1400" dirty="0" err="1">
              <a:solidFill>
                <a:srgbClr val="404040"/>
              </a:solidFill>
              <a:latin typeface="Century Gothic" panose="020B0502020202020204"/>
            </a:rPr>
            <a:t>Mmuo</a:t>
          </a:r>
          <a:r>
            <a:rPr lang="en-US" sz="1400" dirty="0">
              <a:solidFill>
                <a:srgbClr val="404040"/>
              </a:solidFill>
              <a:latin typeface="Century Gothic" panose="020B0502020202020204"/>
            </a:rPr>
            <a:t> et al, 2017)</a:t>
          </a:r>
          <a:endParaRPr lang="en-US" sz="1400" dirty="0">
            <a:solidFill>
              <a:srgbClr val="404040"/>
            </a:solidFill>
          </a:endParaRPr>
        </a:p>
      </dgm:t>
    </dgm:pt>
    <dgm:pt modelId="{2A6255EF-A63E-48DF-A740-D7FE7091548A}" type="parTrans" cxnId="{ABCFCFB5-A152-423C-8752-5329707E6ECA}">
      <dgm:prSet/>
      <dgm:spPr/>
      <dgm:t>
        <a:bodyPr/>
        <a:lstStyle/>
        <a:p>
          <a:endParaRPr lang="en-US"/>
        </a:p>
      </dgm:t>
    </dgm:pt>
    <dgm:pt modelId="{94B37E1A-13C5-48A5-97F8-ECD8BC074816}" type="sibTrans" cxnId="{ABCFCFB5-A152-423C-8752-5329707E6ECA}">
      <dgm:prSet/>
      <dgm:spPr/>
      <dgm:t>
        <a:bodyPr/>
        <a:lstStyle/>
        <a:p>
          <a:endParaRPr lang="en-US"/>
        </a:p>
      </dgm:t>
    </dgm:pt>
    <dgm:pt modelId="{C9EB6269-BBE6-4396-91CE-3A90C3BE3DDD}" type="pres">
      <dgm:prSet presAssocID="{51F9D922-B953-45AD-8228-4DF703C18C42}" presName="linear" presStyleCnt="0">
        <dgm:presLayoutVars>
          <dgm:animLvl val="lvl"/>
          <dgm:resizeHandles val="exact"/>
        </dgm:presLayoutVars>
      </dgm:prSet>
      <dgm:spPr/>
    </dgm:pt>
    <dgm:pt modelId="{252DB0DC-3789-4CC6-8046-E11ABB565F63}" type="pres">
      <dgm:prSet presAssocID="{7D92E655-2B51-44C6-9E6B-AB8A204FEF79}" presName="parentText" presStyleLbl="node1" presStyleIdx="0" presStyleCnt="2">
        <dgm:presLayoutVars>
          <dgm:chMax val="0"/>
          <dgm:bulletEnabled val="1"/>
        </dgm:presLayoutVars>
      </dgm:prSet>
      <dgm:spPr/>
    </dgm:pt>
    <dgm:pt modelId="{1D8395FA-72C6-4359-B113-FEE01DB740AD}" type="pres">
      <dgm:prSet presAssocID="{7D92E655-2B51-44C6-9E6B-AB8A204FEF79}" presName="childText" presStyleLbl="revTx" presStyleIdx="0" presStyleCnt="2">
        <dgm:presLayoutVars>
          <dgm:bulletEnabled val="1"/>
        </dgm:presLayoutVars>
      </dgm:prSet>
      <dgm:spPr/>
    </dgm:pt>
    <dgm:pt modelId="{42E1A177-47E9-4EB6-98AC-AF0286267964}" type="pres">
      <dgm:prSet presAssocID="{C7AF7F4E-CD5B-43F1-83CA-E7D18F8DFC6F}" presName="parentText" presStyleLbl="node1" presStyleIdx="1" presStyleCnt="2">
        <dgm:presLayoutVars>
          <dgm:chMax val="0"/>
          <dgm:bulletEnabled val="1"/>
        </dgm:presLayoutVars>
      </dgm:prSet>
      <dgm:spPr/>
    </dgm:pt>
    <dgm:pt modelId="{E1364F45-EAB3-430D-A942-5639DA0FF76A}" type="pres">
      <dgm:prSet presAssocID="{C7AF7F4E-CD5B-43F1-83CA-E7D18F8DFC6F}" presName="childText" presStyleLbl="revTx" presStyleIdx="1" presStyleCnt="2">
        <dgm:presLayoutVars>
          <dgm:bulletEnabled val="1"/>
        </dgm:presLayoutVars>
      </dgm:prSet>
      <dgm:spPr/>
    </dgm:pt>
  </dgm:ptLst>
  <dgm:cxnLst>
    <dgm:cxn modelId="{5AF08511-A61F-42BB-990D-15F3FA973CA6}" srcId="{51F9D922-B953-45AD-8228-4DF703C18C42}" destId="{7D92E655-2B51-44C6-9E6B-AB8A204FEF79}" srcOrd="0" destOrd="0" parTransId="{B4982A49-DBA4-47B9-A276-2F0E48513C97}" sibTransId="{75D1ECCA-5334-44FC-8614-141E42934B05}"/>
    <dgm:cxn modelId="{32C74815-2D15-4F87-ADAD-EEC1E1930C97}" srcId="{7D92E655-2B51-44C6-9E6B-AB8A204FEF79}" destId="{ADB66995-0A6A-48FF-9B94-3B47156B3F61}" srcOrd="0" destOrd="0" parTransId="{F1E7A673-0CB9-42BC-A3C3-E176BB773098}" sibTransId="{3B7F3474-2A07-48FA-A33F-9F98A25E61EC}"/>
    <dgm:cxn modelId="{DBCBD81B-4370-4288-97D2-AF4B444BC3B4}" type="presOf" srcId="{7D92E655-2B51-44C6-9E6B-AB8A204FEF79}" destId="{252DB0DC-3789-4CC6-8046-E11ABB565F63}" srcOrd="0" destOrd="0" presId="urn:microsoft.com/office/officeart/2005/8/layout/vList2"/>
    <dgm:cxn modelId="{7FE95C38-EECA-4629-848F-4EDA3786716A}" type="presOf" srcId="{E1FBE840-0059-41F8-B65A-5C1126AC6689}" destId="{E1364F45-EAB3-430D-A942-5639DA0FF76A}" srcOrd="0" destOrd="4" presId="urn:microsoft.com/office/officeart/2005/8/layout/vList2"/>
    <dgm:cxn modelId="{0B1E533A-028B-428B-9133-8425D3D4D7E9}" type="presOf" srcId="{5FBB7762-1B08-4FBD-BE70-4BA287649F2D}" destId="{E1364F45-EAB3-430D-A942-5639DA0FF76A}" srcOrd="0" destOrd="3" presId="urn:microsoft.com/office/officeart/2005/8/layout/vList2"/>
    <dgm:cxn modelId="{C1BCAF5D-2B46-4D01-BB97-610B5138611A}" srcId="{C7AF7F4E-CD5B-43F1-83CA-E7D18F8DFC6F}" destId="{8E8E8453-8E54-4201-BBC3-90C2E543E3E7}" srcOrd="0" destOrd="0" parTransId="{166D5366-7BDC-46C4-86C2-EBA3D7732DC9}" sibTransId="{AE8BFB61-4F08-4A34-8437-D72FFFDA072A}"/>
    <dgm:cxn modelId="{D8DFB25D-24AD-4EC7-A785-AEF5C084D13E}" srcId="{51F9D922-B953-45AD-8228-4DF703C18C42}" destId="{C7AF7F4E-CD5B-43F1-83CA-E7D18F8DFC6F}" srcOrd="1" destOrd="0" parTransId="{83083A3F-A5D6-4CAA-BF32-2E124FE54791}" sibTransId="{FA77AE5D-33E8-463B-BAA6-9B4D38BE3EF7}"/>
    <dgm:cxn modelId="{2E3CBC6A-581E-4819-8CE5-D7B35CB5F54C}" type="presOf" srcId="{51F9D922-B953-45AD-8228-4DF703C18C42}" destId="{C9EB6269-BBE6-4396-91CE-3A90C3BE3DDD}" srcOrd="0" destOrd="0" presId="urn:microsoft.com/office/officeart/2005/8/layout/vList2"/>
    <dgm:cxn modelId="{81CC064F-6D63-4DCE-9ED3-511AD441DD12}" type="presOf" srcId="{D692C355-B0D3-467C-AC55-63B738304B8C}" destId="{1D8395FA-72C6-4359-B113-FEE01DB740AD}" srcOrd="0" destOrd="3" presId="urn:microsoft.com/office/officeart/2005/8/layout/vList2"/>
    <dgm:cxn modelId="{7C7B9270-99C5-4723-9381-58B85025153C}" type="presOf" srcId="{3C0D8F33-8CE2-47A1-9DC1-66FFCB0F83FE}" destId="{1D8395FA-72C6-4359-B113-FEE01DB740AD}" srcOrd="0" destOrd="1" presId="urn:microsoft.com/office/officeart/2005/8/layout/vList2"/>
    <dgm:cxn modelId="{91D96581-A87E-49D1-9426-5A679B063B36}" type="presOf" srcId="{8E8E8453-8E54-4201-BBC3-90C2E543E3E7}" destId="{E1364F45-EAB3-430D-A942-5639DA0FF76A}" srcOrd="0" destOrd="0" presId="urn:microsoft.com/office/officeart/2005/8/layout/vList2"/>
    <dgm:cxn modelId="{3B39A285-7036-4F15-B496-44BC1F5ABB00}" srcId="{27FBAD1D-5B8C-4308-B8CF-78AC2F89CB8D}" destId="{DD3FF410-F8EF-4F71-B806-6BC0C047E955}" srcOrd="0" destOrd="0" parTransId="{20B8ECA5-78C6-42EE-B2C9-64363012AF81}" sibTransId="{94B11914-E695-43A3-A670-0F7E6033AA50}"/>
    <dgm:cxn modelId="{705E138B-74B0-4119-B1B6-3BA8136B4194}" srcId="{27FBAD1D-5B8C-4308-B8CF-78AC2F89CB8D}" destId="{5FBB7762-1B08-4FBD-BE70-4BA287649F2D}" srcOrd="1" destOrd="0" parTransId="{0CE60F0C-E0F9-47A6-B0AA-D2ADB7300E4F}" sibTransId="{4C660CC7-C782-447B-AD41-58F9FB0D39C9}"/>
    <dgm:cxn modelId="{AFA7FB9C-05EF-482B-9BA5-8463682068DC}" srcId="{7D92E655-2B51-44C6-9E6B-AB8A204FEF79}" destId="{D692C355-B0D3-467C-AC55-63B738304B8C}" srcOrd="3" destOrd="0" parTransId="{F0AC0D50-7D2A-4FC9-A2AE-0A53E1A69AF5}" sibTransId="{B7B8B05A-2679-48CB-ADDD-7952FADAB197}"/>
    <dgm:cxn modelId="{49101CB2-C733-4330-B959-A22327529B32}" srcId="{7D92E655-2B51-44C6-9E6B-AB8A204FEF79}" destId="{4CB44564-A76D-4BF1-9915-FED7E83144E6}" srcOrd="2" destOrd="0" parTransId="{A2A3F8BB-2DBA-4CC3-9F69-9147D3F4D65A}" sibTransId="{F79D9D8A-9DDC-4EC8-BCAA-73FF781D12A6}"/>
    <dgm:cxn modelId="{ABCFCFB5-A152-423C-8752-5329707E6ECA}" srcId="{27FBAD1D-5B8C-4308-B8CF-78AC2F89CB8D}" destId="{E1FBE840-0059-41F8-B65A-5C1126AC6689}" srcOrd="2" destOrd="0" parTransId="{2A6255EF-A63E-48DF-A740-D7FE7091548A}" sibTransId="{94B37E1A-13C5-48A5-97F8-ECD8BC074816}"/>
    <dgm:cxn modelId="{CD57AEBC-2783-4C86-9FFD-4C0C1EAF4630}" srcId="{7D92E655-2B51-44C6-9E6B-AB8A204FEF79}" destId="{3C0D8F33-8CE2-47A1-9DC1-66FFCB0F83FE}" srcOrd="1" destOrd="0" parTransId="{4EA24B28-AB30-4D4F-910D-092BA2B8C46D}" sibTransId="{0B8FDBC5-D757-4E42-8BCD-9EFB16B70D9F}"/>
    <dgm:cxn modelId="{E4E950C5-5582-4ED0-8226-9D75028EF0D7}" type="presOf" srcId="{4CB44564-A76D-4BF1-9915-FED7E83144E6}" destId="{1D8395FA-72C6-4359-B113-FEE01DB740AD}" srcOrd="0" destOrd="2" presId="urn:microsoft.com/office/officeart/2005/8/layout/vList2"/>
    <dgm:cxn modelId="{EBFFE6CA-6B7D-4203-969C-94C50E1D4B2A}" type="presOf" srcId="{DD3FF410-F8EF-4F71-B806-6BC0C047E955}" destId="{E1364F45-EAB3-430D-A942-5639DA0FF76A}" srcOrd="0" destOrd="2" presId="urn:microsoft.com/office/officeart/2005/8/layout/vList2"/>
    <dgm:cxn modelId="{8F3677CB-9365-40FA-9D5B-643CBD1BAF69}" type="presOf" srcId="{C7AF7F4E-CD5B-43F1-83CA-E7D18F8DFC6F}" destId="{42E1A177-47E9-4EB6-98AC-AF0286267964}" srcOrd="0" destOrd="0" presId="urn:microsoft.com/office/officeart/2005/8/layout/vList2"/>
    <dgm:cxn modelId="{8B3D20CC-46A6-4618-9DD4-68D9D4ECE728}" type="presOf" srcId="{27FBAD1D-5B8C-4308-B8CF-78AC2F89CB8D}" destId="{E1364F45-EAB3-430D-A942-5639DA0FF76A}" srcOrd="0" destOrd="1" presId="urn:microsoft.com/office/officeart/2005/8/layout/vList2"/>
    <dgm:cxn modelId="{2EE079FD-9051-45BA-B8DE-B54AA0A093DF}" srcId="{C7AF7F4E-CD5B-43F1-83CA-E7D18F8DFC6F}" destId="{27FBAD1D-5B8C-4308-B8CF-78AC2F89CB8D}" srcOrd="1" destOrd="0" parTransId="{D994B863-C39B-4CC1-A72F-6E94B52E4626}" sibTransId="{A36CBD1C-1B29-46AC-A82C-353673D454CB}"/>
    <dgm:cxn modelId="{5FC9E6FE-6B32-4186-8AB5-B4CD8862263F}" type="presOf" srcId="{ADB66995-0A6A-48FF-9B94-3B47156B3F61}" destId="{1D8395FA-72C6-4359-B113-FEE01DB740AD}" srcOrd="0" destOrd="0" presId="urn:microsoft.com/office/officeart/2005/8/layout/vList2"/>
    <dgm:cxn modelId="{1A0383B3-D0F3-4105-88A3-87004CA5E48F}" type="presParOf" srcId="{C9EB6269-BBE6-4396-91CE-3A90C3BE3DDD}" destId="{252DB0DC-3789-4CC6-8046-E11ABB565F63}" srcOrd="0" destOrd="0" presId="urn:microsoft.com/office/officeart/2005/8/layout/vList2"/>
    <dgm:cxn modelId="{B1FA47A1-4F61-48BE-9E08-909536A9CBEB}" type="presParOf" srcId="{C9EB6269-BBE6-4396-91CE-3A90C3BE3DDD}" destId="{1D8395FA-72C6-4359-B113-FEE01DB740AD}" srcOrd="1" destOrd="0" presId="urn:microsoft.com/office/officeart/2005/8/layout/vList2"/>
    <dgm:cxn modelId="{9D531896-5230-404F-84D7-768F23AD3997}" type="presParOf" srcId="{C9EB6269-BBE6-4396-91CE-3A90C3BE3DDD}" destId="{42E1A177-47E9-4EB6-98AC-AF0286267964}" srcOrd="2" destOrd="0" presId="urn:microsoft.com/office/officeart/2005/8/layout/vList2"/>
    <dgm:cxn modelId="{2DBCEF3D-3631-4775-B7EB-8488C5D39C9F}" type="presParOf" srcId="{C9EB6269-BBE6-4396-91CE-3A90C3BE3DDD}" destId="{E1364F45-EAB3-430D-A942-5639DA0FF7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0AD93-92B5-4E3F-9E00-F8E82627D1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BF959C1-9CAD-4453-95D3-4A074E55ABA1}">
      <dgm:prSet/>
      <dgm:spPr/>
      <dgm:t>
        <a:bodyPr/>
        <a:lstStyle/>
        <a:p>
          <a:r>
            <a:rPr lang="en-US" dirty="0">
              <a:latin typeface="Century Gothic" panose="020B0502020202020204"/>
            </a:rPr>
            <a:t>10-15%</a:t>
          </a:r>
          <a:r>
            <a:rPr lang="en-US" dirty="0"/>
            <a:t> of women will experience a major depressive disorder in the perinatal period</a:t>
          </a:r>
        </a:p>
      </dgm:t>
    </dgm:pt>
    <dgm:pt modelId="{F85D3AB5-F65F-4DC3-9570-8229D1C71B8B}" type="parTrans" cxnId="{AE62E2FE-6170-4612-9522-5C1C17E8FA1B}">
      <dgm:prSet/>
      <dgm:spPr/>
      <dgm:t>
        <a:bodyPr/>
        <a:lstStyle/>
        <a:p>
          <a:endParaRPr lang="en-US"/>
        </a:p>
      </dgm:t>
    </dgm:pt>
    <dgm:pt modelId="{60D0905E-3A7F-439E-9A79-6261511538F0}" type="sibTrans" cxnId="{AE62E2FE-6170-4612-9522-5C1C17E8FA1B}">
      <dgm:prSet/>
      <dgm:spPr/>
      <dgm:t>
        <a:bodyPr/>
        <a:lstStyle/>
        <a:p>
          <a:endParaRPr lang="en-US"/>
        </a:p>
      </dgm:t>
    </dgm:pt>
    <dgm:pt modelId="{30B1E3F9-277A-4D3A-A7A8-5D82C86EF726}">
      <dgm:prSet/>
      <dgm:spPr/>
      <dgm:t>
        <a:bodyPr/>
        <a:lstStyle/>
        <a:p>
          <a:r>
            <a:rPr lang="en-US" dirty="0"/>
            <a:t>Selective Serotonin Reuptake Inhibitors</a:t>
          </a:r>
        </a:p>
      </dgm:t>
    </dgm:pt>
    <dgm:pt modelId="{96992BE0-A613-486C-9A90-0FA77DD567EF}" type="parTrans" cxnId="{E993BEE8-1E90-450D-9685-B32FBDAD4DCC}">
      <dgm:prSet/>
      <dgm:spPr/>
      <dgm:t>
        <a:bodyPr/>
        <a:lstStyle/>
        <a:p>
          <a:endParaRPr lang="en-US"/>
        </a:p>
      </dgm:t>
    </dgm:pt>
    <dgm:pt modelId="{EDB4A567-B138-4748-A13A-54097D54316D}" type="sibTrans" cxnId="{E993BEE8-1E90-450D-9685-B32FBDAD4DCC}">
      <dgm:prSet/>
      <dgm:spPr/>
      <dgm:t>
        <a:bodyPr/>
        <a:lstStyle/>
        <a:p>
          <a:endParaRPr lang="en-US"/>
        </a:p>
      </dgm:t>
    </dgm:pt>
    <dgm:pt modelId="{1E4F3A6E-583C-4606-80FC-921A3EEE9F13}">
      <dgm:prSet/>
      <dgm:spPr/>
      <dgm:t>
        <a:bodyPr/>
        <a:lstStyle/>
        <a:p>
          <a:r>
            <a:rPr lang="en-US" dirty="0"/>
            <a:t>First line psychopharmacologic treatment for mood and anxiety disorders</a:t>
          </a:r>
        </a:p>
      </dgm:t>
    </dgm:pt>
    <dgm:pt modelId="{14FD9897-30CE-4FD6-8142-8B9EFA3714D9}" type="parTrans" cxnId="{A72E92F0-D56F-4EA1-8D97-E499A14BCF61}">
      <dgm:prSet/>
      <dgm:spPr/>
      <dgm:t>
        <a:bodyPr/>
        <a:lstStyle/>
        <a:p>
          <a:endParaRPr lang="en-US"/>
        </a:p>
      </dgm:t>
    </dgm:pt>
    <dgm:pt modelId="{45EA647E-D658-470A-AE6B-5A022F56A985}" type="sibTrans" cxnId="{A72E92F0-D56F-4EA1-8D97-E499A14BCF61}">
      <dgm:prSet/>
      <dgm:spPr/>
      <dgm:t>
        <a:bodyPr/>
        <a:lstStyle/>
        <a:p>
          <a:endParaRPr lang="en-US"/>
        </a:p>
      </dgm:t>
    </dgm:pt>
    <dgm:pt modelId="{F539A8C0-0942-437D-AA92-FF3BB8884FFD}">
      <dgm:prSet/>
      <dgm:spPr/>
      <dgm:t>
        <a:bodyPr/>
        <a:lstStyle/>
        <a:p>
          <a:r>
            <a:rPr lang="en-US" dirty="0"/>
            <a:t>Most commonly used antidepressants in pregnancy with a 4-fold increase between 1996 and 2005</a:t>
          </a:r>
        </a:p>
      </dgm:t>
    </dgm:pt>
    <dgm:pt modelId="{803D51DB-C0F1-45B0-A34D-45809B77FBA5}" type="parTrans" cxnId="{AE60D8B5-6714-4E92-8267-FC07ACFFBBCE}">
      <dgm:prSet/>
      <dgm:spPr/>
      <dgm:t>
        <a:bodyPr/>
        <a:lstStyle/>
        <a:p>
          <a:endParaRPr lang="en-US"/>
        </a:p>
      </dgm:t>
    </dgm:pt>
    <dgm:pt modelId="{16CF2ABA-EEFF-4D0F-BCDB-CB51D27D3535}" type="sibTrans" cxnId="{AE60D8B5-6714-4E92-8267-FC07ACFFBBCE}">
      <dgm:prSet/>
      <dgm:spPr/>
      <dgm:t>
        <a:bodyPr/>
        <a:lstStyle/>
        <a:p>
          <a:endParaRPr lang="en-US"/>
        </a:p>
      </dgm:t>
    </dgm:pt>
    <dgm:pt modelId="{E160589C-7AE0-4D2B-BD14-F2F822287ED3}">
      <dgm:prSet/>
      <dgm:spPr/>
      <dgm:t>
        <a:bodyPr/>
        <a:lstStyle/>
        <a:p>
          <a:r>
            <a:rPr lang="en-US" dirty="0"/>
            <a:t>Risk of teratogenicity is low</a:t>
          </a:r>
        </a:p>
      </dgm:t>
    </dgm:pt>
    <dgm:pt modelId="{13D0DBE1-730C-474C-B6C2-5709137A8AB0}" type="parTrans" cxnId="{EABE3217-1523-4C8E-B181-22DD86E49652}">
      <dgm:prSet/>
      <dgm:spPr/>
      <dgm:t>
        <a:bodyPr/>
        <a:lstStyle/>
        <a:p>
          <a:endParaRPr lang="en-US"/>
        </a:p>
      </dgm:t>
    </dgm:pt>
    <dgm:pt modelId="{221E2FD4-FA80-4E0A-90BD-06F2A268FA40}" type="sibTrans" cxnId="{EABE3217-1523-4C8E-B181-22DD86E49652}">
      <dgm:prSet/>
      <dgm:spPr/>
      <dgm:t>
        <a:bodyPr/>
        <a:lstStyle/>
        <a:p>
          <a:endParaRPr lang="en-US"/>
        </a:p>
      </dgm:t>
    </dgm:pt>
    <dgm:pt modelId="{C2D87E0C-AAE5-4F4E-84B6-1AC573535BEB}">
      <dgm:prSet/>
      <dgm:spPr/>
      <dgm:t>
        <a:bodyPr/>
        <a:lstStyle/>
        <a:p>
          <a:r>
            <a:rPr lang="en-US" dirty="0"/>
            <a:t>Exposure in the 3rd trimester associated with </a:t>
          </a:r>
        </a:p>
      </dgm:t>
    </dgm:pt>
    <dgm:pt modelId="{DAC465D1-F21F-4367-B05B-77F9A88EBD43}" type="parTrans" cxnId="{9B557511-1CD3-446A-8686-9B1E4E77342A}">
      <dgm:prSet/>
      <dgm:spPr/>
      <dgm:t>
        <a:bodyPr/>
        <a:lstStyle/>
        <a:p>
          <a:endParaRPr lang="en-US"/>
        </a:p>
      </dgm:t>
    </dgm:pt>
    <dgm:pt modelId="{D76A410B-144A-4BE3-A383-1D022199E90A}" type="sibTrans" cxnId="{9B557511-1CD3-446A-8686-9B1E4E77342A}">
      <dgm:prSet/>
      <dgm:spPr/>
      <dgm:t>
        <a:bodyPr/>
        <a:lstStyle/>
        <a:p>
          <a:endParaRPr lang="en-US"/>
        </a:p>
      </dgm:t>
    </dgm:pt>
    <dgm:pt modelId="{6B545218-256A-4ED4-88AB-23C3BADEAEF2}">
      <dgm:prSet/>
      <dgm:spPr/>
      <dgm:t>
        <a:bodyPr/>
        <a:lstStyle/>
        <a:p>
          <a:r>
            <a:rPr lang="en-US" dirty="0"/>
            <a:t>Neonatal Abstinence Syndrome</a:t>
          </a:r>
        </a:p>
      </dgm:t>
    </dgm:pt>
    <dgm:pt modelId="{672B5B65-CD13-49F2-AC05-B64981A8085B}" type="parTrans" cxnId="{A4BFB99F-94D0-4787-80B2-8BAD87CBA76F}">
      <dgm:prSet/>
      <dgm:spPr/>
      <dgm:t>
        <a:bodyPr/>
        <a:lstStyle/>
        <a:p>
          <a:endParaRPr lang="en-US"/>
        </a:p>
      </dgm:t>
    </dgm:pt>
    <dgm:pt modelId="{E4A1B51E-9A21-4077-8E1F-0C4D89C2E888}" type="sibTrans" cxnId="{A4BFB99F-94D0-4787-80B2-8BAD87CBA76F}">
      <dgm:prSet/>
      <dgm:spPr/>
      <dgm:t>
        <a:bodyPr/>
        <a:lstStyle/>
        <a:p>
          <a:endParaRPr lang="en-US"/>
        </a:p>
      </dgm:t>
    </dgm:pt>
    <dgm:pt modelId="{208CA423-9704-40EF-8CAC-E2298E61AE69}">
      <dgm:prSet/>
      <dgm:spPr/>
      <dgm:t>
        <a:bodyPr/>
        <a:lstStyle/>
        <a:p>
          <a:r>
            <a:rPr lang="en-US" dirty="0"/>
            <a:t>Persistent pulmonary hypertension of the newborn </a:t>
          </a:r>
        </a:p>
      </dgm:t>
    </dgm:pt>
    <dgm:pt modelId="{D4DBE929-9F70-42D8-9B15-83FDC83FB3E9}" type="parTrans" cxnId="{FB7D8654-F848-48AD-ACB3-7B412AF1263F}">
      <dgm:prSet/>
      <dgm:spPr/>
      <dgm:t>
        <a:bodyPr/>
        <a:lstStyle/>
        <a:p>
          <a:endParaRPr lang="en-US"/>
        </a:p>
      </dgm:t>
    </dgm:pt>
    <dgm:pt modelId="{844583EF-B6FE-4A6D-A625-B13E3A7CCC5D}" type="sibTrans" cxnId="{FB7D8654-F848-48AD-ACB3-7B412AF1263F}">
      <dgm:prSet/>
      <dgm:spPr/>
      <dgm:t>
        <a:bodyPr/>
        <a:lstStyle/>
        <a:p>
          <a:endParaRPr lang="en-US"/>
        </a:p>
      </dgm:t>
    </dgm:pt>
    <dgm:pt modelId="{8B119BF4-F6AA-4688-85D5-608D76771944}">
      <dgm:prSet/>
      <dgm:spPr/>
      <dgm:t>
        <a:bodyPr/>
        <a:lstStyle/>
        <a:p>
          <a:r>
            <a:rPr lang="en-US" dirty="0"/>
            <a:t>Controversial, weak relationship and a rare outcome</a:t>
          </a:r>
        </a:p>
      </dgm:t>
    </dgm:pt>
    <dgm:pt modelId="{E4915E3C-FE4B-48EA-B306-F855CFE097A2}" type="parTrans" cxnId="{3C265C0E-AF4B-4610-80C8-8F610221211A}">
      <dgm:prSet/>
      <dgm:spPr/>
      <dgm:t>
        <a:bodyPr/>
        <a:lstStyle/>
        <a:p>
          <a:endParaRPr lang="en-US"/>
        </a:p>
      </dgm:t>
    </dgm:pt>
    <dgm:pt modelId="{514A557D-CCA5-40BA-BA31-2AE3A9A6AF75}" type="sibTrans" cxnId="{3C265C0E-AF4B-4610-80C8-8F610221211A}">
      <dgm:prSet/>
      <dgm:spPr/>
      <dgm:t>
        <a:bodyPr/>
        <a:lstStyle/>
        <a:p>
          <a:endParaRPr lang="en-US"/>
        </a:p>
      </dgm:t>
    </dgm:pt>
    <dgm:pt modelId="{A92E16F8-5A4F-41B4-8423-A8A939F1BE05}" type="pres">
      <dgm:prSet presAssocID="{D420AD93-92B5-4E3F-9E00-F8E82627D1B2}" presName="linear" presStyleCnt="0">
        <dgm:presLayoutVars>
          <dgm:animLvl val="lvl"/>
          <dgm:resizeHandles val="exact"/>
        </dgm:presLayoutVars>
      </dgm:prSet>
      <dgm:spPr/>
    </dgm:pt>
    <dgm:pt modelId="{76D16FE0-ECEB-4A3B-A113-9DF27B707638}" type="pres">
      <dgm:prSet presAssocID="{6BF959C1-9CAD-4453-95D3-4A074E55ABA1}" presName="parentText" presStyleLbl="node1" presStyleIdx="0" presStyleCnt="4">
        <dgm:presLayoutVars>
          <dgm:chMax val="0"/>
          <dgm:bulletEnabled val="1"/>
        </dgm:presLayoutVars>
      </dgm:prSet>
      <dgm:spPr/>
    </dgm:pt>
    <dgm:pt modelId="{EC14E050-5C9E-4C33-ACA2-D4606FA00F12}" type="pres">
      <dgm:prSet presAssocID="{60D0905E-3A7F-439E-9A79-6261511538F0}" presName="spacer" presStyleCnt="0"/>
      <dgm:spPr/>
    </dgm:pt>
    <dgm:pt modelId="{4DF03165-03F5-4F4A-A855-4D4CDAA83A00}" type="pres">
      <dgm:prSet presAssocID="{30B1E3F9-277A-4D3A-A7A8-5D82C86EF726}" presName="parentText" presStyleLbl="node1" presStyleIdx="1" presStyleCnt="4">
        <dgm:presLayoutVars>
          <dgm:chMax val="0"/>
          <dgm:bulletEnabled val="1"/>
        </dgm:presLayoutVars>
      </dgm:prSet>
      <dgm:spPr/>
    </dgm:pt>
    <dgm:pt modelId="{73004B87-560C-4B5B-A1E9-A862E7947117}" type="pres">
      <dgm:prSet presAssocID="{30B1E3F9-277A-4D3A-A7A8-5D82C86EF726}" presName="childText" presStyleLbl="revTx" presStyleIdx="0" presStyleCnt="2">
        <dgm:presLayoutVars>
          <dgm:bulletEnabled val="1"/>
        </dgm:presLayoutVars>
      </dgm:prSet>
      <dgm:spPr/>
    </dgm:pt>
    <dgm:pt modelId="{477C4837-6AC2-4C61-8EA9-057774D149FE}" type="pres">
      <dgm:prSet presAssocID="{E160589C-7AE0-4D2B-BD14-F2F822287ED3}" presName="parentText" presStyleLbl="node1" presStyleIdx="2" presStyleCnt="4">
        <dgm:presLayoutVars>
          <dgm:chMax val="0"/>
          <dgm:bulletEnabled val="1"/>
        </dgm:presLayoutVars>
      </dgm:prSet>
      <dgm:spPr/>
    </dgm:pt>
    <dgm:pt modelId="{62C0DD52-F218-4A81-902A-039AC7A92B06}" type="pres">
      <dgm:prSet presAssocID="{221E2FD4-FA80-4E0A-90BD-06F2A268FA40}" presName="spacer" presStyleCnt="0"/>
      <dgm:spPr/>
    </dgm:pt>
    <dgm:pt modelId="{7EDCD9F2-6E01-4CE1-9400-3C5FC7424438}" type="pres">
      <dgm:prSet presAssocID="{C2D87E0C-AAE5-4F4E-84B6-1AC573535BEB}" presName="parentText" presStyleLbl="node1" presStyleIdx="3" presStyleCnt="4">
        <dgm:presLayoutVars>
          <dgm:chMax val="0"/>
          <dgm:bulletEnabled val="1"/>
        </dgm:presLayoutVars>
      </dgm:prSet>
      <dgm:spPr/>
    </dgm:pt>
    <dgm:pt modelId="{735D2D22-B936-4A93-80F3-1717759555BC}" type="pres">
      <dgm:prSet presAssocID="{C2D87E0C-AAE5-4F4E-84B6-1AC573535BEB}" presName="childText" presStyleLbl="revTx" presStyleIdx="1" presStyleCnt="2">
        <dgm:presLayoutVars>
          <dgm:bulletEnabled val="1"/>
        </dgm:presLayoutVars>
      </dgm:prSet>
      <dgm:spPr/>
    </dgm:pt>
  </dgm:ptLst>
  <dgm:cxnLst>
    <dgm:cxn modelId="{775B9B06-B431-403E-A665-0F37B17F9287}" type="presOf" srcId="{6B545218-256A-4ED4-88AB-23C3BADEAEF2}" destId="{735D2D22-B936-4A93-80F3-1717759555BC}" srcOrd="0" destOrd="0" presId="urn:microsoft.com/office/officeart/2005/8/layout/vList2"/>
    <dgm:cxn modelId="{3C265C0E-AF4B-4610-80C8-8F610221211A}" srcId="{208CA423-9704-40EF-8CAC-E2298E61AE69}" destId="{8B119BF4-F6AA-4688-85D5-608D76771944}" srcOrd="0" destOrd="0" parTransId="{E4915E3C-FE4B-48EA-B306-F855CFE097A2}" sibTransId="{514A557D-CCA5-40BA-BA31-2AE3A9A6AF75}"/>
    <dgm:cxn modelId="{9B557511-1CD3-446A-8686-9B1E4E77342A}" srcId="{D420AD93-92B5-4E3F-9E00-F8E82627D1B2}" destId="{C2D87E0C-AAE5-4F4E-84B6-1AC573535BEB}" srcOrd="3" destOrd="0" parTransId="{DAC465D1-F21F-4367-B05B-77F9A88EBD43}" sibTransId="{D76A410B-144A-4BE3-A383-1D022199E90A}"/>
    <dgm:cxn modelId="{EABE3217-1523-4C8E-B181-22DD86E49652}" srcId="{D420AD93-92B5-4E3F-9E00-F8E82627D1B2}" destId="{E160589C-7AE0-4D2B-BD14-F2F822287ED3}" srcOrd="2" destOrd="0" parTransId="{13D0DBE1-730C-474C-B6C2-5709137A8AB0}" sibTransId="{221E2FD4-FA80-4E0A-90BD-06F2A268FA40}"/>
    <dgm:cxn modelId="{0EC40D1B-CF0D-4A76-B426-C4CF78045E63}" type="presOf" srcId="{F539A8C0-0942-437D-AA92-FF3BB8884FFD}" destId="{73004B87-560C-4B5B-A1E9-A862E7947117}" srcOrd="0" destOrd="1" presId="urn:microsoft.com/office/officeart/2005/8/layout/vList2"/>
    <dgm:cxn modelId="{84AC1227-C703-4A26-821E-91146E6DF6B0}" type="presOf" srcId="{D420AD93-92B5-4E3F-9E00-F8E82627D1B2}" destId="{A92E16F8-5A4F-41B4-8423-A8A939F1BE05}" srcOrd="0" destOrd="0" presId="urn:microsoft.com/office/officeart/2005/8/layout/vList2"/>
    <dgm:cxn modelId="{22944360-8947-4898-8E91-626A3FBAB468}" type="presOf" srcId="{E160589C-7AE0-4D2B-BD14-F2F822287ED3}" destId="{477C4837-6AC2-4C61-8EA9-057774D149FE}" srcOrd="0" destOrd="0" presId="urn:microsoft.com/office/officeart/2005/8/layout/vList2"/>
    <dgm:cxn modelId="{E61E0062-7944-49E7-B41C-574ABA91802F}" type="presOf" srcId="{208CA423-9704-40EF-8CAC-E2298E61AE69}" destId="{735D2D22-B936-4A93-80F3-1717759555BC}" srcOrd="0" destOrd="1" presId="urn:microsoft.com/office/officeart/2005/8/layout/vList2"/>
    <dgm:cxn modelId="{FC581D6E-16A7-4B3A-B389-FC7709619473}" type="presOf" srcId="{1E4F3A6E-583C-4606-80FC-921A3EEE9F13}" destId="{73004B87-560C-4B5B-A1E9-A862E7947117}" srcOrd="0" destOrd="0" presId="urn:microsoft.com/office/officeart/2005/8/layout/vList2"/>
    <dgm:cxn modelId="{FB7D8654-F848-48AD-ACB3-7B412AF1263F}" srcId="{C2D87E0C-AAE5-4F4E-84B6-1AC573535BEB}" destId="{208CA423-9704-40EF-8CAC-E2298E61AE69}" srcOrd="1" destOrd="0" parTransId="{D4DBE929-9F70-42D8-9B15-83FDC83FB3E9}" sibTransId="{844583EF-B6FE-4A6D-A625-B13E3A7CCC5D}"/>
    <dgm:cxn modelId="{5AC99A57-3964-4464-BBA4-BE9B5A202E1C}" type="presOf" srcId="{6BF959C1-9CAD-4453-95D3-4A074E55ABA1}" destId="{76D16FE0-ECEB-4A3B-A113-9DF27B707638}" srcOrd="0" destOrd="0" presId="urn:microsoft.com/office/officeart/2005/8/layout/vList2"/>
    <dgm:cxn modelId="{3075C19A-EB56-401D-8C95-3EC67398D796}" type="presOf" srcId="{8B119BF4-F6AA-4688-85D5-608D76771944}" destId="{735D2D22-B936-4A93-80F3-1717759555BC}" srcOrd="0" destOrd="2" presId="urn:microsoft.com/office/officeart/2005/8/layout/vList2"/>
    <dgm:cxn modelId="{A4BFB99F-94D0-4787-80B2-8BAD87CBA76F}" srcId="{C2D87E0C-AAE5-4F4E-84B6-1AC573535BEB}" destId="{6B545218-256A-4ED4-88AB-23C3BADEAEF2}" srcOrd="0" destOrd="0" parTransId="{672B5B65-CD13-49F2-AC05-B64981A8085B}" sibTransId="{E4A1B51E-9A21-4077-8E1F-0C4D89C2E888}"/>
    <dgm:cxn modelId="{D1466EA4-B91C-418C-A4B9-026FAD9105CF}" type="presOf" srcId="{C2D87E0C-AAE5-4F4E-84B6-1AC573535BEB}" destId="{7EDCD9F2-6E01-4CE1-9400-3C5FC7424438}" srcOrd="0" destOrd="0" presId="urn:microsoft.com/office/officeart/2005/8/layout/vList2"/>
    <dgm:cxn modelId="{AE60D8B5-6714-4E92-8267-FC07ACFFBBCE}" srcId="{30B1E3F9-277A-4D3A-A7A8-5D82C86EF726}" destId="{F539A8C0-0942-437D-AA92-FF3BB8884FFD}" srcOrd="1" destOrd="0" parTransId="{803D51DB-C0F1-45B0-A34D-45809B77FBA5}" sibTransId="{16CF2ABA-EEFF-4D0F-BCDB-CB51D27D3535}"/>
    <dgm:cxn modelId="{E993BEE8-1E90-450D-9685-B32FBDAD4DCC}" srcId="{D420AD93-92B5-4E3F-9E00-F8E82627D1B2}" destId="{30B1E3F9-277A-4D3A-A7A8-5D82C86EF726}" srcOrd="1" destOrd="0" parTransId="{96992BE0-A613-486C-9A90-0FA77DD567EF}" sibTransId="{EDB4A567-B138-4748-A13A-54097D54316D}"/>
    <dgm:cxn modelId="{A72E92F0-D56F-4EA1-8D97-E499A14BCF61}" srcId="{30B1E3F9-277A-4D3A-A7A8-5D82C86EF726}" destId="{1E4F3A6E-583C-4606-80FC-921A3EEE9F13}" srcOrd="0" destOrd="0" parTransId="{14FD9897-30CE-4FD6-8142-8B9EFA3714D9}" sibTransId="{45EA647E-D658-470A-AE6B-5A022F56A985}"/>
    <dgm:cxn modelId="{E23DC2F9-8156-45D3-9431-B1863FF27F01}" type="presOf" srcId="{30B1E3F9-277A-4D3A-A7A8-5D82C86EF726}" destId="{4DF03165-03F5-4F4A-A855-4D4CDAA83A00}" srcOrd="0" destOrd="0" presId="urn:microsoft.com/office/officeart/2005/8/layout/vList2"/>
    <dgm:cxn modelId="{AE62E2FE-6170-4612-9522-5C1C17E8FA1B}" srcId="{D420AD93-92B5-4E3F-9E00-F8E82627D1B2}" destId="{6BF959C1-9CAD-4453-95D3-4A074E55ABA1}" srcOrd="0" destOrd="0" parTransId="{F85D3AB5-F65F-4DC3-9570-8229D1C71B8B}" sibTransId="{60D0905E-3A7F-439E-9A79-6261511538F0}"/>
    <dgm:cxn modelId="{44928EFE-2BDA-4F27-8F19-9BA60B4B4E93}" type="presParOf" srcId="{A92E16F8-5A4F-41B4-8423-A8A939F1BE05}" destId="{76D16FE0-ECEB-4A3B-A113-9DF27B707638}" srcOrd="0" destOrd="0" presId="urn:microsoft.com/office/officeart/2005/8/layout/vList2"/>
    <dgm:cxn modelId="{5C16E599-2801-4E81-9A12-556181F1FF07}" type="presParOf" srcId="{A92E16F8-5A4F-41B4-8423-A8A939F1BE05}" destId="{EC14E050-5C9E-4C33-ACA2-D4606FA00F12}" srcOrd="1" destOrd="0" presId="urn:microsoft.com/office/officeart/2005/8/layout/vList2"/>
    <dgm:cxn modelId="{CD192095-9E70-4C69-8F2E-6EF7358F204A}" type="presParOf" srcId="{A92E16F8-5A4F-41B4-8423-A8A939F1BE05}" destId="{4DF03165-03F5-4F4A-A855-4D4CDAA83A00}" srcOrd="2" destOrd="0" presId="urn:microsoft.com/office/officeart/2005/8/layout/vList2"/>
    <dgm:cxn modelId="{13790092-0B58-45B8-83B4-017B7CC8875A}" type="presParOf" srcId="{A92E16F8-5A4F-41B4-8423-A8A939F1BE05}" destId="{73004B87-560C-4B5B-A1E9-A862E7947117}" srcOrd="3" destOrd="0" presId="urn:microsoft.com/office/officeart/2005/8/layout/vList2"/>
    <dgm:cxn modelId="{01C4B432-B1D3-412D-8C88-E8A8531481E7}" type="presParOf" srcId="{A92E16F8-5A4F-41B4-8423-A8A939F1BE05}" destId="{477C4837-6AC2-4C61-8EA9-057774D149FE}" srcOrd="4" destOrd="0" presId="urn:microsoft.com/office/officeart/2005/8/layout/vList2"/>
    <dgm:cxn modelId="{0AC82A71-C769-4D80-A97F-6890C717FAE2}" type="presParOf" srcId="{A92E16F8-5A4F-41B4-8423-A8A939F1BE05}" destId="{62C0DD52-F218-4A81-902A-039AC7A92B06}" srcOrd="5" destOrd="0" presId="urn:microsoft.com/office/officeart/2005/8/layout/vList2"/>
    <dgm:cxn modelId="{42E3F533-F26C-4549-A171-7A298A56405F}" type="presParOf" srcId="{A92E16F8-5A4F-41B4-8423-A8A939F1BE05}" destId="{7EDCD9F2-6E01-4CE1-9400-3C5FC7424438}" srcOrd="6" destOrd="0" presId="urn:microsoft.com/office/officeart/2005/8/layout/vList2"/>
    <dgm:cxn modelId="{EE26C312-011B-4EFA-9EFA-43CC8FA2ED35}" type="presParOf" srcId="{A92E16F8-5A4F-41B4-8423-A8A939F1BE05}" destId="{735D2D22-B936-4A93-80F3-1717759555B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BD874-BFC5-4DFE-9EDD-8B9DD3AFAC9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FA0D8D5-EBAB-403A-AD08-B47ECCE70E86}">
      <dgm:prSet/>
      <dgm:spPr/>
      <dgm:t>
        <a:bodyPr/>
        <a:lstStyle/>
        <a:p>
          <a:r>
            <a:rPr lang="en-US" b="0" i="0"/>
            <a:t>Considerable evidence that specific regions of the brain are persistently altered in children with prenatal MA exposure</a:t>
          </a:r>
          <a:endParaRPr lang="en-US"/>
        </a:p>
      </dgm:t>
    </dgm:pt>
    <dgm:pt modelId="{C67AB63B-37CE-4619-86AC-B03666C10FA6}" type="parTrans" cxnId="{83ED1A1D-E883-4F1D-822F-0433B71BC86E}">
      <dgm:prSet/>
      <dgm:spPr/>
      <dgm:t>
        <a:bodyPr/>
        <a:lstStyle/>
        <a:p>
          <a:endParaRPr lang="en-US"/>
        </a:p>
      </dgm:t>
    </dgm:pt>
    <dgm:pt modelId="{E4D82EB7-A3D0-41F9-A75B-E49E38F05116}" type="sibTrans" cxnId="{83ED1A1D-E883-4F1D-822F-0433B71BC86E}">
      <dgm:prSet/>
      <dgm:spPr/>
      <dgm:t>
        <a:bodyPr/>
        <a:lstStyle/>
        <a:p>
          <a:endParaRPr lang="en-US"/>
        </a:p>
      </dgm:t>
    </dgm:pt>
    <dgm:pt modelId="{CB57EA4F-6E8D-4C4F-863D-22B296EE54E4}">
      <dgm:prSet/>
      <dgm:spPr/>
      <dgm:t>
        <a:bodyPr/>
        <a:lstStyle/>
        <a:p>
          <a:r>
            <a:rPr lang="en-US" b="0" i="0"/>
            <a:t>Lower cortical and striatal volumes persist through school age</a:t>
          </a:r>
          <a:endParaRPr lang="en-US"/>
        </a:p>
      </dgm:t>
    </dgm:pt>
    <dgm:pt modelId="{19603CFA-1B9A-4EB3-9CFD-81EEEEA28E96}" type="parTrans" cxnId="{D3C408A1-58C8-46E1-88BF-877492560894}">
      <dgm:prSet/>
      <dgm:spPr/>
      <dgm:t>
        <a:bodyPr/>
        <a:lstStyle/>
        <a:p>
          <a:endParaRPr lang="en-US"/>
        </a:p>
      </dgm:t>
    </dgm:pt>
    <dgm:pt modelId="{D5FDF2E6-9625-4686-AFF0-9768B9A8E0EC}" type="sibTrans" cxnId="{D3C408A1-58C8-46E1-88BF-877492560894}">
      <dgm:prSet/>
      <dgm:spPr/>
      <dgm:t>
        <a:bodyPr/>
        <a:lstStyle/>
        <a:p>
          <a:endParaRPr lang="en-US"/>
        </a:p>
      </dgm:t>
    </dgm:pt>
    <dgm:pt modelId="{83CC56A4-A529-4951-BE1A-1DD73143C20C}">
      <dgm:prSet/>
      <dgm:spPr/>
      <dgm:t>
        <a:bodyPr/>
        <a:lstStyle/>
        <a:p>
          <a:r>
            <a:rPr lang="en-US" b="0" i="0"/>
            <a:t>Linked to attention processing and cognitive difficulties</a:t>
          </a:r>
          <a:endParaRPr lang="en-US"/>
        </a:p>
      </dgm:t>
    </dgm:pt>
    <dgm:pt modelId="{8B77C706-37C4-4C92-B5C2-ED07B8EA33B2}" type="parTrans" cxnId="{D869E272-40C7-4B39-9CAE-20AC322EB63C}">
      <dgm:prSet/>
      <dgm:spPr/>
      <dgm:t>
        <a:bodyPr/>
        <a:lstStyle/>
        <a:p>
          <a:endParaRPr lang="en-US"/>
        </a:p>
      </dgm:t>
    </dgm:pt>
    <dgm:pt modelId="{FBC53757-585D-4420-B09E-F60C4D15EA03}" type="sibTrans" cxnId="{D869E272-40C7-4B39-9CAE-20AC322EB63C}">
      <dgm:prSet/>
      <dgm:spPr/>
      <dgm:t>
        <a:bodyPr/>
        <a:lstStyle/>
        <a:p>
          <a:endParaRPr lang="en-US"/>
        </a:p>
      </dgm:t>
    </dgm:pt>
    <dgm:pt modelId="{BDA5A291-3850-4823-95B1-5B01ABBC5342}">
      <dgm:prSet/>
      <dgm:spPr/>
      <dgm:t>
        <a:bodyPr/>
        <a:lstStyle/>
        <a:p>
          <a:r>
            <a:rPr lang="en-US" b="0" i="0"/>
            <a:t>Childhood Outcomes </a:t>
          </a:r>
          <a:endParaRPr lang="en-US"/>
        </a:p>
      </dgm:t>
    </dgm:pt>
    <dgm:pt modelId="{08F78E0E-F26B-464A-8232-16E568D0406F}" type="parTrans" cxnId="{51EB8E14-0FBA-4F62-AEAC-EFB42A2858DC}">
      <dgm:prSet/>
      <dgm:spPr/>
      <dgm:t>
        <a:bodyPr/>
        <a:lstStyle/>
        <a:p>
          <a:endParaRPr lang="en-US"/>
        </a:p>
      </dgm:t>
    </dgm:pt>
    <dgm:pt modelId="{FFE40C6D-4946-4E8C-A48D-1617250A177F}" type="sibTrans" cxnId="{51EB8E14-0FBA-4F62-AEAC-EFB42A2858DC}">
      <dgm:prSet/>
      <dgm:spPr/>
      <dgm:t>
        <a:bodyPr/>
        <a:lstStyle/>
        <a:p>
          <a:endParaRPr lang="en-US"/>
        </a:p>
      </dgm:t>
    </dgm:pt>
    <dgm:pt modelId="{95864C8A-7C7C-46D7-8A12-FDAF2B481CE8}">
      <dgm:prSet/>
      <dgm:spPr/>
      <dgm:t>
        <a:bodyPr/>
        <a:lstStyle/>
        <a:p>
          <a:r>
            <a:rPr lang="en-US" b="0" i="0"/>
            <a:t>Cognitive, behavioral, executive, motor and impulse control problems</a:t>
          </a:r>
          <a:endParaRPr lang="en-US"/>
        </a:p>
      </dgm:t>
    </dgm:pt>
    <dgm:pt modelId="{8971A7A3-781E-4A1A-8C59-8788C6677168}" type="parTrans" cxnId="{B719E218-80FA-4BD9-B239-87123BA4062F}">
      <dgm:prSet/>
      <dgm:spPr/>
      <dgm:t>
        <a:bodyPr/>
        <a:lstStyle/>
        <a:p>
          <a:endParaRPr lang="en-US"/>
        </a:p>
      </dgm:t>
    </dgm:pt>
    <dgm:pt modelId="{2E92C7ED-7A8A-499E-B027-6C8C719CBA53}" type="sibTrans" cxnId="{B719E218-80FA-4BD9-B239-87123BA4062F}">
      <dgm:prSet/>
      <dgm:spPr/>
      <dgm:t>
        <a:bodyPr/>
        <a:lstStyle/>
        <a:p>
          <a:endParaRPr lang="en-US"/>
        </a:p>
      </dgm:t>
    </dgm:pt>
    <dgm:pt modelId="{CB5722F1-1D08-4744-9483-BCAB30020DFC}">
      <dgm:prSet/>
      <dgm:spPr/>
      <dgm:t>
        <a:bodyPr/>
        <a:lstStyle/>
        <a:p>
          <a:r>
            <a:rPr lang="en-US" b="0" i="0"/>
            <a:t>Long term evaluation and follow-up is strongly recommended (Perez </a:t>
          </a:r>
          <a:r>
            <a:rPr lang="en-US" b="0" i="0" err="1"/>
            <a:t>el</a:t>
          </a:r>
          <a:r>
            <a:rPr lang="en-US" b="0" i="0"/>
            <a:t> al</a:t>
          </a:r>
          <a:r>
            <a:rPr lang="en-US" b="0" i="0">
              <a:latin typeface="Century Gothic" panose="020B0502020202020204"/>
            </a:rPr>
            <a:t>.,</a:t>
          </a:r>
          <a:r>
            <a:rPr lang="en-US" b="0" i="0"/>
            <a:t> 2021)</a:t>
          </a:r>
          <a:endParaRPr lang="en-US"/>
        </a:p>
      </dgm:t>
    </dgm:pt>
    <dgm:pt modelId="{05B6C3EB-8749-4FA2-A357-B27763DC310B}" type="parTrans" cxnId="{06F64375-24F7-44F3-A762-2ECBCF588A7D}">
      <dgm:prSet/>
      <dgm:spPr/>
      <dgm:t>
        <a:bodyPr/>
        <a:lstStyle/>
        <a:p>
          <a:endParaRPr lang="en-US"/>
        </a:p>
      </dgm:t>
    </dgm:pt>
    <dgm:pt modelId="{4995F2D2-22F7-40B1-8FE8-66B6B1B18FC3}" type="sibTrans" cxnId="{06F64375-24F7-44F3-A762-2ECBCF588A7D}">
      <dgm:prSet/>
      <dgm:spPr/>
      <dgm:t>
        <a:bodyPr/>
        <a:lstStyle/>
        <a:p>
          <a:endParaRPr lang="en-US"/>
        </a:p>
      </dgm:t>
    </dgm:pt>
    <dgm:pt modelId="{1A6EA28E-512E-4BA1-A53C-FFC05A0B771D}" type="pres">
      <dgm:prSet presAssocID="{BE2BD874-BFC5-4DFE-9EDD-8B9DD3AFAC99}" presName="Name0" presStyleCnt="0">
        <dgm:presLayoutVars>
          <dgm:dir/>
          <dgm:animLvl val="lvl"/>
          <dgm:resizeHandles val="exact"/>
        </dgm:presLayoutVars>
      </dgm:prSet>
      <dgm:spPr/>
    </dgm:pt>
    <dgm:pt modelId="{384D534C-4CF3-4F97-8BDC-D5CFE18AC7E9}" type="pres">
      <dgm:prSet presAssocID="{CB5722F1-1D08-4744-9483-BCAB30020DFC}" presName="boxAndChildren" presStyleCnt="0"/>
      <dgm:spPr/>
    </dgm:pt>
    <dgm:pt modelId="{41C3E2F7-DC20-4D6C-9242-42656B5491D8}" type="pres">
      <dgm:prSet presAssocID="{CB5722F1-1D08-4744-9483-BCAB30020DFC}" presName="parentTextBox" presStyleLbl="node1" presStyleIdx="0" presStyleCnt="3"/>
      <dgm:spPr/>
    </dgm:pt>
    <dgm:pt modelId="{6C38526B-E3B7-4A9D-9535-F595BECD46FA}" type="pres">
      <dgm:prSet presAssocID="{FFE40C6D-4946-4E8C-A48D-1617250A177F}" presName="sp" presStyleCnt="0"/>
      <dgm:spPr/>
    </dgm:pt>
    <dgm:pt modelId="{61C0A548-4DC0-4054-9309-69F01A5B4B0D}" type="pres">
      <dgm:prSet presAssocID="{BDA5A291-3850-4823-95B1-5B01ABBC5342}" presName="arrowAndChildren" presStyleCnt="0"/>
      <dgm:spPr/>
    </dgm:pt>
    <dgm:pt modelId="{EB17E912-3E57-40F0-B46D-A294999E2C24}" type="pres">
      <dgm:prSet presAssocID="{BDA5A291-3850-4823-95B1-5B01ABBC5342}" presName="parentTextArrow" presStyleLbl="node1" presStyleIdx="0" presStyleCnt="3"/>
      <dgm:spPr/>
    </dgm:pt>
    <dgm:pt modelId="{774B4A50-54E5-4621-8C4D-51D45F513A4E}" type="pres">
      <dgm:prSet presAssocID="{BDA5A291-3850-4823-95B1-5B01ABBC5342}" presName="arrow" presStyleLbl="node1" presStyleIdx="1" presStyleCnt="3"/>
      <dgm:spPr/>
    </dgm:pt>
    <dgm:pt modelId="{EE68093E-B0F0-4BA8-9D32-F14DFBD9C889}" type="pres">
      <dgm:prSet presAssocID="{BDA5A291-3850-4823-95B1-5B01ABBC5342}" presName="descendantArrow" presStyleCnt="0"/>
      <dgm:spPr/>
    </dgm:pt>
    <dgm:pt modelId="{A374D9C9-DAE1-42C2-B4C9-AA91FDE8BD33}" type="pres">
      <dgm:prSet presAssocID="{95864C8A-7C7C-46D7-8A12-FDAF2B481CE8}" presName="childTextArrow" presStyleLbl="fgAccFollowNode1" presStyleIdx="0" presStyleCnt="3">
        <dgm:presLayoutVars>
          <dgm:bulletEnabled val="1"/>
        </dgm:presLayoutVars>
      </dgm:prSet>
      <dgm:spPr/>
    </dgm:pt>
    <dgm:pt modelId="{0B79C239-46A2-4A2B-9C43-94020580ACC3}" type="pres">
      <dgm:prSet presAssocID="{E4D82EB7-A3D0-41F9-A75B-E49E38F05116}" presName="sp" presStyleCnt="0"/>
      <dgm:spPr/>
    </dgm:pt>
    <dgm:pt modelId="{E87D2496-0B9D-4AA3-A3E7-049B3D78EBE0}" type="pres">
      <dgm:prSet presAssocID="{9FA0D8D5-EBAB-403A-AD08-B47ECCE70E86}" presName="arrowAndChildren" presStyleCnt="0"/>
      <dgm:spPr/>
    </dgm:pt>
    <dgm:pt modelId="{DD66D4FA-4C77-48AD-9257-75F1225E2A8A}" type="pres">
      <dgm:prSet presAssocID="{9FA0D8D5-EBAB-403A-AD08-B47ECCE70E86}" presName="parentTextArrow" presStyleLbl="node1" presStyleIdx="1" presStyleCnt="3"/>
      <dgm:spPr/>
    </dgm:pt>
    <dgm:pt modelId="{9055A79B-27CF-4834-B162-DEC0BE7FC5E3}" type="pres">
      <dgm:prSet presAssocID="{9FA0D8D5-EBAB-403A-AD08-B47ECCE70E86}" presName="arrow" presStyleLbl="node1" presStyleIdx="2" presStyleCnt="3"/>
      <dgm:spPr/>
    </dgm:pt>
    <dgm:pt modelId="{B6639F4C-6304-437F-9CE8-3CAB6673579B}" type="pres">
      <dgm:prSet presAssocID="{9FA0D8D5-EBAB-403A-AD08-B47ECCE70E86}" presName="descendantArrow" presStyleCnt="0"/>
      <dgm:spPr/>
    </dgm:pt>
    <dgm:pt modelId="{5BAAFFD6-3EF4-4E05-8FD2-4BB6E7F92C9F}" type="pres">
      <dgm:prSet presAssocID="{CB57EA4F-6E8D-4C4F-863D-22B296EE54E4}" presName="childTextArrow" presStyleLbl="fgAccFollowNode1" presStyleIdx="1" presStyleCnt="3">
        <dgm:presLayoutVars>
          <dgm:bulletEnabled val="1"/>
        </dgm:presLayoutVars>
      </dgm:prSet>
      <dgm:spPr/>
    </dgm:pt>
    <dgm:pt modelId="{B4F0D99C-06BB-420D-A2CC-1FDB0F68187B}" type="pres">
      <dgm:prSet presAssocID="{83CC56A4-A529-4951-BE1A-1DD73143C20C}" presName="childTextArrow" presStyleLbl="fgAccFollowNode1" presStyleIdx="2" presStyleCnt="3">
        <dgm:presLayoutVars>
          <dgm:bulletEnabled val="1"/>
        </dgm:presLayoutVars>
      </dgm:prSet>
      <dgm:spPr/>
    </dgm:pt>
  </dgm:ptLst>
  <dgm:cxnLst>
    <dgm:cxn modelId="{51EB8E14-0FBA-4F62-AEAC-EFB42A2858DC}" srcId="{BE2BD874-BFC5-4DFE-9EDD-8B9DD3AFAC99}" destId="{BDA5A291-3850-4823-95B1-5B01ABBC5342}" srcOrd="1" destOrd="0" parTransId="{08F78E0E-F26B-464A-8232-16E568D0406F}" sibTransId="{FFE40C6D-4946-4E8C-A48D-1617250A177F}"/>
    <dgm:cxn modelId="{B719E218-80FA-4BD9-B239-87123BA4062F}" srcId="{BDA5A291-3850-4823-95B1-5B01ABBC5342}" destId="{95864C8A-7C7C-46D7-8A12-FDAF2B481CE8}" srcOrd="0" destOrd="0" parTransId="{8971A7A3-781E-4A1A-8C59-8788C6677168}" sibTransId="{2E92C7ED-7A8A-499E-B027-6C8C719CBA53}"/>
    <dgm:cxn modelId="{83ED1A1D-E883-4F1D-822F-0433B71BC86E}" srcId="{BE2BD874-BFC5-4DFE-9EDD-8B9DD3AFAC99}" destId="{9FA0D8D5-EBAB-403A-AD08-B47ECCE70E86}" srcOrd="0" destOrd="0" parTransId="{C67AB63B-37CE-4619-86AC-B03666C10FA6}" sibTransId="{E4D82EB7-A3D0-41F9-A75B-E49E38F05116}"/>
    <dgm:cxn modelId="{61B53F1E-94D7-44C0-8468-3AB9340CF7EB}" type="presOf" srcId="{83CC56A4-A529-4951-BE1A-1DD73143C20C}" destId="{B4F0D99C-06BB-420D-A2CC-1FDB0F68187B}" srcOrd="0" destOrd="0" presId="urn:microsoft.com/office/officeart/2005/8/layout/process4"/>
    <dgm:cxn modelId="{3D9CB028-48DB-4AC9-9776-B3E0982E248A}" type="presOf" srcId="{BDA5A291-3850-4823-95B1-5B01ABBC5342}" destId="{774B4A50-54E5-4621-8C4D-51D45F513A4E}" srcOrd="1" destOrd="0" presId="urn:microsoft.com/office/officeart/2005/8/layout/process4"/>
    <dgm:cxn modelId="{71899C61-CE93-4D31-94A1-BAF288D72665}" type="presOf" srcId="{9FA0D8D5-EBAB-403A-AD08-B47ECCE70E86}" destId="{9055A79B-27CF-4834-B162-DEC0BE7FC5E3}" srcOrd="1" destOrd="0" presId="urn:microsoft.com/office/officeart/2005/8/layout/process4"/>
    <dgm:cxn modelId="{D869E272-40C7-4B39-9CAE-20AC322EB63C}" srcId="{9FA0D8D5-EBAB-403A-AD08-B47ECCE70E86}" destId="{83CC56A4-A529-4951-BE1A-1DD73143C20C}" srcOrd="1" destOrd="0" parTransId="{8B77C706-37C4-4C92-B5C2-ED07B8EA33B2}" sibTransId="{FBC53757-585D-4420-B09E-F60C4D15EA03}"/>
    <dgm:cxn modelId="{06F64375-24F7-44F3-A762-2ECBCF588A7D}" srcId="{BE2BD874-BFC5-4DFE-9EDD-8B9DD3AFAC99}" destId="{CB5722F1-1D08-4744-9483-BCAB30020DFC}" srcOrd="2" destOrd="0" parTransId="{05B6C3EB-8749-4FA2-A357-B27763DC310B}" sibTransId="{4995F2D2-22F7-40B1-8FE8-66B6B1B18FC3}"/>
    <dgm:cxn modelId="{1982699A-B530-44A9-9EC1-CDC06112CF7A}" type="presOf" srcId="{9FA0D8D5-EBAB-403A-AD08-B47ECCE70E86}" destId="{DD66D4FA-4C77-48AD-9257-75F1225E2A8A}" srcOrd="0" destOrd="0" presId="urn:microsoft.com/office/officeart/2005/8/layout/process4"/>
    <dgm:cxn modelId="{D3C408A1-58C8-46E1-88BF-877492560894}" srcId="{9FA0D8D5-EBAB-403A-AD08-B47ECCE70E86}" destId="{CB57EA4F-6E8D-4C4F-863D-22B296EE54E4}" srcOrd="0" destOrd="0" parTransId="{19603CFA-1B9A-4EB3-9CFD-81EEEEA28E96}" sibTransId="{D5FDF2E6-9625-4686-AFF0-9768B9A8E0EC}"/>
    <dgm:cxn modelId="{62F127A6-5FDD-4A7F-AA60-23C71AAFD11C}" type="presOf" srcId="{CB5722F1-1D08-4744-9483-BCAB30020DFC}" destId="{41C3E2F7-DC20-4D6C-9242-42656B5491D8}" srcOrd="0" destOrd="0" presId="urn:microsoft.com/office/officeart/2005/8/layout/process4"/>
    <dgm:cxn modelId="{B7CF3CBC-A426-4ECA-BCEE-6803819BC2B0}" type="presOf" srcId="{95864C8A-7C7C-46D7-8A12-FDAF2B481CE8}" destId="{A374D9C9-DAE1-42C2-B4C9-AA91FDE8BD33}" srcOrd="0" destOrd="0" presId="urn:microsoft.com/office/officeart/2005/8/layout/process4"/>
    <dgm:cxn modelId="{8D806AD3-F2CF-46DA-873E-0E75F755F92D}" type="presOf" srcId="{BDA5A291-3850-4823-95B1-5B01ABBC5342}" destId="{EB17E912-3E57-40F0-B46D-A294999E2C24}" srcOrd="0" destOrd="0" presId="urn:microsoft.com/office/officeart/2005/8/layout/process4"/>
    <dgm:cxn modelId="{7B42C8DE-6F32-42F4-AECC-58696471F9B5}" type="presOf" srcId="{BE2BD874-BFC5-4DFE-9EDD-8B9DD3AFAC99}" destId="{1A6EA28E-512E-4BA1-A53C-FFC05A0B771D}" srcOrd="0" destOrd="0" presId="urn:microsoft.com/office/officeart/2005/8/layout/process4"/>
    <dgm:cxn modelId="{D883AEF5-8B20-4563-AD8A-3C006D7A1BA0}" type="presOf" srcId="{CB57EA4F-6E8D-4C4F-863D-22B296EE54E4}" destId="{5BAAFFD6-3EF4-4E05-8FD2-4BB6E7F92C9F}" srcOrd="0" destOrd="0" presId="urn:microsoft.com/office/officeart/2005/8/layout/process4"/>
    <dgm:cxn modelId="{F0F9E0E3-9A88-49D1-8BD5-AD17D9AB5098}" type="presParOf" srcId="{1A6EA28E-512E-4BA1-A53C-FFC05A0B771D}" destId="{384D534C-4CF3-4F97-8BDC-D5CFE18AC7E9}" srcOrd="0" destOrd="0" presId="urn:microsoft.com/office/officeart/2005/8/layout/process4"/>
    <dgm:cxn modelId="{0B992CDA-D193-483D-97E8-398401506539}" type="presParOf" srcId="{384D534C-4CF3-4F97-8BDC-D5CFE18AC7E9}" destId="{41C3E2F7-DC20-4D6C-9242-42656B5491D8}" srcOrd="0" destOrd="0" presId="urn:microsoft.com/office/officeart/2005/8/layout/process4"/>
    <dgm:cxn modelId="{F3BCD6AB-36AE-4DC2-9439-B73F4888CC0A}" type="presParOf" srcId="{1A6EA28E-512E-4BA1-A53C-FFC05A0B771D}" destId="{6C38526B-E3B7-4A9D-9535-F595BECD46FA}" srcOrd="1" destOrd="0" presId="urn:microsoft.com/office/officeart/2005/8/layout/process4"/>
    <dgm:cxn modelId="{E41820C7-5049-4A86-8E3F-6D5BAD47743A}" type="presParOf" srcId="{1A6EA28E-512E-4BA1-A53C-FFC05A0B771D}" destId="{61C0A548-4DC0-4054-9309-69F01A5B4B0D}" srcOrd="2" destOrd="0" presId="urn:microsoft.com/office/officeart/2005/8/layout/process4"/>
    <dgm:cxn modelId="{3BCAE943-18E5-4747-A1F5-CA69976803C0}" type="presParOf" srcId="{61C0A548-4DC0-4054-9309-69F01A5B4B0D}" destId="{EB17E912-3E57-40F0-B46D-A294999E2C24}" srcOrd="0" destOrd="0" presId="urn:microsoft.com/office/officeart/2005/8/layout/process4"/>
    <dgm:cxn modelId="{70D7602E-3FFF-4C46-ABFC-29DE86441A5C}" type="presParOf" srcId="{61C0A548-4DC0-4054-9309-69F01A5B4B0D}" destId="{774B4A50-54E5-4621-8C4D-51D45F513A4E}" srcOrd="1" destOrd="0" presId="urn:microsoft.com/office/officeart/2005/8/layout/process4"/>
    <dgm:cxn modelId="{6F23155B-7B1D-444C-913C-621CFCC9BD1D}" type="presParOf" srcId="{61C0A548-4DC0-4054-9309-69F01A5B4B0D}" destId="{EE68093E-B0F0-4BA8-9D32-F14DFBD9C889}" srcOrd="2" destOrd="0" presId="urn:microsoft.com/office/officeart/2005/8/layout/process4"/>
    <dgm:cxn modelId="{3332FAD0-5E22-4368-A981-7DC640383A7B}" type="presParOf" srcId="{EE68093E-B0F0-4BA8-9D32-F14DFBD9C889}" destId="{A374D9C9-DAE1-42C2-B4C9-AA91FDE8BD33}" srcOrd="0" destOrd="0" presId="urn:microsoft.com/office/officeart/2005/8/layout/process4"/>
    <dgm:cxn modelId="{A2970620-6420-4A5E-A792-4CC0239EA425}" type="presParOf" srcId="{1A6EA28E-512E-4BA1-A53C-FFC05A0B771D}" destId="{0B79C239-46A2-4A2B-9C43-94020580ACC3}" srcOrd="3" destOrd="0" presId="urn:microsoft.com/office/officeart/2005/8/layout/process4"/>
    <dgm:cxn modelId="{1826A853-C406-4CFE-9C5D-45FE064D5D05}" type="presParOf" srcId="{1A6EA28E-512E-4BA1-A53C-FFC05A0B771D}" destId="{E87D2496-0B9D-4AA3-A3E7-049B3D78EBE0}" srcOrd="4" destOrd="0" presId="urn:microsoft.com/office/officeart/2005/8/layout/process4"/>
    <dgm:cxn modelId="{EEC6489F-C6F9-4CC9-9176-440DA77F8E51}" type="presParOf" srcId="{E87D2496-0B9D-4AA3-A3E7-049B3D78EBE0}" destId="{DD66D4FA-4C77-48AD-9257-75F1225E2A8A}" srcOrd="0" destOrd="0" presId="urn:microsoft.com/office/officeart/2005/8/layout/process4"/>
    <dgm:cxn modelId="{1732F4EB-4909-4D1F-9332-8B913623B852}" type="presParOf" srcId="{E87D2496-0B9D-4AA3-A3E7-049B3D78EBE0}" destId="{9055A79B-27CF-4834-B162-DEC0BE7FC5E3}" srcOrd="1" destOrd="0" presId="urn:microsoft.com/office/officeart/2005/8/layout/process4"/>
    <dgm:cxn modelId="{666F2D8D-92EF-48A6-A18A-4D392F3BECF6}" type="presParOf" srcId="{E87D2496-0B9D-4AA3-A3E7-049B3D78EBE0}" destId="{B6639F4C-6304-437F-9CE8-3CAB6673579B}" srcOrd="2" destOrd="0" presId="urn:microsoft.com/office/officeart/2005/8/layout/process4"/>
    <dgm:cxn modelId="{85323C99-7A7E-4DB6-9763-AAEFC7ACF0E3}" type="presParOf" srcId="{B6639F4C-6304-437F-9CE8-3CAB6673579B}" destId="{5BAAFFD6-3EF4-4E05-8FD2-4BB6E7F92C9F}" srcOrd="0" destOrd="0" presId="urn:microsoft.com/office/officeart/2005/8/layout/process4"/>
    <dgm:cxn modelId="{9C3A27B3-48AA-4AB1-9587-C0208575309C}" type="presParOf" srcId="{B6639F4C-6304-437F-9CE8-3CAB6673579B}" destId="{B4F0D99C-06BB-420D-A2CC-1FDB0F68187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B812CC-E98C-4C6C-B16E-BA5040BDD7D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6D876B8-33D4-40E1-8FD4-809670C526F6}">
      <dgm:prSet/>
      <dgm:spPr/>
      <dgm:t>
        <a:bodyPr/>
        <a:lstStyle/>
        <a:p>
          <a:pPr rtl="0"/>
          <a:r>
            <a:rPr lang="en-US" dirty="0"/>
            <a:t>Screening</a:t>
          </a:r>
          <a:r>
            <a:rPr lang="en-US" dirty="0">
              <a:latin typeface="Century Gothic" panose="020B0502020202020204"/>
            </a:rPr>
            <a:t> pregnant</a:t>
          </a:r>
          <a:r>
            <a:rPr lang="en-US" dirty="0"/>
            <a:t> </a:t>
          </a:r>
          <a:r>
            <a:rPr lang="en-US" dirty="0">
              <a:latin typeface="Century Gothic" panose="020B0502020202020204"/>
            </a:rPr>
            <a:t>women </a:t>
          </a:r>
          <a:r>
            <a:rPr lang="en-US" dirty="0"/>
            <a:t>for substance abuse</a:t>
          </a:r>
        </a:p>
      </dgm:t>
    </dgm:pt>
    <dgm:pt modelId="{110FCB91-D65F-4CD8-80F5-D06F03AF1BB3}" type="parTrans" cxnId="{32A7CC51-B3EA-4B93-A907-C44B0919CD6A}">
      <dgm:prSet/>
      <dgm:spPr/>
      <dgm:t>
        <a:bodyPr/>
        <a:lstStyle/>
        <a:p>
          <a:endParaRPr lang="en-US"/>
        </a:p>
      </dgm:t>
    </dgm:pt>
    <dgm:pt modelId="{2C4EC5C4-3AF1-49A5-B676-3E0E4C48D145}" type="sibTrans" cxnId="{32A7CC51-B3EA-4B93-A907-C44B0919CD6A}">
      <dgm:prSet/>
      <dgm:spPr/>
      <dgm:t>
        <a:bodyPr/>
        <a:lstStyle/>
        <a:p>
          <a:endParaRPr lang="en-US"/>
        </a:p>
      </dgm:t>
    </dgm:pt>
    <dgm:pt modelId="{206D5CFE-CD38-47C7-B094-0A559B84C20D}">
      <dgm:prSet/>
      <dgm:spPr/>
      <dgm:t>
        <a:bodyPr/>
        <a:lstStyle/>
        <a:p>
          <a:r>
            <a:rPr lang="en-US" dirty="0"/>
            <a:t>Clinical rationales for toxicology testing for mother and newborn, including if and how consent will be obtained</a:t>
          </a:r>
        </a:p>
      </dgm:t>
    </dgm:pt>
    <dgm:pt modelId="{D672077A-71E4-4D3A-BD5A-7BCA70274921}" type="parTrans" cxnId="{5CA0EBA5-E798-43D0-B12D-D257DA8202DF}">
      <dgm:prSet/>
      <dgm:spPr/>
      <dgm:t>
        <a:bodyPr/>
        <a:lstStyle/>
        <a:p>
          <a:endParaRPr lang="en-US"/>
        </a:p>
      </dgm:t>
    </dgm:pt>
    <dgm:pt modelId="{9ED174DA-CA96-48F6-A7C6-6ABFD7987B32}" type="sibTrans" cxnId="{5CA0EBA5-E798-43D0-B12D-D257DA8202DF}">
      <dgm:prSet/>
      <dgm:spPr/>
      <dgm:t>
        <a:bodyPr/>
        <a:lstStyle/>
        <a:p>
          <a:endParaRPr lang="en-US"/>
        </a:p>
      </dgm:t>
    </dgm:pt>
    <dgm:pt modelId="{FC89FEE9-52A1-4000-8AFB-9E9746E4387F}">
      <dgm:prSet/>
      <dgm:spPr/>
      <dgm:t>
        <a:bodyPr/>
        <a:lstStyle/>
        <a:p>
          <a:r>
            <a:rPr lang="en-US" dirty="0"/>
            <a:t>NOWS/NAS assessment protocol</a:t>
          </a:r>
        </a:p>
      </dgm:t>
    </dgm:pt>
    <dgm:pt modelId="{54023133-E860-4540-B77B-99C82C5004C2}" type="parTrans" cxnId="{4264DA05-AE76-4DAA-A74F-5090432A5F13}">
      <dgm:prSet/>
      <dgm:spPr/>
      <dgm:t>
        <a:bodyPr/>
        <a:lstStyle/>
        <a:p>
          <a:endParaRPr lang="en-US"/>
        </a:p>
      </dgm:t>
    </dgm:pt>
    <dgm:pt modelId="{05BF35CB-E828-48DB-9151-8029470C9B38}" type="sibTrans" cxnId="{4264DA05-AE76-4DAA-A74F-5090432A5F13}">
      <dgm:prSet/>
      <dgm:spPr/>
      <dgm:t>
        <a:bodyPr/>
        <a:lstStyle/>
        <a:p>
          <a:endParaRPr lang="en-US"/>
        </a:p>
      </dgm:t>
    </dgm:pt>
    <dgm:pt modelId="{C3D58C6B-A5B3-4C96-84F2-8C9431C98C81}">
      <dgm:prSet/>
      <dgm:spPr/>
      <dgm:t>
        <a:bodyPr/>
        <a:lstStyle/>
        <a:p>
          <a:r>
            <a:rPr lang="en-US" dirty="0"/>
            <a:t>NOWS nonpharmacologic and pharmacologic treatment algorithm</a:t>
          </a:r>
        </a:p>
      </dgm:t>
    </dgm:pt>
    <dgm:pt modelId="{02D7CA0F-7A35-4755-9559-827C0E84E34B}" type="parTrans" cxnId="{2F9223C9-46A8-4792-A441-25BBAE2E051C}">
      <dgm:prSet/>
      <dgm:spPr/>
      <dgm:t>
        <a:bodyPr/>
        <a:lstStyle/>
        <a:p>
          <a:endParaRPr lang="en-US"/>
        </a:p>
      </dgm:t>
    </dgm:pt>
    <dgm:pt modelId="{893DD7BD-823D-4E8D-9BEE-494A9AF0FCB8}" type="sibTrans" cxnId="{2F9223C9-46A8-4792-A441-25BBAE2E051C}">
      <dgm:prSet/>
      <dgm:spPr/>
      <dgm:t>
        <a:bodyPr/>
        <a:lstStyle/>
        <a:p>
          <a:endParaRPr lang="en-US"/>
        </a:p>
      </dgm:t>
    </dgm:pt>
    <dgm:pt modelId="{C38D2CFC-671B-4BC1-AD89-A3161243E69C}">
      <dgm:prSet/>
      <dgm:spPr/>
      <dgm:t>
        <a:bodyPr/>
        <a:lstStyle/>
        <a:p>
          <a:r>
            <a:rPr lang="en-US" dirty="0"/>
            <a:t>Duration of observation for NOWS</a:t>
          </a:r>
        </a:p>
      </dgm:t>
    </dgm:pt>
    <dgm:pt modelId="{B9298DFD-76B5-406B-8F7B-AC6F7767C851}" type="parTrans" cxnId="{626A7CF0-749D-447A-9D2F-CE94BEF204DD}">
      <dgm:prSet/>
      <dgm:spPr/>
      <dgm:t>
        <a:bodyPr/>
        <a:lstStyle/>
        <a:p>
          <a:endParaRPr lang="en-US"/>
        </a:p>
      </dgm:t>
    </dgm:pt>
    <dgm:pt modelId="{351562F7-6B51-4988-9AEC-66037F046A46}" type="sibTrans" cxnId="{626A7CF0-749D-447A-9D2F-CE94BEF204DD}">
      <dgm:prSet/>
      <dgm:spPr/>
      <dgm:t>
        <a:bodyPr/>
        <a:lstStyle/>
        <a:p>
          <a:endParaRPr lang="en-US"/>
        </a:p>
      </dgm:t>
    </dgm:pt>
    <dgm:pt modelId="{F0BADEF5-C45B-4B98-B5DB-ADE4D2D940F0}">
      <dgm:prSet/>
      <dgm:spPr/>
      <dgm:t>
        <a:bodyPr/>
        <a:lstStyle/>
        <a:p>
          <a:r>
            <a:rPr lang="en-US" dirty="0"/>
            <a:t>Breastfeeding recommendations in the setting of recent substance abuse</a:t>
          </a:r>
        </a:p>
      </dgm:t>
    </dgm:pt>
    <dgm:pt modelId="{54B9A1DF-5605-4558-884F-09D1ED104A21}" type="parTrans" cxnId="{B370E617-5BE2-41CA-ADFE-92ED29EF450D}">
      <dgm:prSet/>
      <dgm:spPr/>
      <dgm:t>
        <a:bodyPr/>
        <a:lstStyle/>
        <a:p>
          <a:endParaRPr lang="en-US"/>
        </a:p>
      </dgm:t>
    </dgm:pt>
    <dgm:pt modelId="{D5A009B7-C16F-41E9-8F5B-72D08A0F90F9}" type="sibTrans" cxnId="{B370E617-5BE2-41CA-ADFE-92ED29EF450D}">
      <dgm:prSet/>
      <dgm:spPr/>
      <dgm:t>
        <a:bodyPr/>
        <a:lstStyle/>
        <a:p>
          <a:endParaRPr lang="en-US"/>
        </a:p>
      </dgm:t>
    </dgm:pt>
    <dgm:pt modelId="{C14BFCB1-7D8B-4E56-9130-244AA8165ECB}">
      <dgm:prSet/>
      <dgm:spPr/>
      <dgm:t>
        <a:bodyPr/>
        <a:lstStyle/>
        <a:p>
          <a:pPr rtl="0"/>
          <a:r>
            <a:rPr lang="en-US" dirty="0"/>
            <a:t>Discharge and follow-up criteria (</a:t>
          </a:r>
          <a:r>
            <a:rPr lang="en-US" dirty="0">
              <a:latin typeface="Century Gothic" panose="020B0502020202020204"/>
            </a:rPr>
            <a:t>Mascarenhas et</a:t>
          </a:r>
          <a:r>
            <a:rPr lang="en-US" dirty="0"/>
            <a:t> al</a:t>
          </a:r>
          <a:r>
            <a:rPr lang="en-US" dirty="0">
              <a:latin typeface="Century Gothic" panose="020B0502020202020204"/>
            </a:rPr>
            <a:t>,</a:t>
          </a:r>
          <a:r>
            <a:rPr lang="en-US" dirty="0"/>
            <a:t> 2023)</a:t>
          </a:r>
        </a:p>
      </dgm:t>
    </dgm:pt>
    <dgm:pt modelId="{C76DFF1A-D24F-48DC-8565-C3738D57DECA}" type="parTrans" cxnId="{38045BF1-3716-4BCF-A27C-50E6760368F4}">
      <dgm:prSet/>
      <dgm:spPr/>
      <dgm:t>
        <a:bodyPr/>
        <a:lstStyle/>
        <a:p>
          <a:endParaRPr lang="en-US"/>
        </a:p>
      </dgm:t>
    </dgm:pt>
    <dgm:pt modelId="{5CF5F9D4-79A1-400C-BAEF-2B9F9EF09B75}" type="sibTrans" cxnId="{38045BF1-3716-4BCF-A27C-50E6760368F4}">
      <dgm:prSet/>
      <dgm:spPr/>
      <dgm:t>
        <a:bodyPr/>
        <a:lstStyle/>
        <a:p>
          <a:endParaRPr lang="en-US"/>
        </a:p>
      </dgm:t>
    </dgm:pt>
    <dgm:pt modelId="{1C290FFE-3513-428D-B9D4-7D6763551504}" type="pres">
      <dgm:prSet presAssocID="{5EB812CC-E98C-4C6C-B16E-BA5040BDD7D3}" presName="vert0" presStyleCnt="0">
        <dgm:presLayoutVars>
          <dgm:dir/>
          <dgm:animOne val="branch"/>
          <dgm:animLvl val="lvl"/>
        </dgm:presLayoutVars>
      </dgm:prSet>
      <dgm:spPr/>
    </dgm:pt>
    <dgm:pt modelId="{20AED9F5-9D4E-4125-8D9C-F2AE881E22A6}" type="pres">
      <dgm:prSet presAssocID="{D6D876B8-33D4-40E1-8FD4-809670C526F6}" presName="thickLine" presStyleLbl="alignNode1" presStyleIdx="0" presStyleCnt="7"/>
      <dgm:spPr/>
    </dgm:pt>
    <dgm:pt modelId="{EDC145C9-A7F8-47D5-BD26-F72F6BF5AE86}" type="pres">
      <dgm:prSet presAssocID="{D6D876B8-33D4-40E1-8FD4-809670C526F6}" presName="horz1" presStyleCnt="0"/>
      <dgm:spPr/>
    </dgm:pt>
    <dgm:pt modelId="{155FF096-8C5F-4699-B015-DEE38C83E7CE}" type="pres">
      <dgm:prSet presAssocID="{D6D876B8-33D4-40E1-8FD4-809670C526F6}" presName="tx1" presStyleLbl="revTx" presStyleIdx="0" presStyleCnt="7"/>
      <dgm:spPr/>
    </dgm:pt>
    <dgm:pt modelId="{F66B97D6-7ABE-437A-97E1-DDC0CDF0579C}" type="pres">
      <dgm:prSet presAssocID="{D6D876B8-33D4-40E1-8FD4-809670C526F6}" presName="vert1" presStyleCnt="0"/>
      <dgm:spPr/>
    </dgm:pt>
    <dgm:pt modelId="{74661AA3-FEDE-4FF0-9968-8BCE810D9AD9}" type="pres">
      <dgm:prSet presAssocID="{206D5CFE-CD38-47C7-B094-0A559B84C20D}" presName="thickLine" presStyleLbl="alignNode1" presStyleIdx="1" presStyleCnt="7"/>
      <dgm:spPr/>
    </dgm:pt>
    <dgm:pt modelId="{FA8E452D-1032-4887-8338-FA6AE2CC5881}" type="pres">
      <dgm:prSet presAssocID="{206D5CFE-CD38-47C7-B094-0A559B84C20D}" presName="horz1" presStyleCnt="0"/>
      <dgm:spPr/>
    </dgm:pt>
    <dgm:pt modelId="{F74922C3-9D53-48FA-BFF7-7DF378AA77F7}" type="pres">
      <dgm:prSet presAssocID="{206D5CFE-CD38-47C7-B094-0A559B84C20D}" presName="tx1" presStyleLbl="revTx" presStyleIdx="1" presStyleCnt="7"/>
      <dgm:spPr/>
    </dgm:pt>
    <dgm:pt modelId="{0F227C51-D314-4C91-8411-D1BF7C5870E4}" type="pres">
      <dgm:prSet presAssocID="{206D5CFE-CD38-47C7-B094-0A559B84C20D}" presName="vert1" presStyleCnt="0"/>
      <dgm:spPr/>
    </dgm:pt>
    <dgm:pt modelId="{2A837A47-1FA8-42E4-8EEA-2278892F396A}" type="pres">
      <dgm:prSet presAssocID="{FC89FEE9-52A1-4000-8AFB-9E9746E4387F}" presName="thickLine" presStyleLbl="alignNode1" presStyleIdx="2" presStyleCnt="7"/>
      <dgm:spPr/>
    </dgm:pt>
    <dgm:pt modelId="{55167CC2-5FC4-449B-B36E-9E60C20F3000}" type="pres">
      <dgm:prSet presAssocID="{FC89FEE9-52A1-4000-8AFB-9E9746E4387F}" presName="horz1" presStyleCnt="0"/>
      <dgm:spPr/>
    </dgm:pt>
    <dgm:pt modelId="{61DFFE24-D547-4142-94D5-913027ADA84D}" type="pres">
      <dgm:prSet presAssocID="{FC89FEE9-52A1-4000-8AFB-9E9746E4387F}" presName="tx1" presStyleLbl="revTx" presStyleIdx="2" presStyleCnt="7"/>
      <dgm:spPr/>
    </dgm:pt>
    <dgm:pt modelId="{5808C265-5797-41B3-AC17-C851906F8042}" type="pres">
      <dgm:prSet presAssocID="{FC89FEE9-52A1-4000-8AFB-9E9746E4387F}" presName="vert1" presStyleCnt="0"/>
      <dgm:spPr/>
    </dgm:pt>
    <dgm:pt modelId="{E5873B4F-94AA-4D6E-A909-A560A24300A5}" type="pres">
      <dgm:prSet presAssocID="{C3D58C6B-A5B3-4C96-84F2-8C9431C98C81}" presName="thickLine" presStyleLbl="alignNode1" presStyleIdx="3" presStyleCnt="7"/>
      <dgm:spPr/>
    </dgm:pt>
    <dgm:pt modelId="{112A7932-935F-40F0-9C2F-1D22AFBF8851}" type="pres">
      <dgm:prSet presAssocID="{C3D58C6B-A5B3-4C96-84F2-8C9431C98C81}" presName="horz1" presStyleCnt="0"/>
      <dgm:spPr/>
    </dgm:pt>
    <dgm:pt modelId="{71FEC8AA-0D32-470B-B614-75C85BEB01A4}" type="pres">
      <dgm:prSet presAssocID="{C3D58C6B-A5B3-4C96-84F2-8C9431C98C81}" presName="tx1" presStyleLbl="revTx" presStyleIdx="3" presStyleCnt="7"/>
      <dgm:spPr/>
    </dgm:pt>
    <dgm:pt modelId="{ECBD5562-4900-4C04-AE7B-268465AC3D58}" type="pres">
      <dgm:prSet presAssocID="{C3D58C6B-A5B3-4C96-84F2-8C9431C98C81}" presName="vert1" presStyleCnt="0"/>
      <dgm:spPr/>
    </dgm:pt>
    <dgm:pt modelId="{4C0F8FEC-57EB-41F5-BD39-209E8DFB417F}" type="pres">
      <dgm:prSet presAssocID="{C38D2CFC-671B-4BC1-AD89-A3161243E69C}" presName="thickLine" presStyleLbl="alignNode1" presStyleIdx="4" presStyleCnt="7"/>
      <dgm:spPr/>
    </dgm:pt>
    <dgm:pt modelId="{0056EA1A-5AC6-45E2-9A56-918BBC97E235}" type="pres">
      <dgm:prSet presAssocID="{C38D2CFC-671B-4BC1-AD89-A3161243E69C}" presName="horz1" presStyleCnt="0"/>
      <dgm:spPr/>
    </dgm:pt>
    <dgm:pt modelId="{402B4313-A177-402B-82D7-83FBD8351877}" type="pres">
      <dgm:prSet presAssocID="{C38D2CFC-671B-4BC1-AD89-A3161243E69C}" presName="tx1" presStyleLbl="revTx" presStyleIdx="4" presStyleCnt="7"/>
      <dgm:spPr/>
    </dgm:pt>
    <dgm:pt modelId="{CB7C9F88-6A10-4CEB-BA4F-98C7D6159A9A}" type="pres">
      <dgm:prSet presAssocID="{C38D2CFC-671B-4BC1-AD89-A3161243E69C}" presName="vert1" presStyleCnt="0"/>
      <dgm:spPr/>
    </dgm:pt>
    <dgm:pt modelId="{83378387-8336-4A58-8484-D3EDD0C6B70D}" type="pres">
      <dgm:prSet presAssocID="{F0BADEF5-C45B-4B98-B5DB-ADE4D2D940F0}" presName="thickLine" presStyleLbl="alignNode1" presStyleIdx="5" presStyleCnt="7"/>
      <dgm:spPr/>
    </dgm:pt>
    <dgm:pt modelId="{9AFE50C9-DC27-40C9-809E-29AA21FB6480}" type="pres">
      <dgm:prSet presAssocID="{F0BADEF5-C45B-4B98-B5DB-ADE4D2D940F0}" presName="horz1" presStyleCnt="0"/>
      <dgm:spPr/>
    </dgm:pt>
    <dgm:pt modelId="{7ADE8A2E-F844-4D61-9859-183529177865}" type="pres">
      <dgm:prSet presAssocID="{F0BADEF5-C45B-4B98-B5DB-ADE4D2D940F0}" presName="tx1" presStyleLbl="revTx" presStyleIdx="5" presStyleCnt="7"/>
      <dgm:spPr/>
    </dgm:pt>
    <dgm:pt modelId="{5FC61B2D-5CB7-4199-9E94-DC2B1571A5B9}" type="pres">
      <dgm:prSet presAssocID="{F0BADEF5-C45B-4B98-B5DB-ADE4D2D940F0}" presName="vert1" presStyleCnt="0"/>
      <dgm:spPr/>
    </dgm:pt>
    <dgm:pt modelId="{61A1031C-AF5B-4F20-A161-43FCCF8FB42D}" type="pres">
      <dgm:prSet presAssocID="{C14BFCB1-7D8B-4E56-9130-244AA8165ECB}" presName="thickLine" presStyleLbl="alignNode1" presStyleIdx="6" presStyleCnt="7"/>
      <dgm:spPr/>
    </dgm:pt>
    <dgm:pt modelId="{2158F5D2-DC9C-4FA7-9338-0885FB3D6683}" type="pres">
      <dgm:prSet presAssocID="{C14BFCB1-7D8B-4E56-9130-244AA8165ECB}" presName="horz1" presStyleCnt="0"/>
      <dgm:spPr/>
    </dgm:pt>
    <dgm:pt modelId="{69A2B623-1A37-45AF-9DE5-D505CBD08158}" type="pres">
      <dgm:prSet presAssocID="{C14BFCB1-7D8B-4E56-9130-244AA8165ECB}" presName="tx1" presStyleLbl="revTx" presStyleIdx="6" presStyleCnt="7"/>
      <dgm:spPr/>
    </dgm:pt>
    <dgm:pt modelId="{F0FBF275-246E-4ADA-90A2-FD1B66040220}" type="pres">
      <dgm:prSet presAssocID="{C14BFCB1-7D8B-4E56-9130-244AA8165ECB}" presName="vert1" presStyleCnt="0"/>
      <dgm:spPr/>
    </dgm:pt>
  </dgm:ptLst>
  <dgm:cxnLst>
    <dgm:cxn modelId="{4264DA05-AE76-4DAA-A74F-5090432A5F13}" srcId="{5EB812CC-E98C-4C6C-B16E-BA5040BDD7D3}" destId="{FC89FEE9-52A1-4000-8AFB-9E9746E4387F}" srcOrd="2" destOrd="0" parTransId="{54023133-E860-4540-B77B-99C82C5004C2}" sibTransId="{05BF35CB-E828-48DB-9151-8029470C9B38}"/>
    <dgm:cxn modelId="{6F989C0A-73A0-497E-9A3A-E1E0B5912FC2}" type="presOf" srcId="{FC89FEE9-52A1-4000-8AFB-9E9746E4387F}" destId="{61DFFE24-D547-4142-94D5-913027ADA84D}" srcOrd="0" destOrd="0" presId="urn:microsoft.com/office/officeart/2008/layout/LinedList"/>
    <dgm:cxn modelId="{A3029C0B-DFEE-4CF0-9619-80F8CC60198E}" type="presOf" srcId="{5EB812CC-E98C-4C6C-B16E-BA5040BDD7D3}" destId="{1C290FFE-3513-428D-B9D4-7D6763551504}" srcOrd="0" destOrd="0" presId="urn:microsoft.com/office/officeart/2008/layout/LinedList"/>
    <dgm:cxn modelId="{9101AA11-00CA-4894-8A6C-264904105E37}" type="presOf" srcId="{D6D876B8-33D4-40E1-8FD4-809670C526F6}" destId="{155FF096-8C5F-4699-B015-DEE38C83E7CE}" srcOrd="0" destOrd="0" presId="urn:microsoft.com/office/officeart/2008/layout/LinedList"/>
    <dgm:cxn modelId="{2673CA11-5521-4851-97BB-A9120452A030}" type="presOf" srcId="{C38D2CFC-671B-4BC1-AD89-A3161243E69C}" destId="{402B4313-A177-402B-82D7-83FBD8351877}" srcOrd="0" destOrd="0" presId="urn:microsoft.com/office/officeart/2008/layout/LinedList"/>
    <dgm:cxn modelId="{B370E617-5BE2-41CA-ADFE-92ED29EF450D}" srcId="{5EB812CC-E98C-4C6C-B16E-BA5040BDD7D3}" destId="{F0BADEF5-C45B-4B98-B5DB-ADE4D2D940F0}" srcOrd="5" destOrd="0" parTransId="{54B9A1DF-5605-4558-884F-09D1ED104A21}" sibTransId="{D5A009B7-C16F-41E9-8F5B-72D08A0F90F9}"/>
    <dgm:cxn modelId="{29E41145-2138-4799-9D2A-5DA3E36540C9}" type="presOf" srcId="{C3D58C6B-A5B3-4C96-84F2-8C9431C98C81}" destId="{71FEC8AA-0D32-470B-B614-75C85BEB01A4}" srcOrd="0" destOrd="0" presId="urn:microsoft.com/office/officeart/2008/layout/LinedList"/>
    <dgm:cxn modelId="{32A7CC51-B3EA-4B93-A907-C44B0919CD6A}" srcId="{5EB812CC-E98C-4C6C-B16E-BA5040BDD7D3}" destId="{D6D876B8-33D4-40E1-8FD4-809670C526F6}" srcOrd="0" destOrd="0" parTransId="{110FCB91-D65F-4CD8-80F5-D06F03AF1BB3}" sibTransId="{2C4EC5C4-3AF1-49A5-B676-3E0E4C48D145}"/>
    <dgm:cxn modelId="{65402081-80C0-4930-B357-AD039A8153F7}" type="presOf" srcId="{F0BADEF5-C45B-4B98-B5DB-ADE4D2D940F0}" destId="{7ADE8A2E-F844-4D61-9859-183529177865}" srcOrd="0" destOrd="0" presId="urn:microsoft.com/office/officeart/2008/layout/LinedList"/>
    <dgm:cxn modelId="{E821149C-90FA-492E-A7CE-1050A435097F}" type="presOf" srcId="{C14BFCB1-7D8B-4E56-9130-244AA8165ECB}" destId="{69A2B623-1A37-45AF-9DE5-D505CBD08158}" srcOrd="0" destOrd="0" presId="urn:microsoft.com/office/officeart/2008/layout/LinedList"/>
    <dgm:cxn modelId="{5CA0EBA5-E798-43D0-B12D-D257DA8202DF}" srcId="{5EB812CC-E98C-4C6C-B16E-BA5040BDD7D3}" destId="{206D5CFE-CD38-47C7-B094-0A559B84C20D}" srcOrd="1" destOrd="0" parTransId="{D672077A-71E4-4D3A-BD5A-7BCA70274921}" sibTransId="{9ED174DA-CA96-48F6-A7C6-6ABFD7987B32}"/>
    <dgm:cxn modelId="{2F9223C9-46A8-4792-A441-25BBAE2E051C}" srcId="{5EB812CC-E98C-4C6C-B16E-BA5040BDD7D3}" destId="{C3D58C6B-A5B3-4C96-84F2-8C9431C98C81}" srcOrd="3" destOrd="0" parTransId="{02D7CA0F-7A35-4755-9559-827C0E84E34B}" sibTransId="{893DD7BD-823D-4E8D-9BEE-494A9AF0FCB8}"/>
    <dgm:cxn modelId="{E4814DE9-FAE1-4A00-B549-4561ED19862A}" type="presOf" srcId="{206D5CFE-CD38-47C7-B094-0A559B84C20D}" destId="{F74922C3-9D53-48FA-BFF7-7DF378AA77F7}" srcOrd="0" destOrd="0" presId="urn:microsoft.com/office/officeart/2008/layout/LinedList"/>
    <dgm:cxn modelId="{626A7CF0-749D-447A-9D2F-CE94BEF204DD}" srcId="{5EB812CC-E98C-4C6C-B16E-BA5040BDD7D3}" destId="{C38D2CFC-671B-4BC1-AD89-A3161243E69C}" srcOrd="4" destOrd="0" parTransId="{B9298DFD-76B5-406B-8F7B-AC6F7767C851}" sibTransId="{351562F7-6B51-4988-9AEC-66037F046A46}"/>
    <dgm:cxn modelId="{38045BF1-3716-4BCF-A27C-50E6760368F4}" srcId="{5EB812CC-E98C-4C6C-B16E-BA5040BDD7D3}" destId="{C14BFCB1-7D8B-4E56-9130-244AA8165ECB}" srcOrd="6" destOrd="0" parTransId="{C76DFF1A-D24F-48DC-8565-C3738D57DECA}" sibTransId="{5CF5F9D4-79A1-400C-BAEF-2B9F9EF09B75}"/>
    <dgm:cxn modelId="{BFFD7643-AA94-4769-9DA8-D13A21629172}" type="presParOf" srcId="{1C290FFE-3513-428D-B9D4-7D6763551504}" destId="{20AED9F5-9D4E-4125-8D9C-F2AE881E22A6}" srcOrd="0" destOrd="0" presId="urn:microsoft.com/office/officeart/2008/layout/LinedList"/>
    <dgm:cxn modelId="{DC6CA757-2C98-4CFB-9562-CB72611319D1}" type="presParOf" srcId="{1C290FFE-3513-428D-B9D4-7D6763551504}" destId="{EDC145C9-A7F8-47D5-BD26-F72F6BF5AE86}" srcOrd="1" destOrd="0" presId="urn:microsoft.com/office/officeart/2008/layout/LinedList"/>
    <dgm:cxn modelId="{DC423AB8-7B99-4C71-9955-4569A98D9747}" type="presParOf" srcId="{EDC145C9-A7F8-47D5-BD26-F72F6BF5AE86}" destId="{155FF096-8C5F-4699-B015-DEE38C83E7CE}" srcOrd="0" destOrd="0" presId="urn:microsoft.com/office/officeart/2008/layout/LinedList"/>
    <dgm:cxn modelId="{106066A1-20E9-4B67-A9D5-0A5727F88F80}" type="presParOf" srcId="{EDC145C9-A7F8-47D5-BD26-F72F6BF5AE86}" destId="{F66B97D6-7ABE-437A-97E1-DDC0CDF0579C}" srcOrd="1" destOrd="0" presId="urn:microsoft.com/office/officeart/2008/layout/LinedList"/>
    <dgm:cxn modelId="{EBEAC0D2-3CF6-481E-A81B-A7FCDEF25BBB}" type="presParOf" srcId="{1C290FFE-3513-428D-B9D4-7D6763551504}" destId="{74661AA3-FEDE-4FF0-9968-8BCE810D9AD9}" srcOrd="2" destOrd="0" presId="urn:microsoft.com/office/officeart/2008/layout/LinedList"/>
    <dgm:cxn modelId="{AAAC193C-70E6-4C48-B547-4BA5EEB18E6B}" type="presParOf" srcId="{1C290FFE-3513-428D-B9D4-7D6763551504}" destId="{FA8E452D-1032-4887-8338-FA6AE2CC5881}" srcOrd="3" destOrd="0" presId="urn:microsoft.com/office/officeart/2008/layout/LinedList"/>
    <dgm:cxn modelId="{FAACBA1E-3905-4A24-AF7C-6D8A5CCC2D69}" type="presParOf" srcId="{FA8E452D-1032-4887-8338-FA6AE2CC5881}" destId="{F74922C3-9D53-48FA-BFF7-7DF378AA77F7}" srcOrd="0" destOrd="0" presId="urn:microsoft.com/office/officeart/2008/layout/LinedList"/>
    <dgm:cxn modelId="{A76EB256-F06D-4BC1-9EEC-3EED31E62C20}" type="presParOf" srcId="{FA8E452D-1032-4887-8338-FA6AE2CC5881}" destId="{0F227C51-D314-4C91-8411-D1BF7C5870E4}" srcOrd="1" destOrd="0" presId="urn:microsoft.com/office/officeart/2008/layout/LinedList"/>
    <dgm:cxn modelId="{11565931-7622-4791-B526-BDE55A1F9CF9}" type="presParOf" srcId="{1C290FFE-3513-428D-B9D4-7D6763551504}" destId="{2A837A47-1FA8-42E4-8EEA-2278892F396A}" srcOrd="4" destOrd="0" presId="urn:microsoft.com/office/officeart/2008/layout/LinedList"/>
    <dgm:cxn modelId="{74B7AA9D-38B2-4B7E-B7B0-8E9FDABC4A34}" type="presParOf" srcId="{1C290FFE-3513-428D-B9D4-7D6763551504}" destId="{55167CC2-5FC4-449B-B36E-9E60C20F3000}" srcOrd="5" destOrd="0" presId="urn:microsoft.com/office/officeart/2008/layout/LinedList"/>
    <dgm:cxn modelId="{F3F6EAA3-4EE5-4482-B3DD-8BEADC0DD7D8}" type="presParOf" srcId="{55167CC2-5FC4-449B-B36E-9E60C20F3000}" destId="{61DFFE24-D547-4142-94D5-913027ADA84D}" srcOrd="0" destOrd="0" presId="urn:microsoft.com/office/officeart/2008/layout/LinedList"/>
    <dgm:cxn modelId="{3A183663-C5C9-4345-AF54-5664A6589569}" type="presParOf" srcId="{55167CC2-5FC4-449B-B36E-9E60C20F3000}" destId="{5808C265-5797-41B3-AC17-C851906F8042}" srcOrd="1" destOrd="0" presId="urn:microsoft.com/office/officeart/2008/layout/LinedList"/>
    <dgm:cxn modelId="{AB487AE1-7741-4CBE-8182-4443CE97478B}" type="presParOf" srcId="{1C290FFE-3513-428D-B9D4-7D6763551504}" destId="{E5873B4F-94AA-4D6E-A909-A560A24300A5}" srcOrd="6" destOrd="0" presId="urn:microsoft.com/office/officeart/2008/layout/LinedList"/>
    <dgm:cxn modelId="{C5AE3E12-C4FF-47E5-A836-19D6EFEAE552}" type="presParOf" srcId="{1C290FFE-3513-428D-B9D4-7D6763551504}" destId="{112A7932-935F-40F0-9C2F-1D22AFBF8851}" srcOrd="7" destOrd="0" presId="urn:microsoft.com/office/officeart/2008/layout/LinedList"/>
    <dgm:cxn modelId="{64C151F3-B528-4ADD-B37D-9E085C4A60D6}" type="presParOf" srcId="{112A7932-935F-40F0-9C2F-1D22AFBF8851}" destId="{71FEC8AA-0D32-470B-B614-75C85BEB01A4}" srcOrd="0" destOrd="0" presId="urn:microsoft.com/office/officeart/2008/layout/LinedList"/>
    <dgm:cxn modelId="{124BDA12-EC99-40ED-AD82-D4DFB51E89B5}" type="presParOf" srcId="{112A7932-935F-40F0-9C2F-1D22AFBF8851}" destId="{ECBD5562-4900-4C04-AE7B-268465AC3D58}" srcOrd="1" destOrd="0" presId="urn:microsoft.com/office/officeart/2008/layout/LinedList"/>
    <dgm:cxn modelId="{B3564D74-85EC-4A28-A7DD-F17B59491311}" type="presParOf" srcId="{1C290FFE-3513-428D-B9D4-7D6763551504}" destId="{4C0F8FEC-57EB-41F5-BD39-209E8DFB417F}" srcOrd="8" destOrd="0" presId="urn:microsoft.com/office/officeart/2008/layout/LinedList"/>
    <dgm:cxn modelId="{4D485B9B-7BFC-46C8-9D56-D743BFABC752}" type="presParOf" srcId="{1C290FFE-3513-428D-B9D4-7D6763551504}" destId="{0056EA1A-5AC6-45E2-9A56-918BBC97E235}" srcOrd="9" destOrd="0" presId="urn:microsoft.com/office/officeart/2008/layout/LinedList"/>
    <dgm:cxn modelId="{80D8FF93-812F-4A29-89DB-2120E9E776D0}" type="presParOf" srcId="{0056EA1A-5AC6-45E2-9A56-918BBC97E235}" destId="{402B4313-A177-402B-82D7-83FBD8351877}" srcOrd="0" destOrd="0" presId="urn:microsoft.com/office/officeart/2008/layout/LinedList"/>
    <dgm:cxn modelId="{FB4858FB-21BF-43EE-8AD3-AD6C59B6DA70}" type="presParOf" srcId="{0056EA1A-5AC6-45E2-9A56-918BBC97E235}" destId="{CB7C9F88-6A10-4CEB-BA4F-98C7D6159A9A}" srcOrd="1" destOrd="0" presId="urn:microsoft.com/office/officeart/2008/layout/LinedList"/>
    <dgm:cxn modelId="{BE0C407B-E471-4253-A573-C80609FDA224}" type="presParOf" srcId="{1C290FFE-3513-428D-B9D4-7D6763551504}" destId="{83378387-8336-4A58-8484-D3EDD0C6B70D}" srcOrd="10" destOrd="0" presId="urn:microsoft.com/office/officeart/2008/layout/LinedList"/>
    <dgm:cxn modelId="{31805067-0AD9-4FE7-9EA9-C815F2A1AF88}" type="presParOf" srcId="{1C290FFE-3513-428D-B9D4-7D6763551504}" destId="{9AFE50C9-DC27-40C9-809E-29AA21FB6480}" srcOrd="11" destOrd="0" presId="urn:microsoft.com/office/officeart/2008/layout/LinedList"/>
    <dgm:cxn modelId="{7D2F740E-543B-41A3-8478-9698BDB8A978}" type="presParOf" srcId="{9AFE50C9-DC27-40C9-809E-29AA21FB6480}" destId="{7ADE8A2E-F844-4D61-9859-183529177865}" srcOrd="0" destOrd="0" presId="urn:microsoft.com/office/officeart/2008/layout/LinedList"/>
    <dgm:cxn modelId="{F024E108-8A84-4AB3-A4C7-4FE74CEC17F7}" type="presParOf" srcId="{9AFE50C9-DC27-40C9-809E-29AA21FB6480}" destId="{5FC61B2D-5CB7-4199-9E94-DC2B1571A5B9}" srcOrd="1" destOrd="0" presId="urn:microsoft.com/office/officeart/2008/layout/LinedList"/>
    <dgm:cxn modelId="{0426C890-DBB1-4F8D-B4BE-347CEAE2B1C3}" type="presParOf" srcId="{1C290FFE-3513-428D-B9D4-7D6763551504}" destId="{61A1031C-AF5B-4F20-A161-43FCCF8FB42D}" srcOrd="12" destOrd="0" presId="urn:microsoft.com/office/officeart/2008/layout/LinedList"/>
    <dgm:cxn modelId="{54978F40-F0F1-497D-97F4-0C95E50F1DD7}" type="presParOf" srcId="{1C290FFE-3513-428D-B9D4-7D6763551504}" destId="{2158F5D2-DC9C-4FA7-9338-0885FB3D6683}" srcOrd="13" destOrd="0" presId="urn:microsoft.com/office/officeart/2008/layout/LinedList"/>
    <dgm:cxn modelId="{D83DF953-B20B-4752-8B08-8C76EFE996BB}" type="presParOf" srcId="{2158F5D2-DC9C-4FA7-9338-0885FB3D6683}" destId="{69A2B623-1A37-45AF-9DE5-D505CBD08158}" srcOrd="0" destOrd="0" presId="urn:microsoft.com/office/officeart/2008/layout/LinedList"/>
    <dgm:cxn modelId="{C86B59A5-B177-471F-A876-2983CD5FC3EA}" type="presParOf" srcId="{2158F5D2-DC9C-4FA7-9338-0885FB3D6683}" destId="{F0FBF275-246E-4ADA-90A2-FD1B66040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831BF-C0DE-43BF-982E-BFC64B6512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37FD377-A54D-410B-9EC6-2FF39C6D5DD7}">
      <dgm:prSet/>
      <dgm:spPr/>
      <dgm:t>
        <a:bodyPr/>
        <a:lstStyle/>
        <a:p>
          <a:r>
            <a:rPr lang="en-US"/>
            <a:t>Prenatal identification is the preferred approach to identifying infants with in-utero opioid exposure at risk for NOWS</a:t>
          </a:r>
        </a:p>
      </dgm:t>
    </dgm:pt>
    <dgm:pt modelId="{A5ACD83B-4BFC-47D1-9769-F4CCB9D7361D}" type="parTrans" cxnId="{3F827CCC-0DE7-44F8-8224-F9E52CF28CB7}">
      <dgm:prSet/>
      <dgm:spPr/>
      <dgm:t>
        <a:bodyPr/>
        <a:lstStyle/>
        <a:p>
          <a:endParaRPr lang="en-US"/>
        </a:p>
      </dgm:t>
    </dgm:pt>
    <dgm:pt modelId="{8AA979E5-F348-4239-82F9-C9CC743BB15B}" type="sibTrans" cxnId="{3F827CCC-0DE7-44F8-8224-F9E52CF28CB7}">
      <dgm:prSet/>
      <dgm:spPr/>
      <dgm:t>
        <a:bodyPr/>
        <a:lstStyle/>
        <a:p>
          <a:endParaRPr lang="en-US"/>
        </a:p>
      </dgm:t>
    </dgm:pt>
    <dgm:pt modelId="{1BBB2700-376C-4ABD-8E1F-D36F822B1686}">
      <dgm:prSet/>
      <dgm:spPr/>
      <dgm:t>
        <a:bodyPr/>
        <a:lstStyle/>
        <a:p>
          <a:r>
            <a:rPr lang="en-US"/>
            <a:t>Validated screening tools given verbally or written questionnaire during prenatal care and delivery</a:t>
          </a:r>
        </a:p>
      </dgm:t>
    </dgm:pt>
    <dgm:pt modelId="{F2B7CA5E-6827-4959-97BC-217BFDD0FE6E}" type="parTrans" cxnId="{FE9B0069-91AA-4AD7-8676-75CADA7E1C13}">
      <dgm:prSet/>
      <dgm:spPr/>
      <dgm:t>
        <a:bodyPr/>
        <a:lstStyle/>
        <a:p>
          <a:endParaRPr lang="en-US"/>
        </a:p>
      </dgm:t>
    </dgm:pt>
    <dgm:pt modelId="{D387603B-E69B-4B42-B4D4-12D8520A1556}" type="sibTrans" cxnId="{FE9B0069-91AA-4AD7-8676-75CADA7E1C13}">
      <dgm:prSet/>
      <dgm:spPr/>
      <dgm:t>
        <a:bodyPr/>
        <a:lstStyle/>
        <a:p>
          <a:endParaRPr lang="en-US"/>
        </a:p>
      </dgm:t>
    </dgm:pt>
    <dgm:pt modelId="{55682165-7D92-4A08-958A-C153156E37C4}">
      <dgm:prSet/>
      <dgm:spPr/>
      <dgm:t>
        <a:bodyPr/>
        <a:lstStyle/>
        <a:p>
          <a:r>
            <a:rPr lang="en-US"/>
            <a:t>Toxicology testing should only be completed when it will assist with clinical management</a:t>
          </a:r>
        </a:p>
      </dgm:t>
    </dgm:pt>
    <dgm:pt modelId="{90E271B4-4273-4AAA-B088-02BBD57B2A4B}" type="parTrans" cxnId="{E21F291A-1D8D-45C7-A663-712710F2FA0A}">
      <dgm:prSet/>
      <dgm:spPr/>
      <dgm:t>
        <a:bodyPr/>
        <a:lstStyle/>
        <a:p>
          <a:endParaRPr lang="en-US"/>
        </a:p>
      </dgm:t>
    </dgm:pt>
    <dgm:pt modelId="{A52C9D80-6745-4A5E-A834-CC6FCA3AA1A3}" type="sibTrans" cxnId="{E21F291A-1D8D-45C7-A663-712710F2FA0A}">
      <dgm:prSet/>
      <dgm:spPr/>
      <dgm:t>
        <a:bodyPr/>
        <a:lstStyle/>
        <a:p>
          <a:endParaRPr lang="en-US"/>
        </a:p>
      </dgm:t>
    </dgm:pt>
    <dgm:pt modelId="{F5AE1199-AF3B-4328-A354-8DB3F531DE00}">
      <dgm:prSet/>
      <dgm:spPr/>
      <dgm:t>
        <a:bodyPr/>
        <a:lstStyle/>
        <a:p>
          <a:r>
            <a:rPr lang="en-US"/>
            <a:t>Due to pervasive racial and ethnic disparities in perinatal toxicology testing</a:t>
          </a:r>
        </a:p>
      </dgm:t>
    </dgm:pt>
    <dgm:pt modelId="{7B7178E2-55F4-4D58-A7C6-2191FC58E0F3}" type="parTrans" cxnId="{DDC47297-A0EC-447A-A4D7-57C32C736EDE}">
      <dgm:prSet/>
      <dgm:spPr/>
      <dgm:t>
        <a:bodyPr/>
        <a:lstStyle/>
        <a:p>
          <a:endParaRPr lang="en-US"/>
        </a:p>
      </dgm:t>
    </dgm:pt>
    <dgm:pt modelId="{C436F030-250C-4E89-84A4-EB2512F0C351}" type="sibTrans" cxnId="{DDC47297-A0EC-447A-A4D7-57C32C736EDE}">
      <dgm:prSet/>
      <dgm:spPr/>
      <dgm:t>
        <a:bodyPr/>
        <a:lstStyle/>
        <a:p>
          <a:endParaRPr lang="en-US"/>
        </a:p>
      </dgm:t>
    </dgm:pt>
    <dgm:pt modelId="{4E9F34D5-4297-4312-94D0-3DA408640D9B}">
      <dgm:prSet/>
      <dgm:spPr/>
      <dgm:t>
        <a:bodyPr/>
        <a:lstStyle/>
        <a:p>
          <a:r>
            <a:rPr lang="en-US"/>
            <a:t>Hospitals should establish clear guidelines</a:t>
          </a:r>
        </a:p>
      </dgm:t>
    </dgm:pt>
    <dgm:pt modelId="{5253B2A9-4C6D-47C7-AA41-EFE70AC317B1}" type="parTrans" cxnId="{1C85F4FD-664B-4C7D-9685-5A818CFA41AB}">
      <dgm:prSet/>
      <dgm:spPr/>
      <dgm:t>
        <a:bodyPr/>
        <a:lstStyle/>
        <a:p>
          <a:endParaRPr lang="en-US"/>
        </a:p>
      </dgm:t>
    </dgm:pt>
    <dgm:pt modelId="{DE696AB3-BE4D-428F-93E9-4FCBE2C50D5F}" type="sibTrans" cxnId="{1C85F4FD-664B-4C7D-9685-5A818CFA41AB}">
      <dgm:prSet/>
      <dgm:spPr/>
      <dgm:t>
        <a:bodyPr/>
        <a:lstStyle/>
        <a:p>
          <a:endParaRPr lang="en-US"/>
        </a:p>
      </dgm:t>
    </dgm:pt>
    <dgm:pt modelId="{8EFE2140-927F-4428-B5D1-94DD510054F2}">
      <dgm:prSet/>
      <dgm:spPr/>
      <dgm:t>
        <a:bodyPr/>
        <a:lstStyle/>
        <a:p>
          <a:r>
            <a:rPr lang="en-US"/>
            <a:t>Actions after a positive verbal screen or test result</a:t>
          </a:r>
        </a:p>
      </dgm:t>
    </dgm:pt>
    <dgm:pt modelId="{96EEA9D4-A9E8-49FF-ACF6-D59F44E0A909}" type="parTrans" cxnId="{F6A9CBBE-07FB-485B-83F7-51E70086101A}">
      <dgm:prSet/>
      <dgm:spPr/>
      <dgm:t>
        <a:bodyPr/>
        <a:lstStyle/>
        <a:p>
          <a:endParaRPr lang="en-US"/>
        </a:p>
      </dgm:t>
    </dgm:pt>
    <dgm:pt modelId="{E6FD6BE7-301B-4D6E-82E9-9E6EF2D89604}" type="sibTrans" cxnId="{F6A9CBBE-07FB-485B-83F7-51E70086101A}">
      <dgm:prSet/>
      <dgm:spPr/>
      <dgm:t>
        <a:bodyPr/>
        <a:lstStyle/>
        <a:p>
          <a:endParaRPr lang="en-US"/>
        </a:p>
      </dgm:t>
    </dgm:pt>
    <dgm:pt modelId="{14D8CFE5-F88D-4E47-A983-5BD6AAFB2D26}">
      <dgm:prSet/>
      <dgm:spPr/>
      <dgm:t>
        <a:bodyPr/>
        <a:lstStyle/>
        <a:p>
          <a:r>
            <a:rPr lang="en-US"/>
            <a:t>Communicate risks and benefits of testing clearly to the parents</a:t>
          </a:r>
        </a:p>
      </dgm:t>
    </dgm:pt>
    <dgm:pt modelId="{6F9C5813-AF8C-4DA2-BEE0-6B921216A402}" type="parTrans" cxnId="{DBE1D333-5015-45CF-9D66-D9D62D594DAD}">
      <dgm:prSet/>
      <dgm:spPr/>
      <dgm:t>
        <a:bodyPr/>
        <a:lstStyle/>
        <a:p>
          <a:endParaRPr lang="en-US"/>
        </a:p>
      </dgm:t>
    </dgm:pt>
    <dgm:pt modelId="{B3E9695E-A66E-42AF-85C3-624E19AFA594}" type="sibTrans" cxnId="{DBE1D333-5015-45CF-9D66-D9D62D594DAD}">
      <dgm:prSet/>
      <dgm:spPr/>
      <dgm:t>
        <a:bodyPr/>
        <a:lstStyle/>
        <a:p>
          <a:endParaRPr lang="en-US"/>
        </a:p>
      </dgm:t>
    </dgm:pt>
    <dgm:pt modelId="{16EB4E19-BA88-40AE-810F-2DF8DF2C9D85}">
      <dgm:prSet/>
      <dgm:spPr/>
      <dgm:t>
        <a:bodyPr/>
        <a:lstStyle/>
        <a:p>
          <a:r>
            <a:rPr lang="en-US"/>
            <a:t>Obtain consent prior to obtaining a biologic sample for toxicology testing </a:t>
          </a:r>
        </a:p>
      </dgm:t>
    </dgm:pt>
    <dgm:pt modelId="{5033D800-B00B-440F-9B41-D09C2FD6733F}" type="parTrans" cxnId="{3F78662E-34E0-4CBC-B2E4-E1772CFFA7F3}">
      <dgm:prSet/>
      <dgm:spPr/>
      <dgm:t>
        <a:bodyPr/>
        <a:lstStyle/>
        <a:p>
          <a:endParaRPr lang="en-US"/>
        </a:p>
      </dgm:t>
    </dgm:pt>
    <dgm:pt modelId="{62C5393E-67AA-4795-9189-7EBF5AF2475C}" type="sibTrans" cxnId="{3F78662E-34E0-4CBC-B2E4-E1772CFFA7F3}">
      <dgm:prSet/>
      <dgm:spPr/>
      <dgm:t>
        <a:bodyPr/>
        <a:lstStyle/>
        <a:p>
          <a:endParaRPr lang="en-US"/>
        </a:p>
      </dgm:t>
    </dgm:pt>
    <dgm:pt modelId="{1311B0DC-AAE5-4220-AFE4-BBCD23A7901E}" type="pres">
      <dgm:prSet presAssocID="{CA2831BF-C0DE-43BF-982E-BFC64B651278}" presName="linear" presStyleCnt="0">
        <dgm:presLayoutVars>
          <dgm:animLvl val="lvl"/>
          <dgm:resizeHandles val="exact"/>
        </dgm:presLayoutVars>
      </dgm:prSet>
      <dgm:spPr/>
    </dgm:pt>
    <dgm:pt modelId="{6FCF13D6-D86E-4599-BE69-1C1FBD4B23DA}" type="pres">
      <dgm:prSet presAssocID="{C37FD377-A54D-410B-9EC6-2FF39C6D5DD7}" presName="parentText" presStyleLbl="node1" presStyleIdx="0" presStyleCnt="2">
        <dgm:presLayoutVars>
          <dgm:chMax val="0"/>
          <dgm:bulletEnabled val="1"/>
        </dgm:presLayoutVars>
      </dgm:prSet>
      <dgm:spPr/>
    </dgm:pt>
    <dgm:pt modelId="{449B88CA-2EB8-4EA2-A323-EFD62A24B0CC}" type="pres">
      <dgm:prSet presAssocID="{C37FD377-A54D-410B-9EC6-2FF39C6D5DD7}" presName="childText" presStyleLbl="revTx" presStyleIdx="0" presStyleCnt="2">
        <dgm:presLayoutVars>
          <dgm:bulletEnabled val="1"/>
        </dgm:presLayoutVars>
      </dgm:prSet>
      <dgm:spPr/>
    </dgm:pt>
    <dgm:pt modelId="{07F51D76-CA81-4215-BA25-ABDDFBAD695A}" type="pres">
      <dgm:prSet presAssocID="{55682165-7D92-4A08-958A-C153156E37C4}" presName="parentText" presStyleLbl="node1" presStyleIdx="1" presStyleCnt="2">
        <dgm:presLayoutVars>
          <dgm:chMax val="0"/>
          <dgm:bulletEnabled val="1"/>
        </dgm:presLayoutVars>
      </dgm:prSet>
      <dgm:spPr/>
    </dgm:pt>
    <dgm:pt modelId="{C989E933-8E13-4E40-860D-1FF5F3F701A9}" type="pres">
      <dgm:prSet presAssocID="{55682165-7D92-4A08-958A-C153156E37C4}" presName="childText" presStyleLbl="revTx" presStyleIdx="1" presStyleCnt="2">
        <dgm:presLayoutVars>
          <dgm:bulletEnabled val="1"/>
        </dgm:presLayoutVars>
      </dgm:prSet>
      <dgm:spPr/>
    </dgm:pt>
  </dgm:ptLst>
  <dgm:cxnLst>
    <dgm:cxn modelId="{0CD5EF05-E060-4416-A5E7-11D15DDDA5DC}" type="presOf" srcId="{16EB4E19-BA88-40AE-810F-2DF8DF2C9D85}" destId="{C989E933-8E13-4E40-860D-1FF5F3F701A9}" srcOrd="0" destOrd="4" presId="urn:microsoft.com/office/officeart/2005/8/layout/vList2"/>
    <dgm:cxn modelId="{28356D19-D61D-42F5-B60B-26890484DC29}" type="presOf" srcId="{8EFE2140-927F-4428-B5D1-94DD510054F2}" destId="{C989E933-8E13-4E40-860D-1FF5F3F701A9}" srcOrd="0" destOrd="2" presId="urn:microsoft.com/office/officeart/2005/8/layout/vList2"/>
    <dgm:cxn modelId="{E21F291A-1D8D-45C7-A663-712710F2FA0A}" srcId="{CA2831BF-C0DE-43BF-982E-BFC64B651278}" destId="{55682165-7D92-4A08-958A-C153156E37C4}" srcOrd="1" destOrd="0" parTransId="{90E271B4-4273-4AAA-B088-02BBD57B2A4B}" sibTransId="{A52C9D80-6745-4A5E-A834-CC6FCA3AA1A3}"/>
    <dgm:cxn modelId="{3F78662E-34E0-4CBC-B2E4-E1772CFFA7F3}" srcId="{4E9F34D5-4297-4312-94D0-3DA408640D9B}" destId="{16EB4E19-BA88-40AE-810F-2DF8DF2C9D85}" srcOrd="2" destOrd="0" parTransId="{5033D800-B00B-440F-9B41-D09C2FD6733F}" sibTransId="{62C5393E-67AA-4795-9189-7EBF5AF2475C}"/>
    <dgm:cxn modelId="{DBE1D333-5015-45CF-9D66-D9D62D594DAD}" srcId="{4E9F34D5-4297-4312-94D0-3DA408640D9B}" destId="{14D8CFE5-F88D-4E47-A983-5BD6AAFB2D26}" srcOrd="1" destOrd="0" parTransId="{6F9C5813-AF8C-4DA2-BEE0-6B921216A402}" sibTransId="{B3E9695E-A66E-42AF-85C3-624E19AFA594}"/>
    <dgm:cxn modelId="{0B93165D-40DF-4EAE-99C4-2F3849B15491}" type="presOf" srcId="{1BBB2700-376C-4ABD-8E1F-D36F822B1686}" destId="{449B88CA-2EB8-4EA2-A323-EFD62A24B0CC}" srcOrd="0" destOrd="0" presId="urn:microsoft.com/office/officeart/2005/8/layout/vList2"/>
    <dgm:cxn modelId="{FE9B0069-91AA-4AD7-8676-75CADA7E1C13}" srcId="{C37FD377-A54D-410B-9EC6-2FF39C6D5DD7}" destId="{1BBB2700-376C-4ABD-8E1F-D36F822B1686}" srcOrd="0" destOrd="0" parTransId="{F2B7CA5E-6827-4959-97BC-217BFDD0FE6E}" sibTransId="{D387603B-E69B-4B42-B4D4-12D8520A1556}"/>
    <dgm:cxn modelId="{6E1AAD50-FAD6-40A0-AA96-078A5B08339C}" type="presOf" srcId="{4E9F34D5-4297-4312-94D0-3DA408640D9B}" destId="{C989E933-8E13-4E40-860D-1FF5F3F701A9}" srcOrd="0" destOrd="1" presId="urn:microsoft.com/office/officeart/2005/8/layout/vList2"/>
    <dgm:cxn modelId="{41038052-E370-4785-AAB9-1579A3039F47}" type="presOf" srcId="{C37FD377-A54D-410B-9EC6-2FF39C6D5DD7}" destId="{6FCF13D6-D86E-4599-BE69-1C1FBD4B23DA}" srcOrd="0" destOrd="0" presId="urn:microsoft.com/office/officeart/2005/8/layout/vList2"/>
    <dgm:cxn modelId="{AD46E676-8134-4D7E-8C79-67F99961B016}" type="presOf" srcId="{F5AE1199-AF3B-4328-A354-8DB3F531DE00}" destId="{C989E933-8E13-4E40-860D-1FF5F3F701A9}" srcOrd="0" destOrd="0" presId="urn:microsoft.com/office/officeart/2005/8/layout/vList2"/>
    <dgm:cxn modelId="{43C92893-E753-44DF-BB31-79994EDC78D8}" type="presOf" srcId="{55682165-7D92-4A08-958A-C153156E37C4}" destId="{07F51D76-CA81-4215-BA25-ABDDFBAD695A}" srcOrd="0" destOrd="0" presId="urn:microsoft.com/office/officeart/2005/8/layout/vList2"/>
    <dgm:cxn modelId="{DDC47297-A0EC-447A-A4D7-57C32C736EDE}" srcId="{55682165-7D92-4A08-958A-C153156E37C4}" destId="{F5AE1199-AF3B-4328-A354-8DB3F531DE00}" srcOrd="0" destOrd="0" parTransId="{7B7178E2-55F4-4D58-A7C6-2191FC58E0F3}" sibTransId="{C436F030-250C-4E89-84A4-EB2512F0C351}"/>
    <dgm:cxn modelId="{F6A9CBBE-07FB-485B-83F7-51E70086101A}" srcId="{4E9F34D5-4297-4312-94D0-3DA408640D9B}" destId="{8EFE2140-927F-4428-B5D1-94DD510054F2}" srcOrd="0" destOrd="0" parTransId="{96EEA9D4-A9E8-49FF-ACF6-D59F44E0A909}" sibTransId="{E6FD6BE7-301B-4D6E-82E9-9E6EF2D89604}"/>
    <dgm:cxn modelId="{3F827CCC-0DE7-44F8-8224-F9E52CF28CB7}" srcId="{CA2831BF-C0DE-43BF-982E-BFC64B651278}" destId="{C37FD377-A54D-410B-9EC6-2FF39C6D5DD7}" srcOrd="0" destOrd="0" parTransId="{A5ACD83B-4BFC-47D1-9769-F4CCB9D7361D}" sibTransId="{8AA979E5-F348-4239-82F9-C9CC743BB15B}"/>
    <dgm:cxn modelId="{76F8FACE-9E67-44B7-AF06-B55A68564CEB}" type="presOf" srcId="{14D8CFE5-F88D-4E47-A983-5BD6AAFB2D26}" destId="{C989E933-8E13-4E40-860D-1FF5F3F701A9}" srcOrd="0" destOrd="3" presId="urn:microsoft.com/office/officeart/2005/8/layout/vList2"/>
    <dgm:cxn modelId="{6438F6F1-EE57-4929-994E-DF45DEC64DCD}" type="presOf" srcId="{CA2831BF-C0DE-43BF-982E-BFC64B651278}" destId="{1311B0DC-AAE5-4220-AFE4-BBCD23A7901E}" srcOrd="0" destOrd="0" presId="urn:microsoft.com/office/officeart/2005/8/layout/vList2"/>
    <dgm:cxn modelId="{1C85F4FD-664B-4C7D-9685-5A818CFA41AB}" srcId="{55682165-7D92-4A08-958A-C153156E37C4}" destId="{4E9F34D5-4297-4312-94D0-3DA408640D9B}" srcOrd="1" destOrd="0" parTransId="{5253B2A9-4C6D-47C7-AA41-EFE70AC317B1}" sibTransId="{DE696AB3-BE4D-428F-93E9-4FCBE2C50D5F}"/>
    <dgm:cxn modelId="{D31763A5-F61F-445D-8FD1-91AFD00C5886}" type="presParOf" srcId="{1311B0DC-AAE5-4220-AFE4-BBCD23A7901E}" destId="{6FCF13D6-D86E-4599-BE69-1C1FBD4B23DA}" srcOrd="0" destOrd="0" presId="urn:microsoft.com/office/officeart/2005/8/layout/vList2"/>
    <dgm:cxn modelId="{6C923D85-CE3E-4A8D-8A9D-906BF2DBD467}" type="presParOf" srcId="{1311B0DC-AAE5-4220-AFE4-BBCD23A7901E}" destId="{449B88CA-2EB8-4EA2-A323-EFD62A24B0CC}" srcOrd="1" destOrd="0" presId="urn:microsoft.com/office/officeart/2005/8/layout/vList2"/>
    <dgm:cxn modelId="{5750CA0E-1F4D-43E3-8ACE-53F198B55C31}" type="presParOf" srcId="{1311B0DC-AAE5-4220-AFE4-BBCD23A7901E}" destId="{07F51D76-CA81-4215-BA25-ABDDFBAD695A}" srcOrd="2" destOrd="0" presId="urn:microsoft.com/office/officeart/2005/8/layout/vList2"/>
    <dgm:cxn modelId="{CBE88DBD-3645-4E9B-A360-C3F4B1DA3F88}" type="presParOf" srcId="{1311B0DC-AAE5-4220-AFE4-BBCD23A7901E}" destId="{C989E933-8E13-4E40-860D-1FF5F3F701A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DF260-881A-4F1F-8086-262BDF74F5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E364CDC-C6FB-411B-87DA-2D14725BE3AB}">
      <dgm:prSet/>
      <dgm:spPr/>
      <dgm:t>
        <a:bodyPr/>
        <a:lstStyle/>
        <a:p>
          <a:r>
            <a:rPr lang="en-US"/>
            <a:t>Urine </a:t>
          </a:r>
        </a:p>
      </dgm:t>
    </dgm:pt>
    <dgm:pt modelId="{DB2DC104-122C-4F83-9DC2-442D82143F90}" type="parTrans" cxnId="{A421C41E-2965-475A-B340-189E6311349B}">
      <dgm:prSet/>
      <dgm:spPr/>
      <dgm:t>
        <a:bodyPr/>
        <a:lstStyle/>
        <a:p>
          <a:endParaRPr lang="en-US"/>
        </a:p>
      </dgm:t>
    </dgm:pt>
    <dgm:pt modelId="{23DB253C-95ED-4D7D-AEA7-82CE8A1F122F}" type="sibTrans" cxnId="{A421C41E-2965-475A-B340-189E6311349B}">
      <dgm:prSet/>
      <dgm:spPr/>
      <dgm:t>
        <a:bodyPr/>
        <a:lstStyle/>
        <a:p>
          <a:endParaRPr lang="en-US"/>
        </a:p>
      </dgm:t>
    </dgm:pt>
    <dgm:pt modelId="{2EB9A28C-953D-44BA-BE07-7B02E410B371}">
      <dgm:prSet/>
      <dgm:spPr/>
      <dgm:t>
        <a:bodyPr/>
        <a:lstStyle/>
        <a:p>
          <a:r>
            <a:rPr lang="en-US"/>
            <a:t>Opioids may no longer be detectable after the first few days of life</a:t>
          </a:r>
        </a:p>
      </dgm:t>
    </dgm:pt>
    <dgm:pt modelId="{B0C379AD-B1B3-4A71-A612-A4926298882C}" type="parTrans" cxnId="{938B0DBF-DC81-4C5D-B956-34832B8091E9}">
      <dgm:prSet/>
      <dgm:spPr/>
      <dgm:t>
        <a:bodyPr/>
        <a:lstStyle/>
        <a:p>
          <a:endParaRPr lang="en-US"/>
        </a:p>
      </dgm:t>
    </dgm:pt>
    <dgm:pt modelId="{3CCED92F-8D91-4BF9-B5CF-C80AE297041F}" type="sibTrans" cxnId="{938B0DBF-DC81-4C5D-B956-34832B8091E9}">
      <dgm:prSet/>
      <dgm:spPr/>
      <dgm:t>
        <a:bodyPr/>
        <a:lstStyle/>
        <a:p>
          <a:endParaRPr lang="en-US"/>
        </a:p>
      </dgm:t>
    </dgm:pt>
    <dgm:pt modelId="{55587B78-067C-49FA-ABBD-B9673FFAEED7}">
      <dgm:prSet/>
      <dgm:spPr/>
      <dgm:t>
        <a:bodyPr/>
        <a:lstStyle/>
        <a:p>
          <a:r>
            <a:rPr lang="en-US"/>
            <a:t>A positive </a:t>
          </a:r>
          <a:r>
            <a:rPr lang="en-US">
              <a:latin typeface="Century Gothic" panose="020B0502020202020204"/>
            </a:rPr>
            <a:t>screen</a:t>
          </a:r>
          <a:r>
            <a:rPr lang="en-US"/>
            <a:t> may only reflect recent exposures</a:t>
          </a:r>
        </a:p>
      </dgm:t>
    </dgm:pt>
    <dgm:pt modelId="{4DA10631-6A3B-43B1-8302-43F11D63847F}" type="parTrans" cxnId="{72F75A74-E790-4DF6-9CD1-1CB4DEDF8A95}">
      <dgm:prSet/>
      <dgm:spPr/>
      <dgm:t>
        <a:bodyPr/>
        <a:lstStyle/>
        <a:p>
          <a:endParaRPr lang="en-US"/>
        </a:p>
      </dgm:t>
    </dgm:pt>
    <dgm:pt modelId="{FDA56E6C-809F-4E61-A518-38BB602CDB5B}" type="sibTrans" cxnId="{72F75A74-E790-4DF6-9CD1-1CB4DEDF8A95}">
      <dgm:prSet/>
      <dgm:spPr/>
      <dgm:t>
        <a:bodyPr/>
        <a:lstStyle/>
        <a:p>
          <a:endParaRPr lang="en-US"/>
        </a:p>
      </dgm:t>
    </dgm:pt>
    <dgm:pt modelId="{B85EC214-3EA1-46DB-9134-810B708DBAD5}">
      <dgm:prSet/>
      <dgm:spPr/>
      <dgm:t>
        <a:bodyPr/>
        <a:lstStyle/>
        <a:p>
          <a:r>
            <a:rPr lang="en-US"/>
            <a:t>Meconium</a:t>
          </a:r>
        </a:p>
      </dgm:t>
    </dgm:pt>
    <dgm:pt modelId="{BA0D45B6-7298-4FC3-B772-17DF52672E1A}" type="parTrans" cxnId="{415C47FA-5656-4AFF-9166-0EDA32D14864}">
      <dgm:prSet/>
      <dgm:spPr/>
      <dgm:t>
        <a:bodyPr/>
        <a:lstStyle/>
        <a:p>
          <a:endParaRPr lang="en-US"/>
        </a:p>
      </dgm:t>
    </dgm:pt>
    <dgm:pt modelId="{E07E697C-BF11-43EB-9229-1EDDEBB0A070}" type="sibTrans" cxnId="{415C47FA-5656-4AFF-9166-0EDA32D14864}">
      <dgm:prSet/>
      <dgm:spPr/>
      <dgm:t>
        <a:bodyPr/>
        <a:lstStyle/>
        <a:p>
          <a:endParaRPr lang="en-US"/>
        </a:p>
      </dgm:t>
    </dgm:pt>
    <dgm:pt modelId="{45C0199E-5C5D-4A27-B3BD-8C58D24B8106}">
      <dgm:prSet/>
      <dgm:spPr/>
      <dgm:t>
        <a:bodyPr/>
        <a:lstStyle/>
        <a:p>
          <a:r>
            <a:rPr lang="en-US">
              <a:latin typeface="Century Gothic" panose="020B0502020202020204"/>
            </a:rPr>
            <a:t>Drugs</a:t>
          </a:r>
          <a:r>
            <a:rPr lang="en-US"/>
            <a:t> excreted in the hepatobiliary system </a:t>
          </a:r>
          <a:r>
            <a:rPr lang="en-US">
              <a:latin typeface="Century Gothic" panose="020B0502020202020204"/>
            </a:rPr>
            <a:t>and</a:t>
          </a:r>
          <a:r>
            <a:rPr lang="en-US"/>
            <a:t> by the fetal kidneys into the amniotic fluid</a:t>
          </a:r>
        </a:p>
      </dgm:t>
    </dgm:pt>
    <dgm:pt modelId="{5BB37329-94F0-47C4-B1A9-B17D11890B6A}" type="parTrans" cxnId="{470A3F11-4079-4350-89D0-91E2A8A772C2}">
      <dgm:prSet/>
      <dgm:spPr/>
      <dgm:t>
        <a:bodyPr/>
        <a:lstStyle/>
        <a:p>
          <a:endParaRPr lang="en-US"/>
        </a:p>
      </dgm:t>
    </dgm:pt>
    <dgm:pt modelId="{F9832E60-1FA1-4FD8-AD43-92940282223E}" type="sibTrans" cxnId="{470A3F11-4079-4350-89D0-91E2A8A772C2}">
      <dgm:prSet/>
      <dgm:spPr/>
      <dgm:t>
        <a:bodyPr/>
        <a:lstStyle/>
        <a:p>
          <a:endParaRPr lang="en-US"/>
        </a:p>
      </dgm:t>
    </dgm:pt>
    <dgm:pt modelId="{41AD9F50-11B3-487A-B8DF-0039674AFC6C}">
      <dgm:prSet/>
      <dgm:spPr/>
      <dgm:t>
        <a:bodyPr/>
        <a:lstStyle/>
        <a:p>
          <a:pPr rtl="0"/>
          <a:r>
            <a:rPr lang="en-US">
              <a:latin typeface="Century Gothic" panose="020B0502020202020204"/>
            </a:rPr>
            <a:t>Sample collection takes longer </a:t>
          </a:r>
          <a:endParaRPr lang="en-US"/>
        </a:p>
      </dgm:t>
    </dgm:pt>
    <dgm:pt modelId="{FAE8A675-6DFB-4C6B-BAAB-3FEC8128C6CC}" type="parTrans" cxnId="{62ED8FB2-7900-4098-B422-97537D314E12}">
      <dgm:prSet/>
      <dgm:spPr/>
      <dgm:t>
        <a:bodyPr/>
        <a:lstStyle/>
        <a:p>
          <a:endParaRPr lang="en-US"/>
        </a:p>
      </dgm:t>
    </dgm:pt>
    <dgm:pt modelId="{519E8516-6D3B-44F6-8D50-E3D5DB712450}" type="sibTrans" cxnId="{62ED8FB2-7900-4098-B422-97537D314E12}">
      <dgm:prSet/>
      <dgm:spPr/>
      <dgm:t>
        <a:bodyPr/>
        <a:lstStyle/>
        <a:p>
          <a:endParaRPr lang="en-US"/>
        </a:p>
      </dgm:t>
    </dgm:pt>
    <dgm:pt modelId="{DF3B81D8-B3EB-4AB9-9C45-D657007869F8}">
      <dgm:prSet/>
      <dgm:spPr/>
      <dgm:t>
        <a:bodyPr/>
        <a:lstStyle/>
        <a:p>
          <a:r>
            <a:rPr lang="en-US">
              <a:latin typeface="Century Gothic" panose="020B0502020202020204"/>
            </a:rPr>
            <a:t>Exposures</a:t>
          </a:r>
          <a:r>
            <a:rPr lang="en-US"/>
            <a:t> back to 20 weeks and generally considered the gold standard of testing</a:t>
          </a:r>
        </a:p>
      </dgm:t>
    </dgm:pt>
    <dgm:pt modelId="{EC08C872-B287-44C8-B6CD-2D0E37B442DE}" type="parTrans" cxnId="{12E45E35-048A-4E22-BA26-877484915C77}">
      <dgm:prSet/>
      <dgm:spPr/>
      <dgm:t>
        <a:bodyPr/>
        <a:lstStyle/>
        <a:p>
          <a:endParaRPr lang="en-US"/>
        </a:p>
      </dgm:t>
    </dgm:pt>
    <dgm:pt modelId="{0FF72F76-C854-4AC4-9003-1988094F93FB}" type="sibTrans" cxnId="{12E45E35-048A-4E22-BA26-877484915C77}">
      <dgm:prSet/>
      <dgm:spPr/>
      <dgm:t>
        <a:bodyPr/>
        <a:lstStyle/>
        <a:p>
          <a:endParaRPr lang="en-US"/>
        </a:p>
      </dgm:t>
    </dgm:pt>
    <dgm:pt modelId="{4224D98C-EB45-401C-9366-9FCC0927661F}">
      <dgm:prSet/>
      <dgm:spPr/>
      <dgm:t>
        <a:bodyPr/>
        <a:lstStyle/>
        <a:p>
          <a:r>
            <a:rPr lang="en-US">
              <a:solidFill>
                <a:schemeClr val="bg1"/>
              </a:solidFill>
            </a:rPr>
            <a:t>U</a:t>
          </a:r>
          <a:r>
            <a:rPr lang="en-US"/>
            <a:t>mbilical cord testing</a:t>
          </a:r>
        </a:p>
      </dgm:t>
    </dgm:pt>
    <dgm:pt modelId="{E6858208-0286-46AE-ACBE-98133FC462AD}" type="parTrans" cxnId="{0E10CD5F-060B-49C7-8A48-107863C844F8}">
      <dgm:prSet/>
      <dgm:spPr/>
      <dgm:t>
        <a:bodyPr/>
        <a:lstStyle/>
        <a:p>
          <a:endParaRPr lang="en-US"/>
        </a:p>
      </dgm:t>
    </dgm:pt>
    <dgm:pt modelId="{68CC6AD3-D72D-473F-BCC0-1583E09E5D4B}" type="sibTrans" cxnId="{0E10CD5F-060B-49C7-8A48-107863C844F8}">
      <dgm:prSet/>
      <dgm:spPr/>
      <dgm:t>
        <a:bodyPr/>
        <a:lstStyle/>
        <a:p>
          <a:endParaRPr lang="en-US"/>
        </a:p>
      </dgm:t>
    </dgm:pt>
    <dgm:pt modelId="{52EECC25-BB2B-4935-8D4C-D28C78832CC6}">
      <dgm:prSet/>
      <dgm:spPr/>
      <dgm:t>
        <a:bodyPr/>
        <a:lstStyle/>
        <a:p>
          <a:r>
            <a:rPr lang="en-US"/>
            <a:t>Alternative to meconium</a:t>
          </a:r>
        </a:p>
      </dgm:t>
    </dgm:pt>
    <dgm:pt modelId="{8333E063-5C3F-4E19-963D-3EDDD00A2A5A}" type="parTrans" cxnId="{080E278E-1365-459C-B745-D5B1E8B0D911}">
      <dgm:prSet/>
      <dgm:spPr/>
      <dgm:t>
        <a:bodyPr/>
        <a:lstStyle/>
        <a:p>
          <a:endParaRPr lang="en-US"/>
        </a:p>
      </dgm:t>
    </dgm:pt>
    <dgm:pt modelId="{B8BFF53C-6279-48C2-8AEB-BCBF90D842AB}" type="sibTrans" cxnId="{080E278E-1365-459C-B745-D5B1E8B0D911}">
      <dgm:prSet/>
      <dgm:spPr/>
      <dgm:t>
        <a:bodyPr/>
        <a:lstStyle/>
        <a:p>
          <a:endParaRPr lang="en-US"/>
        </a:p>
      </dgm:t>
    </dgm:pt>
    <dgm:pt modelId="{77F3C864-3F21-499F-BEB5-EE7BD8712B1C}">
      <dgm:prSet/>
      <dgm:spPr/>
      <dgm:t>
        <a:bodyPr/>
        <a:lstStyle/>
        <a:p>
          <a:r>
            <a:rPr lang="en-US"/>
            <a:t>Readily available at time of birth</a:t>
          </a:r>
        </a:p>
      </dgm:t>
    </dgm:pt>
    <dgm:pt modelId="{29D55A91-D97D-446A-9EBD-B5E6E19A2C8B}" type="parTrans" cxnId="{7C5082C1-071F-41A4-BD49-2C67E31B0CA7}">
      <dgm:prSet/>
      <dgm:spPr/>
      <dgm:t>
        <a:bodyPr/>
        <a:lstStyle/>
        <a:p>
          <a:endParaRPr lang="en-US"/>
        </a:p>
      </dgm:t>
    </dgm:pt>
    <dgm:pt modelId="{64EE64D1-67C7-4DE2-9052-7C40DA22CD15}" type="sibTrans" cxnId="{7C5082C1-071F-41A4-BD49-2C67E31B0CA7}">
      <dgm:prSet/>
      <dgm:spPr/>
      <dgm:t>
        <a:bodyPr/>
        <a:lstStyle/>
        <a:p>
          <a:endParaRPr lang="en-US"/>
        </a:p>
      </dgm:t>
    </dgm:pt>
    <dgm:pt modelId="{A273BAAA-E5E9-415C-9A07-919E7CF25664}">
      <dgm:prSet phldr="0"/>
      <dgm:spPr/>
      <dgm:t>
        <a:bodyPr/>
        <a:lstStyle/>
        <a:p>
          <a:pPr rtl="0"/>
          <a:r>
            <a:rPr lang="en-US" sz="1400">
              <a:latin typeface="Century Gothic" panose="020B0502020202020204"/>
            </a:rPr>
            <a:t>Collect as soon as possible after birth</a:t>
          </a:r>
        </a:p>
      </dgm:t>
    </dgm:pt>
    <dgm:pt modelId="{DBCB6AE1-5A6E-4426-B250-C41843C83055}" type="parTrans" cxnId="{E33E23E2-7AB7-4E41-AC5C-ED2F71742891}">
      <dgm:prSet/>
      <dgm:spPr/>
    </dgm:pt>
    <dgm:pt modelId="{EC57D123-4B17-466E-9BE6-255A86435721}" type="sibTrans" cxnId="{E33E23E2-7AB7-4E41-AC5C-ED2F71742891}">
      <dgm:prSet/>
      <dgm:spPr/>
    </dgm:pt>
    <dgm:pt modelId="{F4824758-036D-48FF-BEF4-9C5DA5A95958}" type="pres">
      <dgm:prSet presAssocID="{E93DF260-881A-4F1F-8086-262BDF74F5F5}" presName="Name0" presStyleCnt="0">
        <dgm:presLayoutVars>
          <dgm:dir/>
          <dgm:animLvl val="lvl"/>
          <dgm:resizeHandles val="exact"/>
        </dgm:presLayoutVars>
      </dgm:prSet>
      <dgm:spPr/>
    </dgm:pt>
    <dgm:pt modelId="{E49663A3-4D41-407B-AA7C-E7F727EE17E9}" type="pres">
      <dgm:prSet presAssocID="{3E364CDC-C6FB-411B-87DA-2D14725BE3AB}" presName="composite" presStyleCnt="0"/>
      <dgm:spPr/>
    </dgm:pt>
    <dgm:pt modelId="{C1887D6B-1CA2-4086-936A-C567F6A25704}" type="pres">
      <dgm:prSet presAssocID="{3E364CDC-C6FB-411B-87DA-2D14725BE3AB}" presName="parTx" presStyleLbl="alignNode1" presStyleIdx="0" presStyleCnt="3">
        <dgm:presLayoutVars>
          <dgm:chMax val="0"/>
          <dgm:chPref val="0"/>
          <dgm:bulletEnabled val="1"/>
        </dgm:presLayoutVars>
      </dgm:prSet>
      <dgm:spPr/>
    </dgm:pt>
    <dgm:pt modelId="{0E8F604F-AF1A-4371-B74B-2E2B274DF8F7}" type="pres">
      <dgm:prSet presAssocID="{3E364CDC-C6FB-411B-87DA-2D14725BE3AB}" presName="desTx" presStyleLbl="alignAccFollowNode1" presStyleIdx="0" presStyleCnt="3">
        <dgm:presLayoutVars>
          <dgm:bulletEnabled val="1"/>
        </dgm:presLayoutVars>
      </dgm:prSet>
      <dgm:spPr/>
    </dgm:pt>
    <dgm:pt modelId="{6C0B975D-994D-4808-840A-386482F37795}" type="pres">
      <dgm:prSet presAssocID="{23DB253C-95ED-4D7D-AEA7-82CE8A1F122F}" presName="space" presStyleCnt="0"/>
      <dgm:spPr/>
    </dgm:pt>
    <dgm:pt modelId="{662ABD5A-951E-43CE-806B-0A08D861CE94}" type="pres">
      <dgm:prSet presAssocID="{B85EC214-3EA1-46DB-9134-810B708DBAD5}" presName="composite" presStyleCnt="0"/>
      <dgm:spPr/>
    </dgm:pt>
    <dgm:pt modelId="{B819C00F-6E88-49C6-ABBB-D339800D9C1E}" type="pres">
      <dgm:prSet presAssocID="{B85EC214-3EA1-46DB-9134-810B708DBAD5}" presName="parTx" presStyleLbl="alignNode1" presStyleIdx="1" presStyleCnt="3">
        <dgm:presLayoutVars>
          <dgm:chMax val="0"/>
          <dgm:chPref val="0"/>
          <dgm:bulletEnabled val="1"/>
        </dgm:presLayoutVars>
      </dgm:prSet>
      <dgm:spPr/>
    </dgm:pt>
    <dgm:pt modelId="{850CB565-2A2D-4D5D-8F27-4E669F690C80}" type="pres">
      <dgm:prSet presAssocID="{B85EC214-3EA1-46DB-9134-810B708DBAD5}" presName="desTx" presStyleLbl="alignAccFollowNode1" presStyleIdx="1" presStyleCnt="3">
        <dgm:presLayoutVars>
          <dgm:bulletEnabled val="1"/>
        </dgm:presLayoutVars>
      </dgm:prSet>
      <dgm:spPr/>
    </dgm:pt>
    <dgm:pt modelId="{03370527-4320-4F65-8CC2-9A4884FE09DA}" type="pres">
      <dgm:prSet presAssocID="{E07E697C-BF11-43EB-9229-1EDDEBB0A070}" presName="space" presStyleCnt="0"/>
      <dgm:spPr/>
    </dgm:pt>
    <dgm:pt modelId="{4B503099-27DE-4CAC-988D-2FC46D62DA89}" type="pres">
      <dgm:prSet presAssocID="{4224D98C-EB45-401C-9366-9FCC0927661F}" presName="composite" presStyleCnt="0"/>
      <dgm:spPr/>
    </dgm:pt>
    <dgm:pt modelId="{727FA67F-6F2C-49CD-8C24-E6D8FDFC10F5}" type="pres">
      <dgm:prSet presAssocID="{4224D98C-EB45-401C-9366-9FCC0927661F}" presName="parTx" presStyleLbl="alignNode1" presStyleIdx="2" presStyleCnt="3">
        <dgm:presLayoutVars>
          <dgm:chMax val="0"/>
          <dgm:chPref val="0"/>
          <dgm:bulletEnabled val="1"/>
        </dgm:presLayoutVars>
      </dgm:prSet>
      <dgm:spPr/>
    </dgm:pt>
    <dgm:pt modelId="{43087767-CDFF-458D-A281-BFE6BA0E93B9}" type="pres">
      <dgm:prSet presAssocID="{4224D98C-EB45-401C-9366-9FCC0927661F}" presName="desTx" presStyleLbl="alignAccFollowNode1" presStyleIdx="2" presStyleCnt="3">
        <dgm:presLayoutVars>
          <dgm:bulletEnabled val="1"/>
        </dgm:presLayoutVars>
      </dgm:prSet>
      <dgm:spPr/>
    </dgm:pt>
  </dgm:ptLst>
  <dgm:cxnLst>
    <dgm:cxn modelId="{6D188C0B-4953-4ED3-ABE1-DD730696A3CD}" type="presOf" srcId="{52EECC25-BB2B-4935-8D4C-D28C78832CC6}" destId="{43087767-CDFF-458D-A281-BFE6BA0E93B9}" srcOrd="0" destOrd="0" presId="urn:microsoft.com/office/officeart/2005/8/layout/hList1"/>
    <dgm:cxn modelId="{B36F360E-6F5F-4EB8-8537-F9E9CFE96BFA}" type="presOf" srcId="{55587B78-067C-49FA-ABBD-B9673FFAEED7}" destId="{0E8F604F-AF1A-4371-B74B-2E2B274DF8F7}" srcOrd="0" destOrd="2" presId="urn:microsoft.com/office/officeart/2005/8/layout/hList1"/>
    <dgm:cxn modelId="{470A3F11-4079-4350-89D0-91E2A8A772C2}" srcId="{B85EC214-3EA1-46DB-9134-810B708DBAD5}" destId="{45C0199E-5C5D-4A27-B3BD-8C58D24B8106}" srcOrd="0" destOrd="0" parTransId="{5BB37329-94F0-47C4-B1A9-B17D11890B6A}" sibTransId="{F9832E60-1FA1-4FD8-AD43-92940282223E}"/>
    <dgm:cxn modelId="{A421C41E-2965-475A-B340-189E6311349B}" srcId="{E93DF260-881A-4F1F-8086-262BDF74F5F5}" destId="{3E364CDC-C6FB-411B-87DA-2D14725BE3AB}" srcOrd="0" destOrd="0" parTransId="{DB2DC104-122C-4F83-9DC2-442D82143F90}" sibTransId="{23DB253C-95ED-4D7D-AEA7-82CE8A1F122F}"/>
    <dgm:cxn modelId="{983EC332-F11C-43A1-88F7-48644684E7BD}" type="presOf" srcId="{A273BAAA-E5E9-415C-9A07-919E7CF25664}" destId="{0E8F604F-AF1A-4371-B74B-2E2B274DF8F7}" srcOrd="0" destOrd="0" presId="urn:microsoft.com/office/officeart/2005/8/layout/hList1"/>
    <dgm:cxn modelId="{12E45E35-048A-4E22-BA26-877484915C77}" srcId="{B85EC214-3EA1-46DB-9134-810B708DBAD5}" destId="{DF3B81D8-B3EB-4AB9-9C45-D657007869F8}" srcOrd="2" destOrd="0" parTransId="{EC08C872-B287-44C8-B6CD-2D0E37B442DE}" sibTransId="{0FF72F76-C854-4AC4-9003-1988094F93FB}"/>
    <dgm:cxn modelId="{D93EF23D-FD0B-4466-953F-12617E903E96}" type="presOf" srcId="{45C0199E-5C5D-4A27-B3BD-8C58D24B8106}" destId="{850CB565-2A2D-4D5D-8F27-4E669F690C80}" srcOrd="0" destOrd="0" presId="urn:microsoft.com/office/officeart/2005/8/layout/hList1"/>
    <dgm:cxn modelId="{0E10CD5F-060B-49C7-8A48-107863C844F8}" srcId="{E93DF260-881A-4F1F-8086-262BDF74F5F5}" destId="{4224D98C-EB45-401C-9366-9FCC0927661F}" srcOrd="2" destOrd="0" parTransId="{E6858208-0286-46AE-ACBE-98133FC462AD}" sibTransId="{68CC6AD3-D72D-473F-BCC0-1583E09E5D4B}"/>
    <dgm:cxn modelId="{4A874149-9678-4D01-A3AB-E50172F8C321}" type="presOf" srcId="{4224D98C-EB45-401C-9366-9FCC0927661F}" destId="{727FA67F-6F2C-49CD-8C24-E6D8FDFC10F5}" srcOrd="0" destOrd="0" presId="urn:microsoft.com/office/officeart/2005/8/layout/hList1"/>
    <dgm:cxn modelId="{7AEDDD73-9060-4666-8857-A05E1B327597}" type="presOf" srcId="{B85EC214-3EA1-46DB-9134-810B708DBAD5}" destId="{B819C00F-6E88-49C6-ABBB-D339800D9C1E}" srcOrd="0" destOrd="0" presId="urn:microsoft.com/office/officeart/2005/8/layout/hList1"/>
    <dgm:cxn modelId="{72F75A74-E790-4DF6-9CD1-1CB4DEDF8A95}" srcId="{3E364CDC-C6FB-411B-87DA-2D14725BE3AB}" destId="{55587B78-067C-49FA-ABBD-B9673FFAEED7}" srcOrd="2" destOrd="0" parTransId="{4DA10631-6A3B-43B1-8302-43F11D63847F}" sibTransId="{FDA56E6C-809F-4E61-A518-38BB602CDB5B}"/>
    <dgm:cxn modelId="{E2E0AB7B-2B0C-45CB-8650-91198B5E3FB0}" type="presOf" srcId="{E93DF260-881A-4F1F-8086-262BDF74F5F5}" destId="{F4824758-036D-48FF-BEF4-9C5DA5A95958}" srcOrd="0" destOrd="0" presId="urn:microsoft.com/office/officeart/2005/8/layout/hList1"/>
    <dgm:cxn modelId="{E2756289-92B6-4358-97D8-E788CC0575FA}" type="presOf" srcId="{3E364CDC-C6FB-411B-87DA-2D14725BE3AB}" destId="{C1887D6B-1CA2-4086-936A-C567F6A25704}" srcOrd="0" destOrd="0" presId="urn:microsoft.com/office/officeart/2005/8/layout/hList1"/>
    <dgm:cxn modelId="{080E278E-1365-459C-B745-D5B1E8B0D911}" srcId="{4224D98C-EB45-401C-9366-9FCC0927661F}" destId="{52EECC25-BB2B-4935-8D4C-D28C78832CC6}" srcOrd="0" destOrd="0" parTransId="{8333E063-5C3F-4E19-963D-3EDDD00A2A5A}" sibTransId="{B8BFF53C-6279-48C2-8AEB-BCBF90D842AB}"/>
    <dgm:cxn modelId="{62ED8FB2-7900-4098-B422-97537D314E12}" srcId="{B85EC214-3EA1-46DB-9134-810B708DBAD5}" destId="{41AD9F50-11B3-487A-B8DF-0039674AFC6C}" srcOrd="1" destOrd="0" parTransId="{FAE8A675-6DFB-4C6B-BAAB-3FEC8128C6CC}" sibTransId="{519E8516-6D3B-44F6-8D50-E3D5DB712450}"/>
    <dgm:cxn modelId="{938B0DBF-DC81-4C5D-B956-34832B8091E9}" srcId="{3E364CDC-C6FB-411B-87DA-2D14725BE3AB}" destId="{2EB9A28C-953D-44BA-BE07-7B02E410B371}" srcOrd="1" destOrd="0" parTransId="{B0C379AD-B1B3-4A71-A612-A4926298882C}" sibTransId="{3CCED92F-8D91-4BF9-B5CF-C80AE297041F}"/>
    <dgm:cxn modelId="{7C5082C1-071F-41A4-BD49-2C67E31B0CA7}" srcId="{4224D98C-EB45-401C-9366-9FCC0927661F}" destId="{77F3C864-3F21-499F-BEB5-EE7BD8712B1C}" srcOrd="1" destOrd="0" parTransId="{29D55A91-D97D-446A-9EBD-B5E6E19A2C8B}" sibTransId="{64EE64D1-67C7-4DE2-9052-7C40DA22CD15}"/>
    <dgm:cxn modelId="{780EE9DD-8101-45B5-8690-2C46F9960F3C}" type="presOf" srcId="{DF3B81D8-B3EB-4AB9-9C45-D657007869F8}" destId="{850CB565-2A2D-4D5D-8F27-4E669F690C80}" srcOrd="0" destOrd="2" presId="urn:microsoft.com/office/officeart/2005/8/layout/hList1"/>
    <dgm:cxn modelId="{557AFDDE-D7FF-4512-83D5-079A642E651B}" type="presOf" srcId="{2EB9A28C-953D-44BA-BE07-7B02E410B371}" destId="{0E8F604F-AF1A-4371-B74B-2E2B274DF8F7}" srcOrd="0" destOrd="1" presId="urn:microsoft.com/office/officeart/2005/8/layout/hList1"/>
    <dgm:cxn modelId="{E33E23E2-7AB7-4E41-AC5C-ED2F71742891}" srcId="{3E364CDC-C6FB-411B-87DA-2D14725BE3AB}" destId="{A273BAAA-E5E9-415C-9A07-919E7CF25664}" srcOrd="0" destOrd="0" parTransId="{DBCB6AE1-5A6E-4426-B250-C41843C83055}" sibTransId="{EC57D123-4B17-466E-9BE6-255A86435721}"/>
    <dgm:cxn modelId="{3D0B68F6-1BBE-4BE9-B225-5825D93CD16C}" type="presOf" srcId="{77F3C864-3F21-499F-BEB5-EE7BD8712B1C}" destId="{43087767-CDFF-458D-A281-BFE6BA0E93B9}" srcOrd="0" destOrd="1" presId="urn:microsoft.com/office/officeart/2005/8/layout/hList1"/>
    <dgm:cxn modelId="{4A84AEF6-ABEA-4E7B-BEC9-4F2E5991D157}" type="presOf" srcId="{41AD9F50-11B3-487A-B8DF-0039674AFC6C}" destId="{850CB565-2A2D-4D5D-8F27-4E669F690C80}" srcOrd="0" destOrd="1" presId="urn:microsoft.com/office/officeart/2005/8/layout/hList1"/>
    <dgm:cxn modelId="{415C47FA-5656-4AFF-9166-0EDA32D14864}" srcId="{E93DF260-881A-4F1F-8086-262BDF74F5F5}" destId="{B85EC214-3EA1-46DB-9134-810B708DBAD5}" srcOrd="1" destOrd="0" parTransId="{BA0D45B6-7298-4FC3-B772-17DF52672E1A}" sibTransId="{E07E697C-BF11-43EB-9229-1EDDEBB0A070}"/>
    <dgm:cxn modelId="{854D6EF1-52BE-4ACA-8219-24C178FE618B}" type="presParOf" srcId="{F4824758-036D-48FF-BEF4-9C5DA5A95958}" destId="{E49663A3-4D41-407B-AA7C-E7F727EE17E9}" srcOrd="0" destOrd="0" presId="urn:microsoft.com/office/officeart/2005/8/layout/hList1"/>
    <dgm:cxn modelId="{D9C5E09C-7C0E-4876-A3D0-D4CBEAEEF99D}" type="presParOf" srcId="{E49663A3-4D41-407B-AA7C-E7F727EE17E9}" destId="{C1887D6B-1CA2-4086-936A-C567F6A25704}" srcOrd="0" destOrd="0" presId="urn:microsoft.com/office/officeart/2005/8/layout/hList1"/>
    <dgm:cxn modelId="{C9835F9A-BF6A-4F1D-B383-5A3B76460AB4}" type="presParOf" srcId="{E49663A3-4D41-407B-AA7C-E7F727EE17E9}" destId="{0E8F604F-AF1A-4371-B74B-2E2B274DF8F7}" srcOrd="1" destOrd="0" presId="urn:microsoft.com/office/officeart/2005/8/layout/hList1"/>
    <dgm:cxn modelId="{95B39050-43BB-4157-87BA-4437DB1AE1AC}" type="presParOf" srcId="{F4824758-036D-48FF-BEF4-9C5DA5A95958}" destId="{6C0B975D-994D-4808-840A-386482F37795}" srcOrd="1" destOrd="0" presId="urn:microsoft.com/office/officeart/2005/8/layout/hList1"/>
    <dgm:cxn modelId="{493B000D-7267-4B76-8217-CB4C50DD5607}" type="presParOf" srcId="{F4824758-036D-48FF-BEF4-9C5DA5A95958}" destId="{662ABD5A-951E-43CE-806B-0A08D861CE94}" srcOrd="2" destOrd="0" presId="urn:microsoft.com/office/officeart/2005/8/layout/hList1"/>
    <dgm:cxn modelId="{F907E112-7472-4E06-8833-FACBD1CC529C}" type="presParOf" srcId="{662ABD5A-951E-43CE-806B-0A08D861CE94}" destId="{B819C00F-6E88-49C6-ABBB-D339800D9C1E}" srcOrd="0" destOrd="0" presId="urn:microsoft.com/office/officeart/2005/8/layout/hList1"/>
    <dgm:cxn modelId="{37F7148F-9FE7-4D40-BB5D-F08C58B38481}" type="presParOf" srcId="{662ABD5A-951E-43CE-806B-0A08D861CE94}" destId="{850CB565-2A2D-4D5D-8F27-4E669F690C80}" srcOrd="1" destOrd="0" presId="urn:microsoft.com/office/officeart/2005/8/layout/hList1"/>
    <dgm:cxn modelId="{0B1FB3AF-469B-4FA7-87A6-1579BFAD65A1}" type="presParOf" srcId="{F4824758-036D-48FF-BEF4-9C5DA5A95958}" destId="{03370527-4320-4F65-8CC2-9A4884FE09DA}" srcOrd="3" destOrd="0" presId="urn:microsoft.com/office/officeart/2005/8/layout/hList1"/>
    <dgm:cxn modelId="{1FB46933-1983-4BDA-8263-10131592285E}" type="presParOf" srcId="{F4824758-036D-48FF-BEF4-9C5DA5A95958}" destId="{4B503099-27DE-4CAC-988D-2FC46D62DA89}" srcOrd="4" destOrd="0" presId="urn:microsoft.com/office/officeart/2005/8/layout/hList1"/>
    <dgm:cxn modelId="{6B44E4EF-8400-454F-B124-B6236A7C3EA0}" type="presParOf" srcId="{4B503099-27DE-4CAC-988D-2FC46D62DA89}" destId="{727FA67F-6F2C-49CD-8C24-E6D8FDFC10F5}" srcOrd="0" destOrd="0" presId="urn:microsoft.com/office/officeart/2005/8/layout/hList1"/>
    <dgm:cxn modelId="{9A90F784-E398-40F9-8BC2-8E68E75DF55E}" type="presParOf" srcId="{4B503099-27DE-4CAC-988D-2FC46D62DA89}" destId="{43087767-CDFF-458D-A281-BFE6BA0E93B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47D742-0385-4898-92C0-9A3CF3622C3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F6E764B-9C6D-4A9B-BA5A-35108D915B11}">
      <dgm:prSet/>
      <dgm:spPr/>
      <dgm:t>
        <a:bodyPr/>
        <a:lstStyle/>
        <a:p>
          <a:r>
            <a:rPr lang="en-US" b="0" i="0"/>
            <a:t>Is substance abuse during pregnancy or prenatal substance exposure considered child abuse or neglect under Iowa Law?</a:t>
          </a:r>
          <a:endParaRPr lang="en-US"/>
        </a:p>
      </dgm:t>
    </dgm:pt>
    <dgm:pt modelId="{82E6F46E-C43D-4722-96A0-C67D2A3C2770}" type="parTrans" cxnId="{02EF9079-A841-4D96-98DA-6DA72C9B1D87}">
      <dgm:prSet/>
      <dgm:spPr/>
      <dgm:t>
        <a:bodyPr/>
        <a:lstStyle/>
        <a:p>
          <a:endParaRPr lang="en-US"/>
        </a:p>
      </dgm:t>
    </dgm:pt>
    <dgm:pt modelId="{6278955C-5AEB-408E-956C-C18BEC0970BD}" type="sibTrans" cxnId="{02EF9079-A841-4D96-98DA-6DA72C9B1D87}">
      <dgm:prSet/>
      <dgm:spPr/>
      <dgm:t>
        <a:bodyPr/>
        <a:lstStyle/>
        <a:p>
          <a:endParaRPr lang="en-US"/>
        </a:p>
      </dgm:t>
    </dgm:pt>
    <dgm:pt modelId="{A0553082-308C-4863-9AB1-15A55F6F03AF}">
      <dgm:prSet/>
      <dgm:spPr/>
      <dgm:t>
        <a:bodyPr/>
        <a:lstStyle/>
        <a:p>
          <a:r>
            <a:rPr lang="en-US" b="0" i="0"/>
            <a:t>Yes, Iowa CODE Chapter 232, Section 68</a:t>
          </a:r>
          <a:endParaRPr lang="en-US"/>
        </a:p>
      </dgm:t>
    </dgm:pt>
    <dgm:pt modelId="{B0FB9699-99F3-4DB3-8996-449E118402D2}" type="parTrans" cxnId="{0C0251FA-0A19-4463-86EC-A6B003E82551}">
      <dgm:prSet/>
      <dgm:spPr/>
      <dgm:t>
        <a:bodyPr/>
        <a:lstStyle/>
        <a:p>
          <a:endParaRPr lang="en-US"/>
        </a:p>
      </dgm:t>
    </dgm:pt>
    <dgm:pt modelId="{DA7A66C0-8B3E-4429-8DB9-FF3CE21E269C}" type="sibTrans" cxnId="{0C0251FA-0A19-4463-86EC-A6B003E82551}">
      <dgm:prSet/>
      <dgm:spPr/>
      <dgm:t>
        <a:bodyPr/>
        <a:lstStyle/>
        <a:p>
          <a:endParaRPr lang="en-US"/>
        </a:p>
      </dgm:t>
    </dgm:pt>
    <dgm:pt modelId="{C57A48D4-A94D-42C0-92F8-41F20C21F101}">
      <dgm:prSet/>
      <dgm:spPr/>
      <dgm:t>
        <a:bodyPr/>
        <a:lstStyle/>
        <a:p>
          <a:r>
            <a:rPr lang="en-US" b="0" i="0"/>
            <a:t>"child abuse" or "abuse" means an illegal drug is present in a child's body as a direct and foreseeable consequence or the acts or omissions or the person responsible for care of the child</a:t>
          </a:r>
          <a:endParaRPr lang="en-US"/>
        </a:p>
      </dgm:t>
    </dgm:pt>
    <dgm:pt modelId="{2FD4F72A-4193-44DA-BE2D-2CA0FB36684D}" type="parTrans" cxnId="{A278A853-77DE-4667-9319-17A880A58931}">
      <dgm:prSet/>
      <dgm:spPr/>
      <dgm:t>
        <a:bodyPr/>
        <a:lstStyle/>
        <a:p>
          <a:endParaRPr lang="en-US"/>
        </a:p>
      </dgm:t>
    </dgm:pt>
    <dgm:pt modelId="{68087E22-A88F-4D26-ADAE-A03EFDFED97D}" type="sibTrans" cxnId="{A278A853-77DE-4667-9319-17A880A58931}">
      <dgm:prSet/>
      <dgm:spPr/>
      <dgm:t>
        <a:bodyPr/>
        <a:lstStyle/>
        <a:p>
          <a:endParaRPr lang="en-US"/>
        </a:p>
      </dgm:t>
    </dgm:pt>
    <dgm:pt modelId="{8496370C-72EF-4626-ABAA-C73FBEFA4378}">
      <dgm:prSet/>
      <dgm:spPr/>
      <dgm:t>
        <a:bodyPr/>
        <a:lstStyle/>
        <a:p>
          <a:pPr rtl="0"/>
          <a:r>
            <a:rPr lang="en-US" b="0" i="0"/>
            <a:t>However, substance abuse or use during pregnancy is</a:t>
          </a:r>
          <a:r>
            <a:rPr lang="en-US" b="0" i="0">
              <a:latin typeface="Century Gothic" panose="020B0502020202020204"/>
            </a:rPr>
            <a:t> NOT</a:t>
          </a:r>
          <a:r>
            <a:rPr lang="en-US" b="0" i="0"/>
            <a:t> considered a crime</a:t>
          </a:r>
          <a:endParaRPr lang="en-US"/>
        </a:p>
      </dgm:t>
    </dgm:pt>
    <dgm:pt modelId="{D02A25C6-8729-40C4-B7AD-3E1B5FC5874F}" type="parTrans" cxnId="{5840DA33-28D2-4B0A-B5AC-0BA63A1D82F7}">
      <dgm:prSet/>
      <dgm:spPr/>
      <dgm:t>
        <a:bodyPr/>
        <a:lstStyle/>
        <a:p>
          <a:endParaRPr lang="en-US"/>
        </a:p>
      </dgm:t>
    </dgm:pt>
    <dgm:pt modelId="{D72140B2-BA59-4D8D-B936-934CA305616E}" type="sibTrans" cxnId="{5840DA33-28D2-4B0A-B5AC-0BA63A1D82F7}">
      <dgm:prSet/>
      <dgm:spPr/>
      <dgm:t>
        <a:bodyPr/>
        <a:lstStyle/>
        <a:p>
          <a:endParaRPr lang="en-US"/>
        </a:p>
      </dgm:t>
    </dgm:pt>
    <dgm:pt modelId="{B0C394B2-AF17-4F44-B4A7-BD87F3940C9A}" type="pres">
      <dgm:prSet presAssocID="{6247D742-0385-4898-92C0-9A3CF3622C37}" presName="Name0" presStyleCnt="0">
        <dgm:presLayoutVars>
          <dgm:dir/>
          <dgm:animLvl val="lvl"/>
          <dgm:resizeHandles val="exact"/>
        </dgm:presLayoutVars>
      </dgm:prSet>
      <dgm:spPr/>
    </dgm:pt>
    <dgm:pt modelId="{5DB7ED82-67DF-4FA6-8946-2AE7699E47EA}" type="pres">
      <dgm:prSet presAssocID="{8496370C-72EF-4626-ABAA-C73FBEFA4378}" presName="boxAndChildren" presStyleCnt="0"/>
      <dgm:spPr/>
    </dgm:pt>
    <dgm:pt modelId="{FE02C012-9691-41D3-8439-FF6DB892E150}" type="pres">
      <dgm:prSet presAssocID="{8496370C-72EF-4626-ABAA-C73FBEFA4378}" presName="parentTextBox" presStyleLbl="node1" presStyleIdx="0" presStyleCnt="2"/>
      <dgm:spPr/>
    </dgm:pt>
    <dgm:pt modelId="{BF7FEBA4-8FC9-47D8-992B-76E99D312B38}" type="pres">
      <dgm:prSet presAssocID="{6278955C-5AEB-408E-956C-C18BEC0970BD}" presName="sp" presStyleCnt="0"/>
      <dgm:spPr/>
    </dgm:pt>
    <dgm:pt modelId="{FDD0E92C-AA7C-48FB-A3AB-78305BB2134C}" type="pres">
      <dgm:prSet presAssocID="{9F6E764B-9C6D-4A9B-BA5A-35108D915B11}" presName="arrowAndChildren" presStyleCnt="0"/>
      <dgm:spPr/>
    </dgm:pt>
    <dgm:pt modelId="{EF07258B-2A0E-4D84-8510-02BECF34F1C2}" type="pres">
      <dgm:prSet presAssocID="{9F6E764B-9C6D-4A9B-BA5A-35108D915B11}" presName="parentTextArrow" presStyleLbl="node1" presStyleIdx="0" presStyleCnt="2"/>
      <dgm:spPr/>
    </dgm:pt>
    <dgm:pt modelId="{00AC542D-2C19-4DC2-BF5F-1FC1D400596B}" type="pres">
      <dgm:prSet presAssocID="{9F6E764B-9C6D-4A9B-BA5A-35108D915B11}" presName="arrow" presStyleLbl="node1" presStyleIdx="1" presStyleCnt="2"/>
      <dgm:spPr/>
    </dgm:pt>
    <dgm:pt modelId="{E65A961A-D263-406B-9258-BEA15CD855C1}" type="pres">
      <dgm:prSet presAssocID="{9F6E764B-9C6D-4A9B-BA5A-35108D915B11}" presName="descendantArrow" presStyleCnt="0"/>
      <dgm:spPr/>
    </dgm:pt>
    <dgm:pt modelId="{82435113-CB42-4286-A274-90EF4C8CEBA1}" type="pres">
      <dgm:prSet presAssocID="{A0553082-308C-4863-9AB1-15A55F6F03AF}" presName="childTextArrow" presStyleLbl="fgAccFollowNode1" presStyleIdx="0" presStyleCnt="1">
        <dgm:presLayoutVars>
          <dgm:bulletEnabled val="1"/>
        </dgm:presLayoutVars>
      </dgm:prSet>
      <dgm:spPr/>
    </dgm:pt>
  </dgm:ptLst>
  <dgm:cxnLst>
    <dgm:cxn modelId="{28992611-D8B4-4398-B2ED-ACDB339C07FD}" type="presOf" srcId="{9F6E764B-9C6D-4A9B-BA5A-35108D915B11}" destId="{00AC542D-2C19-4DC2-BF5F-1FC1D400596B}" srcOrd="1" destOrd="0" presId="urn:microsoft.com/office/officeart/2005/8/layout/process4"/>
    <dgm:cxn modelId="{9E034C31-C057-4F04-89D5-757AA3EA1E52}" type="presOf" srcId="{C57A48D4-A94D-42C0-92F8-41F20C21F101}" destId="{82435113-CB42-4286-A274-90EF4C8CEBA1}" srcOrd="0" destOrd="1" presId="urn:microsoft.com/office/officeart/2005/8/layout/process4"/>
    <dgm:cxn modelId="{5840DA33-28D2-4B0A-B5AC-0BA63A1D82F7}" srcId="{6247D742-0385-4898-92C0-9A3CF3622C37}" destId="{8496370C-72EF-4626-ABAA-C73FBEFA4378}" srcOrd="1" destOrd="0" parTransId="{D02A25C6-8729-40C4-B7AD-3E1B5FC5874F}" sibTransId="{D72140B2-BA59-4D8D-B936-934CA305616E}"/>
    <dgm:cxn modelId="{A278A853-77DE-4667-9319-17A880A58931}" srcId="{A0553082-308C-4863-9AB1-15A55F6F03AF}" destId="{C57A48D4-A94D-42C0-92F8-41F20C21F101}" srcOrd="0" destOrd="0" parTransId="{2FD4F72A-4193-44DA-BE2D-2CA0FB36684D}" sibTransId="{68087E22-A88F-4D26-ADAE-A03EFDFED97D}"/>
    <dgm:cxn modelId="{EAAE1E79-90B7-4E7D-A540-98523E757DF3}" type="presOf" srcId="{8496370C-72EF-4626-ABAA-C73FBEFA4378}" destId="{FE02C012-9691-41D3-8439-FF6DB892E150}" srcOrd="0" destOrd="0" presId="urn:microsoft.com/office/officeart/2005/8/layout/process4"/>
    <dgm:cxn modelId="{02EF9079-A841-4D96-98DA-6DA72C9B1D87}" srcId="{6247D742-0385-4898-92C0-9A3CF3622C37}" destId="{9F6E764B-9C6D-4A9B-BA5A-35108D915B11}" srcOrd="0" destOrd="0" parTransId="{82E6F46E-C43D-4722-96A0-C67D2A3C2770}" sibTransId="{6278955C-5AEB-408E-956C-C18BEC0970BD}"/>
    <dgm:cxn modelId="{24050290-0899-4006-B4AC-E84C06F870AE}" type="presOf" srcId="{6247D742-0385-4898-92C0-9A3CF3622C37}" destId="{B0C394B2-AF17-4F44-B4A7-BD87F3940C9A}" srcOrd="0" destOrd="0" presId="urn:microsoft.com/office/officeart/2005/8/layout/process4"/>
    <dgm:cxn modelId="{8074A8D8-6E8A-4CAF-B0D7-169F8A1922C6}" type="presOf" srcId="{A0553082-308C-4863-9AB1-15A55F6F03AF}" destId="{82435113-CB42-4286-A274-90EF4C8CEBA1}" srcOrd="0" destOrd="0" presId="urn:microsoft.com/office/officeart/2005/8/layout/process4"/>
    <dgm:cxn modelId="{9F9184E4-2F5A-4867-824E-7070F2FE179A}" type="presOf" srcId="{9F6E764B-9C6D-4A9B-BA5A-35108D915B11}" destId="{EF07258B-2A0E-4D84-8510-02BECF34F1C2}" srcOrd="0" destOrd="0" presId="urn:microsoft.com/office/officeart/2005/8/layout/process4"/>
    <dgm:cxn modelId="{0C0251FA-0A19-4463-86EC-A6B003E82551}" srcId="{9F6E764B-9C6D-4A9B-BA5A-35108D915B11}" destId="{A0553082-308C-4863-9AB1-15A55F6F03AF}" srcOrd="0" destOrd="0" parTransId="{B0FB9699-99F3-4DB3-8996-449E118402D2}" sibTransId="{DA7A66C0-8B3E-4429-8DB9-FF3CE21E269C}"/>
    <dgm:cxn modelId="{C127AD20-0113-4A05-B3DF-F9F1E989C10B}" type="presParOf" srcId="{B0C394B2-AF17-4F44-B4A7-BD87F3940C9A}" destId="{5DB7ED82-67DF-4FA6-8946-2AE7699E47EA}" srcOrd="0" destOrd="0" presId="urn:microsoft.com/office/officeart/2005/8/layout/process4"/>
    <dgm:cxn modelId="{14E20435-4FAF-401E-86DE-E5698BA938AD}" type="presParOf" srcId="{5DB7ED82-67DF-4FA6-8946-2AE7699E47EA}" destId="{FE02C012-9691-41D3-8439-FF6DB892E150}" srcOrd="0" destOrd="0" presId="urn:microsoft.com/office/officeart/2005/8/layout/process4"/>
    <dgm:cxn modelId="{D6FCA665-D3C1-4BB5-A34B-A88E7D45EB9D}" type="presParOf" srcId="{B0C394B2-AF17-4F44-B4A7-BD87F3940C9A}" destId="{BF7FEBA4-8FC9-47D8-992B-76E99D312B38}" srcOrd="1" destOrd="0" presId="urn:microsoft.com/office/officeart/2005/8/layout/process4"/>
    <dgm:cxn modelId="{C2D70323-6DF9-4E24-9E8A-7E44FEE77D85}" type="presParOf" srcId="{B0C394B2-AF17-4F44-B4A7-BD87F3940C9A}" destId="{FDD0E92C-AA7C-48FB-A3AB-78305BB2134C}" srcOrd="2" destOrd="0" presId="urn:microsoft.com/office/officeart/2005/8/layout/process4"/>
    <dgm:cxn modelId="{B5096E5F-93E8-4510-A5A1-9AF4914D8010}" type="presParOf" srcId="{FDD0E92C-AA7C-48FB-A3AB-78305BB2134C}" destId="{EF07258B-2A0E-4D84-8510-02BECF34F1C2}" srcOrd="0" destOrd="0" presId="urn:microsoft.com/office/officeart/2005/8/layout/process4"/>
    <dgm:cxn modelId="{93649430-00E3-439B-B8F4-D5FAA105F37C}" type="presParOf" srcId="{FDD0E92C-AA7C-48FB-A3AB-78305BB2134C}" destId="{00AC542D-2C19-4DC2-BF5F-1FC1D400596B}" srcOrd="1" destOrd="0" presId="urn:microsoft.com/office/officeart/2005/8/layout/process4"/>
    <dgm:cxn modelId="{DDFB391D-BD14-45B9-AEC3-BA7647B56424}" type="presParOf" srcId="{FDD0E92C-AA7C-48FB-A3AB-78305BB2134C}" destId="{E65A961A-D263-406B-9258-BEA15CD855C1}" srcOrd="2" destOrd="0" presId="urn:microsoft.com/office/officeart/2005/8/layout/process4"/>
    <dgm:cxn modelId="{CAFA6E16-AB29-4614-AB95-EF9CCBCDD06F}" type="presParOf" srcId="{E65A961A-D263-406B-9258-BEA15CD855C1}" destId="{82435113-CB42-4286-A274-90EF4C8CEBA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E6DCE1-48FB-4084-9DA8-7946596B130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D18464D-0C16-4A95-809D-D1C181E380D8}">
      <dgm:prSet/>
      <dgm:spPr/>
      <dgm:t>
        <a:bodyPr/>
        <a:lstStyle/>
        <a:p>
          <a:r>
            <a:rPr lang="en-US"/>
            <a:t>60% infants exposed to opiates require pharmacologic therapy </a:t>
          </a:r>
        </a:p>
      </dgm:t>
    </dgm:pt>
    <dgm:pt modelId="{63154D86-0E6B-4314-8F2E-64D557FC482D}" type="parTrans" cxnId="{DC809151-5C72-48B3-9798-FDE5E55C75C4}">
      <dgm:prSet/>
      <dgm:spPr/>
      <dgm:t>
        <a:bodyPr/>
        <a:lstStyle/>
        <a:p>
          <a:endParaRPr lang="en-US"/>
        </a:p>
      </dgm:t>
    </dgm:pt>
    <dgm:pt modelId="{724C75AA-F9A5-408C-9BF5-E64341C4A582}" type="sibTrans" cxnId="{DC809151-5C72-48B3-9798-FDE5E55C75C4}">
      <dgm:prSet/>
      <dgm:spPr/>
      <dgm:t>
        <a:bodyPr/>
        <a:lstStyle/>
        <a:p>
          <a:endParaRPr lang="en-US"/>
        </a:p>
      </dgm:t>
    </dgm:pt>
    <dgm:pt modelId="{62ED821B-94AE-473F-B35D-3F26A56031F6}">
      <dgm:prSet/>
      <dgm:spPr/>
      <dgm:t>
        <a:bodyPr/>
        <a:lstStyle/>
        <a:p>
          <a:r>
            <a:rPr lang="en-US"/>
            <a:t>Morphine is the most commonly used primary agent</a:t>
          </a:r>
        </a:p>
      </dgm:t>
    </dgm:pt>
    <dgm:pt modelId="{D68B9E8A-6DFF-4E52-96C8-0B394E0D8FD7}" type="parTrans" cxnId="{6AE81960-495D-4155-8075-3BC7462439FA}">
      <dgm:prSet/>
      <dgm:spPr/>
      <dgm:t>
        <a:bodyPr/>
        <a:lstStyle/>
        <a:p>
          <a:endParaRPr lang="en-US"/>
        </a:p>
      </dgm:t>
    </dgm:pt>
    <dgm:pt modelId="{B4398E91-3D9A-4121-A70F-9E234941A1A4}" type="sibTrans" cxnId="{6AE81960-495D-4155-8075-3BC7462439FA}">
      <dgm:prSet/>
      <dgm:spPr/>
      <dgm:t>
        <a:bodyPr/>
        <a:lstStyle/>
        <a:p>
          <a:endParaRPr lang="en-US"/>
        </a:p>
      </dgm:t>
    </dgm:pt>
    <dgm:pt modelId="{66ACC277-9AE3-4974-A310-16AAE12A498D}">
      <dgm:prSet/>
      <dgm:spPr/>
      <dgm:t>
        <a:bodyPr/>
        <a:lstStyle/>
        <a:p>
          <a:r>
            <a:rPr lang="en-US"/>
            <a:t>Short half life</a:t>
          </a:r>
        </a:p>
      </dgm:t>
    </dgm:pt>
    <dgm:pt modelId="{A3BD3787-DA9D-425B-BB5A-2EC434C6F25B}" type="parTrans" cxnId="{98670C5D-8E95-4991-81CD-5244F10E8B10}">
      <dgm:prSet/>
      <dgm:spPr/>
      <dgm:t>
        <a:bodyPr/>
        <a:lstStyle/>
        <a:p>
          <a:endParaRPr lang="en-US"/>
        </a:p>
      </dgm:t>
    </dgm:pt>
    <dgm:pt modelId="{4DFB1796-46E7-4571-9D1F-E9BD7E310B60}" type="sibTrans" cxnId="{98670C5D-8E95-4991-81CD-5244F10E8B10}">
      <dgm:prSet/>
      <dgm:spPr/>
      <dgm:t>
        <a:bodyPr/>
        <a:lstStyle/>
        <a:p>
          <a:endParaRPr lang="en-US"/>
        </a:p>
      </dgm:t>
    </dgm:pt>
    <dgm:pt modelId="{ECF42C82-5480-446A-81FB-7B4B1A5CDB8C}">
      <dgm:prSet/>
      <dgm:spPr/>
      <dgm:t>
        <a:bodyPr/>
        <a:lstStyle/>
        <a:p>
          <a:r>
            <a:rPr lang="en-US"/>
            <a:t>More frequent dosing tailored to symptoms</a:t>
          </a:r>
        </a:p>
      </dgm:t>
    </dgm:pt>
    <dgm:pt modelId="{05D2432B-7087-40DF-87EF-56FDFB191DAC}" type="parTrans" cxnId="{E0EEFB2D-793F-4906-916D-B8C9741D6A17}">
      <dgm:prSet/>
      <dgm:spPr/>
      <dgm:t>
        <a:bodyPr/>
        <a:lstStyle/>
        <a:p>
          <a:endParaRPr lang="en-US"/>
        </a:p>
      </dgm:t>
    </dgm:pt>
    <dgm:pt modelId="{36F63C8A-C838-4FFE-ACA6-7AC7F2F5E7E2}" type="sibTrans" cxnId="{E0EEFB2D-793F-4906-916D-B8C9741D6A17}">
      <dgm:prSet/>
      <dgm:spPr/>
      <dgm:t>
        <a:bodyPr/>
        <a:lstStyle/>
        <a:p>
          <a:endParaRPr lang="en-US"/>
        </a:p>
      </dgm:t>
    </dgm:pt>
    <dgm:pt modelId="{5A0C263C-51A8-4D78-857F-9B55682C36B9}">
      <dgm:prSet/>
      <dgm:spPr/>
      <dgm:t>
        <a:bodyPr/>
        <a:lstStyle/>
        <a:p>
          <a:r>
            <a:rPr lang="en-US"/>
            <a:t>Longer length of treatment compared to morphine</a:t>
          </a:r>
        </a:p>
      </dgm:t>
    </dgm:pt>
    <dgm:pt modelId="{680116CA-5C5C-49C3-A1F4-4E3C8D70426F}" type="parTrans" cxnId="{F0E50CDC-A8F3-410D-B330-33A160A16576}">
      <dgm:prSet/>
      <dgm:spPr/>
      <dgm:t>
        <a:bodyPr/>
        <a:lstStyle/>
        <a:p>
          <a:endParaRPr lang="en-US"/>
        </a:p>
      </dgm:t>
    </dgm:pt>
    <dgm:pt modelId="{D8BA7977-1315-48D7-A7AD-D8C1DCA96752}" type="sibTrans" cxnId="{F0E50CDC-A8F3-410D-B330-33A160A16576}">
      <dgm:prSet/>
      <dgm:spPr/>
      <dgm:t>
        <a:bodyPr/>
        <a:lstStyle/>
        <a:p>
          <a:endParaRPr lang="en-US"/>
        </a:p>
      </dgm:t>
    </dgm:pt>
    <dgm:pt modelId="{5CC8BECF-F9A8-4DBD-9F6E-A5282822D803}">
      <dgm:prSet/>
      <dgm:spPr/>
      <dgm:t>
        <a:bodyPr/>
        <a:lstStyle/>
        <a:p>
          <a:r>
            <a:rPr lang="en-US"/>
            <a:t>Methadone shows improved short-term NOWS outcomes compared to morphine</a:t>
          </a:r>
        </a:p>
      </dgm:t>
    </dgm:pt>
    <dgm:pt modelId="{BE256B03-0405-4F1C-8512-69B58DE365AF}" type="parTrans" cxnId="{2FA7FC86-FB22-44DD-A382-0F14243FD15B}">
      <dgm:prSet/>
      <dgm:spPr/>
      <dgm:t>
        <a:bodyPr/>
        <a:lstStyle/>
        <a:p>
          <a:endParaRPr lang="en-US"/>
        </a:p>
      </dgm:t>
    </dgm:pt>
    <dgm:pt modelId="{D1955956-A380-4CB9-A9EA-A68158B8F743}" type="sibTrans" cxnId="{2FA7FC86-FB22-44DD-A382-0F14243FD15B}">
      <dgm:prSet/>
      <dgm:spPr/>
      <dgm:t>
        <a:bodyPr/>
        <a:lstStyle/>
        <a:p>
          <a:endParaRPr lang="en-US"/>
        </a:p>
      </dgm:t>
    </dgm:pt>
    <dgm:pt modelId="{0051B1E9-58A0-4206-B53E-5BB9CE728D17}">
      <dgm:prSet/>
      <dgm:spPr/>
      <dgm:t>
        <a:bodyPr/>
        <a:lstStyle/>
        <a:p>
          <a:r>
            <a:rPr lang="en-US"/>
            <a:t>Longer half life so cannot be used for symptomatic dosing</a:t>
          </a:r>
        </a:p>
      </dgm:t>
    </dgm:pt>
    <dgm:pt modelId="{89AA7649-543E-49D5-B84A-7FE092F7D2D2}" type="parTrans" cxnId="{310F3AEE-EDDA-46B7-94E0-A18CDBB002A8}">
      <dgm:prSet/>
      <dgm:spPr/>
      <dgm:t>
        <a:bodyPr/>
        <a:lstStyle/>
        <a:p>
          <a:endParaRPr lang="en-US"/>
        </a:p>
      </dgm:t>
    </dgm:pt>
    <dgm:pt modelId="{181F853C-4668-49A6-9996-E0FD8AAEF1DF}" type="sibTrans" cxnId="{310F3AEE-EDDA-46B7-94E0-A18CDBB002A8}">
      <dgm:prSet/>
      <dgm:spPr/>
      <dgm:t>
        <a:bodyPr/>
        <a:lstStyle/>
        <a:p>
          <a:endParaRPr lang="en-US"/>
        </a:p>
      </dgm:t>
    </dgm:pt>
    <dgm:pt modelId="{87E7494B-05B5-4D22-AB88-3492A8FBF0BF}">
      <dgm:prSet/>
      <dgm:spPr/>
      <dgm:t>
        <a:bodyPr/>
        <a:lstStyle/>
        <a:p>
          <a:r>
            <a:rPr lang="en-US"/>
            <a:t>Shorter length of stay</a:t>
          </a:r>
        </a:p>
      </dgm:t>
    </dgm:pt>
    <dgm:pt modelId="{30677A11-6AA2-4B0F-9166-BE5EF36614BD}" type="parTrans" cxnId="{53209CB8-5CD9-4A5A-8078-06FB8BC498E6}">
      <dgm:prSet/>
      <dgm:spPr/>
      <dgm:t>
        <a:bodyPr/>
        <a:lstStyle/>
        <a:p>
          <a:endParaRPr lang="en-US"/>
        </a:p>
      </dgm:t>
    </dgm:pt>
    <dgm:pt modelId="{1CD9A2AF-84E9-4D81-9E58-DF74F73AFCBD}" type="sibTrans" cxnId="{53209CB8-5CD9-4A5A-8078-06FB8BC498E6}">
      <dgm:prSet/>
      <dgm:spPr/>
      <dgm:t>
        <a:bodyPr/>
        <a:lstStyle/>
        <a:p>
          <a:endParaRPr lang="en-US"/>
        </a:p>
      </dgm:t>
    </dgm:pt>
    <dgm:pt modelId="{86D79502-ADB7-4891-8BA8-AF0030FE50D2}">
      <dgm:prSet/>
      <dgm:spPr/>
      <dgm:t>
        <a:bodyPr/>
        <a:lstStyle/>
        <a:p>
          <a:r>
            <a:rPr lang="en-US"/>
            <a:t>Shorter duration of treatment</a:t>
          </a:r>
        </a:p>
      </dgm:t>
    </dgm:pt>
    <dgm:pt modelId="{C22B72FF-78CA-4BB1-9CE6-53A6D78A407A}" type="parTrans" cxnId="{5AB77329-305C-444C-93EC-6D1FC856DB39}">
      <dgm:prSet/>
      <dgm:spPr/>
      <dgm:t>
        <a:bodyPr/>
        <a:lstStyle/>
        <a:p>
          <a:endParaRPr lang="en-US"/>
        </a:p>
      </dgm:t>
    </dgm:pt>
    <dgm:pt modelId="{3F1FFC3B-A97B-4EFF-81C8-9A573049ADC7}" type="sibTrans" cxnId="{5AB77329-305C-444C-93EC-6D1FC856DB39}">
      <dgm:prSet/>
      <dgm:spPr/>
      <dgm:t>
        <a:bodyPr/>
        <a:lstStyle/>
        <a:p>
          <a:endParaRPr lang="en-US"/>
        </a:p>
      </dgm:t>
    </dgm:pt>
    <dgm:pt modelId="{9029EE78-BDF5-4FDE-9440-5F2B5403993C}" type="pres">
      <dgm:prSet presAssocID="{F5E6DCE1-48FB-4084-9DA8-7946596B130C}" presName="linear" presStyleCnt="0">
        <dgm:presLayoutVars>
          <dgm:dir/>
          <dgm:animLvl val="lvl"/>
          <dgm:resizeHandles val="exact"/>
        </dgm:presLayoutVars>
      </dgm:prSet>
      <dgm:spPr/>
    </dgm:pt>
    <dgm:pt modelId="{6A7A9E33-394D-416D-AF14-F35E851D4485}" type="pres">
      <dgm:prSet presAssocID="{DD18464D-0C16-4A95-809D-D1C181E380D8}" presName="parentLin" presStyleCnt="0"/>
      <dgm:spPr/>
    </dgm:pt>
    <dgm:pt modelId="{688F3E28-CA46-47C8-96E9-5435ED92EFC4}" type="pres">
      <dgm:prSet presAssocID="{DD18464D-0C16-4A95-809D-D1C181E380D8}" presName="parentLeftMargin" presStyleLbl="node1" presStyleIdx="0" presStyleCnt="3"/>
      <dgm:spPr/>
    </dgm:pt>
    <dgm:pt modelId="{3310D331-F3BE-4D7F-AF3E-16EE9EED6337}" type="pres">
      <dgm:prSet presAssocID="{DD18464D-0C16-4A95-809D-D1C181E380D8}" presName="parentText" presStyleLbl="node1" presStyleIdx="0" presStyleCnt="3">
        <dgm:presLayoutVars>
          <dgm:chMax val="0"/>
          <dgm:bulletEnabled val="1"/>
        </dgm:presLayoutVars>
      </dgm:prSet>
      <dgm:spPr/>
    </dgm:pt>
    <dgm:pt modelId="{6169D6A9-067A-449D-8F67-6708FD949E05}" type="pres">
      <dgm:prSet presAssocID="{DD18464D-0C16-4A95-809D-D1C181E380D8}" presName="negativeSpace" presStyleCnt="0"/>
      <dgm:spPr/>
    </dgm:pt>
    <dgm:pt modelId="{A2527CB1-D4DC-4DA1-B00D-C7ED3CE43D52}" type="pres">
      <dgm:prSet presAssocID="{DD18464D-0C16-4A95-809D-D1C181E380D8}" presName="childText" presStyleLbl="conFgAcc1" presStyleIdx="0" presStyleCnt="3">
        <dgm:presLayoutVars>
          <dgm:bulletEnabled val="1"/>
        </dgm:presLayoutVars>
      </dgm:prSet>
      <dgm:spPr/>
    </dgm:pt>
    <dgm:pt modelId="{A70C9AFE-5BFF-4E2F-9FA8-FF3784640A11}" type="pres">
      <dgm:prSet presAssocID="{724C75AA-F9A5-408C-9BF5-E64341C4A582}" presName="spaceBetweenRectangles" presStyleCnt="0"/>
      <dgm:spPr/>
    </dgm:pt>
    <dgm:pt modelId="{7803007B-A58B-4B3C-BEBC-84FE6F28185E}" type="pres">
      <dgm:prSet presAssocID="{62ED821B-94AE-473F-B35D-3F26A56031F6}" presName="parentLin" presStyleCnt="0"/>
      <dgm:spPr/>
    </dgm:pt>
    <dgm:pt modelId="{8305F307-92F9-4674-8A27-D04A0E81F863}" type="pres">
      <dgm:prSet presAssocID="{62ED821B-94AE-473F-B35D-3F26A56031F6}" presName="parentLeftMargin" presStyleLbl="node1" presStyleIdx="0" presStyleCnt="3"/>
      <dgm:spPr/>
    </dgm:pt>
    <dgm:pt modelId="{FF5A26A0-50FF-45BE-A573-94704CDA27B5}" type="pres">
      <dgm:prSet presAssocID="{62ED821B-94AE-473F-B35D-3F26A56031F6}" presName="parentText" presStyleLbl="node1" presStyleIdx="1" presStyleCnt="3">
        <dgm:presLayoutVars>
          <dgm:chMax val="0"/>
          <dgm:bulletEnabled val="1"/>
        </dgm:presLayoutVars>
      </dgm:prSet>
      <dgm:spPr/>
    </dgm:pt>
    <dgm:pt modelId="{6851B95F-9A53-4D46-BF52-6B13D0CAFD1F}" type="pres">
      <dgm:prSet presAssocID="{62ED821B-94AE-473F-B35D-3F26A56031F6}" presName="negativeSpace" presStyleCnt="0"/>
      <dgm:spPr/>
    </dgm:pt>
    <dgm:pt modelId="{621D281C-0821-4C31-A269-397ECEBD9978}" type="pres">
      <dgm:prSet presAssocID="{62ED821B-94AE-473F-B35D-3F26A56031F6}" presName="childText" presStyleLbl="conFgAcc1" presStyleIdx="1" presStyleCnt="3">
        <dgm:presLayoutVars>
          <dgm:bulletEnabled val="1"/>
        </dgm:presLayoutVars>
      </dgm:prSet>
      <dgm:spPr/>
    </dgm:pt>
    <dgm:pt modelId="{761877B2-01B9-49A0-ACD9-AFED5F1E744C}" type="pres">
      <dgm:prSet presAssocID="{B4398E91-3D9A-4121-A70F-9E234941A1A4}" presName="spaceBetweenRectangles" presStyleCnt="0"/>
      <dgm:spPr/>
    </dgm:pt>
    <dgm:pt modelId="{59C26B5B-E49E-4F7C-BE1F-C14E1C8D5D58}" type="pres">
      <dgm:prSet presAssocID="{5CC8BECF-F9A8-4DBD-9F6E-A5282822D803}" presName="parentLin" presStyleCnt="0"/>
      <dgm:spPr/>
    </dgm:pt>
    <dgm:pt modelId="{13DF21C1-19E9-48F6-AA46-52407D792E7B}" type="pres">
      <dgm:prSet presAssocID="{5CC8BECF-F9A8-4DBD-9F6E-A5282822D803}" presName="parentLeftMargin" presStyleLbl="node1" presStyleIdx="1" presStyleCnt="3"/>
      <dgm:spPr/>
    </dgm:pt>
    <dgm:pt modelId="{723EB793-D56F-4D4F-84D5-55A1B08B5F10}" type="pres">
      <dgm:prSet presAssocID="{5CC8BECF-F9A8-4DBD-9F6E-A5282822D803}" presName="parentText" presStyleLbl="node1" presStyleIdx="2" presStyleCnt="3">
        <dgm:presLayoutVars>
          <dgm:chMax val="0"/>
          <dgm:bulletEnabled val="1"/>
        </dgm:presLayoutVars>
      </dgm:prSet>
      <dgm:spPr/>
    </dgm:pt>
    <dgm:pt modelId="{133E4B3A-CBC0-42F2-B179-0F807EE3E43B}" type="pres">
      <dgm:prSet presAssocID="{5CC8BECF-F9A8-4DBD-9F6E-A5282822D803}" presName="negativeSpace" presStyleCnt="0"/>
      <dgm:spPr/>
    </dgm:pt>
    <dgm:pt modelId="{99A5BE5D-D355-4B96-9F87-76F2D6422947}" type="pres">
      <dgm:prSet presAssocID="{5CC8BECF-F9A8-4DBD-9F6E-A5282822D803}" presName="childText" presStyleLbl="conFgAcc1" presStyleIdx="2" presStyleCnt="3">
        <dgm:presLayoutVars>
          <dgm:bulletEnabled val="1"/>
        </dgm:presLayoutVars>
      </dgm:prSet>
      <dgm:spPr/>
    </dgm:pt>
  </dgm:ptLst>
  <dgm:cxnLst>
    <dgm:cxn modelId="{DEF7D107-3554-4B53-8F23-8EF1046D2DBB}" type="presOf" srcId="{0051B1E9-58A0-4206-B53E-5BB9CE728D17}" destId="{99A5BE5D-D355-4B96-9F87-76F2D6422947}" srcOrd="0" destOrd="0" presId="urn:microsoft.com/office/officeart/2005/8/layout/list1"/>
    <dgm:cxn modelId="{F19ED313-3D0F-41BA-A7DE-C813590BAAC7}" type="presOf" srcId="{5A0C263C-51A8-4D78-857F-9B55682C36B9}" destId="{621D281C-0821-4C31-A269-397ECEBD9978}" srcOrd="0" destOrd="2" presId="urn:microsoft.com/office/officeart/2005/8/layout/list1"/>
    <dgm:cxn modelId="{9330A020-6A09-4FA1-B0A4-5D401FE1BDB2}" type="presOf" srcId="{5CC8BECF-F9A8-4DBD-9F6E-A5282822D803}" destId="{13DF21C1-19E9-48F6-AA46-52407D792E7B}" srcOrd="0" destOrd="0" presId="urn:microsoft.com/office/officeart/2005/8/layout/list1"/>
    <dgm:cxn modelId="{9D6F4D29-D688-473F-94C4-CDC73DC2A254}" type="presOf" srcId="{86D79502-ADB7-4891-8BA8-AF0030FE50D2}" destId="{99A5BE5D-D355-4B96-9F87-76F2D6422947}" srcOrd="0" destOrd="2" presId="urn:microsoft.com/office/officeart/2005/8/layout/list1"/>
    <dgm:cxn modelId="{5AB77329-305C-444C-93EC-6D1FC856DB39}" srcId="{5CC8BECF-F9A8-4DBD-9F6E-A5282822D803}" destId="{86D79502-ADB7-4891-8BA8-AF0030FE50D2}" srcOrd="2" destOrd="0" parTransId="{C22B72FF-78CA-4BB1-9CE6-53A6D78A407A}" sibTransId="{3F1FFC3B-A97B-4EFF-81C8-9A573049ADC7}"/>
    <dgm:cxn modelId="{E0EEFB2D-793F-4906-916D-B8C9741D6A17}" srcId="{62ED821B-94AE-473F-B35D-3F26A56031F6}" destId="{ECF42C82-5480-446A-81FB-7B4B1A5CDB8C}" srcOrd="1" destOrd="0" parTransId="{05D2432B-7087-40DF-87EF-56FDFB191DAC}" sibTransId="{36F63C8A-C838-4FFE-ACA6-7AC7F2F5E7E2}"/>
    <dgm:cxn modelId="{98670C5D-8E95-4991-81CD-5244F10E8B10}" srcId="{62ED821B-94AE-473F-B35D-3F26A56031F6}" destId="{66ACC277-9AE3-4974-A310-16AAE12A498D}" srcOrd="0" destOrd="0" parTransId="{A3BD3787-DA9D-425B-BB5A-2EC434C6F25B}" sibTransId="{4DFB1796-46E7-4571-9D1F-E9BD7E310B60}"/>
    <dgm:cxn modelId="{49FF475D-AE4A-4FE4-8302-947765773A02}" type="presOf" srcId="{66ACC277-9AE3-4974-A310-16AAE12A498D}" destId="{621D281C-0821-4C31-A269-397ECEBD9978}" srcOrd="0" destOrd="0" presId="urn:microsoft.com/office/officeart/2005/8/layout/list1"/>
    <dgm:cxn modelId="{6AE81960-495D-4155-8075-3BC7462439FA}" srcId="{F5E6DCE1-48FB-4084-9DA8-7946596B130C}" destId="{62ED821B-94AE-473F-B35D-3F26A56031F6}" srcOrd="1" destOrd="0" parTransId="{D68B9E8A-6DFF-4E52-96C8-0B394E0D8FD7}" sibTransId="{B4398E91-3D9A-4121-A70F-9E234941A1A4}"/>
    <dgm:cxn modelId="{DC809151-5C72-48B3-9798-FDE5E55C75C4}" srcId="{F5E6DCE1-48FB-4084-9DA8-7946596B130C}" destId="{DD18464D-0C16-4A95-809D-D1C181E380D8}" srcOrd="0" destOrd="0" parTransId="{63154D86-0E6B-4314-8F2E-64D557FC482D}" sibTransId="{724C75AA-F9A5-408C-9BF5-E64341C4A582}"/>
    <dgm:cxn modelId="{9188AB86-B6EE-495E-91C5-A3B5C548CF9E}" type="presOf" srcId="{ECF42C82-5480-446A-81FB-7B4B1A5CDB8C}" destId="{621D281C-0821-4C31-A269-397ECEBD9978}" srcOrd="0" destOrd="1" presId="urn:microsoft.com/office/officeart/2005/8/layout/list1"/>
    <dgm:cxn modelId="{2FA7FC86-FB22-44DD-A382-0F14243FD15B}" srcId="{F5E6DCE1-48FB-4084-9DA8-7946596B130C}" destId="{5CC8BECF-F9A8-4DBD-9F6E-A5282822D803}" srcOrd="2" destOrd="0" parTransId="{BE256B03-0405-4F1C-8512-69B58DE365AF}" sibTransId="{D1955956-A380-4CB9-A9EA-A68158B8F743}"/>
    <dgm:cxn modelId="{68503187-F22E-48E0-BF0E-E1F35FADB727}" type="presOf" srcId="{87E7494B-05B5-4D22-AB88-3492A8FBF0BF}" destId="{99A5BE5D-D355-4B96-9F87-76F2D6422947}" srcOrd="0" destOrd="1" presId="urn:microsoft.com/office/officeart/2005/8/layout/list1"/>
    <dgm:cxn modelId="{C890DE8F-91FD-475A-9428-FC7D9EE4889E}" type="presOf" srcId="{DD18464D-0C16-4A95-809D-D1C181E380D8}" destId="{688F3E28-CA46-47C8-96E9-5435ED92EFC4}" srcOrd="0" destOrd="0" presId="urn:microsoft.com/office/officeart/2005/8/layout/list1"/>
    <dgm:cxn modelId="{53209CB8-5CD9-4A5A-8078-06FB8BC498E6}" srcId="{5CC8BECF-F9A8-4DBD-9F6E-A5282822D803}" destId="{87E7494B-05B5-4D22-AB88-3492A8FBF0BF}" srcOrd="1" destOrd="0" parTransId="{30677A11-6AA2-4B0F-9166-BE5EF36614BD}" sibTransId="{1CD9A2AF-84E9-4D81-9E58-DF74F73AFCBD}"/>
    <dgm:cxn modelId="{C322ADCA-3106-46F0-9721-99A9F3B5D2E6}" type="presOf" srcId="{62ED821B-94AE-473F-B35D-3F26A56031F6}" destId="{FF5A26A0-50FF-45BE-A573-94704CDA27B5}" srcOrd="1" destOrd="0" presId="urn:microsoft.com/office/officeart/2005/8/layout/list1"/>
    <dgm:cxn modelId="{F0E50CDC-A8F3-410D-B330-33A160A16576}" srcId="{62ED821B-94AE-473F-B35D-3F26A56031F6}" destId="{5A0C263C-51A8-4D78-857F-9B55682C36B9}" srcOrd="2" destOrd="0" parTransId="{680116CA-5C5C-49C3-A1F4-4E3C8D70426F}" sibTransId="{D8BA7977-1315-48D7-A7AD-D8C1DCA96752}"/>
    <dgm:cxn modelId="{2DD3B5DD-0894-449C-A750-62D3769410DC}" type="presOf" srcId="{62ED821B-94AE-473F-B35D-3F26A56031F6}" destId="{8305F307-92F9-4674-8A27-D04A0E81F863}" srcOrd="0" destOrd="0" presId="urn:microsoft.com/office/officeart/2005/8/layout/list1"/>
    <dgm:cxn modelId="{8919B6EC-B6B2-4D62-B9E2-1BF8DC0CCE7D}" type="presOf" srcId="{F5E6DCE1-48FB-4084-9DA8-7946596B130C}" destId="{9029EE78-BDF5-4FDE-9440-5F2B5403993C}" srcOrd="0" destOrd="0" presId="urn:microsoft.com/office/officeart/2005/8/layout/list1"/>
    <dgm:cxn modelId="{310F3AEE-EDDA-46B7-94E0-A18CDBB002A8}" srcId="{5CC8BECF-F9A8-4DBD-9F6E-A5282822D803}" destId="{0051B1E9-58A0-4206-B53E-5BB9CE728D17}" srcOrd="0" destOrd="0" parTransId="{89AA7649-543E-49D5-B84A-7FE092F7D2D2}" sibTransId="{181F853C-4668-49A6-9996-E0FD8AAEF1DF}"/>
    <dgm:cxn modelId="{DEDE62F6-D62A-4C22-AF86-E68E35D479AE}" type="presOf" srcId="{5CC8BECF-F9A8-4DBD-9F6E-A5282822D803}" destId="{723EB793-D56F-4D4F-84D5-55A1B08B5F10}" srcOrd="1" destOrd="0" presId="urn:microsoft.com/office/officeart/2005/8/layout/list1"/>
    <dgm:cxn modelId="{562F6AFA-8AB6-4591-9B9D-FF167A10B887}" type="presOf" srcId="{DD18464D-0C16-4A95-809D-D1C181E380D8}" destId="{3310D331-F3BE-4D7F-AF3E-16EE9EED6337}" srcOrd="1" destOrd="0" presId="urn:microsoft.com/office/officeart/2005/8/layout/list1"/>
    <dgm:cxn modelId="{1AD7735B-C43D-4796-B088-3DE071CE7A30}" type="presParOf" srcId="{9029EE78-BDF5-4FDE-9440-5F2B5403993C}" destId="{6A7A9E33-394D-416D-AF14-F35E851D4485}" srcOrd="0" destOrd="0" presId="urn:microsoft.com/office/officeart/2005/8/layout/list1"/>
    <dgm:cxn modelId="{BF6404C6-7DEB-428F-B59E-1D1A6942629C}" type="presParOf" srcId="{6A7A9E33-394D-416D-AF14-F35E851D4485}" destId="{688F3E28-CA46-47C8-96E9-5435ED92EFC4}" srcOrd="0" destOrd="0" presId="urn:microsoft.com/office/officeart/2005/8/layout/list1"/>
    <dgm:cxn modelId="{ABE51AB3-E57A-4507-8EEE-9758928602A0}" type="presParOf" srcId="{6A7A9E33-394D-416D-AF14-F35E851D4485}" destId="{3310D331-F3BE-4D7F-AF3E-16EE9EED6337}" srcOrd="1" destOrd="0" presId="urn:microsoft.com/office/officeart/2005/8/layout/list1"/>
    <dgm:cxn modelId="{D6F36262-D6D9-42FA-8405-6E6C46CEE1D3}" type="presParOf" srcId="{9029EE78-BDF5-4FDE-9440-5F2B5403993C}" destId="{6169D6A9-067A-449D-8F67-6708FD949E05}" srcOrd="1" destOrd="0" presId="urn:microsoft.com/office/officeart/2005/8/layout/list1"/>
    <dgm:cxn modelId="{A8FA0EFD-63DC-4AC2-9FF6-1E428C5FEC6F}" type="presParOf" srcId="{9029EE78-BDF5-4FDE-9440-5F2B5403993C}" destId="{A2527CB1-D4DC-4DA1-B00D-C7ED3CE43D52}" srcOrd="2" destOrd="0" presId="urn:microsoft.com/office/officeart/2005/8/layout/list1"/>
    <dgm:cxn modelId="{9F15CD2E-958D-402A-A24B-4610943A2CB3}" type="presParOf" srcId="{9029EE78-BDF5-4FDE-9440-5F2B5403993C}" destId="{A70C9AFE-5BFF-4E2F-9FA8-FF3784640A11}" srcOrd="3" destOrd="0" presId="urn:microsoft.com/office/officeart/2005/8/layout/list1"/>
    <dgm:cxn modelId="{4F148D95-F99D-40D9-93F5-89565B505F4A}" type="presParOf" srcId="{9029EE78-BDF5-4FDE-9440-5F2B5403993C}" destId="{7803007B-A58B-4B3C-BEBC-84FE6F28185E}" srcOrd="4" destOrd="0" presId="urn:microsoft.com/office/officeart/2005/8/layout/list1"/>
    <dgm:cxn modelId="{FEAD0FED-1781-49E8-8C56-AA8A04F41979}" type="presParOf" srcId="{7803007B-A58B-4B3C-BEBC-84FE6F28185E}" destId="{8305F307-92F9-4674-8A27-D04A0E81F863}" srcOrd="0" destOrd="0" presId="urn:microsoft.com/office/officeart/2005/8/layout/list1"/>
    <dgm:cxn modelId="{48B1737A-F82E-4044-802D-83862F00F193}" type="presParOf" srcId="{7803007B-A58B-4B3C-BEBC-84FE6F28185E}" destId="{FF5A26A0-50FF-45BE-A573-94704CDA27B5}" srcOrd="1" destOrd="0" presId="urn:microsoft.com/office/officeart/2005/8/layout/list1"/>
    <dgm:cxn modelId="{C5F8A1B7-D6B5-42FD-9192-F5FC7E0FFF62}" type="presParOf" srcId="{9029EE78-BDF5-4FDE-9440-5F2B5403993C}" destId="{6851B95F-9A53-4D46-BF52-6B13D0CAFD1F}" srcOrd="5" destOrd="0" presId="urn:microsoft.com/office/officeart/2005/8/layout/list1"/>
    <dgm:cxn modelId="{CE224716-9BF6-4511-A29A-74A297A1AFF1}" type="presParOf" srcId="{9029EE78-BDF5-4FDE-9440-5F2B5403993C}" destId="{621D281C-0821-4C31-A269-397ECEBD9978}" srcOrd="6" destOrd="0" presId="urn:microsoft.com/office/officeart/2005/8/layout/list1"/>
    <dgm:cxn modelId="{C0C974E3-891D-4B04-8C5D-64C538A87A0C}" type="presParOf" srcId="{9029EE78-BDF5-4FDE-9440-5F2B5403993C}" destId="{761877B2-01B9-49A0-ACD9-AFED5F1E744C}" srcOrd="7" destOrd="0" presId="urn:microsoft.com/office/officeart/2005/8/layout/list1"/>
    <dgm:cxn modelId="{C74B6A5B-F3CE-4D1F-9DE3-929CF1481021}" type="presParOf" srcId="{9029EE78-BDF5-4FDE-9440-5F2B5403993C}" destId="{59C26B5B-E49E-4F7C-BE1F-C14E1C8D5D58}" srcOrd="8" destOrd="0" presId="urn:microsoft.com/office/officeart/2005/8/layout/list1"/>
    <dgm:cxn modelId="{FB52F327-0CD1-4729-8028-6BEE59DCF040}" type="presParOf" srcId="{59C26B5B-E49E-4F7C-BE1F-C14E1C8D5D58}" destId="{13DF21C1-19E9-48F6-AA46-52407D792E7B}" srcOrd="0" destOrd="0" presId="urn:microsoft.com/office/officeart/2005/8/layout/list1"/>
    <dgm:cxn modelId="{5A8DE508-84F8-4B58-81A2-0A6FFFF5F1C0}" type="presParOf" srcId="{59C26B5B-E49E-4F7C-BE1F-C14E1C8D5D58}" destId="{723EB793-D56F-4D4F-84D5-55A1B08B5F10}" srcOrd="1" destOrd="0" presId="urn:microsoft.com/office/officeart/2005/8/layout/list1"/>
    <dgm:cxn modelId="{460FA0CA-8E1C-445A-B1A5-A37D5421B708}" type="presParOf" srcId="{9029EE78-BDF5-4FDE-9440-5F2B5403993C}" destId="{133E4B3A-CBC0-42F2-B179-0F807EE3E43B}" srcOrd="9" destOrd="0" presId="urn:microsoft.com/office/officeart/2005/8/layout/list1"/>
    <dgm:cxn modelId="{27369463-EB97-49F7-8D14-850B1A81C884}" type="presParOf" srcId="{9029EE78-BDF5-4FDE-9440-5F2B5403993C}" destId="{99A5BE5D-D355-4B96-9F87-76F2D642294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C2CB-EFD7-46CC-BE45-6FA6EF883C8D}">
      <dsp:nvSpPr>
        <dsp:cNvPr id="0" name=""/>
        <dsp:cNvSpPr/>
      </dsp:nvSpPr>
      <dsp:spPr>
        <a:xfrm rot="5400000">
          <a:off x="2719426" y="-506153"/>
          <a:ext cx="1984868" cy="349351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i="0" kern="1200" dirty="0">
              <a:latin typeface="Century Gothic" panose="020B0502020202020204"/>
            </a:rPr>
            <a:t>Previously described as</a:t>
          </a:r>
          <a:r>
            <a:rPr lang="en-US" sz="1700" b="0" i="0" kern="1200" dirty="0"/>
            <a:t> withdrawal symptoms from in utero opioid exposure</a:t>
          </a:r>
          <a:endParaRPr lang="en-US" sz="1700" kern="1200" dirty="0"/>
        </a:p>
        <a:p>
          <a:pPr marL="171450" lvl="1" indent="-171450" algn="l" defTabSz="755650">
            <a:lnSpc>
              <a:spcPct val="90000"/>
            </a:lnSpc>
            <a:spcBef>
              <a:spcPct val="0"/>
            </a:spcBef>
            <a:spcAft>
              <a:spcPct val="15000"/>
            </a:spcAft>
            <a:buChar char="•"/>
          </a:pPr>
          <a:r>
            <a:rPr lang="en-US" sz="1700" b="0" i="0" kern="1200" dirty="0"/>
            <a:t>Now includes withdrawal symptoms from any dependence-inducing substance </a:t>
          </a:r>
          <a:endParaRPr lang="en-US" sz="1700" kern="1200" dirty="0"/>
        </a:p>
      </dsp:txBody>
      <dsp:txXfrm rot="-5400000">
        <a:off x="1965103" y="345063"/>
        <a:ext cx="3396623" cy="1791082"/>
      </dsp:txXfrm>
    </dsp:sp>
    <dsp:sp modelId="{E15C73A8-2318-4D83-889D-BF67C41994CA}">
      <dsp:nvSpPr>
        <dsp:cNvPr id="0" name=""/>
        <dsp:cNvSpPr/>
      </dsp:nvSpPr>
      <dsp:spPr>
        <a:xfrm>
          <a:off x="0" y="62"/>
          <a:ext cx="1965102" cy="24810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i="0" kern="1200" dirty="0"/>
            <a:t>Neonatal Abstinence Syndrome (NAS)</a:t>
          </a:r>
          <a:endParaRPr lang="en-US" sz="2200" kern="1200" dirty="0"/>
        </a:p>
      </dsp:txBody>
      <dsp:txXfrm>
        <a:off x="95928" y="95990"/>
        <a:ext cx="1773246" cy="2289229"/>
      </dsp:txXfrm>
    </dsp:sp>
    <dsp:sp modelId="{0DA68108-E8C6-4234-81D8-C78C7BE8D44B}">
      <dsp:nvSpPr>
        <dsp:cNvPr id="0" name=""/>
        <dsp:cNvSpPr/>
      </dsp:nvSpPr>
      <dsp:spPr>
        <a:xfrm rot="5400000">
          <a:off x="2719426" y="2098986"/>
          <a:ext cx="1984868" cy="349351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Century Gothic" panose="020B0502020202020204"/>
            </a:rPr>
            <a:t>New term</a:t>
          </a:r>
        </a:p>
        <a:p>
          <a:pPr marL="171450" lvl="1" indent="-171450" algn="l" defTabSz="755650">
            <a:lnSpc>
              <a:spcPct val="90000"/>
            </a:lnSpc>
            <a:spcBef>
              <a:spcPct val="0"/>
            </a:spcBef>
            <a:spcAft>
              <a:spcPct val="15000"/>
            </a:spcAft>
            <a:buChar char="•"/>
          </a:pPr>
          <a:r>
            <a:rPr lang="en-US" sz="1700" kern="1200" dirty="0">
              <a:latin typeface="Century Gothic" panose="020B0502020202020204"/>
            </a:rPr>
            <a:t>Describes withdrawal from opioids alone</a:t>
          </a:r>
          <a:endParaRPr lang="en-US" sz="1700" kern="1200" dirty="0"/>
        </a:p>
      </dsp:txBody>
      <dsp:txXfrm rot="-5400000">
        <a:off x="1965103" y="2950203"/>
        <a:ext cx="3396623" cy="1791082"/>
      </dsp:txXfrm>
    </dsp:sp>
    <dsp:sp modelId="{1C2BB71B-521F-408A-8F99-4029E768DF11}">
      <dsp:nvSpPr>
        <dsp:cNvPr id="0" name=""/>
        <dsp:cNvSpPr/>
      </dsp:nvSpPr>
      <dsp:spPr>
        <a:xfrm>
          <a:off x="0" y="2605201"/>
          <a:ext cx="1965102" cy="24810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i="0" kern="1200" dirty="0"/>
            <a:t>Neonatal Opioid Withdrawal Syndrome (NOWS)</a:t>
          </a:r>
          <a:endParaRPr lang="en-US" sz="2200" kern="1200" dirty="0"/>
        </a:p>
      </dsp:txBody>
      <dsp:txXfrm>
        <a:off x="95928" y="2701129"/>
        <a:ext cx="1773246" cy="2289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ED09-1DF1-4267-A1F4-F658CFA2BFA8}">
      <dsp:nvSpPr>
        <dsp:cNvPr id="0" name=""/>
        <dsp:cNvSpPr/>
      </dsp:nvSpPr>
      <dsp:spPr>
        <a:xfrm>
          <a:off x="0" y="339416"/>
          <a:ext cx="10676230" cy="115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594" tIns="333248" rIns="82859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Recently evaluated as a first line agent </a:t>
          </a:r>
          <a:endParaRPr lang="en-US" sz="1600" kern="1200"/>
        </a:p>
        <a:p>
          <a:pPr marL="171450" lvl="1" indent="-171450" algn="l" defTabSz="711200">
            <a:lnSpc>
              <a:spcPct val="90000"/>
            </a:lnSpc>
            <a:spcBef>
              <a:spcPct val="0"/>
            </a:spcBef>
            <a:spcAft>
              <a:spcPct val="15000"/>
            </a:spcAft>
            <a:buChar char="•"/>
          </a:pPr>
          <a:r>
            <a:rPr lang="en-US" sz="1600" b="0" i="0" kern="1200"/>
            <a:t>Single-site studies show a reduction in the length of stay attributable to NOWS compared with morphine and methadone</a:t>
          </a:r>
          <a:endParaRPr lang="en-US" sz="1600" kern="1200"/>
        </a:p>
      </dsp:txBody>
      <dsp:txXfrm>
        <a:off x="0" y="339416"/>
        <a:ext cx="10676230" cy="1159200"/>
      </dsp:txXfrm>
    </dsp:sp>
    <dsp:sp modelId="{D94BC99C-04F1-4121-AEF1-25B40828CE41}">
      <dsp:nvSpPr>
        <dsp:cNvPr id="0" name=""/>
        <dsp:cNvSpPr/>
      </dsp:nvSpPr>
      <dsp:spPr>
        <a:xfrm>
          <a:off x="533811" y="103256"/>
          <a:ext cx="7473361"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5" tIns="0" rIns="282475" bIns="0" numCol="1" spcCol="1270" anchor="ctr" anchorCtr="0">
          <a:noAutofit/>
        </a:bodyPr>
        <a:lstStyle/>
        <a:p>
          <a:pPr marL="0" lvl="0" indent="0" algn="l" defTabSz="711200">
            <a:lnSpc>
              <a:spcPct val="90000"/>
            </a:lnSpc>
            <a:spcBef>
              <a:spcPct val="0"/>
            </a:spcBef>
            <a:spcAft>
              <a:spcPct val="35000"/>
            </a:spcAft>
            <a:buNone/>
          </a:pPr>
          <a:r>
            <a:rPr lang="en-US" sz="1600" b="0" i="0" kern="1200"/>
            <a:t>Buprenorphine</a:t>
          </a:r>
          <a:endParaRPr lang="en-US" sz="1600" kern="1200"/>
        </a:p>
      </dsp:txBody>
      <dsp:txXfrm>
        <a:off x="556868" y="126313"/>
        <a:ext cx="7427247" cy="426206"/>
      </dsp:txXfrm>
    </dsp:sp>
    <dsp:sp modelId="{FBD202C5-0C79-4748-9693-5C3A9C66AC94}">
      <dsp:nvSpPr>
        <dsp:cNvPr id="0" name=""/>
        <dsp:cNvSpPr/>
      </dsp:nvSpPr>
      <dsp:spPr>
        <a:xfrm>
          <a:off x="0" y="1821176"/>
          <a:ext cx="10676230" cy="191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594" tIns="333248" rIns="82859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Secondary agents</a:t>
          </a:r>
          <a:endParaRPr lang="en-US" sz="1600" kern="1200"/>
        </a:p>
        <a:p>
          <a:pPr marL="171450" lvl="1" indent="-171450" algn="l" defTabSz="711200">
            <a:lnSpc>
              <a:spcPct val="90000"/>
            </a:lnSpc>
            <a:spcBef>
              <a:spcPct val="0"/>
            </a:spcBef>
            <a:spcAft>
              <a:spcPct val="15000"/>
            </a:spcAft>
            <a:buChar char="•"/>
          </a:pPr>
          <a:r>
            <a:rPr lang="en-US" sz="1600" b="0" i="0" kern="1200"/>
            <a:t>Phenobarbital is associated with adverse developmental outcomes</a:t>
          </a:r>
          <a:endParaRPr lang="en-US" sz="1600" kern="1200"/>
        </a:p>
        <a:p>
          <a:pPr marL="171450" lvl="1" indent="-171450" algn="l" defTabSz="711200">
            <a:lnSpc>
              <a:spcPct val="90000"/>
            </a:lnSpc>
            <a:spcBef>
              <a:spcPct val="0"/>
            </a:spcBef>
            <a:spcAft>
              <a:spcPct val="15000"/>
            </a:spcAft>
            <a:buChar char="•"/>
          </a:pPr>
          <a:r>
            <a:rPr lang="en-US" sz="1600" b="0" i="0" kern="1200"/>
            <a:t>Clonidine is increasing n use throughout the US and is an alpha-2-adrenergic receptor agonist</a:t>
          </a:r>
          <a:endParaRPr lang="en-US" sz="1600" kern="1200"/>
        </a:p>
        <a:p>
          <a:pPr marL="342900" lvl="2" indent="-171450" algn="l" defTabSz="711200">
            <a:lnSpc>
              <a:spcPct val="90000"/>
            </a:lnSpc>
            <a:spcBef>
              <a:spcPct val="0"/>
            </a:spcBef>
            <a:spcAft>
              <a:spcPct val="15000"/>
            </a:spcAft>
            <a:buChar char="•"/>
          </a:pPr>
          <a:r>
            <a:rPr lang="en-US" sz="1600" b="0" i="0" kern="1200"/>
            <a:t>No risk for sedation or developmental delays</a:t>
          </a:r>
          <a:endParaRPr lang="en-US" sz="1600" kern="1200"/>
        </a:p>
        <a:p>
          <a:pPr marL="342900" lvl="2" indent="-171450" algn="l" defTabSz="711200">
            <a:lnSpc>
              <a:spcPct val="90000"/>
            </a:lnSpc>
            <a:spcBef>
              <a:spcPct val="0"/>
            </a:spcBef>
            <a:spcAft>
              <a:spcPct val="15000"/>
            </a:spcAft>
            <a:buChar char="•"/>
          </a:pPr>
          <a:r>
            <a:rPr lang="en-US" sz="1600" b="0" i="0" kern="1200"/>
            <a:t>Can cause hypotension, hypertension and arrhythmias</a:t>
          </a:r>
          <a:endParaRPr lang="en-US" sz="1600" kern="1200"/>
        </a:p>
      </dsp:txBody>
      <dsp:txXfrm>
        <a:off x="0" y="1821176"/>
        <a:ext cx="10676230" cy="1915200"/>
      </dsp:txXfrm>
    </dsp:sp>
    <dsp:sp modelId="{A4A22637-C513-41DB-8AA5-9FC51CDFD5C7}">
      <dsp:nvSpPr>
        <dsp:cNvPr id="0" name=""/>
        <dsp:cNvSpPr/>
      </dsp:nvSpPr>
      <dsp:spPr>
        <a:xfrm>
          <a:off x="533811" y="1585016"/>
          <a:ext cx="7473361"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5" tIns="0" rIns="282475" bIns="0" numCol="1" spcCol="1270" anchor="ctr" anchorCtr="0">
          <a:noAutofit/>
        </a:bodyPr>
        <a:lstStyle/>
        <a:p>
          <a:pPr marL="0" lvl="0" indent="0" algn="l" defTabSz="711200">
            <a:lnSpc>
              <a:spcPct val="90000"/>
            </a:lnSpc>
            <a:spcBef>
              <a:spcPct val="0"/>
            </a:spcBef>
            <a:spcAft>
              <a:spcPct val="35000"/>
            </a:spcAft>
            <a:buNone/>
          </a:pPr>
          <a:r>
            <a:rPr lang="en-US" sz="1600" b="0" i="0" kern="1200"/>
            <a:t>Clonidine and Phenobarbital</a:t>
          </a:r>
          <a:endParaRPr lang="en-US" sz="1600" kern="1200"/>
        </a:p>
      </dsp:txBody>
      <dsp:txXfrm>
        <a:off x="556868" y="1608073"/>
        <a:ext cx="7427247"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4E6E3-CBD2-4E87-9D6B-D0498C3F2806}">
      <dsp:nvSpPr>
        <dsp:cNvPr id="0" name=""/>
        <dsp:cNvSpPr/>
      </dsp:nvSpPr>
      <dsp:spPr>
        <a:xfrm>
          <a:off x="0" y="124857"/>
          <a:ext cx="5302189" cy="716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Observation times for infants exposed to opioids</a:t>
          </a:r>
        </a:p>
      </dsp:txBody>
      <dsp:txXfrm>
        <a:off x="34954" y="159811"/>
        <a:ext cx="5232281" cy="646132"/>
      </dsp:txXfrm>
    </dsp:sp>
    <dsp:sp modelId="{88C711F1-7B15-4B51-BA71-EECB72A4CB87}">
      <dsp:nvSpPr>
        <dsp:cNvPr id="0" name=""/>
        <dsp:cNvSpPr/>
      </dsp:nvSpPr>
      <dsp:spPr>
        <a:xfrm>
          <a:off x="0" y="840897"/>
          <a:ext cx="5302189"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Immediate-release: at least 3 days</a:t>
          </a:r>
        </a:p>
        <a:p>
          <a:pPr marL="114300" lvl="1" indent="-114300" algn="l" defTabSz="622300">
            <a:lnSpc>
              <a:spcPct val="90000"/>
            </a:lnSpc>
            <a:spcBef>
              <a:spcPct val="0"/>
            </a:spcBef>
            <a:spcAft>
              <a:spcPct val="20000"/>
            </a:spcAft>
            <a:buChar char="•"/>
          </a:pPr>
          <a:r>
            <a:rPr lang="en-US" sz="1400" kern="1200"/>
            <a:t>Buprenorphine and sustained release: 4-7 days</a:t>
          </a:r>
        </a:p>
        <a:p>
          <a:pPr marL="114300" lvl="1" indent="-114300" algn="l" defTabSz="622300">
            <a:lnSpc>
              <a:spcPct val="90000"/>
            </a:lnSpc>
            <a:spcBef>
              <a:spcPct val="0"/>
            </a:spcBef>
            <a:spcAft>
              <a:spcPct val="20000"/>
            </a:spcAft>
            <a:buChar char="•"/>
          </a:pPr>
          <a:r>
            <a:rPr lang="en-US" sz="1400" kern="1200"/>
            <a:t>Methadone: 5-7 days</a:t>
          </a:r>
        </a:p>
      </dsp:txBody>
      <dsp:txXfrm>
        <a:off x="0" y="840897"/>
        <a:ext cx="5302189" cy="707940"/>
      </dsp:txXfrm>
    </dsp:sp>
    <dsp:sp modelId="{C02B4761-9B93-467F-A1CA-F665BB057A69}">
      <dsp:nvSpPr>
        <dsp:cNvPr id="0" name=""/>
        <dsp:cNvSpPr/>
      </dsp:nvSpPr>
      <dsp:spPr>
        <a:xfrm>
          <a:off x="0" y="1548837"/>
          <a:ext cx="5302189" cy="716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Involve a multi-disciplinary care team</a:t>
          </a:r>
        </a:p>
      </dsp:txBody>
      <dsp:txXfrm>
        <a:off x="34954" y="1583791"/>
        <a:ext cx="5232281" cy="646132"/>
      </dsp:txXfrm>
    </dsp:sp>
    <dsp:sp modelId="{B354F36C-BE71-4CC1-AFC4-6598A06B0B98}">
      <dsp:nvSpPr>
        <dsp:cNvPr id="0" name=""/>
        <dsp:cNvSpPr/>
      </dsp:nvSpPr>
      <dsp:spPr>
        <a:xfrm>
          <a:off x="0" y="2264877"/>
          <a:ext cx="5302189"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Pediatrician/Neonatologist, PNP, NNP, PT/OT, SLP, Social Work, Dietician</a:t>
          </a:r>
        </a:p>
      </dsp:txBody>
      <dsp:txXfrm>
        <a:off x="0" y="2264877"/>
        <a:ext cx="5302189" cy="428490"/>
      </dsp:txXfrm>
    </dsp:sp>
    <dsp:sp modelId="{28EA1105-0B00-4315-AE54-B7AC93C57704}">
      <dsp:nvSpPr>
        <dsp:cNvPr id="0" name=""/>
        <dsp:cNvSpPr/>
      </dsp:nvSpPr>
      <dsp:spPr>
        <a:xfrm>
          <a:off x="0" y="2693367"/>
          <a:ext cx="5302189" cy="716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Education on signs of withdrawal, safe sleep environments, period of purple crying</a:t>
          </a:r>
        </a:p>
      </dsp:txBody>
      <dsp:txXfrm>
        <a:off x="34954" y="2728321"/>
        <a:ext cx="5232281" cy="646132"/>
      </dsp:txXfrm>
    </dsp:sp>
    <dsp:sp modelId="{91E1B477-4D79-4596-B738-80273C50B9D2}">
      <dsp:nvSpPr>
        <dsp:cNvPr id="0" name=""/>
        <dsp:cNvSpPr/>
      </dsp:nvSpPr>
      <dsp:spPr>
        <a:xfrm>
          <a:off x="0" y="3461247"/>
          <a:ext cx="5302189" cy="716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Plan of safe care coordinated with child welfare</a:t>
          </a:r>
        </a:p>
      </dsp:txBody>
      <dsp:txXfrm>
        <a:off x="34954" y="3496201"/>
        <a:ext cx="5232281" cy="646132"/>
      </dsp:txXfrm>
    </dsp:sp>
    <dsp:sp modelId="{8F134631-7ADE-4C74-943F-A7CE474DDF98}">
      <dsp:nvSpPr>
        <dsp:cNvPr id="0" name=""/>
        <dsp:cNvSpPr/>
      </dsp:nvSpPr>
      <dsp:spPr>
        <a:xfrm>
          <a:off x="0" y="4177287"/>
          <a:ext cx="5302189"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Federal law mandates the use of a safety plan for all infant with POE </a:t>
          </a:r>
          <a:r>
            <a:rPr lang="en-US" sz="1400" kern="1200"/>
            <a:t>(Zahn, 2025)</a:t>
          </a:r>
        </a:p>
      </dsp:txBody>
      <dsp:txXfrm>
        <a:off x="0" y="4177287"/>
        <a:ext cx="5302189" cy="4378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776D7-ECE2-4EB4-AB6B-A7744727E92B}">
      <dsp:nvSpPr>
        <dsp:cNvPr id="0" name=""/>
        <dsp:cNvSpPr/>
      </dsp:nvSpPr>
      <dsp:spPr>
        <a:xfrm>
          <a:off x="0" y="19300"/>
          <a:ext cx="8825659" cy="1074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Follow-up visit within 48 hours of discharge and again 1 week later</a:t>
          </a:r>
          <a:endParaRPr lang="en-US" sz="2700" kern="1200"/>
        </a:p>
      </dsp:txBody>
      <dsp:txXfrm>
        <a:off x="52431" y="71731"/>
        <a:ext cx="8720797" cy="969198"/>
      </dsp:txXfrm>
    </dsp:sp>
    <dsp:sp modelId="{7E215668-12EB-4D93-BB35-3B4ADCCBFF25}">
      <dsp:nvSpPr>
        <dsp:cNvPr id="0" name=""/>
        <dsp:cNvSpPr/>
      </dsp:nvSpPr>
      <dsp:spPr>
        <a:xfrm>
          <a:off x="0" y="1171120"/>
          <a:ext cx="8825659" cy="1074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Outpatient lactation support</a:t>
          </a:r>
          <a:endParaRPr lang="en-US" sz="2700" kern="1200"/>
        </a:p>
      </dsp:txBody>
      <dsp:txXfrm>
        <a:off x="52431" y="1223551"/>
        <a:ext cx="8720797" cy="969198"/>
      </dsp:txXfrm>
    </dsp:sp>
    <dsp:sp modelId="{167E3F38-F9FA-492E-8B65-65C5FF0D3530}">
      <dsp:nvSpPr>
        <dsp:cNvPr id="0" name=""/>
        <dsp:cNvSpPr/>
      </dsp:nvSpPr>
      <dsp:spPr>
        <a:xfrm>
          <a:off x="0" y="2322940"/>
          <a:ext cx="8825659" cy="1074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Developmental surveillance and early intervention services are indicated</a:t>
          </a:r>
          <a:endParaRPr lang="en-US" sz="2700" kern="1200"/>
        </a:p>
      </dsp:txBody>
      <dsp:txXfrm>
        <a:off x="52431" y="2375371"/>
        <a:ext cx="8720797" cy="9691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625CA-807C-4BDE-952C-EA03FB58D36A}">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Consensus on the best clinical diagnosis for NOWS</a:t>
          </a:r>
        </a:p>
      </dsp:txBody>
      <dsp:txXfrm>
        <a:off x="601586" y="580"/>
        <a:ext cx="2631940" cy="1579164"/>
      </dsp:txXfrm>
    </dsp:sp>
    <dsp:sp modelId="{5C4D56D3-24E1-4A63-8C2E-3A0E36D6A0C2}">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Optimal feeding support bundles</a:t>
          </a:r>
        </a:p>
      </dsp:txBody>
      <dsp:txXfrm>
        <a:off x="3496721" y="580"/>
        <a:ext cx="2631940" cy="1579164"/>
      </dsp:txXfrm>
    </dsp:sp>
    <dsp:sp modelId="{BCACADAB-C92A-4679-9CD9-DD95DED551E4}">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Objective measures of withdrawal</a:t>
          </a:r>
        </a:p>
      </dsp:txBody>
      <dsp:txXfrm>
        <a:off x="6391855" y="580"/>
        <a:ext cx="2631940" cy="1579164"/>
      </dsp:txXfrm>
    </dsp:sp>
    <dsp:sp modelId="{43B575E2-F076-453B-B87B-9EE991A06978}">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Addresses NAS/NOWS with polysubstance abuse </a:t>
          </a:r>
        </a:p>
      </dsp:txBody>
      <dsp:txXfrm>
        <a:off x="601586" y="1842938"/>
        <a:ext cx="2631940" cy="1579164"/>
      </dsp:txXfrm>
    </dsp:sp>
    <dsp:sp modelId="{A8431657-571F-4572-9902-A9D686D6D317}">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Evaluation of short and long term effects of as-needed dosing for NOWS</a:t>
          </a:r>
        </a:p>
      </dsp:txBody>
      <dsp:txXfrm>
        <a:off x="3496721" y="1842938"/>
        <a:ext cx="2631940" cy="1579164"/>
      </dsp:txXfrm>
    </dsp:sp>
    <dsp:sp modelId="{8BA20589-473A-4AA0-901A-ED6A6E565212}">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Studies to evaluate the long-term neurodevelopmental impact </a:t>
          </a:r>
        </a:p>
      </dsp:txBody>
      <dsp:txXfrm>
        <a:off x="6391855" y="1842938"/>
        <a:ext cx="2631940" cy="15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DB0DC-3789-4CC6-8046-E11ABB565F63}">
      <dsp:nvSpPr>
        <dsp:cNvPr id="0" name=""/>
        <dsp:cNvSpPr/>
      </dsp:nvSpPr>
      <dsp:spPr>
        <a:xfrm>
          <a:off x="0" y="188522"/>
          <a:ext cx="7528198"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Alcohol</a:t>
          </a:r>
          <a:endParaRPr lang="en-US" sz="1900" kern="1200" dirty="0"/>
        </a:p>
      </dsp:txBody>
      <dsp:txXfrm>
        <a:off x="22246" y="210768"/>
        <a:ext cx="7483706" cy="411223"/>
      </dsp:txXfrm>
    </dsp:sp>
    <dsp:sp modelId="{1D8395FA-72C6-4359-B113-FEE01DB740AD}">
      <dsp:nvSpPr>
        <dsp:cNvPr id="0" name=""/>
        <dsp:cNvSpPr/>
      </dsp:nvSpPr>
      <dsp:spPr>
        <a:xfrm>
          <a:off x="0" y="644237"/>
          <a:ext cx="7528198"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0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Fetal alcohol spectrum disorders</a:t>
          </a:r>
          <a:endParaRPr lang="en-US" sz="1500" kern="1200" dirty="0"/>
        </a:p>
        <a:p>
          <a:pPr marL="114300" lvl="1" indent="-114300" algn="l" defTabSz="666750">
            <a:lnSpc>
              <a:spcPct val="90000"/>
            </a:lnSpc>
            <a:spcBef>
              <a:spcPct val="0"/>
            </a:spcBef>
            <a:spcAft>
              <a:spcPct val="20000"/>
            </a:spcAft>
            <a:buChar char="•"/>
          </a:pPr>
          <a:r>
            <a:rPr lang="en-US" sz="1500" b="0" i="0" kern="1200" dirty="0"/>
            <a:t>Classic FAS features: abnormal facies, limb anomalies, cognitive deficiencies and poor growth</a:t>
          </a:r>
          <a:endParaRPr lang="en-US" sz="1500" kern="1200" dirty="0"/>
        </a:p>
        <a:p>
          <a:pPr marL="114300" lvl="1" indent="-114300" algn="l" defTabSz="666750">
            <a:lnSpc>
              <a:spcPct val="90000"/>
            </a:lnSpc>
            <a:spcBef>
              <a:spcPct val="0"/>
            </a:spcBef>
            <a:spcAft>
              <a:spcPct val="20000"/>
            </a:spcAft>
            <a:buChar char="•"/>
          </a:pPr>
          <a:r>
            <a:rPr lang="en-US" sz="1500" b="0" i="0" kern="1200" dirty="0"/>
            <a:t>Range of outcomes</a:t>
          </a:r>
          <a:endParaRPr lang="en-US" sz="1500" kern="1200" dirty="0"/>
        </a:p>
        <a:p>
          <a:pPr marL="114300" lvl="1" indent="-114300" algn="l" defTabSz="666750">
            <a:lnSpc>
              <a:spcPct val="90000"/>
            </a:lnSpc>
            <a:spcBef>
              <a:spcPct val="0"/>
            </a:spcBef>
            <a:spcAft>
              <a:spcPct val="20000"/>
            </a:spcAft>
            <a:buChar char="•"/>
          </a:pPr>
          <a:r>
            <a:rPr lang="en-US" sz="1500" b="0" i="0" kern="1200" dirty="0"/>
            <a:t>Recommended to avoid entirely during pregnancy or when trying to conceive</a:t>
          </a:r>
          <a:endParaRPr lang="en-US" sz="1500" kern="1200" dirty="0"/>
        </a:p>
      </dsp:txBody>
      <dsp:txXfrm>
        <a:off x="0" y="644237"/>
        <a:ext cx="7528198" cy="1415880"/>
      </dsp:txXfrm>
    </dsp:sp>
    <dsp:sp modelId="{42E1A177-47E9-4EB6-98AC-AF0286267964}">
      <dsp:nvSpPr>
        <dsp:cNvPr id="0" name=""/>
        <dsp:cNvSpPr/>
      </dsp:nvSpPr>
      <dsp:spPr>
        <a:xfrm>
          <a:off x="0" y="2060117"/>
          <a:ext cx="7528198"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Antipsychotics, Anxiolytics and Antidepressants</a:t>
          </a:r>
          <a:endParaRPr lang="en-US" sz="1900" kern="1200" dirty="0"/>
        </a:p>
      </dsp:txBody>
      <dsp:txXfrm>
        <a:off x="22246" y="2082363"/>
        <a:ext cx="7483706" cy="411223"/>
      </dsp:txXfrm>
    </dsp:sp>
    <dsp:sp modelId="{E1364F45-EAB3-430D-A942-5639DA0FF76A}">
      <dsp:nvSpPr>
        <dsp:cNvPr id="0" name=""/>
        <dsp:cNvSpPr/>
      </dsp:nvSpPr>
      <dsp:spPr>
        <a:xfrm>
          <a:off x="0" y="2515832"/>
          <a:ext cx="7528198" cy="149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0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Pharmacologic treatment is common in pregnant women</a:t>
          </a:r>
          <a:endParaRPr lang="en-US" sz="1500" kern="1200" dirty="0"/>
        </a:p>
        <a:p>
          <a:pPr marL="114300" lvl="1" indent="-114300" algn="l" defTabSz="666750">
            <a:lnSpc>
              <a:spcPct val="90000"/>
            </a:lnSpc>
            <a:spcBef>
              <a:spcPct val="0"/>
            </a:spcBef>
            <a:spcAft>
              <a:spcPct val="20000"/>
            </a:spcAft>
            <a:buChar char="•"/>
          </a:pPr>
          <a:r>
            <a:rPr lang="en-US" sz="1500" b="0" i="0" kern="1200" dirty="0"/>
            <a:t>Benzodiazepines can lead to lethargy and sedation in the infant</a:t>
          </a:r>
          <a:endParaRPr lang="en-US" sz="1500" kern="1200" dirty="0"/>
        </a:p>
        <a:p>
          <a:pPr marL="228600" lvl="2" indent="-114300" algn="l" defTabSz="666750">
            <a:lnSpc>
              <a:spcPct val="90000"/>
            </a:lnSpc>
            <a:spcBef>
              <a:spcPct val="0"/>
            </a:spcBef>
            <a:spcAft>
              <a:spcPct val="20000"/>
            </a:spcAft>
            <a:buChar char="•"/>
          </a:pPr>
          <a:r>
            <a:rPr lang="en-US" sz="1500" b="0" i="0" kern="1200" dirty="0"/>
            <a:t>Withdrawal seen in the first 24 hours of life</a:t>
          </a:r>
          <a:endParaRPr lang="en-US" sz="1500" kern="1200" dirty="0"/>
        </a:p>
        <a:p>
          <a:pPr marL="228600" lvl="2" indent="-114300" algn="l" defTabSz="666750">
            <a:lnSpc>
              <a:spcPct val="90000"/>
            </a:lnSpc>
            <a:spcBef>
              <a:spcPct val="0"/>
            </a:spcBef>
            <a:spcAft>
              <a:spcPct val="20000"/>
            </a:spcAft>
            <a:buChar char="•"/>
          </a:pPr>
          <a:r>
            <a:rPr lang="en-US" sz="1500" b="0" i="0" kern="1200" dirty="0"/>
            <a:t>Neonatal effects are not well-understood</a:t>
          </a:r>
          <a:endParaRPr lang="en-US" sz="1500" kern="1200" dirty="0"/>
        </a:p>
        <a:p>
          <a:pPr marL="228600" lvl="2" indent="-114300" algn="l" defTabSz="666750" rtl="0">
            <a:lnSpc>
              <a:spcPct val="90000"/>
            </a:lnSpc>
            <a:spcBef>
              <a:spcPct val="0"/>
            </a:spcBef>
            <a:spcAft>
              <a:spcPct val="20000"/>
            </a:spcAft>
            <a:buChar char="•"/>
          </a:pPr>
          <a:r>
            <a:rPr lang="en-US" sz="1500" b="0" i="0" kern="1200" dirty="0"/>
            <a:t>Withdrawal symptoms seen within the first 24 hours with abnormal motor movements (jitters) and increased muscle tone </a:t>
          </a:r>
          <a:r>
            <a:rPr lang="en-US" sz="1500" kern="1200" dirty="0">
              <a:latin typeface="Century Gothic" panose="020B0502020202020204"/>
            </a:rPr>
            <a:t> (</a:t>
          </a:r>
          <a:r>
            <a:rPr lang="en-US" sz="1500" kern="1200" dirty="0">
              <a:solidFill>
                <a:srgbClr val="404040"/>
              </a:solidFill>
              <a:latin typeface="Century Gothic" panose="020B0502020202020204"/>
            </a:rPr>
            <a:t>Oji-</a:t>
          </a:r>
          <a:r>
            <a:rPr lang="en-US" sz="1500" kern="1200" dirty="0" err="1">
              <a:solidFill>
                <a:srgbClr val="404040"/>
              </a:solidFill>
              <a:latin typeface="Century Gothic" panose="020B0502020202020204"/>
            </a:rPr>
            <a:t>Mmuo</a:t>
          </a:r>
          <a:r>
            <a:rPr lang="en-US" sz="1500" kern="1200" dirty="0">
              <a:solidFill>
                <a:srgbClr val="404040"/>
              </a:solidFill>
              <a:latin typeface="Century Gothic" panose="020B0502020202020204"/>
            </a:rPr>
            <a:t> et al, 2017)</a:t>
          </a:r>
          <a:endParaRPr lang="en-US" sz="1500" kern="1200" dirty="0">
            <a:solidFill>
              <a:srgbClr val="404040"/>
            </a:solidFill>
          </a:endParaRPr>
        </a:p>
      </dsp:txBody>
      <dsp:txXfrm>
        <a:off x="0" y="2515832"/>
        <a:ext cx="7528198" cy="149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6FE0-ECEB-4A3B-A113-9DF27B707638}">
      <dsp:nvSpPr>
        <dsp:cNvPr id="0" name=""/>
        <dsp:cNvSpPr/>
      </dsp:nvSpPr>
      <dsp:spPr>
        <a:xfrm>
          <a:off x="0" y="654854"/>
          <a:ext cx="10540077"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entury Gothic" panose="020B0502020202020204"/>
            </a:rPr>
            <a:t>10-15%</a:t>
          </a:r>
          <a:r>
            <a:rPr lang="en-US" sz="1900" kern="1200" dirty="0"/>
            <a:t> of women will experience a major depressive disorder in the perinatal period</a:t>
          </a:r>
        </a:p>
      </dsp:txBody>
      <dsp:txXfrm>
        <a:off x="22246" y="677100"/>
        <a:ext cx="10495585" cy="411223"/>
      </dsp:txXfrm>
    </dsp:sp>
    <dsp:sp modelId="{4DF03165-03F5-4F4A-A855-4D4CDAA83A00}">
      <dsp:nvSpPr>
        <dsp:cNvPr id="0" name=""/>
        <dsp:cNvSpPr/>
      </dsp:nvSpPr>
      <dsp:spPr>
        <a:xfrm>
          <a:off x="0" y="1165290"/>
          <a:ext cx="10540077"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Selective Serotonin Reuptake Inhibitors</a:t>
          </a:r>
        </a:p>
      </dsp:txBody>
      <dsp:txXfrm>
        <a:off x="22246" y="1187536"/>
        <a:ext cx="10495585" cy="411223"/>
      </dsp:txXfrm>
    </dsp:sp>
    <dsp:sp modelId="{73004B87-560C-4B5B-A1E9-A862E7947117}">
      <dsp:nvSpPr>
        <dsp:cNvPr id="0" name=""/>
        <dsp:cNvSpPr/>
      </dsp:nvSpPr>
      <dsp:spPr>
        <a:xfrm>
          <a:off x="0" y="1621004"/>
          <a:ext cx="10540077" cy="51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4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First line psychopharmacologic treatment for mood and anxiety disorders</a:t>
          </a:r>
        </a:p>
        <a:p>
          <a:pPr marL="114300" lvl="1" indent="-114300" algn="l" defTabSz="666750">
            <a:lnSpc>
              <a:spcPct val="90000"/>
            </a:lnSpc>
            <a:spcBef>
              <a:spcPct val="0"/>
            </a:spcBef>
            <a:spcAft>
              <a:spcPct val="20000"/>
            </a:spcAft>
            <a:buChar char="•"/>
          </a:pPr>
          <a:r>
            <a:rPr lang="en-US" sz="1500" kern="1200" dirty="0"/>
            <a:t>Most commonly used antidepressants in pregnancy with a 4-fold increase between 1996 and 2005</a:t>
          </a:r>
        </a:p>
      </dsp:txBody>
      <dsp:txXfrm>
        <a:off x="0" y="1621004"/>
        <a:ext cx="10540077" cy="511290"/>
      </dsp:txXfrm>
    </dsp:sp>
    <dsp:sp modelId="{477C4837-6AC2-4C61-8EA9-057774D149FE}">
      <dsp:nvSpPr>
        <dsp:cNvPr id="0" name=""/>
        <dsp:cNvSpPr/>
      </dsp:nvSpPr>
      <dsp:spPr>
        <a:xfrm>
          <a:off x="0" y="2132295"/>
          <a:ext cx="10540077"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Risk of teratogenicity is low</a:t>
          </a:r>
        </a:p>
      </dsp:txBody>
      <dsp:txXfrm>
        <a:off x="22246" y="2154541"/>
        <a:ext cx="10495585" cy="411223"/>
      </dsp:txXfrm>
    </dsp:sp>
    <dsp:sp modelId="{7EDCD9F2-6E01-4CE1-9400-3C5FC7424438}">
      <dsp:nvSpPr>
        <dsp:cNvPr id="0" name=""/>
        <dsp:cNvSpPr/>
      </dsp:nvSpPr>
      <dsp:spPr>
        <a:xfrm>
          <a:off x="0" y="2642730"/>
          <a:ext cx="10540077"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Exposure in the 3rd trimester associated with </a:t>
          </a:r>
        </a:p>
      </dsp:txBody>
      <dsp:txXfrm>
        <a:off x="22246" y="2664976"/>
        <a:ext cx="10495585" cy="411223"/>
      </dsp:txXfrm>
    </dsp:sp>
    <dsp:sp modelId="{735D2D22-B936-4A93-80F3-1717759555BC}">
      <dsp:nvSpPr>
        <dsp:cNvPr id="0" name=""/>
        <dsp:cNvSpPr/>
      </dsp:nvSpPr>
      <dsp:spPr>
        <a:xfrm>
          <a:off x="0" y="3098445"/>
          <a:ext cx="10540077"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4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Neonatal Abstinence Syndrome</a:t>
          </a:r>
        </a:p>
        <a:p>
          <a:pPr marL="114300" lvl="1" indent="-114300" algn="l" defTabSz="666750">
            <a:lnSpc>
              <a:spcPct val="90000"/>
            </a:lnSpc>
            <a:spcBef>
              <a:spcPct val="0"/>
            </a:spcBef>
            <a:spcAft>
              <a:spcPct val="20000"/>
            </a:spcAft>
            <a:buChar char="•"/>
          </a:pPr>
          <a:r>
            <a:rPr lang="en-US" sz="1500" kern="1200" dirty="0"/>
            <a:t>Persistent pulmonary hypertension of the newborn </a:t>
          </a:r>
        </a:p>
        <a:p>
          <a:pPr marL="228600" lvl="2" indent="-114300" algn="l" defTabSz="666750">
            <a:lnSpc>
              <a:spcPct val="90000"/>
            </a:lnSpc>
            <a:spcBef>
              <a:spcPct val="0"/>
            </a:spcBef>
            <a:spcAft>
              <a:spcPct val="20000"/>
            </a:spcAft>
            <a:buChar char="•"/>
          </a:pPr>
          <a:r>
            <a:rPr lang="en-US" sz="1500" kern="1200" dirty="0"/>
            <a:t>Controversial, weak relationship and a rare outcome</a:t>
          </a:r>
        </a:p>
      </dsp:txBody>
      <dsp:txXfrm>
        <a:off x="0" y="3098445"/>
        <a:ext cx="10540077" cy="76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3E2F7-DC20-4D6C-9242-42656B5491D8}">
      <dsp:nvSpPr>
        <dsp:cNvPr id="0" name=""/>
        <dsp:cNvSpPr/>
      </dsp:nvSpPr>
      <dsp:spPr>
        <a:xfrm>
          <a:off x="0" y="4422904"/>
          <a:ext cx="6572703" cy="145169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t>Long term evaluation and follow-up is strongly recommended (Perez </a:t>
          </a:r>
          <a:r>
            <a:rPr lang="en-US" sz="1700" b="0" i="0" kern="1200" err="1"/>
            <a:t>el</a:t>
          </a:r>
          <a:r>
            <a:rPr lang="en-US" sz="1700" b="0" i="0" kern="1200"/>
            <a:t> al</a:t>
          </a:r>
          <a:r>
            <a:rPr lang="en-US" sz="1700" b="0" i="0" kern="1200">
              <a:latin typeface="Century Gothic" panose="020B0502020202020204"/>
            </a:rPr>
            <a:t>.,</a:t>
          </a:r>
          <a:r>
            <a:rPr lang="en-US" sz="1700" b="0" i="0" kern="1200"/>
            <a:t> 2021)</a:t>
          </a:r>
          <a:endParaRPr lang="en-US" sz="1700" kern="1200"/>
        </a:p>
      </dsp:txBody>
      <dsp:txXfrm>
        <a:off x="0" y="4422904"/>
        <a:ext cx="6572703" cy="1451695"/>
      </dsp:txXfrm>
    </dsp:sp>
    <dsp:sp modelId="{774B4A50-54E5-4621-8C4D-51D45F513A4E}">
      <dsp:nvSpPr>
        <dsp:cNvPr id="0" name=""/>
        <dsp:cNvSpPr/>
      </dsp:nvSpPr>
      <dsp:spPr>
        <a:xfrm rot="10800000">
          <a:off x="0" y="2211971"/>
          <a:ext cx="6572703" cy="2232708"/>
        </a:xfrm>
        <a:prstGeom prst="upArrowCallou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t>Childhood Outcomes </a:t>
          </a:r>
          <a:endParaRPr lang="en-US" sz="1700" kern="1200"/>
        </a:p>
      </dsp:txBody>
      <dsp:txXfrm rot="-10800000">
        <a:off x="0" y="2211971"/>
        <a:ext cx="6572703" cy="783680"/>
      </dsp:txXfrm>
    </dsp:sp>
    <dsp:sp modelId="{A374D9C9-DAE1-42C2-B4C9-AA91FDE8BD33}">
      <dsp:nvSpPr>
        <dsp:cNvPr id="0" name=""/>
        <dsp:cNvSpPr/>
      </dsp:nvSpPr>
      <dsp:spPr>
        <a:xfrm>
          <a:off x="0" y="2995652"/>
          <a:ext cx="6572703" cy="66757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i="0" kern="1200"/>
            <a:t>Cognitive, behavioral, executive, motor and impulse control problems</a:t>
          </a:r>
          <a:endParaRPr lang="en-US" sz="1500" kern="1200"/>
        </a:p>
      </dsp:txBody>
      <dsp:txXfrm>
        <a:off x="0" y="2995652"/>
        <a:ext cx="6572703" cy="667579"/>
      </dsp:txXfrm>
    </dsp:sp>
    <dsp:sp modelId="{9055A79B-27CF-4834-B162-DEC0BE7FC5E3}">
      <dsp:nvSpPr>
        <dsp:cNvPr id="0" name=""/>
        <dsp:cNvSpPr/>
      </dsp:nvSpPr>
      <dsp:spPr>
        <a:xfrm rot="10800000">
          <a:off x="0" y="1038"/>
          <a:ext cx="6572703" cy="2232708"/>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t>Considerable evidence that specific regions of the brain are persistently altered in children with prenatal MA exposure</a:t>
          </a:r>
          <a:endParaRPr lang="en-US" sz="1700" kern="1200"/>
        </a:p>
      </dsp:txBody>
      <dsp:txXfrm rot="-10800000">
        <a:off x="0" y="1038"/>
        <a:ext cx="6572703" cy="783680"/>
      </dsp:txXfrm>
    </dsp:sp>
    <dsp:sp modelId="{5BAAFFD6-3EF4-4E05-8FD2-4BB6E7F92C9F}">
      <dsp:nvSpPr>
        <dsp:cNvPr id="0" name=""/>
        <dsp:cNvSpPr/>
      </dsp:nvSpPr>
      <dsp:spPr>
        <a:xfrm>
          <a:off x="0" y="784719"/>
          <a:ext cx="3286351" cy="667579"/>
        </a:xfrm>
        <a:prstGeom prst="rect">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i="0" kern="1200"/>
            <a:t>Lower cortical and striatal volumes persist through school age</a:t>
          </a:r>
          <a:endParaRPr lang="en-US" sz="1500" kern="1200"/>
        </a:p>
      </dsp:txBody>
      <dsp:txXfrm>
        <a:off x="0" y="784719"/>
        <a:ext cx="3286351" cy="667579"/>
      </dsp:txXfrm>
    </dsp:sp>
    <dsp:sp modelId="{B4F0D99C-06BB-420D-A2CC-1FDB0F68187B}">
      <dsp:nvSpPr>
        <dsp:cNvPr id="0" name=""/>
        <dsp:cNvSpPr/>
      </dsp:nvSpPr>
      <dsp:spPr>
        <a:xfrm>
          <a:off x="3286351" y="784719"/>
          <a:ext cx="3286351" cy="667579"/>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i="0" kern="1200"/>
            <a:t>Linked to attention processing and cognitive difficulties</a:t>
          </a:r>
          <a:endParaRPr lang="en-US" sz="1500" kern="1200"/>
        </a:p>
      </dsp:txBody>
      <dsp:txXfrm>
        <a:off x="3286351" y="784719"/>
        <a:ext cx="3286351" cy="667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D9F5-9D4E-4125-8D9C-F2AE881E22A6}">
      <dsp:nvSpPr>
        <dsp:cNvPr id="0" name=""/>
        <dsp:cNvSpPr/>
      </dsp:nvSpPr>
      <dsp:spPr>
        <a:xfrm>
          <a:off x="0" y="495"/>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FF096-8C5F-4699-B015-DEE38C83E7CE}">
      <dsp:nvSpPr>
        <dsp:cNvPr id="0" name=""/>
        <dsp:cNvSpPr/>
      </dsp:nvSpPr>
      <dsp:spPr>
        <a:xfrm>
          <a:off x="0" y="495"/>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Screening</a:t>
          </a:r>
          <a:r>
            <a:rPr lang="en-US" sz="1600" kern="1200" dirty="0">
              <a:latin typeface="Century Gothic" panose="020B0502020202020204"/>
            </a:rPr>
            <a:t> pregnant</a:t>
          </a:r>
          <a:r>
            <a:rPr lang="en-US" sz="1600" kern="1200" dirty="0"/>
            <a:t> </a:t>
          </a:r>
          <a:r>
            <a:rPr lang="en-US" sz="1600" kern="1200" dirty="0">
              <a:latin typeface="Century Gothic" panose="020B0502020202020204"/>
            </a:rPr>
            <a:t>women </a:t>
          </a:r>
          <a:r>
            <a:rPr lang="en-US" sz="1600" kern="1200" dirty="0"/>
            <a:t>for substance abuse</a:t>
          </a:r>
        </a:p>
      </dsp:txBody>
      <dsp:txXfrm>
        <a:off x="0" y="495"/>
        <a:ext cx="9750944" cy="579652"/>
      </dsp:txXfrm>
    </dsp:sp>
    <dsp:sp modelId="{74661AA3-FEDE-4FF0-9968-8BCE810D9AD9}">
      <dsp:nvSpPr>
        <dsp:cNvPr id="0" name=""/>
        <dsp:cNvSpPr/>
      </dsp:nvSpPr>
      <dsp:spPr>
        <a:xfrm>
          <a:off x="0" y="580147"/>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922C3-9D53-48FA-BFF7-7DF378AA77F7}">
      <dsp:nvSpPr>
        <dsp:cNvPr id="0" name=""/>
        <dsp:cNvSpPr/>
      </dsp:nvSpPr>
      <dsp:spPr>
        <a:xfrm>
          <a:off x="0" y="580147"/>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Clinical rationales for toxicology testing for mother and newborn, including if and how consent will be obtained</a:t>
          </a:r>
        </a:p>
      </dsp:txBody>
      <dsp:txXfrm>
        <a:off x="0" y="580147"/>
        <a:ext cx="9750944" cy="579652"/>
      </dsp:txXfrm>
    </dsp:sp>
    <dsp:sp modelId="{2A837A47-1FA8-42E4-8EEA-2278892F396A}">
      <dsp:nvSpPr>
        <dsp:cNvPr id="0" name=""/>
        <dsp:cNvSpPr/>
      </dsp:nvSpPr>
      <dsp:spPr>
        <a:xfrm>
          <a:off x="0" y="1159800"/>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FFE24-D547-4142-94D5-913027ADA84D}">
      <dsp:nvSpPr>
        <dsp:cNvPr id="0" name=""/>
        <dsp:cNvSpPr/>
      </dsp:nvSpPr>
      <dsp:spPr>
        <a:xfrm>
          <a:off x="0" y="1159800"/>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NOWS/NAS assessment protocol</a:t>
          </a:r>
        </a:p>
      </dsp:txBody>
      <dsp:txXfrm>
        <a:off x="0" y="1159800"/>
        <a:ext cx="9750944" cy="579652"/>
      </dsp:txXfrm>
    </dsp:sp>
    <dsp:sp modelId="{E5873B4F-94AA-4D6E-A909-A560A24300A5}">
      <dsp:nvSpPr>
        <dsp:cNvPr id="0" name=""/>
        <dsp:cNvSpPr/>
      </dsp:nvSpPr>
      <dsp:spPr>
        <a:xfrm>
          <a:off x="0" y="1739452"/>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EC8AA-0D32-470B-B614-75C85BEB01A4}">
      <dsp:nvSpPr>
        <dsp:cNvPr id="0" name=""/>
        <dsp:cNvSpPr/>
      </dsp:nvSpPr>
      <dsp:spPr>
        <a:xfrm>
          <a:off x="0" y="1739452"/>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NOWS nonpharmacologic and pharmacologic treatment algorithm</a:t>
          </a:r>
        </a:p>
      </dsp:txBody>
      <dsp:txXfrm>
        <a:off x="0" y="1739452"/>
        <a:ext cx="9750944" cy="579652"/>
      </dsp:txXfrm>
    </dsp:sp>
    <dsp:sp modelId="{4C0F8FEC-57EB-41F5-BD39-209E8DFB417F}">
      <dsp:nvSpPr>
        <dsp:cNvPr id="0" name=""/>
        <dsp:cNvSpPr/>
      </dsp:nvSpPr>
      <dsp:spPr>
        <a:xfrm>
          <a:off x="0" y="2319104"/>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B4313-A177-402B-82D7-83FBD8351877}">
      <dsp:nvSpPr>
        <dsp:cNvPr id="0" name=""/>
        <dsp:cNvSpPr/>
      </dsp:nvSpPr>
      <dsp:spPr>
        <a:xfrm>
          <a:off x="0" y="2319104"/>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Duration of observation for NOWS</a:t>
          </a:r>
        </a:p>
      </dsp:txBody>
      <dsp:txXfrm>
        <a:off x="0" y="2319104"/>
        <a:ext cx="9750944" cy="579652"/>
      </dsp:txXfrm>
    </dsp:sp>
    <dsp:sp modelId="{83378387-8336-4A58-8484-D3EDD0C6B70D}">
      <dsp:nvSpPr>
        <dsp:cNvPr id="0" name=""/>
        <dsp:cNvSpPr/>
      </dsp:nvSpPr>
      <dsp:spPr>
        <a:xfrm>
          <a:off x="0" y="2898756"/>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E8A2E-F844-4D61-9859-183529177865}">
      <dsp:nvSpPr>
        <dsp:cNvPr id="0" name=""/>
        <dsp:cNvSpPr/>
      </dsp:nvSpPr>
      <dsp:spPr>
        <a:xfrm>
          <a:off x="0" y="2898756"/>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Breastfeeding recommendations in the setting of recent substance abuse</a:t>
          </a:r>
        </a:p>
      </dsp:txBody>
      <dsp:txXfrm>
        <a:off x="0" y="2898756"/>
        <a:ext cx="9750944" cy="579652"/>
      </dsp:txXfrm>
    </dsp:sp>
    <dsp:sp modelId="{61A1031C-AF5B-4F20-A161-43FCCF8FB42D}">
      <dsp:nvSpPr>
        <dsp:cNvPr id="0" name=""/>
        <dsp:cNvSpPr/>
      </dsp:nvSpPr>
      <dsp:spPr>
        <a:xfrm>
          <a:off x="0" y="3478409"/>
          <a:ext cx="9750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2B623-1A37-45AF-9DE5-D505CBD08158}">
      <dsp:nvSpPr>
        <dsp:cNvPr id="0" name=""/>
        <dsp:cNvSpPr/>
      </dsp:nvSpPr>
      <dsp:spPr>
        <a:xfrm>
          <a:off x="0" y="3478409"/>
          <a:ext cx="9750944" cy="57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Discharge and follow-up criteria (</a:t>
          </a:r>
          <a:r>
            <a:rPr lang="en-US" sz="1600" kern="1200" dirty="0">
              <a:latin typeface="Century Gothic" panose="020B0502020202020204"/>
            </a:rPr>
            <a:t>Mascarenhas et</a:t>
          </a:r>
          <a:r>
            <a:rPr lang="en-US" sz="1600" kern="1200" dirty="0"/>
            <a:t> al</a:t>
          </a:r>
          <a:r>
            <a:rPr lang="en-US" sz="1600" kern="1200" dirty="0">
              <a:latin typeface="Century Gothic" panose="020B0502020202020204"/>
            </a:rPr>
            <a:t>,</a:t>
          </a:r>
          <a:r>
            <a:rPr lang="en-US" sz="1600" kern="1200" dirty="0"/>
            <a:t> 2023)</a:t>
          </a:r>
        </a:p>
      </dsp:txBody>
      <dsp:txXfrm>
        <a:off x="0" y="3478409"/>
        <a:ext cx="9750944" cy="5796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F13D6-D86E-4599-BE69-1C1FBD4B23DA}">
      <dsp:nvSpPr>
        <dsp:cNvPr id="0" name=""/>
        <dsp:cNvSpPr/>
      </dsp:nvSpPr>
      <dsp:spPr>
        <a:xfrm>
          <a:off x="0" y="164199"/>
          <a:ext cx="10797182" cy="835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Prenatal identification is the preferred approach to identifying infants with in-utero opioid exposure at risk for NOWS</a:t>
          </a:r>
        </a:p>
      </dsp:txBody>
      <dsp:txXfrm>
        <a:off x="40780" y="204979"/>
        <a:ext cx="10715622" cy="753819"/>
      </dsp:txXfrm>
    </dsp:sp>
    <dsp:sp modelId="{449B88CA-2EB8-4EA2-A323-EFD62A24B0CC}">
      <dsp:nvSpPr>
        <dsp:cNvPr id="0" name=""/>
        <dsp:cNvSpPr/>
      </dsp:nvSpPr>
      <dsp:spPr>
        <a:xfrm>
          <a:off x="0" y="999579"/>
          <a:ext cx="1079718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81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Validated screening tools given verbally or written questionnaire during prenatal care and delivery</a:t>
          </a:r>
        </a:p>
      </dsp:txBody>
      <dsp:txXfrm>
        <a:off x="0" y="999579"/>
        <a:ext cx="10797182" cy="347760"/>
      </dsp:txXfrm>
    </dsp:sp>
    <dsp:sp modelId="{07F51D76-CA81-4215-BA25-ABDDFBAD695A}">
      <dsp:nvSpPr>
        <dsp:cNvPr id="0" name=""/>
        <dsp:cNvSpPr/>
      </dsp:nvSpPr>
      <dsp:spPr>
        <a:xfrm>
          <a:off x="0" y="1347339"/>
          <a:ext cx="10797182" cy="835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Toxicology testing should only be completed when it will assist with clinical management</a:t>
          </a:r>
        </a:p>
      </dsp:txBody>
      <dsp:txXfrm>
        <a:off x="40780" y="1388119"/>
        <a:ext cx="10715622" cy="753819"/>
      </dsp:txXfrm>
    </dsp:sp>
    <dsp:sp modelId="{C989E933-8E13-4E40-860D-1FF5F3F701A9}">
      <dsp:nvSpPr>
        <dsp:cNvPr id="0" name=""/>
        <dsp:cNvSpPr/>
      </dsp:nvSpPr>
      <dsp:spPr>
        <a:xfrm>
          <a:off x="0" y="2182719"/>
          <a:ext cx="10797182"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81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Due to pervasive racial and ethnic disparities in perinatal toxicology testing</a:t>
          </a:r>
        </a:p>
        <a:p>
          <a:pPr marL="171450" lvl="1" indent="-171450" algn="l" defTabSz="711200">
            <a:lnSpc>
              <a:spcPct val="90000"/>
            </a:lnSpc>
            <a:spcBef>
              <a:spcPct val="0"/>
            </a:spcBef>
            <a:spcAft>
              <a:spcPct val="20000"/>
            </a:spcAft>
            <a:buChar char="•"/>
          </a:pPr>
          <a:r>
            <a:rPr lang="en-US" sz="1600" kern="1200"/>
            <a:t>Hospitals should establish clear guidelines</a:t>
          </a:r>
        </a:p>
        <a:p>
          <a:pPr marL="342900" lvl="2" indent="-171450" algn="l" defTabSz="711200">
            <a:lnSpc>
              <a:spcPct val="90000"/>
            </a:lnSpc>
            <a:spcBef>
              <a:spcPct val="0"/>
            </a:spcBef>
            <a:spcAft>
              <a:spcPct val="20000"/>
            </a:spcAft>
            <a:buChar char="•"/>
          </a:pPr>
          <a:r>
            <a:rPr lang="en-US" sz="1600" kern="1200"/>
            <a:t>Actions after a positive verbal screen or test result</a:t>
          </a:r>
        </a:p>
        <a:p>
          <a:pPr marL="342900" lvl="2" indent="-171450" algn="l" defTabSz="711200">
            <a:lnSpc>
              <a:spcPct val="90000"/>
            </a:lnSpc>
            <a:spcBef>
              <a:spcPct val="0"/>
            </a:spcBef>
            <a:spcAft>
              <a:spcPct val="20000"/>
            </a:spcAft>
            <a:buChar char="•"/>
          </a:pPr>
          <a:r>
            <a:rPr lang="en-US" sz="1600" kern="1200"/>
            <a:t>Communicate risks and benefits of testing clearly to the parents</a:t>
          </a:r>
        </a:p>
        <a:p>
          <a:pPr marL="342900" lvl="2" indent="-171450" algn="l" defTabSz="711200">
            <a:lnSpc>
              <a:spcPct val="90000"/>
            </a:lnSpc>
            <a:spcBef>
              <a:spcPct val="0"/>
            </a:spcBef>
            <a:spcAft>
              <a:spcPct val="20000"/>
            </a:spcAft>
            <a:buChar char="•"/>
          </a:pPr>
          <a:r>
            <a:rPr lang="en-US" sz="1600" kern="1200"/>
            <a:t>Obtain consent prior to obtaining a biologic sample for toxicology testing </a:t>
          </a:r>
        </a:p>
      </dsp:txBody>
      <dsp:txXfrm>
        <a:off x="0" y="2182719"/>
        <a:ext cx="10797182" cy="1347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7D6B-1CA2-4086-936A-C567F6A25704}">
      <dsp:nvSpPr>
        <dsp:cNvPr id="0" name=""/>
        <dsp:cNvSpPr/>
      </dsp:nvSpPr>
      <dsp:spPr>
        <a:xfrm>
          <a:off x="2758" y="22568"/>
          <a:ext cx="2689067" cy="489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Urine </a:t>
          </a:r>
        </a:p>
      </dsp:txBody>
      <dsp:txXfrm>
        <a:off x="2758" y="22568"/>
        <a:ext cx="2689067" cy="489600"/>
      </dsp:txXfrm>
    </dsp:sp>
    <dsp:sp modelId="{0E8F604F-AF1A-4371-B74B-2E2B274DF8F7}">
      <dsp:nvSpPr>
        <dsp:cNvPr id="0" name=""/>
        <dsp:cNvSpPr/>
      </dsp:nvSpPr>
      <dsp:spPr>
        <a:xfrm>
          <a:off x="2758" y="512168"/>
          <a:ext cx="2689067"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entury Gothic" panose="020B0502020202020204"/>
            </a:rPr>
            <a:t>Collect as soon as possible after birth</a:t>
          </a:r>
        </a:p>
        <a:p>
          <a:pPr marL="171450" lvl="1" indent="-171450" algn="l" defTabSz="755650">
            <a:lnSpc>
              <a:spcPct val="90000"/>
            </a:lnSpc>
            <a:spcBef>
              <a:spcPct val="0"/>
            </a:spcBef>
            <a:spcAft>
              <a:spcPct val="15000"/>
            </a:spcAft>
            <a:buChar char="•"/>
          </a:pPr>
          <a:r>
            <a:rPr lang="en-US" sz="1700" kern="1200"/>
            <a:t>Opioids may no longer be detectable after the first few days of life</a:t>
          </a:r>
        </a:p>
        <a:p>
          <a:pPr marL="171450" lvl="1" indent="-171450" algn="l" defTabSz="755650">
            <a:lnSpc>
              <a:spcPct val="90000"/>
            </a:lnSpc>
            <a:spcBef>
              <a:spcPct val="0"/>
            </a:spcBef>
            <a:spcAft>
              <a:spcPct val="15000"/>
            </a:spcAft>
            <a:buChar char="•"/>
          </a:pPr>
          <a:r>
            <a:rPr lang="en-US" sz="1700" kern="1200"/>
            <a:t>A positive </a:t>
          </a:r>
          <a:r>
            <a:rPr lang="en-US" sz="1700" kern="1200">
              <a:latin typeface="Century Gothic" panose="020B0502020202020204"/>
            </a:rPr>
            <a:t>screen</a:t>
          </a:r>
          <a:r>
            <a:rPr lang="en-US" sz="1700" kern="1200"/>
            <a:t> may only reflect recent exposures</a:t>
          </a:r>
        </a:p>
      </dsp:txBody>
      <dsp:txXfrm>
        <a:off x="2758" y="512168"/>
        <a:ext cx="2689067" cy="2881563"/>
      </dsp:txXfrm>
    </dsp:sp>
    <dsp:sp modelId="{B819C00F-6E88-49C6-ABBB-D339800D9C1E}">
      <dsp:nvSpPr>
        <dsp:cNvPr id="0" name=""/>
        <dsp:cNvSpPr/>
      </dsp:nvSpPr>
      <dsp:spPr>
        <a:xfrm>
          <a:off x="3068295" y="22568"/>
          <a:ext cx="2689067" cy="489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Meconium</a:t>
          </a:r>
        </a:p>
      </dsp:txBody>
      <dsp:txXfrm>
        <a:off x="3068295" y="22568"/>
        <a:ext cx="2689067" cy="489600"/>
      </dsp:txXfrm>
    </dsp:sp>
    <dsp:sp modelId="{850CB565-2A2D-4D5D-8F27-4E669F690C80}">
      <dsp:nvSpPr>
        <dsp:cNvPr id="0" name=""/>
        <dsp:cNvSpPr/>
      </dsp:nvSpPr>
      <dsp:spPr>
        <a:xfrm>
          <a:off x="3068295" y="512168"/>
          <a:ext cx="2689067"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entury Gothic" panose="020B0502020202020204"/>
            </a:rPr>
            <a:t>Drugs</a:t>
          </a:r>
          <a:r>
            <a:rPr lang="en-US" sz="1700" kern="1200"/>
            <a:t> excreted in the hepatobiliary system </a:t>
          </a:r>
          <a:r>
            <a:rPr lang="en-US" sz="1700" kern="1200">
              <a:latin typeface="Century Gothic" panose="020B0502020202020204"/>
            </a:rPr>
            <a:t>and</a:t>
          </a:r>
          <a:r>
            <a:rPr lang="en-US" sz="1700" kern="1200"/>
            <a:t> by the fetal kidneys into the amniotic fluid</a:t>
          </a:r>
        </a:p>
        <a:p>
          <a:pPr marL="171450" lvl="1" indent="-171450" algn="l" defTabSz="755650" rtl="0">
            <a:lnSpc>
              <a:spcPct val="90000"/>
            </a:lnSpc>
            <a:spcBef>
              <a:spcPct val="0"/>
            </a:spcBef>
            <a:spcAft>
              <a:spcPct val="15000"/>
            </a:spcAft>
            <a:buChar char="•"/>
          </a:pPr>
          <a:r>
            <a:rPr lang="en-US" sz="1700" kern="1200">
              <a:latin typeface="Century Gothic" panose="020B0502020202020204"/>
            </a:rPr>
            <a:t>Sample collection takes longer </a:t>
          </a:r>
          <a:endParaRPr lang="en-US" sz="1700" kern="1200"/>
        </a:p>
        <a:p>
          <a:pPr marL="171450" lvl="1" indent="-171450" algn="l" defTabSz="755650">
            <a:lnSpc>
              <a:spcPct val="90000"/>
            </a:lnSpc>
            <a:spcBef>
              <a:spcPct val="0"/>
            </a:spcBef>
            <a:spcAft>
              <a:spcPct val="15000"/>
            </a:spcAft>
            <a:buChar char="•"/>
          </a:pPr>
          <a:r>
            <a:rPr lang="en-US" sz="1700" kern="1200">
              <a:latin typeface="Century Gothic" panose="020B0502020202020204"/>
            </a:rPr>
            <a:t>Exposures</a:t>
          </a:r>
          <a:r>
            <a:rPr lang="en-US" sz="1700" kern="1200"/>
            <a:t> back to 20 weeks and generally considered the gold standard of testing</a:t>
          </a:r>
        </a:p>
      </dsp:txBody>
      <dsp:txXfrm>
        <a:off x="3068295" y="512168"/>
        <a:ext cx="2689067" cy="2881563"/>
      </dsp:txXfrm>
    </dsp:sp>
    <dsp:sp modelId="{727FA67F-6F2C-49CD-8C24-E6D8FDFC10F5}">
      <dsp:nvSpPr>
        <dsp:cNvPr id="0" name=""/>
        <dsp:cNvSpPr/>
      </dsp:nvSpPr>
      <dsp:spPr>
        <a:xfrm>
          <a:off x="6133833" y="22568"/>
          <a:ext cx="2689067" cy="489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U</a:t>
          </a:r>
          <a:r>
            <a:rPr lang="en-US" sz="1700" kern="1200"/>
            <a:t>mbilical cord testing</a:t>
          </a:r>
        </a:p>
      </dsp:txBody>
      <dsp:txXfrm>
        <a:off x="6133833" y="22568"/>
        <a:ext cx="2689067" cy="489600"/>
      </dsp:txXfrm>
    </dsp:sp>
    <dsp:sp modelId="{43087767-CDFF-458D-A281-BFE6BA0E93B9}">
      <dsp:nvSpPr>
        <dsp:cNvPr id="0" name=""/>
        <dsp:cNvSpPr/>
      </dsp:nvSpPr>
      <dsp:spPr>
        <a:xfrm>
          <a:off x="6133833" y="512168"/>
          <a:ext cx="2689067"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Alternative to meconium</a:t>
          </a:r>
        </a:p>
        <a:p>
          <a:pPr marL="171450" lvl="1" indent="-171450" algn="l" defTabSz="755650">
            <a:lnSpc>
              <a:spcPct val="90000"/>
            </a:lnSpc>
            <a:spcBef>
              <a:spcPct val="0"/>
            </a:spcBef>
            <a:spcAft>
              <a:spcPct val="15000"/>
            </a:spcAft>
            <a:buChar char="•"/>
          </a:pPr>
          <a:r>
            <a:rPr lang="en-US" sz="1700" kern="1200"/>
            <a:t>Readily available at time of birth</a:t>
          </a:r>
        </a:p>
      </dsp:txBody>
      <dsp:txXfrm>
        <a:off x="6133833" y="512168"/>
        <a:ext cx="2689067" cy="2881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2C012-9691-41D3-8439-FF6DB892E150}">
      <dsp:nvSpPr>
        <dsp:cNvPr id="0" name=""/>
        <dsp:cNvSpPr/>
      </dsp:nvSpPr>
      <dsp:spPr>
        <a:xfrm>
          <a:off x="0" y="3652840"/>
          <a:ext cx="6641645" cy="239665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0" i="0" kern="1200"/>
            <a:t>However, substance abuse or use during pregnancy is</a:t>
          </a:r>
          <a:r>
            <a:rPr lang="en-US" sz="2300" b="0" i="0" kern="1200">
              <a:latin typeface="Century Gothic" panose="020B0502020202020204"/>
            </a:rPr>
            <a:t> NOT</a:t>
          </a:r>
          <a:r>
            <a:rPr lang="en-US" sz="2300" b="0" i="0" kern="1200"/>
            <a:t> considered a crime</a:t>
          </a:r>
          <a:endParaRPr lang="en-US" sz="2300" kern="1200"/>
        </a:p>
      </dsp:txBody>
      <dsp:txXfrm>
        <a:off x="0" y="3652840"/>
        <a:ext cx="6641645" cy="2396659"/>
      </dsp:txXfrm>
    </dsp:sp>
    <dsp:sp modelId="{00AC542D-2C19-4DC2-BF5F-1FC1D400596B}">
      <dsp:nvSpPr>
        <dsp:cNvPr id="0" name=""/>
        <dsp:cNvSpPr/>
      </dsp:nvSpPr>
      <dsp:spPr>
        <a:xfrm rot="10800000">
          <a:off x="0" y="2729"/>
          <a:ext cx="6641645" cy="3686061"/>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0" i="0" kern="1200"/>
            <a:t>Is substance abuse during pregnancy or prenatal substance exposure considered child abuse or neglect under Iowa Law?</a:t>
          </a:r>
          <a:endParaRPr lang="en-US" sz="2300" kern="1200"/>
        </a:p>
      </dsp:txBody>
      <dsp:txXfrm rot="-10800000">
        <a:off x="0" y="2729"/>
        <a:ext cx="6641645" cy="1293807"/>
      </dsp:txXfrm>
    </dsp:sp>
    <dsp:sp modelId="{82435113-CB42-4286-A274-90EF4C8CEBA1}">
      <dsp:nvSpPr>
        <dsp:cNvPr id="0" name=""/>
        <dsp:cNvSpPr/>
      </dsp:nvSpPr>
      <dsp:spPr>
        <a:xfrm>
          <a:off x="0" y="1296536"/>
          <a:ext cx="6641645" cy="110213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a:lnSpc>
              <a:spcPct val="90000"/>
            </a:lnSpc>
            <a:spcBef>
              <a:spcPct val="0"/>
            </a:spcBef>
            <a:spcAft>
              <a:spcPct val="35000"/>
            </a:spcAft>
            <a:buNone/>
          </a:pPr>
          <a:r>
            <a:rPr lang="en-US" sz="2000" b="0" i="0" kern="1200"/>
            <a:t>Yes, Iowa CODE Chapter 232, Section 68</a:t>
          </a:r>
          <a:endParaRPr lang="en-US" sz="2000" kern="1200"/>
        </a:p>
        <a:p>
          <a:pPr marL="171450" lvl="1" indent="-171450" algn="l" defTabSz="711200">
            <a:lnSpc>
              <a:spcPct val="90000"/>
            </a:lnSpc>
            <a:spcBef>
              <a:spcPct val="0"/>
            </a:spcBef>
            <a:spcAft>
              <a:spcPct val="15000"/>
            </a:spcAft>
            <a:buChar char="•"/>
          </a:pPr>
          <a:r>
            <a:rPr lang="en-US" sz="1600" b="0" i="0" kern="1200"/>
            <a:t>"child abuse" or "abuse" means an illegal drug is present in a child's body as a direct and foreseeable consequence or the acts or omissions or the person responsible for care of the child</a:t>
          </a:r>
          <a:endParaRPr lang="en-US" sz="1600" kern="1200"/>
        </a:p>
      </dsp:txBody>
      <dsp:txXfrm>
        <a:off x="0" y="1296536"/>
        <a:ext cx="6641645" cy="1102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27CB1-D4DC-4DA1-B00D-C7ED3CE43D52}">
      <dsp:nvSpPr>
        <dsp:cNvPr id="0" name=""/>
        <dsp:cNvSpPr/>
      </dsp:nvSpPr>
      <dsp:spPr>
        <a:xfrm>
          <a:off x="0" y="899694"/>
          <a:ext cx="10518992" cy="32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0D331-F3BE-4D7F-AF3E-16EE9EED6337}">
      <dsp:nvSpPr>
        <dsp:cNvPr id="0" name=""/>
        <dsp:cNvSpPr/>
      </dsp:nvSpPr>
      <dsp:spPr>
        <a:xfrm>
          <a:off x="525949" y="707814"/>
          <a:ext cx="736329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315" tIns="0" rIns="278315" bIns="0" numCol="1" spcCol="1270" anchor="ctr" anchorCtr="0">
          <a:noAutofit/>
        </a:bodyPr>
        <a:lstStyle/>
        <a:p>
          <a:pPr marL="0" lvl="0" indent="0" algn="l" defTabSz="577850">
            <a:lnSpc>
              <a:spcPct val="90000"/>
            </a:lnSpc>
            <a:spcBef>
              <a:spcPct val="0"/>
            </a:spcBef>
            <a:spcAft>
              <a:spcPct val="35000"/>
            </a:spcAft>
            <a:buNone/>
          </a:pPr>
          <a:r>
            <a:rPr lang="en-US" sz="1300" kern="1200"/>
            <a:t>60% infants exposed to opiates require pharmacologic therapy </a:t>
          </a:r>
        </a:p>
      </dsp:txBody>
      <dsp:txXfrm>
        <a:off x="544683" y="726548"/>
        <a:ext cx="7325826" cy="346292"/>
      </dsp:txXfrm>
    </dsp:sp>
    <dsp:sp modelId="{621D281C-0821-4C31-A269-397ECEBD9978}">
      <dsp:nvSpPr>
        <dsp:cNvPr id="0" name=""/>
        <dsp:cNvSpPr/>
      </dsp:nvSpPr>
      <dsp:spPr>
        <a:xfrm>
          <a:off x="0" y="1489374"/>
          <a:ext cx="10518992" cy="9623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391" tIns="270764" rIns="81639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Short half life</a:t>
          </a:r>
        </a:p>
        <a:p>
          <a:pPr marL="114300" lvl="1" indent="-114300" algn="l" defTabSz="577850">
            <a:lnSpc>
              <a:spcPct val="90000"/>
            </a:lnSpc>
            <a:spcBef>
              <a:spcPct val="0"/>
            </a:spcBef>
            <a:spcAft>
              <a:spcPct val="15000"/>
            </a:spcAft>
            <a:buChar char="•"/>
          </a:pPr>
          <a:r>
            <a:rPr lang="en-US" sz="1300" kern="1200"/>
            <a:t>More frequent dosing tailored to symptoms</a:t>
          </a:r>
        </a:p>
        <a:p>
          <a:pPr marL="114300" lvl="1" indent="-114300" algn="l" defTabSz="577850">
            <a:lnSpc>
              <a:spcPct val="90000"/>
            </a:lnSpc>
            <a:spcBef>
              <a:spcPct val="0"/>
            </a:spcBef>
            <a:spcAft>
              <a:spcPct val="15000"/>
            </a:spcAft>
            <a:buChar char="•"/>
          </a:pPr>
          <a:r>
            <a:rPr lang="en-US" sz="1300" kern="1200"/>
            <a:t>Longer length of treatment compared to morphine</a:t>
          </a:r>
        </a:p>
      </dsp:txBody>
      <dsp:txXfrm>
        <a:off x="0" y="1489374"/>
        <a:ext cx="10518992" cy="962325"/>
      </dsp:txXfrm>
    </dsp:sp>
    <dsp:sp modelId="{FF5A26A0-50FF-45BE-A573-94704CDA27B5}">
      <dsp:nvSpPr>
        <dsp:cNvPr id="0" name=""/>
        <dsp:cNvSpPr/>
      </dsp:nvSpPr>
      <dsp:spPr>
        <a:xfrm>
          <a:off x="525949" y="1297494"/>
          <a:ext cx="736329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315" tIns="0" rIns="278315" bIns="0" numCol="1" spcCol="1270" anchor="ctr" anchorCtr="0">
          <a:noAutofit/>
        </a:bodyPr>
        <a:lstStyle/>
        <a:p>
          <a:pPr marL="0" lvl="0" indent="0" algn="l" defTabSz="577850">
            <a:lnSpc>
              <a:spcPct val="90000"/>
            </a:lnSpc>
            <a:spcBef>
              <a:spcPct val="0"/>
            </a:spcBef>
            <a:spcAft>
              <a:spcPct val="35000"/>
            </a:spcAft>
            <a:buNone/>
          </a:pPr>
          <a:r>
            <a:rPr lang="en-US" sz="1300" kern="1200"/>
            <a:t>Morphine is the most commonly used primary agent</a:t>
          </a:r>
        </a:p>
      </dsp:txBody>
      <dsp:txXfrm>
        <a:off x="544683" y="1316228"/>
        <a:ext cx="7325826" cy="346292"/>
      </dsp:txXfrm>
    </dsp:sp>
    <dsp:sp modelId="{99A5BE5D-D355-4B96-9F87-76F2D6422947}">
      <dsp:nvSpPr>
        <dsp:cNvPr id="0" name=""/>
        <dsp:cNvSpPr/>
      </dsp:nvSpPr>
      <dsp:spPr>
        <a:xfrm>
          <a:off x="0" y="2713779"/>
          <a:ext cx="10518992" cy="9623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391" tIns="270764" rIns="81639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Longer half life so cannot be used for symptomatic dosing</a:t>
          </a:r>
        </a:p>
        <a:p>
          <a:pPr marL="114300" lvl="1" indent="-114300" algn="l" defTabSz="577850">
            <a:lnSpc>
              <a:spcPct val="90000"/>
            </a:lnSpc>
            <a:spcBef>
              <a:spcPct val="0"/>
            </a:spcBef>
            <a:spcAft>
              <a:spcPct val="15000"/>
            </a:spcAft>
            <a:buChar char="•"/>
          </a:pPr>
          <a:r>
            <a:rPr lang="en-US" sz="1300" kern="1200"/>
            <a:t>Shorter length of stay</a:t>
          </a:r>
        </a:p>
        <a:p>
          <a:pPr marL="114300" lvl="1" indent="-114300" algn="l" defTabSz="577850">
            <a:lnSpc>
              <a:spcPct val="90000"/>
            </a:lnSpc>
            <a:spcBef>
              <a:spcPct val="0"/>
            </a:spcBef>
            <a:spcAft>
              <a:spcPct val="15000"/>
            </a:spcAft>
            <a:buChar char="•"/>
          </a:pPr>
          <a:r>
            <a:rPr lang="en-US" sz="1300" kern="1200"/>
            <a:t>Shorter duration of treatment</a:t>
          </a:r>
        </a:p>
      </dsp:txBody>
      <dsp:txXfrm>
        <a:off x="0" y="2713779"/>
        <a:ext cx="10518992" cy="962325"/>
      </dsp:txXfrm>
    </dsp:sp>
    <dsp:sp modelId="{723EB793-D56F-4D4F-84D5-55A1B08B5F10}">
      <dsp:nvSpPr>
        <dsp:cNvPr id="0" name=""/>
        <dsp:cNvSpPr/>
      </dsp:nvSpPr>
      <dsp:spPr>
        <a:xfrm>
          <a:off x="525949" y="2521899"/>
          <a:ext cx="736329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315" tIns="0" rIns="278315" bIns="0" numCol="1" spcCol="1270" anchor="ctr" anchorCtr="0">
          <a:noAutofit/>
        </a:bodyPr>
        <a:lstStyle/>
        <a:p>
          <a:pPr marL="0" lvl="0" indent="0" algn="l" defTabSz="577850">
            <a:lnSpc>
              <a:spcPct val="90000"/>
            </a:lnSpc>
            <a:spcBef>
              <a:spcPct val="0"/>
            </a:spcBef>
            <a:spcAft>
              <a:spcPct val="35000"/>
            </a:spcAft>
            <a:buNone/>
          </a:pPr>
          <a:r>
            <a:rPr lang="en-US" sz="1300" kern="1200"/>
            <a:t>Methadone shows improved short-term NOWS outcomes compared to morphine</a:t>
          </a:r>
        </a:p>
      </dsp:txBody>
      <dsp:txXfrm>
        <a:off x="544683" y="2540633"/>
        <a:ext cx="7325826"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C7801-ED23-4B77-AC9B-D02DC6ED43CE}" type="datetimeFigureOut">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D9AA-F4E3-42D4-B134-E9C47120DA20}" type="slidenum">
              <a:t>‹#›</a:t>
            </a:fld>
            <a:endParaRPr lang="en-US"/>
          </a:p>
        </p:txBody>
      </p:sp>
    </p:spTree>
    <p:extLst>
      <p:ext uri="{BB962C8B-B14F-4D97-AF65-F5344CB8AC3E}">
        <p14:creationId xmlns:p14="http://schemas.microsoft.com/office/powerpoint/2010/main" val="392891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Prenatal Substance exposure was defined as the use of illegal and legal substances during pregnancy based upon select ICD-10 codes. Including newborn affected by maternal use of anxiolytics, anticonvulsants, opiates, antidepressants, amphetamines, sedative hypnotics, tobacco, alcohol, cocaine, hallucinogens and unspecified drugs of addiction, cannabis. This data suggests substances other than opioids are affecting the trends seen.</a:t>
            </a:r>
          </a:p>
        </p:txBody>
      </p:sp>
      <p:sp>
        <p:nvSpPr>
          <p:cNvPr id="4" name="Slide Number Placeholder 3"/>
          <p:cNvSpPr>
            <a:spLocks noGrp="1"/>
          </p:cNvSpPr>
          <p:nvPr>
            <p:ph type="sldNum" sz="quarter" idx="5"/>
          </p:nvPr>
        </p:nvSpPr>
        <p:spPr/>
        <p:txBody>
          <a:bodyPr/>
          <a:lstStyle/>
          <a:p>
            <a:fld id="{7B6CD9AA-F4E3-42D4-B134-E9C47120DA20}" type="slidenum">
              <a:t>8</a:t>
            </a:fld>
            <a:endParaRPr lang="en-US"/>
          </a:p>
        </p:txBody>
      </p:sp>
    </p:spTree>
    <p:extLst>
      <p:ext uri="{BB962C8B-B14F-4D97-AF65-F5344CB8AC3E}">
        <p14:creationId xmlns:p14="http://schemas.microsoft.com/office/powerpoint/2010/main" val="2530352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9/17/2025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5509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9/17/2025</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267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5417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656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77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9/17/2025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98959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9/17/2025</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9597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9798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9418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052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9/17/2025</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4056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9/17/2025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9218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9/17/2025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2154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9/17/2025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0972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9/17/2025</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7975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9/17/2025</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1769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9/17/2025</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0532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9/17/2025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702836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doi.org/10.1542/hpeds.2024-008094" TargetMode="External"/><Relationship Id="rId3" Type="http://schemas.openxmlformats.org/officeDocument/2006/relationships/hyperlink" Target="https://doi.org/10.1016/j.pcl.2025.03.006" TargetMode="External"/><Relationship Id="rId7" Type="http://schemas.openxmlformats.org/officeDocument/2006/relationships/hyperlink" Target="https://doi.org/10.1542/peds.2023-062871" TargetMode="External"/><Relationship Id="rId2" Type="http://schemas.openxmlformats.org/officeDocument/2006/relationships/hyperlink" Target="https://doi.org/10.1016/j.jnn.2023.07.015" TargetMode="External"/><Relationship Id="rId1" Type="http://schemas.openxmlformats.org/officeDocument/2006/relationships/slideLayout" Target="../slideLayouts/slideLayout2.xml"/><Relationship Id="rId6" Type="http://schemas.openxmlformats.org/officeDocument/2006/relationships/hyperlink" Target="https://doi.org/10.1007/s11920-022-01372-x" TargetMode="External"/><Relationship Id="rId5" Type="http://schemas.openxmlformats.org/officeDocument/2006/relationships/hyperlink" Target="https://doi.org/10.1542/peds.2011-3212" TargetMode="External"/><Relationship Id="rId4" Type="http://schemas.openxmlformats.org/officeDocument/2006/relationships/hyperlink" Target="https://doi.org/10.1542/hpeds.2024-008078" TargetMode="External"/><Relationship Id="rId9" Type="http://schemas.openxmlformats.org/officeDocument/2006/relationships/hyperlink" Target="https://doi.org/10.1542/neo.18-10-e576"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doi.org/10.1159/000517753" TargetMode="External"/><Relationship Id="rId3" Type="http://schemas.openxmlformats.org/officeDocument/2006/relationships/hyperlink" Target="https://doi.org/10.1111/add.15509" TargetMode="External"/><Relationship Id="rId7" Type="http://schemas.openxmlformats.org/officeDocument/2006/relationships/hyperlink" Target="https://doi.org/10.1891/nn-2024-0023" TargetMode="External"/><Relationship Id="rId2" Type="http://schemas.openxmlformats.org/officeDocument/2006/relationships/hyperlink" Target="https://doi.org/10.1542/peds.2020-029074" TargetMode="External"/><Relationship Id="rId1" Type="http://schemas.openxmlformats.org/officeDocument/2006/relationships/slideLayout" Target="../slideLayouts/slideLayout2.xml"/><Relationship Id="rId6" Type="http://schemas.openxmlformats.org/officeDocument/2006/relationships/hyperlink" Target="https://doi.org/10.3389/fped.2023.1305508" TargetMode="External"/><Relationship Id="rId5" Type="http://schemas.openxmlformats.org/officeDocument/2006/relationships/hyperlink" Target="https://doi.org/10.1007/s10995-023-03670-z" TargetMode="External"/><Relationship Id="rId4" Type="http://schemas.openxmlformats.org/officeDocument/2006/relationships/hyperlink" Target="https://doi.org/10.1542/neo.19-3-e16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5" name="Rectangle 2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683171" y="1143000"/>
            <a:ext cx="8825658" cy="3389217"/>
          </a:xfrm>
        </p:spPr>
        <p:txBody>
          <a:bodyPr anchor="ctr">
            <a:normAutofit/>
          </a:bodyPr>
          <a:lstStyle/>
          <a:p>
            <a:pPr algn="ctr">
              <a:lnSpc>
                <a:spcPct val="90000"/>
              </a:lnSpc>
            </a:pPr>
            <a:r>
              <a:rPr lang="en-US" sz="4600">
                <a:solidFill>
                  <a:srgbClr val="FFFFFF"/>
                </a:solidFill>
                <a:ea typeface="+mj-lt"/>
                <a:cs typeface="+mj-lt"/>
              </a:rPr>
              <a:t>Prenatal Substance Exposure: Current Strategies and Future Directions for Substance Exposed Infants</a:t>
            </a:r>
          </a:p>
        </p:txBody>
      </p:sp>
      <p:sp>
        <p:nvSpPr>
          <p:cNvPr id="3" name="Subtitle 2"/>
          <p:cNvSpPr>
            <a:spLocks noGrp="1"/>
          </p:cNvSpPr>
          <p:nvPr>
            <p:ph type="subTitle" idx="1"/>
          </p:nvPr>
        </p:nvSpPr>
        <p:spPr>
          <a:xfrm>
            <a:off x="1683171" y="5240851"/>
            <a:ext cx="8825658" cy="828932"/>
          </a:xfrm>
        </p:spPr>
        <p:txBody>
          <a:bodyPr vert="horz" lIns="91440" tIns="45720" rIns="91440" bIns="45720" rtlCol="0">
            <a:normAutofit/>
          </a:bodyPr>
          <a:lstStyle/>
          <a:p>
            <a:pPr algn="ctr"/>
            <a:r>
              <a:rPr lang="en-US" sz="2400">
                <a:solidFill>
                  <a:schemeClr val="tx2"/>
                </a:solidFill>
              </a:rPr>
              <a:t>Laura Pabich DNP, ARNP, NNP-BC</a:t>
            </a:r>
            <a:br>
              <a:rPr lang="en-US" sz="2400">
                <a:solidFill>
                  <a:schemeClr val="tx2"/>
                </a:solidFill>
                <a:ea typeface="Calibri Light"/>
                <a:cs typeface="Calibri Light"/>
              </a:rPr>
            </a:br>
            <a:r>
              <a:rPr lang="en-US" sz="2400">
                <a:solidFill>
                  <a:schemeClr val="tx2"/>
                </a:solidFill>
              </a:rPr>
              <a:t>Blank Children's Hospital</a:t>
            </a:r>
            <a:endParaRPr lang="en-US" sz="2400">
              <a:solidFill>
                <a:schemeClr val="tx2"/>
              </a:solidFill>
              <a:ea typeface="Calibri Light"/>
              <a:cs typeface="Calibri Light"/>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descr="A map of the united states&#10;&#10;AI-generated content may be incorrect.">
            <a:extLst>
              <a:ext uri="{FF2B5EF4-FFF2-40B4-BE49-F238E27FC236}">
                <a16:creationId xmlns:a16="http://schemas.microsoft.com/office/drawing/2014/main" id="{1B24CAC8-0435-9ADE-CD5A-56434F6E9834}"/>
              </a:ext>
            </a:extLst>
          </p:cNvPr>
          <p:cNvPicPr>
            <a:picLocks noChangeAspect="1"/>
          </p:cNvPicPr>
          <p:nvPr/>
        </p:nvPicPr>
        <p:blipFill>
          <a:blip r:embed="rId2"/>
          <a:stretch>
            <a:fillRect/>
          </a:stretch>
        </p:blipFill>
        <p:spPr>
          <a:xfrm>
            <a:off x="2498422" y="1284394"/>
            <a:ext cx="7290325" cy="4283066"/>
          </a:xfrm>
          <a:prstGeom prst="rect">
            <a:avLst/>
          </a:prstGeom>
        </p:spPr>
      </p:pic>
      <p:sp>
        <p:nvSpPr>
          <p:cNvPr id="4" name="TextBox 3">
            <a:extLst>
              <a:ext uri="{FF2B5EF4-FFF2-40B4-BE49-F238E27FC236}">
                <a16:creationId xmlns:a16="http://schemas.microsoft.com/office/drawing/2014/main" id="{5058E8D2-126B-DF6B-4DC2-C097E2BC623F}"/>
              </a:ext>
            </a:extLst>
          </p:cNvPr>
          <p:cNvSpPr txBox="1"/>
          <p:nvPr/>
        </p:nvSpPr>
        <p:spPr>
          <a:xfrm>
            <a:off x="9154026" y="5674894"/>
            <a:ext cx="24865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West et al. (2023)</a:t>
            </a:r>
          </a:p>
        </p:txBody>
      </p:sp>
    </p:spTree>
    <p:extLst>
      <p:ext uri="{BB962C8B-B14F-4D97-AF65-F5344CB8AC3E}">
        <p14:creationId xmlns:p14="http://schemas.microsoft.com/office/powerpoint/2010/main" val="89048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a:p>
        </p:txBody>
      </p:sp>
      <p:sp>
        <p:nvSpPr>
          <p:cNvPr id="31" name="Freeform: Shape 30">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a:p>
        </p:txBody>
      </p:sp>
      <p:pic>
        <p:nvPicPr>
          <p:cNvPr id="2" name="Picture 1" descr="A screenshot of a graph&#10;&#10;AI-generated content may be incorrect.">
            <a:extLst>
              <a:ext uri="{FF2B5EF4-FFF2-40B4-BE49-F238E27FC236}">
                <a16:creationId xmlns:a16="http://schemas.microsoft.com/office/drawing/2014/main" id="{B8A36CD4-1D9E-22A7-F095-D7AF6BEA34C7}"/>
              </a:ext>
            </a:extLst>
          </p:cNvPr>
          <p:cNvPicPr>
            <a:picLocks noChangeAspect="1"/>
          </p:cNvPicPr>
          <p:nvPr/>
        </p:nvPicPr>
        <p:blipFill>
          <a:blip r:embed="rId2"/>
          <a:stretch>
            <a:fillRect/>
          </a:stretch>
        </p:blipFill>
        <p:spPr>
          <a:xfrm>
            <a:off x="3829068" y="643466"/>
            <a:ext cx="6899155" cy="5571067"/>
          </a:xfrm>
          <a:prstGeom prst="rect">
            <a:avLst/>
          </a:prstGeom>
        </p:spPr>
      </p:pic>
    </p:spTree>
    <p:extLst>
      <p:ext uri="{BB962C8B-B14F-4D97-AF65-F5344CB8AC3E}">
        <p14:creationId xmlns:p14="http://schemas.microsoft.com/office/powerpoint/2010/main" val="371061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B3C4-5C1D-073E-538B-C77654F89663}"/>
              </a:ext>
            </a:extLst>
          </p:cNvPr>
          <p:cNvSpPr>
            <a:spLocks noGrp="1"/>
          </p:cNvSpPr>
          <p:nvPr>
            <p:ph type="title"/>
          </p:nvPr>
        </p:nvSpPr>
        <p:spPr/>
        <p:txBody>
          <a:bodyPr/>
          <a:lstStyle/>
          <a:p>
            <a:r>
              <a:rPr lang="en-US"/>
              <a:t>Background</a:t>
            </a:r>
          </a:p>
        </p:txBody>
      </p:sp>
      <p:graphicFrame>
        <p:nvGraphicFramePr>
          <p:cNvPr id="5" name="Content Placeholder 4">
            <a:extLst>
              <a:ext uri="{FF2B5EF4-FFF2-40B4-BE49-F238E27FC236}">
                <a16:creationId xmlns:a16="http://schemas.microsoft.com/office/drawing/2014/main" id="{232C2F1D-7547-2041-6972-ED358A6DCE93}"/>
              </a:ext>
            </a:extLst>
          </p:cNvPr>
          <p:cNvGraphicFramePr>
            <a:graphicFrameLocks noGrp="1"/>
          </p:cNvGraphicFramePr>
          <p:nvPr>
            <p:ph idx="1"/>
            <p:extLst>
              <p:ext uri="{D42A27DB-BD31-4B8C-83A1-F6EECF244321}">
                <p14:modId xmlns:p14="http://schemas.microsoft.com/office/powerpoint/2010/main" val="2338318403"/>
              </p:ext>
            </p:extLst>
          </p:nvPr>
        </p:nvGraphicFramePr>
        <p:xfrm>
          <a:off x="1536700" y="2593474"/>
          <a:ext cx="8824912" cy="2926080"/>
        </p:xfrm>
        <a:graphic>
          <a:graphicData uri="http://schemas.openxmlformats.org/drawingml/2006/table">
            <a:tbl>
              <a:tblPr bandRow="1">
                <a:tableStyleId>{5C22544A-7EE6-4342-B048-85BDC9FD1C3A}</a:tableStyleId>
              </a:tblPr>
              <a:tblGrid>
                <a:gridCol w="4412456">
                  <a:extLst>
                    <a:ext uri="{9D8B030D-6E8A-4147-A177-3AD203B41FA5}">
                      <a16:colId xmlns:a16="http://schemas.microsoft.com/office/drawing/2014/main" val="3571931569"/>
                    </a:ext>
                  </a:extLst>
                </a:gridCol>
                <a:gridCol w="4412456">
                  <a:extLst>
                    <a:ext uri="{9D8B030D-6E8A-4147-A177-3AD203B41FA5}">
                      <a16:colId xmlns:a16="http://schemas.microsoft.com/office/drawing/2014/main" val="1906593504"/>
                    </a:ext>
                  </a:extLst>
                </a:gridCol>
              </a:tblGrid>
              <a:tr h="0">
                <a:tc>
                  <a:txBody>
                    <a:bodyPr/>
                    <a:lstStyle/>
                    <a:p>
                      <a:pPr algn="l" fontAlgn="t">
                        <a:buNone/>
                      </a:pPr>
                      <a:r>
                        <a:rPr lang="en-US" b="1">
                          <a:effectLst/>
                        </a:rPr>
                        <a:t>Licit Substances</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solidFill>
                      <a:srgbClr val="F6F8F9"/>
                    </a:solidFill>
                  </a:tcPr>
                </a:tc>
                <a:tc>
                  <a:txBody>
                    <a:bodyPr/>
                    <a:lstStyle/>
                    <a:p>
                      <a:pPr algn="l" fontAlgn="t">
                        <a:buNone/>
                      </a:pPr>
                      <a:r>
                        <a:rPr lang="en-US" b="1">
                          <a:effectLst/>
                        </a:rPr>
                        <a:t>Illicit Substances</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solidFill>
                      <a:srgbClr val="F6F8F9"/>
                    </a:solidFill>
                  </a:tcPr>
                </a:tc>
                <a:extLst>
                  <a:ext uri="{0D108BD9-81ED-4DB2-BD59-A6C34878D82A}">
                    <a16:rowId xmlns:a16="http://schemas.microsoft.com/office/drawing/2014/main" val="307789830"/>
                  </a:ext>
                </a:extLst>
              </a:tr>
              <a:tr h="0">
                <a:tc>
                  <a:txBody>
                    <a:bodyPr/>
                    <a:lstStyle/>
                    <a:p>
                      <a:pPr algn="l" fontAlgn="t">
                        <a:buNone/>
                      </a:pPr>
                      <a:r>
                        <a:rPr lang="en-US">
                          <a:effectLst/>
                        </a:rPr>
                        <a:t>Tobacco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a:txBody>
                    <a:bodyPr/>
                    <a:lstStyle/>
                    <a:p>
                      <a:pPr algn="l" fontAlgn="t">
                        <a:buNone/>
                      </a:pPr>
                      <a:r>
                        <a:rPr lang="en-US">
                          <a:effectLst/>
                        </a:rPr>
                        <a:t>Marijuana/cannabis/hashish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extLst>
                  <a:ext uri="{0D108BD9-81ED-4DB2-BD59-A6C34878D82A}">
                    <a16:rowId xmlns:a16="http://schemas.microsoft.com/office/drawing/2014/main" val="3535511790"/>
                  </a:ext>
                </a:extLst>
              </a:tr>
              <a:tr h="0">
                <a:tc>
                  <a:txBody>
                    <a:bodyPr/>
                    <a:lstStyle/>
                    <a:p>
                      <a:pPr algn="l" fontAlgn="t">
                        <a:buNone/>
                      </a:pPr>
                      <a:r>
                        <a:rPr lang="en-US">
                          <a:effectLst/>
                        </a:rPr>
                        <a:t>Caffeine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a:txBody>
                    <a:bodyPr/>
                    <a:lstStyle/>
                    <a:p>
                      <a:pPr algn="l" fontAlgn="t">
                        <a:buNone/>
                      </a:pPr>
                      <a:r>
                        <a:rPr lang="en-US">
                          <a:effectLst/>
                        </a:rPr>
                        <a:t>Cocaine (including crack)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extLst>
                  <a:ext uri="{0D108BD9-81ED-4DB2-BD59-A6C34878D82A}">
                    <a16:rowId xmlns:a16="http://schemas.microsoft.com/office/drawing/2014/main" val="2976493033"/>
                  </a:ext>
                </a:extLst>
              </a:tr>
              <a:tr h="0">
                <a:tc>
                  <a:txBody>
                    <a:bodyPr/>
                    <a:lstStyle/>
                    <a:p>
                      <a:pPr algn="l" fontAlgn="t">
                        <a:buNone/>
                      </a:pPr>
                      <a:r>
                        <a:rPr lang="en-US">
                          <a:effectLst/>
                        </a:rPr>
                        <a:t>Alcohol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a:txBody>
                    <a:bodyPr/>
                    <a:lstStyle/>
                    <a:p>
                      <a:pPr algn="l" fontAlgn="t">
                        <a:buNone/>
                      </a:pPr>
                      <a:r>
                        <a:rPr lang="en-US">
                          <a:effectLst/>
                        </a:rPr>
                        <a:t>Heroin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extLst>
                  <a:ext uri="{0D108BD9-81ED-4DB2-BD59-A6C34878D82A}">
                    <a16:rowId xmlns:a16="http://schemas.microsoft.com/office/drawing/2014/main" val="2995885783"/>
                  </a:ext>
                </a:extLst>
              </a:tr>
              <a:tr h="0">
                <a:tc>
                  <a:txBody>
                    <a:bodyPr/>
                    <a:lstStyle/>
                    <a:p>
                      <a:pPr algn="l" fontAlgn="t">
                        <a:buNone/>
                      </a:pPr>
                      <a:r>
                        <a:rPr lang="en-US">
                          <a:effectLst/>
                        </a:rPr>
                        <a:t>Prescription opiates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a:txBody>
                    <a:bodyPr/>
                    <a:lstStyle/>
                    <a:p>
                      <a:pPr algn="l" fontAlgn="t">
                        <a:buNone/>
                      </a:pPr>
                      <a:r>
                        <a:rPr lang="en-US">
                          <a:effectLst/>
                        </a:rPr>
                        <a:t>Hallucinogens and inhalants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extLst>
                  <a:ext uri="{0D108BD9-81ED-4DB2-BD59-A6C34878D82A}">
                    <a16:rowId xmlns:a16="http://schemas.microsoft.com/office/drawing/2014/main" val="3180974739"/>
                  </a:ext>
                </a:extLst>
              </a:tr>
              <a:tr h="0">
                <a:tc>
                  <a:txBody>
                    <a:bodyPr/>
                    <a:lstStyle/>
                    <a:p>
                      <a:pPr algn="l" fontAlgn="t">
                        <a:buNone/>
                      </a:pPr>
                      <a:r>
                        <a:rPr lang="en-US">
                          <a:effectLst/>
                        </a:rPr>
                        <a:t>Stimulants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rowSpan="3">
                  <a:txBody>
                    <a:bodyPr/>
                    <a:lstStyle/>
                    <a:p>
                      <a:pPr algn="l" fontAlgn="t">
                        <a:buNone/>
                      </a:pPr>
                      <a:r>
                        <a:rPr lang="en-US">
                          <a:effectLst/>
                        </a:rPr>
                        <a:t>Prescription-type psychotherapeutics used nonmedically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extLst>
                  <a:ext uri="{0D108BD9-81ED-4DB2-BD59-A6C34878D82A}">
                    <a16:rowId xmlns:a16="http://schemas.microsoft.com/office/drawing/2014/main" val="900428442"/>
                  </a:ext>
                </a:extLst>
              </a:tr>
              <a:tr h="0">
                <a:tc>
                  <a:txBody>
                    <a:bodyPr/>
                    <a:lstStyle/>
                    <a:p>
                      <a:pPr algn="l" fontAlgn="t">
                        <a:buNone/>
                      </a:pPr>
                      <a:r>
                        <a:rPr lang="en-US">
                          <a:effectLst/>
                        </a:rPr>
                        <a:t>Amphetamines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6021459"/>
                  </a:ext>
                </a:extLst>
              </a:tr>
              <a:tr h="0">
                <a:tc>
                  <a:txBody>
                    <a:bodyPr/>
                    <a:lstStyle/>
                    <a:p>
                      <a:pPr algn="l" fontAlgn="t">
                        <a:buNone/>
                      </a:pPr>
                      <a:r>
                        <a:rPr lang="en-US">
                          <a:effectLst/>
                        </a:rPr>
                        <a:t>Benzodiazepines </a:t>
                      </a:r>
                    </a:p>
                  </a:txBody>
                  <a:tcP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08208891"/>
                  </a:ext>
                </a:extLst>
              </a:tr>
            </a:tbl>
          </a:graphicData>
        </a:graphic>
      </p:graphicFrame>
      <p:sp>
        <p:nvSpPr>
          <p:cNvPr id="6" name="TextBox 5">
            <a:extLst>
              <a:ext uri="{FF2B5EF4-FFF2-40B4-BE49-F238E27FC236}">
                <a16:creationId xmlns:a16="http://schemas.microsoft.com/office/drawing/2014/main" id="{A53A6B14-A54F-6585-65E0-610C4D7D32D1}"/>
              </a:ext>
            </a:extLst>
          </p:cNvPr>
          <p:cNvSpPr txBox="1"/>
          <p:nvPr/>
        </p:nvSpPr>
        <p:spPr>
          <a:xfrm rot="10800000" flipV="1">
            <a:off x="1919205" y="5587851"/>
            <a:ext cx="8060011"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a:solidFill>
                  <a:srgbClr val="1A1A1A"/>
                </a:solidFill>
                <a:latin typeface="Open Sans"/>
                <a:ea typeface="Open Sans"/>
                <a:cs typeface="Open Sans"/>
              </a:rPr>
              <a:t>Classification of Licit and Illicit Substances</a:t>
            </a:r>
            <a:endParaRPr lang="en-US"/>
          </a:p>
          <a:p>
            <a:pPr algn="r"/>
            <a:r>
              <a:rPr lang="en-US" sz="1400">
                <a:solidFill>
                  <a:srgbClr val="1A1A1A"/>
                </a:solidFill>
                <a:latin typeface="Open Sans"/>
                <a:ea typeface="Open Sans"/>
                <a:cs typeface="Open Sans"/>
              </a:rPr>
              <a:t>Oji-</a:t>
            </a:r>
            <a:r>
              <a:rPr lang="en-US" sz="1400" err="1">
                <a:solidFill>
                  <a:srgbClr val="1A1A1A"/>
                </a:solidFill>
                <a:latin typeface="Open Sans"/>
                <a:ea typeface="Open Sans"/>
                <a:cs typeface="Open Sans"/>
              </a:rPr>
              <a:t>Mmuo</a:t>
            </a:r>
            <a:r>
              <a:rPr lang="en-US" sz="1400">
                <a:solidFill>
                  <a:srgbClr val="1A1A1A"/>
                </a:solidFill>
                <a:latin typeface="Open Sans"/>
                <a:ea typeface="Open Sans"/>
                <a:cs typeface="Open Sans"/>
              </a:rPr>
              <a:t>, Corr &amp; Doheny (2017)</a:t>
            </a:r>
          </a:p>
          <a:p>
            <a:endParaRPr lang="en-US">
              <a:solidFill>
                <a:srgbClr val="000000"/>
              </a:solidFill>
              <a:latin typeface="Century Gothic" panose="020B0502020202020204"/>
              <a:ea typeface="Open Sans"/>
              <a:cs typeface="Open Sans"/>
            </a:endParaRPr>
          </a:p>
        </p:txBody>
      </p:sp>
    </p:spTree>
    <p:extLst>
      <p:ext uri="{BB962C8B-B14F-4D97-AF65-F5344CB8AC3E}">
        <p14:creationId xmlns:p14="http://schemas.microsoft.com/office/powerpoint/2010/main" val="185082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32AEBA8-085A-743E-0CED-CB038CAF25B1}"/>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Licit Substances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9C819A-5FF6-9DC0-E8B2-6C49075D8A91}"/>
              </a:ext>
            </a:extLst>
          </p:cNvPr>
          <p:cNvSpPr>
            <a:spLocks noGrp="1"/>
          </p:cNvSpPr>
          <p:nvPr>
            <p:ph idx="1"/>
          </p:nvPr>
        </p:nvSpPr>
        <p:spPr>
          <a:xfrm>
            <a:off x="1154954" y="2079173"/>
            <a:ext cx="9028857" cy="3730689"/>
          </a:xfrm>
        </p:spPr>
        <p:txBody>
          <a:bodyPr vert="horz" lIns="91440" tIns="45720" rIns="91440" bIns="45720" rtlCol="0" anchor="ctr">
            <a:normAutofit/>
          </a:bodyPr>
          <a:lstStyle/>
          <a:p>
            <a:pPr>
              <a:lnSpc>
                <a:spcPct val="90000"/>
              </a:lnSpc>
            </a:pPr>
            <a:r>
              <a:rPr lang="en-US" sz="1700" dirty="0">
                <a:solidFill>
                  <a:schemeClr val="tx1"/>
                </a:solidFill>
              </a:rPr>
              <a:t>Caffeine</a:t>
            </a:r>
          </a:p>
          <a:p>
            <a:pPr lvl="1">
              <a:lnSpc>
                <a:spcPct val="90000"/>
              </a:lnSpc>
              <a:buFont typeface="Courier New" panose="020B0604020202020204" pitchFamily="34" charset="0"/>
              <a:buChar char="o"/>
            </a:pPr>
            <a:r>
              <a:rPr lang="en-US" sz="1700" dirty="0">
                <a:solidFill>
                  <a:schemeClr val="tx1"/>
                </a:solidFill>
              </a:rPr>
              <a:t>The most common substance that causes psychological dependence</a:t>
            </a:r>
          </a:p>
          <a:p>
            <a:pPr lvl="1">
              <a:lnSpc>
                <a:spcPct val="90000"/>
              </a:lnSpc>
              <a:buFont typeface="Courier New" panose="020B0604020202020204" pitchFamily="34" charset="0"/>
              <a:buChar char="o"/>
            </a:pPr>
            <a:r>
              <a:rPr lang="en-US" sz="1700" dirty="0">
                <a:solidFill>
                  <a:schemeClr val="tx1"/>
                </a:solidFill>
              </a:rPr>
              <a:t>Caffeine consumption &lt; 200 mg/day does not appear to be a major contributing factor in miscarriage or preterm birth</a:t>
            </a:r>
          </a:p>
          <a:p>
            <a:pPr>
              <a:lnSpc>
                <a:spcPct val="90000"/>
              </a:lnSpc>
            </a:pPr>
            <a:r>
              <a:rPr lang="en-US" sz="1700" dirty="0">
                <a:solidFill>
                  <a:schemeClr val="tx1"/>
                </a:solidFill>
              </a:rPr>
              <a:t>Nicotine/Tobacco</a:t>
            </a:r>
          </a:p>
          <a:p>
            <a:pPr lvl="1">
              <a:lnSpc>
                <a:spcPct val="90000"/>
              </a:lnSpc>
              <a:buFont typeface="Courier New" panose="020B0604020202020204" pitchFamily="34" charset="0"/>
              <a:buChar char="o"/>
            </a:pPr>
            <a:r>
              <a:rPr lang="en-US" sz="1700" dirty="0">
                <a:solidFill>
                  <a:schemeClr val="tx1"/>
                </a:solidFill>
              </a:rPr>
              <a:t>Most common licit substance amongst women who are pregnant or of  childbearing age</a:t>
            </a:r>
          </a:p>
          <a:p>
            <a:pPr lvl="1">
              <a:lnSpc>
                <a:spcPct val="90000"/>
              </a:lnSpc>
              <a:buFont typeface="Courier New" panose="020B0604020202020204" pitchFamily="34" charset="0"/>
              <a:buChar char="o"/>
            </a:pPr>
            <a:r>
              <a:rPr lang="en-US" sz="1700" dirty="0">
                <a:solidFill>
                  <a:schemeClr val="tx1"/>
                </a:solidFill>
              </a:rPr>
              <a:t>Impairs oxygen and nutrient delivery to the fetus </a:t>
            </a:r>
          </a:p>
          <a:p>
            <a:pPr lvl="1">
              <a:lnSpc>
                <a:spcPct val="90000"/>
              </a:lnSpc>
              <a:buFont typeface="Courier New" panose="020B0604020202020204" pitchFamily="34" charset="0"/>
              <a:buChar char="o"/>
            </a:pPr>
            <a:r>
              <a:rPr lang="en-US" sz="1700" b="1" dirty="0">
                <a:solidFill>
                  <a:schemeClr val="tx1"/>
                </a:solidFill>
              </a:rPr>
              <a:t>Linked to preterm birth, stillbirth, IUGR and low birth weight</a:t>
            </a:r>
          </a:p>
          <a:p>
            <a:pPr lvl="1">
              <a:lnSpc>
                <a:spcPct val="90000"/>
              </a:lnSpc>
              <a:buFont typeface="Courier New" panose="020B0604020202020204" pitchFamily="34" charset="0"/>
              <a:buChar char="o"/>
            </a:pPr>
            <a:r>
              <a:rPr lang="en-US" sz="1700" b="1" dirty="0">
                <a:solidFill>
                  <a:schemeClr val="tx1"/>
                </a:solidFill>
              </a:rPr>
              <a:t>Withdrawal symptoms are similar to opiates</a:t>
            </a:r>
          </a:p>
          <a:p>
            <a:pPr lvl="2">
              <a:lnSpc>
                <a:spcPct val="90000"/>
              </a:lnSpc>
              <a:buFont typeface="Wingdings" panose="020B0604020202020204" pitchFamily="34" charset="0"/>
              <a:buChar char="§"/>
            </a:pPr>
            <a:r>
              <a:rPr lang="en-US" sz="1700" dirty="0">
                <a:solidFill>
                  <a:schemeClr val="tx1"/>
                </a:solidFill>
              </a:rPr>
              <a:t>Irritability, tremors, stress dysregulation and increased muscle tone </a:t>
            </a:r>
          </a:p>
          <a:p>
            <a:pPr>
              <a:lnSpc>
                <a:spcPct val="90000"/>
              </a:lnSpc>
            </a:pPr>
            <a:endParaRPr lang="en-US" sz="1700">
              <a:solidFill>
                <a:schemeClr val="tx1"/>
              </a:solidFill>
            </a:endParaRPr>
          </a:p>
        </p:txBody>
      </p:sp>
      <p:sp>
        <p:nvSpPr>
          <p:cNvPr id="5" name="TextBox 4">
            <a:extLst>
              <a:ext uri="{FF2B5EF4-FFF2-40B4-BE49-F238E27FC236}">
                <a16:creationId xmlns:a16="http://schemas.microsoft.com/office/drawing/2014/main" id="{7BC79CE2-E966-092C-0CB8-EAE65B41DEAF}"/>
              </a:ext>
            </a:extLst>
          </p:cNvPr>
          <p:cNvSpPr txBox="1"/>
          <p:nvPr/>
        </p:nvSpPr>
        <p:spPr>
          <a:xfrm>
            <a:off x="8658328" y="5800511"/>
            <a:ext cx="3035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404040"/>
                </a:solidFill>
              </a:rPr>
              <a:t>Oji-</a:t>
            </a:r>
            <a:r>
              <a:rPr lang="en-US" sz="1400" err="1">
                <a:solidFill>
                  <a:srgbClr val="404040"/>
                </a:solidFill>
              </a:rPr>
              <a:t>Mmuo</a:t>
            </a:r>
            <a:r>
              <a:rPr lang="en-US" sz="1400">
                <a:solidFill>
                  <a:srgbClr val="404040"/>
                </a:solidFill>
              </a:rPr>
              <a:t> et al. (2017)</a:t>
            </a:r>
            <a:endParaRPr lang="en-US" sz="1400"/>
          </a:p>
          <a:p>
            <a:pPr algn="l"/>
            <a:endParaRPr lang="en-US"/>
          </a:p>
        </p:txBody>
      </p:sp>
    </p:spTree>
    <p:extLst>
      <p:ext uri="{BB962C8B-B14F-4D97-AF65-F5344CB8AC3E}">
        <p14:creationId xmlns:p14="http://schemas.microsoft.com/office/powerpoint/2010/main" val="419050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54F-1784-BAB9-9184-91004E18B9C0}"/>
              </a:ext>
            </a:extLst>
          </p:cNvPr>
          <p:cNvSpPr>
            <a:spLocks noGrp="1"/>
          </p:cNvSpPr>
          <p:nvPr>
            <p:ph type="title"/>
          </p:nvPr>
        </p:nvSpPr>
        <p:spPr/>
        <p:txBody>
          <a:bodyPr/>
          <a:lstStyle/>
          <a:p>
            <a:r>
              <a:rPr lang="en-US"/>
              <a:t>Licit Substances</a:t>
            </a:r>
          </a:p>
        </p:txBody>
      </p:sp>
      <p:graphicFrame>
        <p:nvGraphicFramePr>
          <p:cNvPr id="21" name="Content Placeholder 2">
            <a:extLst>
              <a:ext uri="{FF2B5EF4-FFF2-40B4-BE49-F238E27FC236}">
                <a16:creationId xmlns:a16="http://schemas.microsoft.com/office/drawing/2014/main" id="{B4C4DC76-55A8-7C1C-D88F-7F13C98B6A95}"/>
              </a:ext>
            </a:extLst>
          </p:cNvPr>
          <p:cNvGraphicFramePr>
            <a:graphicFrameLocks noGrp="1"/>
          </p:cNvGraphicFramePr>
          <p:nvPr>
            <p:ph idx="1"/>
            <p:extLst>
              <p:ext uri="{D42A27DB-BD31-4B8C-83A1-F6EECF244321}">
                <p14:modId xmlns:p14="http://schemas.microsoft.com/office/powerpoint/2010/main" val="3715648563"/>
              </p:ext>
            </p:extLst>
          </p:nvPr>
        </p:nvGraphicFramePr>
        <p:xfrm>
          <a:off x="819230" y="1978144"/>
          <a:ext cx="7528198" cy="419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hild&amp;#39;s face with text on it&#10;&#10;AI-generated content may be incorrect.">
            <a:extLst>
              <a:ext uri="{FF2B5EF4-FFF2-40B4-BE49-F238E27FC236}">
                <a16:creationId xmlns:a16="http://schemas.microsoft.com/office/drawing/2014/main" id="{DD82C403-86BD-9085-7450-ADF34BE97736}"/>
              </a:ext>
            </a:extLst>
          </p:cNvPr>
          <p:cNvPicPr>
            <a:picLocks noChangeAspect="1"/>
          </p:cNvPicPr>
          <p:nvPr/>
        </p:nvPicPr>
        <p:blipFill>
          <a:blip r:embed="rId7"/>
          <a:stretch>
            <a:fillRect/>
          </a:stretch>
        </p:blipFill>
        <p:spPr>
          <a:xfrm>
            <a:off x="8702272" y="2217188"/>
            <a:ext cx="3457617" cy="3707028"/>
          </a:xfrm>
          <a:prstGeom prst="rect">
            <a:avLst/>
          </a:prstGeom>
        </p:spPr>
      </p:pic>
    </p:spTree>
    <p:extLst>
      <p:ext uri="{BB962C8B-B14F-4D97-AF65-F5344CB8AC3E}">
        <p14:creationId xmlns:p14="http://schemas.microsoft.com/office/powerpoint/2010/main" val="93973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48DB-14E6-B4E6-2540-910B7E63DB95}"/>
              </a:ext>
            </a:extLst>
          </p:cNvPr>
          <p:cNvSpPr>
            <a:spLocks noGrp="1"/>
          </p:cNvSpPr>
          <p:nvPr>
            <p:ph type="title"/>
          </p:nvPr>
        </p:nvSpPr>
        <p:spPr/>
        <p:txBody>
          <a:bodyPr/>
          <a:lstStyle/>
          <a:p>
            <a:r>
              <a:rPr lang="en-US"/>
              <a:t>Selective Serotonin Reuptake Inhibitors</a:t>
            </a:r>
          </a:p>
        </p:txBody>
      </p:sp>
      <p:graphicFrame>
        <p:nvGraphicFramePr>
          <p:cNvPr id="6" name="Content Placeholder 2">
            <a:extLst>
              <a:ext uri="{FF2B5EF4-FFF2-40B4-BE49-F238E27FC236}">
                <a16:creationId xmlns:a16="http://schemas.microsoft.com/office/drawing/2014/main" id="{B45AA15E-A413-2203-AE75-7AD38C08D55F}"/>
              </a:ext>
            </a:extLst>
          </p:cNvPr>
          <p:cNvGraphicFramePr>
            <a:graphicFrameLocks noGrp="1"/>
          </p:cNvGraphicFramePr>
          <p:nvPr>
            <p:ph idx="1"/>
            <p:extLst>
              <p:ext uri="{D42A27DB-BD31-4B8C-83A1-F6EECF244321}">
                <p14:modId xmlns:p14="http://schemas.microsoft.com/office/powerpoint/2010/main" val="3791472214"/>
              </p:ext>
            </p:extLst>
          </p:nvPr>
        </p:nvGraphicFramePr>
        <p:xfrm>
          <a:off x="1154954" y="2068041"/>
          <a:ext cx="10540077" cy="4520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E2A1E43-219D-1FCB-957A-75B9AE630220}"/>
              </a:ext>
            </a:extLst>
          </p:cNvPr>
          <p:cNvSpPr txBox="1"/>
          <p:nvPr/>
        </p:nvSpPr>
        <p:spPr>
          <a:xfrm>
            <a:off x="7697298" y="6288181"/>
            <a:ext cx="4447557"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err="1">
                <a:solidFill>
                  <a:srgbClr val="404040"/>
                </a:solidFill>
              </a:rPr>
              <a:t>Lebin</a:t>
            </a:r>
            <a:r>
              <a:rPr lang="en-US" sz="1300">
                <a:solidFill>
                  <a:srgbClr val="404040"/>
                </a:solidFill>
              </a:rPr>
              <a:t> et al. (2022) and Rodrigues-Kovacs et el. (2018)</a:t>
            </a:r>
            <a:endParaRPr lang="en-US" sz="1300"/>
          </a:p>
          <a:p>
            <a:pPr algn="l"/>
            <a:endParaRPr lang="en-US"/>
          </a:p>
        </p:txBody>
      </p:sp>
    </p:spTree>
    <p:extLst>
      <p:ext uri="{BB962C8B-B14F-4D97-AF65-F5344CB8AC3E}">
        <p14:creationId xmlns:p14="http://schemas.microsoft.com/office/powerpoint/2010/main" val="91274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D2F8-F62E-014D-AC27-C241D42CF9B3}"/>
              </a:ext>
            </a:extLst>
          </p:cNvPr>
          <p:cNvSpPr>
            <a:spLocks noGrp="1"/>
          </p:cNvSpPr>
          <p:nvPr>
            <p:ph type="title"/>
          </p:nvPr>
        </p:nvSpPr>
        <p:spPr/>
        <p:txBody>
          <a:bodyPr/>
          <a:lstStyle/>
          <a:p>
            <a:r>
              <a:rPr lang="en-US"/>
              <a:t>Selective Serotonin Reuptake Inhibitors</a:t>
            </a:r>
          </a:p>
        </p:txBody>
      </p:sp>
      <p:sp>
        <p:nvSpPr>
          <p:cNvPr id="3" name="Content Placeholder 2">
            <a:extLst>
              <a:ext uri="{FF2B5EF4-FFF2-40B4-BE49-F238E27FC236}">
                <a16:creationId xmlns:a16="http://schemas.microsoft.com/office/drawing/2014/main" id="{56326D33-B381-1EC6-6BFD-657C54F37DB4}"/>
              </a:ext>
            </a:extLst>
          </p:cNvPr>
          <p:cNvSpPr>
            <a:spLocks noGrp="1"/>
          </p:cNvSpPr>
          <p:nvPr>
            <p:ph idx="1"/>
          </p:nvPr>
        </p:nvSpPr>
        <p:spPr>
          <a:xfrm>
            <a:off x="1154954" y="2603500"/>
            <a:ext cx="9926325" cy="3960585"/>
          </a:xfrm>
        </p:spPr>
        <p:txBody>
          <a:bodyPr vert="horz" lIns="91440" tIns="45720" rIns="91440" bIns="45720" rtlCol="0" anchor="t">
            <a:normAutofit/>
          </a:bodyPr>
          <a:lstStyle/>
          <a:p>
            <a:r>
              <a:rPr lang="en-US" sz="2000" dirty="0"/>
              <a:t>Breastfeeding</a:t>
            </a:r>
          </a:p>
          <a:p>
            <a:pPr lvl="1" indent="-457200">
              <a:buFont typeface="Courier New,monospace" panose="020B0604020202020204" pitchFamily="34" charset="0"/>
              <a:buChar char="o"/>
            </a:pPr>
            <a:r>
              <a:rPr lang="en-US" sz="2000" dirty="0"/>
              <a:t>All SSRIs are excreted into breastmilk</a:t>
            </a:r>
          </a:p>
          <a:p>
            <a:pPr lvl="1" indent="-457200">
              <a:buFont typeface="Courier New,monospace" panose="020B0604020202020204" pitchFamily="34" charset="0"/>
              <a:buChar char="o"/>
            </a:pPr>
            <a:r>
              <a:rPr lang="en-US" sz="2000" dirty="0"/>
              <a:t>Estimated relative dose is &lt; 2% of weight-adjusted maternal doses</a:t>
            </a:r>
          </a:p>
          <a:p>
            <a:pPr lvl="1" indent="-457200">
              <a:buFont typeface="Courier New,monospace" panose="020B0604020202020204" pitchFamily="34" charset="0"/>
              <a:buChar char="o"/>
            </a:pPr>
            <a:r>
              <a:rPr lang="en-US" sz="2000" dirty="0"/>
              <a:t>Fluoxetine and citalopram are excreted in larger amounts</a:t>
            </a:r>
          </a:p>
          <a:p>
            <a:pPr lvl="2">
              <a:buFont typeface="Wingdings" panose="020B0604020202020204" pitchFamily="34" charset="0"/>
              <a:buChar char="§"/>
            </a:pPr>
            <a:r>
              <a:rPr lang="en-US" sz="2000" dirty="0"/>
              <a:t>Infant plasma levels can exceed 10% of the maternal concentration</a:t>
            </a:r>
          </a:p>
          <a:p>
            <a:pPr lvl="1" indent="-457200">
              <a:buFont typeface="Courier New" panose="020B0604020202020204" pitchFamily="34" charset="0"/>
              <a:buChar char="o"/>
            </a:pPr>
            <a:r>
              <a:rPr lang="en-US" sz="2000" dirty="0"/>
              <a:t>Infant doses are low for fluvoxamine, paroxetine and sertraline</a:t>
            </a:r>
          </a:p>
          <a:p>
            <a:pPr lvl="1" indent="-457200">
              <a:buFont typeface="Courier New" panose="020B0604020202020204" pitchFamily="34" charset="0"/>
              <a:buChar char="o"/>
            </a:pPr>
            <a:r>
              <a:rPr lang="en-US" sz="2000" dirty="0"/>
              <a:t>Breastfeeding should be used to assist neonatal adaptation </a:t>
            </a:r>
          </a:p>
        </p:txBody>
      </p:sp>
      <p:sp>
        <p:nvSpPr>
          <p:cNvPr id="4" name="TextBox 3">
            <a:extLst>
              <a:ext uri="{FF2B5EF4-FFF2-40B4-BE49-F238E27FC236}">
                <a16:creationId xmlns:a16="http://schemas.microsoft.com/office/drawing/2014/main" id="{E3E7807D-7B60-F50F-7D62-D69051880D8B}"/>
              </a:ext>
            </a:extLst>
          </p:cNvPr>
          <p:cNvSpPr txBox="1"/>
          <p:nvPr/>
        </p:nvSpPr>
        <p:spPr>
          <a:xfrm>
            <a:off x="7982718" y="5956143"/>
            <a:ext cx="367965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404040"/>
                </a:solidFill>
              </a:rPr>
              <a:t>Rodriguez-Kovacs et al. (2018)</a:t>
            </a:r>
            <a:endParaRPr lang="en-US" sz="1600"/>
          </a:p>
          <a:p>
            <a:pPr algn="l"/>
            <a:endParaRPr lang="en-US"/>
          </a:p>
        </p:txBody>
      </p:sp>
    </p:spTree>
    <p:extLst>
      <p:ext uri="{BB962C8B-B14F-4D97-AF65-F5344CB8AC3E}">
        <p14:creationId xmlns:p14="http://schemas.microsoft.com/office/powerpoint/2010/main" val="99305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FF0EBB-1B55-20F1-3AB1-5C557C1E24AD}"/>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Illicit Substances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9C3677C-0EF9-2899-8CC8-C2B15492C624}"/>
              </a:ext>
            </a:extLst>
          </p:cNvPr>
          <p:cNvSpPr>
            <a:spLocks noGrp="1"/>
          </p:cNvSpPr>
          <p:nvPr>
            <p:ph idx="1"/>
          </p:nvPr>
        </p:nvSpPr>
        <p:spPr>
          <a:xfrm>
            <a:off x="1154954" y="2079173"/>
            <a:ext cx="9270762" cy="3694404"/>
          </a:xfrm>
        </p:spPr>
        <p:txBody>
          <a:bodyPr vert="horz" lIns="91440" tIns="45720" rIns="91440" bIns="45720" rtlCol="0" anchor="ctr">
            <a:normAutofit lnSpcReduction="10000"/>
          </a:bodyPr>
          <a:lstStyle/>
          <a:p>
            <a:pPr>
              <a:lnSpc>
                <a:spcPct val="90000"/>
              </a:lnSpc>
            </a:pPr>
            <a:r>
              <a:rPr lang="en-US" sz="1400" dirty="0">
                <a:solidFill>
                  <a:schemeClr val="tx1"/>
                </a:solidFill>
              </a:rPr>
              <a:t>Cannabis</a:t>
            </a:r>
          </a:p>
          <a:p>
            <a:pPr lvl="1">
              <a:lnSpc>
                <a:spcPct val="90000"/>
              </a:lnSpc>
              <a:buFont typeface="Courier New" panose="020B0604020202020204" pitchFamily="34" charset="0"/>
              <a:buChar char="o"/>
            </a:pPr>
            <a:r>
              <a:rPr lang="en-US" sz="1400" dirty="0">
                <a:solidFill>
                  <a:schemeClr val="tx1"/>
                </a:solidFill>
              </a:rPr>
              <a:t>THC readily crosses the placenta</a:t>
            </a:r>
          </a:p>
          <a:p>
            <a:pPr lvl="1">
              <a:lnSpc>
                <a:spcPct val="90000"/>
              </a:lnSpc>
              <a:buFont typeface="Courier New" panose="020B0604020202020204" pitchFamily="34" charset="0"/>
              <a:buChar char="o"/>
            </a:pPr>
            <a:r>
              <a:rPr lang="en-US" sz="1400" dirty="0">
                <a:solidFill>
                  <a:schemeClr val="tx1"/>
                </a:solidFill>
              </a:rPr>
              <a:t>Fetal and neonatal effects are not fully understood</a:t>
            </a:r>
          </a:p>
          <a:p>
            <a:pPr lvl="1">
              <a:lnSpc>
                <a:spcPct val="90000"/>
              </a:lnSpc>
              <a:buFont typeface="Courier New" panose="020B0604020202020204" pitchFamily="34" charset="0"/>
              <a:buChar char="o"/>
            </a:pPr>
            <a:r>
              <a:rPr lang="en-US" sz="1400" b="1" dirty="0">
                <a:solidFill>
                  <a:schemeClr val="tx1"/>
                </a:solidFill>
              </a:rPr>
              <a:t>Animal studies suggest exposure may have abnormal CNS effects leading to low language and memory scores </a:t>
            </a:r>
          </a:p>
          <a:p>
            <a:pPr>
              <a:lnSpc>
                <a:spcPct val="90000"/>
              </a:lnSpc>
            </a:pPr>
            <a:r>
              <a:rPr lang="en-US" sz="1400" dirty="0">
                <a:solidFill>
                  <a:schemeClr val="tx1"/>
                </a:solidFill>
              </a:rPr>
              <a:t>Cocaine</a:t>
            </a:r>
          </a:p>
          <a:p>
            <a:pPr lvl="1">
              <a:lnSpc>
                <a:spcPct val="90000"/>
              </a:lnSpc>
              <a:buFont typeface="Courier New" panose="020B0604020202020204" pitchFamily="34" charset="0"/>
              <a:buChar char="o"/>
            </a:pPr>
            <a:r>
              <a:rPr lang="en-US" sz="1400" dirty="0">
                <a:solidFill>
                  <a:schemeClr val="tx1"/>
                </a:solidFill>
              </a:rPr>
              <a:t>The 3rd largest illicit drug of abuse in the US</a:t>
            </a:r>
          </a:p>
          <a:p>
            <a:pPr lvl="1">
              <a:lnSpc>
                <a:spcPct val="90000"/>
              </a:lnSpc>
              <a:buFont typeface="Courier New" panose="020B0604020202020204" pitchFamily="34" charset="0"/>
              <a:buChar char="o"/>
            </a:pPr>
            <a:r>
              <a:rPr lang="en-US" sz="1400" dirty="0">
                <a:solidFill>
                  <a:schemeClr val="tx1"/>
                </a:solidFill>
              </a:rPr>
              <a:t>0.3% of substance addiction of women of childbearing age</a:t>
            </a:r>
          </a:p>
          <a:p>
            <a:pPr lvl="1">
              <a:lnSpc>
                <a:spcPct val="90000"/>
              </a:lnSpc>
              <a:buFont typeface="Courier New" panose="020B0604020202020204" pitchFamily="34" charset="0"/>
              <a:buChar char="o"/>
            </a:pPr>
            <a:r>
              <a:rPr lang="en-US" sz="1400" dirty="0">
                <a:solidFill>
                  <a:schemeClr val="tx1"/>
                </a:solidFill>
              </a:rPr>
              <a:t>Crosses the placental and blood brain barrier and is teratogenic</a:t>
            </a:r>
          </a:p>
          <a:p>
            <a:pPr lvl="1">
              <a:lnSpc>
                <a:spcPct val="90000"/>
              </a:lnSpc>
              <a:buFont typeface="Courier New" panose="020B0604020202020204" pitchFamily="34" charset="0"/>
              <a:buChar char="o"/>
            </a:pPr>
            <a:r>
              <a:rPr lang="en-US" sz="1400" dirty="0">
                <a:solidFill>
                  <a:schemeClr val="tx1"/>
                </a:solidFill>
              </a:rPr>
              <a:t>An estimated $26 million per year is spent on special education services in the US due to long-term cognitive effects of cocaine use </a:t>
            </a:r>
          </a:p>
          <a:p>
            <a:pPr lvl="1">
              <a:lnSpc>
                <a:spcPct val="90000"/>
              </a:lnSpc>
              <a:buFont typeface="Courier New" panose="020B0604020202020204" pitchFamily="34" charset="0"/>
              <a:buChar char="o"/>
            </a:pPr>
            <a:r>
              <a:rPr lang="en-US" sz="1400" b="1" dirty="0">
                <a:solidFill>
                  <a:schemeClr val="tx1"/>
                </a:solidFill>
              </a:rPr>
              <a:t>Fetal growth restriction, preterm birth, LBW, microcephaly, placental abruption, neonatal stroke, poor neurodevelopmental outcomes </a:t>
            </a:r>
          </a:p>
          <a:p>
            <a:pPr lvl="1">
              <a:lnSpc>
                <a:spcPct val="90000"/>
              </a:lnSpc>
              <a:buFont typeface="Courier New" panose="020B0604020202020204" pitchFamily="34" charset="0"/>
              <a:buChar char="o"/>
            </a:pPr>
            <a:endParaRPr lang="en-US" sz="1400">
              <a:solidFill>
                <a:schemeClr val="tx1"/>
              </a:solidFill>
            </a:endParaRPr>
          </a:p>
          <a:p>
            <a:pPr lvl="1">
              <a:lnSpc>
                <a:spcPct val="90000"/>
              </a:lnSpc>
              <a:buFont typeface="Courier New" panose="020B0604020202020204" pitchFamily="34" charset="0"/>
              <a:buChar char="o"/>
            </a:pPr>
            <a:endParaRPr lang="en-US" sz="1400">
              <a:solidFill>
                <a:schemeClr val="tx1"/>
              </a:solidFill>
            </a:endParaRPr>
          </a:p>
        </p:txBody>
      </p:sp>
      <p:sp>
        <p:nvSpPr>
          <p:cNvPr id="4" name="TextBox 3">
            <a:extLst>
              <a:ext uri="{FF2B5EF4-FFF2-40B4-BE49-F238E27FC236}">
                <a16:creationId xmlns:a16="http://schemas.microsoft.com/office/drawing/2014/main" id="{0CEB20A1-279C-2A47-EB2E-0F643B29484E}"/>
              </a:ext>
            </a:extLst>
          </p:cNvPr>
          <p:cNvSpPr txBox="1"/>
          <p:nvPr/>
        </p:nvSpPr>
        <p:spPr>
          <a:xfrm>
            <a:off x="8141368" y="5755105"/>
            <a:ext cx="32384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Oji-</a:t>
            </a:r>
            <a:r>
              <a:rPr lang="en-US" sz="1400" err="1"/>
              <a:t>Mmuo</a:t>
            </a:r>
            <a:r>
              <a:rPr lang="en-US" sz="1400"/>
              <a:t> et al. (2017)</a:t>
            </a:r>
            <a:endParaRPr lang="en-US"/>
          </a:p>
        </p:txBody>
      </p:sp>
    </p:spTree>
    <p:extLst>
      <p:ext uri="{BB962C8B-B14F-4D97-AF65-F5344CB8AC3E}">
        <p14:creationId xmlns:p14="http://schemas.microsoft.com/office/powerpoint/2010/main" val="192310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5C2D35F-5460-6841-DC74-0B67293D4DCA}"/>
              </a:ext>
            </a:extLst>
          </p:cNvPr>
          <p:cNvSpPr>
            <a:spLocks noGrp="1"/>
          </p:cNvSpPr>
          <p:nvPr>
            <p:ph type="title"/>
          </p:nvPr>
        </p:nvSpPr>
        <p:spPr>
          <a:xfrm>
            <a:off x="1000372" y="1209957"/>
            <a:ext cx="3034580" cy="4438087"/>
          </a:xfrm>
        </p:spPr>
        <p:txBody>
          <a:bodyPr anchor="ctr">
            <a:normAutofit/>
          </a:bodyPr>
          <a:lstStyle/>
          <a:p>
            <a:pPr algn="r"/>
            <a:r>
              <a:rPr lang="en-US" sz="2200">
                <a:solidFill>
                  <a:schemeClr val="tx1"/>
                </a:solidFill>
              </a:rPr>
              <a:t>Methamphetamine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48E340-67E0-975A-2F43-09C231A70C23}"/>
              </a:ext>
            </a:extLst>
          </p:cNvPr>
          <p:cNvSpPr>
            <a:spLocks noGrp="1"/>
          </p:cNvSpPr>
          <p:nvPr>
            <p:ph idx="1"/>
          </p:nvPr>
        </p:nvSpPr>
        <p:spPr>
          <a:xfrm>
            <a:off x="4678424" y="1059025"/>
            <a:ext cx="6342379" cy="5151188"/>
          </a:xfrm>
        </p:spPr>
        <p:txBody>
          <a:bodyPr vert="horz" lIns="91440" tIns="45720" rIns="91440" bIns="45720" rtlCol="0" anchor="ctr">
            <a:normAutofit/>
          </a:bodyPr>
          <a:lstStyle/>
          <a:p>
            <a:pPr>
              <a:lnSpc>
                <a:spcPct val="90000"/>
              </a:lnSpc>
            </a:pPr>
            <a:r>
              <a:rPr lang="en-US" sz="1600" dirty="0">
                <a:solidFill>
                  <a:schemeClr val="tx1"/>
                </a:solidFill>
              </a:rPr>
              <a:t>Methamphetamine (MA) </a:t>
            </a:r>
          </a:p>
          <a:p>
            <a:pPr lvl="1">
              <a:lnSpc>
                <a:spcPct val="90000"/>
              </a:lnSpc>
              <a:buFont typeface="Courier New,monospace" charset="2"/>
              <a:buChar char="o"/>
            </a:pPr>
            <a:r>
              <a:rPr lang="en-US" dirty="0">
                <a:solidFill>
                  <a:schemeClr val="tx1"/>
                </a:solidFill>
              </a:rPr>
              <a:t>A derivative of amphetamine</a:t>
            </a:r>
          </a:p>
          <a:p>
            <a:pPr lvl="1">
              <a:lnSpc>
                <a:spcPct val="90000"/>
              </a:lnSpc>
              <a:buFont typeface="Courier New,monospace" charset="2"/>
              <a:buChar char="o"/>
            </a:pPr>
            <a:r>
              <a:rPr lang="en-US" dirty="0">
                <a:solidFill>
                  <a:schemeClr val="tx1"/>
                </a:solidFill>
              </a:rPr>
              <a:t>Highly addictive psychostimulant</a:t>
            </a:r>
          </a:p>
          <a:p>
            <a:pPr lvl="1">
              <a:lnSpc>
                <a:spcPct val="90000"/>
              </a:lnSpc>
              <a:buFont typeface="Courier New,monospace" charset="2"/>
              <a:buChar char="o"/>
            </a:pPr>
            <a:r>
              <a:rPr lang="en-US" dirty="0">
                <a:solidFill>
                  <a:schemeClr val="tx1"/>
                </a:solidFill>
              </a:rPr>
              <a:t>Rapidly cross the placenta and into the developing nervous system</a:t>
            </a:r>
          </a:p>
          <a:p>
            <a:pPr>
              <a:lnSpc>
                <a:spcPct val="90000"/>
              </a:lnSpc>
            </a:pPr>
            <a:r>
              <a:rPr lang="en-US" sz="1600" dirty="0">
                <a:solidFill>
                  <a:schemeClr val="tx1"/>
                </a:solidFill>
              </a:rPr>
              <a:t>MA use amongst pregnant women has increased </a:t>
            </a:r>
            <a:r>
              <a:rPr lang="en-US" sz="1600" err="1">
                <a:solidFill>
                  <a:schemeClr val="tx1"/>
                </a:solidFill>
              </a:rPr>
              <a:t>alonside</a:t>
            </a:r>
            <a:r>
              <a:rPr lang="en-US" sz="1600" dirty="0">
                <a:solidFill>
                  <a:schemeClr val="tx1"/>
                </a:solidFill>
              </a:rPr>
              <a:t> nationwide rates have increased (Zhang et al, 2021; Perez et al, 2021)</a:t>
            </a:r>
          </a:p>
          <a:p>
            <a:pPr>
              <a:lnSpc>
                <a:spcPct val="90000"/>
              </a:lnSpc>
            </a:pPr>
            <a:r>
              <a:rPr lang="en-US" sz="1600" dirty="0">
                <a:solidFill>
                  <a:schemeClr val="tx1"/>
                </a:solidFill>
              </a:rPr>
              <a:t>MA overdose deaths during pregnancy have also increased </a:t>
            </a:r>
          </a:p>
          <a:p>
            <a:pPr lvl="1">
              <a:lnSpc>
                <a:spcPct val="90000"/>
              </a:lnSpc>
              <a:buFont typeface="Courier New,monospace" charset="2"/>
              <a:buChar char="o"/>
            </a:pPr>
            <a:r>
              <a:rPr lang="en-US" dirty="0">
                <a:solidFill>
                  <a:schemeClr val="tx1"/>
                </a:solidFill>
              </a:rPr>
              <a:t>Increasing percentages of heroin treatment admissions involving MA </a:t>
            </a:r>
          </a:p>
          <a:p>
            <a:pPr lvl="2">
              <a:lnSpc>
                <a:spcPct val="90000"/>
              </a:lnSpc>
              <a:buFont typeface="Wingdings" charset="2"/>
              <a:buChar char="§"/>
            </a:pPr>
            <a:r>
              <a:rPr lang="en-US" sz="1600" dirty="0">
                <a:solidFill>
                  <a:schemeClr val="tx1"/>
                </a:solidFill>
              </a:rPr>
              <a:t>2.8% in 2008 to 15.1% in 2017 (</a:t>
            </a:r>
            <a:r>
              <a:rPr lang="en-US" sz="1600" err="1">
                <a:solidFill>
                  <a:schemeClr val="tx1"/>
                </a:solidFill>
              </a:rPr>
              <a:t>Wouldes</a:t>
            </a:r>
            <a:r>
              <a:rPr lang="en-US" sz="1600" dirty="0">
                <a:solidFill>
                  <a:schemeClr val="tx1"/>
                </a:solidFill>
              </a:rPr>
              <a:t> &amp; Lester, 2023)</a:t>
            </a:r>
          </a:p>
          <a:p>
            <a:pPr>
              <a:lnSpc>
                <a:spcPct val="90000"/>
              </a:lnSpc>
            </a:pPr>
            <a:endParaRPr lang="en-US">
              <a:solidFill>
                <a:schemeClr val="tx1"/>
              </a:solidFill>
            </a:endParaRPr>
          </a:p>
        </p:txBody>
      </p:sp>
    </p:spTree>
    <p:extLst>
      <p:ext uri="{BB962C8B-B14F-4D97-AF65-F5344CB8AC3E}">
        <p14:creationId xmlns:p14="http://schemas.microsoft.com/office/powerpoint/2010/main" val="29613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7BC5-E12C-8390-7025-BA640DDB7459}"/>
              </a:ext>
            </a:extLst>
          </p:cNvPr>
          <p:cNvSpPr>
            <a:spLocks noGrp="1"/>
          </p:cNvSpPr>
          <p:nvPr>
            <p:ph type="title"/>
          </p:nvPr>
        </p:nvSpPr>
        <p:spPr>
          <a:xfrm>
            <a:off x="1154954" y="973668"/>
            <a:ext cx="8761413" cy="706964"/>
          </a:xfrm>
        </p:spPr>
        <p:txBody>
          <a:bodyPr>
            <a:normAutofit/>
          </a:bodyPr>
          <a:lstStyle/>
          <a:p>
            <a:r>
              <a:rPr lang="en-US"/>
              <a:t>Methamphetamine</a:t>
            </a:r>
          </a:p>
        </p:txBody>
      </p:sp>
      <p:sp>
        <p:nvSpPr>
          <p:cNvPr id="3" name="Content Placeholder 2">
            <a:extLst>
              <a:ext uri="{FF2B5EF4-FFF2-40B4-BE49-F238E27FC236}">
                <a16:creationId xmlns:a16="http://schemas.microsoft.com/office/drawing/2014/main" id="{1004A888-9B3B-16B8-07C5-4C355A21C64A}"/>
              </a:ext>
            </a:extLst>
          </p:cNvPr>
          <p:cNvSpPr>
            <a:spLocks noGrp="1"/>
          </p:cNvSpPr>
          <p:nvPr>
            <p:ph idx="1"/>
          </p:nvPr>
        </p:nvSpPr>
        <p:spPr>
          <a:xfrm>
            <a:off x="1154954" y="2603500"/>
            <a:ext cx="6397313" cy="3416300"/>
          </a:xfrm>
        </p:spPr>
        <p:txBody>
          <a:bodyPr vert="horz" lIns="91440" tIns="45720" rIns="91440" bIns="45720" rtlCol="0" anchor="ctr">
            <a:normAutofit/>
          </a:bodyPr>
          <a:lstStyle/>
          <a:p>
            <a:r>
              <a:rPr lang="en-US" dirty="0"/>
              <a:t>Effects on Lactation</a:t>
            </a:r>
          </a:p>
          <a:p>
            <a:pPr lvl="1">
              <a:buFont typeface="Courier New,monospace" panose="020B0604020202020204" pitchFamily="34" charset="0"/>
              <a:buChar char="o"/>
            </a:pPr>
            <a:r>
              <a:rPr lang="en-US" sz="1800" b="1" dirty="0"/>
              <a:t>Amphetamine concentrations in breastmilk are 3 to 7 times higher than maternal plasma</a:t>
            </a:r>
          </a:p>
          <a:p>
            <a:pPr lvl="1">
              <a:buFont typeface="Courier New,monospace" panose="020B0604020202020204" pitchFamily="34" charset="0"/>
              <a:buChar char="o"/>
            </a:pPr>
            <a:r>
              <a:rPr lang="en-US" sz="1800" dirty="0"/>
              <a:t>There are reports of infant intoxication and death after acute maternal MA use without maternal intoxication (Perez et al, 2021)</a:t>
            </a:r>
          </a:p>
          <a:p>
            <a:r>
              <a:rPr lang="en-US" dirty="0"/>
              <a:t>Breastfeeding is not recommended if there has been long term use or use in the third trimester (</a:t>
            </a:r>
            <a:r>
              <a:rPr lang="en-US" err="1"/>
              <a:t>Wouldes</a:t>
            </a:r>
            <a:r>
              <a:rPr lang="en-US" dirty="0"/>
              <a:t> &amp; Lester, 2023)</a:t>
            </a:r>
          </a:p>
          <a:p>
            <a:endParaRPr lang="en-US"/>
          </a:p>
        </p:txBody>
      </p:sp>
      <p:pic>
        <p:nvPicPr>
          <p:cNvPr id="5" name="Picture 4" descr="Using MDMA (Ecstasy) While ...">
            <a:extLst>
              <a:ext uri="{FF2B5EF4-FFF2-40B4-BE49-F238E27FC236}">
                <a16:creationId xmlns:a16="http://schemas.microsoft.com/office/drawing/2014/main" id="{4BACD5E1-2594-3817-10DE-2B8DD4E9D607}"/>
              </a:ext>
            </a:extLst>
          </p:cNvPr>
          <p:cNvPicPr>
            <a:picLocks noChangeAspect="1"/>
          </p:cNvPicPr>
          <p:nvPr/>
        </p:nvPicPr>
        <p:blipFill>
          <a:blip r:embed="rId2"/>
          <a:stretch>
            <a:fillRect/>
          </a:stretch>
        </p:blipFill>
        <p:spPr>
          <a:xfrm>
            <a:off x="7923742" y="2927653"/>
            <a:ext cx="3468611" cy="2333171"/>
          </a:xfrm>
          <a:prstGeom prst="rect">
            <a:avLst/>
          </a:prstGeom>
        </p:spPr>
      </p:pic>
    </p:spTree>
    <p:extLst>
      <p:ext uri="{BB962C8B-B14F-4D97-AF65-F5344CB8AC3E}">
        <p14:creationId xmlns:p14="http://schemas.microsoft.com/office/powerpoint/2010/main" val="421981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D3E0-7295-67F4-1427-1C645850A526}"/>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F26F99AC-E3C6-E2A7-E0D5-9737F328C375}"/>
              </a:ext>
            </a:extLst>
          </p:cNvPr>
          <p:cNvSpPr>
            <a:spLocks noGrp="1"/>
          </p:cNvSpPr>
          <p:nvPr>
            <p:ph idx="1"/>
          </p:nvPr>
        </p:nvSpPr>
        <p:spPr/>
        <p:txBody>
          <a:bodyPr vert="horz" lIns="91440" tIns="45720" rIns="91440" bIns="45720" rtlCol="0" anchor="t">
            <a:normAutofit/>
          </a:bodyPr>
          <a:lstStyle/>
          <a:p>
            <a:r>
              <a:rPr lang="en-US">
                <a:solidFill>
                  <a:srgbClr val="545D7E"/>
                </a:solidFill>
                <a:latin typeface="Century Gothic"/>
              </a:rPr>
              <a:t>I have no relevant financial or non-financial relationships to disclose</a:t>
            </a:r>
            <a:endParaRPr lang="en-US">
              <a:latin typeface="Century Gothic"/>
            </a:endParaRPr>
          </a:p>
        </p:txBody>
      </p:sp>
    </p:spTree>
    <p:extLst>
      <p:ext uri="{BB962C8B-B14F-4D97-AF65-F5344CB8AC3E}">
        <p14:creationId xmlns:p14="http://schemas.microsoft.com/office/powerpoint/2010/main" val="82214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A80823-A81D-E331-4BA6-B39A7D0C0106}"/>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Methamphetamine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0AB98E-D2F9-6047-30D3-EAA3DD8C4ED3}"/>
              </a:ext>
            </a:extLst>
          </p:cNvPr>
          <p:cNvSpPr>
            <a:spLocks noGrp="1"/>
          </p:cNvSpPr>
          <p:nvPr>
            <p:ph idx="1"/>
          </p:nvPr>
        </p:nvSpPr>
        <p:spPr>
          <a:xfrm>
            <a:off x="1154954" y="2079173"/>
            <a:ext cx="9960191" cy="4311260"/>
          </a:xfrm>
        </p:spPr>
        <p:txBody>
          <a:bodyPr vert="horz" lIns="91440" tIns="45720" rIns="91440" bIns="45720" rtlCol="0" anchor="ctr">
            <a:normAutofit/>
          </a:bodyPr>
          <a:lstStyle/>
          <a:p>
            <a:r>
              <a:rPr lang="en-US" dirty="0">
                <a:solidFill>
                  <a:srgbClr val="404040"/>
                </a:solidFill>
              </a:rPr>
              <a:t>Studies are limited on outcomes to the newborn throughout childhood</a:t>
            </a:r>
            <a:endParaRPr lang="en-US" dirty="0">
              <a:solidFill>
                <a:schemeClr val="tx1"/>
              </a:solidFill>
            </a:endParaRPr>
          </a:p>
          <a:p>
            <a:r>
              <a:rPr lang="en-US" dirty="0">
                <a:solidFill>
                  <a:schemeClr val="tx1"/>
                </a:solidFill>
              </a:rPr>
              <a:t>Birth Outcomes</a:t>
            </a:r>
          </a:p>
          <a:p>
            <a:pPr lvl="1">
              <a:buFont typeface="Courier New,monospace" charset="2"/>
              <a:buChar char="o"/>
            </a:pPr>
            <a:r>
              <a:rPr lang="en-US" sz="1800" dirty="0">
                <a:solidFill>
                  <a:schemeClr val="tx1"/>
                </a:solidFill>
              </a:rPr>
              <a:t>May decrease birth weight, head circumference and body length</a:t>
            </a:r>
          </a:p>
          <a:p>
            <a:pPr lvl="1">
              <a:buFont typeface="Courier New,monospace" charset="2"/>
              <a:buChar char="o"/>
            </a:pPr>
            <a:r>
              <a:rPr lang="en-US" sz="1800" b="1" dirty="0">
                <a:solidFill>
                  <a:schemeClr val="tx1"/>
                </a:solidFill>
              </a:rPr>
              <a:t>Pattern of withdrawal differs from opioids and antidepressants</a:t>
            </a:r>
          </a:p>
          <a:p>
            <a:pPr lvl="2">
              <a:buFont typeface="Wingdings,Sans-Serif" charset="2"/>
              <a:buChar char="§"/>
            </a:pPr>
            <a:r>
              <a:rPr lang="en-US" sz="1800" b="1" dirty="0">
                <a:solidFill>
                  <a:schemeClr val="tx1"/>
                </a:solidFill>
              </a:rPr>
              <a:t>Poor neurologic adaptation, lower arousal and excitability</a:t>
            </a:r>
          </a:p>
          <a:p>
            <a:pPr lvl="2">
              <a:buFont typeface="Wingdings,Sans-Serif" charset="2"/>
              <a:buChar char="§"/>
            </a:pPr>
            <a:r>
              <a:rPr lang="en-US" sz="1800" b="1" dirty="0">
                <a:solidFill>
                  <a:schemeClr val="tx1"/>
                </a:solidFill>
              </a:rPr>
              <a:t>Drowsiness may persist for a few months</a:t>
            </a:r>
          </a:p>
          <a:p>
            <a:pPr lvl="2">
              <a:buFont typeface="Wingdings,Sans-Serif" charset="2"/>
              <a:buChar char="§"/>
            </a:pPr>
            <a:r>
              <a:rPr lang="en-US" sz="1800" b="1" dirty="0">
                <a:solidFill>
                  <a:schemeClr val="tx1"/>
                </a:solidFill>
              </a:rPr>
              <a:t>Feeding and arousal difficulties, poor growth</a:t>
            </a:r>
          </a:p>
          <a:p>
            <a:pPr lvl="1">
              <a:buFont typeface="Courier New,monospace" charset="2"/>
              <a:buChar char="o"/>
            </a:pPr>
            <a:r>
              <a:rPr lang="en-US" sz="1800" dirty="0">
                <a:solidFill>
                  <a:schemeClr val="tx1"/>
                </a:solidFill>
              </a:rPr>
              <a:t>Increased rates of infections in the first 12 months  (Perez et al., 2021; </a:t>
            </a:r>
            <a:r>
              <a:rPr lang="en-US" sz="1800" err="1">
                <a:solidFill>
                  <a:schemeClr val="tx1"/>
                </a:solidFill>
              </a:rPr>
              <a:t>Wouldes</a:t>
            </a:r>
            <a:r>
              <a:rPr lang="en-US" sz="1800" dirty="0">
                <a:solidFill>
                  <a:schemeClr val="tx1"/>
                </a:solidFill>
              </a:rPr>
              <a:t> &amp; Lester, 2023; Zhang et al., 2021)</a:t>
            </a:r>
          </a:p>
          <a:p>
            <a:endParaRPr lang="en-US">
              <a:solidFill>
                <a:schemeClr val="tx1"/>
              </a:solidFill>
            </a:endParaRPr>
          </a:p>
        </p:txBody>
      </p:sp>
    </p:spTree>
    <p:extLst>
      <p:ext uri="{BB962C8B-B14F-4D97-AF65-F5344CB8AC3E}">
        <p14:creationId xmlns:p14="http://schemas.microsoft.com/office/powerpoint/2010/main" val="27526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3E8229A-2025-21F4-F4E6-391411FE50B3}"/>
              </a:ext>
            </a:extLst>
          </p:cNvPr>
          <p:cNvSpPr>
            <a:spLocks noGrp="1"/>
          </p:cNvSpPr>
          <p:nvPr>
            <p:ph type="title"/>
          </p:nvPr>
        </p:nvSpPr>
        <p:spPr>
          <a:xfrm>
            <a:off x="1154955" y="973667"/>
            <a:ext cx="2942210" cy="4833745"/>
          </a:xfrm>
        </p:spPr>
        <p:txBody>
          <a:bodyPr>
            <a:normAutofit/>
          </a:bodyPr>
          <a:lstStyle/>
          <a:p>
            <a:r>
              <a:rPr lang="en-US" sz="2000">
                <a:solidFill>
                  <a:srgbClr val="EBEBEB"/>
                </a:solidFill>
              </a:rPr>
              <a:t>Methamphetamine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06B6BA0-63B1-1B3C-7EEE-1F780A61064F}"/>
              </a:ext>
            </a:extLst>
          </p:cNvPr>
          <p:cNvGraphicFramePr>
            <a:graphicFrameLocks noGrp="1"/>
          </p:cNvGraphicFramePr>
          <p:nvPr>
            <p:ph idx="1"/>
            <p:extLst>
              <p:ext uri="{D42A27DB-BD31-4B8C-83A1-F6EECF244321}">
                <p14:modId xmlns:p14="http://schemas.microsoft.com/office/powerpoint/2010/main" val="1997185980"/>
              </p:ext>
            </p:extLst>
          </p:nvPr>
        </p:nvGraphicFramePr>
        <p:xfrm>
          <a:off x="5194300" y="566133"/>
          <a:ext cx="6572703" cy="587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12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324C-5D14-2330-F8ED-212DE68A4008}"/>
              </a:ext>
            </a:extLst>
          </p:cNvPr>
          <p:cNvSpPr>
            <a:spLocks noGrp="1"/>
          </p:cNvSpPr>
          <p:nvPr>
            <p:ph type="title"/>
          </p:nvPr>
        </p:nvSpPr>
        <p:spPr/>
        <p:txBody>
          <a:bodyPr/>
          <a:lstStyle/>
          <a:p>
            <a:r>
              <a:rPr lang="en-US"/>
              <a:t>Opioids: Heroin, prescription opioids, methadone and buprenorphine</a:t>
            </a:r>
          </a:p>
        </p:txBody>
      </p:sp>
      <p:sp>
        <p:nvSpPr>
          <p:cNvPr id="3" name="Content Placeholder 2">
            <a:extLst>
              <a:ext uri="{FF2B5EF4-FFF2-40B4-BE49-F238E27FC236}">
                <a16:creationId xmlns:a16="http://schemas.microsoft.com/office/drawing/2014/main" id="{4EE3E295-8174-33E4-DE81-D46F8ABA7F04}"/>
              </a:ext>
            </a:extLst>
          </p:cNvPr>
          <p:cNvSpPr>
            <a:spLocks noGrp="1"/>
          </p:cNvSpPr>
          <p:nvPr>
            <p:ph idx="1"/>
          </p:nvPr>
        </p:nvSpPr>
        <p:spPr>
          <a:xfrm>
            <a:off x="1154954" y="2603500"/>
            <a:ext cx="10228706" cy="3404205"/>
          </a:xfrm>
        </p:spPr>
        <p:txBody>
          <a:bodyPr vert="horz" lIns="91440" tIns="45720" rIns="91440" bIns="45720" rtlCol="0" anchor="t">
            <a:normAutofit/>
          </a:bodyPr>
          <a:lstStyle/>
          <a:p>
            <a:r>
              <a:rPr lang="en-US" dirty="0"/>
              <a:t>Prenatal opioid exposure (POE) has increased over the last 2 decades</a:t>
            </a:r>
          </a:p>
          <a:p>
            <a:pPr>
              <a:buFont typeface="Wingdings 3" panose="020B0604020202020204" pitchFamily="34" charset="0"/>
            </a:pPr>
            <a:r>
              <a:rPr lang="en-US" dirty="0"/>
              <a:t>The fetal and neonatal effects of chronic opioid use in pregnancy are well studied</a:t>
            </a:r>
            <a:endParaRPr lang="en-US">
              <a:solidFill>
                <a:srgbClr val="000000"/>
              </a:solidFill>
            </a:endParaRPr>
          </a:p>
          <a:p>
            <a:pPr>
              <a:buFont typeface="Wingdings 3" panose="020B0604020202020204" pitchFamily="34" charset="0"/>
              <a:buChar char=""/>
            </a:pPr>
            <a:r>
              <a:rPr lang="en-US" dirty="0"/>
              <a:t>Increased risk for</a:t>
            </a:r>
            <a:endParaRPr lang="en-US" dirty="0">
              <a:solidFill>
                <a:srgbClr val="000000"/>
              </a:solidFill>
            </a:endParaRPr>
          </a:p>
          <a:p>
            <a:pPr lvl="1">
              <a:buFont typeface="Courier New,monospace" panose="020B0604020202020204" pitchFamily="34" charset="0"/>
              <a:buChar char="o"/>
            </a:pPr>
            <a:r>
              <a:rPr lang="en-US" dirty="0"/>
              <a:t>Preeclampsia</a:t>
            </a:r>
            <a:endParaRPr lang="en-US" dirty="0">
              <a:solidFill>
                <a:srgbClr val="000000"/>
              </a:solidFill>
            </a:endParaRPr>
          </a:p>
          <a:p>
            <a:pPr lvl="1">
              <a:buFont typeface="Courier New,monospace" panose="020B0604020202020204" pitchFamily="34" charset="0"/>
              <a:buChar char="o"/>
            </a:pPr>
            <a:r>
              <a:rPr lang="en-US" dirty="0"/>
              <a:t>Preterm birth</a:t>
            </a:r>
            <a:endParaRPr lang="en-US" dirty="0">
              <a:solidFill>
                <a:srgbClr val="000000"/>
              </a:solidFill>
            </a:endParaRPr>
          </a:p>
          <a:p>
            <a:pPr lvl="1">
              <a:buFont typeface="Courier New,monospace" panose="020B0604020202020204" pitchFamily="34" charset="0"/>
              <a:buChar char="o"/>
            </a:pPr>
            <a:r>
              <a:rPr lang="en-US" dirty="0"/>
              <a:t>Fetal growth restriction</a:t>
            </a:r>
            <a:endParaRPr lang="en-US" dirty="0">
              <a:solidFill>
                <a:srgbClr val="000000"/>
              </a:solidFill>
            </a:endParaRPr>
          </a:p>
          <a:p>
            <a:pPr lvl="1">
              <a:buFont typeface="Courier New,monospace" panose="020B0604020202020204" pitchFamily="34" charset="0"/>
              <a:buChar char="o"/>
            </a:pPr>
            <a:r>
              <a:rPr lang="en-US" dirty="0"/>
              <a:t>Stillbirths</a:t>
            </a:r>
            <a:endParaRPr lang="en-US" dirty="0">
              <a:solidFill>
                <a:srgbClr val="000000"/>
              </a:solidFill>
            </a:endParaRPr>
          </a:p>
          <a:p>
            <a:pPr lvl="1">
              <a:buFont typeface="Courier New,monospace" panose="020B0604020202020204" pitchFamily="34" charset="0"/>
              <a:buChar char="o"/>
            </a:pPr>
            <a:r>
              <a:rPr lang="en-US" dirty="0"/>
              <a:t>Neonatal Opioid Withdrawal Syndrome</a:t>
            </a:r>
            <a:endParaRPr lang="en-US" dirty="0">
              <a:solidFill>
                <a:srgbClr val="000000"/>
              </a:solidFill>
            </a:endParaRPr>
          </a:p>
          <a:p>
            <a:pPr marL="57150" indent="0">
              <a:buNone/>
            </a:pPr>
            <a:endParaRPr lang="en-US" dirty="0"/>
          </a:p>
          <a:p>
            <a:pPr indent="-285750">
              <a:buFont typeface="Wingdings 3" panose="020B0604020202020204" pitchFamily="34" charset="0"/>
              <a:buChar char=""/>
            </a:pPr>
            <a:endParaRPr lang="en-US"/>
          </a:p>
        </p:txBody>
      </p:sp>
      <p:sp>
        <p:nvSpPr>
          <p:cNvPr id="4" name="TextBox 3">
            <a:extLst>
              <a:ext uri="{FF2B5EF4-FFF2-40B4-BE49-F238E27FC236}">
                <a16:creationId xmlns:a16="http://schemas.microsoft.com/office/drawing/2014/main" id="{BFAA3962-8202-6E9F-FBA0-C121937E867B}"/>
              </a:ext>
            </a:extLst>
          </p:cNvPr>
          <p:cNvSpPr txBox="1"/>
          <p:nvPr/>
        </p:nvSpPr>
        <p:spPr>
          <a:xfrm>
            <a:off x="5995737" y="6015788"/>
            <a:ext cx="57450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04040"/>
                </a:solidFill>
              </a:rPr>
              <a:t>Mascarenhas et al. (2024); Oji-</a:t>
            </a:r>
            <a:r>
              <a:rPr lang="en-US" err="1">
                <a:solidFill>
                  <a:srgbClr val="404040"/>
                </a:solidFill>
              </a:rPr>
              <a:t>Mmuo</a:t>
            </a:r>
            <a:r>
              <a:rPr lang="en-US">
                <a:solidFill>
                  <a:srgbClr val="404040"/>
                </a:solidFill>
              </a:rPr>
              <a:t> et al. (2017)</a:t>
            </a:r>
            <a:endParaRPr lang="en-US"/>
          </a:p>
        </p:txBody>
      </p:sp>
    </p:spTree>
    <p:extLst>
      <p:ext uri="{BB962C8B-B14F-4D97-AF65-F5344CB8AC3E}">
        <p14:creationId xmlns:p14="http://schemas.microsoft.com/office/powerpoint/2010/main" val="312772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hadone and Pregnancy: A Safer Path for Mothers With Opioid Dependence">
            <a:extLst>
              <a:ext uri="{FF2B5EF4-FFF2-40B4-BE49-F238E27FC236}">
                <a16:creationId xmlns:a16="http://schemas.microsoft.com/office/drawing/2014/main" id="{5CAD52FD-E707-DA0A-34B0-A6F197194545}"/>
              </a:ext>
            </a:extLst>
          </p:cNvPr>
          <p:cNvPicPr>
            <a:picLocks noChangeAspect="1"/>
          </p:cNvPicPr>
          <p:nvPr/>
        </p:nvPicPr>
        <p:blipFill>
          <a:blip r:embed="rId2">
            <a:alphaModFix amt="40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157A654-A7EA-4F1F-9ABF-D62C8907E79C}"/>
              </a:ext>
            </a:extLst>
          </p:cNvPr>
          <p:cNvSpPr>
            <a:spLocks noGrp="1"/>
          </p:cNvSpPr>
          <p:nvPr>
            <p:ph type="title"/>
          </p:nvPr>
        </p:nvSpPr>
        <p:spPr>
          <a:xfrm>
            <a:off x="1154954" y="973668"/>
            <a:ext cx="8761413" cy="706964"/>
          </a:xfrm>
        </p:spPr>
        <p:txBody>
          <a:bodyPr>
            <a:normAutofit/>
          </a:bodyPr>
          <a:lstStyle/>
          <a:p>
            <a:r>
              <a:rPr lang="en-US">
                <a:solidFill>
                  <a:schemeClr val="tx1"/>
                </a:solidFill>
              </a:rPr>
              <a:t>Methadone</a:t>
            </a:r>
          </a:p>
        </p:txBody>
      </p:sp>
      <p:sp>
        <p:nvSpPr>
          <p:cNvPr id="3" name="Content Placeholder 2">
            <a:extLst>
              <a:ext uri="{FF2B5EF4-FFF2-40B4-BE49-F238E27FC236}">
                <a16:creationId xmlns:a16="http://schemas.microsoft.com/office/drawing/2014/main" id="{F225A746-7175-E687-2E9A-8786753BCA12}"/>
              </a:ext>
            </a:extLst>
          </p:cNvPr>
          <p:cNvSpPr>
            <a:spLocks noGrp="1"/>
          </p:cNvSpPr>
          <p:nvPr>
            <p:ph idx="1"/>
          </p:nvPr>
        </p:nvSpPr>
        <p:spPr>
          <a:xfrm>
            <a:off x="1154954" y="1939472"/>
            <a:ext cx="9369945" cy="4080328"/>
          </a:xfrm>
        </p:spPr>
        <p:txBody>
          <a:bodyPr vert="horz" lIns="91440" tIns="45720" rIns="91440" bIns="45720" rtlCol="0" anchor="t">
            <a:normAutofit/>
          </a:bodyPr>
          <a:lstStyle/>
          <a:p>
            <a:r>
              <a:rPr lang="en-US" dirty="0">
                <a:solidFill>
                  <a:schemeClr val="tx1"/>
                </a:solidFill>
              </a:rPr>
              <a:t>Exposure leads to a significantly longer duration of treatment for NOWS compared with traditional opiates</a:t>
            </a:r>
          </a:p>
          <a:p>
            <a:r>
              <a:rPr lang="en-US" dirty="0">
                <a:solidFill>
                  <a:schemeClr val="tx1"/>
                </a:solidFill>
              </a:rPr>
              <a:t>24%-100% show signs of NOWS</a:t>
            </a:r>
          </a:p>
          <a:p>
            <a:r>
              <a:rPr lang="en-US" dirty="0">
                <a:solidFill>
                  <a:schemeClr val="tx1"/>
                </a:solidFill>
              </a:rPr>
              <a:t>54%-85% require pharmacologic treatment for alleviation of symptoms</a:t>
            </a:r>
          </a:p>
          <a:p>
            <a:r>
              <a:rPr lang="en-US" dirty="0">
                <a:solidFill>
                  <a:schemeClr val="tx1"/>
                </a:solidFill>
              </a:rPr>
              <a:t>Methadone increases the risk for </a:t>
            </a:r>
          </a:p>
          <a:p>
            <a:pPr lvl="1">
              <a:buFont typeface="Courier New" charset="2"/>
              <a:buChar char="o"/>
            </a:pPr>
            <a:r>
              <a:rPr lang="en-US" sz="1800" dirty="0">
                <a:solidFill>
                  <a:schemeClr val="tx1"/>
                </a:solidFill>
              </a:rPr>
              <a:t>Preterm birth</a:t>
            </a:r>
          </a:p>
          <a:p>
            <a:pPr lvl="1">
              <a:buFont typeface="Courier New" charset="2"/>
              <a:buChar char="o"/>
            </a:pPr>
            <a:r>
              <a:rPr lang="en-US" sz="1800" dirty="0">
                <a:solidFill>
                  <a:schemeClr val="tx1"/>
                </a:solidFill>
              </a:rPr>
              <a:t>Small size for gestational age</a:t>
            </a:r>
          </a:p>
          <a:p>
            <a:pPr lvl="1">
              <a:buFont typeface="Courier New" charset="2"/>
              <a:buChar char="o"/>
            </a:pPr>
            <a:r>
              <a:rPr lang="en-US" sz="1800" dirty="0">
                <a:solidFill>
                  <a:schemeClr val="tx1"/>
                </a:solidFill>
              </a:rPr>
              <a:t>NOWS</a:t>
            </a:r>
          </a:p>
          <a:p>
            <a:pPr lvl="1">
              <a:buFont typeface="Courier New" charset="2"/>
              <a:buChar char="o"/>
            </a:pPr>
            <a:r>
              <a:rPr lang="en-US" sz="1800" dirty="0">
                <a:solidFill>
                  <a:schemeClr val="tx1"/>
                </a:solidFill>
              </a:rPr>
              <a:t>NICU admission (</a:t>
            </a:r>
            <a:r>
              <a:rPr lang="en-US" sz="1800" dirty="0" err="1">
                <a:solidFill>
                  <a:schemeClr val="tx1"/>
                </a:solidFill>
              </a:rPr>
              <a:t>Wouldes</a:t>
            </a:r>
            <a:r>
              <a:rPr lang="en-US" sz="1800" dirty="0">
                <a:solidFill>
                  <a:schemeClr val="tx1"/>
                </a:solidFill>
              </a:rPr>
              <a:t> &amp; Lester, 2023)</a:t>
            </a: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169473298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ECA55BDF-0708-3D34-DB6E-B0BCF17434D4}"/>
              </a:ext>
            </a:extLst>
          </p:cNvPr>
          <p:cNvSpPr>
            <a:spLocks noGrp="1"/>
          </p:cNvSpPr>
          <p:nvPr>
            <p:ph type="title"/>
          </p:nvPr>
        </p:nvSpPr>
        <p:spPr>
          <a:xfrm>
            <a:off x="1683171" y="838200"/>
            <a:ext cx="8825659" cy="977902"/>
          </a:xfrm>
        </p:spPr>
        <p:txBody>
          <a:bodyPr>
            <a:normAutofit/>
          </a:bodyPr>
          <a:lstStyle/>
          <a:p>
            <a:pPr algn="ctr"/>
            <a:r>
              <a:rPr lang="en-US">
                <a:solidFill>
                  <a:srgbClr val="EBEBEB"/>
                </a:solidFill>
              </a:rPr>
              <a:t>Polysubstance Use</a:t>
            </a:r>
          </a:p>
        </p:txBody>
      </p:sp>
      <p:sp>
        <p:nvSpPr>
          <p:cNvPr id="3" name="Content Placeholder 2">
            <a:extLst>
              <a:ext uri="{FF2B5EF4-FFF2-40B4-BE49-F238E27FC236}">
                <a16:creationId xmlns:a16="http://schemas.microsoft.com/office/drawing/2014/main" id="{51EB051B-464D-ADE8-7268-246071A2324C}"/>
              </a:ext>
            </a:extLst>
          </p:cNvPr>
          <p:cNvSpPr>
            <a:spLocks noGrp="1"/>
          </p:cNvSpPr>
          <p:nvPr>
            <p:ph idx="1"/>
          </p:nvPr>
        </p:nvSpPr>
        <p:spPr>
          <a:xfrm>
            <a:off x="703457" y="2346705"/>
            <a:ext cx="10821373" cy="3310237"/>
          </a:xfrm>
        </p:spPr>
        <p:txBody>
          <a:bodyPr vert="horz" lIns="91440" tIns="45720" rIns="91440" bIns="45720" rtlCol="0" anchor="t">
            <a:noAutofit/>
          </a:bodyPr>
          <a:lstStyle/>
          <a:p>
            <a:pPr>
              <a:lnSpc>
                <a:spcPct val="90000"/>
              </a:lnSpc>
            </a:pPr>
            <a:r>
              <a:rPr lang="en-US" sz="1600" dirty="0">
                <a:solidFill>
                  <a:srgbClr val="404040"/>
                </a:solidFill>
              </a:rPr>
              <a:t>Common with substance abuse disorders, including pregnant women</a:t>
            </a:r>
          </a:p>
          <a:p>
            <a:pPr>
              <a:lnSpc>
                <a:spcPct val="90000"/>
              </a:lnSpc>
            </a:pPr>
            <a:r>
              <a:rPr lang="en-US" sz="1600" dirty="0">
                <a:solidFill>
                  <a:srgbClr val="404040"/>
                </a:solidFill>
              </a:rPr>
              <a:t>Often co-exists with mental health disorders resulting in prenatal exposures to psychoactive medications</a:t>
            </a:r>
          </a:p>
          <a:p>
            <a:pPr>
              <a:lnSpc>
                <a:spcPct val="90000"/>
              </a:lnSpc>
            </a:pPr>
            <a:r>
              <a:rPr lang="en-US" sz="1600" dirty="0">
                <a:solidFill>
                  <a:srgbClr val="404040"/>
                </a:solidFill>
              </a:rPr>
              <a:t>Polysubstance abuse may provide a synergistic effect, or individual drugs may counteract or modify the effect of another drug</a:t>
            </a:r>
          </a:p>
          <a:p>
            <a:pPr lvl="1">
              <a:lnSpc>
                <a:spcPct val="90000"/>
              </a:lnSpc>
              <a:buFont typeface="Courier New" charset="2"/>
              <a:buChar char="o"/>
            </a:pPr>
            <a:r>
              <a:rPr lang="en-US" dirty="0">
                <a:solidFill>
                  <a:srgbClr val="404040"/>
                </a:solidFill>
              </a:rPr>
              <a:t>Results in different patterns of NAS and NOWS</a:t>
            </a:r>
          </a:p>
          <a:p>
            <a:pPr>
              <a:lnSpc>
                <a:spcPct val="90000"/>
              </a:lnSpc>
            </a:pPr>
            <a:r>
              <a:rPr lang="en-US" sz="1600" dirty="0">
                <a:solidFill>
                  <a:srgbClr val="404040"/>
                </a:solidFill>
              </a:rPr>
              <a:t>Additional Factors</a:t>
            </a:r>
          </a:p>
          <a:p>
            <a:pPr lvl="1">
              <a:lnSpc>
                <a:spcPct val="90000"/>
              </a:lnSpc>
              <a:buFont typeface="Courier New" charset="2"/>
              <a:buChar char="o"/>
            </a:pPr>
            <a:r>
              <a:rPr lang="en-US" dirty="0">
                <a:solidFill>
                  <a:srgbClr val="404040"/>
                </a:solidFill>
              </a:rPr>
              <a:t>Maternal mental illness</a:t>
            </a:r>
          </a:p>
          <a:p>
            <a:pPr lvl="1">
              <a:lnSpc>
                <a:spcPct val="90000"/>
              </a:lnSpc>
              <a:buFont typeface="Courier New" charset="2"/>
              <a:buChar char="o"/>
            </a:pPr>
            <a:r>
              <a:rPr lang="en-US" dirty="0">
                <a:solidFill>
                  <a:srgbClr val="404040"/>
                </a:solidFill>
              </a:rPr>
              <a:t>Poverty</a:t>
            </a:r>
          </a:p>
          <a:p>
            <a:pPr lvl="1">
              <a:lnSpc>
                <a:spcPct val="90000"/>
              </a:lnSpc>
              <a:buFont typeface="Courier New" charset="2"/>
              <a:buChar char="o"/>
            </a:pPr>
            <a:r>
              <a:rPr lang="en-US" dirty="0">
                <a:solidFill>
                  <a:srgbClr val="404040"/>
                </a:solidFill>
              </a:rPr>
              <a:t>Poor nutrition</a:t>
            </a:r>
          </a:p>
          <a:p>
            <a:pPr lvl="1">
              <a:lnSpc>
                <a:spcPct val="90000"/>
              </a:lnSpc>
              <a:buFont typeface="Courier New" charset="2"/>
              <a:buChar char="o"/>
            </a:pPr>
            <a:r>
              <a:rPr lang="en-US" dirty="0">
                <a:solidFill>
                  <a:srgbClr val="404040"/>
                </a:solidFill>
              </a:rPr>
              <a:t>Involvement with child protective services</a:t>
            </a:r>
          </a:p>
          <a:p>
            <a:pPr lvl="1">
              <a:lnSpc>
                <a:spcPct val="90000"/>
              </a:lnSpc>
              <a:buFont typeface="Courier New" charset="2"/>
              <a:buChar char="o"/>
            </a:pPr>
            <a:r>
              <a:rPr lang="en-US" dirty="0">
                <a:solidFill>
                  <a:srgbClr val="404040"/>
                </a:solidFill>
              </a:rPr>
              <a:t>Domestic violence (</a:t>
            </a:r>
            <a:r>
              <a:rPr lang="en-US" err="1">
                <a:solidFill>
                  <a:srgbClr val="404040"/>
                </a:solidFill>
              </a:rPr>
              <a:t>Wouldes</a:t>
            </a:r>
            <a:r>
              <a:rPr lang="en-US" dirty="0">
                <a:solidFill>
                  <a:srgbClr val="404040"/>
                </a:solidFill>
              </a:rPr>
              <a:t> &amp; Lester, 2023)</a:t>
            </a:r>
          </a:p>
        </p:txBody>
      </p:sp>
    </p:spTree>
    <p:extLst>
      <p:ext uri="{BB962C8B-B14F-4D97-AF65-F5344CB8AC3E}">
        <p14:creationId xmlns:p14="http://schemas.microsoft.com/office/powerpoint/2010/main" val="278882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4AF71A4-FF65-D9DC-7305-28F9D93D2ABE}"/>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NAS and NOWS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E7B647-C4A4-31AB-450F-6004C7EC540A}"/>
              </a:ext>
            </a:extLst>
          </p:cNvPr>
          <p:cNvSpPr>
            <a:spLocks noGrp="1"/>
          </p:cNvSpPr>
          <p:nvPr>
            <p:ph idx="1"/>
          </p:nvPr>
        </p:nvSpPr>
        <p:spPr>
          <a:xfrm>
            <a:off x="4678424" y="1059025"/>
            <a:ext cx="5302189" cy="4739950"/>
          </a:xfrm>
        </p:spPr>
        <p:txBody>
          <a:bodyPr vert="horz" lIns="91440" tIns="45720" rIns="91440" bIns="45720" rtlCol="0" anchor="ctr">
            <a:normAutofit/>
          </a:bodyPr>
          <a:lstStyle/>
          <a:p>
            <a:r>
              <a:rPr lang="en-US">
                <a:solidFill>
                  <a:schemeClr val="tx1"/>
                </a:solidFill>
              </a:rPr>
              <a:t>The signs of Neonatal Abstinence Syndrome vary depending upon the substance</a:t>
            </a:r>
          </a:p>
          <a:p>
            <a:r>
              <a:rPr lang="en-US" b="1">
                <a:solidFill>
                  <a:schemeClr val="tx1"/>
                </a:solidFill>
              </a:rPr>
              <a:t>Some substances do not produce the classic NAS/NOWS symptoms at birth, but may still have long-term neurodevelopmental consequences</a:t>
            </a:r>
          </a:p>
          <a:p>
            <a:pPr lvl="1">
              <a:buFont typeface="Courier New" charset="2"/>
              <a:buChar char="o"/>
            </a:pPr>
            <a:r>
              <a:rPr lang="en-US">
                <a:solidFill>
                  <a:schemeClr val="tx1"/>
                </a:solidFill>
              </a:rPr>
              <a:t>Methamphetamines</a:t>
            </a:r>
          </a:p>
          <a:p>
            <a:pPr lvl="1">
              <a:buFont typeface="Courier New" charset="2"/>
              <a:buChar char="o"/>
            </a:pPr>
            <a:r>
              <a:rPr lang="en-US">
                <a:solidFill>
                  <a:schemeClr val="tx1"/>
                </a:solidFill>
              </a:rPr>
              <a:t>THC</a:t>
            </a:r>
          </a:p>
        </p:txBody>
      </p:sp>
    </p:spTree>
    <p:extLst>
      <p:ext uri="{BB962C8B-B14F-4D97-AF65-F5344CB8AC3E}">
        <p14:creationId xmlns:p14="http://schemas.microsoft.com/office/powerpoint/2010/main" val="345029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12AF-B05C-B5FF-CE7E-53258AC410E7}"/>
              </a:ext>
            </a:extLst>
          </p:cNvPr>
          <p:cNvSpPr>
            <a:spLocks noGrp="1"/>
          </p:cNvSpPr>
          <p:nvPr>
            <p:ph type="title"/>
          </p:nvPr>
        </p:nvSpPr>
        <p:spPr/>
        <p:txBody>
          <a:bodyPr/>
          <a:lstStyle/>
          <a:p>
            <a:r>
              <a:rPr lang="en-US"/>
              <a:t>Guidelines and Policy Recommendations</a:t>
            </a:r>
          </a:p>
        </p:txBody>
      </p:sp>
      <p:graphicFrame>
        <p:nvGraphicFramePr>
          <p:cNvPr id="5" name="Content Placeholder 2">
            <a:extLst>
              <a:ext uri="{FF2B5EF4-FFF2-40B4-BE49-F238E27FC236}">
                <a16:creationId xmlns:a16="http://schemas.microsoft.com/office/drawing/2014/main" id="{D36162A8-167B-4DF6-0359-BA46461BDF4B}"/>
              </a:ext>
            </a:extLst>
          </p:cNvPr>
          <p:cNvGraphicFramePr>
            <a:graphicFrameLocks noGrp="1"/>
          </p:cNvGraphicFramePr>
          <p:nvPr>
            <p:ph idx="1"/>
            <p:extLst>
              <p:ext uri="{D42A27DB-BD31-4B8C-83A1-F6EECF244321}">
                <p14:modId xmlns:p14="http://schemas.microsoft.com/office/powerpoint/2010/main" val="3404834318"/>
              </p:ext>
            </p:extLst>
          </p:nvPr>
        </p:nvGraphicFramePr>
        <p:xfrm>
          <a:off x="1154954" y="2603500"/>
          <a:ext cx="9750944" cy="4058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04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9089-48CD-BC5F-EE8E-F21BB4507AB3}"/>
              </a:ext>
            </a:extLst>
          </p:cNvPr>
          <p:cNvSpPr>
            <a:spLocks noGrp="1"/>
          </p:cNvSpPr>
          <p:nvPr>
            <p:ph type="title"/>
          </p:nvPr>
        </p:nvSpPr>
        <p:spPr/>
        <p:txBody>
          <a:bodyPr/>
          <a:lstStyle/>
          <a:p>
            <a:r>
              <a:rPr lang="en-US"/>
              <a:t>Evaluation and Diagnosis</a:t>
            </a:r>
          </a:p>
        </p:txBody>
      </p:sp>
      <p:graphicFrame>
        <p:nvGraphicFramePr>
          <p:cNvPr id="6" name="Content Placeholder 2">
            <a:extLst>
              <a:ext uri="{FF2B5EF4-FFF2-40B4-BE49-F238E27FC236}">
                <a16:creationId xmlns:a16="http://schemas.microsoft.com/office/drawing/2014/main" id="{48C97958-7638-A972-EEEA-7FD82D967069}"/>
              </a:ext>
            </a:extLst>
          </p:cNvPr>
          <p:cNvGraphicFramePr>
            <a:graphicFrameLocks noGrp="1"/>
          </p:cNvGraphicFramePr>
          <p:nvPr>
            <p:ph idx="1"/>
            <p:extLst>
              <p:ext uri="{D42A27DB-BD31-4B8C-83A1-F6EECF244321}">
                <p14:modId xmlns:p14="http://schemas.microsoft.com/office/powerpoint/2010/main" val="4203454424"/>
              </p:ext>
            </p:extLst>
          </p:nvPr>
        </p:nvGraphicFramePr>
        <p:xfrm>
          <a:off x="743716" y="2603500"/>
          <a:ext cx="10797182" cy="3694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F4C1EA9-6773-61A3-CDDC-90293766ABFF}"/>
              </a:ext>
            </a:extLst>
          </p:cNvPr>
          <p:cNvSpPr txBox="1"/>
          <p:nvPr/>
        </p:nvSpPr>
        <p:spPr>
          <a:xfrm>
            <a:off x="8512660" y="6318488"/>
            <a:ext cx="34189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Mascarenhas et al. (2024)</a:t>
            </a:r>
          </a:p>
        </p:txBody>
      </p:sp>
    </p:spTree>
    <p:extLst>
      <p:ext uri="{BB962C8B-B14F-4D97-AF65-F5344CB8AC3E}">
        <p14:creationId xmlns:p14="http://schemas.microsoft.com/office/powerpoint/2010/main" val="1663213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869A-5088-4A94-3CC3-1A3026BC214E}"/>
              </a:ext>
            </a:extLst>
          </p:cNvPr>
          <p:cNvSpPr>
            <a:spLocks noGrp="1"/>
          </p:cNvSpPr>
          <p:nvPr>
            <p:ph type="title"/>
          </p:nvPr>
        </p:nvSpPr>
        <p:spPr/>
        <p:txBody>
          <a:bodyPr/>
          <a:lstStyle/>
          <a:p>
            <a:r>
              <a:rPr lang="en-US"/>
              <a:t>Toxicology Testing</a:t>
            </a:r>
          </a:p>
        </p:txBody>
      </p:sp>
      <p:graphicFrame>
        <p:nvGraphicFramePr>
          <p:cNvPr id="8" name="Content Placeholder 2">
            <a:extLst>
              <a:ext uri="{FF2B5EF4-FFF2-40B4-BE49-F238E27FC236}">
                <a16:creationId xmlns:a16="http://schemas.microsoft.com/office/drawing/2014/main" id="{B0AC96A7-FF42-C2E3-6CB1-A78D6158BE64}"/>
              </a:ext>
            </a:extLst>
          </p:cNvPr>
          <p:cNvGraphicFramePr>
            <a:graphicFrameLocks noGrp="1"/>
          </p:cNvGraphicFramePr>
          <p:nvPr>
            <p:ph idx="1"/>
            <p:extLst>
              <p:ext uri="{D42A27DB-BD31-4B8C-83A1-F6EECF244321}">
                <p14:modId xmlns:p14="http://schemas.microsoft.com/office/powerpoint/2010/main" val="4125354720"/>
              </p:ext>
            </p:extLst>
          </p:nvPr>
        </p:nvGraphicFramePr>
        <p:xfrm>
          <a:off x="1686349" y="2573421"/>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2351595-45C0-C49D-F5EC-E76FA66F578F}"/>
              </a:ext>
            </a:extLst>
          </p:cNvPr>
          <p:cNvSpPr txBox="1"/>
          <p:nvPr/>
        </p:nvSpPr>
        <p:spPr>
          <a:xfrm>
            <a:off x="7399421" y="6095999"/>
            <a:ext cx="3108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Cheng et el. (2025)</a:t>
            </a:r>
          </a:p>
        </p:txBody>
      </p:sp>
    </p:spTree>
    <p:extLst>
      <p:ext uri="{BB962C8B-B14F-4D97-AF65-F5344CB8AC3E}">
        <p14:creationId xmlns:p14="http://schemas.microsoft.com/office/powerpoint/2010/main" val="1447175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3181573-ACFE-227D-1241-86350BB53702}"/>
              </a:ext>
            </a:extLst>
          </p:cNvPr>
          <p:cNvSpPr>
            <a:spLocks noGrp="1"/>
          </p:cNvSpPr>
          <p:nvPr>
            <p:ph type="title"/>
          </p:nvPr>
        </p:nvSpPr>
        <p:spPr>
          <a:xfrm>
            <a:off x="1154955" y="973667"/>
            <a:ext cx="2942210" cy="4833745"/>
          </a:xfrm>
        </p:spPr>
        <p:txBody>
          <a:bodyPr>
            <a:normAutofit/>
          </a:bodyPr>
          <a:lstStyle/>
          <a:p>
            <a:r>
              <a:rPr lang="en-US">
                <a:solidFill>
                  <a:srgbClr val="EBEBEB"/>
                </a:solidFill>
              </a:rPr>
              <a:t>Iowa Toxicology Testing and Mandatory Reporting</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3FEA39A-45E0-86D4-6AD4-F29F990D4DA2}"/>
              </a:ext>
            </a:extLst>
          </p:cNvPr>
          <p:cNvGraphicFramePr>
            <a:graphicFrameLocks noGrp="1"/>
          </p:cNvGraphicFramePr>
          <p:nvPr>
            <p:ph idx="1"/>
            <p:extLst>
              <p:ext uri="{D42A27DB-BD31-4B8C-83A1-F6EECF244321}">
                <p14:modId xmlns:p14="http://schemas.microsoft.com/office/powerpoint/2010/main" val="61723963"/>
              </p:ext>
            </p:extLst>
          </p:nvPr>
        </p:nvGraphicFramePr>
        <p:xfrm>
          <a:off x="5194300" y="383496"/>
          <a:ext cx="6641646" cy="605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93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77E0-9337-2CDF-AE17-44D1D8443745}"/>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605534CF-B2F8-8CA4-1851-53D140B1504B}"/>
              </a:ext>
            </a:extLst>
          </p:cNvPr>
          <p:cNvSpPr>
            <a:spLocks noGrp="1"/>
          </p:cNvSpPr>
          <p:nvPr>
            <p:ph idx="1"/>
          </p:nvPr>
        </p:nvSpPr>
        <p:spPr/>
        <p:txBody>
          <a:bodyPr vert="horz" lIns="91440" tIns="45720" rIns="91440" bIns="45720" rtlCol="0" anchor="t">
            <a:normAutofit/>
          </a:bodyPr>
          <a:lstStyle/>
          <a:p>
            <a:r>
              <a:rPr lang="en-US" sz="1400"/>
              <a:t>Discuss the national trends of substance abuse amongst pregnant women and NAS  </a:t>
            </a:r>
          </a:p>
          <a:p>
            <a:r>
              <a:rPr lang="en-US" sz="1400"/>
              <a:t>Define neonatal abstinence syndrome and neonatal opioid withdrawal syndrome</a:t>
            </a:r>
          </a:p>
          <a:p>
            <a:r>
              <a:rPr lang="en-US" sz="1400"/>
              <a:t>List the most common licit and illicit substances used by pregnant women and their impact on the fetus and newborn</a:t>
            </a:r>
          </a:p>
          <a:p>
            <a:r>
              <a:rPr lang="en-US" sz="1400"/>
              <a:t>Review the recent advances in the evaluation and management of the newborn with NOWS</a:t>
            </a:r>
          </a:p>
          <a:p>
            <a:r>
              <a:rPr lang="en-US" sz="1400"/>
              <a:t>Identify the short term and long term outcomes for infants with NAS and NOWS</a:t>
            </a:r>
          </a:p>
          <a:p>
            <a:r>
              <a:rPr lang="en-US" sz="1400"/>
              <a:t>Reflect on the unique role of the Advanced Practice Nurse in NOWS management</a:t>
            </a:r>
          </a:p>
          <a:p>
            <a:r>
              <a:rPr lang="en-US" sz="1400"/>
              <a:t>Discuss the importance of improving care coordination and long-term follow-up to improve outcomes for patients and families affected by neonatal abstinence syndrome</a:t>
            </a:r>
          </a:p>
          <a:p>
            <a:endParaRPr lang="en-US"/>
          </a:p>
        </p:txBody>
      </p:sp>
    </p:spTree>
    <p:extLst>
      <p:ext uri="{BB962C8B-B14F-4D97-AF65-F5344CB8AC3E}">
        <p14:creationId xmlns:p14="http://schemas.microsoft.com/office/powerpoint/2010/main" val="88435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8D21-51BF-200B-703F-1C8FC8BAC471}"/>
              </a:ext>
            </a:extLst>
          </p:cNvPr>
          <p:cNvSpPr>
            <a:spLocks noGrp="1"/>
          </p:cNvSpPr>
          <p:nvPr>
            <p:ph type="title"/>
          </p:nvPr>
        </p:nvSpPr>
        <p:spPr/>
        <p:txBody>
          <a:bodyPr/>
          <a:lstStyle/>
          <a:p>
            <a:r>
              <a:rPr lang="en-US"/>
              <a:t>Iowa Toxicology Testing and Mandatory Reporting</a:t>
            </a:r>
          </a:p>
        </p:txBody>
      </p:sp>
      <p:sp>
        <p:nvSpPr>
          <p:cNvPr id="3" name="Content Placeholder 2">
            <a:extLst>
              <a:ext uri="{FF2B5EF4-FFF2-40B4-BE49-F238E27FC236}">
                <a16:creationId xmlns:a16="http://schemas.microsoft.com/office/drawing/2014/main" id="{AB2C73BB-5151-E17A-C445-8330EF4DD592}"/>
              </a:ext>
            </a:extLst>
          </p:cNvPr>
          <p:cNvSpPr>
            <a:spLocks noGrp="1"/>
          </p:cNvSpPr>
          <p:nvPr>
            <p:ph idx="1"/>
          </p:nvPr>
        </p:nvSpPr>
        <p:spPr>
          <a:xfrm>
            <a:off x="477621" y="2494643"/>
            <a:ext cx="11208420" cy="3960585"/>
          </a:xfrm>
        </p:spPr>
        <p:txBody>
          <a:bodyPr vert="horz" lIns="91440" tIns="45720" rIns="91440" bIns="45720" rtlCol="0" anchor="t">
            <a:noAutofit/>
          </a:bodyPr>
          <a:lstStyle/>
          <a:p>
            <a:r>
              <a:rPr lang="en-US" sz="1600" dirty="0">
                <a:solidFill>
                  <a:srgbClr val="303030"/>
                </a:solidFill>
                <a:latin typeface="Georgia Pro"/>
              </a:rPr>
              <a:t>According to the law, for a newborn to be tested without parental consent a practitioner must document “physical or behavioral symptoms of the effects of exposure to (illicit drugs).</a:t>
            </a:r>
          </a:p>
          <a:p>
            <a:r>
              <a:rPr lang="en-US" sz="1600" dirty="0">
                <a:solidFill>
                  <a:srgbClr val="303030"/>
                </a:solidFill>
                <a:latin typeface="Georgia Pro"/>
              </a:rPr>
              <a:t>Iowa Code 232.77</a:t>
            </a:r>
          </a:p>
          <a:p>
            <a:pPr lvl="1">
              <a:buFont typeface="Courier New" charset="2"/>
              <a:buChar char="o"/>
            </a:pPr>
            <a:r>
              <a:rPr lang="en-US" dirty="0">
                <a:solidFill>
                  <a:srgbClr val="303030"/>
                </a:solidFill>
                <a:latin typeface="Georgia Pro"/>
              </a:rPr>
              <a:t>If I health practitioner discovers in a child physical or behavioral symptoms of the effects of exposure to cocaine, heroin, amphetamine, methamphetamine or other illegal drugs or combinations of derivatives thereof, which were not prescribed by a health practitioner, or if the health practitioner has determined </a:t>
            </a:r>
            <a:r>
              <a:rPr lang="en-US" b="1" dirty="0">
                <a:solidFill>
                  <a:srgbClr val="303030"/>
                </a:solidFill>
                <a:latin typeface="Georgia Pro"/>
              </a:rPr>
              <a:t>through examination of the natural mother of the child that the child was exposed in utero</a:t>
            </a:r>
            <a:r>
              <a:rPr lang="en-US" dirty="0">
                <a:solidFill>
                  <a:srgbClr val="303030"/>
                </a:solidFill>
                <a:latin typeface="Georgia Pro"/>
              </a:rPr>
              <a:t>, </a:t>
            </a:r>
            <a:r>
              <a:rPr lang="en-US" b="1" dirty="0">
                <a:solidFill>
                  <a:srgbClr val="303030"/>
                </a:solidFill>
                <a:latin typeface="Georgia Pro"/>
              </a:rPr>
              <a:t>the practitioner may perform or cause to be performed a medically relevant test on the child.</a:t>
            </a:r>
            <a:r>
              <a:rPr lang="en-US" dirty="0">
                <a:solidFill>
                  <a:srgbClr val="303030"/>
                </a:solidFill>
                <a:latin typeface="Georgia Pro"/>
              </a:rPr>
              <a:t> The practitioner shall report any position results to the department, which shall begin an assessment on such a report. A positive test result obtained prior to birth of a child shall not be used for the criminal prosecution of a parent for acts or omissions resulting in intrauterine exposure of the child to an illegal drug</a:t>
            </a:r>
          </a:p>
          <a:p>
            <a:pPr lvl="1">
              <a:buFont typeface="Courier New" charset="2"/>
              <a:buChar char="o"/>
            </a:pPr>
            <a:r>
              <a:rPr lang="en-US" dirty="0">
                <a:solidFill>
                  <a:srgbClr val="303030"/>
                </a:solidFill>
                <a:latin typeface="Georgia Pro"/>
              </a:rPr>
              <a:t>If a health practitioner involved in the delivery or care of a newborn or infant</a:t>
            </a:r>
            <a:r>
              <a:rPr lang="en-US" b="1" dirty="0">
                <a:solidFill>
                  <a:srgbClr val="303030"/>
                </a:solidFill>
                <a:latin typeface="Georgia Pro"/>
              </a:rPr>
              <a:t> discovers in the newborn or infant physical or behavioral symptoms that are consistent with the effects of prenatal drug exposure or a fetal alcohol spectrum disorder, the practitioner shall report such information to the department</a:t>
            </a:r>
          </a:p>
        </p:txBody>
      </p:sp>
    </p:spTree>
    <p:extLst>
      <p:ext uri="{BB962C8B-B14F-4D97-AF65-F5344CB8AC3E}">
        <p14:creationId xmlns:p14="http://schemas.microsoft.com/office/powerpoint/2010/main" val="328457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EE97EB56-71F6-435D-9037-EA7884A0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CFBDA06-1992-6BAB-C1E2-264B58EFAD1D}"/>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b="0" i="0" kern="1200">
                <a:solidFill>
                  <a:srgbClr val="EBEBEB"/>
                </a:solidFill>
                <a:latin typeface="+mj-lt"/>
                <a:ea typeface="+mj-ea"/>
                <a:cs typeface="+mj-cs"/>
              </a:rPr>
              <a:t>Clinical Presentation of NAS</a:t>
            </a:r>
          </a:p>
        </p:txBody>
      </p:sp>
      <p:sp>
        <p:nvSpPr>
          <p:cNvPr id="5" name="TextBox 4">
            <a:extLst>
              <a:ext uri="{FF2B5EF4-FFF2-40B4-BE49-F238E27FC236}">
                <a16:creationId xmlns:a16="http://schemas.microsoft.com/office/drawing/2014/main" id="{B0EC4115-45F6-0DEB-9AC3-109603FDE8CD}"/>
              </a:ext>
            </a:extLst>
          </p:cNvPr>
          <p:cNvSpPr txBox="1"/>
          <p:nvPr/>
        </p:nvSpPr>
        <p:spPr>
          <a:xfrm>
            <a:off x="1154955" y="5420847"/>
            <a:ext cx="8825658" cy="5820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ts val="1000"/>
              </a:spcBef>
              <a:buClr>
                <a:schemeClr val="accent1"/>
              </a:buClr>
              <a:buSzPct val="80000"/>
            </a:pPr>
            <a:r>
              <a:rPr lang="en-US" sz="1600" b="0" i="0" kern="1200" cap="all">
                <a:solidFill>
                  <a:schemeClr val="accent1">
                    <a:lumMod val="60000"/>
                    <a:lumOff val="40000"/>
                  </a:schemeClr>
                </a:solidFill>
                <a:latin typeface="+mn-lt"/>
                <a:ea typeface="+mn-ea"/>
                <a:cs typeface="+mn-cs"/>
              </a:rPr>
              <a:t>AAP Clinical Report: Neonatal Drug Withdrawal</a:t>
            </a:r>
            <a:r>
              <a:rPr lang="en-US" sz="1600" cap="all">
                <a:solidFill>
                  <a:schemeClr val="accent1">
                    <a:lumMod val="60000"/>
                    <a:lumOff val="40000"/>
                  </a:schemeClr>
                </a:solidFill>
              </a:rPr>
              <a:t>; Hadak et al</a:t>
            </a:r>
            <a:r>
              <a:rPr lang="en-US" sz="1600" b="0" i="0" kern="1200" cap="all">
                <a:solidFill>
                  <a:schemeClr val="accent1">
                    <a:lumMod val="60000"/>
                    <a:lumOff val="40000"/>
                  </a:schemeClr>
                </a:solidFill>
                <a:latin typeface="+mn-lt"/>
                <a:ea typeface="+mn-ea"/>
                <a:cs typeface="+mn-cs"/>
              </a:rPr>
              <a:t> (2017)</a:t>
            </a:r>
          </a:p>
        </p:txBody>
      </p:sp>
      <p:sp>
        <p:nvSpPr>
          <p:cNvPr id="18" name="Rectangle 17">
            <a:extLst>
              <a:ext uri="{FF2B5EF4-FFF2-40B4-BE49-F238E27FC236}">
                <a16:creationId xmlns:a16="http://schemas.microsoft.com/office/drawing/2014/main" id="{1806AA6E-8227-4323-8975-4F0224F11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A496E184-E853-1416-5D75-4650BACC294D}"/>
              </a:ext>
            </a:extLst>
          </p:cNvPr>
          <p:cNvGraphicFramePr>
            <a:graphicFrameLocks noGrp="1"/>
          </p:cNvGraphicFramePr>
          <p:nvPr>
            <p:ph idx="1"/>
            <p:extLst>
              <p:ext uri="{D42A27DB-BD31-4B8C-83A1-F6EECF244321}">
                <p14:modId xmlns:p14="http://schemas.microsoft.com/office/powerpoint/2010/main" val="3297688951"/>
              </p:ext>
            </p:extLst>
          </p:nvPr>
        </p:nvGraphicFramePr>
        <p:xfrm>
          <a:off x="1393082" y="1143006"/>
          <a:ext cx="8349398" cy="3639095"/>
        </p:xfrm>
        <a:graphic>
          <a:graphicData uri="http://schemas.openxmlformats.org/drawingml/2006/table">
            <a:tbl>
              <a:tblPr firstRow="1" bandRow="1">
                <a:tableStyleId>{8EC20E35-A176-4012-BC5E-935CFFF8708E}</a:tableStyleId>
              </a:tblPr>
              <a:tblGrid>
                <a:gridCol w="1253557">
                  <a:extLst>
                    <a:ext uri="{9D8B030D-6E8A-4147-A177-3AD203B41FA5}">
                      <a16:colId xmlns:a16="http://schemas.microsoft.com/office/drawing/2014/main" val="1607270321"/>
                    </a:ext>
                  </a:extLst>
                </a:gridCol>
                <a:gridCol w="4293809">
                  <a:extLst>
                    <a:ext uri="{9D8B030D-6E8A-4147-A177-3AD203B41FA5}">
                      <a16:colId xmlns:a16="http://schemas.microsoft.com/office/drawing/2014/main" val="1747765333"/>
                    </a:ext>
                  </a:extLst>
                </a:gridCol>
                <a:gridCol w="955996">
                  <a:extLst>
                    <a:ext uri="{9D8B030D-6E8A-4147-A177-3AD203B41FA5}">
                      <a16:colId xmlns:a16="http://schemas.microsoft.com/office/drawing/2014/main" val="2737723874"/>
                    </a:ext>
                  </a:extLst>
                </a:gridCol>
                <a:gridCol w="1846036">
                  <a:extLst>
                    <a:ext uri="{9D8B030D-6E8A-4147-A177-3AD203B41FA5}">
                      <a16:colId xmlns:a16="http://schemas.microsoft.com/office/drawing/2014/main" val="3898601667"/>
                    </a:ext>
                  </a:extLst>
                </a:gridCol>
              </a:tblGrid>
              <a:tr h="359229">
                <a:tc>
                  <a:txBody>
                    <a:bodyPr/>
                    <a:lstStyle/>
                    <a:p>
                      <a:pPr lvl="0" algn="ctr">
                        <a:buNone/>
                      </a:pPr>
                      <a:r>
                        <a:rPr lang="en-US" sz="1600"/>
                        <a:t>Drug</a:t>
                      </a:r>
                    </a:p>
                  </a:txBody>
                  <a:tcPr marL="81643" marR="81643" marT="40821" marB="40821" anchor="ctr"/>
                </a:tc>
                <a:tc>
                  <a:txBody>
                    <a:bodyPr/>
                    <a:lstStyle/>
                    <a:p>
                      <a:pPr algn="ctr"/>
                      <a:r>
                        <a:rPr lang="en-US" sz="1600"/>
                        <a:t>Signs</a:t>
                      </a:r>
                    </a:p>
                  </a:txBody>
                  <a:tcPr marL="81643" marR="81643" marT="40821" marB="40821" anchor="ctr"/>
                </a:tc>
                <a:tc>
                  <a:txBody>
                    <a:bodyPr/>
                    <a:lstStyle/>
                    <a:p>
                      <a:pPr algn="ctr"/>
                      <a:r>
                        <a:rPr lang="en-US" sz="1600"/>
                        <a:t>Onset of Signs</a:t>
                      </a:r>
                    </a:p>
                  </a:txBody>
                  <a:tcPr marL="81643" marR="81643" marT="40821" marB="40821" anchor="ctr"/>
                </a:tc>
                <a:tc>
                  <a:txBody>
                    <a:bodyPr/>
                    <a:lstStyle/>
                    <a:p>
                      <a:pPr algn="ctr"/>
                      <a:r>
                        <a:rPr lang="en-US" sz="1600"/>
                        <a:t>Duration of Signs</a:t>
                      </a:r>
                    </a:p>
                  </a:txBody>
                  <a:tcPr marL="81643" marR="81643" marT="40821" marB="40821" anchor="ctr"/>
                </a:tc>
                <a:extLst>
                  <a:ext uri="{0D108BD9-81ED-4DB2-BD59-A6C34878D82A}">
                    <a16:rowId xmlns:a16="http://schemas.microsoft.com/office/drawing/2014/main" val="3006607156"/>
                  </a:ext>
                </a:extLst>
              </a:tr>
              <a:tr h="767443">
                <a:tc>
                  <a:txBody>
                    <a:bodyPr/>
                    <a:lstStyle/>
                    <a:p>
                      <a:r>
                        <a:rPr lang="en-US" sz="1400"/>
                        <a:t>Alcohol</a:t>
                      </a:r>
                    </a:p>
                  </a:txBody>
                  <a:tcPr marL="81643" marR="81643" marT="40821" marB="40821"/>
                </a:tc>
                <a:tc>
                  <a:txBody>
                    <a:bodyPr/>
                    <a:lstStyle/>
                    <a:p>
                      <a:r>
                        <a:rPr lang="en-US" sz="1400"/>
                        <a:t>Hyperactivity, crying, irritability, poor suck tremors, seizures, poor sleeping, hyperphagia, diaphoresis</a:t>
                      </a:r>
                    </a:p>
                  </a:txBody>
                  <a:tcPr marL="81643" marR="81643" marT="40821" marB="40821"/>
                </a:tc>
                <a:tc>
                  <a:txBody>
                    <a:bodyPr/>
                    <a:lstStyle/>
                    <a:p>
                      <a:pPr algn="ctr"/>
                      <a:r>
                        <a:rPr lang="en-US" sz="1400"/>
                        <a:t>3-12 hours</a:t>
                      </a:r>
                    </a:p>
                  </a:txBody>
                  <a:tcPr marL="81643" marR="81643" marT="40821" marB="40821"/>
                </a:tc>
                <a:tc>
                  <a:txBody>
                    <a:bodyPr/>
                    <a:lstStyle/>
                    <a:p>
                      <a:r>
                        <a:rPr lang="en-US" sz="1400"/>
                        <a:t>18 months</a:t>
                      </a:r>
                    </a:p>
                  </a:txBody>
                  <a:tcPr marL="81643" marR="81643" marT="40821" marB="40821"/>
                </a:tc>
                <a:extLst>
                  <a:ext uri="{0D108BD9-81ED-4DB2-BD59-A6C34878D82A}">
                    <a16:rowId xmlns:a16="http://schemas.microsoft.com/office/drawing/2014/main" val="1869719911"/>
                  </a:ext>
                </a:extLst>
              </a:tr>
              <a:tr h="985158">
                <a:tc>
                  <a:txBody>
                    <a:bodyPr/>
                    <a:lstStyle/>
                    <a:p>
                      <a:r>
                        <a:rPr lang="en-US" sz="1400"/>
                        <a:t>Barbiturates</a:t>
                      </a:r>
                    </a:p>
                  </a:txBody>
                  <a:tcPr marL="81643" marR="81643" marT="40821" marB="40821"/>
                </a:tc>
                <a:tc>
                  <a:txBody>
                    <a:bodyPr/>
                    <a:lstStyle/>
                    <a:p>
                      <a:r>
                        <a:rPr lang="en-US" sz="1400"/>
                        <a:t>Irritability, severe tremors, hyperacusis, excessive crying, vasomotor instability, diarrhea, restlessness, increased tone, hyperphagia, vomiting, disturbed sleep</a:t>
                      </a:r>
                    </a:p>
                  </a:txBody>
                  <a:tcPr marL="81643" marR="81643" marT="40821" marB="40821"/>
                </a:tc>
                <a:tc>
                  <a:txBody>
                    <a:bodyPr/>
                    <a:lstStyle/>
                    <a:p>
                      <a:pPr algn="ctr"/>
                      <a:r>
                        <a:rPr lang="en-US" sz="1400"/>
                        <a:t>1-14 days</a:t>
                      </a:r>
                    </a:p>
                  </a:txBody>
                  <a:tcPr marL="81643" marR="81643" marT="40821" marB="40821"/>
                </a:tc>
                <a:tc>
                  <a:txBody>
                    <a:bodyPr/>
                    <a:lstStyle/>
                    <a:p>
                      <a:r>
                        <a:rPr lang="en-US" sz="1400"/>
                        <a:t>4-6 months</a:t>
                      </a:r>
                    </a:p>
                  </a:txBody>
                  <a:tcPr marL="81643" marR="81643" marT="40821" marB="40821"/>
                </a:tc>
                <a:extLst>
                  <a:ext uri="{0D108BD9-81ED-4DB2-BD59-A6C34878D82A}">
                    <a16:rowId xmlns:a16="http://schemas.microsoft.com/office/drawing/2014/main" val="588354642"/>
                  </a:ext>
                </a:extLst>
              </a:tr>
              <a:tr h="549729">
                <a:tc>
                  <a:txBody>
                    <a:bodyPr/>
                    <a:lstStyle/>
                    <a:p>
                      <a:r>
                        <a:rPr lang="en-US" sz="1400"/>
                        <a:t>Caffeine</a:t>
                      </a:r>
                    </a:p>
                  </a:txBody>
                  <a:tcPr marL="81643" marR="81643" marT="40821" marB="40821"/>
                </a:tc>
                <a:tc>
                  <a:txBody>
                    <a:bodyPr/>
                    <a:lstStyle/>
                    <a:p>
                      <a:r>
                        <a:rPr lang="en-US" sz="1400"/>
                        <a:t>Jitteriness, vomiting, bradycardia, tachypnea</a:t>
                      </a:r>
                    </a:p>
                  </a:txBody>
                  <a:tcPr marL="81643" marR="81643" marT="40821" marB="40821"/>
                </a:tc>
                <a:tc>
                  <a:txBody>
                    <a:bodyPr/>
                    <a:lstStyle/>
                    <a:p>
                      <a:pPr algn="ctr"/>
                      <a:r>
                        <a:rPr lang="en-US" sz="1400"/>
                        <a:t>At birth</a:t>
                      </a:r>
                    </a:p>
                  </a:txBody>
                  <a:tcPr marL="81643" marR="81643" marT="40821" marB="40821"/>
                </a:tc>
                <a:tc>
                  <a:txBody>
                    <a:bodyPr/>
                    <a:lstStyle/>
                    <a:p>
                      <a:r>
                        <a:rPr lang="en-US" sz="1400"/>
                        <a:t>1-7 days</a:t>
                      </a:r>
                    </a:p>
                  </a:txBody>
                  <a:tcPr marL="81643" marR="81643" marT="40821" marB="40821"/>
                </a:tc>
                <a:extLst>
                  <a:ext uri="{0D108BD9-81ED-4DB2-BD59-A6C34878D82A}">
                    <a16:rowId xmlns:a16="http://schemas.microsoft.com/office/drawing/2014/main" val="2675563672"/>
                  </a:ext>
                </a:extLst>
              </a:tr>
              <a:tr h="767443">
                <a:tc>
                  <a:txBody>
                    <a:bodyPr/>
                    <a:lstStyle/>
                    <a:p>
                      <a:pPr lvl="0">
                        <a:buNone/>
                      </a:pPr>
                      <a:r>
                        <a:rPr lang="en-US" sz="1400"/>
                        <a:t>SSRIs</a:t>
                      </a:r>
                      <a:endParaRPr lang="en-US" sz="1600"/>
                    </a:p>
                  </a:txBody>
                  <a:tcPr marL="81643" marR="81643" marT="40821" marB="40821"/>
                </a:tc>
                <a:tc>
                  <a:txBody>
                    <a:bodyPr/>
                    <a:lstStyle/>
                    <a:p>
                      <a:pPr lvl="0">
                        <a:buNone/>
                      </a:pPr>
                      <a:r>
                        <a:rPr lang="en-US" sz="1400" b="0" u="none" strike="noStrike" noProof="0">
                          <a:solidFill>
                            <a:srgbClr val="000000"/>
                          </a:solidFill>
                        </a:rPr>
                        <a:t>Crying, irritability, tremors, poor suck, feeding difficulty, hypertonia, tachypnea, sleep disturbance, hypoglycemia seizures</a:t>
                      </a:r>
                      <a:endParaRPr lang="en-US" sz="1600"/>
                    </a:p>
                  </a:txBody>
                  <a:tcPr marL="81643" marR="81643" marT="40821" marB="40821"/>
                </a:tc>
                <a:tc>
                  <a:txBody>
                    <a:bodyPr/>
                    <a:lstStyle/>
                    <a:p>
                      <a:pPr lvl="0" algn="ctr">
                        <a:buNone/>
                      </a:pPr>
                      <a:r>
                        <a:rPr lang="en-US" sz="1400"/>
                        <a:t>Hours-Days</a:t>
                      </a:r>
                    </a:p>
                  </a:txBody>
                  <a:tcPr marL="81643" marR="81643" marT="40821" marB="40821"/>
                </a:tc>
                <a:tc>
                  <a:txBody>
                    <a:bodyPr/>
                    <a:lstStyle/>
                    <a:p>
                      <a:pPr lvl="0">
                        <a:buNone/>
                      </a:pPr>
                      <a:r>
                        <a:rPr lang="en-US" sz="1400"/>
                        <a:t>1-4 weeks</a:t>
                      </a:r>
                    </a:p>
                  </a:txBody>
                  <a:tcPr marL="81643" marR="81643" marT="40821" marB="40821"/>
                </a:tc>
                <a:extLst>
                  <a:ext uri="{0D108BD9-81ED-4DB2-BD59-A6C34878D82A}">
                    <a16:rowId xmlns:a16="http://schemas.microsoft.com/office/drawing/2014/main" val="3792152994"/>
                  </a:ext>
                </a:extLst>
              </a:tr>
            </a:tbl>
          </a:graphicData>
        </a:graphic>
      </p:graphicFrame>
    </p:spTree>
    <p:extLst>
      <p:ext uri="{BB962C8B-B14F-4D97-AF65-F5344CB8AC3E}">
        <p14:creationId xmlns:p14="http://schemas.microsoft.com/office/powerpoint/2010/main" val="223298298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E88D-B4CA-FDAD-9114-3A56AD5698DC}"/>
              </a:ext>
            </a:extLst>
          </p:cNvPr>
          <p:cNvSpPr>
            <a:spLocks noGrp="1"/>
          </p:cNvSpPr>
          <p:nvPr>
            <p:ph type="title"/>
          </p:nvPr>
        </p:nvSpPr>
        <p:spPr/>
        <p:txBody>
          <a:bodyPr/>
          <a:lstStyle/>
          <a:p>
            <a:r>
              <a:rPr lang="en-US"/>
              <a:t>Clinical Presentation of NOWS</a:t>
            </a:r>
          </a:p>
        </p:txBody>
      </p:sp>
      <p:sp>
        <p:nvSpPr>
          <p:cNvPr id="6" name="Content Placeholder 5">
            <a:extLst>
              <a:ext uri="{FF2B5EF4-FFF2-40B4-BE49-F238E27FC236}">
                <a16:creationId xmlns:a16="http://schemas.microsoft.com/office/drawing/2014/main" id="{F17C00C9-8F80-D380-F9F8-5E5594776EC9}"/>
              </a:ext>
            </a:extLst>
          </p:cNvPr>
          <p:cNvSpPr>
            <a:spLocks noGrp="1"/>
          </p:cNvSpPr>
          <p:nvPr>
            <p:ph idx="1"/>
          </p:nvPr>
        </p:nvSpPr>
        <p:spPr>
          <a:xfrm>
            <a:off x="598573" y="2482548"/>
            <a:ext cx="11002802" cy="3948490"/>
          </a:xfrm>
        </p:spPr>
        <p:txBody>
          <a:bodyPr vert="horz" lIns="91440" tIns="45720" rIns="91440" bIns="45720" rtlCol="0" anchor="t">
            <a:normAutofit/>
          </a:bodyPr>
          <a:lstStyle/>
          <a:p>
            <a:r>
              <a:rPr lang="en-US"/>
              <a:t>NOWS occurs following chronic exposure to opioids</a:t>
            </a:r>
          </a:p>
          <a:p>
            <a:r>
              <a:rPr lang="en-US"/>
              <a:t>Clinical presentation and risk of NOWS varies by</a:t>
            </a:r>
          </a:p>
          <a:p>
            <a:pPr lvl="1">
              <a:buFont typeface="Courier New" panose="020B0604020202020204" pitchFamily="34" charset="0"/>
              <a:buChar char="o"/>
            </a:pPr>
            <a:r>
              <a:rPr lang="en-US"/>
              <a:t>Opioid use (sustained release, immediate release, maintenance)</a:t>
            </a:r>
          </a:p>
          <a:p>
            <a:pPr lvl="1">
              <a:buFont typeface="Courier New" panose="020B0604020202020204" pitchFamily="34" charset="0"/>
              <a:buChar char="o"/>
            </a:pPr>
            <a:r>
              <a:rPr lang="en-US"/>
              <a:t>Maternal metabolism</a:t>
            </a:r>
          </a:p>
          <a:p>
            <a:pPr lvl="1">
              <a:buFont typeface="Courier New" panose="020B0604020202020204" pitchFamily="34" charset="0"/>
              <a:buChar char="o"/>
            </a:pPr>
            <a:r>
              <a:rPr lang="en-US"/>
              <a:t>Net transfer of drugs across the placenta</a:t>
            </a:r>
          </a:p>
          <a:p>
            <a:pPr lvl="1">
              <a:buFont typeface="Courier New" panose="020B0604020202020204" pitchFamily="34" charset="0"/>
              <a:buChar char="o"/>
            </a:pPr>
            <a:r>
              <a:rPr lang="en-US"/>
              <a:t>Placental metabolism</a:t>
            </a:r>
          </a:p>
          <a:p>
            <a:pPr lvl="1">
              <a:buFont typeface="Courier New" panose="020B0604020202020204" pitchFamily="34" charset="0"/>
              <a:buChar char="o"/>
            </a:pPr>
            <a:r>
              <a:rPr lang="en-US"/>
              <a:t>Infant metabolic, and excretions</a:t>
            </a:r>
          </a:p>
          <a:p>
            <a:r>
              <a:rPr lang="en-US"/>
              <a:t>Maternal use of other substances may influence onset, severity or duration of withdrawal syndrome</a:t>
            </a:r>
          </a:p>
          <a:p>
            <a:pPr lvl="1">
              <a:buFont typeface="Courier New" panose="020B0604020202020204" pitchFamily="34" charset="0"/>
              <a:buChar char="o"/>
            </a:pPr>
            <a:r>
              <a:rPr lang="en-US"/>
              <a:t>Tobacco, benzodiazepines, Gabapentin, SSRIs, </a:t>
            </a:r>
            <a:r>
              <a:rPr lang="en-US" err="1"/>
              <a:t>etc</a:t>
            </a:r>
            <a:r>
              <a:rPr lang="en-US"/>
              <a:t> (Mascarenhas et al. 2024)</a:t>
            </a:r>
          </a:p>
        </p:txBody>
      </p:sp>
    </p:spTree>
    <p:extLst>
      <p:ext uri="{BB962C8B-B14F-4D97-AF65-F5344CB8AC3E}">
        <p14:creationId xmlns:p14="http://schemas.microsoft.com/office/powerpoint/2010/main" val="395248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AEFAACF-4291-00B8-5BA8-12C714DEFD58}"/>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Diagnosis of NOWS</a:t>
            </a:r>
          </a:p>
        </p:txBody>
      </p:sp>
      <p:sp>
        <p:nvSpPr>
          <p:cNvPr id="3" name="Content Placeholder 2">
            <a:extLst>
              <a:ext uri="{FF2B5EF4-FFF2-40B4-BE49-F238E27FC236}">
                <a16:creationId xmlns:a16="http://schemas.microsoft.com/office/drawing/2014/main" id="{5441726E-3D1B-F5E5-FCF8-8AC52F4E3D08}"/>
              </a:ext>
            </a:extLst>
          </p:cNvPr>
          <p:cNvSpPr>
            <a:spLocks noGrp="1"/>
          </p:cNvSpPr>
          <p:nvPr>
            <p:ph idx="1"/>
          </p:nvPr>
        </p:nvSpPr>
        <p:spPr>
          <a:xfrm>
            <a:off x="5290077" y="413323"/>
            <a:ext cx="6337185" cy="6038991"/>
          </a:xfrm>
        </p:spPr>
        <p:txBody>
          <a:bodyPr vert="horz" lIns="91440" tIns="45720" rIns="91440" bIns="45720" rtlCol="0" anchor="ctr">
            <a:normAutofit/>
          </a:bodyPr>
          <a:lstStyle/>
          <a:p>
            <a:pPr>
              <a:lnSpc>
                <a:spcPct val="90000"/>
              </a:lnSpc>
            </a:pPr>
            <a:r>
              <a:rPr lang="en-US" sz="2000" dirty="0"/>
              <a:t>Newly proposed definition by an expert consensus panel at the US Department of Health and Human Services</a:t>
            </a:r>
          </a:p>
          <a:p>
            <a:pPr marL="914400" lvl="1" indent="-457200">
              <a:lnSpc>
                <a:spcPct val="90000"/>
              </a:lnSpc>
              <a:buAutoNum type="arabicParenR"/>
            </a:pPr>
            <a:r>
              <a:rPr lang="en-US" sz="2000" dirty="0"/>
              <a:t>Exposure to opioids during pregnancy</a:t>
            </a:r>
          </a:p>
          <a:p>
            <a:pPr marL="1371600" lvl="2">
              <a:lnSpc>
                <a:spcPct val="90000"/>
              </a:lnSpc>
              <a:buFont typeface="Wingdings"/>
              <a:buChar char="§"/>
            </a:pPr>
            <a:r>
              <a:rPr lang="en-US" sz="2000" dirty="0"/>
              <a:t>Identified via self-report or toxicology testing</a:t>
            </a:r>
          </a:p>
          <a:p>
            <a:pPr marL="914400" lvl="1" indent="-457200">
              <a:lnSpc>
                <a:spcPct val="90000"/>
              </a:lnSpc>
              <a:buAutoNum type="arabicParenR"/>
            </a:pPr>
            <a:r>
              <a:rPr lang="en-US" sz="2000" dirty="0"/>
              <a:t>The presence of at least 2 of the most common clinical signs of withdrawal including: </a:t>
            </a:r>
          </a:p>
          <a:p>
            <a:pPr marL="1314450" lvl="2" indent="-457200">
              <a:lnSpc>
                <a:spcPct val="90000"/>
              </a:lnSpc>
              <a:buFont typeface="Wingdings"/>
              <a:buChar char="§"/>
            </a:pPr>
            <a:r>
              <a:rPr lang="en-US" sz="2000" dirty="0"/>
              <a:t>Excessive crying</a:t>
            </a:r>
          </a:p>
          <a:p>
            <a:pPr marL="1314450" lvl="2" indent="-457200">
              <a:lnSpc>
                <a:spcPct val="90000"/>
              </a:lnSpc>
              <a:buFont typeface="Wingdings"/>
              <a:buChar char="§"/>
            </a:pPr>
            <a:r>
              <a:rPr lang="en-US" sz="2000" dirty="0"/>
              <a:t>Fragmented sleep</a:t>
            </a:r>
          </a:p>
          <a:p>
            <a:pPr marL="1314450" lvl="2" indent="-457200">
              <a:lnSpc>
                <a:spcPct val="90000"/>
              </a:lnSpc>
              <a:buFont typeface="Wingdings"/>
              <a:buChar char="§"/>
            </a:pPr>
            <a:r>
              <a:rPr lang="en-US" sz="2000" dirty="0"/>
              <a:t>Tremors</a:t>
            </a:r>
          </a:p>
          <a:p>
            <a:pPr marL="1314450" lvl="2" indent="-457200">
              <a:lnSpc>
                <a:spcPct val="90000"/>
              </a:lnSpc>
              <a:buFont typeface="Wingdings"/>
              <a:buChar char="§"/>
            </a:pPr>
            <a:r>
              <a:rPr lang="en-US" sz="2000" dirty="0"/>
              <a:t>Hypertonia </a:t>
            </a:r>
          </a:p>
          <a:p>
            <a:pPr marL="1314450" lvl="2" indent="-457200">
              <a:lnSpc>
                <a:spcPct val="90000"/>
              </a:lnSpc>
              <a:buFont typeface="Wingdings"/>
              <a:buChar char="§"/>
            </a:pPr>
            <a:r>
              <a:rPr lang="en-US" sz="2000" dirty="0"/>
              <a:t>GI dysfunction (Mascarenhas et al, 2023)</a:t>
            </a:r>
          </a:p>
        </p:txBody>
      </p:sp>
    </p:spTree>
    <p:extLst>
      <p:ext uri="{BB962C8B-B14F-4D97-AF65-F5344CB8AC3E}">
        <p14:creationId xmlns:p14="http://schemas.microsoft.com/office/powerpoint/2010/main" val="3617670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0" name="Freeform: Shape 39">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1"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026BE1F-387C-1EA1-B39B-65A6579BFC7F}"/>
              </a:ext>
            </a:extLst>
          </p:cNvPr>
          <p:cNvSpPr>
            <a:spLocks noGrp="1"/>
          </p:cNvSpPr>
          <p:nvPr>
            <p:ph type="title"/>
          </p:nvPr>
        </p:nvSpPr>
        <p:spPr>
          <a:xfrm>
            <a:off x="1154955" y="973668"/>
            <a:ext cx="2942210" cy="1020232"/>
          </a:xfrm>
        </p:spPr>
        <p:txBody>
          <a:bodyPr>
            <a:normAutofit fontScale="90000"/>
          </a:bodyPr>
          <a:lstStyle/>
          <a:p>
            <a:pPr>
              <a:lnSpc>
                <a:spcPct val="90000"/>
              </a:lnSpc>
            </a:pPr>
            <a:r>
              <a:rPr lang="en-US" sz="3300">
                <a:solidFill>
                  <a:srgbClr val="EBEBEB"/>
                </a:solidFill>
              </a:rPr>
              <a:t>NOWS Clinical Presentation</a:t>
            </a:r>
          </a:p>
        </p:txBody>
      </p:sp>
      <p:sp>
        <p:nvSpPr>
          <p:cNvPr id="42" name="Rectangle 4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C351513-8878-29DD-576C-69DEAD575409}"/>
              </a:ext>
            </a:extLst>
          </p:cNvPr>
          <p:cNvSpPr>
            <a:spLocks noGrp="1"/>
          </p:cNvSpPr>
          <p:nvPr>
            <p:ph idx="1"/>
          </p:nvPr>
        </p:nvSpPr>
        <p:spPr>
          <a:xfrm>
            <a:off x="1154955" y="2120900"/>
            <a:ext cx="3133726" cy="3898900"/>
          </a:xfrm>
          <a:ln>
            <a:solidFill>
              <a:schemeClr val="tx1"/>
            </a:solidFill>
          </a:ln>
        </p:spPr>
        <p:txBody>
          <a:bodyPr vert="horz" lIns="91440" tIns="45720" rIns="91440" bIns="45720" rtlCol="0" anchor="t">
            <a:normAutofit/>
          </a:bodyPr>
          <a:lstStyle/>
          <a:p>
            <a:r>
              <a:rPr lang="en-US" dirty="0">
                <a:solidFill>
                  <a:srgbClr val="FFFFFF"/>
                </a:solidFill>
              </a:rPr>
              <a:t>The main clinical signs are due to the concentration of opioid receptors in the central nervous system </a:t>
            </a:r>
            <a:r>
              <a:rPr lang="en-US" dirty="0">
                <a:solidFill>
                  <a:schemeClr val="tx1"/>
                </a:solidFill>
              </a:rPr>
              <a:t>and gastrointestinal tract</a:t>
            </a:r>
          </a:p>
          <a:p>
            <a:r>
              <a:rPr lang="en-US" dirty="0">
                <a:solidFill>
                  <a:schemeClr val="tx1"/>
                </a:solidFill>
              </a:rPr>
              <a:t>Presentation is variable with multisystem involvement</a:t>
            </a:r>
          </a:p>
          <a:p>
            <a:endParaRPr lang="en-US">
              <a:solidFill>
                <a:srgbClr val="FFFFFF"/>
              </a:solidFill>
            </a:endParaRPr>
          </a:p>
        </p:txBody>
      </p:sp>
      <p:sp>
        <p:nvSpPr>
          <p:cNvPr id="4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graphicFrame>
        <p:nvGraphicFramePr>
          <p:cNvPr id="4" name="Table 3">
            <a:extLst>
              <a:ext uri="{FF2B5EF4-FFF2-40B4-BE49-F238E27FC236}">
                <a16:creationId xmlns:a16="http://schemas.microsoft.com/office/drawing/2014/main" id="{940B81F8-D754-9FFC-9492-A457053C2E15}"/>
              </a:ext>
            </a:extLst>
          </p:cNvPr>
          <p:cNvGraphicFramePr>
            <a:graphicFrameLocks noGrp="1"/>
          </p:cNvGraphicFramePr>
          <p:nvPr>
            <p:extLst>
              <p:ext uri="{D42A27DB-BD31-4B8C-83A1-F6EECF244321}">
                <p14:modId xmlns:p14="http://schemas.microsoft.com/office/powerpoint/2010/main" val="3224312100"/>
              </p:ext>
            </p:extLst>
          </p:nvPr>
        </p:nvGraphicFramePr>
        <p:xfrm>
          <a:off x="5194607" y="1629101"/>
          <a:ext cx="6391530" cy="3990434"/>
        </p:xfrm>
        <a:graphic>
          <a:graphicData uri="http://schemas.openxmlformats.org/drawingml/2006/table">
            <a:tbl>
              <a:tblPr firstRow="1" bandRow="1">
                <a:tableStyleId>{5C22544A-7EE6-4342-B048-85BDC9FD1C3A}</a:tableStyleId>
              </a:tblPr>
              <a:tblGrid>
                <a:gridCol w="1600297">
                  <a:extLst>
                    <a:ext uri="{9D8B030D-6E8A-4147-A177-3AD203B41FA5}">
                      <a16:colId xmlns:a16="http://schemas.microsoft.com/office/drawing/2014/main" val="1944209676"/>
                    </a:ext>
                  </a:extLst>
                </a:gridCol>
                <a:gridCol w="1503947">
                  <a:extLst>
                    <a:ext uri="{9D8B030D-6E8A-4147-A177-3AD203B41FA5}">
                      <a16:colId xmlns:a16="http://schemas.microsoft.com/office/drawing/2014/main" val="3913116916"/>
                    </a:ext>
                  </a:extLst>
                </a:gridCol>
                <a:gridCol w="1616308">
                  <a:extLst>
                    <a:ext uri="{9D8B030D-6E8A-4147-A177-3AD203B41FA5}">
                      <a16:colId xmlns:a16="http://schemas.microsoft.com/office/drawing/2014/main" val="1491712641"/>
                    </a:ext>
                  </a:extLst>
                </a:gridCol>
                <a:gridCol w="1670978">
                  <a:extLst>
                    <a:ext uri="{9D8B030D-6E8A-4147-A177-3AD203B41FA5}">
                      <a16:colId xmlns:a16="http://schemas.microsoft.com/office/drawing/2014/main" val="3583080565"/>
                    </a:ext>
                  </a:extLst>
                </a:gridCol>
              </a:tblGrid>
              <a:tr h="722740">
                <a:tc>
                  <a:txBody>
                    <a:bodyPr/>
                    <a:lstStyle/>
                    <a:p>
                      <a:r>
                        <a:rPr lang="en-US" sz="1400"/>
                        <a:t>Central Nervous System Irritability</a:t>
                      </a:r>
                    </a:p>
                  </a:txBody>
                  <a:tcPr marL="69494" marR="69494" marT="34747" marB="34747"/>
                </a:tc>
                <a:tc>
                  <a:txBody>
                    <a:bodyPr/>
                    <a:lstStyle/>
                    <a:p>
                      <a:r>
                        <a:rPr lang="en-US" sz="1400"/>
                        <a:t>Gastrointestinal Dysfunction</a:t>
                      </a:r>
                    </a:p>
                  </a:txBody>
                  <a:tcPr marL="69494" marR="69494" marT="34747" marB="34747"/>
                </a:tc>
                <a:tc>
                  <a:txBody>
                    <a:bodyPr/>
                    <a:lstStyle/>
                    <a:p>
                      <a:r>
                        <a:rPr lang="en-US" sz="1400"/>
                        <a:t>Autonomic Nervous System Activation</a:t>
                      </a:r>
                    </a:p>
                  </a:txBody>
                  <a:tcPr marL="69494" marR="69494" marT="34747" marB="34747"/>
                </a:tc>
                <a:tc>
                  <a:txBody>
                    <a:bodyPr/>
                    <a:lstStyle/>
                    <a:p>
                      <a:pPr lvl="0">
                        <a:buNone/>
                      </a:pPr>
                      <a:r>
                        <a:rPr lang="en-US" sz="1400"/>
                        <a:t>Sleep and Wake Cycle Disturbances</a:t>
                      </a:r>
                    </a:p>
                  </a:txBody>
                  <a:tcPr marL="69494" marR="69494" marT="34747" marB="34747"/>
                </a:tc>
                <a:extLst>
                  <a:ext uri="{0D108BD9-81ED-4DB2-BD59-A6C34878D82A}">
                    <a16:rowId xmlns:a16="http://schemas.microsoft.com/office/drawing/2014/main" val="3489298143"/>
                  </a:ext>
                </a:extLst>
              </a:tr>
              <a:tr h="514257">
                <a:tc>
                  <a:txBody>
                    <a:bodyPr/>
                    <a:lstStyle/>
                    <a:p>
                      <a:r>
                        <a:rPr lang="en-US" sz="1400"/>
                        <a:t>High-pitched, continuous crying</a:t>
                      </a:r>
                    </a:p>
                  </a:txBody>
                  <a:tcPr marL="69494" marR="69494" marT="34747" marB="34747"/>
                </a:tc>
                <a:tc>
                  <a:txBody>
                    <a:bodyPr/>
                    <a:lstStyle/>
                    <a:p>
                      <a:r>
                        <a:rPr lang="en-US" sz="1400"/>
                        <a:t>Feeding difficulties</a:t>
                      </a:r>
                    </a:p>
                  </a:txBody>
                  <a:tcPr marL="69494" marR="69494" marT="34747" marB="34747"/>
                </a:tc>
                <a:tc>
                  <a:txBody>
                    <a:bodyPr/>
                    <a:lstStyle/>
                    <a:p>
                      <a:r>
                        <a:rPr lang="en-US" sz="1400"/>
                        <a:t>Sweating</a:t>
                      </a:r>
                    </a:p>
                  </a:txBody>
                  <a:tcPr marL="69494" marR="69494" marT="34747" marB="34747"/>
                </a:tc>
                <a:tc>
                  <a:txBody>
                    <a:bodyPr/>
                    <a:lstStyle/>
                    <a:p>
                      <a:pPr lvl="0">
                        <a:buNone/>
                      </a:pPr>
                      <a:r>
                        <a:rPr lang="en-US" sz="1400"/>
                        <a:t>Fragmented Sleep</a:t>
                      </a:r>
                    </a:p>
                  </a:txBody>
                  <a:tcPr marL="69494" marR="69494" marT="34747" marB="34747"/>
                </a:tc>
                <a:extLst>
                  <a:ext uri="{0D108BD9-81ED-4DB2-BD59-A6C34878D82A}">
                    <a16:rowId xmlns:a16="http://schemas.microsoft.com/office/drawing/2014/main" val="102495298"/>
                  </a:ext>
                </a:extLst>
              </a:tr>
              <a:tr h="514257">
                <a:tc>
                  <a:txBody>
                    <a:bodyPr/>
                    <a:lstStyle/>
                    <a:p>
                      <a:r>
                        <a:rPr lang="en-US" sz="1400"/>
                        <a:t>Decreased Sleep</a:t>
                      </a:r>
                    </a:p>
                  </a:txBody>
                  <a:tcPr marL="69494" marR="69494" marT="34747" marB="34747"/>
                </a:tc>
                <a:tc>
                  <a:txBody>
                    <a:bodyPr/>
                    <a:lstStyle/>
                    <a:p>
                      <a:r>
                        <a:rPr lang="en-US" sz="1400"/>
                        <a:t>Vomiting</a:t>
                      </a:r>
                    </a:p>
                  </a:txBody>
                  <a:tcPr marL="69494" marR="69494" marT="34747" marB="34747"/>
                </a:tc>
                <a:tc>
                  <a:txBody>
                    <a:bodyPr/>
                    <a:lstStyle/>
                    <a:p>
                      <a:r>
                        <a:rPr lang="en-US" sz="1400"/>
                        <a:t>Fever</a:t>
                      </a:r>
                    </a:p>
                  </a:txBody>
                  <a:tcPr marL="69494" marR="69494" marT="34747" marB="34747"/>
                </a:tc>
                <a:tc>
                  <a:txBody>
                    <a:bodyPr/>
                    <a:lstStyle/>
                    <a:p>
                      <a:pPr lvl="0">
                        <a:buNone/>
                      </a:pPr>
                      <a:r>
                        <a:rPr lang="en-US" sz="1400"/>
                        <a:t>Difficulty maintaining quiet alert state</a:t>
                      </a:r>
                    </a:p>
                  </a:txBody>
                  <a:tcPr marL="69494" marR="69494" marT="34747" marB="34747"/>
                </a:tc>
                <a:extLst>
                  <a:ext uri="{0D108BD9-81ED-4DB2-BD59-A6C34878D82A}">
                    <a16:rowId xmlns:a16="http://schemas.microsoft.com/office/drawing/2014/main" val="3421526654"/>
                  </a:ext>
                </a:extLst>
              </a:tr>
              <a:tr h="514257">
                <a:tc>
                  <a:txBody>
                    <a:bodyPr/>
                    <a:lstStyle/>
                    <a:p>
                      <a:r>
                        <a:rPr lang="en-US" sz="1400"/>
                        <a:t>Tremors</a:t>
                      </a:r>
                    </a:p>
                  </a:txBody>
                  <a:tcPr marL="69494" marR="69494" marT="34747" marB="34747"/>
                </a:tc>
                <a:tc>
                  <a:txBody>
                    <a:bodyPr/>
                    <a:lstStyle/>
                    <a:p>
                      <a:r>
                        <a:rPr lang="en-US" sz="1400"/>
                        <a:t>Loose or watery stools</a:t>
                      </a:r>
                    </a:p>
                  </a:txBody>
                  <a:tcPr marL="69494" marR="69494" marT="34747" marB="34747"/>
                </a:tc>
                <a:tc>
                  <a:txBody>
                    <a:bodyPr/>
                    <a:lstStyle/>
                    <a:p>
                      <a:r>
                        <a:rPr lang="en-US" sz="1400"/>
                        <a:t>Yawning, sneezing</a:t>
                      </a:r>
                    </a:p>
                  </a:txBody>
                  <a:tcPr marL="69494" marR="69494" marT="34747" marB="34747"/>
                </a:tc>
                <a:tc>
                  <a:txBody>
                    <a:bodyPr/>
                    <a:lstStyle/>
                    <a:p>
                      <a:pPr lvl="0">
                        <a:buNone/>
                      </a:pPr>
                      <a:r>
                        <a:rPr lang="en-US" sz="1400"/>
                        <a:t>Short sleep cycles</a:t>
                      </a:r>
                    </a:p>
                  </a:txBody>
                  <a:tcPr marL="69494" marR="69494" marT="34747" marB="34747"/>
                </a:tc>
                <a:extLst>
                  <a:ext uri="{0D108BD9-81ED-4DB2-BD59-A6C34878D82A}">
                    <a16:rowId xmlns:a16="http://schemas.microsoft.com/office/drawing/2014/main" val="1810538623"/>
                  </a:ext>
                </a:extLst>
              </a:tr>
              <a:tr h="514257">
                <a:tc>
                  <a:txBody>
                    <a:bodyPr/>
                    <a:lstStyle/>
                    <a:p>
                      <a:r>
                        <a:rPr lang="en-US" sz="1400"/>
                        <a:t>Increased muscle tone</a:t>
                      </a:r>
                    </a:p>
                  </a:txBody>
                  <a:tcPr marL="69494" marR="69494" marT="34747" marB="34747"/>
                </a:tc>
                <a:tc>
                  <a:txBody>
                    <a:bodyPr/>
                    <a:lstStyle/>
                    <a:p>
                      <a:endParaRPr lang="en-US" sz="1400"/>
                    </a:p>
                  </a:txBody>
                  <a:tcPr marL="69494" marR="69494" marT="34747" marB="34747"/>
                </a:tc>
                <a:tc>
                  <a:txBody>
                    <a:bodyPr/>
                    <a:lstStyle/>
                    <a:p>
                      <a:r>
                        <a:rPr lang="en-US" sz="1400"/>
                        <a:t>Increased respiratory rate</a:t>
                      </a:r>
                    </a:p>
                  </a:txBody>
                  <a:tcPr marL="69494" marR="69494" marT="34747" marB="34747"/>
                </a:tc>
                <a:tc>
                  <a:txBody>
                    <a:bodyPr/>
                    <a:lstStyle/>
                    <a:p>
                      <a:pPr lvl="0">
                        <a:buNone/>
                      </a:pPr>
                      <a:endParaRPr lang="en-US" sz="1400"/>
                    </a:p>
                  </a:txBody>
                  <a:tcPr marL="69494" marR="69494" marT="34747" marB="34747"/>
                </a:tc>
                <a:extLst>
                  <a:ext uri="{0D108BD9-81ED-4DB2-BD59-A6C34878D82A}">
                    <a16:rowId xmlns:a16="http://schemas.microsoft.com/office/drawing/2014/main" val="131320935"/>
                  </a:ext>
                </a:extLst>
              </a:tr>
              <a:tr h="514257">
                <a:tc>
                  <a:txBody>
                    <a:bodyPr/>
                    <a:lstStyle/>
                    <a:p>
                      <a:r>
                        <a:rPr lang="en-US" sz="1400"/>
                        <a:t>Hyperactive Moro Reflex</a:t>
                      </a:r>
                    </a:p>
                  </a:txBody>
                  <a:tcPr marL="69494" marR="69494" marT="34747" marB="34747"/>
                </a:tc>
                <a:tc>
                  <a:txBody>
                    <a:bodyPr/>
                    <a:lstStyle/>
                    <a:p>
                      <a:endParaRPr lang="en-US" sz="1400"/>
                    </a:p>
                  </a:txBody>
                  <a:tcPr marL="69494" marR="69494" marT="34747" marB="34747"/>
                </a:tc>
                <a:tc>
                  <a:txBody>
                    <a:bodyPr/>
                    <a:lstStyle/>
                    <a:p>
                      <a:r>
                        <a:rPr lang="en-US" sz="1400"/>
                        <a:t>Nasal stuffiness and flaring</a:t>
                      </a:r>
                    </a:p>
                  </a:txBody>
                  <a:tcPr marL="69494" marR="69494" marT="34747" marB="34747"/>
                </a:tc>
                <a:tc>
                  <a:txBody>
                    <a:bodyPr/>
                    <a:lstStyle/>
                    <a:p>
                      <a:pPr lvl="0">
                        <a:buNone/>
                      </a:pPr>
                      <a:endParaRPr lang="en-US" sz="1400"/>
                    </a:p>
                  </a:txBody>
                  <a:tcPr marL="69494" marR="69494" marT="34747" marB="34747"/>
                </a:tc>
                <a:extLst>
                  <a:ext uri="{0D108BD9-81ED-4DB2-BD59-A6C34878D82A}">
                    <a16:rowId xmlns:a16="http://schemas.microsoft.com/office/drawing/2014/main" val="1580309828"/>
                  </a:ext>
                </a:extLst>
              </a:tr>
              <a:tr h="305775">
                <a:tc>
                  <a:txBody>
                    <a:bodyPr/>
                    <a:lstStyle/>
                    <a:p>
                      <a:r>
                        <a:rPr lang="en-US" sz="1400"/>
                        <a:t>Seizures</a:t>
                      </a:r>
                    </a:p>
                  </a:txBody>
                  <a:tcPr marL="69494" marR="69494" marT="34747" marB="34747"/>
                </a:tc>
                <a:tc>
                  <a:txBody>
                    <a:bodyPr/>
                    <a:lstStyle/>
                    <a:p>
                      <a:endParaRPr lang="en-US" sz="1400"/>
                    </a:p>
                  </a:txBody>
                  <a:tcPr marL="69494" marR="69494" marT="34747" marB="34747"/>
                </a:tc>
                <a:tc>
                  <a:txBody>
                    <a:bodyPr/>
                    <a:lstStyle/>
                    <a:p>
                      <a:endParaRPr lang="en-US" sz="1400"/>
                    </a:p>
                  </a:txBody>
                  <a:tcPr marL="69494" marR="69494" marT="34747" marB="34747"/>
                </a:tc>
                <a:tc>
                  <a:txBody>
                    <a:bodyPr/>
                    <a:lstStyle/>
                    <a:p>
                      <a:pPr lvl="0">
                        <a:buNone/>
                      </a:pPr>
                      <a:endParaRPr lang="en-US" sz="1400"/>
                    </a:p>
                  </a:txBody>
                  <a:tcPr marL="69494" marR="69494" marT="34747" marB="34747"/>
                </a:tc>
                <a:extLst>
                  <a:ext uri="{0D108BD9-81ED-4DB2-BD59-A6C34878D82A}">
                    <a16:rowId xmlns:a16="http://schemas.microsoft.com/office/drawing/2014/main" val="3058509966"/>
                  </a:ext>
                </a:extLst>
              </a:tr>
            </a:tbl>
          </a:graphicData>
        </a:graphic>
      </p:graphicFrame>
      <p:sp>
        <p:nvSpPr>
          <p:cNvPr id="6" name="TextBox 5">
            <a:extLst>
              <a:ext uri="{FF2B5EF4-FFF2-40B4-BE49-F238E27FC236}">
                <a16:creationId xmlns:a16="http://schemas.microsoft.com/office/drawing/2014/main" id="{B0D2D57D-F312-3D8F-09DE-75F0553A7AA6}"/>
              </a:ext>
            </a:extLst>
          </p:cNvPr>
          <p:cNvSpPr txBox="1"/>
          <p:nvPr/>
        </p:nvSpPr>
        <p:spPr>
          <a:xfrm>
            <a:off x="7893440" y="6033653"/>
            <a:ext cx="37019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Mascarenhas et al. (2024)</a:t>
            </a:r>
          </a:p>
        </p:txBody>
      </p:sp>
    </p:spTree>
    <p:extLst>
      <p:ext uri="{BB962C8B-B14F-4D97-AF65-F5344CB8AC3E}">
        <p14:creationId xmlns:p14="http://schemas.microsoft.com/office/powerpoint/2010/main" val="343454518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F121-9A89-DE53-4F7E-F703AADF55A6}"/>
              </a:ext>
            </a:extLst>
          </p:cNvPr>
          <p:cNvSpPr>
            <a:spLocks noGrp="1"/>
          </p:cNvSpPr>
          <p:nvPr>
            <p:ph type="title"/>
          </p:nvPr>
        </p:nvSpPr>
        <p:spPr/>
        <p:txBody>
          <a:bodyPr/>
          <a:lstStyle/>
          <a:p>
            <a:r>
              <a:rPr lang="en-US"/>
              <a:t>Assessment Tools</a:t>
            </a:r>
          </a:p>
        </p:txBody>
      </p:sp>
      <p:sp>
        <p:nvSpPr>
          <p:cNvPr id="3" name="Content Placeholder 2">
            <a:extLst>
              <a:ext uri="{FF2B5EF4-FFF2-40B4-BE49-F238E27FC236}">
                <a16:creationId xmlns:a16="http://schemas.microsoft.com/office/drawing/2014/main" id="{0F15E1FE-CE62-71DA-E0CC-CDB6F8D52B95}"/>
              </a:ext>
            </a:extLst>
          </p:cNvPr>
          <p:cNvSpPr>
            <a:spLocks noGrp="1"/>
          </p:cNvSpPr>
          <p:nvPr>
            <p:ph idx="1"/>
          </p:nvPr>
        </p:nvSpPr>
        <p:spPr>
          <a:xfrm>
            <a:off x="1154954" y="2603500"/>
            <a:ext cx="10216611" cy="3609823"/>
          </a:xfrm>
        </p:spPr>
        <p:txBody>
          <a:bodyPr vert="horz" lIns="91440" tIns="45720" rIns="91440" bIns="45720" rtlCol="0" anchor="t">
            <a:normAutofit/>
          </a:bodyPr>
          <a:lstStyle/>
          <a:p>
            <a:r>
              <a:rPr lang="en-US"/>
              <a:t>Known or concern for prenatal exposure</a:t>
            </a:r>
          </a:p>
          <a:p>
            <a:pPr lvl="1">
              <a:buFont typeface="Courier New" charset="2"/>
              <a:buChar char="o"/>
            </a:pPr>
            <a:r>
              <a:rPr lang="en-US"/>
              <a:t>Begin assessment shortly after birth</a:t>
            </a:r>
          </a:p>
          <a:p>
            <a:pPr lvl="1">
              <a:buFont typeface="Courier New" charset="2"/>
              <a:buChar char="o"/>
            </a:pPr>
            <a:r>
              <a:rPr lang="en-US"/>
              <a:t>Assess every 3-4 hours timed with awake times and after feedings</a:t>
            </a:r>
          </a:p>
          <a:p>
            <a:pPr lvl="1">
              <a:buFont typeface="Courier New" charset="2"/>
              <a:buChar char="o"/>
            </a:pPr>
            <a:r>
              <a:rPr lang="en-US"/>
              <a:t>Continue for 4 to 7 days if no pharmacologic treatment is required</a:t>
            </a:r>
          </a:p>
          <a:p>
            <a:r>
              <a:rPr lang="en-US"/>
              <a:t>Monitor in the  hospital for 24 to 48 hours after pharmacologic treatment is stopped</a:t>
            </a:r>
          </a:p>
          <a:p>
            <a:r>
              <a:rPr lang="en-US"/>
              <a:t>Finnegan Scoring</a:t>
            </a:r>
          </a:p>
          <a:p>
            <a:r>
              <a:rPr lang="en-US"/>
              <a:t>Eat Sleep Console</a:t>
            </a:r>
          </a:p>
          <a:p>
            <a:endParaRPr lang="en-US"/>
          </a:p>
          <a:p>
            <a:endParaRPr lang="en-US"/>
          </a:p>
          <a:p>
            <a:endParaRPr lang="en-US"/>
          </a:p>
        </p:txBody>
      </p:sp>
      <p:sp>
        <p:nvSpPr>
          <p:cNvPr id="4" name="TextBox 3">
            <a:extLst>
              <a:ext uri="{FF2B5EF4-FFF2-40B4-BE49-F238E27FC236}">
                <a16:creationId xmlns:a16="http://schemas.microsoft.com/office/drawing/2014/main" id="{FC3C8EC1-01C1-5470-DB64-B5F889F3A08D}"/>
              </a:ext>
            </a:extLst>
          </p:cNvPr>
          <p:cNvSpPr txBox="1"/>
          <p:nvPr/>
        </p:nvSpPr>
        <p:spPr>
          <a:xfrm>
            <a:off x="5545429" y="6029387"/>
            <a:ext cx="5570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Mascarenhas et al. (2023); Patrick et al. (2020)</a:t>
            </a:r>
          </a:p>
        </p:txBody>
      </p:sp>
    </p:spTree>
    <p:extLst>
      <p:ext uri="{BB962C8B-B14F-4D97-AF65-F5344CB8AC3E}">
        <p14:creationId xmlns:p14="http://schemas.microsoft.com/office/powerpoint/2010/main" val="222088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830D-3C8D-9973-82B2-AF9FD5B4B579}"/>
              </a:ext>
            </a:extLst>
          </p:cNvPr>
          <p:cNvSpPr>
            <a:spLocks noGrp="1"/>
          </p:cNvSpPr>
          <p:nvPr>
            <p:ph type="title"/>
          </p:nvPr>
        </p:nvSpPr>
        <p:spPr/>
        <p:txBody>
          <a:bodyPr/>
          <a:lstStyle/>
          <a:p>
            <a:r>
              <a:rPr lang="en-US"/>
              <a:t>Finnegan Neonatal Abstinence Scoring Tool</a:t>
            </a:r>
          </a:p>
        </p:txBody>
      </p:sp>
      <p:sp>
        <p:nvSpPr>
          <p:cNvPr id="3" name="Content Placeholder 2">
            <a:extLst>
              <a:ext uri="{FF2B5EF4-FFF2-40B4-BE49-F238E27FC236}">
                <a16:creationId xmlns:a16="http://schemas.microsoft.com/office/drawing/2014/main" id="{9E934B5B-19ED-0F55-E27F-5E0BAB9C20E7}"/>
              </a:ext>
            </a:extLst>
          </p:cNvPr>
          <p:cNvSpPr>
            <a:spLocks noGrp="1"/>
          </p:cNvSpPr>
          <p:nvPr>
            <p:ph idx="1"/>
          </p:nvPr>
        </p:nvSpPr>
        <p:spPr>
          <a:xfrm>
            <a:off x="1154954" y="2603500"/>
            <a:ext cx="9539278" cy="3900109"/>
          </a:xfrm>
        </p:spPr>
        <p:txBody>
          <a:bodyPr vert="horz" lIns="91440" tIns="45720" rIns="91440" bIns="45720" rtlCol="0" anchor="t">
            <a:normAutofit/>
          </a:bodyPr>
          <a:lstStyle/>
          <a:p>
            <a:r>
              <a:rPr lang="en-US"/>
              <a:t>21 item tool </a:t>
            </a:r>
          </a:p>
          <a:p>
            <a:r>
              <a:rPr lang="en-US"/>
              <a:t>Characterizes </a:t>
            </a:r>
            <a:r>
              <a:rPr lang="en-US" u="sng"/>
              <a:t>all clinical signs</a:t>
            </a:r>
            <a:r>
              <a:rPr lang="en-US"/>
              <a:t> possibly associated with withdrawal</a:t>
            </a:r>
          </a:p>
          <a:p>
            <a:r>
              <a:rPr lang="en-US"/>
              <a:t>Signs weighted on perceived severity</a:t>
            </a:r>
          </a:p>
          <a:p>
            <a:r>
              <a:rPr lang="en-US"/>
              <a:t>Confounding factors </a:t>
            </a:r>
          </a:p>
          <a:p>
            <a:pPr lvl="1">
              <a:buFont typeface="Courier New" charset="2"/>
              <a:buChar char="o"/>
            </a:pPr>
            <a:r>
              <a:rPr lang="en-US"/>
              <a:t>Polysubstance abuse</a:t>
            </a:r>
          </a:p>
          <a:p>
            <a:pPr lvl="1" indent="-457200">
              <a:buFont typeface="Courier New" panose="020B0604020202020204" pitchFamily="34" charset="0"/>
              <a:buChar char="o"/>
            </a:pPr>
            <a:r>
              <a:rPr lang="en-US"/>
              <a:t>Use of additional substances like nicotine, SSRIs and benzodiazepines leads to elevated scores</a:t>
            </a:r>
          </a:p>
          <a:p>
            <a:pPr indent="-457200">
              <a:buFont typeface="Wingdings 3" panose="020B0604020202020204" pitchFamily="34" charset="0"/>
              <a:buChar char=""/>
            </a:pPr>
            <a:endParaRPr lang="en-US"/>
          </a:p>
        </p:txBody>
      </p:sp>
    </p:spTree>
    <p:extLst>
      <p:ext uri="{BB962C8B-B14F-4D97-AF65-F5344CB8AC3E}">
        <p14:creationId xmlns:p14="http://schemas.microsoft.com/office/powerpoint/2010/main" val="3847035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CC53-D7FA-ACA8-EBB7-176EE4122517}"/>
              </a:ext>
            </a:extLst>
          </p:cNvPr>
          <p:cNvSpPr>
            <a:spLocks noGrp="1"/>
          </p:cNvSpPr>
          <p:nvPr>
            <p:ph type="title"/>
          </p:nvPr>
        </p:nvSpPr>
        <p:spPr/>
        <p:txBody>
          <a:bodyPr/>
          <a:lstStyle/>
          <a:p>
            <a:r>
              <a:rPr lang="en-US"/>
              <a:t>Eat, Sleep and Console</a:t>
            </a:r>
          </a:p>
        </p:txBody>
      </p:sp>
      <p:sp>
        <p:nvSpPr>
          <p:cNvPr id="3" name="Content Placeholder 2">
            <a:extLst>
              <a:ext uri="{FF2B5EF4-FFF2-40B4-BE49-F238E27FC236}">
                <a16:creationId xmlns:a16="http://schemas.microsoft.com/office/drawing/2014/main" id="{327EC966-6BD1-C673-1AC7-9E0E8645E0DC}"/>
              </a:ext>
            </a:extLst>
          </p:cNvPr>
          <p:cNvSpPr>
            <a:spLocks noGrp="1"/>
          </p:cNvSpPr>
          <p:nvPr>
            <p:ph idx="1"/>
          </p:nvPr>
        </p:nvSpPr>
        <p:spPr/>
        <p:txBody>
          <a:bodyPr vert="horz" lIns="91440" tIns="45720" rIns="91440" bIns="45720" rtlCol="0" anchor="t">
            <a:normAutofit fontScale="92500" lnSpcReduction="20000"/>
          </a:bodyPr>
          <a:lstStyle/>
          <a:p>
            <a:pPr marL="285750" indent="-285750"/>
            <a:r>
              <a:rPr lang="en-US"/>
              <a:t>Prioritizes functional needs</a:t>
            </a:r>
          </a:p>
          <a:p>
            <a:pPr lvl="1" indent="-457200">
              <a:buFont typeface="Courier New" panose="020B0604020202020204" pitchFamily="34" charset="0"/>
              <a:buChar char="o"/>
            </a:pPr>
            <a:r>
              <a:rPr lang="en-US"/>
              <a:t>Ability to eat the expected amount based upon gestational and postnatal age</a:t>
            </a:r>
          </a:p>
          <a:p>
            <a:pPr lvl="1" indent="-457200">
              <a:buFont typeface="Courier New" panose="020B0604020202020204" pitchFamily="34" charset="0"/>
              <a:buChar char="o"/>
            </a:pPr>
            <a:r>
              <a:rPr lang="en-US"/>
              <a:t>Sleep undisturbed after a feeding for at least 1 hour</a:t>
            </a:r>
          </a:p>
          <a:p>
            <a:pPr lvl="1" indent="-457200">
              <a:buFont typeface="Courier New" panose="020B0604020202020204" pitchFamily="34" charset="0"/>
              <a:buChar char="o"/>
            </a:pPr>
            <a:r>
              <a:rPr lang="en-US"/>
              <a:t>Being consoled within 10 minutes of soothing attempt</a:t>
            </a:r>
          </a:p>
          <a:p>
            <a:pPr>
              <a:buFont typeface="Wingdings 3" panose="020B0604020202020204" pitchFamily="34" charset="0"/>
              <a:buChar char=""/>
            </a:pPr>
            <a:r>
              <a:rPr lang="en-US"/>
              <a:t>Focus on nonpharmacologic interventions</a:t>
            </a:r>
          </a:p>
          <a:p>
            <a:r>
              <a:rPr lang="en-US"/>
              <a:t>Has been implemented across the country via Statewide NOWS QI collaboratives</a:t>
            </a:r>
            <a:endParaRPr lang="en-US">
              <a:solidFill>
                <a:srgbClr val="000000"/>
              </a:solidFill>
            </a:endParaRPr>
          </a:p>
          <a:p>
            <a:r>
              <a:rPr lang="en-US"/>
              <a:t>Multicenter clinical trial using a randomized design across 26 hospitals </a:t>
            </a:r>
            <a:endParaRPr lang="en-US">
              <a:solidFill>
                <a:srgbClr val="000000"/>
              </a:solidFill>
            </a:endParaRPr>
          </a:p>
          <a:p>
            <a:pPr lvl="1">
              <a:buFont typeface="Courier New" charset="2"/>
              <a:buChar char="o"/>
            </a:pPr>
            <a:r>
              <a:rPr lang="en-US"/>
              <a:t>ESC reduced time to infant discharge readiness by 6 days compared with Finnegan</a:t>
            </a:r>
            <a:endParaRPr lang="en-US">
              <a:solidFill>
                <a:srgbClr val="404040"/>
              </a:solidFill>
            </a:endParaRPr>
          </a:p>
          <a:p>
            <a:pPr lvl="1">
              <a:buFont typeface="Courier New" charset="2"/>
              <a:buChar char="o"/>
            </a:pPr>
            <a:r>
              <a:rPr lang="en-US"/>
              <a:t>No significant increase in in-hospital safety events</a:t>
            </a:r>
            <a:endParaRPr lang="en-US">
              <a:solidFill>
                <a:srgbClr val="000000"/>
              </a:solidFill>
            </a:endParaRPr>
          </a:p>
          <a:p>
            <a:pPr lvl="1">
              <a:buFont typeface="Courier New" charset="2"/>
              <a:buChar char="o"/>
            </a:pPr>
            <a:r>
              <a:rPr lang="en-US"/>
              <a:t>Decreased pharmacological treatment </a:t>
            </a:r>
            <a:endParaRPr lang="en-US">
              <a:solidFill>
                <a:srgbClr val="000000"/>
              </a:solidFill>
            </a:endParaRPr>
          </a:p>
          <a:p>
            <a:endParaRPr lang="en-US"/>
          </a:p>
        </p:txBody>
      </p:sp>
      <p:sp>
        <p:nvSpPr>
          <p:cNvPr id="4" name="TextBox 3">
            <a:extLst>
              <a:ext uri="{FF2B5EF4-FFF2-40B4-BE49-F238E27FC236}">
                <a16:creationId xmlns:a16="http://schemas.microsoft.com/office/drawing/2014/main" id="{113AB7A0-19E0-3A61-61FE-A22B837AA13D}"/>
              </a:ext>
            </a:extLst>
          </p:cNvPr>
          <p:cNvSpPr txBox="1"/>
          <p:nvPr/>
        </p:nvSpPr>
        <p:spPr>
          <a:xfrm>
            <a:off x="7576917" y="6026551"/>
            <a:ext cx="39441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Mascarenhas et al. (2023)</a:t>
            </a:r>
          </a:p>
        </p:txBody>
      </p:sp>
    </p:spTree>
    <p:extLst>
      <p:ext uri="{BB962C8B-B14F-4D97-AF65-F5344CB8AC3E}">
        <p14:creationId xmlns:p14="http://schemas.microsoft.com/office/powerpoint/2010/main" val="1291449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C081-8917-D31A-B57F-5A20E6495F76}"/>
              </a:ext>
            </a:extLst>
          </p:cNvPr>
          <p:cNvSpPr>
            <a:spLocks noGrp="1"/>
          </p:cNvSpPr>
          <p:nvPr>
            <p:ph type="title"/>
          </p:nvPr>
        </p:nvSpPr>
        <p:spPr/>
        <p:txBody>
          <a:bodyPr/>
          <a:lstStyle/>
          <a:p>
            <a:r>
              <a:rPr lang="en-US"/>
              <a:t>Nonpharmacologic Interventions</a:t>
            </a:r>
          </a:p>
        </p:txBody>
      </p:sp>
      <p:sp>
        <p:nvSpPr>
          <p:cNvPr id="3" name="Content Placeholder 2">
            <a:extLst>
              <a:ext uri="{FF2B5EF4-FFF2-40B4-BE49-F238E27FC236}">
                <a16:creationId xmlns:a16="http://schemas.microsoft.com/office/drawing/2014/main" id="{0668EDFB-0DCC-F890-36F6-B3E1EDB0D6F2}"/>
              </a:ext>
            </a:extLst>
          </p:cNvPr>
          <p:cNvSpPr>
            <a:spLocks noGrp="1"/>
          </p:cNvSpPr>
          <p:nvPr>
            <p:ph idx="1"/>
          </p:nvPr>
        </p:nvSpPr>
        <p:spPr>
          <a:xfrm>
            <a:off x="1154954" y="2603500"/>
            <a:ext cx="7652421" cy="3416300"/>
          </a:xfrm>
        </p:spPr>
        <p:txBody>
          <a:bodyPr vert="horz" lIns="91440" tIns="45720" rIns="91440" bIns="45720" rtlCol="0" anchor="t">
            <a:normAutofit fontScale="92500" lnSpcReduction="10000"/>
          </a:bodyPr>
          <a:lstStyle/>
          <a:p>
            <a:pPr marL="0" indent="0">
              <a:buNone/>
            </a:pPr>
            <a:endParaRPr lang="en-US"/>
          </a:p>
          <a:p>
            <a:r>
              <a:rPr lang="en-US" dirty="0"/>
              <a:t>First line treatment for NOWS </a:t>
            </a:r>
          </a:p>
          <a:p>
            <a:r>
              <a:rPr lang="en-US" dirty="0"/>
              <a:t>Feeding Methods</a:t>
            </a:r>
          </a:p>
          <a:p>
            <a:pPr lvl="1">
              <a:buFont typeface="Courier New,monospace" charset="2"/>
              <a:buChar char="o"/>
            </a:pPr>
            <a:r>
              <a:rPr lang="en-US" sz="1800" dirty="0"/>
              <a:t>Breastfeeding is preferred</a:t>
            </a:r>
          </a:p>
          <a:p>
            <a:pPr lvl="1">
              <a:buFont typeface="Courier New,monospace" charset="2"/>
              <a:buChar char="o"/>
            </a:pPr>
            <a:r>
              <a:rPr lang="en-US" sz="1800" dirty="0"/>
              <a:t>Attention to not over or under feeding</a:t>
            </a:r>
          </a:p>
          <a:p>
            <a:r>
              <a:rPr lang="en-US" dirty="0"/>
              <a:t>Environmental modifications to decrease stimulation</a:t>
            </a:r>
          </a:p>
          <a:p>
            <a:pPr lvl="1" indent="-457200">
              <a:buFont typeface="Courier New,monospace" charset="2"/>
              <a:buChar char="o"/>
            </a:pPr>
            <a:r>
              <a:rPr lang="en-US" sz="1800" dirty="0"/>
              <a:t>Reduce noise and bright lights</a:t>
            </a:r>
          </a:p>
          <a:p>
            <a:pPr lvl="1" indent="-457200">
              <a:buFont typeface="Courier New,monospace" charset="2"/>
              <a:buChar char="o"/>
            </a:pPr>
            <a:r>
              <a:rPr lang="en-US" sz="1800" dirty="0"/>
              <a:t>Swaddling and Skin to skin time to reduce hyperarousal</a:t>
            </a:r>
          </a:p>
          <a:p>
            <a:pPr lvl="1" indent="-457200">
              <a:buFont typeface="Courier New,monospace" charset="2"/>
              <a:buChar char="o"/>
            </a:pPr>
            <a:r>
              <a:rPr lang="en-US" sz="1800" dirty="0"/>
              <a:t>Clustering cares to limit sleep disruptions</a:t>
            </a:r>
          </a:p>
          <a:p>
            <a:endParaRPr lang="en-US"/>
          </a:p>
        </p:txBody>
      </p:sp>
      <p:sp>
        <p:nvSpPr>
          <p:cNvPr id="5" name="TextBox 4">
            <a:extLst>
              <a:ext uri="{FF2B5EF4-FFF2-40B4-BE49-F238E27FC236}">
                <a16:creationId xmlns:a16="http://schemas.microsoft.com/office/drawing/2014/main" id="{482B1352-8425-32DE-992A-D2674184B6D4}"/>
              </a:ext>
            </a:extLst>
          </p:cNvPr>
          <p:cNvSpPr txBox="1"/>
          <p:nvPr/>
        </p:nvSpPr>
        <p:spPr>
          <a:xfrm>
            <a:off x="3550509" y="6021860"/>
            <a:ext cx="8138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404040"/>
                </a:solidFill>
              </a:rPr>
              <a:t>Castañeda Sandova et al. (2024); Mascarenhas et al. (2024) </a:t>
            </a:r>
            <a:endParaRPr lang="en-US"/>
          </a:p>
        </p:txBody>
      </p:sp>
    </p:spTree>
    <p:extLst>
      <p:ext uri="{BB962C8B-B14F-4D97-AF65-F5344CB8AC3E}">
        <p14:creationId xmlns:p14="http://schemas.microsoft.com/office/powerpoint/2010/main" val="127237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E946-09DC-A8E2-0BA2-6BA3D9017A08}"/>
              </a:ext>
            </a:extLst>
          </p:cNvPr>
          <p:cNvSpPr>
            <a:spLocks noGrp="1"/>
          </p:cNvSpPr>
          <p:nvPr>
            <p:ph type="title"/>
          </p:nvPr>
        </p:nvSpPr>
        <p:spPr/>
        <p:txBody>
          <a:bodyPr/>
          <a:lstStyle/>
          <a:p>
            <a:r>
              <a:rPr lang="en-US"/>
              <a:t>Nonpharmacologic Interventions</a:t>
            </a:r>
          </a:p>
        </p:txBody>
      </p:sp>
      <p:sp>
        <p:nvSpPr>
          <p:cNvPr id="3" name="Content Placeholder 2">
            <a:extLst>
              <a:ext uri="{FF2B5EF4-FFF2-40B4-BE49-F238E27FC236}">
                <a16:creationId xmlns:a16="http://schemas.microsoft.com/office/drawing/2014/main" id="{B7D2017E-EF26-C5B8-E0DA-5DF1DD11C35D}"/>
              </a:ext>
            </a:extLst>
          </p:cNvPr>
          <p:cNvSpPr>
            <a:spLocks noGrp="1"/>
          </p:cNvSpPr>
          <p:nvPr>
            <p:ph idx="1"/>
          </p:nvPr>
        </p:nvSpPr>
        <p:spPr>
          <a:xfrm>
            <a:off x="1154954" y="2603500"/>
            <a:ext cx="7062174" cy="3416300"/>
          </a:xfrm>
        </p:spPr>
        <p:txBody>
          <a:bodyPr vert="horz" lIns="91440" tIns="45720" rIns="91440" bIns="45720" rtlCol="0" anchor="t">
            <a:normAutofit fontScale="77500" lnSpcReduction="20000"/>
          </a:bodyPr>
          <a:lstStyle/>
          <a:p>
            <a:r>
              <a:rPr lang="en-US"/>
              <a:t>Vibrated crib mattress and SNOO Bed </a:t>
            </a:r>
          </a:p>
          <a:p>
            <a:r>
              <a:rPr lang="en-US"/>
              <a:t>Social Integration</a:t>
            </a:r>
          </a:p>
          <a:p>
            <a:pPr lvl="1">
              <a:buFont typeface="Courier New" panose="020B0604020202020204" pitchFamily="34" charset="0"/>
              <a:buChar char="o"/>
            </a:pPr>
            <a:r>
              <a:rPr lang="en-US"/>
              <a:t>Rooming in with caregivers</a:t>
            </a:r>
            <a:endParaRPr lang="en-US">
              <a:solidFill>
                <a:srgbClr val="000000"/>
              </a:solidFill>
            </a:endParaRPr>
          </a:p>
          <a:p>
            <a:pPr lvl="2">
              <a:buFont typeface="Wingdings" panose="020B0604020202020204" pitchFamily="34" charset="0"/>
              <a:buChar char="§"/>
            </a:pPr>
            <a:r>
              <a:rPr lang="en-US"/>
              <a:t>Increased parental presence during hospitalization</a:t>
            </a:r>
            <a:endParaRPr lang="en-US">
              <a:solidFill>
                <a:srgbClr val="404040"/>
              </a:solidFill>
            </a:endParaRPr>
          </a:p>
          <a:p>
            <a:pPr lvl="2">
              <a:buFont typeface="Wingdings" panose="020B0604020202020204" pitchFamily="34" charset="0"/>
              <a:buChar char="§"/>
            </a:pPr>
            <a:r>
              <a:rPr lang="en-US"/>
              <a:t>Increase in breastfeeding initiation rates</a:t>
            </a:r>
            <a:endParaRPr lang="en-US">
              <a:solidFill>
                <a:srgbClr val="000000"/>
              </a:solidFill>
            </a:endParaRPr>
          </a:p>
          <a:p>
            <a:pPr lvl="2">
              <a:buFont typeface="Wingdings" panose="020B0604020202020204" pitchFamily="34" charset="0"/>
              <a:buChar char="§"/>
            </a:pPr>
            <a:r>
              <a:rPr lang="en-US"/>
              <a:t>Reduces the need for pharmacologic treatment by 20 to 60%, </a:t>
            </a:r>
            <a:endParaRPr lang="en-US">
              <a:solidFill>
                <a:srgbClr val="000000"/>
              </a:solidFill>
            </a:endParaRPr>
          </a:p>
          <a:p>
            <a:pPr lvl="2">
              <a:buFont typeface="Wingdings" panose="020B0604020202020204" pitchFamily="34" charset="0"/>
              <a:buChar char="§"/>
            </a:pPr>
            <a:r>
              <a:rPr lang="en-US"/>
              <a:t>Decreases total opioid treatment days</a:t>
            </a:r>
            <a:endParaRPr lang="en-US">
              <a:solidFill>
                <a:srgbClr val="404040"/>
              </a:solidFill>
            </a:endParaRPr>
          </a:p>
          <a:p>
            <a:pPr lvl="2">
              <a:buFont typeface="Wingdings" panose="020B0604020202020204" pitchFamily="34" charset="0"/>
              <a:buChar char="§"/>
            </a:pPr>
            <a:r>
              <a:rPr lang="en-US"/>
              <a:t>Shortened length of hospitalization</a:t>
            </a:r>
            <a:endParaRPr lang="en-US">
              <a:solidFill>
                <a:srgbClr val="404040"/>
              </a:solidFill>
            </a:endParaRPr>
          </a:p>
          <a:p>
            <a:pPr lvl="1">
              <a:buFont typeface="Courier New" panose="020B0604020202020204" pitchFamily="34" charset="0"/>
              <a:buChar char="o"/>
            </a:pPr>
            <a:r>
              <a:rPr lang="en-US"/>
              <a:t>Skin to skin contact</a:t>
            </a:r>
          </a:p>
          <a:p>
            <a:pPr lvl="1">
              <a:buFont typeface="Courier New" panose="020B0604020202020204" pitchFamily="34" charset="0"/>
              <a:buChar char="o"/>
            </a:pPr>
            <a:r>
              <a:rPr lang="en-US"/>
              <a:t>Promote maternal-infant bonding</a:t>
            </a:r>
          </a:p>
          <a:p>
            <a:r>
              <a:rPr lang="en-US"/>
              <a:t>Soothing Techniques</a:t>
            </a:r>
          </a:p>
          <a:p>
            <a:pPr lvl="1">
              <a:buFont typeface="Courier New" panose="020B0604020202020204" pitchFamily="34" charset="0"/>
              <a:buChar char="o"/>
            </a:pPr>
            <a:r>
              <a:rPr lang="en-US"/>
              <a:t>Holding, swaddling, comforting, rocking, gentle rubbing, pacifiers</a:t>
            </a:r>
          </a:p>
          <a:p>
            <a:pPr marL="0" indent="0">
              <a:buNone/>
            </a:pPr>
            <a:endParaRPr lang="en-US"/>
          </a:p>
          <a:p>
            <a:endParaRPr lang="en-US"/>
          </a:p>
          <a:p>
            <a:pPr lvl="1" indent="-457200">
              <a:buFont typeface="Courier New" panose="020B0604020202020204" pitchFamily="34" charset="0"/>
              <a:buChar char="o"/>
            </a:pPr>
            <a:endParaRPr lang="en-US"/>
          </a:p>
        </p:txBody>
      </p:sp>
      <p:sp>
        <p:nvSpPr>
          <p:cNvPr id="5" name="TextBox 4">
            <a:extLst>
              <a:ext uri="{FF2B5EF4-FFF2-40B4-BE49-F238E27FC236}">
                <a16:creationId xmlns:a16="http://schemas.microsoft.com/office/drawing/2014/main" id="{8FF81092-9367-E664-D679-0852709F9A0D}"/>
              </a:ext>
            </a:extLst>
          </p:cNvPr>
          <p:cNvSpPr txBox="1"/>
          <p:nvPr/>
        </p:nvSpPr>
        <p:spPr>
          <a:xfrm>
            <a:off x="3550509" y="6021860"/>
            <a:ext cx="8138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404040"/>
                </a:solidFill>
              </a:rPr>
              <a:t>Castañeda Sandova et al. (2024); Mascarenhas et al. (2024) </a:t>
            </a:r>
            <a:endParaRPr lang="en-US"/>
          </a:p>
        </p:txBody>
      </p:sp>
      <p:pic>
        <p:nvPicPr>
          <p:cNvPr id="6" name="Picture 5" descr="Babies Born To Meth | Effects Of Meth Abuse During Pregnancy">
            <a:extLst>
              <a:ext uri="{FF2B5EF4-FFF2-40B4-BE49-F238E27FC236}">
                <a16:creationId xmlns:a16="http://schemas.microsoft.com/office/drawing/2014/main" id="{CC55E00E-87F5-23F2-A84B-59BDF283B7B5}"/>
              </a:ext>
            </a:extLst>
          </p:cNvPr>
          <p:cNvPicPr>
            <a:picLocks noChangeAspect="1"/>
          </p:cNvPicPr>
          <p:nvPr/>
        </p:nvPicPr>
        <p:blipFill>
          <a:blip r:embed="rId2"/>
          <a:stretch>
            <a:fillRect/>
          </a:stretch>
        </p:blipFill>
        <p:spPr>
          <a:xfrm>
            <a:off x="8392885" y="2383971"/>
            <a:ext cx="3298372" cy="1839686"/>
          </a:xfrm>
          <a:prstGeom prst="rect">
            <a:avLst/>
          </a:prstGeom>
        </p:spPr>
      </p:pic>
      <p:pic>
        <p:nvPicPr>
          <p:cNvPr id="7" name="Picture 6" descr="SNOO's Award-Winning Safety Features – Happiest Baby">
            <a:extLst>
              <a:ext uri="{FF2B5EF4-FFF2-40B4-BE49-F238E27FC236}">
                <a16:creationId xmlns:a16="http://schemas.microsoft.com/office/drawing/2014/main" id="{1AC85DC6-3133-E846-9499-C19663D71069}"/>
              </a:ext>
            </a:extLst>
          </p:cNvPr>
          <p:cNvPicPr>
            <a:picLocks noChangeAspect="1"/>
          </p:cNvPicPr>
          <p:nvPr/>
        </p:nvPicPr>
        <p:blipFill>
          <a:blip r:embed="rId3"/>
          <a:stretch>
            <a:fillRect/>
          </a:stretch>
        </p:blipFill>
        <p:spPr>
          <a:xfrm>
            <a:off x="8603117" y="4310063"/>
            <a:ext cx="2867025" cy="1590675"/>
          </a:xfrm>
          <a:prstGeom prst="rect">
            <a:avLst/>
          </a:prstGeom>
        </p:spPr>
      </p:pic>
    </p:spTree>
    <p:extLst>
      <p:ext uri="{BB962C8B-B14F-4D97-AF65-F5344CB8AC3E}">
        <p14:creationId xmlns:p14="http://schemas.microsoft.com/office/powerpoint/2010/main" val="325443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HS launches specialist treatment centres for pregnant women | UK ...">
            <a:extLst>
              <a:ext uri="{FF2B5EF4-FFF2-40B4-BE49-F238E27FC236}">
                <a16:creationId xmlns:a16="http://schemas.microsoft.com/office/drawing/2014/main" id="{56B60829-8730-5056-A137-3173AD9B4D42}"/>
              </a:ext>
            </a:extLst>
          </p:cNvPr>
          <p:cNvPicPr>
            <a:picLocks noChangeAspect="1"/>
          </p:cNvPicPr>
          <p:nvPr/>
        </p:nvPicPr>
        <p:blipFill>
          <a:blip r:embed="rId2"/>
          <a:stretch>
            <a:fillRect/>
          </a:stretch>
        </p:blipFill>
        <p:spPr>
          <a:xfrm>
            <a:off x="4099284" y="1713544"/>
            <a:ext cx="5291666" cy="3651249"/>
          </a:xfrm>
          <a:prstGeom prst="rect">
            <a:avLst/>
          </a:prstGeom>
        </p:spPr>
      </p:pic>
      <p:pic>
        <p:nvPicPr>
          <p:cNvPr id="6" name="Picture 5" descr="Drug Classes and Medication Classification">
            <a:extLst>
              <a:ext uri="{FF2B5EF4-FFF2-40B4-BE49-F238E27FC236}">
                <a16:creationId xmlns:a16="http://schemas.microsoft.com/office/drawing/2014/main" id="{1DE8B86E-4FB3-4A1D-B52F-4A9A49652C93}"/>
              </a:ext>
            </a:extLst>
          </p:cNvPr>
          <p:cNvPicPr>
            <a:picLocks noChangeAspect="1"/>
          </p:cNvPicPr>
          <p:nvPr/>
        </p:nvPicPr>
        <p:blipFill>
          <a:blip r:embed="rId3"/>
          <a:stretch>
            <a:fillRect/>
          </a:stretch>
        </p:blipFill>
        <p:spPr>
          <a:xfrm>
            <a:off x="8550959" y="1195"/>
            <a:ext cx="3640224" cy="2499959"/>
          </a:xfrm>
          <a:prstGeom prst="rect">
            <a:avLst/>
          </a:prstGeom>
        </p:spPr>
      </p:pic>
      <p:pic>
        <p:nvPicPr>
          <p:cNvPr id="7" name="Picture 6" descr="Delving into the social health of people who use methamphetamine ...">
            <a:extLst>
              <a:ext uri="{FF2B5EF4-FFF2-40B4-BE49-F238E27FC236}">
                <a16:creationId xmlns:a16="http://schemas.microsoft.com/office/drawing/2014/main" id="{0DDBED23-4DD2-6809-027D-B656A453E57D}"/>
              </a:ext>
            </a:extLst>
          </p:cNvPr>
          <p:cNvPicPr>
            <a:picLocks noChangeAspect="1"/>
          </p:cNvPicPr>
          <p:nvPr/>
        </p:nvPicPr>
        <p:blipFill>
          <a:blip r:embed="rId4"/>
          <a:stretch>
            <a:fillRect/>
          </a:stretch>
        </p:blipFill>
        <p:spPr>
          <a:xfrm>
            <a:off x="13272" y="-2"/>
            <a:ext cx="4090164" cy="2426974"/>
          </a:xfrm>
          <a:prstGeom prst="rect">
            <a:avLst/>
          </a:prstGeom>
        </p:spPr>
      </p:pic>
      <p:pic>
        <p:nvPicPr>
          <p:cNvPr id="8" name="Picture 7" descr="Study links high THC levels with egg quality and fertility issues - UPI.com">
            <a:extLst>
              <a:ext uri="{FF2B5EF4-FFF2-40B4-BE49-F238E27FC236}">
                <a16:creationId xmlns:a16="http://schemas.microsoft.com/office/drawing/2014/main" id="{698EC027-5C8F-FDBB-2D35-21DE7CB63A2D}"/>
              </a:ext>
            </a:extLst>
          </p:cNvPr>
          <p:cNvPicPr>
            <a:picLocks noChangeAspect="1"/>
          </p:cNvPicPr>
          <p:nvPr/>
        </p:nvPicPr>
        <p:blipFill>
          <a:blip r:embed="rId5"/>
          <a:stretch>
            <a:fillRect/>
          </a:stretch>
        </p:blipFill>
        <p:spPr>
          <a:xfrm>
            <a:off x="9179" y="2414243"/>
            <a:ext cx="2689954" cy="1799996"/>
          </a:xfrm>
          <a:prstGeom prst="rect">
            <a:avLst/>
          </a:prstGeom>
        </p:spPr>
      </p:pic>
      <p:pic>
        <p:nvPicPr>
          <p:cNvPr id="9" name="Picture 8" descr="What is an Edible - Uses and Amounts - Flavor Fix">
            <a:extLst>
              <a:ext uri="{FF2B5EF4-FFF2-40B4-BE49-F238E27FC236}">
                <a16:creationId xmlns:a16="http://schemas.microsoft.com/office/drawing/2014/main" id="{C801EB4C-20B0-9ABF-FBD9-DCEA58C63500}"/>
              </a:ext>
            </a:extLst>
          </p:cNvPr>
          <p:cNvPicPr>
            <a:picLocks noChangeAspect="1"/>
          </p:cNvPicPr>
          <p:nvPr/>
        </p:nvPicPr>
        <p:blipFill>
          <a:blip r:embed="rId6"/>
          <a:stretch>
            <a:fillRect/>
          </a:stretch>
        </p:blipFill>
        <p:spPr>
          <a:xfrm>
            <a:off x="3730862" y="0"/>
            <a:ext cx="2571601" cy="1735157"/>
          </a:xfrm>
          <a:prstGeom prst="rect">
            <a:avLst/>
          </a:prstGeom>
        </p:spPr>
      </p:pic>
      <p:pic>
        <p:nvPicPr>
          <p:cNvPr id="12" name="Picture 11" descr="Energy Drinks Monster">
            <a:extLst>
              <a:ext uri="{FF2B5EF4-FFF2-40B4-BE49-F238E27FC236}">
                <a16:creationId xmlns:a16="http://schemas.microsoft.com/office/drawing/2014/main" id="{B5CE160A-9A54-3EC3-F2BA-437DE15BB6AA}"/>
              </a:ext>
            </a:extLst>
          </p:cNvPr>
          <p:cNvPicPr>
            <a:picLocks noChangeAspect="1"/>
          </p:cNvPicPr>
          <p:nvPr/>
        </p:nvPicPr>
        <p:blipFill>
          <a:blip r:embed="rId7"/>
          <a:stretch>
            <a:fillRect/>
          </a:stretch>
        </p:blipFill>
        <p:spPr>
          <a:xfrm>
            <a:off x="5986714" y="-2"/>
            <a:ext cx="2795334" cy="1734554"/>
          </a:xfrm>
          <a:prstGeom prst="rect">
            <a:avLst/>
          </a:prstGeom>
        </p:spPr>
      </p:pic>
      <p:pic>
        <p:nvPicPr>
          <p:cNvPr id="13" name="Picture 12" descr="How Long Does Alcohol Last After You Open The Bottle?">
            <a:extLst>
              <a:ext uri="{FF2B5EF4-FFF2-40B4-BE49-F238E27FC236}">
                <a16:creationId xmlns:a16="http://schemas.microsoft.com/office/drawing/2014/main" id="{C8A243F2-B24C-AA91-CB6F-FE2BCACFDDA5}"/>
              </a:ext>
            </a:extLst>
          </p:cNvPr>
          <p:cNvPicPr>
            <a:picLocks noChangeAspect="1"/>
          </p:cNvPicPr>
          <p:nvPr/>
        </p:nvPicPr>
        <p:blipFill>
          <a:blip r:embed="rId8"/>
          <a:stretch>
            <a:fillRect/>
          </a:stretch>
        </p:blipFill>
        <p:spPr>
          <a:xfrm>
            <a:off x="8682788" y="4897354"/>
            <a:ext cx="3509212" cy="1966161"/>
          </a:xfrm>
          <a:prstGeom prst="rect">
            <a:avLst/>
          </a:prstGeom>
        </p:spPr>
      </p:pic>
      <p:pic>
        <p:nvPicPr>
          <p:cNvPr id="14" name="Picture 13" descr="Tobacco History Of The World: Why Has The Planet Been Smoking For Over ...">
            <a:extLst>
              <a:ext uri="{FF2B5EF4-FFF2-40B4-BE49-F238E27FC236}">
                <a16:creationId xmlns:a16="http://schemas.microsoft.com/office/drawing/2014/main" id="{272E55B4-A036-946E-E64E-458146192660}"/>
              </a:ext>
            </a:extLst>
          </p:cNvPr>
          <p:cNvPicPr>
            <a:picLocks noChangeAspect="1"/>
          </p:cNvPicPr>
          <p:nvPr/>
        </p:nvPicPr>
        <p:blipFill>
          <a:blip r:embed="rId9"/>
          <a:stretch>
            <a:fillRect/>
          </a:stretch>
        </p:blipFill>
        <p:spPr>
          <a:xfrm>
            <a:off x="3263815" y="5397417"/>
            <a:ext cx="2596317" cy="1457326"/>
          </a:xfrm>
          <a:prstGeom prst="rect">
            <a:avLst/>
          </a:prstGeom>
        </p:spPr>
      </p:pic>
      <p:pic>
        <p:nvPicPr>
          <p:cNvPr id="15" name="Picture 14" descr="Why Is Fentanyl So Dangerous? | Starbridge Recovery">
            <a:extLst>
              <a:ext uri="{FF2B5EF4-FFF2-40B4-BE49-F238E27FC236}">
                <a16:creationId xmlns:a16="http://schemas.microsoft.com/office/drawing/2014/main" id="{D73ACD53-B57B-BD7D-80C6-7FAFC4213D51}"/>
              </a:ext>
            </a:extLst>
          </p:cNvPr>
          <p:cNvPicPr>
            <a:picLocks noChangeAspect="1"/>
          </p:cNvPicPr>
          <p:nvPr/>
        </p:nvPicPr>
        <p:blipFill>
          <a:blip r:embed="rId10"/>
          <a:stretch>
            <a:fillRect/>
          </a:stretch>
        </p:blipFill>
        <p:spPr>
          <a:xfrm>
            <a:off x="8271709" y="2411581"/>
            <a:ext cx="2586790" cy="2496052"/>
          </a:xfrm>
          <a:prstGeom prst="rect">
            <a:avLst/>
          </a:prstGeom>
        </p:spPr>
      </p:pic>
      <p:pic>
        <p:nvPicPr>
          <p:cNvPr id="16" name="Picture 15" descr="This is what cocaine does to your body and brain | The Independent ...">
            <a:extLst>
              <a:ext uri="{FF2B5EF4-FFF2-40B4-BE49-F238E27FC236}">
                <a16:creationId xmlns:a16="http://schemas.microsoft.com/office/drawing/2014/main" id="{83AF2154-93A8-7DD3-21C1-BEB50803A17D}"/>
              </a:ext>
            </a:extLst>
          </p:cNvPr>
          <p:cNvPicPr>
            <a:picLocks noChangeAspect="1"/>
          </p:cNvPicPr>
          <p:nvPr/>
        </p:nvPicPr>
        <p:blipFill>
          <a:blip r:embed="rId11"/>
          <a:stretch>
            <a:fillRect/>
          </a:stretch>
        </p:blipFill>
        <p:spPr>
          <a:xfrm>
            <a:off x="-1966" y="5283868"/>
            <a:ext cx="2189670" cy="1574132"/>
          </a:xfrm>
          <a:prstGeom prst="rect">
            <a:avLst/>
          </a:prstGeom>
        </p:spPr>
      </p:pic>
      <p:pic>
        <p:nvPicPr>
          <p:cNvPr id="17" name="Picture 16" descr="With a 10-day supply of opioids, 1 in 5 become long-term users - Ars ...">
            <a:extLst>
              <a:ext uri="{FF2B5EF4-FFF2-40B4-BE49-F238E27FC236}">
                <a16:creationId xmlns:a16="http://schemas.microsoft.com/office/drawing/2014/main" id="{D45B5A26-7D94-4C82-D15F-CBF45A635647}"/>
              </a:ext>
            </a:extLst>
          </p:cNvPr>
          <p:cNvPicPr>
            <a:picLocks noChangeAspect="1"/>
          </p:cNvPicPr>
          <p:nvPr/>
        </p:nvPicPr>
        <p:blipFill>
          <a:blip r:embed="rId12"/>
          <a:stretch>
            <a:fillRect/>
          </a:stretch>
        </p:blipFill>
        <p:spPr>
          <a:xfrm>
            <a:off x="5855368" y="5283869"/>
            <a:ext cx="2827422" cy="1584158"/>
          </a:xfrm>
          <a:prstGeom prst="rect">
            <a:avLst/>
          </a:prstGeom>
        </p:spPr>
      </p:pic>
      <p:pic>
        <p:nvPicPr>
          <p:cNvPr id="20" name="Picture 19" descr="What Does a Heroin High Feel Like?">
            <a:extLst>
              <a:ext uri="{FF2B5EF4-FFF2-40B4-BE49-F238E27FC236}">
                <a16:creationId xmlns:a16="http://schemas.microsoft.com/office/drawing/2014/main" id="{5AFA7E15-9143-C8AA-7EC9-D4F515450CC4}"/>
              </a:ext>
            </a:extLst>
          </p:cNvPr>
          <p:cNvPicPr>
            <a:picLocks noChangeAspect="1"/>
          </p:cNvPicPr>
          <p:nvPr/>
        </p:nvPicPr>
        <p:blipFill>
          <a:blip r:embed="rId13"/>
          <a:stretch>
            <a:fillRect/>
          </a:stretch>
        </p:blipFill>
        <p:spPr>
          <a:xfrm>
            <a:off x="1473868" y="4010527"/>
            <a:ext cx="2687052" cy="1463841"/>
          </a:xfrm>
          <a:prstGeom prst="rect">
            <a:avLst/>
          </a:prstGeom>
        </p:spPr>
      </p:pic>
      <p:pic>
        <p:nvPicPr>
          <p:cNvPr id="21" name="Picture 20" descr="Natty Light 15 Cans &gt; Beer &gt; Parkside Liquor Beer &amp; Wine">
            <a:extLst>
              <a:ext uri="{FF2B5EF4-FFF2-40B4-BE49-F238E27FC236}">
                <a16:creationId xmlns:a16="http://schemas.microsoft.com/office/drawing/2014/main" id="{CC5B7550-0F1A-3D14-CBD8-69E737B8C3B0}"/>
              </a:ext>
            </a:extLst>
          </p:cNvPr>
          <p:cNvPicPr>
            <a:picLocks noChangeAspect="1"/>
          </p:cNvPicPr>
          <p:nvPr/>
        </p:nvPicPr>
        <p:blipFill>
          <a:blip r:embed="rId14"/>
          <a:stretch>
            <a:fillRect/>
          </a:stretch>
        </p:blipFill>
        <p:spPr>
          <a:xfrm>
            <a:off x="2075448" y="5404184"/>
            <a:ext cx="1654343" cy="1463843"/>
          </a:xfrm>
          <a:prstGeom prst="rect">
            <a:avLst/>
          </a:prstGeom>
        </p:spPr>
      </p:pic>
      <p:pic>
        <p:nvPicPr>
          <p:cNvPr id="22" name="Picture 21" descr="A Better Understanding of SSRI Antidepressants | Psychology Today">
            <a:extLst>
              <a:ext uri="{FF2B5EF4-FFF2-40B4-BE49-F238E27FC236}">
                <a16:creationId xmlns:a16="http://schemas.microsoft.com/office/drawing/2014/main" id="{08B51D7E-8D54-42EA-DF14-41F88F2DA56E}"/>
              </a:ext>
            </a:extLst>
          </p:cNvPr>
          <p:cNvPicPr>
            <a:picLocks noChangeAspect="1"/>
          </p:cNvPicPr>
          <p:nvPr/>
        </p:nvPicPr>
        <p:blipFill>
          <a:blip r:embed="rId15"/>
          <a:stretch>
            <a:fillRect/>
          </a:stretch>
        </p:blipFill>
        <p:spPr>
          <a:xfrm>
            <a:off x="4762" y="4015287"/>
            <a:ext cx="1624765" cy="1454318"/>
          </a:xfrm>
          <a:prstGeom prst="rect">
            <a:avLst/>
          </a:prstGeom>
        </p:spPr>
      </p:pic>
      <p:pic>
        <p:nvPicPr>
          <p:cNvPr id="23" name="Picture 22" descr="Hallucinogens By Haley Moren And Jacqueline Hundt">
            <a:extLst>
              <a:ext uri="{FF2B5EF4-FFF2-40B4-BE49-F238E27FC236}">
                <a16:creationId xmlns:a16="http://schemas.microsoft.com/office/drawing/2014/main" id="{7B293194-2C7A-E8DC-8515-6B81B7F153A6}"/>
              </a:ext>
            </a:extLst>
          </p:cNvPr>
          <p:cNvPicPr>
            <a:picLocks noChangeAspect="1"/>
          </p:cNvPicPr>
          <p:nvPr/>
        </p:nvPicPr>
        <p:blipFill>
          <a:blip r:embed="rId16"/>
          <a:srcRect t="17686" r="-310" b="909"/>
          <a:stretch>
            <a:fillRect/>
          </a:stretch>
        </p:blipFill>
        <p:spPr>
          <a:xfrm>
            <a:off x="2187743" y="2430881"/>
            <a:ext cx="2011295" cy="1581711"/>
          </a:xfrm>
          <a:prstGeom prst="rect">
            <a:avLst/>
          </a:prstGeom>
        </p:spPr>
      </p:pic>
      <p:pic>
        <p:nvPicPr>
          <p:cNvPr id="24" name="Picture 23" descr="Xanax Fda Prescribing Information Side Effects And Uses">
            <a:extLst>
              <a:ext uri="{FF2B5EF4-FFF2-40B4-BE49-F238E27FC236}">
                <a16:creationId xmlns:a16="http://schemas.microsoft.com/office/drawing/2014/main" id="{88C6F2C4-16DF-5091-BA87-8C774DDE701D}"/>
              </a:ext>
            </a:extLst>
          </p:cNvPr>
          <p:cNvPicPr>
            <a:picLocks noChangeAspect="1"/>
          </p:cNvPicPr>
          <p:nvPr/>
        </p:nvPicPr>
        <p:blipFill>
          <a:blip r:embed="rId17"/>
          <a:stretch>
            <a:fillRect/>
          </a:stretch>
        </p:blipFill>
        <p:spPr>
          <a:xfrm>
            <a:off x="9274341" y="2415338"/>
            <a:ext cx="2917659" cy="1636296"/>
          </a:xfrm>
          <a:prstGeom prst="rect">
            <a:avLst/>
          </a:prstGeom>
        </p:spPr>
      </p:pic>
      <p:pic>
        <p:nvPicPr>
          <p:cNvPr id="25" name="Picture 24" descr="Clonazepam Side Effects &amp; Uses - Cala Health">
            <a:extLst>
              <a:ext uri="{FF2B5EF4-FFF2-40B4-BE49-F238E27FC236}">
                <a16:creationId xmlns:a16="http://schemas.microsoft.com/office/drawing/2014/main" id="{454A4180-A5E0-232A-B7DA-6A892725FAA2}"/>
              </a:ext>
            </a:extLst>
          </p:cNvPr>
          <p:cNvPicPr>
            <a:picLocks noChangeAspect="1"/>
          </p:cNvPicPr>
          <p:nvPr/>
        </p:nvPicPr>
        <p:blipFill>
          <a:blip r:embed="rId18"/>
          <a:stretch>
            <a:fillRect/>
          </a:stretch>
        </p:blipFill>
        <p:spPr>
          <a:xfrm>
            <a:off x="10433383" y="4019300"/>
            <a:ext cx="1762628" cy="985086"/>
          </a:xfrm>
          <a:prstGeom prst="rect">
            <a:avLst/>
          </a:prstGeom>
        </p:spPr>
      </p:pic>
    </p:spTree>
    <p:extLst>
      <p:ext uri="{BB962C8B-B14F-4D97-AF65-F5344CB8AC3E}">
        <p14:creationId xmlns:p14="http://schemas.microsoft.com/office/powerpoint/2010/main" val="234765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4CB8A68A-105E-E8C0-9BDC-748A04CB5081}"/>
              </a:ext>
            </a:extLst>
          </p:cNvPr>
          <p:cNvSpPr>
            <a:spLocks noGrp="1"/>
          </p:cNvSpPr>
          <p:nvPr>
            <p:ph type="title"/>
          </p:nvPr>
        </p:nvSpPr>
        <p:spPr>
          <a:xfrm>
            <a:off x="639098" y="629265"/>
            <a:ext cx="6072776" cy="1622322"/>
          </a:xfrm>
        </p:spPr>
        <p:txBody>
          <a:bodyPr>
            <a:normAutofit/>
          </a:bodyPr>
          <a:lstStyle/>
          <a:p>
            <a:r>
              <a:rPr lang="en-US">
                <a:solidFill>
                  <a:srgbClr val="FFFFFF"/>
                </a:solidFill>
              </a:rPr>
              <a:t>Breastfeeding</a:t>
            </a:r>
          </a:p>
        </p:txBody>
      </p:sp>
      <p:pic>
        <p:nvPicPr>
          <p:cNvPr id="4" name="Picture 3" descr="A baby breastfeeding her mother&#10;&#10;AI-generated content may be incorrect.">
            <a:extLst>
              <a:ext uri="{FF2B5EF4-FFF2-40B4-BE49-F238E27FC236}">
                <a16:creationId xmlns:a16="http://schemas.microsoft.com/office/drawing/2014/main" id="{D3661742-184C-DD6D-9DC5-FC08575B9F67}"/>
              </a:ext>
            </a:extLst>
          </p:cNvPr>
          <p:cNvPicPr>
            <a:picLocks noChangeAspect="1"/>
          </p:cNvPicPr>
          <p:nvPr/>
        </p:nvPicPr>
        <p:blipFill>
          <a:blip r:embed="rId2"/>
          <a:srcRect l="5836" r="11524"/>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3DA046-6A65-D1A9-4EB5-97F543EB019A}"/>
              </a:ext>
            </a:extLst>
          </p:cNvPr>
          <p:cNvSpPr>
            <a:spLocks noGrp="1"/>
          </p:cNvSpPr>
          <p:nvPr>
            <p:ph idx="1"/>
          </p:nvPr>
        </p:nvSpPr>
        <p:spPr>
          <a:xfrm>
            <a:off x="639098" y="2418735"/>
            <a:ext cx="6072776" cy="3811740"/>
          </a:xfrm>
        </p:spPr>
        <p:txBody>
          <a:bodyPr vert="horz" lIns="91440" tIns="45720" rIns="91440" bIns="45720" rtlCol="0" anchor="ctr">
            <a:normAutofit/>
          </a:bodyPr>
          <a:lstStyle/>
          <a:p>
            <a:pPr>
              <a:lnSpc>
                <a:spcPct val="90000"/>
              </a:lnSpc>
            </a:pPr>
            <a:r>
              <a:rPr lang="en-US" sz="1700">
                <a:solidFill>
                  <a:srgbClr val="FFFFFF"/>
                </a:solidFill>
              </a:rPr>
              <a:t>Should be encouraged if the mother has not had a relapse in &gt; 90 days</a:t>
            </a:r>
          </a:p>
          <a:p>
            <a:pPr>
              <a:lnSpc>
                <a:spcPct val="90000"/>
              </a:lnSpc>
            </a:pPr>
            <a:r>
              <a:rPr lang="en-US" sz="1700">
                <a:solidFill>
                  <a:srgbClr val="FFFFFF"/>
                </a:solidFill>
              </a:rPr>
              <a:t>Discouraged if there has been a relapse in the last 30 days</a:t>
            </a:r>
          </a:p>
          <a:p>
            <a:pPr>
              <a:lnSpc>
                <a:spcPct val="90000"/>
              </a:lnSpc>
            </a:pPr>
            <a:r>
              <a:rPr lang="en-US" sz="1700">
                <a:solidFill>
                  <a:srgbClr val="FFFFFF"/>
                </a:solidFill>
              </a:rPr>
              <a:t>Breastfeeding has been associated with decreased severity and duration of symptoms</a:t>
            </a:r>
          </a:p>
          <a:p>
            <a:pPr lvl="1" indent="-457200">
              <a:lnSpc>
                <a:spcPct val="90000"/>
              </a:lnSpc>
              <a:buFont typeface="Courier New,monospace" panose="020B0604020202020204" pitchFamily="34" charset="0"/>
              <a:buChar char="o"/>
            </a:pPr>
            <a:r>
              <a:rPr lang="en-US" sz="1700">
                <a:solidFill>
                  <a:srgbClr val="FFFFFF"/>
                </a:solidFill>
              </a:rPr>
              <a:t>Should be supported if there is no ongoing use at time of delivery</a:t>
            </a:r>
          </a:p>
          <a:p>
            <a:pPr>
              <a:lnSpc>
                <a:spcPct val="90000"/>
              </a:lnSpc>
            </a:pPr>
            <a:r>
              <a:rPr lang="en-US" sz="1700">
                <a:solidFill>
                  <a:srgbClr val="FFFFFF"/>
                </a:solidFill>
              </a:rPr>
              <a:t>Safe for mothers who take methadone and buprenorphine </a:t>
            </a:r>
          </a:p>
          <a:p>
            <a:pPr lvl="1" indent="-457200">
              <a:lnSpc>
                <a:spcPct val="90000"/>
              </a:lnSpc>
              <a:buFont typeface="Courier New" panose="020B0604020202020204" pitchFamily="34" charset="0"/>
              <a:buChar char="o"/>
            </a:pPr>
            <a:r>
              <a:rPr lang="en-US" sz="1700">
                <a:solidFill>
                  <a:srgbClr val="FFFFFF"/>
                </a:solidFill>
              </a:rPr>
              <a:t>Excreted in human milk in low concentrations</a:t>
            </a:r>
          </a:p>
          <a:p>
            <a:pPr lvl="1" indent="-457200">
              <a:lnSpc>
                <a:spcPct val="90000"/>
              </a:lnSpc>
              <a:buFont typeface="Courier New" panose="020B0604020202020204" pitchFamily="34" charset="0"/>
              <a:buChar char="o"/>
            </a:pPr>
            <a:r>
              <a:rPr lang="en-US" sz="1700">
                <a:solidFill>
                  <a:srgbClr val="FFFFFF"/>
                </a:solidFill>
              </a:rPr>
              <a:t>May reduce clinical signs of NOWS and reduce hospital stay</a:t>
            </a:r>
          </a:p>
          <a:p>
            <a:pPr marL="228600" lvl="1" indent="0">
              <a:lnSpc>
                <a:spcPct val="90000"/>
              </a:lnSpc>
              <a:buNone/>
            </a:pPr>
            <a:endParaRPr lang="en-US" sz="1700">
              <a:solidFill>
                <a:srgbClr val="FFFFFF"/>
              </a:solidFill>
            </a:endParaRPr>
          </a:p>
        </p:txBody>
      </p:sp>
    </p:spTree>
    <p:extLst>
      <p:ext uri="{BB962C8B-B14F-4D97-AF65-F5344CB8AC3E}">
        <p14:creationId xmlns:p14="http://schemas.microsoft.com/office/powerpoint/2010/main" val="398622892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6963-ADF7-6BC7-DCD4-A8194CBD83DA}"/>
              </a:ext>
            </a:extLst>
          </p:cNvPr>
          <p:cNvSpPr>
            <a:spLocks noGrp="1"/>
          </p:cNvSpPr>
          <p:nvPr>
            <p:ph type="title"/>
          </p:nvPr>
        </p:nvSpPr>
        <p:spPr>
          <a:xfrm>
            <a:off x="1154954" y="973668"/>
            <a:ext cx="8761413" cy="706964"/>
          </a:xfrm>
        </p:spPr>
        <p:txBody>
          <a:bodyPr>
            <a:normAutofit/>
          </a:bodyPr>
          <a:lstStyle/>
          <a:p>
            <a:r>
              <a:rPr lang="en-US"/>
              <a:t>Nonpharmacologic Interventions</a:t>
            </a:r>
          </a:p>
        </p:txBody>
      </p:sp>
      <p:pic>
        <p:nvPicPr>
          <p:cNvPr id="4" name="Picture 3" descr="Article Summary: Home With An NG Tube ...">
            <a:extLst>
              <a:ext uri="{FF2B5EF4-FFF2-40B4-BE49-F238E27FC236}">
                <a16:creationId xmlns:a16="http://schemas.microsoft.com/office/drawing/2014/main" id="{AA1C71AE-E6B9-D204-D40A-9CF4EB13F259}"/>
              </a:ext>
            </a:extLst>
          </p:cNvPr>
          <p:cNvPicPr>
            <a:picLocks noChangeAspect="1"/>
          </p:cNvPicPr>
          <p:nvPr/>
        </p:nvPicPr>
        <p:blipFill>
          <a:blip r:embed="rId2"/>
          <a:srcRect t="2340" r="1" b="30341"/>
          <a:stretch>
            <a:fillRect/>
          </a:stretch>
        </p:blipFill>
        <p:spPr>
          <a:xfrm>
            <a:off x="1151467" y="2775951"/>
            <a:ext cx="3031901"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AFFD68CB-3E8D-922C-880C-926937938A48}"/>
              </a:ext>
            </a:extLst>
          </p:cNvPr>
          <p:cNvSpPr>
            <a:spLocks noGrp="1"/>
          </p:cNvSpPr>
          <p:nvPr>
            <p:ph idx="1"/>
          </p:nvPr>
        </p:nvSpPr>
        <p:spPr>
          <a:xfrm>
            <a:off x="4641336" y="2603500"/>
            <a:ext cx="6551597" cy="3416300"/>
          </a:xfrm>
        </p:spPr>
        <p:txBody>
          <a:bodyPr vert="horz" lIns="91440" tIns="45720" rIns="91440" bIns="45720" rtlCol="0" anchor="ctr">
            <a:normAutofit/>
          </a:bodyPr>
          <a:lstStyle/>
          <a:p>
            <a:r>
              <a:rPr lang="en-US"/>
              <a:t>Formula Feeding</a:t>
            </a:r>
          </a:p>
          <a:p>
            <a:pPr lvl="1" indent="-457200">
              <a:buFont typeface="Courier New" panose="020B0604020202020204" pitchFamily="34" charset="0"/>
              <a:buChar char="o"/>
            </a:pPr>
            <a:r>
              <a:rPr lang="en-US"/>
              <a:t>Lack of consensus as to the best type</a:t>
            </a:r>
          </a:p>
          <a:p>
            <a:pPr lvl="1" indent="-457200">
              <a:buFont typeface="Courier New" panose="020B0604020202020204" pitchFamily="34" charset="0"/>
              <a:buChar char="o"/>
            </a:pPr>
            <a:r>
              <a:rPr lang="en-US"/>
              <a:t>Recent studies examining the use of low lactose or partially hydrolyzed formulas compared with standard infant formulas have not shown differences in NOWS hospitalization outcomes</a:t>
            </a:r>
          </a:p>
          <a:p>
            <a:pPr lvl="1" indent="-457200">
              <a:buFont typeface="Courier New" panose="020B0604020202020204" pitchFamily="34" charset="0"/>
              <a:buChar char="o"/>
            </a:pPr>
            <a:r>
              <a:rPr lang="en-US"/>
              <a:t>Lack of census in the literature as to the efficacy of higher calorie formula</a:t>
            </a:r>
          </a:p>
          <a:p>
            <a:r>
              <a:rPr lang="en-US"/>
              <a:t>NG feeds should be considered for infant unable to meet the minimal goal volumes or those with excessive weight loss</a:t>
            </a:r>
          </a:p>
        </p:txBody>
      </p:sp>
    </p:spTree>
    <p:extLst>
      <p:ext uri="{BB962C8B-B14F-4D97-AF65-F5344CB8AC3E}">
        <p14:creationId xmlns:p14="http://schemas.microsoft.com/office/powerpoint/2010/main" val="142155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FB7F-9053-7447-A543-BC94B95422CB}"/>
              </a:ext>
            </a:extLst>
          </p:cNvPr>
          <p:cNvSpPr>
            <a:spLocks noGrp="1"/>
          </p:cNvSpPr>
          <p:nvPr>
            <p:ph type="title"/>
          </p:nvPr>
        </p:nvSpPr>
        <p:spPr/>
        <p:txBody>
          <a:bodyPr/>
          <a:lstStyle/>
          <a:p>
            <a:r>
              <a:rPr lang="en-US"/>
              <a:t>Pharmacologic Interventions</a:t>
            </a:r>
          </a:p>
        </p:txBody>
      </p:sp>
      <p:graphicFrame>
        <p:nvGraphicFramePr>
          <p:cNvPr id="9" name="Content Placeholder 2">
            <a:extLst>
              <a:ext uri="{FF2B5EF4-FFF2-40B4-BE49-F238E27FC236}">
                <a16:creationId xmlns:a16="http://schemas.microsoft.com/office/drawing/2014/main" id="{7D457D74-8A09-F269-47F8-28E163C12DA7}"/>
              </a:ext>
            </a:extLst>
          </p:cNvPr>
          <p:cNvGraphicFramePr>
            <a:graphicFrameLocks noGrp="1"/>
          </p:cNvGraphicFramePr>
          <p:nvPr>
            <p:ph idx="1"/>
            <p:extLst>
              <p:ext uri="{D42A27DB-BD31-4B8C-83A1-F6EECF244321}">
                <p14:modId xmlns:p14="http://schemas.microsoft.com/office/powerpoint/2010/main" val="2859276216"/>
              </p:ext>
            </p:extLst>
          </p:nvPr>
        </p:nvGraphicFramePr>
        <p:xfrm>
          <a:off x="1154954" y="2095500"/>
          <a:ext cx="10518992" cy="438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6B8E010-8E52-3560-5531-ED16DB9FF8D4}"/>
              </a:ext>
            </a:extLst>
          </p:cNvPr>
          <p:cNvSpPr txBox="1"/>
          <p:nvPr/>
        </p:nvSpPr>
        <p:spPr>
          <a:xfrm>
            <a:off x="3550509" y="6021860"/>
            <a:ext cx="8138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404040"/>
                </a:solidFill>
              </a:rPr>
              <a:t>Castañeda Sandova et al. (2024); Mascarenhas et al. (2024) </a:t>
            </a:r>
            <a:endParaRPr lang="en-US"/>
          </a:p>
        </p:txBody>
      </p:sp>
    </p:spTree>
    <p:extLst>
      <p:ext uri="{BB962C8B-B14F-4D97-AF65-F5344CB8AC3E}">
        <p14:creationId xmlns:p14="http://schemas.microsoft.com/office/powerpoint/2010/main" val="4226490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FF3E-8986-3B55-1D63-43F4E3A2FE39}"/>
              </a:ext>
            </a:extLst>
          </p:cNvPr>
          <p:cNvSpPr>
            <a:spLocks noGrp="1"/>
          </p:cNvSpPr>
          <p:nvPr>
            <p:ph type="title"/>
          </p:nvPr>
        </p:nvSpPr>
        <p:spPr/>
        <p:txBody>
          <a:bodyPr/>
          <a:lstStyle/>
          <a:p>
            <a:r>
              <a:rPr lang="en-US"/>
              <a:t>Pharmacologic Interventions</a:t>
            </a:r>
          </a:p>
        </p:txBody>
      </p:sp>
      <p:graphicFrame>
        <p:nvGraphicFramePr>
          <p:cNvPr id="7" name="Content Placeholder 2">
            <a:extLst>
              <a:ext uri="{FF2B5EF4-FFF2-40B4-BE49-F238E27FC236}">
                <a16:creationId xmlns:a16="http://schemas.microsoft.com/office/drawing/2014/main" id="{E9DF12DC-F95C-3C48-F278-AC962868D3E1}"/>
              </a:ext>
            </a:extLst>
          </p:cNvPr>
          <p:cNvGraphicFramePr>
            <a:graphicFrameLocks noGrp="1"/>
          </p:cNvGraphicFramePr>
          <p:nvPr>
            <p:ph idx="1"/>
            <p:extLst>
              <p:ext uri="{D42A27DB-BD31-4B8C-83A1-F6EECF244321}">
                <p14:modId xmlns:p14="http://schemas.microsoft.com/office/powerpoint/2010/main" val="2536159562"/>
              </p:ext>
            </p:extLst>
          </p:nvPr>
        </p:nvGraphicFramePr>
        <p:xfrm>
          <a:off x="816288" y="2494643"/>
          <a:ext cx="10676230" cy="3839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0AB77CD-E10E-8F78-B0CD-B0A931525BB1}"/>
              </a:ext>
            </a:extLst>
          </p:cNvPr>
          <p:cNvSpPr txBox="1"/>
          <p:nvPr/>
        </p:nvSpPr>
        <p:spPr>
          <a:xfrm>
            <a:off x="4058509" y="6493574"/>
            <a:ext cx="8138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404040"/>
                </a:solidFill>
              </a:rPr>
              <a:t>Mascarenhas et al. (2024) </a:t>
            </a:r>
            <a:endParaRPr lang="en-US"/>
          </a:p>
        </p:txBody>
      </p:sp>
    </p:spTree>
    <p:extLst>
      <p:ext uri="{BB962C8B-B14F-4D97-AF65-F5344CB8AC3E}">
        <p14:creationId xmlns:p14="http://schemas.microsoft.com/office/powerpoint/2010/main" val="1314160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9253B6-A0AA-4985-AE75-D182602E0DA8}"/>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Dosing Regimens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1814111-F97B-CB06-DAC9-66B4CBC85005}"/>
              </a:ext>
            </a:extLst>
          </p:cNvPr>
          <p:cNvSpPr>
            <a:spLocks noGrp="1"/>
          </p:cNvSpPr>
          <p:nvPr>
            <p:ph idx="1"/>
          </p:nvPr>
        </p:nvSpPr>
        <p:spPr>
          <a:xfrm>
            <a:off x="1154954" y="2079173"/>
            <a:ext cx="8182191" cy="3730689"/>
          </a:xfrm>
        </p:spPr>
        <p:txBody>
          <a:bodyPr vert="horz" lIns="91440" tIns="45720" rIns="91440" bIns="45720" rtlCol="0" anchor="ctr">
            <a:normAutofit/>
          </a:bodyPr>
          <a:lstStyle/>
          <a:p>
            <a:r>
              <a:rPr lang="en-US">
                <a:solidFill>
                  <a:schemeClr val="tx1"/>
                </a:solidFill>
              </a:rPr>
              <a:t>Dosing regimens have changed over the past 5 years from standard, scheduled dosing to symptom-triggered, as needed dosing</a:t>
            </a:r>
          </a:p>
          <a:p>
            <a:pPr lvl="1">
              <a:buFont typeface="Courier New,monospace" panose="020B0604020202020204" pitchFamily="34" charset="0"/>
              <a:buChar char="o"/>
            </a:pPr>
            <a:r>
              <a:rPr lang="en-US">
                <a:solidFill>
                  <a:schemeClr val="tx1"/>
                </a:solidFill>
              </a:rPr>
              <a:t>Several studies using morphine and methadone show infants on average requiring 2 doses of medication</a:t>
            </a:r>
          </a:p>
          <a:p>
            <a:pPr lvl="1">
              <a:buFont typeface="Courier New,monospace" panose="020B0604020202020204" pitchFamily="34" charset="0"/>
              <a:buChar char="o"/>
            </a:pPr>
            <a:r>
              <a:rPr lang="en-US">
                <a:solidFill>
                  <a:schemeClr val="tx1"/>
                </a:solidFill>
              </a:rPr>
              <a:t>A multicenter retrospective analysis compared the use of as needed morphine to as needed methadone and did not find any differences in short-term hospitalization outcomes</a:t>
            </a:r>
          </a:p>
          <a:p>
            <a:pPr>
              <a:buFont typeface="Courier New,monospace" panose="020B0604020202020204" pitchFamily="34" charset="0"/>
              <a:buChar char="o"/>
            </a:pPr>
            <a:r>
              <a:rPr lang="en-US">
                <a:solidFill>
                  <a:schemeClr val="tx1"/>
                </a:solidFill>
              </a:rPr>
              <a:t>The </a:t>
            </a:r>
            <a:r>
              <a:rPr lang="en-US" err="1">
                <a:solidFill>
                  <a:schemeClr val="tx1"/>
                </a:solidFill>
              </a:rPr>
              <a:t>OPTimize</a:t>
            </a:r>
            <a:r>
              <a:rPr lang="en-US">
                <a:solidFill>
                  <a:schemeClr val="tx1"/>
                </a:solidFill>
              </a:rPr>
              <a:t> NOW Study </a:t>
            </a:r>
          </a:p>
          <a:p>
            <a:pPr lvl="1">
              <a:buFont typeface="Courier New,monospace" panose="020B0604020202020204" pitchFamily="34" charset="0"/>
              <a:buChar char="o"/>
            </a:pPr>
            <a:r>
              <a:rPr lang="en-US">
                <a:solidFill>
                  <a:schemeClr val="tx1"/>
                </a:solidFill>
              </a:rPr>
              <a:t>Randomized controlled trial to assess symptom-based dosing compared with scheduled dosing is in process</a:t>
            </a:r>
          </a:p>
          <a:p>
            <a:pPr lvl="1">
              <a:buFont typeface="Courier New,monospace" panose="020B0604020202020204" pitchFamily="34" charset="0"/>
              <a:buChar char="o"/>
            </a:pPr>
            <a:r>
              <a:rPr lang="en-US">
                <a:solidFill>
                  <a:schemeClr val="tx1"/>
                </a:solidFill>
              </a:rPr>
              <a:t>Includes 23 centers across the US</a:t>
            </a:r>
          </a:p>
          <a:p>
            <a:pPr lvl="1">
              <a:buFont typeface="Courier New,monospace" panose="020B0604020202020204" pitchFamily="34" charset="0"/>
              <a:buChar char="o"/>
            </a:pPr>
            <a:endParaRPr lang="en-US">
              <a:solidFill>
                <a:schemeClr val="tx1"/>
              </a:solidFill>
            </a:endParaRPr>
          </a:p>
          <a:p>
            <a:endParaRPr lang="en-US">
              <a:solidFill>
                <a:schemeClr val="tx1"/>
              </a:solidFill>
            </a:endParaRPr>
          </a:p>
        </p:txBody>
      </p:sp>
      <p:sp>
        <p:nvSpPr>
          <p:cNvPr id="5" name="TextBox 4">
            <a:extLst>
              <a:ext uri="{FF2B5EF4-FFF2-40B4-BE49-F238E27FC236}">
                <a16:creationId xmlns:a16="http://schemas.microsoft.com/office/drawing/2014/main" id="{67279C3D-BE59-7C49-8661-1E92E0FFAA3C}"/>
              </a:ext>
            </a:extLst>
          </p:cNvPr>
          <p:cNvSpPr txBox="1"/>
          <p:nvPr/>
        </p:nvSpPr>
        <p:spPr>
          <a:xfrm>
            <a:off x="3457833" y="5805617"/>
            <a:ext cx="8138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404040"/>
                </a:solidFill>
              </a:rPr>
              <a:t>Mascarenhas et al. (2024) </a:t>
            </a:r>
            <a:endParaRPr lang="en-US"/>
          </a:p>
        </p:txBody>
      </p:sp>
    </p:spTree>
    <p:extLst>
      <p:ext uri="{BB962C8B-B14F-4D97-AF65-F5344CB8AC3E}">
        <p14:creationId xmlns:p14="http://schemas.microsoft.com/office/powerpoint/2010/main" val="789100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8E6E8E8-0E2D-E21C-E970-BBF6B33FC4A9}"/>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Short and long-term impacts of NOWS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DBE461-663C-EA38-0C99-E5BF095BE46A}"/>
              </a:ext>
            </a:extLst>
          </p:cNvPr>
          <p:cNvSpPr>
            <a:spLocks noGrp="1"/>
          </p:cNvSpPr>
          <p:nvPr>
            <p:ph idx="1"/>
          </p:nvPr>
        </p:nvSpPr>
        <p:spPr>
          <a:xfrm>
            <a:off x="4678424" y="1059025"/>
            <a:ext cx="5302189" cy="5054426"/>
          </a:xfrm>
        </p:spPr>
        <p:txBody>
          <a:bodyPr vert="horz" lIns="91440" tIns="45720" rIns="91440" bIns="45720" rtlCol="0" anchor="ctr">
            <a:normAutofit/>
          </a:bodyPr>
          <a:lstStyle/>
          <a:p>
            <a:r>
              <a:rPr lang="en-US">
                <a:solidFill>
                  <a:schemeClr val="tx1"/>
                </a:solidFill>
              </a:rPr>
              <a:t>Recent studies examining the first year after birth have found</a:t>
            </a:r>
          </a:p>
          <a:p>
            <a:pPr lvl="1" indent="-457200">
              <a:buFont typeface="Courier New" panose="020B0604020202020204" pitchFamily="34" charset="0"/>
              <a:buChar char="o"/>
            </a:pPr>
            <a:r>
              <a:rPr lang="en-US">
                <a:solidFill>
                  <a:schemeClr val="tx1"/>
                </a:solidFill>
              </a:rPr>
              <a:t>A lower rate of attendance at well-child visits and at recommended developmental follow-up visits</a:t>
            </a:r>
          </a:p>
          <a:p>
            <a:pPr lvl="1" indent="-457200">
              <a:buFont typeface="Courier New" panose="020B0604020202020204" pitchFamily="34" charset="0"/>
              <a:buChar char="o"/>
            </a:pPr>
            <a:r>
              <a:rPr lang="en-US">
                <a:solidFill>
                  <a:schemeClr val="tx1"/>
                </a:solidFill>
              </a:rPr>
              <a:t>Higher rates of emergency department visits and hospital admissions</a:t>
            </a:r>
          </a:p>
          <a:p>
            <a:pPr lvl="1" indent="-457200">
              <a:buFont typeface="Courier New" panose="020B0604020202020204" pitchFamily="34" charset="0"/>
              <a:buChar char="o"/>
            </a:pPr>
            <a:r>
              <a:rPr lang="en-US">
                <a:solidFill>
                  <a:schemeClr val="tx1"/>
                </a:solidFill>
              </a:rPr>
              <a:t>Increased risk of mortality Increased risk of ocular abnormalities, including strabismus, nystagmus and reduced visual acuity</a:t>
            </a:r>
          </a:p>
          <a:p>
            <a:r>
              <a:rPr lang="en-US">
                <a:solidFill>
                  <a:schemeClr val="tx1"/>
                </a:solidFill>
              </a:rPr>
              <a:t>Increased risk of hospital readmission </a:t>
            </a:r>
            <a:r>
              <a:rPr lang="en-US" sz="1600">
                <a:solidFill>
                  <a:schemeClr val="tx1"/>
                </a:solidFill>
              </a:rPr>
              <a:t>(Mills-Huffnagle et al. 2025)</a:t>
            </a:r>
          </a:p>
          <a:p>
            <a:pPr marL="0" indent="0">
              <a:buNone/>
            </a:pPr>
            <a:endParaRPr lang="en-US">
              <a:solidFill>
                <a:schemeClr val="tx1"/>
              </a:solidFill>
            </a:endParaRPr>
          </a:p>
          <a:p>
            <a:pPr lvl="1" indent="-457200">
              <a:buFont typeface="Courier New" panose="020B0604020202020204" pitchFamily="34" charset="0"/>
              <a:buChar char="o"/>
            </a:pPr>
            <a:endParaRPr lang="en-US">
              <a:solidFill>
                <a:schemeClr val="tx1"/>
              </a:solidFill>
            </a:endParaRPr>
          </a:p>
          <a:p>
            <a:pPr lvl="1" indent="-457200">
              <a:buFont typeface="Courier New" panose="020B0604020202020204" pitchFamily="34" charset="0"/>
              <a:buChar char="o"/>
            </a:pPr>
            <a:endParaRPr lang="en-US">
              <a:solidFill>
                <a:schemeClr val="tx1"/>
              </a:solidFill>
            </a:endParaRPr>
          </a:p>
        </p:txBody>
      </p:sp>
    </p:spTree>
    <p:extLst>
      <p:ext uri="{BB962C8B-B14F-4D97-AF65-F5344CB8AC3E}">
        <p14:creationId xmlns:p14="http://schemas.microsoft.com/office/powerpoint/2010/main" val="1506433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2BB1A6CF-2BA4-66B0-14F1-B5A3998B766F}"/>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Discharge Planning</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D3F9CB8F-D193-B99F-1705-303ED424CEC7}"/>
              </a:ext>
            </a:extLst>
          </p:cNvPr>
          <p:cNvGraphicFramePr>
            <a:graphicFrameLocks noGrp="1"/>
          </p:cNvGraphicFramePr>
          <p:nvPr>
            <p:ph idx="1"/>
          </p:nvPr>
        </p:nvGraphicFramePr>
        <p:xfrm>
          <a:off x="4678424" y="1059025"/>
          <a:ext cx="5302189" cy="473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350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0A03-0F15-F59A-000D-E8CCA2C41BC3}"/>
              </a:ext>
            </a:extLst>
          </p:cNvPr>
          <p:cNvSpPr>
            <a:spLocks noGrp="1"/>
          </p:cNvSpPr>
          <p:nvPr>
            <p:ph type="title"/>
          </p:nvPr>
        </p:nvSpPr>
        <p:spPr/>
        <p:txBody>
          <a:bodyPr/>
          <a:lstStyle/>
          <a:p>
            <a:r>
              <a:rPr lang="en-US"/>
              <a:t>NOWS Discharge Planning</a:t>
            </a:r>
          </a:p>
        </p:txBody>
      </p:sp>
      <p:graphicFrame>
        <p:nvGraphicFramePr>
          <p:cNvPr id="7" name="Content Placeholder 2">
            <a:extLst>
              <a:ext uri="{FF2B5EF4-FFF2-40B4-BE49-F238E27FC236}">
                <a16:creationId xmlns:a16="http://schemas.microsoft.com/office/drawing/2014/main" id="{B8CB194A-5054-4EC2-AF91-88A5BBAEA940}"/>
              </a:ext>
            </a:extLst>
          </p:cNvPr>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E986FD3-2BB4-E501-E4BF-5C4FA00370FA}"/>
              </a:ext>
            </a:extLst>
          </p:cNvPr>
          <p:cNvSpPr txBox="1"/>
          <p:nvPr/>
        </p:nvSpPr>
        <p:spPr>
          <a:xfrm>
            <a:off x="8236304" y="6192493"/>
            <a:ext cx="37577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Zahn (2025)</a:t>
            </a:r>
          </a:p>
        </p:txBody>
      </p:sp>
    </p:spTree>
    <p:extLst>
      <p:ext uri="{BB962C8B-B14F-4D97-AF65-F5344CB8AC3E}">
        <p14:creationId xmlns:p14="http://schemas.microsoft.com/office/powerpoint/2010/main" val="2954523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4102-A794-6630-4522-D1339A80A5BA}"/>
              </a:ext>
            </a:extLst>
          </p:cNvPr>
          <p:cNvSpPr>
            <a:spLocks noGrp="1"/>
          </p:cNvSpPr>
          <p:nvPr>
            <p:ph type="title"/>
          </p:nvPr>
        </p:nvSpPr>
        <p:spPr/>
        <p:txBody>
          <a:bodyPr/>
          <a:lstStyle/>
          <a:p>
            <a:r>
              <a:rPr lang="en-US" dirty="0"/>
              <a:t>Discharge Planning: Home Pharmacotherapy</a:t>
            </a:r>
          </a:p>
        </p:txBody>
      </p:sp>
      <p:sp>
        <p:nvSpPr>
          <p:cNvPr id="3" name="Content Placeholder 2">
            <a:extLst>
              <a:ext uri="{FF2B5EF4-FFF2-40B4-BE49-F238E27FC236}">
                <a16:creationId xmlns:a16="http://schemas.microsoft.com/office/drawing/2014/main" id="{1AC6FD0A-4A05-A13E-9FE0-AAF0700908F9}"/>
              </a:ext>
            </a:extLst>
          </p:cNvPr>
          <p:cNvSpPr>
            <a:spLocks noGrp="1"/>
          </p:cNvSpPr>
          <p:nvPr>
            <p:ph idx="1"/>
          </p:nvPr>
        </p:nvSpPr>
        <p:spPr/>
        <p:txBody>
          <a:bodyPr vert="horz" lIns="91440" tIns="45720" rIns="91440" bIns="45720" rtlCol="0" anchor="t">
            <a:normAutofit/>
          </a:bodyPr>
          <a:lstStyle/>
          <a:p>
            <a:pPr marL="285750" indent="-285750"/>
            <a:r>
              <a:rPr lang="en-US" baseline="0" dirty="0">
                <a:solidFill>
                  <a:srgbClr val="404040"/>
                </a:solidFill>
                <a:latin typeface="Century Gothic"/>
                <a:ea typeface="Arial"/>
                <a:cs typeface="Arial"/>
              </a:rPr>
              <a:t>Vermont Oxford Network collaboration focused on improving care for NOWS </a:t>
            </a:r>
            <a:r>
              <a:rPr lang="en-US" dirty="0">
                <a:solidFill>
                  <a:srgbClr val="404040"/>
                </a:solidFill>
                <a:latin typeface="Century Gothic"/>
                <a:ea typeface="Arial"/>
                <a:cs typeface="Arial"/>
              </a:rPr>
              <a:t>in nearly</a:t>
            </a:r>
            <a:r>
              <a:rPr lang="en-US" baseline="0" dirty="0">
                <a:solidFill>
                  <a:srgbClr val="404040"/>
                </a:solidFill>
                <a:latin typeface="Century Gothic"/>
                <a:ea typeface="Arial"/>
                <a:cs typeface="Arial"/>
              </a:rPr>
              <a:t> 200 centers</a:t>
            </a:r>
            <a:r>
              <a:rPr lang="en-US" dirty="0">
                <a:latin typeface="Century Gothic"/>
                <a:ea typeface="Arial"/>
                <a:cs typeface="Arial"/>
              </a:rPr>
              <a:t>​</a:t>
            </a:r>
            <a:endParaRPr lang="en-US"/>
          </a:p>
          <a:p>
            <a:pPr lvl="1">
              <a:buFont typeface="Courier New,monospace" charset="2"/>
              <a:buChar char="o"/>
            </a:pPr>
            <a:r>
              <a:rPr lang="en-US" baseline="0" dirty="0">
                <a:solidFill>
                  <a:srgbClr val="404040"/>
                </a:solidFill>
                <a:latin typeface="Century Gothic"/>
                <a:ea typeface="Arial"/>
                <a:cs typeface="Arial"/>
              </a:rPr>
              <a:t>25% were discharged home on medications by the end of the 2-year collaborate</a:t>
            </a:r>
            <a:r>
              <a:rPr lang="en-US" dirty="0">
                <a:latin typeface="Century Gothic"/>
                <a:ea typeface="Arial"/>
                <a:cs typeface="Arial"/>
              </a:rPr>
              <a:t>​</a:t>
            </a:r>
            <a:endParaRPr lang="en-US" dirty="0">
              <a:solidFill>
                <a:srgbClr val="404040"/>
              </a:solidFill>
              <a:latin typeface="Century Gothic"/>
              <a:ea typeface="Arial"/>
              <a:cs typeface="Arial"/>
            </a:endParaRPr>
          </a:p>
          <a:p>
            <a:pPr lvl="1">
              <a:buFont typeface="Courier New,monospace" charset="2"/>
              <a:buChar char="o"/>
            </a:pPr>
            <a:r>
              <a:rPr lang="en-US" baseline="0" dirty="0">
                <a:solidFill>
                  <a:srgbClr val="404040"/>
                </a:solidFill>
                <a:latin typeface="Century Gothic"/>
                <a:ea typeface="Arial"/>
                <a:cs typeface="Arial"/>
              </a:rPr>
              <a:t>Discharging home on medication reduces length of stay but may increase the </a:t>
            </a:r>
            <a:r>
              <a:rPr lang="en-US" dirty="0">
                <a:solidFill>
                  <a:srgbClr val="404040"/>
                </a:solidFill>
                <a:latin typeface="Century Gothic"/>
                <a:ea typeface="Arial"/>
                <a:cs typeface="Arial"/>
              </a:rPr>
              <a:t>total length</a:t>
            </a:r>
            <a:r>
              <a:rPr lang="en-US" baseline="0" dirty="0">
                <a:solidFill>
                  <a:srgbClr val="404040"/>
                </a:solidFill>
                <a:latin typeface="Century Gothic"/>
                <a:ea typeface="Arial"/>
                <a:cs typeface="Arial"/>
              </a:rPr>
              <a:t> of treatment</a:t>
            </a:r>
            <a:r>
              <a:rPr lang="en-US" dirty="0">
                <a:latin typeface="Century Gothic"/>
                <a:ea typeface="Arial"/>
                <a:cs typeface="Arial"/>
              </a:rPr>
              <a:t>​</a:t>
            </a:r>
          </a:p>
          <a:p>
            <a:r>
              <a:rPr lang="en-US" b="1" baseline="0" dirty="0">
                <a:solidFill>
                  <a:srgbClr val="404040"/>
                </a:solidFill>
                <a:latin typeface="Century Gothic"/>
                <a:ea typeface="Arial"/>
                <a:cs typeface="Arial"/>
              </a:rPr>
              <a:t>Literature lacks support for home tapers given lack of long-term follow-up data</a:t>
            </a:r>
            <a:r>
              <a:rPr lang="en-US" b="1" dirty="0">
                <a:latin typeface="Century Gothic"/>
                <a:ea typeface="Arial"/>
                <a:cs typeface="Arial"/>
              </a:rPr>
              <a:t>​</a:t>
            </a:r>
            <a:endParaRPr lang="en-US" b="1" dirty="0"/>
          </a:p>
        </p:txBody>
      </p:sp>
    </p:spTree>
    <p:extLst>
      <p:ext uri="{BB962C8B-B14F-4D97-AF65-F5344CB8AC3E}">
        <p14:creationId xmlns:p14="http://schemas.microsoft.com/office/powerpoint/2010/main" val="2520028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2117-6E01-E982-B62F-B59EC6ACB811}"/>
              </a:ext>
            </a:extLst>
          </p:cNvPr>
          <p:cNvSpPr>
            <a:spLocks noGrp="1"/>
          </p:cNvSpPr>
          <p:nvPr>
            <p:ph type="title"/>
          </p:nvPr>
        </p:nvSpPr>
        <p:spPr/>
        <p:txBody>
          <a:bodyPr/>
          <a:lstStyle/>
          <a:p>
            <a:r>
              <a:rPr lang="en-US"/>
              <a:t>Call to Action</a:t>
            </a:r>
          </a:p>
        </p:txBody>
      </p:sp>
      <p:sp>
        <p:nvSpPr>
          <p:cNvPr id="3" name="Content Placeholder 2">
            <a:extLst>
              <a:ext uri="{FF2B5EF4-FFF2-40B4-BE49-F238E27FC236}">
                <a16:creationId xmlns:a16="http://schemas.microsoft.com/office/drawing/2014/main" id="{18308FBA-E523-CC3F-3B51-007B844B4A63}"/>
              </a:ext>
            </a:extLst>
          </p:cNvPr>
          <p:cNvSpPr>
            <a:spLocks noGrp="1"/>
          </p:cNvSpPr>
          <p:nvPr>
            <p:ph idx="1"/>
          </p:nvPr>
        </p:nvSpPr>
        <p:spPr/>
        <p:txBody>
          <a:bodyPr vert="horz" lIns="91440" tIns="45720" rIns="91440" bIns="45720" rtlCol="0" anchor="t">
            <a:normAutofit/>
          </a:bodyPr>
          <a:lstStyle/>
          <a:p>
            <a:r>
              <a:rPr lang="en-US"/>
              <a:t>Infants are being exposed to more substances prior to birth</a:t>
            </a:r>
          </a:p>
          <a:p>
            <a:r>
              <a:rPr lang="en-US"/>
              <a:t>Many of these substances have short and long term neurodevelopmental consequences</a:t>
            </a:r>
          </a:p>
          <a:p>
            <a:r>
              <a:rPr lang="en-US"/>
              <a:t>Standardized protocols for NAS/NOWS focus primarily on care immediately after birth</a:t>
            </a:r>
          </a:p>
          <a:p>
            <a:r>
              <a:rPr lang="en-US" b="1"/>
              <a:t>No protocol address the long-term consequences, follow-up care or barriers to follow-up care</a:t>
            </a:r>
          </a:p>
          <a:p>
            <a:pPr marL="0" indent="0">
              <a:buNone/>
            </a:pPr>
            <a:r>
              <a:rPr lang="en-US"/>
              <a:t>  </a:t>
            </a:r>
          </a:p>
        </p:txBody>
      </p:sp>
      <p:sp>
        <p:nvSpPr>
          <p:cNvPr id="4" name="TextBox 3">
            <a:extLst>
              <a:ext uri="{FF2B5EF4-FFF2-40B4-BE49-F238E27FC236}">
                <a16:creationId xmlns:a16="http://schemas.microsoft.com/office/drawing/2014/main" id="{4DB93931-3675-7342-AEB8-B149A83A6048}"/>
              </a:ext>
            </a:extLst>
          </p:cNvPr>
          <p:cNvSpPr txBox="1"/>
          <p:nvPr/>
        </p:nvSpPr>
        <p:spPr>
          <a:xfrm>
            <a:off x="7451095" y="5585103"/>
            <a:ext cx="35003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404040"/>
                </a:solidFill>
              </a:rPr>
              <a:t>(Huffnagle et al., 2025)</a:t>
            </a:r>
            <a:endParaRPr lang="en-US"/>
          </a:p>
        </p:txBody>
      </p:sp>
    </p:spTree>
    <p:extLst>
      <p:ext uri="{BB962C8B-B14F-4D97-AF65-F5344CB8AC3E}">
        <p14:creationId xmlns:p14="http://schemas.microsoft.com/office/powerpoint/2010/main" val="293705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A90C-1C79-D2B7-20FE-60A60998C507}"/>
              </a:ext>
            </a:extLst>
          </p:cNvPr>
          <p:cNvSpPr>
            <a:spLocks noGrp="1"/>
          </p:cNvSpPr>
          <p:nvPr>
            <p:ph type="title"/>
          </p:nvPr>
        </p:nvSpPr>
        <p:spPr>
          <a:xfrm>
            <a:off x="1154954" y="973668"/>
            <a:ext cx="8761413" cy="706964"/>
          </a:xfrm>
        </p:spPr>
        <p:txBody>
          <a:bodyPr>
            <a:normAutofit/>
          </a:bodyPr>
          <a:lstStyle/>
          <a:p>
            <a:r>
              <a:rPr lang="en-US"/>
              <a:t>Defining the Problem</a:t>
            </a:r>
          </a:p>
        </p:txBody>
      </p:sp>
      <p:sp>
        <p:nvSpPr>
          <p:cNvPr id="3" name="Content Placeholder 2">
            <a:extLst>
              <a:ext uri="{FF2B5EF4-FFF2-40B4-BE49-F238E27FC236}">
                <a16:creationId xmlns:a16="http://schemas.microsoft.com/office/drawing/2014/main" id="{9E901920-0742-D67B-1275-9720B44BA917}"/>
              </a:ext>
            </a:extLst>
          </p:cNvPr>
          <p:cNvSpPr>
            <a:spLocks noGrp="1"/>
          </p:cNvSpPr>
          <p:nvPr>
            <p:ph idx="1"/>
          </p:nvPr>
        </p:nvSpPr>
        <p:spPr>
          <a:xfrm>
            <a:off x="1154954" y="2603500"/>
            <a:ext cx="5211979" cy="3416300"/>
          </a:xfrm>
        </p:spPr>
        <p:txBody>
          <a:bodyPr vert="horz" lIns="91440" tIns="45720" rIns="91440" bIns="45720" rtlCol="0" anchor="ctr">
            <a:normAutofit/>
          </a:bodyPr>
          <a:lstStyle/>
          <a:p>
            <a:pPr>
              <a:buChar char="•"/>
            </a:pPr>
            <a:r>
              <a:rPr lang="en-US"/>
              <a:t>Addictive disorders have continued to rise globally over the last 2 decades</a:t>
            </a:r>
            <a:endParaRPr lang="en-US">
              <a:ea typeface="Calibri Light"/>
              <a:cs typeface="Calibri Light"/>
            </a:endParaRPr>
          </a:p>
          <a:p>
            <a:pPr>
              <a:buChar char="•"/>
            </a:pPr>
            <a:r>
              <a:rPr lang="en-US"/>
              <a:t>A high percentage of drug-dependent individuals are of child-bearing age</a:t>
            </a:r>
            <a:endParaRPr lang="en-US">
              <a:ea typeface="Calibri Light" panose="020F0302020204030204"/>
              <a:cs typeface="Calibri Light" panose="020F0302020204030204"/>
            </a:endParaRPr>
          </a:p>
          <a:p>
            <a:pPr>
              <a:buChar char="•"/>
            </a:pPr>
            <a:r>
              <a:rPr lang="en-US"/>
              <a:t>Maternal substance use</a:t>
            </a:r>
          </a:p>
          <a:p>
            <a:pPr marL="347345" lvl="1">
              <a:buFont typeface="Courier New" pitchFamily="34" charset="0"/>
              <a:buChar char="o"/>
            </a:pPr>
            <a:r>
              <a:rPr lang="en-US"/>
              <a:t>Exposes the fetus to drugs of dependence during critical times of development</a:t>
            </a:r>
          </a:p>
          <a:p>
            <a:pPr marL="347345" lvl="1">
              <a:buFont typeface="Courier New" pitchFamily="34" charset="0"/>
              <a:buChar char="o"/>
            </a:pPr>
            <a:r>
              <a:rPr lang="en-US"/>
              <a:t>Results in short and long-term negative effects</a:t>
            </a:r>
            <a:endParaRPr lang="en-US">
              <a:ea typeface="Calibri Light" panose="020F0302020204030204"/>
              <a:cs typeface="Calibri Light" panose="020F0302020204030204"/>
            </a:endParaRPr>
          </a:p>
          <a:p>
            <a:pPr>
              <a:buChar char="•"/>
            </a:pPr>
            <a:endParaRPr lang="en-US">
              <a:ea typeface="Calibri Light" panose="020F0302020204030204"/>
              <a:cs typeface="Calibri Light" panose="020F0302020204030204"/>
            </a:endParaRPr>
          </a:p>
        </p:txBody>
      </p:sp>
      <p:pic>
        <p:nvPicPr>
          <p:cNvPr id="4" name="Picture 3" descr="Shared Decision-Making Tool Helps Pregnant Women With Opioid Use ...">
            <a:extLst>
              <a:ext uri="{FF2B5EF4-FFF2-40B4-BE49-F238E27FC236}">
                <a16:creationId xmlns:a16="http://schemas.microsoft.com/office/drawing/2014/main" id="{5D500E94-3291-3465-AFD7-1DC3237184B7}"/>
              </a:ext>
            </a:extLst>
          </p:cNvPr>
          <p:cNvPicPr>
            <a:picLocks noChangeAspect="1"/>
          </p:cNvPicPr>
          <p:nvPr/>
        </p:nvPicPr>
        <p:blipFill>
          <a:blip r:embed="rId2"/>
          <a:srcRect r="5444" b="4"/>
          <a:stretch>
            <a:fillRect/>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00473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E33BF93-6DC6-9295-F1D0-D17633794926}"/>
              </a:ext>
            </a:extLst>
          </p:cNvPr>
          <p:cNvSpPr>
            <a:spLocks noGrp="1"/>
          </p:cNvSpPr>
          <p:nvPr>
            <p:ph type="title"/>
          </p:nvPr>
        </p:nvSpPr>
        <p:spPr>
          <a:xfrm>
            <a:off x="1154954" y="973668"/>
            <a:ext cx="8761413" cy="706964"/>
          </a:xfrm>
        </p:spPr>
        <p:txBody>
          <a:bodyPr>
            <a:normAutofit/>
          </a:bodyPr>
          <a:lstStyle/>
          <a:p>
            <a:r>
              <a:rPr lang="en-US">
                <a:solidFill>
                  <a:srgbClr val="FFFFFF"/>
                </a:solidFill>
              </a:rPr>
              <a:t>Future Directions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035E0F5-1DD0-7D59-15F9-DC4F29B2C0EA}"/>
              </a:ext>
            </a:extLst>
          </p:cNvPr>
          <p:cNvGraphicFramePr>
            <a:graphicFrameLocks noGrp="1"/>
          </p:cNvGraphicFramePr>
          <p:nvPr>
            <p:ph idx="1"/>
            <p:extLst>
              <p:ext uri="{D42A27DB-BD31-4B8C-83A1-F6EECF244321}">
                <p14:modId xmlns:p14="http://schemas.microsoft.com/office/powerpoint/2010/main" val="42151127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22319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9D65E64-2ABA-2ECA-C05D-1A45AF2D5DB8}"/>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Future Directions</a:t>
            </a:r>
          </a:p>
        </p:txBody>
      </p:sp>
      <p:sp>
        <p:nvSpPr>
          <p:cNvPr id="21" name="Rectangle 20">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E814A8B-018F-D593-207F-6069E01E6ED2}"/>
              </a:ext>
            </a:extLst>
          </p:cNvPr>
          <p:cNvSpPr>
            <a:spLocks noGrp="1"/>
          </p:cNvSpPr>
          <p:nvPr>
            <p:ph idx="1"/>
          </p:nvPr>
        </p:nvSpPr>
        <p:spPr>
          <a:xfrm>
            <a:off x="1154954" y="2079173"/>
            <a:ext cx="8182191" cy="3730689"/>
          </a:xfrm>
        </p:spPr>
        <p:txBody>
          <a:bodyPr vert="horz" lIns="91440" tIns="45720" rIns="91440" bIns="45720" rtlCol="0" anchor="ctr">
            <a:normAutofit/>
          </a:bodyPr>
          <a:lstStyle/>
          <a:p>
            <a:r>
              <a:rPr lang="en-US" dirty="0">
                <a:solidFill>
                  <a:schemeClr val="tx1"/>
                </a:solidFill>
              </a:rPr>
              <a:t>Provide education for providers and childcare teams on the barriers of care for families and provide guidance on how to discuss and problem-solve with families to ensure follow-up care</a:t>
            </a:r>
          </a:p>
          <a:p>
            <a:r>
              <a:rPr lang="en-US" dirty="0">
                <a:solidFill>
                  <a:schemeClr val="tx1"/>
                </a:solidFill>
              </a:rPr>
              <a:t>AAP bright futures guideline updated to assess for developmental deficits at 6 months rather than beginning at 9 months</a:t>
            </a:r>
          </a:p>
          <a:p>
            <a:pPr lvl="1">
              <a:buFont typeface="Courier New" charset="2"/>
              <a:buChar char="o"/>
            </a:pPr>
            <a:r>
              <a:rPr lang="en-US" b="1" dirty="0">
                <a:solidFill>
                  <a:schemeClr val="tx1"/>
                </a:solidFill>
              </a:rPr>
              <a:t>Infant with POE have a known incidence of visual and oculomotor deficits exceeding 10 times the risk in the general population</a:t>
            </a:r>
            <a:endParaRPr lang="en-US" dirty="0">
              <a:solidFill>
                <a:schemeClr val="tx1"/>
              </a:solidFill>
            </a:endParaRPr>
          </a:p>
          <a:p>
            <a:pPr lvl="1">
              <a:buFont typeface="Courier New" charset="2"/>
              <a:buChar char="o"/>
            </a:pPr>
            <a:r>
              <a:rPr lang="en-US" b="1" dirty="0">
                <a:solidFill>
                  <a:schemeClr val="tx1"/>
                </a:solidFill>
              </a:rPr>
              <a:t>As risk for neurodevelopmental delays as soon as 6 months</a:t>
            </a:r>
            <a:endParaRPr lang="en-US">
              <a:solidFill>
                <a:schemeClr val="tx1"/>
              </a:solidFill>
            </a:endParaRPr>
          </a:p>
          <a:p>
            <a:r>
              <a:rPr lang="en-US" dirty="0">
                <a:solidFill>
                  <a:schemeClr val="tx1"/>
                </a:solidFill>
              </a:rPr>
              <a:t>Consider leaving diagnostic codes of prenatal substance exposure left active in the medical record to allow for follow-up (Mills-Huffnagle et al., 2025)</a:t>
            </a:r>
          </a:p>
        </p:txBody>
      </p:sp>
    </p:spTree>
    <p:extLst>
      <p:ext uri="{BB962C8B-B14F-4D97-AF65-F5344CB8AC3E}">
        <p14:creationId xmlns:p14="http://schemas.microsoft.com/office/powerpoint/2010/main" val="2433366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0125F2-60AA-4FC9-1852-8F2F3FA0960A}"/>
              </a:ext>
            </a:extLst>
          </p:cNvPr>
          <p:cNvSpPr>
            <a:spLocks noGrp="1"/>
          </p:cNvSpPr>
          <p:nvPr>
            <p:ph type="title"/>
          </p:nvPr>
        </p:nvSpPr>
        <p:spPr>
          <a:xfrm>
            <a:off x="7862152" y="1133656"/>
            <a:ext cx="3680918" cy="3261363"/>
          </a:xfrm>
        </p:spPr>
        <p:txBody>
          <a:bodyPr vert="horz" lIns="91440" tIns="45720" rIns="91440" bIns="45720" rtlCol="0" anchor="b">
            <a:normAutofit/>
          </a:bodyPr>
          <a:lstStyle/>
          <a:p>
            <a:pPr>
              <a:lnSpc>
                <a:spcPct val="90000"/>
              </a:lnSpc>
            </a:pPr>
            <a:r>
              <a:rPr lang="en-US" sz="4800" b="0" i="0" kern="1200">
                <a:solidFill>
                  <a:srgbClr val="EBEBEB"/>
                </a:solidFill>
                <a:latin typeface="+mj-lt"/>
                <a:ea typeface="+mj-ea"/>
                <a:cs typeface="+mj-cs"/>
              </a:rPr>
              <a:t>Thank</a:t>
            </a:r>
            <a:r>
              <a:rPr lang="en-US" sz="4800">
                <a:solidFill>
                  <a:srgbClr val="EBEBEB"/>
                </a:solidFill>
              </a:rPr>
              <a:t> </a:t>
            </a:r>
            <a:r>
              <a:rPr lang="en-US" sz="4800" b="0" i="0" kern="1200">
                <a:solidFill>
                  <a:srgbClr val="EBEBEB"/>
                </a:solidFill>
                <a:latin typeface="+mj-lt"/>
                <a:ea typeface="+mj-ea"/>
                <a:cs typeface="+mj-cs"/>
              </a:rPr>
              <a:t>You</a:t>
            </a:r>
            <a:r>
              <a:rPr lang="en-US" sz="4800">
                <a:solidFill>
                  <a:srgbClr val="EBEBEB"/>
                </a:solidFill>
              </a:rPr>
              <a:t>!  Questions?</a:t>
            </a:r>
            <a:endParaRPr lang="en-US" sz="4800" b="0" i="0" kern="1200">
              <a:solidFill>
                <a:srgbClr val="EBEBEB"/>
              </a:solidFill>
              <a:latin typeface="+mj-lt"/>
            </a:endParaRPr>
          </a:p>
        </p:txBody>
      </p:sp>
      <p:pic>
        <p:nvPicPr>
          <p:cNvPr id="4" name="Content Placeholder 3" descr="A baby with a bow on its head&#10;&#10;AI-generated content may be incorrect.">
            <a:extLst>
              <a:ext uri="{FF2B5EF4-FFF2-40B4-BE49-F238E27FC236}">
                <a16:creationId xmlns:a16="http://schemas.microsoft.com/office/drawing/2014/main" id="{2F4ED576-9DA0-4B5C-FDBA-C493E91DCA58}"/>
              </a:ext>
            </a:extLst>
          </p:cNvPr>
          <p:cNvPicPr>
            <a:picLocks noGrp="1" noChangeAspect="1"/>
          </p:cNvPicPr>
          <p:nvPr>
            <p:ph idx="1"/>
          </p:nvPr>
        </p:nvPicPr>
        <p:blipFill>
          <a:blip r:embed="rId3"/>
          <a:srcRect t="34395" r="-694" b="34713"/>
          <a:stretch>
            <a:fillRect/>
          </a:stretch>
        </p:blipFill>
        <p:spPr>
          <a:xfrm>
            <a:off x="1109763" y="1281264"/>
            <a:ext cx="6470907" cy="429235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93376657"/>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B12F-A0AB-5D10-455F-CDDAB3F3B635}"/>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E89A8AC-F69A-840C-B205-A0DB2600845F}"/>
              </a:ext>
            </a:extLst>
          </p:cNvPr>
          <p:cNvSpPr>
            <a:spLocks noGrp="1"/>
          </p:cNvSpPr>
          <p:nvPr>
            <p:ph idx="1"/>
          </p:nvPr>
        </p:nvSpPr>
        <p:spPr>
          <a:xfrm>
            <a:off x="521485" y="2392344"/>
            <a:ext cx="11139200" cy="4068130"/>
          </a:xfrm>
        </p:spPr>
        <p:txBody>
          <a:bodyPr vert="horz" lIns="91440" tIns="45720" rIns="91440" bIns="45720" rtlCol="0" anchor="t">
            <a:normAutofit/>
          </a:bodyPr>
          <a:lstStyle/>
          <a:p>
            <a:pPr marL="0" indent="0" algn="ctr">
              <a:buNone/>
            </a:pPr>
            <a:endParaRPr lang="en-US" sz="1200" b="1">
              <a:solidFill>
                <a:srgbClr val="404040"/>
              </a:solidFill>
              <a:latin typeface="Times New Roman"/>
              <a:cs typeface="Times New Roman"/>
            </a:endParaRPr>
          </a:p>
          <a:p>
            <a:r>
              <a:rPr lang="en-US" sz="1200">
                <a:solidFill>
                  <a:srgbClr val="212121"/>
                </a:solidFill>
                <a:latin typeface="Times New Roman"/>
                <a:cs typeface="Times New Roman"/>
              </a:rPr>
              <a:t>Castañeda Sandoval, M. P., González Gonzalez, D. F., Peña Suarez, K. J., Rosero Medina, D. F., Arias Torres, D., &amp; Calderón </a:t>
            </a:r>
            <a:r>
              <a:rPr lang="en-US" sz="1200" err="1">
                <a:solidFill>
                  <a:srgbClr val="212121"/>
                </a:solidFill>
                <a:latin typeface="Times New Roman"/>
                <a:cs typeface="Times New Roman"/>
              </a:rPr>
              <a:t>Farfán</a:t>
            </a:r>
            <a:r>
              <a:rPr lang="en-US" sz="1200">
                <a:solidFill>
                  <a:srgbClr val="212121"/>
                </a:solidFill>
                <a:latin typeface="Times New Roman"/>
                <a:cs typeface="Times New Roman"/>
              </a:rPr>
              <a:t>, J. C. (2023). Neonatal Abstinence Syndrome and non-pharmacological nursing care. A scoping review. </a:t>
            </a:r>
            <a:r>
              <a:rPr lang="en-US" sz="1200" i="1">
                <a:solidFill>
                  <a:srgbClr val="212121"/>
                </a:solidFill>
                <a:latin typeface="Times New Roman"/>
                <a:cs typeface="Times New Roman"/>
              </a:rPr>
              <a:t>Journal of Neonatal Nursing</a:t>
            </a:r>
            <a:r>
              <a:rPr lang="en-US" sz="1200">
                <a:solidFill>
                  <a:srgbClr val="212121"/>
                </a:solidFill>
                <a:latin typeface="Times New Roman"/>
                <a:cs typeface="Times New Roman"/>
              </a:rPr>
              <a:t>, </a:t>
            </a:r>
            <a:r>
              <a:rPr lang="en-US" sz="1200" i="1">
                <a:solidFill>
                  <a:srgbClr val="212121"/>
                </a:solidFill>
                <a:latin typeface="Times New Roman"/>
                <a:cs typeface="Times New Roman"/>
              </a:rPr>
              <a:t>30</a:t>
            </a:r>
            <a:r>
              <a:rPr lang="en-US" sz="1200">
                <a:solidFill>
                  <a:srgbClr val="212121"/>
                </a:solidFill>
                <a:latin typeface="Times New Roman"/>
                <a:cs typeface="Times New Roman"/>
              </a:rPr>
              <a:t>(1). </a:t>
            </a:r>
            <a:r>
              <a:rPr lang="en-US" sz="1200">
                <a:solidFill>
                  <a:srgbClr val="212121"/>
                </a:solidFill>
                <a:latin typeface="Times New Roman"/>
                <a:cs typeface="Times New Roman"/>
                <a:hlinkClick r:id="rId2"/>
              </a:rPr>
              <a:t>https://doi.org/10.1016/j.jnn.2023.07.015</a:t>
            </a:r>
            <a:endParaRPr lang="en-US"/>
          </a:p>
          <a:p>
            <a:r>
              <a:rPr lang="en-US" sz="1200">
                <a:solidFill>
                  <a:srgbClr val="212121"/>
                </a:solidFill>
                <a:latin typeface="Times New Roman"/>
                <a:cs typeface="Times New Roman"/>
              </a:rPr>
              <a:t>Cheng, F. Y., Beagan, R. A., &amp; Grossman, M. R. (2025). Neonatal Opioid Withdrawal Syndrome. </a:t>
            </a:r>
            <a:r>
              <a:rPr lang="en-US" sz="1200" i="1">
                <a:solidFill>
                  <a:srgbClr val="212121"/>
                </a:solidFill>
                <a:latin typeface="Times New Roman"/>
                <a:cs typeface="Times New Roman"/>
              </a:rPr>
              <a:t>Pediatric Clinics of North America</a:t>
            </a:r>
            <a:r>
              <a:rPr lang="en-US" sz="1200">
                <a:solidFill>
                  <a:srgbClr val="212121"/>
                </a:solidFill>
                <a:latin typeface="Times New Roman"/>
                <a:cs typeface="Times New Roman"/>
              </a:rPr>
              <a:t>, </a:t>
            </a:r>
            <a:r>
              <a:rPr lang="en-US" sz="1200" i="1">
                <a:solidFill>
                  <a:srgbClr val="212121"/>
                </a:solidFill>
                <a:latin typeface="Times New Roman"/>
                <a:cs typeface="Times New Roman"/>
              </a:rPr>
              <a:t>74</a:t>
            </a:r>
            <a:r>
              <a:rPr lang="en-US" sz="1200">
                <a:solidFill>
                  <a:srgbClr val="212121"/>
                </a:solidFill>
                <a:latin typeface="Times New Roman"/>
                <a:cs typeface="Times New Roman"/>
              </a:rPr>
              <a:t>(4). </a:t>
            </a:r>
            <a:r>
              <a:rPr lang="en-US" sz="1200">
                <a:solidFill>
                  <a:srgbClr val="212121"/>
                </a:solidFill>
                <a:latin typeface="Times New Roman"/>
                <a:cs typeface="Times New Roman"/>
                <a:hlinkClick r:id="rId3"/>
              </a:rPr>
              <a:t>https://doi.org/10.1016/j.pcl.2025.03.006</a:t>
            </a:r>
            <a:endParaRPr lang="en-US"/>
          </a:p>
          <a:p>
            <a:r>
              <a:rPr lang="en-US" sz="1200">
                <a:solidFill>
                  <a:srgbClr val="212121"/>
                </a:solidFill>
                <a:latin typeface="Times New Roman"/>
                <a:cs typeface="Times New Roman"/>
              </a:rPr>
              <a:t>Gallant, S. M., </a:t>
            </a:r>
            <a:r>
              <a:rPr lang="en-US" sz="1200" err="1">
                <a:solidFill>
                  <a:srgbClr val="212121"/>
                </a:solidFill>
                <a:latin typeface="Times New Roman"/>
                <a:cs typeface="Times New Roman"/>
              </a:rPr>
              <a:t>DeCoste</a:t>
            </a:r>
            <a:r>
              <a:rPr lang="en-US" sz="1200">
                <a:solidFill>
                  <a:srgbClr val="212121"/>
                </a:solidFill>
                <a:latin typeface="Times New Roman"/>
                <a:cs typeface="Times New Roman"/>
              </a:rPr>
              <a:t>, K., Norris, N., McConnell, E., Al-Rassi, J., Churchill, M., Higgins, A., Rothfus, M., Mann, C., Benoit, B., Curran, J., Aston, M., &amp; Cassidy, C. (2025). Implementing the Eat, Sleep, Console Model of Care: A Scoping Review. </a:t>
            </a:r>
            <a:r>
              <a:rPr lang="en-US" sz="1200" i="1">
                <a:solidFill>
                  <a:srgbClr val="212121"/>
                </a:solidFill>
                <a:latin typeface="Times New Roman"/>
                <a:cs typeface="Times New Roman"/>
              </a:rPr>
              <a:t>Hospital Pediatrics</a:t>
            </a:r>
            <a:r>
              <a:rPr lang="en-US" sz="1200">
                <a:solidFill>
                  <a:srgbClr val="212121"/>
                </a:solidFill>
                <a:latin typeface="Times New Roman"/>
                <a:cs typeface="Times New Roman"/>
              </a:rPr>
              <a:t>, </a:t>
            </a:r>
            <a:r>
              <a:rPr lang="en-US" sz="1200" i="1">
                <a:solidFill>
                  <a:srgbClr val="212121"/>
                </a:solidFill>
                <a:latin typeface="Times New Roman"/>
                <a:cs typeface="Times New Roman"/>
              </a:rPr>
              <a:t>15</a:t>
            </a:r>
            <a:r>
              <a:rPr lang="en-US" sz="1200">
                <a:solidFill>
                  <a:srgbClr val="212121"/>
                </a:solidFill>
                <a:latin typeface="Times New Roman"/>
                <a:cs typeface="Times New Roman"/>
              </a:rPr>
              <a:t>(3). </a:t>
            </a:r>
            <a:r>
              <a:rPr lang="en-US" sz="1200">
                <a:solidFill>
                  <a:srgbClr val="212121"/>
                </a:solidFill>
                <a:latin typeface="Times New Roman"/>
                <a:cs typeface="Times New Roman"/>
                <a:hlinkClick r:id="rId4"/>
              </a:rPr>
              <a:t>https://doi.org/10.1542/hpeds.2024-008078</a:t>
            </a:r>
            <a:endParaRPr lang="en-US"/>
          </a:p>
          <a:p>
            <a:r>
              <a:rPr lang="en-US" sz="1200">
                <a:solidFill>
                  <a:srgbClr val="212121"/>
                </a:solidFill>
                <a:latin typeface="Times New Roman"/>
                <a:cs typeface="Times New Roman"/>
              </a:rPr>
              <a:t>Hudak, M. L., &amp; Tan, R. C. (2012). Neonatal Drug Withdrawal. </a:t>
            </a:r>
            <a:r>
              <a:rPr lang="en-US" sz="1200" i="1">
                <a:solidFill>
                  <a:srgbClr val="212121"/>
                </a:solidFill>
                <a:latin typeface="Times New Roman"/>
                <a:cs typeface="Times New Roman"/>
              </a:rPr>
              <a:t>Pediatrics</a:t>
            </a:r>
            <a:r>
              <a:rPr lang="en-US" sz="1200">
                <a:solidFill>
                  <a:srgbClr val="212121"/>
                </a:solidFill>
                <a:latin typeface="Times New Roman"/>
                <a:cs typeface="Times New Roman"/>
              </a:rPr>
              <a:t>, </a:t>
            </a:r>
            <a:r>
              <a:rPr lang="en-US" sz="1200" i="1">
                <a:solidFill>
                  <a:srgbClr val="212121"/>
                </a:solidFill>
                <a:latin typeface="Times New Roman"/>
                <a:cs typeface="Times New Roman"/>
              </a:rPr>
              <a:t>129</a:t>
            </a:r>
            <a:r>
              <a:rPr lang="en-US" sz="1200">
                <a:solidFill>
                  <a:srgbClr val="212121"/>
                </a:solidFill>
                <a:latin typeface="Times New Roman"/>
                <a:cs typeface="Times New Roman"/>
              </a:rPr>
              <a:t>(2), e540–e560. </a:t>
            </a:r>
            <a:r>
              <a:rPr lang="en-US" sz="1200">
                <a:solidFill>
                  <a:srgbClr val="212121"/>
                </a:solidFill>
                <a:latin typeface="Times New Roman"/>
                <a:cs typeface="Times New Roman"/>
                <a:hlinkClick r:id="rId5"/>
              </a:rPr>
              <a:t>https://doi.org/10.1542/peds.2011-3212</a:t>
            </a:r>
            <a:endParaRPr lang="en-US"/>
          </a:p>
          <a:p>
            <a:r>
              <a:rPr lang="en-US" sz="1200" err="1">
                <a:solidFill>
                  <a:srgbClr val="212121"/>
                </a:solidFill>
                <a:latin typeface="Times New Roman"/>
                <a:cs typeface="Times New Roman"/>
              </a:rPr>
              <a:t>Lebin</a:t>
            </a:r>
            <a:r>
              <a:rPr lang="en-US" sz="1200">
                <a:solidFill>
                  <a:srgbClr val="212121"/>
                </a:solidFill>
                <a:latin typeface="Times New Roman"/>
                <a:cs typeface="Times New Roman"/>
              </a:rPr>
              <a:t>, L. G., &amp; Novick, A. M. (2025). Selective serotonin reuptake inhibitors (SSRIs) in pregnancy: An updated review on risks to mother, fetus, and child. </a:t>
            </a:r>
            <a:r>
              <a:rPr lang="en-US" sz="1200" i="1">
                <a:solidFill>
                  <a:srgbClr val="212121"/>
                </a:solidFill>
                <a:latin typeface="Times New Roman"/>
                <a:cs typeface="Times New Roman"/>
              </a:rPr>
              <a:t>Current Psychiatry Reports</a:t>
            </a:r>
            <a:r>
              <a:rPr lang="en-US" sz="1200">
                <a:solidFill>
                  <a:srgbClr val="212121"/>
                </a:solidFill>
                <a:latin typeface="Times New Roman"/>
                <a:cs typeface="Times New Roman"/>
              </a:rPr>
              <a:t>, </a:t>
            </a:r>
            <a:r>
              <a:rPr lang="en-US" sz="1200" i="1">
                <a:solidFill>
                  <a:srgbClr val="212121"/>
                </a:solidFill>
                <a:latin typeface="Times New Roman"/>
                <a:cs typeface="Times New Roman"/>
              </a:rPr>
              <a:t>24</a:t>
            </a:r>
            <a:r>
              <a:rPr lang="en-US" sz="1200">
                <a:solidFill>
                  <a:srgbClr val="212121"/>
                </a:solidFill>
                <a:latin typeface="Times New Roman"/>
                <a:cs typeface="Times New Roman"/>
              </a:rPr>
              <a:t>(11), 687–695. </a:t>
            </a:r>
            <a:r>
              <a:rPr lang="en-US" sz="1200">
                <a:solidFill>
                  <a:srgbClr val="212121"/>
                </a:solidFill>
                <a:latin typeface="Times New Roman"/>
                <a:cs typeface="Times New Roman"/>
                <a:hlinkClick r:id="rId6"/>
              </a:rPr>
              <a:t>https://doi.org/10.1007/s11920-022-01372-x</a:t>
            </a:r>
            <a:endParaRPr lang="en-US"/>
          </a:p>
          <a:p>
            <a:r>
              <a:rPr lang="en-US" sz="1200">
                <a:solidFill>
                  <a:srgbClr val="212121"/>
                </a:solidFill>
                <a:latin typeface="Times New Roman"/>
                <a:cs typeface="Times New Roman"/>
              </a:rPr>
              <a:t>Mascarenhas, M., Wachman, E. M., Chandra, I., Xue, R., Sarathy, L., &amp; Schiff, D. M. (2024). Advances in the care of infants With prenatal opioid exposure and neonatal opioid withdrawal syndrome. </a:t>
            </a:r>
            <a:r>
              <a:rPr lang="en-US" sz="1200" i="1">
                <a:solidFill>
                  <a:srgbClr val="212121"/>
                </a:solidFill>
                <a:latin typeface="Times New Roman"/>
                <a:cs typeface="Times New Roman"/>
              </a:rPr>
              <a:t>Pediatrics</a:t>
            </a:r>
            <a:r>
              <a:rPr lang="en-US" sz="1200">
                <a:solidFill>
                  <a:srgbClr val="212121"/>
                </a:solidFill>
                <a:latin typeface="Times New Roman"/>
                <a:cs typeface="Times New Roman"/>
              </a:rPr>
              <a:t>, </a:t>
            </a:r>
            <a:r>
              <a:rPr lang="en-US" sz="1200" i="1">
                <a:solidFill>
                  <a:srgbClr val="212121"/>
                </a:solidFill>
                <a:latin typeface="Times New Roman"/>
                <a:cs typeface="Times New Roman"/>
              </a:rPr>
              <a:t>153</a:t>
            </a:r>
            <a:r>
              <a:rPr lang="en-US" sz="1200">
                <a:solidFill>
                  <a:srgbClr val="212121"/>
                </a:solidFill>
                <a:latin typeface="Times New Roman"/>
                <a:cs typeface="Times New Roman"/>
              </a:rPr>
              <a:t>(2). </a:t>
            </a:r>
            <a:r>
              <a:rPr lang="en-US" sz="1200">
                <a:solidFill>
                  <a:srgbClr val="212121"/>
                </a:solidFill>
                <a:latin typeface="Times New Roman"/>
                <a:cs typeface="Times New Roman"/>
                <a:hlinkClick r:id="rId7"/>
              </a:rPr>
              <a:t>https://doi.org/10.1542/peds.2023-062871</a:t>
            </a:r>
            <a:endParaRPr lang="en-US"/>
          </a:p>
          <a:p>
            <a:r>
              <a:rPr lang="en-US" sz="1200">
                <a:solidFill>
                  <a:srgbClr val="212121"/>
                </a:solidFill>
                <a:latin typeface="Times New Roman"/>
                <a:cs typeface="Times New Roman"/>
              </a:rPr>
              <a:t>Mills-Huffnagle, S. L., Sullivan, R. E., Corr, T. E., &amp; Nyland, J. E. (2025). Call to action: Standardizing follow-up care for infants prenatally exposed to opioids. </a:t>
            </a:r>
            <a:r>
              <a:rPr lang="en-US" sz="1200" i="1">
                <a:solidFill>
                  <a:srgbClr val="212121"/>
                </a:solidFill>
                <a:latin typeface="Times New Roman"/>
                <a:cs typeface="Times New Roman"/>
              </a:rPr>
              <a:t>Hospital Pediatrics</a:t>
            </a:r>
            <a:r>
              <a:rPr lang="en-US" sz="1200">
                <a:solidFill>
                  <a:srgbClr val="212121"/>
                </a:solidFill>
                <a:latin typeface="Times New Roman"/>
                <a:cs typeface="Times New Roman"/>
              </a:rPr>
              <a:t>, </a:t>
            </a:r>
            <a:r>
              <a:rPr lang="en-US" sz="1200" i="1">
                <a:solidFill>
                  <a:srgbClr val="212121"/>
                </a:solidFill>
                <a:latin typeface="Times New Roman"/>
                <a:cs typeface="Times New Roman"/>
              </a:rPr>
              <a:t>15</a:t>
            </a:r>
            <a:r>
              <a:rPr lang="en-US" sz="1200">
                <a:solidFill>
                  <a:srgbClr val="212121"/>
                </a:solidFill>
                <a:latin typeface="Times New Roman"/>
                <a:cs typeface="Times New Roman"/>
              </a:rPr>
              <a:t>(3), e121–e125. </a:t>
            </a:r>
            <a:r>
              <a:rPr lang="en-US" sz="1200">
                <a:solidFill>
                  <a:srgbClr val="212121"/>
                </a:solidFill>
                <a:latin typeface="Times New Roman"/>
                <a:cs typeface="Times New Roman"/>
                <a:hlinkClick r:id="rId8"/>
              </a:rPr>
              <a:t>https://doi.org/10.1542/hpeds.2024-008094</a:t>
            </a:r>
            <a:endParaRPr lang="en-US"/>
          </a:p>
          <a:p>
            <a:r>
              <a:rPr lang="en-US" sz="1200">
                <a:solidFill>
                  <a:srgbClr val="212121"/>
                </a:solidFill>
                <a:latin typeface="Times New Roman"/>
                <a:cs typeface="Times New Roman"/>
              </a:rPr>
              <a:t>Oji-</a:t>
            </a:r>
            <a:r>
              <a:rPr lang="en-US" sz="1200" err="1">
                <a:solidFill>
                  <a:srgbClr val="212121"/>
                </a:solidFill>
                <a:latin typeface="Times New Roman"/>
                <a:cs typeface="Times New Roman"/>
              </a:rPr>
              <a:t>Mmuo</a:t>
            </a:r>
            <a:r>
              <a:rPr lang="en-US" sz="1200">
                <a:solidFill>
                  <a:srgbClr val="212121"/>
                </a:solidFill>
                <a:latin typeface="Times New Roman"/>
                <a:cs typeface="Times New Roman"/>
              </a:rPr>
              <a:t>, C. N., Corr, T. E., &amp; Doheny, K. K. (2017). Addictive disorders in women: The impact of maternal substance use on the fetus and newborn. </a:t>
            </a:r>
            <a:r>
              <a:rPr lang="en-US" sz="1200" i="1" err="1">
                <a:solidFill>
                  <a:srgbClr val="212121"/>
                </a:solidFill>
                <a:latin typeface="Times New Roman"/>
                <a:cs typeface="Times New Roman"/>
              </a:rPr>
              <a:t>NeoReviews</a:t>
            </a:r>
            <a:r>
              <a:rPr lang="en-US" sz="1200">
                <a:solidFill>
                  <a:srgbClr val="212121"/>
                </a:solidFill>
                <a:latin typeface="Times New Roman"/>
                <a:cs typeface="Times New Roman"/>
              </a:rPr>
              <a:t>, </a:t>
            </a:r>
            <a:r>
              <a:rPr lang="en-US" sz="1200" i="1">
                <a:solidFill>
                  <a:srgbClr val="212121"/>
                </a:solidFill>
                <a:latin typeface="Times New Roman"/>
                <a:cs typeface="Times New Roman"/>
              </a:rPr>
              <a:t>18</a:t>
            </a:r>
            <a:r>
              <a:rPr lang="en-US" sz="1200">
                <a:solidFill>
                  <a:srgbClr val="212121"/>
                </a:solidFill>
                <a:latin typeface="Times New Roman"/>
                <a:cs typeface="Times New Roman"/>
              </a:rPr>
              <a:t>(10), e576–e586. </a:t>
            </a:r>
            <a:r>
              <a:rPr lang="en-US" sz="1200">
                <a:solidFill>
                  <a:srgbClr val="212121"/>
                </a:solidFill>
                <a:latin typeface="Times New Roman"/>
                <a:cs typeface="Times New Roman"/>
                <a:hlinkClick r:id="rId9"/>
              </a:rPr>
              <a:t>https://doi.org/10.1542/neo.18-10-e576</a:t>
            </a:r>
            <a:endParaRPr lang="en-US"/>
          </a:p>
          <a:p>
            <a:endParaRPr lang="en-US" sz="1200">
              <a:solidFill>
                <a:srgbClr val="212121"/>
              </a:solidFill>
              <a:latin typeface="Times New Roman"/>
              <a:cs typeface="Times New Roman"/>
            </a:endParaRPr>
          </a:p>
        </p:txBody>
      </p:sp>
    </p:spTree>
    <p:extLst>
      <p:ext uri="{BB962C8B-B14F-4D97-AF65-F5344CB8AC3E}">
        <p14:creationId xmlns:p14="http://schemas.microsoft.com/office/powerpoint/2010/main" val="813979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13A7-C5C5-F66D-A7F2-03829CC2922F}"/>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B6A570F-22E4-292C-59A3-9C2E93473D75}"/>
              </a:ext>
            </a:extLst>
          </p:cNvPr>
          <p:cNvSpPr>
            <a:spLocks noGrp="1"/>
          </p:cNvSpPr>
          <p:nvPr>
            <p:ph idx="1"/>
          </p:nvPr>
        </p:nvSpPr>
        <p:spPr/>
        <p:txBody>
          <a:bodyPr vert="horz" lIns="91440" tIns="45720" rIns="91440" bIns="45720" rtlCol="0" anchor="t">
            <a:normAutofit lnSpcReduction="10000"/>
          </a:bodyPr>
          <a:lstStyle/>
          <a:p>
            <a:r>
              <a:rPr lang="en-US" sz="1200">
                <a:solidFill>
                  <a:srgbClr val="000000"/>
                </a:solidFill>
                <a:latin typeface="Times New Roman"/>
                <a:cs typeface="Times New Roman"/>
              </a:rPr>
              <a:t>Patrick, S. W., Barfield, W. D., &amp; Poindexter, B. B. (2020). Neonatal opioid withdrawal syndrome. </a:t>
            </a:r>
            <a:r>
              <a:rPr lang="en-US" sz="1200" i="1">
                <a:solidFill>
                  <a:srgbClr val="000000"/>
                </a:solidFill>
                <a:latin typeface="Times New Roman"/>
                <a:cs typeface="Times New Roman"/>
              </a:rPr>
              <a:t>Pediatrics</a:t>
            </a:r>
            <a:r>
              <a:rPr lang="en-US" sz="1200">
                <a:solidFill>
                  <a:srgbClr val="000000"/>
                </a:solidFill>
                <a:latin typeface="Times New Roman"/>
                <a:cs typeface="Times New Roman"/>
              </a:rPr>
              <a:t>, </a:t>
            </a:r>
            <a:r>
              <a:rPr lang="en-US" sz="1200" i="1">
                <a:solidFill>
                  <a:srgbClr val="000000"/>
                </a:solidFill>
                <a:latin typeface="Times New Roman"/>
                <a:cs typeface="Times New Roman"/>
              </a:rPr>
              <a:t>146</a:t>
            </a:r>
            <a:r>
              <a:rPr lang="en-US" sz="1200">
                <a:solidFill>
                  <a:srgbClr val="000000"/>
                </a:solidFill>
                <a:latin typeface="Times New Roman"/>
                <a:cs typeface="Times New Roman"/>
              </a:rPr>
              <a:t>(5). </a:t>
            </a:r>
            <a:r>
              <a:rPr lang="en-US" sz="1200">
                <a:solidFill>
                  <a:srgbClr val="000000"/>
                </a:solidFill>
                <a:latin typeface="Times New Roman"/>
                <a:cs typeface="Times New Roman"/>
                <a:hlinkClick r:id="rId2"/>
              </a:rPr>
              <a:t>https://doi.org/10.1542/peds.2020-029074</a:t>
            </a:r>
            <a:endParaRPr lang="en-US"/>
          </a:p>
          <a:p>
            <a:r>
              <a:rPr lang="en-US" sz="1200">
                <a:solidFill>
                  <a:srgbClr val="000000"/>
                </a:solidFill>
                <a:latin typeface="Times New Roman"/>
                <a:cs typeface="Times New Roman"/>
              </a:rPr>
              <a:t>Perez, F. A., Blythe, S., </a:t>
            </a:r>
            <a:r>
              <a:rPr lang="en-US" sz="1200" err="1">
                <a:solidFill>
                  <a:srgbClr val="000000"/>
                </a:solidFill>
                <a:latin typeface="Times New Roman"/>
                <a:cs typeface="Times New Roman"/>
              </a:rPr>
              <a:t>Wouldes</a:t>
            </a:r>
            <a:r>
              <a:rPr lang="en-US" sz="1200">
                <a:solidFill>
                  <a:srgbClr val="000000"/>
                </a:solidFill>
                <a:latin typeface="Times New Roman"/>
                <a:cs typeface="Times New Roman"/>
              </a:rPr>
              <a:t>, T., McNamara, K., Black, K. I., &amp; Oei, J. L. (2021). Prenatal methamphetamine—impact on the mother and child—a review. </a:t>
            </a:r>
            <a:r>
              <a:rPr lang="en-US" sz="1200" i="1">
                <a:solidFill>
                  <a:srgbClr val="000000"/>
                </a:solidFill>
                <a:latin typeface="Times New Roman"/>
                <a:cs typeface="Times New Roman"/>
              </a:rPr>
              <a:t>Addiction</a:t>
            </a:r>
            <a:r>
              <a:rPr lang="en-US" sz="1200">
                <a:solidFill>
                  <a:srgbClr val="000000"/>
                </a:solidFill>
                <a:latin typeface="Times New Roman"/>
                <a:cs typeface="Times New Roman"/>
              </a:rPr>
              <a:t>, </a:t>
            </a:r>
            <a:r>
              <a:rPr lang="en-US" sz="1200" i="1">
                <a:solidFill>
                  <a:srgbClr val="000000"/>
                </a:solidFill>
                <a:latin typeface="Times New Roman"/>
                <a:cs typeface="Times New Roman"/>
              </a:rPr>
              <a:t>117</a:t>
            </a:r>
            <a:r>
              <a:rPr lang="en-US" sz="1200">
                <a:solidFill>
                  <a:srgbClr val="000000"/>
                </a:solidFill>
                <a:latin typeface="Times New Roman"/>
                <a:cs typeface="Times New Roman"/>
              </a:rPr>
              <a:t>(1). </a:t>
            </a:r>
            <a:r>
              <a:rPr lang="en-US" sz="1200">
                <a:solidFill>
                  <a:srgbClr val="000000"/>
                </a:solidFill>
                <a:latin typeface="Times New Roman"/>
                <a:cs typeface="Times New Roman"/>
                <a:hlinkClick r:id="rId3"/>
              </a:rPr>
              <a:t>https://doi.org/10.1111/add.15509</a:t>
            </a:r>
            <a:endParaRPr lang="en-US"/>
          </a:p>
          <a:p>
            <a:r>
              <a:rPr lang="en-US" sz="1200">
                <a:solidFill>
                  <a:srgbClr val="000000"/>
                </a:solidFill>
                <a:latin typeface="Times New Roman"/>
                <a:cs typeface="Times New Roman"/>
              </a:rPr>
              <a:t>Rodriguez-Kovacs, J., Tien, S. H., &amp; Plunkett, B. A. (2018). Selective serotonin reuptake inhibitor use in pregnancy: Repercussions on the oblivious passenger. </a:t>
            </a:r>
            <a:r>
              <a:rPr lang="en-US" sz="1200" i="1" err="1">
                <a:solidFill>
                  <a:srgbClr val="000000"/>
                </a:solidFill>
                <a:latin typeface="Times New Roman"/>
                <a:cs typeface="Times New Roman"/>
              </a:rPr>
              <a:t>NeoReviews</a:t>
            </a:r>
            <a:r>
              <a:rPr lang="en-US" sz="1200">
                <a:solidFill>
                  <a:srgbClr val="000000"/>
                </a:solidFill>
                <a:latin typeface="Times New Roman"/>
                <a:cs typeface="Times New Roman"/>
              </a:rPr>
              <a:t>, </a:t>
            </a:r>
            <a:r>
              <a:rPr lang="en-US" sz="1200" i="1">
                <a:solidFill>
                  <a:srgbClr val="000000"/>
                </a:solidFill>
                <a:latin typeface="Times New Roman"/>
                <a:cs typeface="Times New Roman"/>
              </a:rPr>
              <a:t>19</a:t>
            </a:r>
            <a:r>
              <a:rPr lang="en-US" sz="1200">
                <a:solidFill>
                  <a:srgbClr val="000000"/>
                </a:solidFill>
                <a:latin typeface="Times New Roman"/>
                <a:cs typeface="Times New Roman"/>
              </a:rPr>
              <a:t>(3), e160–e169. </a:t>
            </a:r>
            <a:r>
              <a:rPr lang="en-US" sz="1200">
                <a:solidFill>
                  <a:srgbClr val="000000"/>
                </a:solidFill>
                <a:latin typeface="Times New Roman"/>
                <a:cs typeface="Times New Roman"/>
                <a:hlinkClick r:id="rId4"/>
              </a:rPr>
              <a:t>https://doi.org/10.1542/neo.19-3-e160</a:t>
            </a:r>
            <a:endParaRPr lang="en-US"/>
          </a:p>
          <a:p>
            <a:r>
              <a:rPr lang="en-US" sz="1200">
                <a:solidFill>
                  <a:srgbClr val="000000"/>
                </a:solidFill>
                <a:latin typeface="Times New Roman"/>
                <a:cs typeface="Times New Roman"/>
              </a:rPr>
              <a:t>West, K., M. Masoom Ali, Blanco, M., Natzke, B., &amp; Nguyen, L. (2023). Prenatal substance exposure and neonatal abstinence syndrome: State estimates from the 2016–2020 transformed </a:t>
            </a:r>
            <a:r>
              <a:rPr lang="en-US" sz="1200" err="1">
                <a:solidFill>
                  <a:srgbClr val="000000"/>
                </a:solidFill>
                <a:latin typeface="Times New Roman"/>
                <a:cs typeface="Times New Roman"/>
              </a:rPr>
              <a:t>medicaid</a:t>
            </a:r>
            <a:r>
              <a:rPr lang="en-US" sz="1200">
                <a:solidFill>
                  <a:srgbClr val="000000"/>
                </a:solidFill>
                <a:latin typeface="Times New Roman"/>
                <a:cs typeface="Times New Roman"/>
              </a:rPr>
              <a:t> statistical information system. </a:t>
            </a:r>
            <a:r>
              <a:rPr lang="en-US" sz="1200" i="1">
                <a:solidFill>
                  <a:srgbClr val="000000"/>
                </a:solidFill>
                <a:latin typeface="Times New Roman"/>
                <a:cs typeface="Times New Roman"/>
              </a:rPr>
              <a:t>Maternal and Child Health Journal</a:t>
            </a:r>
            <a:r>
              <a:rPr lang="en-US" sz="1200">
                <a:solidFill>
                  <a:srgbClr val="000000"/>
                </a:solidFill>
                <a:latin typeface="Times New Roman"/>
                <a:cs typeface="Times New Roman"/>
              </a:rPr>
              <a:t>, </a:t>
            </a:r>
            <a:r>
              <a:rPr lang="en-US" sz="1200" i="1">
                <a:solidFill>
                  <a:srgbClr val="000000"/>
                </a:solidFill>
                <a:latin typeface="Times New Roman"/>
                <a:cs typeface="Times New Roman"/>
              </a:rPr>
              <a:t>27</a:t>
            </a:r>
            <a:r>
              <a:rPr lang="en-US" sz="1200">
                <a:solidFill>
                  <a:srgbClr val="000000"/>
                </a:solidFill>
                <a:latin typeface="Times New Roman"/>
                <a:cs typeface="Times New Roman"/>
              </a:rPr>
              <a:t>(27). </a:t>
            </a:r>
            <a:r>
              <a:rPr lang="en-US" sz="1200">
                <a:solidFill>
                  <a:srgbClr val="000000"/>
                </a:solidFill>
                <a:latin typeface="Times New Roman"/>
                <a:cs typeface="Times New Roman"/>
                <a:hlinkClick r:id="rId5"/>
              </a:rPr>
              <a:t>https://doi.org/10.1007/s10995-023-03670-z</a:t>
            </a:r>
            <a:endParaRPr lang="en-US"/>
          </a:p>
          <a:p>
            <a:r>
              <a:rPr lang="en-US" sz="1200" err="1">
                <a:solidFill>
                  <a:srgbClr val="000000"/>
                </a:solidFill>
                <a:latin typeface="Times New Roman"/>
                <a:cs typeface="Times New Roman"/>
              </a:rPr>
              <a:t>Wouldes</a:t>
            </a:r>
            <a:r>
              <a:rPr lang="en-US" sz="1200">
                <a:solidFill>
                  <a:srgbClr val="000000"/>
                </a:solidFill>
                <a:latin typeface="Times New Roman"/>
                <a:cs typeface="Times New Roman"/>
              </a:rPr>
              <a:t>, T. A., &amp; Lester, B. M. (2023). Opioid, methamphetamine, and polysubstance use: Perinatal outcomes for the mother and infant. </a:t>
            </a:r>
            <a:r>
              <a:rPr lang="en-US" sz="1200" i="1">
                <a:solidFill>
                  <a:srgbClr val="000000"/>
                </a:solidFill>
                <a:latin typeface="Times New Roman"/>
                <a:cs typeface="Times New Roman"/>
              </a:rPr>
              <a:t>Frontiers in Pediatrics</a:t>
            </a:r>
            <a:r>
              <a:rPr lang="en-US" sz="1200">
                <a:solidFill>
                  <a:srgbClr val="000000"/>
                </a:solidFill>
                <a:latin typeface="Times New Roman"/>
                <a:cs typeface="Times New Roman"/>
              </a:rPr>
              <a:t>, </a:t>
            </a:r>
            <a:r>
              <a:rPr lang="en-US" sz="1200" i="1">
                <a:solidFill>
                  <a:srgbClr val="000000"/>
                </a:solidFill>
                <a:latin typeface="Times New Roman"/>
                <a:cs typeface="Times New Roman"/>
              </a:rPr>
              <a:t>11</a:t>
            </a:r>
            <a:r>
              <a:rPr lang="en-US" sz="1200">
                <a:solidFill>
                  <a:srgbClr val="000000"/>
                </a:solidFill>
                <a:latin typeface="Times New Roman"/>
                <a:cs typeface="Times New Roman"/>
              </a:rPr>
              <a:t>(17). </a:t>
            </a:r>
            <a:r>
              <a:rPr lang="en-US" sz="1200">
                <a:solidFill>
                  <a:srgbClr val="000000"/>
                </a:solidFill>
                <a:latin typeface="Times New Roman"/>
                <a:cs typeface="Times New Roman"/>
                <a:hlinkClick r:id="rId6"/>
              </a:rPr>
              <a:t>https://doi.org/10.3389/fped.2023.1305508</a:t>
            </a:r>
            <a:endParaRPr lang="en-US"/>
          </a:p>
          <a:p>
            <a:r>
              <a:rPr lang="en-US" sz="1200">
                <a:solidFill>
                  <a:srgbClr val="000000"/>
                </a:solidFill>
                <a:latin typeface="Times New Roman"/>
                <a:cs typeface="Times New Roman"/>
              </a:rPr>
              <a:t>Zahn, C. (2025). The care and management of neonates experiencing neonatal abstinence syndrome and the role of the advanced practice registered nurse. </a:t>
            </a:r>
            <a:r>
              <a:rPr lang="en-US" sz="1200" i="1">
                <a:solidFill>
                  <a:srgbClr val="000000"/>
                </a:solidFill>
                <a:latin typeface="Times New Roman"/>
                <a:cs typeface="Times New Roman"/>
              </a:rPr>
              <a:t>Neonatal Network</a:t>
            </a:r>
            <a:r>
              <a:rPr lang="en-US" sz="1200">
                <a:solidFill>
                  <a:srgbClr val="000000"/>
                </a:solidFill>
                <a:latin typeface="Times New Roman"/>
                <a:cs typeface="Times New Roman"/>
              </a:rPr>
              <a:t>, </a:t>
            </a:r>
            <a:r>
              <a:rPr lang="en-US" sz="1200" i="1">
                <a:solidFill>
                  <a:srgbClr val="000000"/>
                </a:solidFill>
                <a:latin typeface="Times New Roman"/>
                <a:cs typeface="Times New Roman"/>
              </a:rPr>
              <a:t>44</a:t>
            </a:r>
            <a:r>
              <a:rPr lang="en-US" sz="1200">
                <a:solidFill>
                  <a:srgbClr val="000000"/>
                </a:solidFill>
                <a:latin typeface="Times New Roman"/>
                <a:cs typeface="Times New Roman"/>
              </a:rPr>
              <a:t>(1), 54–60. </a:t>
            </a:r>
            <a:r>
              <a:rPr lang="en-US" sz="1200">
                <a:solidFill>
                  <a:srgbClr val="000000"/>
                </a:solidFill>
                <a:latin typeface="Times New Roman"/>
                <a:cs typeface="Times New Roman"/>
                <a:hlinkClick r:id="rId7"/>
              </a:rPr>
              <a:t>https://doi.org/10.1891/nn-2024-0023</a:t>
            </a:r>
            <a:endParaRPr lang="en-US"/>
          </a:p>
          <a:p>
            <a:r>
              <a:rPr lang="en-US" sz="1200">
                <a:solidFill>
                  <a:srgbClr val="000000"/>
                </a:solidFill>
                <a:latin typeface="Times New Roman"/>
                <a:cs typeface="Times New Roman"/>
              </a:rPr>
              <a:t>Zhang, Y., Gong, F., Liu, P., He, Y., &amp; Wang, H. (2021). Effects of prenatal methamphetamine exposure on birth outcomes, brain structure, and neurodevelopmental outcomes. </a:t>
            </a:r>
            <a:r>
              <a:rPr lang="en-US" sz="1200" i="1">
                <a:solidFill>
                  <a:srgbClr val="000000"/>
                </a:solidFill>
                <a:latin typeface="Times New Roman"/>
                <a:cs typeface="Times New Roman"/>
              </a:rPr>
              <a:t>Developmental Neuroscience</a:t>
            </a:r>
            <a:r>
              <a:rPr lang="en-US" sz="1200">
                <a:solidFill>
                  <a:srgbClr val="000000"/>
                </a:solidFill>
                <a:latin typeface="Times New Roman"/>
                <a:cs typeface="Times New Roman"/>
              </a:rPr>
              <a:t>, </a:t>
            </a:r>
            <a:r>
              <a:rPr lang="en-US" sz="1200" i="1">
                <a:solidFill>
                  <a:srgbClr val="000000"/>
                </a:solidFill>
                <a:latin typeface="Times New Roman"/>
                <a:cs typeface="Times New Roman"/>
              </a:rPr>
              <a:t>43</a:t>
            </a:r>
            <a:r>
              <a:rPr lang="en-US" sz="1200">
                <a:solidFill>
                  <a:srgbClr val="000000"/>
                </a:solidFill>
                <a:latin typeface="Times New Roman"/>
                <a:cs typeface="Times New Roman"/>
              </a:rPr>
              <a:t>(5), 271–280. </a:t>
            </a:r>
            <a:r>
              <a:rPr lang="en-US" sz="1200">
                <a:solidFill>
                  <a:srgbClr val="000000"/>
                </a:solidFill>
                <a:latin typeface="Times New Roman"/>
                <a:cs typeface="Times New Roman"/>
                <a:hlinkClick r:id="rId8"/>
              </a:rPr>
              <a:t>https://doi.org/10.1159/000517753</a:t>
            </a:r>
            <a:endParaRPr lang="en-US"/>
          </a:p>
          <a:p>
            <a:endParaRPr lang="en-US"/>
          </a:p>
        </p:txBody>
      </p:sp>
    </p:spTree>
    <p:extLst>
      <p:ext uri="{BB962C8B-B14F-4D97-AF65-F5344CB8AC3E}">
        <p14:creationId xmlns:p14="http://schemas.microsoft.com/office/powerpoint/2010/main" val="274591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8CF2-6062-10CF-02C1-878CFB0CA876}"/>
              </a:ext>
            </a:extLst>
          </p:cNvPr>
          <p:cNvSpPr>
            <a:spLocks noGrp="1"/>
          </p:cNvSpPr>
          <p:nvPr>
            <p:ph type="title"/>
          </p:nvPr>
        </p:nvSpPr>
        <p:spPr>
          <a:xfrm>
            <a:off x="871403" y="451152"/>
            <a:ext cx="4345858" cy="1658198"/>
          </a:xfrm>
        </p:spPr>
        <p:txBody>
          <a:bodyPr>
            <a:normAutofit/>
          </a:bodyPr>
          <a:lstStyle/>
          <a:p>
            <a:r>
              <a:rPr lang="en-US" sz="4800" dirty="0">
                <a:solidFill>
                  <a:schemeClr val="bg1"/>
                </a:solidFill>
              </a:rPr>
              <a:t>Definitions</a:t>
            </a:r>
          </a:p>
        </p:txBody>
      </p:sp>
      <p:graphicFrame>
        <p:nvGraphicFramePr>
          <p:cNvPr id="6" name="Content Placeholder 2">
            <a:extLst>
              <a:ext uri="{FF2B5EF4-FFF2-40B4-BE49-F238E27FC236}">
                <a16:creationId xmlns:a16="http://schemas.microsoft.com/office/drawing/2014/main" id="{372639B1-489D-D1CE-235E-1A1C6E59C5A0}"/>
              </a:ext>
            </a:extLst>
          </p:cNvPr>
          <p:cNvGraphicFramePr>
            <a:graphicFrameLocks noGrp="1"/>
          </p:cNvGraphicFramePr>
          <p:nvPr>
            <p:ph idx="1"/>
            <p:extLst>
              <p:ext uri="{D42A27DB-BD31-4B8C-83A1-F6EECF244321}">
                <p14:modId xmlns:p14="http://schemas.microsoft.com/office/powerpoint/2010/main" val="2872537896"/>
              </p:ext>
            </p:extLst>
          </p:nvPr>
        </p:nvGraphicFramePr>
        <p:xfrm>
          <a:off x="6241690" y="1709300"/>
          <a:ext cx="5458619" cy="508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mage result for neonatal abstinence syndrome">
            <a:extLst>
              <a:ext uri="{FF2B5EF4-FFF2-40B4-BE49-F238E27FC236}">
                <a16:creationId xmlns:a16="http://schemas.microsoft.com/office/drawing/2014/main" id="{5B4AF179-E60D-EA58-B566-2A6FEEBC3BC3}"/>
              </a:ext>
            </a:extLst>
          </p:cNvPr>
          <p:cNvPicPr>
            <a:picLocks noChangeAspect="1"/>
          </p:cNvPicPr>
          <p:nvPr/>
        </p:nvPicPr>
        <p:blipFill>
          <a:blip r:embed="rId7"/>
          <a:stretch>
            <a:fillRect/>
          </a:stretch>
        </p:blipFill>
        <p:spPr>
          <a:xfrm>
            <a:off x="534335" y="2481474"/>
            <a:ext cx="5451627" cy="3316724"/>
          </a:xfrm>
          <a:prstGeom prst="rect">
            <a:avLst/>
          </a:prstGeom>
        </p:spPr>
      </p:pic>
    </p:spTree>
    <p:extLst>
      <p:ext uri="{BB962C8B-B14F-4D97-AF65-F5344CB8AC3E}">
        <p14:creationId xmlns:p14="http://schemas.microsoft.com/office/powerpoint/2010/main" val="36533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9CB9-D6D5-6EC3-FBA6-8AE2C40ECC69}"/>
              </a:ext>
            </a:extLst>
          </p:cNvPr>
          <p:cNvSpPr>
            <a:spLocks noGrp="1"/>
          </p:cNvSpPr>
          <p:nvPr>
            <p:ph type="title"/>
          </p:nvPr>
        </p:nvSpPr>
        <p:spPr/>
        <p:txBody>
          <a:bodyPr/>
          <a:lstStyle/>
          <a:p>
            <a:r>
              <a:rPr lang="en-US">
                <a:ea typeface="Calibri Light"/>
                <a:cs typeface="Calibri Light"/>
              </a:rPr>
              <a:t>Background</a:t>
            </a:r>
            <a:endParaRPr lang="en-US"/>
          </a:p>
        </p:txBody>
      </p:sp>
      <p:sp>
        <p:nvSpPr>
          <p:cNvPr id="3" name="Content Placeholder 2">
            <a:extLst>
              <a:ext uri="{FF2B5EF4-FFF2-40B4-BE49-F238E27FC236}">
                <a16:creationId xmlns:a16="http://schemas.microsoft.com/office/drawing/2014/main" id="{14ED005C-3FE1-B888-9976-7F0232CFE4FA}"/>
              </a:ext>
            </a:extLst>
          </p:cNvPr>
          <p:cNvSpPr>
            <a:spLocks noGrp="1"/>
          </p:cNvSpPr>
          <p:nvPr>
            <p:ph idx="1"/>
          </p:nvPr>
        </p:nvSpPr>
        <p:spPr>
          <a:xfrm>
            <a:off x="1154954" y="2603500"/>
            <a:ext cx="10325787" cy="3760217"/>
          </a:xfrm>
        </p:spPr>
        <p:txBody>
          <a:bodyPr vert="horz" lIns="91440" tIns="45720" rIns="91440" bIns="45720" rtlCol="0" anchor="t">
            <a:normAutofit/>
          </a:bodyPr>
          <a:lstStyle/>
          <a:p>
            <a:r>
              <a:rPr lang="en-US" dirty="0">
                <a:ea typeface="Calibri Light"/>
                <a:cs typeface="Calibri Light"/>
              </a:rPr>
              <a:t>Although estimated rates of NAS have declined nationally, rates of prenatal substance exposure have increased </a:t>
            </a:r>
            <a:endParaRPr lang="en-US">
              <a:solidFill>
                <a:srgbClr val="000000"/>
              </a:solidFill>
              <a:ea typeface="Calibri Light"/>
              <a:cs typeface="Calibri Light"/>
            </a:endParaRPr>
          </a:p>
          <a:p>
            <a:pPr lvl="1">
              <a:buFont typeface="Courier New,monospace" charset="2"/>
              <a:buChar char="o"/>
            </a:pPr>
            <a:r>
              <a:rPr lang="en-US" sz="1800" dirty="0">
                <a:ea typeface="Calibri Light"/>
                <a:cs typeface="Calibri Light"/>
              </a:rPr>
              <a:t>There is considerable state-level variation incidence of NAS </a:t>
            </a:r>
            <a:endParaRPr lang="en-US" sz="1800">
              <a:solidFill>
                <a:srgbClr val="000000"/>
              </a:solidFill>
              <a:ea typeface="Calibri Light"/>
              <a:cs typeface="Calibri Light"/>
            </a:endParaRPr>
          </a:p>
          <a:p>
            <a:pPr lvl="1">
              <a:buFont typeface="Courier New,monospace" charset="2"/>
              <a:buChar char="o"/>
            </a:pPr>
            <a:r>
              <a:rPr lang="en-US" sz="1800" dirty="0">
                <a:ea typeface="Calibri Light"/>
                <a:cs typeface="Calibri Light"/>
              </a:rPr>
              <a:t>Literature estimating national NAS rates since 2018 is lacking</a:t>
            </a:r>
            <a:endParaRPr lang="en-US" sz="1800">
              <a:solidFill>
                <a:srgbClr val="000000"/>
              </a:solidFill>
              <a:ea typeface="Calibri Light"/>
              <a:cs typeface="Calibri Light"/>
            </a:endParaRPr>
          </a:p>
          <a:p>
            <a:r>
              <a:rPr lang="en-US" dirty="0">
                <a:ea typeface="Calibri Light"/>
                <a:cs typeface="Calibri Light"/>
              </a:rPr>
              <a:t>Opioid and non-opioid drug use trends have shifted with the substance abuse crisis post COVID-19</a:t>
            </a:r>
            <a:endParaRPr lang="en-US">
              <a:solidFill>
                <a:srgbClr val="000000"/>
              </a:solidFill>
              <a:ea typeface="Calibri Light"/>
              <a:cs typeface="Calibri Light"/>
            </a:endParaRPr>
          </a:p>
          <a:p>
            <a:pPr marL="747395" lvl="2">
              <a:buFont typeface="Wingdings" pitchFamily="34" charset="0"/>
              <a:buChar char="§"/>
            </a:pPr>
            <a:r>
              <a:rPr lang="en-US" sz="1800" dirty="0">
                <a:ea typeface="Calibri Light"/>
                <a:cs typeface="Calibri Light"/>
              </a:rPr>
              <a:t>Shift towards methamphetamines and other psychostimulants </a:t>
            </a:r>
            <a:endParaRPr lang="en-US" sz="1800" dirty="0">
              <a:solidFill>
                <a:srgbClr val="404040"/>
              </a:solidFill>
              <a:ea typeface="Calibri Light"/>
              <a:cs typeface="Calibri Light"/>
            </a:endParaRPr>
          </a:p>
          <a:p>
            <a:pPr marL="747395" lvl="2">
              <a:buFont typeface="Wingdings" pitchFamily="34" charset="0"/>
              <a:buChar char="§"/>
            </a:pPr>
            <a:r>
              <a:rPr lang="en-US" sz="1800" dirty="0">
                <a:ea typeface="Calibri Light"/>
                <a:cs typeface="Calibri Light"/>
              </a:rPr>
              <a:t>Increases in binge drinking and cannabis use in pregnant woman (West et al. 2023)</a:t>
            </a:r>
          </a:p>
          <a:p>
            <a:endParaRPr lang="en-US">
              <a:ea typeface="Calibri Light"/>
              <a:cs typeface="Calibri Light"/>
            </a:endParaRPr>
          </a:p>
        </p:txBody>
      </p:sp>
    </p:spTree>
    <p:extLst>
      <p:ext uri="{BB962C8B-B14F-4D97-AF65-F5344CB8AC3E}">
        <p14:creationId xmlns:p14="http://schemas.microsoft.com/office/powerpoint/2010/main" val="5667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4" name="Freeform: Shape 2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5"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70D1F7A-4B44-BC15-FD22-5E0318FDE7B1}"/>
              </a:ext>
            </a:extLst>
          </p:cNvPr>
          <p:cNvSpPr>
            <a:spLocks noGrp="1"/>
          </p:cNvSpPr>
          <p:nvPr>
            <p:ph type="title"/>
          </p:nvPr>
        </p:nvSpPr>
        <p:spPr>
          <a:xfrm>
            <a:off x="478677" y="248265"/>
            <a:ext cx="5132438" cy="1622322"/>
          </a:xfrm>
        </p:spPr>
        <p:txBody>
          <a:bodyPr>
            <a:normAutofit/>
          </a:bodyPr>
          <a:lstStyle/>
          <a:p>
            <a:r>
              <a:rPr lang="en-US">
                <a:solidFill>
                  <a:srgbClr val="EBEBEB"/>
                </a:solidFill>
                <a:ea typeface="Calibri Light"/>
                <a:cs typeface="Calibri Light"/>
              </a:rPr>
              <a:t>NAS and Substance Exposure Trends</a:t>
            </a:r>
            <a:endParaRPr lang="en-US">
              <a:solidFill>
                <a:srgbClr val="EBEBEB"/>
              </a:solidFill>
            </a:endParaRPr>
          </a:p>
        </p:txBody>
      </p:sp>
      <p:sp>
        <p:nvSpPr>
          <p:cNvPr id="26" name="Rectangle 25">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90A4F4E-498F-1EB0-0A58-B1D10E45C579}"/>
              </a:ext>
            </a:extLst>
          </p:cNvPr>
          <p:cNvSpPr>
            <a:spLocks noGrp="1"/>
          </p:cNvSpPr>
          <p:nvPr>
            <p:ph idx="1"/>
          </p:nvPr>
        </p:nvSpPr>
        <p:spPr>
          <a:xfrm>
            <a:off x="639098" y="2010362"/>
            <a:ext cx="5132439" cy="4293006"/>
          </a:xfrm>
        </p:spPr>
        <p:txBody>
          <a:bodyPr vert="horz" lIns="91440" tIns="45720" rIns="91440" bIns="45720" rtlCol="0" anchor="ctr">
            <a:normAutofit/>
          </a:bodyPr>
          <a:lstStyle/>
          <a:p>
            <a:pPr>
              <a:lnSpc>
                <a:spcPct val="90000"/>
              </a:lnSpc>
              <a:buChar char="•"/>
            </a:pPr>
            <a:r>
              <a:rPr lang="en-US" dirty="0">
                <a:solidFill>
                  <a:srgbClr val="FFFFFF"/>
                </a:solidFill>
                <a:ea typeface="Calibri Light"/>
                <a:cs typeface="Calibri Light"/>
              </a:rPr>
              <a:t>West et al. (2023) estimated prenatal substance exposure birth rates and rates of NAS among Medicaid covered births between 2016-2020</a:t>
            </a:r>
          </a:p>
          <a:p>
            <a:pPr>
              <a:lnSpc>
                <a:spcPct val="90000"/>
              </a:lnSpc>
              <a:buChar char="•"/>
            </a:pPr>
            <a:r>
              <a:rPr lang="en-US" dirty="0">
                <a:solidFill>
                  <a:srgbClr val="FFFFFF"/>
                </a:solidFill>
                <a:ea typeface="Calibri Light"/>
                <a:cs typeface="Calibri Light"/>
              </a:rPr>
              <a:t>Medicaid covers more than 80% of all NAS births </a:t>
            </a:r>
          </a:p>
          <a:p>
            <a:pPr>
              <a:lnSpc>
                <a:spcPct val="90000"/>
              </a:lnSpc>
              <a:buChar char="•"/>
            </a:pPr>
            <a:r>
              <a:rPr lang="en-US" dirty="0">
                <a:solidFill>
                  <a:srgbClr val="FFFFFF"/>
                </a:solidFill>
                <a:ea typeface="Calibri Light"/>
                <a:cs typeface="Calibri Light"/>
              </a:rPr>
              <a:t>Rates of NAS recorded Medicaid claims declined nationally</a:t>
            </a:r>
          </a:p>
          <a:p>
            <a:pPr lvl="1">
              <a:lnSpc>
                <a:spcPct val="90000"/>
              </a:lnSpc>
              <a:buFont typeface="Courier New,monospace" charset="2"/>
              <a:buChar char="o"/>
            </a:pPr>
            <a:r>
              <a:rPr lang="en-US" sz="1800" dirty="0">
                <a:solidFill>
                  <a:srgbClr val="FFFFFF"/>
                </a:solidFill>
                <a:ea typeface="Calibri Light"/>
                <a:cs typeface="Calibri Light"/>
              </a:rPr>
              <a:t>28</a:t>
            </a:r>
            <a:r>
              <a:rPr lang="en-US" sz="1800" i="0" dirty="0">
                <a:solidFill>
                  <a:srgbClr val="FFFFFF"/>
                </a:solidFill>
                <a:ea typeface="Calibri Light"/>
                <a:cs typeface="Calibri Light"/>
              </a:rPr>
              <a:t> states had declining NAS </a:t>
            </a:r>
            <a:r>
              <a:rPr lang="en-US" sz="1800" dirty="0">
                <a:solidFill>
                  <a:srgbClr val="FFFFFF"/>
                </a:solidFill>
                <a:ea typeface="Calibri Light"/>
                <a:cs typeface="Calibri Light"/>
              </a:rPr>
              <a:t>rates</a:t>
            </a:r>
          </a:p>
          <a:p>
            <a:pPr>
              <a:lnSpc>
                <a:spcPct val="90000"/>
              </a:lnSpc>
              <a:buFont typeface="Wingdings 3" charset="2"/>
              <a:buChar char="•"/>
            </a:pPr>
            <a:r>
              <a:rPr lang="en-US" dirty="0">
                <a:solidFill>
                  <a:srgbClr val="FFFFFF"/>
                </a:solidFill>
                <a:ea typeface="Calibri Light"/>
                <a:cs typeface="Calibri Light"/>
              </a:rPr>
              <a:t>However, rates of prenatal substance exposure increased</a:t>
            </a:r>
          </a:p>
          <a:p>
            <a:pPr lvl="1">
              <a:lnSpc>
                <a:spcPct val="90000"/>
              </a:lnSpc>
              <a:buFont typeface="Courier New,monospace" charset="2"/>
              <a:buChar char="o"/>
            </a:pPr>
            <a:r>
              <a:rPr lang="en-US" sz="1800" i="0" dirty="0">
                <a:solidFill>
                  <a:srgbClr val="FFFFFF"/>
                </a:solidFill>
                <a:ea typeface="Calibri Light"/>
                <a:cs typeface="Calibri Light"/>
              </a:rPr>
              <a:t>38 states </a:t>
            </a:r>
            <a:r>
              <a:rPr lang="en-US" sz="1800" dirty="0">
                <a:solidFill>
                  <a:srgbClr val="FFFFFF"/>
                </a:solidFill>
                <a:ea typeface="Calibri Light"/>
                <a:cs typeface="Calibri Light"/>
              </a:rPr>
              <a:t>increased</a:t>
            </a:r>
          </a:p>
          <a:p>
            <a:pPr lvl="1">
              <a:lnSpc>
                <a:spcPct val="90000"/>
              </a:lnSpc>
              <a:buFont typeface="Courier New,monospace" charset="2"/>
              <a:buChar char="o"/>
            </a:pPr>
            <a:r>
              <a:rPr lang="en-US" sz="1800" dirty="0">
                <a:solidFill>
                  <a:srgbClr val="FFFFFF"/>
                </a:solidFill>
                <a:ea typeface="Calibri Light"/>
                <a:cs typeface="Calibri Light"/>
              </a:rPr>
              <a:t>10 states declined</a:t>
            </a:r>
            <a:endParaRPr lang="en-US" sz="1800" i="0" dirty="0">
              <a:solidFill>
                <a:srgbClr val="FFFFFF"/>
              </a:solidFill>
              <a:ea typeface="Calibri Light"/>
              <a:cs typeface="Calibri Light"/>
            </a:endParaRPr>
          </a:p>
          <a:p>
            <a:pPr marL="347345" lvl="1" indent="-457200">
              <a:lnSpc>
                <a:spcPct val="90000"/>
              </a:lnSpc>
              <a:buFont typeface="Courier New,monospace" pitchFamily="34" charset="0"/>
              <a:buChar char="o"/>
            </a:pPr>
            <a:endParaRPr lang="en-US" sz="1500">
              <a:solidFill>
                <a:srgbClr val="FFFFFF"/>
              </a:solidFill>
              <a:ea typeface="Calibri Light"/>
              <a:cs typeface="Calibri Light"/>
            </a:endParaRPr>
          </a:p>
          <a:p>
            <a:pPr>
              <a:lnSpc>
                <a:spcPct val="90000"/>
              </a:lnSpc>
              <a:buFont typeface="Wingdings 3" charset="2"/>
              <a:buChar char="•"/>
            </a:pPr>
            <a:endParaRPr lang="en-US" sz="1500">
              <a:solidFill>
                <a:srgbClr val="FFFFFF"/>
              </a:solidFill>
              <a:ea typeface="Calibri Light"/>
              <a:cs typeface="Calibri Light"/>
            </a:endParaRPr>
          </a:p>
        </p:txBody>
      </p:sp>
      <p:pic>
        <p:nvPicPr>
          <p:cNvPr id="5" name="Picture 4" descr="A graph of a number of exposures&#10;&#10;AI-generated content may be incorrect.">
            <a:extLst>
              <a:ext uri="{FF2B5EF4-FFF2-40B4-BE49-F238E27FC236}">
                <a16:creationId xmlns:a16="http://schemas.microsoft.com/office/drawing/2014/main" id="{7F2E74A8-BA28-2127-3909-337226088D2E}"/>
              </a:ext>
            </a:extLst>
          </p:cNvPr>
          <p:cNvPicPr>
            <a:picLocks noChangeAspect="1"/>
          </p:cNvPicPr>
          <p:nvPr/>
        </p:nvPicPr>
        <p:blipFill>
          <a:blip r:embed="rId3"/>
          <a:stretch>
            <a:fillRect/>
          </a:stretch>
        </p:blipFill>
        <p:spPr>
          <a:xfrm>
            <a:off x="6704810" y="569340"/>
            <a:ext cx="4828707" cy="5456165"/>
          </a:xfrm>
          <a:prstGeom prst="rect">
            <a:avLst/>
          </a:prstGeom>
        </p:spPr>
      </p:pic>
    </p:spTree>
    <p:extLst>
      <p:ext uri="{BB962C8B-B14F-4D97-AF65-F5344CB8AC3E}">
        <p14:creationId xmlns:p14="http://schemas.microsoft.com/office/powerpoint/2010/main" val="11266762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map of the united states&#10;&#10;AI-generated content may be incorrect.">
            <a:extLst>
              <a:ext uri="{FF2B5EF4-FFF2-40B4-BE49-F238E27FC236}">
                <a16:creationId xmlns:a16="http://schemas.microsoft.com/office/drawing/2014/main" id="{88216645-476E-AE86-61F7-CE81F1C15EB3}"/>
              </a:ext>
            </a:extLst>
          </p:cNvPr>
          <p:cNvPicPr>
            <a:picLocks noChangeAspect="1"/>
          </p:cNvPicPr>
          <p:nvPr/>
        </p:nvPicPr>
        <p:blipFill>
          <a:blip r:embed="rId2"/>
          <a:stretch>
            <a:fillRect/>
          </a:stretch>
        </p:blipFill>
        <p:spPr>
          <a:xfrm>
            <a:off x="2529182" y="1284394"/>
            <a:ext cx="7228804" cy="4283066"/>
          </a:xfrm>
          <a:prstGeom prst="rect">
            <a:avLst/>
          </a:prstGeom>
        </p:spPr>
      </p:pic>
      <p:sp>
        <p:nvSpPr>
          <p:cNvPr id="5" name="TextBox 4">
            <a:extLst>
              <a:ext uri="{FF2B5EF4-FFF2-40B4-BE49-F238E27FC236}">
                <a16:creationId xmlns:a16="http://schemas.microsoft.com/office/drawing/2014/main" id="{0334E56A-536D-579A-C881-08B9E3BD5EF2}"/>
              </a:ext>
            </a:extLst>
          </p:cNvPr>
          <p:cNvSpPr txBox="1"/>
          <p:nvPr/>
        </p:nvSpPr>
        <p:spPr>
          <a:xfrm>
            <a:off x="9154026" y="5674894"/>
            <a:ext cx="24865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West et al. (2023)</a:t>
            </a:r>
          </a:p>
        </p:txBody>
      </p:sp>
    </p:spTree>
    <p:extLst>
      <p:ext uri="{BB962C8B-B14F-4D97-AF65-F5344CB8AC3E}">
        <p14:creationId xmlns:p14="http://schemas.microsoft.com/office/powerpoint/2010/main" val="2275590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4e5d35f-4e6a-4642-aaeb-20ab6a7b6fba}" enabled="1" method="Standard" siteId="{ab214bcd-9b97-41bb-aa9d-46cf10d822fd}"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54</Slides>
  <Notes>1</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Ion Boardroom</vt:lpstr>
      <vt:lpstr>Prenatal Substance Exposure: Current Strategies and Future Directions for Substance Exposed Infants</vt:lpstr>
      <vt:lpstr>Disclosures</vt:lpstr>
      <vt:lpstr>Objectives</vt:lpstr>
      <vt:lpstr>PowerPoint Presentation</vt:lpstr>
      <vt:lpstr>Defining the Problem</vt:lpstr>
      <vt:lpstr>Definitions</vt:lpstr>
      <vt:lpstr>Background</vt:lpstr>
      <vt:lpstr>NAS and Substance Exposure Trends</vt:lpstr>
      <vt:lpstr>PowerPoint Presentation</vt:lpstr>
      <vt:lpstr>PowerPoint Presentation</vt:lpstr>
      <vt:lpstr>PowerPoint Presentation</vt:lpstr>
      <vt:lpstr>Background</vt:lpstr>
      <vt:lpstr>Licit Substances</vt:lpstr>
      <vt:lpstr>Licit Substances</vt:lpstr>
      <vt:lpstr>Selective Serotonin Reuptake Inhibitors</vt:lpstr>
      <vt:lpstr>Selective Serotonin Reuptake Inhibitors</vt:lpstr>
      <vt:lpstr>Illicit Substances</vt:lpstr>
      <vt:lpstr>Methamphetamine</vt:lpstr>
      <vt:lpstr>Methamphetamine</vt:lpstr>
      <vt:lpstr>Methamphetamine</vt:lpstr>
      <vt:lpstr>Methamphetamine</vt:lpstr>
      <vt:lpstr>Opioids: Heroin, prescription opioids, methadone and buprenorphine</vt:lpstr>
      <vt:lpstr>Methadone</vt:lpstr>
      <vt:lpstr>Polysubstance Use</vt:lpstr>
      <vt:lpstr>NAS and NOWS</vt:lpstr>
      <vt:lpstr>Guidelines and Policy Recommendations</vt:lpstr>
      <vt:lpstr>Evaluation and Diagnosis</vt:lpstr>
      <vt:lpstr>Toxicology Testing</vt:lpstr>
      <vt:lpstr>Iowa Toxicology Testing and Mandatory Reporting</vt:lpstr>
      <vt:lpstr>Iowa Toxicology Testing and Mandatory Reporting</vt:lpstr>
      <vt:lpstr>Clinical Presentation of NAS</vt:lpstr>
      <vt:lpstr>Clinical Presentation of NOWS</vt:lpstr>
      <vt:lpstr>Diagnosis of NOWS</vt:lpstr>
      <vt:lpstr>NOWS Clinical Presentation</vt:lpstr>
      <vt:lpstr>Assessment Tools</vt:lpstr>
      <vt:lpstr>Finnegan Neonatal Abstinence Scoring Tool</vt:lpstr>
      <vt:lpstr>Eat, Sleep and Console</vt:lpstr>
      <vt:lpstr>Nonpharmacologic Interventions</vt:lpstr>
      <vt:lpstr>Nonpharmacologic Interventions</vt:lpstr>
      <vt:lpstr>Breastfeeding</vt:lpstr>
      <vt:lpstr>Nonpharmacologic Interventions</vt:lpstr>
      <vt:lpstr>Pharmacologic Interventions</vt:lpstr>
      <vt:lpstr>Pharmacologic Interventions</vt:lpstr>
      <vt:lpstr>Dosing Regimens</vt:lpstr>
      <vt:lpstr>Short and long-term impacts of NOWS</vt:lpstr>
      <vt:lpstr>Discharge Planning</vt:lpstr>
      <vt:lpstr>NOWS Discharge Planning</vt:lpstr>
      <vt:lpstr>Discharge Planning: Home Pharmacotherapy</vt:lpstr>
      <vt:lpstr>Call to Action</vt:lpstr>
      <vt:lpstr>Future Directions</vt:lpstr>
      <vt:lpstr>Future Directions</vt:lpstr>
      <vt:lpstr>Thank You!  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210</cp:revision>
  <dcterms:created xsi:type="dcterms:W3CDTF">2025-07-20T23:58:09Z</dcterms:created>
  <dcterms:modified xsi:type="dcterms:W3CDTF">2025-09-17T20:01:28Z</dcterms:modified>
</cp:coreProperties>
</file>