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43"/>
  </p:notesMasterIdLst>
  <p:handoutMasterIdLst>
    <p:handoutMasterId r:id="rId44"/>
  </p:handoutMasterIdLst>
  <p:sldIdLst>
    <p:sldId id="256" r:id="rId5"/>
    <p:sldId id="258" r:id="rId6"/>
    <p:sldId id="277" r:id="rId7"/>
    <p:sldId id="293" r:id="rId8"/>
    <p:sldId id="297" r:id="rId9"/>
    <p:sldId id="296" r:id="rId10"/>
    <p:sldId id="299" r:id="rId11"/>
    <p:sldId id="302" r:id="rId12"/>
    <p:sldId id="303" r:id="rId13"/>
    <p:sldId id="304" r:id="rId14"/>
    <p:sldId id="294" r:id="rId15"/>
    <p:sldId id="305" r:id="rId16"/>
    <p:sldId id="306" r:id="rId17"/>
    <p:sldId id="314" r:id="rId18"/>
    <p:sldId id="308" r:id="rId19"/>
    <p:sldId id="309" r:id="rId20"/>
    <p:sldId id="310" r:id="rId21"/>
    <p:sldId id="311" r:id="rId22"/>
    <p:sldId id="312" r:id="rId23"/>
    <p:sldId id="300" r:id="rId24"/>
    <p:sldId id="315" r:id="rId25"/>
    <p:sldId id="317" r:id="rId26"/>
    <p:sldId id="318" r:id="rId27"/>
    <p:sldId id="319" r:id="rId28"/>
    <p:sldId id="321" r:id="rId29"/>
    <p:sldId id="320" r:id="rId30"/>
    <p:sldId id="322" r:id="rId31"/>
    <p:sldId id="316" r:id="rId32"/>
    <p:sldId id="324" r:id="rId33"/>
    <p:sldId id="325" r:id="rId34"/>
    <p:sldId id="326" r:id="rId35"/>
    <p:sldId id="327" r:id="rId36"/>
    <p:sldId id="328" r:id="rId37"/>
    <p:sldId id="329" r:id="rId38"/>
    <p:sldId id="313" r:id="rId39"/>
    <p:sldId id="332" r:id="rId40"/>
    <p:sldId id="330" r:id="rId41"/>
    <p:sldId id="276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92" userDrawn="1">
          <p15:clr>
            <a:srgbClr val="A4A3A4"/>
          </p15:clr>
        </p15:guide>
        <p15:guide id="2" pos="3144" userDrawn="1">
          <p15:clr>
            <a:srgbClr val="A4A3A4"/>
          </p15:clr>
        </p15:guide>
        <p15:guide id="3" orient="horz" pos="9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B75290F-B55D-BEAF-C681-14800BE739AA}" v="954" dt="2025-09-16T04:34:36.458"/>
    <p1510:client id="{7A0E64D9-B0BB-833C-A9FC-1D607765C5A6}" v="356" dt="2025-09-16T02:56:54.162"/>
    <p1510:client id="{B31B545A-2B1A-41C9-A25D-DFF4127F8EE3}" v="43" dt="2025-09-15T05:16:37.424"/>
  </p1510:revLst>
</p1510:revInfo>
</file>

<file path=ppt/tableStyles.xml><?xml version="1.0" encoding="utf-8"?>
<a:tblStyleLst xmlns:a="http://schemas.openxmlformats.org/drawingml/2006/main" def="{C4B1156A-380E-4F78-BDF5-A606A8083BF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84241" autoAdjust="0"/>
  </p:normalViewPr>
  <p:slideViewPr>
    <p:cSldViewPr snapToGrid="0">
      <p:cViewPr varScale="1">
        <p:scale>
          <a:sx n="58" d="100"/>
          <a:sy n="58" d="100"/>
        </p:scale>
        <p:origin x="1218" y="78"/>
      </p:cViewPr>
      <p:guideLst>
        <p:guide orient="horz" pos="792"/>
        <p:guide pos="3144"/>
        <p:guide orient="horz" pos="960"/>
      </p:guideLst>
    </p:cSldViewPr>
  </p:slideViewPr>
  <p:outlineViewPr>
    <p:cViewPr>
      <p:scale>
        <a:sx n="33" d="100"/>
        <a:sy n="33" d="100"/>
      </p:scale>
      <p:origin x="0" y="-11942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howGuides="1">
      <p:cViewPr varScale="1">
        <p:scale>
          <a:sx n="58" d="100"/>
          <a:sy n="58" d="100"/>
        </p:scale>
        <p:origin x="3240" y="5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viewProps" Target="viewProps.xml"/><Relationship Id="rId50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handoutMaster" Target="handoutMasters/handoutMaster1.xml"/><Relationship Id="rId52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notesMaster" Target="notesMasters/notesMaster1.xml"/><Relationship Id="rId48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microsoft.com/office/2015/10/relationships/revisionInfo" Target="revisionInfo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oster, Kristin" userId="5c0edd12-c5a4-4608-9481-48d7426bd2ac" providerId="ADAL" clId="{B31B545A-2B1A-41C9-A25D-DFF4127F8EE3}"/>
    <pc:docChg chg="undo custSel addSld delSld modSld sldOrd">
      <pc:chgData name="Foster, Kristin" userId="5c0edd12-c5a4-4608-9481-48d7426bd2ac" providerId="ADAL" clId="{B31B545A-2B1A-41C9-A25D-DFF4127F8EE3}" dt="2025-09-15T05:21:12.202" v="2279" actId="207"/>
      <pc:docMkLst>
        <pc:docMk/>
      </pc:docMkLst>
      <pc:sldChg chg="addSp delSp modSp new mod">
        <pc:chgData name="Foster, Kristin" userId="5c0edd12-c5a4-4608-9481-48d7426bd2ac" providerId="ADAL" clId="{B31B545A-2B1A-41C9-A25D-DFF4127F8EE3}" dt="2025-09-15T03:32:28.186" v="17" actId="255"/>
        <pc:sldMkLst>
          <pc:docMk/>
          <pc:sldMk cId="1126176665" sldId="293"/>
        </pc:sldMkLst>
        <pc:spChg chg="mod">
          <ac:chgData name="Foster, Kristin" userId="5c0edd12-c5a4-4608-9481-48d7426bd2ac" providerId="ADAL" clId="{B31B545A-2B1A-41C9-A25D-DFF4127F8EE3}" dt="2025-09-15T03:30:29.397" v="7" actId="14100"/>
          <ac:spMkLst>
            <pc:docMk/>
            <pc:sldMk cId="1126176665" sldId="293"/>
            <ac:spMk id="2" creationId="{3C5D1B04-E505-42FB-DCB0-940A90F1A5C0}"/>
          </ac:spMkLst>
        </pc:spChg>
        <pc:spChg chg="del">
          <ac:chgData name="Foster, Kristin" userId="5c0edd12-c5a4-4608-9481-48d7426bd2ac" providerId="ADAL" clId="{B31B545A-2B1A-41C9-A25D-DFF4127F8EE3}" dt="2025-09-15T03:30:48.286" v="8"/>
          <ac:spMkLst>
            <pc:docMk/>
            <pc:sldMk cId="1126176665" sldId="293"/>
            <ac:spMk id="4" creationId="{1010E25C-1D15-FA67-9395-77B6E678336B}"/>
          </ac:spMkLst>
        </pc:spChg>
        <pc:spChg chg="add mod">
          <ac:chgData name="Foster, Kristin" userId="5c0edd12-c5a4-4608-9481-48d7426bd2ac" providerId="ADAL" clId="{B31B545A-2B1A-41C9-A25D-DFF4127F8EE3}" dt="2025-09-15T03:32:28.186" v="17" actId="255"/>
          <ac:spMkLst>
            <pc:docMk/>
            <pc:sldMk cId="1126176665" sldId="293"/>
            <ac:spMk id="6" creationId="{C0D9B79F-38EF-FFF8-D447-D5F747DC03E3}"/>
          </ac:spMkLst>
        </pc:spChg>
        <pc:picChg chg="add mod">
          <ac:chgData name="Foster, Kristin" userId="5c0edd12-c5a4-4608-9481-48d7426bd2ac" providerId="ADAL" clId="{B31B545A-2B1A-41C9-A25D-DFF4127F8EE3}" dt="2025-09-15T03:30:48.286" v="8"/>
          <ac:picMkLst>
            <pc:docMk/>
            <pc:sldMk cId="1126176665" sldId="293"/>
            <ac:picMk id="5" creationId="{E0A67CE4-CBAC-3ABE-8D67-06DAE731DBC2}"/>
          </ac:picMkLst>
        </pc:picChg>
      </pc:sldChg>
      <pc:sldChg chg="addSp delSp new mod ord">
        <pc:chgData name="Foster, Kristin" userId="5c0edd12-c5a4-4608-9481-48d7426bd2ac" providerId="ADAL" clId="{B31B545A-2B1A-41C9-A25D-DFF4127F8EE3}" dt="2025-09-15T04:55:48.309" v="1582"/>
        <pc:sldMkLst>
          <pc:docMk/>
          <pc:sldMk cId="588882481" sldId="294"/>
        </pc:sldMkLst>
        <pc:spChg chg="del">
          <ac:chgData name="Foster, Kristin" userId="5c0edd12-c5a4-4608-9481-48d7426bd2ac" providerId="ADAL" clId="{B31B545A-2B1A-41C9-A25D-DFF4127F8EE3}" dt="2025-09-15T04:55:29.784" v="1580" actId="21"/>
          <ac:spMkLst>
            <pc:docMk/>
            <pc:sldMk cId="588882481" sldId="294"/>
            <ac:spMk id="2" creationId="{A01B2792-33D0-9C63-E1AB-03A4889DC1C4}"/>
          </ac:spMkLst>
        </pc:spChg>
        <pc:spChg chg="del">
          <ac:chgData name="Foster, Kristin" userId="5c0edd12-c5a4-4608-9481-48d7426bd2ac" providerId="ADAL" clId="{B31B545A-2B1A-41C9-A25D-DFF4127F8EE3}" dt="2025-09-15T04:55:32.826" v="1581" actId="21"/>
          <ac:spMkLst>
            <pc:docMk/>
            <pc:sldMk cId="588882481" sldId="294"/>
            <ac:spMk id="3" creationId="{3F255FA7-A1CA-C029-D5AB-84CD1C3F92F9}"/>
          </ac:spMkLst>
        </pc:spChg>
        <pc:picChg chg="add">
          <ac:chgData name="Foster, Kristin" userId="5c0edd12-c5a4-4608-9481-48d7426bd2ac" providerId="ADAL" clId="{B31B545A-2B1A-41C9-A25D-DFF4127F8EE3}" dt="2025-09-15T04:55:48.309" v="1582"/>
          <ac:picMkLst>
            <pc:docMk/>
            <pc:sldMk cId="588882481" sldId="294"/>
            <ac:picMk id="5" creationId="{4542B9F4-7B6F-3C40-87C0-3E49644BA891}"/>
          </ac:picMkLst>
        </pc:picChg>
      </pc:sldChg>
      <pc:sldChg chg="new del">
        <pc:chgData name="Foster, Kristin" userId="5c0edd12-c5a4-4608-9481-48d7426bd2ac" providerId="ADAL" clId="{B31B545A-2B1A-41C9-A25D-DFF4127F8EE3}" dt="2025-09-15T03:59:41.711" v="133" actId="47"/>
        <pc:sldMkLst>
          <pc:docMk/>
          <pc:sldMk cId="223093517" sldId="295"/>
        </pc:sldMkLst>
      </pc:sldChg>
      <pc:sldChg chg="modSp new mod">
        <pc:chgData name="Foster, Kristin" userId="5c0edd12-c5a4-4608-9481-48d7426bd2ac" providerId="ADAL" clId="{B31B545A-2B1A-41C9-A25D-DFF4127F8EE3}" dt="2025-09-15T03:43:19.416" v="109" actId="1076"/>
        <pc:sldMkLst>
          <pc:docMk/>
          <pc:sldMk cId="94338934" sldId="296"/>
        </pc:sldMkLst>
        <pc:spChg chg="mod">
          <ac:chgData name="Foster, Kristin" userId="5c0edd12-c5a4-4608-9481-48d7426bd2ac" providerId="ADAL" clId="{B31B545A-2B1A-41C9-A25D-DFF4127F8EE3}" dt="2025-09-15T03:43:19.416" v="109" actId="1076"/>
          <ac:spMkLst>
            <pc:docMk/>
            <pc:sldMk cId="94338934" sldId="296"/>
            <ac:spMk id="2" creationId="{6D8CD99D-3C5D-C4A5-6B08-3EDEDF3433A0}"/>
          </ac:spMkLst>
        </pc:spChg>
        <pc:spChg chg="mod">
          <ac:chgData name="Foster, Kristin" userId="5c0edd12-c5a4-4608-9481-48d7426bd2ac" providerId="ADAL" clId="{B31B545A-2B1A-41C9-A25D-DFF4127F8EE3}" dt="2025-09-15T03:42:54.445" v="106" actId="14100"/>
          <ac:spMkLst>
            <pc:docMk/>
            <pc:sldMk cId="94338934" sldId="296"/>
            <ac:spMk id="3" creationId="{9C36FBEF-8329-3AF9-7977-226146524823}"/>
          </ac:spMkLst>
        </pc:spChg>
        <pc:spChg chg="mod">
          <ac:chgData name="Foster, Kristin" userId="5c0edd12-c5a4-4608-9481-48d7426bd2ac" providerId="ADAL" clId="{B31B545A-2B1A-41C9-A25D-DFF4127F8EE3}" dt="2025-09-15T03:43:10.434" v="108" actId="14100"/>
          <ac:spMkLst>
            <pc:docMk/>
            <pc:sldMk cId="94338934" sldId="296"/>
            <ac:spMk id="4" creationId="{AD3034BA-A6C2-EE23-C0F7-2FBED1AD130F}"/>
          </ac:spMkLst>
        </pc:spChg>
      </pc:sldChg>
      <pc:sldChg chg="modSp new mod modAnim">
        <pc:chgData name="Foster, Kristin" userId="5c0edd12-c5a4-4608-9481-48d7426bd2ac" providerId="ADAL" clId="{B31B545A-2B1A-41C9-A25D-DFF4127F8EE3}" dt="2025-09-15T03:39:34.004" v="90"/>
        <pc:sldMkLst>
          <pc:docMk/>
          <pc:sldMk cId="3750338955" sldId="297"/>
        </pc:sldMkLst>
        <pc:spChg chg="mod">
          <ac:chgData name="Foster, Kristin" userId="5c0edd12-c5a4-4608-9481-48d7426bd2ac" providerId="ADAL" clId="{B31B545A-2B1A-41C9-A25D-DFF4127F8EE3}" dt="2025-09-15T03:37:57.219" v="56" actId="1076"/>
          <ac:spMkLst>
            <pc:docMk/>
            <pc:sldMk cId="3750338955" sldId="297"/>
            <ac:spMk id="2" creationId="{FB37C8FB-E346-0D36-0D9B-BD6E892BB971}"/>
          </ac:spMkLst>
        </pc:spChg>
        <pc:spChg chg="mod">
          <ac:chgData name="Foster, Kristin" userId="5c0edd12-c5a4-4608-9481-48d7426bd2ac" providerId="ADAL" clId="{B31B545A-2B1A-41C9-A25D-DFF4127F8EE3}" dt="2025-09-15T03:39:29.064" v="89" actId="20577"/>
          <ac:spMkLst>
            <pc:docMk/>
            <pc:sldMk cId="3750338955" sldId="297"/>
            <ac:spMk id="3" creationId="{CC79F086-845B-C1A2-1FC4-F9FED99DE3EF}"/>
          </ac:spMkLst>
        </pc:spChg>
      </pc:sldChg>
      <pc:sldChg chg="new ord">
        <pc:chgData name="Foster, Kristin" userId="5c0edd12-c5a4-4608-9481-48d7426bd2ac" providerId="ADAL" clId="{B31B545A-2B1A-41C9-A25D-DFF4127F8EE3}" dt="2025-09-15T03:59:26.952" v="132"/>
        <pc:sldMkLst>
          <pc:docMk/>
          <pc:sldMk cId="397350992" sldId="298"/>
        </pc:sldMkLst>
      </pc:sldChg>
      <pc:sldChg chg="modSp new mod">
        <pc:chgData name="Foster, Kristin" userId="5c0edd12-c5a4-4608-9481-48d7426bd2ac" providerId="ADAL" clId="{B31B545A-2B1A-41C9-A25D-DFF4127F8EE3}" dt="2025-09-15T04:30:32.601" v="1260" actId="6549"/>
        <pc:sldMkLst>
          <pc:docMk/>
          <pc:sldMk cId="4079703611" sldId="299"/>
        </pc:sldMkLst>
        <pc:spChg chg="mod">
          <ac:chgData name="Foster, Kristin" userId="5c0edd12-c5a4-4608-9481-48d7426bd2ac" providerId="ADAL" clId="{B31B545A-2B1A-41C9-A25D-DFF4127F8EE3}" dt="2025-09-15T04:29:01.406" v="1247" actId="1076"/>
          <ac:spMkLst>
            <pc:docMk/>
            <pc:sldMk cId="4079703611" sldId="299"/>
            <ac:spMk id="2" creationId="{D063638F-8E68-950D-F119-1A9460279152}"/>
          </ac:spMkLst>
        </pc:spChg>
        <pc:spChg chg="mod">
          <ac:chgData name="Foster, Kristin" userId="5c0edd12-c5a4-4608-9481-48d7426bd2ac" providerId="ADAL" clId="{B31B545A-2B1A-41C9-A25D-DFF4127F8EE3}" dt="2025-09-15T04:30:32.601" v="1260" actId="6549"/>
          <ac:spMkLst>
            <pc:docMk/>
            <pc:sldMk cId="4079703611" sldId="299"/>
            <ac:spMk id="4" creationId="{CA37C71B-BC75-714B-2243-D1701DCA1F04}"/>
          </ac:spMkLst>
        </pc:spChg>
      </pc:sldChg>
      <pc:sldChg chg="new ord">
        <pc:chgData name="Foster, Kristin" userId="5c0edd12-c5a4-4608-9481-48d7426bd2ac" providerId="ADAL" clId="{B31B545A-2B1A-41C9-A25D-DFF4127F8EE3}" dt="2025-09-15T03:59:25.432" v="130"/>
        <pc:sldMkLst>
          <pc:docMk/>
          <pc:sldMk cId="3962290576" sldId="300"/>
        </pc:sldMkLst>
      </pc:sldChg>
      <pc:sldChg chg="new">
        <pc:chgData name="Foster, Kristin" userId="5c0edd12-c5a4-4608-9481-48d7426bd2ac" providerId="ADAL" clId="{B31B545A-2B1A-41C9-A25D-DFF4127F8EE3}" dt="2025-09-15T03:56:14.323" v="115" actId="680"/>
        <pc:sldMkLst>
          <pc:docMk/>
          <pc:sldMk cId="1601811163" sldId="301"/>
        </pc:sldMkLst>
      </pc:sldChg>
      <pc:sldChg chg="new del">
        <pc:chgData name="Foster, Kristin" userId="5c0edd12-c5a4-4608-9481-48d7426bd2ac" providerId="ADAL" clId="{B31B545A-2B1A-41C9-A25D-DFF4127F8EE3}" dt="2025-09-15T03:56:00.899" v="114" actId="47"/>
        <pc:sldMkLst>
          <pc:docMk/>
          <pc:sldMk cId="2838412619" sldId="301"/>
        </pc:sldMkLst>
      </pc:sldChg>
      <pc:sldChg chg="delSp modSp new mod ord">
        <pc:chgData name="Foster, Kristin" userId="5c0edd12-c5a4-4608-9481-48d7426bd2ac" providerId="ADAL" clId="{B31B545A-2B1A-41C9-A25D-DFF4127F8EE3}" dt="2025-09-15T04:35:59.110" v="1282" actId="1076"/>
        <pc:sldMkLst>
          <pc:docMk/>
          <pc:sldMk cId="629158850" sldId="302"/>
        </pc:sldMkLst>
        <pc:spChg chg="mod">
          <ac:chgData name="Foster, Kristin" userId="5c0edd12-c5a4-4608-9481-48d7426bd2ac" providerId="ADAL" clId="{B31B545A-2B1A-41C9-A25D-DFF4127F8EE3}" dt="2025-09-15T04:35:11.695" v="1274" actId="14100"/>
          <ac:spMkLst>
            <pc:docMk/>
            <pc:sldMk cId="629158850" sldId="302"/>
            <ac:spMk id="2" creationId="{4078BEEB-0B47-4074-1DC7-F79528C524A9}"/>
          </ac:spMkLst>
        </pc:spChg>
        <pc:spChg chg="del">
          <ac:chgData name="Foster, Kristin" userId="5c0edd12-c5a4-4608-9481-48d7426bd2ac" providerId="ADAL" clId="{B31B545A-2B1A-41C9-A25D-DFF4127F8EE3}" dt="2025-09-15T04:35:15.468" v="1275" actId="21"/>
          <ac:spMkLst>
            <pc:docMk/>
            <pc:sldMk cId="629158850" sldId="302"/>
            <ac:spMk id="3" creationId="{F188AD78-2935-9589-D2E9-5DA0B2750DB1}"/>
          </ac:spMkLst>
        </pc:spChg>
        <pc:spChg chg="mod">
          <ac:chgData name="Foster, Kristin" userId="5c0edd12-c5a4-4608-9481-48d7426bd2ac" providerId="ADAL" clId="{B31B545A-2B1A-41C9-A25D-DFF4127F8EE3}" dt="2025-09-15T04:35:59.110" v="1282" actId="1076"/>
          <ac:spMkLst>
            <pc:docMk/>
            <pc:sldMk cId="629158850" sldId="302"/>
            <ac:spMk id="4" creationId="{B6DDB7F3-4438-8822-DDAE-BC6D37504CB8}"/>
          </ac:spMkLst>
        </pc:spChg>
      </pc:sldChg>
      <pc:sldChg chg="addSp modSp new mod">
        <pc:chgData name="Foster, Kristin" userId="5c0edd12-c5a4-4608-9481-48d7426bd2ac" providerId="ADAL" clId="{B31B545A-2B1A-41C9-A25D-DFF4127F8EE3}" dt="2025-09-15T04:41:05.994" v="1387" actId="1076"/>
        <pc:sldMkLst>
          <pc:docMk/>
          <pc:sldMk cId="2331607914" sldId="303"/>
        </pc:sldMkLst>
        <pc:spChg chg="mod">
          <ac:chgData name="Foster, Kristin" userId="5c0edd12-c5a4-4608-9481-48d7426bd2ac" providerId="ADAL" clId="{B31B545A-2B1A-41C9-A25D-DFF4127F8EE3}" dt="2025-09-15T04:38:38.634" v="1372" actId="27636"/>
          <ac:spMkLst>
            <pc:docMk/>
            <pc:sldMk cId="2331607914" sldId="303"/>
            <ac:spMk id="2" creationId="{226FFF44-0C92-5A85-713B-654073F7EB3D}"/>
          </ac:spMkLst>
        </pc:spChg>
        <pc:spChg chg="mod">
          <ac:chgData name="Foster, Kristin" userId="5c0edd12-c5a4-4608-9481-48d7426bd2ac" providerId="ADAL" clId="{B31B545A-2B1A-41C9-A25D-DFF4127F8EE3}" dt="2025-09-15T04:41:05.994" v="1387" actId="1076"/>
          <ac:spMkLst>
            <pc:docMk/>
            <pc:sldMk cId="2331607914" sldId="303"/>
            <ac:spMk id="4" creationId="{738E90EB-2C6E-C9F9-2BD2-7F87D2103F93}"/>
          </ac:spMkLst>
        </pc:spChg>
        <pc:picChg chg="add mod">
          <ac:chgData name="Foster, Kristin" userId="5c0edd12-c5a4-4608-9481-48d7426bd2ac" providerId="ADAL" clId="{B31B545A-2B1A-41C9-A25D-DFF4127F8EE3}" dt="2025-09-15T04:41:02.485" v="1386" actId="1076"/>
          <ac:picMkLst>
            <pc:docMk/>
            <pc:sldMk cId="2331607914" sldId="303"/>
            <ac:picMk id="5" creationId="{29B757D8-6044-D9E8-8E67-B6ACFDF2722B}"/>
          </ac:picMkLst>
        </pc:picChg>
      </pc:sldChg>
      <pc:sldChg chg="modSp new mod modAnim modNotesTx">
        <pc:chgData name="Foster, Kristin" userId="5c0edd12-c5a4-4608-9481-48d7426bd2ac" providerId="ADAL" clId="{B31B545A-2B1A-41C9-A25D-DFF4127F8EE3}" dt="2025-09-15T04:53:23.740" v="1577"/>
        <pc:sldMkLst>
          <pc:docMk/>
          <pc:sldMk cId="1945280177" sldId="304"/>
        </pc:sldMkLst>
        <pc:spChg chg="mod">
          <ac:chgData name="Foster, Kristin" userId="5c0edd12-c5a4-4608-9481-48d7426bd2ac" providerId="ADAL" clId="{B31B545A-2B1A-41C9-A25D-DFF4127F8EE3}" dt="2025-09-15T04:43:12.758" v="1391" actId="27636"/>
          <ac:spMkLst>
            <pc:docMk/>
            <pc:sldMk cId="1945280177" sldId="304"/>
            <ac:spMk id="2" creationId="{CEF4A9A2-0F61-32C3-FB7B-B143C9B0AFB6}"/>
          </ac:spMkLst>
        </pc:spChg>
        <pc:spChg chg="mod">
          <ac:chgData name="Foster, Kristin" userId="5c0edd12-c5a4-4608-9481-48d7426bd2ac" providerId="ADAL" clId="{B31B545A-2B1A-41C9-A25D-DFF4127F8EE3}" dt="2025-09-15T04:50:51.179" v="1551" actId="20577"/>
          <ac:spMkLst>
            <pc:docMk/>
            <pc:sldMk cId="1945280177" sldId="304"/>
            <ac:spMk id="3" creationId="{D4F1EC1C-FBA1-4157-EBA6-01A86F243DE4}"/>
          </ac:spMkLst>
        </pc:spChg>
        <pc:spChg chg="mod">
          <ac:chgData name="Foster, Kristin" userId="5c0edd12-c5a4-4608-9481-48d7426bd2ac" providerId="ADAL" clId="{B31B545A-2B1A-41C9-A25D-DFF4127F8EE3}" dt="2025-09-15T04:51:29.269" v="1552" actId="255"/>
          <ac:spMkLst>
            <pc:docMk/>
            <pc:sldMk cId="1945280177" sldId="304"/>
            <ac:spMk id="4" creationId="{DDA9EEF9-175B-F06A-2258-3E8511061D63}"/>
          </ac:spMkLst>
        </pc:spChg>
      </pc:sldChg>
      <pc:sldChg chg="modSp new mod">
        <pc:chgData name="Foster, Kristin" userId="5c0edd12-c5a4-4608-9481-48d7426bd2ac" providerId="ADAL" clId="{B31B545A-2B1A-41C9-A25D-DFF4127F8EE3}" dt="2025-09-15T05:02:09.556" v="2078" actId="20577"/>
        <pc:sldMkLst>
          <pc:docMk/>
          <pc:sldMk cId="3868651933" sldId="305"/>
        </pc:sldMkLst>
        <pc:spChg chg="mod">
          <ac:chgData name="Foster, Kristin" userId="5c0edd12-c5a4-4608-9481-48d7426bd2ac" providerId="ADAL" clId="{B31B545A-2B1A-41C9-A25D-DFF4127F8EE3}" dt="2025-09-15T05:02:09.556" v="2078" actId="20577"/>
          <ac:spMkLst>
            <pc:docMk/>
            <pc:sldMk cId="3868651933" sldId="305"/>
            <ac:spMk id="2" creationId="{9259F832-22E0-2F90-7413-8AE9E8E3963D}"/>
          </ac:spMkLst>
        </pc:spChg>
        <pc:spChg chg="mod">
          <ac:chgData name="Foster, Kristin" userId="5c0edd12-c5a4-4608-9481-48d7426bd2ac" providerId="ADAL" clId="{B31B545A-2B1A-41C9-A25D-DFF4127F8EE3}" dt="2025-09-15T05:01:20.814" v="2067" actId="1076"/>
          <ac:spMkLst>
            <pc:docMk/>
            <pc:sldMk cId="3868651933" sldId="305"/>
            <ac:spMk id="4" creationId="{7E6C18A4-4A19-715A-59FE-A001A830FA63}"/>
          </ac:spMkLst>
        </pc:spChg>
      </pc:sldChg>
      <pc:sldChg chg="delSp modSp new mod">
        <pc:chgData name="Foster, Kristin" userId="5c0edd12-c5a4-4608-9481-48d7426bd2ac" providerId="ADAL" clId="{B31B545A-2B1A-41C9-A25D-DFF4127F8EE3}" dt="2025-09-15T05:05:45.479" v="2128" actId="1076"/>
        <pc:sldMkLst>
          <pc:docMk/>
          <pc:sldMk cId="1472269067" sldId="306"/>
        </pc:sldMkLst>
        <pc:spChg chg="mod">
          <ac:chgData name="Foster, Kristin" userId="5c0edd12-c5a4-4608-9481-48d7426bd2ac" providerId="ADAL" clId="{B31B545A-2B1A-41C9-A25D-DFF4127F8EE3}" dt="2025-09-15T05:05:45.479" v="2128" actId="1076"/>
          <ac:spMkLst>
            <pc:docMk/>
            <pc:sldMk cId="1472269067" sldId="306"/>
            <ac:spMk id="2" creationId="{A7E79A33-867C-56F9-3E7B-22824DD0CEAF}"/>
          </ac:spMkLst>
        </pc:spChg>
        <pc:spChg chg="del">
          <ac:chgData name="Foster, Kristin" userId="5c0edd12-c5a4-4608-9481-48d7426bd2ac" providerId="ADAL" clId="{B31B545A-2B1A-41C9-A25D-DFF4127F8EE3}" dt="2025-09-15T05:03:58.063" v="2119" actId="21"/>
          <ac:spMkLst>
            <pc:docMk/>
            <pc:sldMk cId="1472269067" sldId="306"/>
            <ac:spMk id="3" creationId="{B07394BA-9787-B255-0289-F29FC8C76821}"/>
          </ac:spMkLst>
        </pc:spChg>
        <pc:spChg chg="mod">
          <ac:chgData name="Foster, Kristin" userId="5c0edd12-c5a4-4608-9481-48d7426bd2ac" providerId="ADAL" clId="{B31B545A-2B1A-41C9-A25D-DFF4127F8EE3}" dt="2025-09-15T05:05:41.629" v="2127" actId="1076"/>
          <ac:spMkLst>
            <pc:docMk/>
            <pc:sldMk cId="1472269067" sldId="306"/>
            <ac:spMk id="4" creationId="{B9554E86-615E-107B-0087-CCF804039841}"/>
          </ac:spMkLst>
        </pc:spChg>
      </pc:sldChg>
      <pc:sldChg chg="new del">
        <pc:chgData name="Foster, Kristin" userId="5c0edd12-c5a4-4608-9481-48d7426bd2ac" providerId="ADAL" clId="{B31B545A-2B1A-41C9-A25D-DFF4127F8EE3}" dt="2025-09-15T05:11:30.591" v="2149" actId="47"/>
        <pc:sldMkLst>
          <pc:docMk/>
          <pc:sldMk cId="2154200179" sldId="307"/>
        </pc:sldMkLst>
      </pc:sldChg>
      <pc:sldChg chg="addSp delSp modSp new mod">
        <pc:chgData name="Foster, Kristin" userId="5c0edd12-c5a4-4608-9481-48d7426bd2ac" providerId="ADAL" clId="{B31B545A-2B1A-41C9-A25D-DFF4127F8EE3}" dt="2025-09-15T05:13:20.659" v="2187" actId="1076"/>
        <pc:sldMkLst>
          <pc:docMk/>
          <pc:sldMk cId="1473226909" sldId="308"/>
        </pc:sldMkLst>
        <pc:spChg chg="mod">
          <ac:chgData name="Foster, Kristin" userId="5c0edd12-c5a4-4608-9481-48d7426bd2ac" providerId="ADAL" clId="{B31B545A-2B1A-41C9-A25D-DFF4127F8EE3}" dt="2025-09-15T05:13:20.659" v="2187" actId="1076"/>
          <ac:spMkLst>
            <pc:docMk/>
            <pc:sldMk cId="1473226909" sldId="308"/>
            <ac:spMk id="2" creationId="{7E6441BD-6D19-AD2C-8B9D-DAC68A4186F5}"/>
          </ac:spMkLst>
        </pc:spChg>
        <pc:spChg chg="del">
          <ac:chgData name="Foster, Kristin" userId="5c0edd12-c5a4-4608-9481-48d7426bd2ac" providerId="ADAL" clId="{B31B545A-2B1A-41C9-A25D-DFF4127F8EE3}" dt="2025-09-15T05:11:40.810" v="2151" actId="21"/>
          <ac:spMkLst>
            <pc:docMk/>
            <pc:sldMk cId="1473226909" sldId="308"/>
            <ac:spMk id="3" creationId="{A1112B3D-7383-234A-0F6E-8E9338F15A20}"/>
          </ac:spMkLst>
        </pc:spChg>
        <pc:spChg chg="del">
          <ac:chgData name="Foster, Kristin" userId="5c0edd12-c5a4-4608-9481-48d7426bd2ac" providerId="ADAL" clId="{B31B545A-2B1A-41C9-A25D-DFF4127F8EE3}" dt="2025-09-15T05:11:38.055" v="2150" actId="21"/>
          <ac:spMkLst>
            <pc:docMk/>
            <pc:sldMk cId="1473226909" sldId="308"/>
            <ac:spMk id="4" creationId="{AA20A020-8176-AE37-1C19-C89C9E5564E3}"/>
          </ac:spMkLst>
        </pc:spChg>
        <pc:spChg chg="add mod">
          <ac:chgData name="Foster, Kristin" userId="5c0edd12-c5a4-4608-9481-48d7426bd2ac" providerId="ADAL" clId="{B31B545A-2B1A-41C9-A25D-DFF4127F8EE3}" dt="2025-09-15T05:12:25.626" v="2158" actId="14100"/>
          <ac:spMkLst>
            <pc:docMk/>
            <pc:sldMk cId="1473226909" sldId="308"/>
            <ac:spMk id="6" creationId="{1502050E-1A30-B9C3-86E5-C9073F708548}"/>
          </ac:spMkLst>
        </pc:spChg>
        <pc:picChg chg="add mod">
          <ac:chgData name="Foster, Kristin" userId="5c0edd12-c5a4-4608-9481-48d7426bd2ac" providerId="ADAL" clId="{B31B545A-2B1A-41C9-A25D-DFF4127F8EE3}" dt="2025-09-15T05:12:48.310" v="2162" actId="14100"/>
          <ac:picMkLst>
            <pc:docMk/>
            <pc:sldMk cId="1473226909" sldId="308"/>
            <ac:picMk id="7" creationId="{5F1D8C4B-7414-4EAA-B6C9-112F51CD487A}"/>
          </ac:picMkLst>
        </pc:picChg>
      </pc:sldChg>
      <pc:sldChg chg="addSp delSp modSp new mod">
        <pc:chgData name="Foster, Kristin" userId="5c0edd12-c5a4-4608-9481-48d7426bd2ac" providerId="ADAL" clId="{B31B545A-2B1A-41C9-A25D-DFF4127F8EE3}" dt="2025-09-15T05:17:04.430" v="2229" actId="207"/>
        <pc:sldMkLst>
          <pc:docMk/>
          <pc:sldMk cId="3558571127" sldId="309"/>
        </pc:sldMkLst>
        <pc:spChg chg="mod">
          <ac:chgData name="Foster, Kristin" userId="5c0edd12-c5a4-4608-9481-48d7426bd2ac" providerId="ADAL" clId="{B31B545A-2B1A-41C9-A25D-DFF4127F8EE3}" dt="2025-09-15T05:16:10.205" v="2225" actId="14100"/>
          <ac:spMkLst>
            <pc:docMk/>
            <pc:sldMk cId="3558571127" sldId="309"/>
            <ac:spMk id="2" creationId="{70A09054-E706-8615-C233-F2879EC082D6}"/>
          </ac:spMkLst>
        </pc:spChg>
        <pc:spChg chg="mod">
          <ac:chgData name="Foster, Kristin" userId="5c0edd12-c5a4-4608-9481-48d7426bd2ac" providerId="ADAL" clId="{B31B545A-2B1A-41C9-A25D-DFF4127F8EE3}" dt="2025-09-15T05:17:04.430" v="2229" actId="207"/>
          <ac:spMkLst>
            <pc:docMk/>
            <pc:sldMk cId="3558571127" sldId="309"/>
            <ac:spMk id="4" creationId="{285ED680-DFD7-2D55-4F3B-EB911EFBF6D4}"/>
          </ac:spMkLst>
        </pc:spChg>
        <pc:picChg chg="add del">
          <ac:chgData name="Foster, Kristin" userId="5c0edd12-c5a4-4608-9481-48d7426bd2ac" providerId="ADAL" clId="{B31B545A-2B1A-41C9-A25D-DFF4127F8EE3}" dt="2025-09-15T05:14:55.001" v="2189" actId="478"/>
          <ac:picMkLst>
            <pc:docMk/>
            <pc:sldMk cId="3558571127" sldId="309"/>
            <ac:picMk id="5" creationId="{028F2C9D-EDB1-9845-C846-ADB0AFE39B07}"/>
          </ac:picMkLst>
        </pc:picChg>
        <pc:picChg chg="add del">
          <ac:chgData name="Foster, Kristin" userId="5c0edd12-c5a4-4608-9481-48d7426bd2ac" providerId="ADAL" clId="{B31B545A-2B1A-41C9-A25D-DFF4127F8EE3}" dt="2025-09-15T05:15:46.526" v="2197" actId="478"/>
          <ac:picMkLst>
            <pc:docMk/>
            <pc:sldMk cId="3558571127" sldId="309"/>
            <ac:picMk id="6" creationId="{A8EAF065-BFFA-5832-7F99-D05535A27331}"/>
          </ac:picMkLst>
        </pc:picChg>
      </pc:sldChg>
      <pc:sldChg chg="delSp modSp new mod">
        <pc:chgData name="Foster, Kristin" userId="5c0edd12-c5a4-4608-9481-48d7426bd2ac" providerId="ADAL" clId="{B31B545A-2B1A-41C9-A25D-DFF4127F8EE3}" dt="2025-09-15T05:21:12.202" v="2279" actId="207"/>
        <pc:sldMkLst>
          <pc:docMk/>
          <pc:sldMk cId="385059474" sldId="310"/>
        </pc:sldMkLst>
        <pc:spChg chg="mod">
          <ac:chgData name="Foster, Kristin" userId="5c0edd12-c5a4-4608-9481-48d7426bd2ac" providerId="ADAL" clId="{B31B545A-2B1A-41C9-A25D-DFF4127F8EE3}" dt="2025-09-15T05:20:23.777" v="2274" actId="1076"/>
          <ac:spMkLst>
            <pc:docMk/>
            <pc:sldMk cId="385059474" sldId="310"/>
            <ac:spMk id="2" creationId="{1D19C42D-A877-B681-07CF-84DA043DB18C}"/>
          </ac:spMkLst>
        </pc:spChg>
        <pc:spChg chg="del">
          <ac:chgData name="Foster, Kristin" userId="5c0edd12-c5a4-4608-9481-48d7426bd2ac" providerId="ADAL" clId="{B31B545A-2B1A-41C9-A25D-DFF4127F8EE3}" dt="2025-09-15T05:20:29.774" v="2275" actId="21"/>
          <ac:spMkLst>
            <pc:docMk/>
            <pc:sldMk cId="385059474" sldId="310"/>
            <ac:spMk id="3" creationId="{362DE291-B1F0-B454-9747-A3B5CAF48FD6}"/>
          </ac:spMkLst>
        </pc:spChg>
        <pc:spChg chg="mod">
          <ac:chgData name="Foster, Kristin" userId="5c0edd12-c5a4-4608-9481-48d7426bd2ac" providerId="ADAL" clId="{B31B545A-2B1A-41C9-A25D-DFF4127F8EE3}" dt="2025-09-15T05:21:12.202" v="2279" actId="207"/>
          <ac:spMkLst>
            <pc:docMk/>
            <pc:sldMk cId="385059474" sldId="310"/>
            <ac:spMk id="4" creationId="{0967367C-E454-3E24-56E0-9A91DD9F60D8}"/>
          </ac:spMkLst>
        </pc:spChg>
      </pc:sldChg>
      <pc:sldChg chg="new">
        <pc:chgData name="Foster, Kristin" userId="5c0edd12-c5a4-4608-9481-48d7426bd2ac" providerId="ADAL" clId="{B31B545A-2B1A-41C9-A25D-DFF4127F8EE3}" dt="2025-09-15T03:59:17.162" v="127" actId="680"/>
        <pc:sldMkLst>
          <pc:docMk/>
          <pc:sldMk cId="923398069" sldId="311"/>
        </pc:sldMkLst>
      </pc:sldChg>
      <pc:sldChg chg="new">
        <pc:chgData name="Foster, Kristin" userId="5c0edd12-c5a4-4608-9481-48d7426bd2ac" providerId="ADAL" clId="{B31B545A-2B1A-41C9-A25D-DFF4127F8EE3}" dt="2025-09-15T03:59:22.264" v="128" actId="680"/>
        <pc:sldMkLst>
          <pc:docMk/>
          <pc:sldMk cId="553069178" sldId="312"/>
        </pc:sldMkLst>
      </pc:sldChg>
      <pc:sldChg chg="new">
        <pc:chgData name="Foster, Kristin" userId="5c0edd12-c5a4-4608-9481-48d7426bd2ac" providerId="ADAL" clId="{B31B545A-2B1A-41C9-A25D-DFF4127F8EE3}" dt="2025-09-15T03:59:59.928" v="134" actId="680"/>
        <pc:sldMkLst>
          <pc:docMk/>
          <pc:sldMk cId="799477702" sldId="313"/>
        </pc:sldMkLst>
      </pc:sldChg>
      <pc:sldChg chg="modSp new mod">
        <pc:chgData name="Foster, Kristin" userId="5c0edd12-c5a4-4608-9481-48d7426bd2ac" providerId="ADAL" clId="{B31B545A-2B1A-41C9-A25D-DFF4127F8EE3}" dt="2025-09-15T05:09:23.875" v="2146" actId="1076"/>
        <pc:sldMkLst>
          <pc:docMk/>
          <pc:sldMk cId="3140388721" sldId="314"/>
        </pc:sldMkLst>
        <pc:spChg chg="mod">
          <ac:chgData name="Foster, Kristin" userId="5c0edd12-c5a4-4608-9481-48d7426bd2ac" providerId="ADAL" clId="{B31B545A-2B1A-41C9-A25D-DFF4127F8EE3}" dt="2025-09-15T05:09:23.875" v="2146" actId="1076"/>
          <ac:spMkLst>
            <pc:docMk/>
            <pc:sldMk cId="3140388721" sldId="314"/>
            <ac:spMk id="2" creationId="{8314FF07-7A2D-2378-39B7-E32A8C801CE9}"/>
          </ac:spMkLst>
        </pc:spChg>
        <pc:spChg chg="mod">
          <ac:chgData name="Foster, Kristin" userId="5c0edd12-c5a4-4608-9481-48d7426bd2ac" providerId="ADAL" clId="{B31B545A-2B1A-41C9-A25D-DFF4127F8EE3}" dt="2025-09-15T05:09:04.213" v="2144" actId="255"/>
          <ac:spMkLst>
            <pc:docMk/>
            <pc:sldMk cId="3140388721" sldId="314"/>
            <ac:spMk id="3" creationId="{20209B4C-13B1-C9A0-7C86-3EEED42E0403}"/>
          </ac:spMkLst>
        </pc:spChg>
        <pc:spChg chg="mod">
          <ac:chgData name="Foster, Kristin" userId="5c0edd12-c5a4-4608-9481-48d7426bd2ac" providerId="ADAL" clId="{B31B545A-2B1A-41C9-A25D-DFF4127F8EE3}" dt="2025-09-15T05:09:14.976" v="2145" actId="255"/>
          <ac:spMkLst>
            <pc:docMk/>
            <pc:sldMk cId="3140388721" sldId="314"/>
            <ac:spMk id="4" creationId="{88E47929-3E3A-B793-A769-DD8868D5202E}"/>
          </ac:spMkLst>
        </pc:spChg>
      </pc:sldChg>
      <pc:sldChg chg="modSp add del mod">
        <pc:chgData name="Foster, Kristin" userId="5c0edd12-c5a4-4608-9481-48d7426bd2ac" providerId="ADAL" clId="{B31B545A-2B1A-41C9-A25D-DFF4127F8EE3}" dt="2025-09-15T05:15:31.768" v="2195"/>
        <pc:sldMkLst>
          <pc:docMk/>
          <pc:sldMk cId="4262876841" sldId="315"/>
        </pc:sldMkLst>
        <pc:spChg chg="mod">
          <ac:chgData name="Foster, Kristin" userId="5c0edd12-c5a4-4608-9481-48d7426bd2ac" providerId="ADAL" clId="{B31B545A-2B1A-41C9-A25D-DFF4127F8EE3}" dt="2025-09-15T05:15:13.456" v="2193"/>
          <ac:spMkLst>
            <pc:docMk/>
            <pc:sldMk cId="4262876841" sldId="315"/>
            <ac:spMk id="3" creationId="{00000000-0000-0000-0000-000000000000}"/>
          </ac:spMkLst>
        </pc:spChg>
      </pc:sldChg>
      <pc:sldChg chg="add del">
        <pc:chgData name="Foster, Kristin" userId="5c0edd12-c5a4-4608-9481-48d7426bd2ac" providerId="ADAL" clId="{B31B545A-2B1A-41C9-A25D-DFF4127F8EE3}" dt="2025-09-15T05:10:33.476" v="2148"/>
        <pc:sldMkLst>
          <pc:docMk/>
          <pc:sldMk cId="2864751536" sldId="333"/>
        </pc:sldMkLst>
      </pc:sldChg>
    </pc:docChg>
  </pc:docChgLst>
  <pc:docChgLst>
    <pc:chgData name="Foster, Kristin" userId="S::fosterkj@uiowa.edu::5c0edd12-c5a4-4608-9481-48d7426bd2ac" providerId="AD" clId="Web-{5B75290F-B55D-BEAF-C681-14800BE739AA}"/>
    <pc:docChg chg="addSld delSld modSld">
      <pc:chgData name="Foster, Kristin" userId="S::fosterkj@uiowa.edu::5c0edd12-c5a4-4608-9481-48d7426bd2ac" providerId="AD" clId="Web-{5B75290F-B55D-BEAF-C681-14800BE739AA}" dt="2025-09-16T04:34:36.458" v="972" actId="1076"/>
      <pc:docMkLst>
        <pc:docMk/>
      </pc:docMkLst>
      <pc:sldChg chg="del">
        <pc:chgData name="Foster, Kristin" userId="S::fosterkj@uiowa.edu::5c0edd12-c5a4-4608-9481-48d7426bd2ac" providerId="AD" clId="Web-{5B75290F-B55D-BEAF-C681-14800BE739AA}" dt="2025-09-16T04:18:41.890" v="873"/>
        <pc:sldMkLst>
          <pc:docMk/>
          <pc:sldMk cId="566997565" sldId="260"/>
        </pc:sldMkLst>
      </pc:sldChg>
      <pc:sldChg chg="del">
        <pc:chgData name="Foster, Kristin" userId="S::fosterkj@uiowa.edu::5c0edd12-c5a4-4608-9481-48d7426bd2ac" providerId="AD" clId="Web-{5B75290F-B55D-BEAF-C681-14800BE739AA}" dt="2025-09-16T04:18:39.437" v="870"/>
        <pc:sldMkLst>
          <pc:docMk/>
          <pc:sldMk cId="1593920805" sldId="262"/>
        </pc:sldMkLst>
      </pc:sldChg>
      <pc:sldChg chg="del">
        <pc:chgData name="Foster, Kristin" userId="S::fosterkj@uiowa.edu::5c0edd12-c5a4-4608-9481-48d7426bd2ac" providerId="AD" clId="Web-{5B75290F-B55D-BEAF-C681-14800BE739AA}" dt="2025-09-16T04:18:36.452" v="866"/>
        <pc:sldMkLst>
          <pc:docMk/>
          <pc:sldMk cId="1346372204" sldId="264"/>
        </pc:sldMkLst>
      </pc:sldChg>
      <pc:sldChg chg="del">
        <pc:chgData name="Foster, Kristin" userId="S::fosterkj@uiowa.edu::5c0edd12-c5a4-4608-9481-48d7426bd2ac" providerId="AD" clId="Web-{5B75290F-B55D-BEAF-C681-14800BE739AA}" dt="2025-09-16T04:18:38.202" v="868"/>
        <pc:sldMkLst>
          <pc:docMk/>
          <pc:sldMk cId="4151694508" sldId="268"/>
        </pc:sldMkLst>
      </pc:sldChg>
      <pc:sldChg chg="modSp">
        <pc:chgData name="Foster, Kristin" userId="S::fosterkj@uiowa.edu::5c0edd12-c5a4-4608-9481-48d7426bd2ac" providerId="AD" clId="Web-{5B75290F-B55D-BEAF-C681-14800BE739AA}" dt="2025-09-16T04:34:36.458" v="972" actId="1076"/>
        <pc:sldMkLst>
          <pc:docMk/>
          <pc:sldMk cId="2436493926" sldId="276"/>
        </pc:sldMkLst>
        <pc:spChg chg="mod">
          <ac:chgData name="Foster, Kristin" userId="S::fosterkj@uiowa.edu::5c0edd12-c5a4-4608-9481-48d7426bd2ac" providerId="AD" clId="Web-{5B75290F-B55D-BEAF-C681-14800BE739AA}" dt="2025-09-16T04:34:29.739" v="971" actId="20577"/>
          <ac:spMkLst>
            <pc:docMk/>
            <pc:sldMk cId="2436493926" sldId="276"/>
            <ac:spMk id="2" creationId="{BCCAEE93-8585-46D4-A7EC-F184E317CB2E}"/>
          </ac:spMkLst>
        </pc:spChg>
        <pc:spChg chg="mod">
          <ac:chgData name="Foster, Kristin" userId="S::fosterkj@uiowa.edu::5c0edd12-c5a4-4608-9481-48d7426bd2ac" providerId="AD" clId="Web-{5B75290F-B55D-BEAF-C681-14800BE739AA}" dt="2025-09-16T04:34:36.458" v="972" actId="1076"/>
          <ac:spMkLst>
            <pc:docMk/>
            <pc:sldMk cId="2436493926" sldId="276"/>
            <ac:spMk id="3" creationId="{24AFFC60-19C3-4901-93F7-7AAF4C09F8C6}"/>
          </ac:spMkLst>
        </pc:spChg>
      </pc:sldChg>
      <pc:sldChg chg="del">
        <pc:chgData name="Foster, Kristin" userId="S::fosterkj@uiowa.edu::5c0edd12-c5a4-4608-9481-48d7426bd2ac" providerId="AD" clId="Web-{5B75290F-B55D-BEAF-C681-14800BE739AA}" dt="2025-09-16T04:18:40.718" v="872"/>
        <pc:sldMkLst>
          <pc:docMk/>
          <pc:sldMk cId="4252466045" sldId="279"/>
        </pc:sldMkLst>
      </pc:sldChg>
      <pc:sldChg chg="del">
        <pc:chgData name="Foster, Kristin" userId="S::fosterkj@uiowa.edu::5c0edd12-c5a4-4608-9481-48d7426bd2ac" providerId="AD" clId="Web-{5B75290F-B55D-BEAF-C681-14800BE739AA}" dt="2025-09-16T04:18:38.890" v="869"/>
        <pc:sldMkLst>
          <pc:docMk/>
          <pc:sldMk cId="1418789964" sldId="286"/>
        </pc:sldMkLst>
      </pc:sldChg>
      <pc:sldChg chg="del">
        <pc:chgData name="Foster, Kristin" userId="S::fosterkj@uiowa.edu::5c0edd12-c5a4-4608-9481-48d7426bd2ac" providerId="AD" clId="Web-{5B75290F-B55D-BEAF-C681-14800BE739AA}" dt="2025-09-16T04:18:35.858" v="865"/>
        <pc:sldMkLst>
          <pc:docMk/>
          <pc:sldMk cId="1329539271" sldId="290"/>
        </pc:sldMkLst>
      </pc:sldChg>
      <pc:sldChg chg="del">
        <pc:chgData name="Foster, Kristin" userId="S::fosterkj@uiowa.edu::5c0edd12-c5a4-4608-9481-48d7426bd2ac" providerId="AD" clId="Web-{5B75290F-B55D-BEAF-C681-14800BE739AA}" dt="2025-09-16T04:18:37.233" v="867"/>
        <pc:sldMkLst>
          <pc:docMk/>
          <pc:sldMk cId="3003251909" sldId="291"/>
        </pc:sldMkLst>
      </pc:sldChg>
      <pc:sldChg chg="del">
        <pc:chgData name="Foster, Kristin" userId="S::fosterkj@uiowa.edu::5c0edd12-c5a4-4608-9481-48d7426bd2ac" providerId="AD" clId="Web-{5B75290F-B55D-BEAF-C681-14800BE739AA}" dt="2025-09-16T04:18:40.155" v="871"/>
        <pc:sldMkLst>
          <pc:docMk/>
          <pc:sldMk cId="2390678392" sldId="292"/>
        </pc:sldMkLst>
      </pc:sldChg>
      <pc:sldChg chg="del">
        <pc:chgData name="Foster, Kristin" userId="S::fosterkj@uiowa.edu::5c0edd12-c5a4-4608-9481-48d7426bd2ac" providerId="AD" clId="Web-{5B75290F-B55D-BEAF-C681-14800BE739AA}" dt="2025-09-16T04:23:14.864" v="888"/>
        <pc:sldMkLst>
          <pc:docMk/>
          <pc:sldMk cId="397350992" sldId="298"/>
        </pc:sldMkLst>
      </pc:sldChg>
      <pc:sldChg chg="del">
        <pc:chgData name="Foster, Kristin" userId="S::fosterkj@uiowa.edu::5c0edd12-c5a4-4608-9481-48d7426bd2ac" providerId="AD" clId="Web-{5B75290F-B55D-BEAF-C681-14800BE739AA}" dt="2025-09-16T04:18:33.968" v="864"/>
        <pc:sldMkLst>
          <pc:docMk/>
          <pc:sldMk cId="1601811163" sldId="301"/>
        </pc:sldMkLst>
      </pc:sldChg>
      <pc:sldChg chg="addSp delSp modSp mod modClrScheme chgLayout">
        <pc:chgData name="Foster, Kristin" userId="S::fosterkj@uiowa.edu::5c0edd12-c5a4-4608-9481-48d7426bd2ac" providerId="AD" clId="Web-{5B75290F-B55D-BEAF-C681-14800BE739AA}" dt="2025-09-16T04:17:26.108" v="862" actId="20577"/>
        <pc:sldMkLst>
          <pc:docMk/>
          <pc:sldMk cId="799477702" sldId="313"/>
        </pc:sldMkLst>
        <pc:spChg chg="mod">
          <ac:chgData name="Foster, Kristin" userId="S::fosterkj@uiowa.edu::5c0edd12-c5a4-4608-9481-48d7426bd2ac" providerId="AD" clId="Web-{5B75290F-B55D-BEAF-C681-14800BE739AA}" dt="2025-09-16T04:17:26.108" v="862" actId="20577"/>
          <ac:spMkLst>
            <pc:docMk/>
            <pc:sldMk cId="799477702" sldId="313"/>
            <ac:spMk id="2" creationId="{24CD3691-BA22-5131-627D-1B8528754D05}"/>
          </ac:spMkLst>
        </pc:spChg>
        <pc:spChg chg="del">
          <ac:chgData name="Foster, Kristin" userId="S::fosterkj@uiowa.edu::5c0edd12-c5a4-4608-9481-48d7426bd2ac" providerId="AD" clId="Web-{5B75290F-B55D-BEAF-C681-14800BE739AA}" dt="2025-09-16T04:16:32.967" v="859"/>
          <ac:spMkLst>
            <pc:docMk/>
            <pc:sldMk cId="799477702" sldId="313"/>
            <ac:spMk id="3" creationId="{B7EC306E-A098-A600-5FFF-ED490BDBA6FF}"/>
          </ac:spMkLst>
        </pc:spChg>
        <pc:spChg chg="mod">
          <ac:chgData name="Foster, Kristin" userId="S::fosterkj@uiowa.edu::5c0edd12-c5a4-4608-9481-48d7426bd2ac" providerId="AD" clId="Web-{5B75290F-B55D-BEAF-C681-14800BE739AA}" dt="2025-09-16T04:17:14.499" v="861"/>
          <ac:spMkLst>
            <pc:docMk/>
            <pc:sldMk cId="799477702" sldId="313"/>
            <ac:spMk id="4" creationId="{81E2E858-8EFE-8E8D-8071-D3F6EA28BDEB}"/>
          </ac:spMkLst>
        </pc:spChg>
        <pc:picChg chg="add mod">
          <ac:chgData name="Foster, Kristin" userId="S::fosterkj@uiowa.edu::5c0edd12-c5a4-4608-9481-48d7426bd2ac" providerId="AD" clId="Web-{5B75290F-B55D-BEAF-C681-14800BE739AA}" dt="2025-09-16T04:17:14.499" v="861"/>
          <ac:picMkLst>
            <pc:docMk/>
            <pc:sldMk cId="799477702" sldId="313"/>
            <ac:picMk id="5" creationId="{CE904B05-65EF-84A2-56F1-5226880F3A5A}"/>
          </ac:picMkLst>
        </pc:picChg>
      </pc:sldChg>
      <pc:sldChg chg="del">
        <pc:chgData name="Foster, Kristin" userId="S::fosterkj@uiowa.edu::5c0edd12-c5a4-4608-9481-48d7426bd2ac" providerId="AD" clId="Web-{5B75290F-B55D-BEAF-C681-14800BE739AA}" dt="2025-09-16T04:17:49.374" v="863"/>
        <pc:sldMkLst>
          <pc:docMk/>
          <pc:sldMk cId="3401786066" sldId="323"/>
        </pc:sldMkLst>
      </pc:sldChg>
      <pc:sldChg chg="modSp new">
        <pc:chgData name="Foster, Kristin" userId="S::fosterkj@uiowa.edu::5c0edd12-c5a4-4608-9481-48d7426bd2ac" providerId="AD" clId="Web-{5B75290F-B55D-BEAF-C681-14800BE739AA}" dt="2025-09-16T03:07:44.621" v="178" actId="20577"/>
        <pc:sldMkLst>
          <pc:docMk/>
          <pc:sldMk cId="910123182" sldId="324"/>
        </pc:sldMkLst>
        <pc:spChg chg="mod">
          <ac:chgData name="Foster, Kristin" userId="S::fosterkj@uiowa.edu::5c0edd12-c5a4-4608-9481-48d7426bd2ac" providerId="AD" clId="Web-{5B75290F-B55D-BEAF-C681-14800BE739AA}" dt="2025-09-16T03:00:40.850" v="55" actId="20577"/>
          <ac:spMkLst>
            <pc:docMk/>
            <pc:sldMk cId="910123182" sldId="324"/>
            <ac:spMk id="2" creationId="{B3AABF5F-A6D1-160E-B625-D01FA0F45A24}"/>
          </ac:spMkLst>
        </pc:spChg>
        <pc:spChg chg="mod">
          <ac:chgData name="Foster, Kristin" userId="S::fosterkj@uiowa.edu::5c0edd12-c5a4-4608-9481-48d7426bd2ac" providerId="AD" clId="Web-{5B75290F-B55D-BEAF-C681-14800BE739AA}" dt="2025-09-16T03:07:44.621" v="178" actId="20577"/>
          <ac:spMkLst>
            <pc:docMk/>
            <pc:sldMk cId="910123182" sldId="324"/>
            <ac:spMk id="3" creationId="{D4536996-6340-87A4-20D5-C58C0F40BEF3}"/>
          </ac:spMkLst>
        </pc:spChg>
        <pc:spChg chg="mod">
          <ac:chgData name="Foster, Kristin" userId="S::fosterkj@uiowa.edu::5c0edd12-c5a4-4608-9481-48d7426bd2ac" providerId="AD" clId="Web-{5B75290F-B55D-BEAF-C681-14800BE739AA}" dt="2025-09-16T03:06:29.776" v="163" actId="20577"/>
          <ac:spMkLst>
            <pc:docMk/>
            <pc:sldMk cId="910123182" sldId="324"/>
            <ac:spMk id="4" creationId="{F4BED96B-C79D-CD82-DEDC-68126FF2E58D}"/>
          </ac:spMkLst>
        </pc:spChg>
      </pc:sldChg>
      <pc:sldChg chg="modSp new">
        <pc:chgData name="Foster, Kristin" userId="S::fosterkj@uiowa.edu::5c0edd12-c5a4-4608-9481-48d7426bd2ac" providerId="AD" clId="Web-{5B75290F-B55D-BEAF-C681-14800BE739AA}" dt="2025-09-16T03:14:51.111" v="294" actId="20577"/>
        <pc:sldMkLst>
          <pc:docMk/>
          <pc:sldMk cId="1438086611" sldId="325"/>
        </pc:sldMkLst>
        <pc:spChg chg="mod">
          <ac:chgData name="Foster, Kristin" userId="S::fosterkj@uiowa.edu::5c0edd12-c5a4-4608-9481-48d7426bd2ac" providerId="AD" clId="Web-{5B75290F-B55D-BEAF-C681-14800BE739AA}" dt="2025-09-16T03:14:31.689" v="291" actId="14100"/>
          <ac:spMkLst>
            <pc:docMk/>
            <pc:sldMk cId="1438086611" sldId="325"/>
            <ac:spMk id="2" creationId="{DF12F611-B23C-D381-349F-C5937508E4EF}"/>
          </ac:spMkLst>
        </pc:spChg>
        <pc:spChg chg="mod">
          <ac:chgData name="Foster, Kristin" userId="S::fosterkj@uiowa.edu::5c0edd12-c5a4-4608-9481-48d7426bd2ac" providerId="AD" clId="Web-{5B75290F-B55D-BEAF-C681-14800BE739AA}" dt="2025-09-16T03:14:51.111" v="294" actId="20577"/>
          <ac:spMkLst>
            <pc:docMk/>
            <pc:sldMk cId="1438086611" sldId="325"/>
            <ac:spMk id="4" creationId="{F79AA076-77B8-5E73-BBAE-70C336E48C1B}"/>
          </ac:spMkLst>
        </pc:spChg>
      </pc:sldChg>
      <pc:sldChg chg="delSp modSp new">
        <pc:chgData name="Foster, Kristin" userId="S::fosterkj@uiowa.edu::5c0edd12-c5a4-4608-9481-48d7426bd2ac" providerId="AD" clId="Web-{5B75290F-B55D-BEAF-C681-14800BE739AA}" dt="2025-09-16T03:18:30.930" v="375" actId="14100"/>
        <pc:sldMkLst>
          <pc:docMk/>
          <pc:sldMk cId="1721314379" sldId="326"/>
        </pc:sldMkLst>
        <pc:spChg chg="mod">
          <ac:chgData name="Foster, Kristin" userId="S::fosterkj@uiowa.edu::5c0edd12-c5a4-4608-9481-48d7426bd2ac" providerId="AD" clId="Web-{5B75290F-B55D-BEAF-C681-14800BE739AA}" dt="2025-09-16T03:16:32.521" v="337" actId="20577"/>
          <ac:spMkLst>
            <pc:docMk/>
            <pc:sldMk cId="1721314379" sldId="326"/>
            <ac:spMk id="2" creationId="{7DF6D840-C16B-E567-E7BD-253E03916256}"/>
          </ac:spMkLst>
        </pc:spChg>
        <pc:spChg chg="del">
          <ac:chgData name="Foster, Kristin" userId="S::fosterkj@uiowa.edu::5c0edd12-c5a4-4608-9481-48d7426bd2ac" providerId="AD" clId="Web-{5B75290F-B55D-BEAF-C681-14800BE739AA}" dt="2025-09-16T03:16:35.896" v="338"/>
          <ac:spMkLst>
            <pc:docMk/>
            <pc:sldMk cId="1721314379" sldId="326"/>
            <ac:spMk id="3" creationId="{1BB1C22C-6D02-47C9-426E-2F9BE39A59FD}"/>
          </ac:spMkLst>
        </pc:spChg>
        <pc:spChg chg="mod">
          <ac:chgData name="Foster, Kristin" userId="S::fosterkj@uiowa.edu::5c0edd12-c5a4-4608-9481-48d7426bd2ac" providerId="AD" clId="Web-{5B75290F-B55D-BEAF-C681-14800BE739AA}" dt="2025-09-16T03:18:30.930" v="375" actId="14100"/>
          <ac:spMkLst>
            <pc:docMk/>
            <pc:sldMk cId="1721314379" sldId="326"/>
            <ac:spMk id="4" creationId="{DCDEB0EF-BD5C-F1A4-2293-24F53C19F77E}"/>
          </ac:spMkLst>
        </pc:spChg>
      </pc:sldChg>
      <pc:sldChg chg="modSp new">
        <pc:chgData name="Foster, Kristin" userId="S::fosterkj@uiowa.edu::5c0edd12-c5a4-4608-9481-48d7426bd2ac" providerId="AD" clId="Web-{5B75290F-B55D-BEAF-C681-14800BE739AA}" dt="2025-09-16T03:32:18.238" v="461" actId="20577"/>
        <pc:sldMkLst>
          <pc:docMk/>
          <pc:sldMk cId="1951169477" sldId="327"/>
        </pc:sldMkLst>
        <pc:spChg chg="mod">
          <ac:chgData name="Foster, Kristin" userId="S::fosterkj@uiowa.edu::5c0edd12-c5a4-4608-9481-48d7426bd2ac" providerId="AD" clId="Web-{5B75290F-B55D-BEAF-C681-14800BE739AA}" dt="2025-09-16T03:20:13.744" v="417" actId="20577"/>
          <ac:spMkLst>
            <pc:docMk/>
            <pc:sldMk cId="1951169477" sldId="327"/>
            <ac:spMk id="2" creationId="{1E402750-ABC8-7F80-2A26-B25E88FD0087}"/>
          </ac:spMkLst>
        </pc:spChg>
        <pc:spChg chg="mod">
          <ac:chgData name="Foster, Kristin" userId="S::fosterkj@uiowa.edu::5c0edd12-c5a4-4608-9481-48d7426bd2ac" providerId="AD" clId="Web-{5B75290F-B55D-BEAF-C681-14800BE739AA}" dt="2025-09-16T03:32:18.238" v="461" actId="20577"/>
          <ac:spMkLst>
            <pc:docMk/>
            <pc:sldMk cId="1951169477" sldId="327"/>
            <ac:spMk id="4" creationId="{68566BE4-F44D-EB68-A852-8C68163984B7}"/>
          </ac:spMkLst>
        </pc:spChg>
      </pc:sldChg>
      <pc:sldChg chg="addSp delSp modSp new mod modClrScheme chgLayout">
        <pc:chgData name="Foster, Kristin" userId="S::fosterkj@uiowa.edu::5c0edd12-c5a4-4608-9481-48d7426bd2ac" providerId="AD" clId="Web-{5B75290F-B55D-BEAF-C681-14800BE739AA}" dt="2025-09-16T03:41:57.107" v="554" actId="20577"/>
        <pc:sldMkLst>
          <pc:docMk/>
          <pc:sldMk cId="3450757779" sldId="328"/>
        </pc:sldMkLst>
        <pc:spChg chg="mod">
          <ac:chgData name="Foster, Kristin" userId="S::fosterkj@uiowa.edu::5c0edd12-c5a4-4608-9481-48d7426bd2ac" providerId="AD" clId="Web-{5B75290F-B55D-BEAF-C681-14800BE739AA}" dt="2025-09-16T03:41:28.903" v="551"/>
          <ac:spMkLst>
            <pc:docMk/>
            <pc:sldMk cId="3450757779" sldId="328"/>
            <ac:spMk id="2" creationId="{18F7A1D4-D01E-3146-ABCA-1012C5113AC5}"/>
          </ac:spMkLst>
        </pc:spChg>
        <pc:spChg chg="del">
          <ac:chgData name="Foster, Kristin" userId="S::fosterkj@uiowa.edu::5c0edd12-c5a4-4608-9481-48d7426bd2ac" providerId="AD" clId="Web-{5B75290F-B55D-BEAF-C681-14800BE739AA}" dt="2025-09-16T03:31:59.675" v="458"/>
          <ac:spMkLst>
            <pc:docMk/>
            <pc:sldMk cId="3450757779" sldId="328"/>
            <ac:spMk id="3" creationId="{E24F8B29-AD85-A226-70E0-1EFFE2DA5067}"/>
          </ac:spMkLst>
        </pc:spChg>
        <pc:spChg chg="mod">
          <ac:chgData name="Foster, Kristin" userId="S::fosterkj@uiowa.edu::5c0edd12-c5a4-4608-9481-48d7426bd2ac" providerId="AD" clId="Web-{5B75290F-B55D-BEAF-C681-14800BE739AA}" dt="2025-09-16T03:41:57.107" v="554" actId="20577"/>
          <ac:spMkLst>
            <pc:docMk/>
            <pc:sldMk cId="3450757779" sldId="328"/>
            <ac:spMk id="4" creationId="{F4F9D04F-1514-A254-FBFE-54BC890373C6}"/>
          </ac:spMkLst>
        </pc:spChg>
        <pc:spChg chg="mod">
          <ac:chgData name="Foster, Kristin" userId="S::fosterkj@uiowa.edu::5c0edd12-c5a4-4608-9481-48d7426bd2ac" providerId="AD" clId="Web-{5B75290F-B55D-BEAF-C681-14800BE739AA}" dt="2025-09-16T03:41:28.903" v="551"/>
          <ac:spMkLst>
            <pc:docMk/>
            <pc:sldMk cId="3450757779" sldId="328"/>
            <ac:spMk id="5" creationId="{C1E433A3-E199-CB92-495B-8F8705DDC9B0}"/>
          </ac:spMkLst>
        </pc:spChg>
        <pc:picChg chg="add mod ord">
          <ac:chgData name="Foster, Kristin" userId="S::fosterkj@uiowa.edu::5c0edd12-c5a4-4608-9481-48d7426bd2ac" providerId="AD" clId="Web-{5B75290F-B55D-BEAF-C681-14800BE739AA}" dt="2025-09-16T03:41:28.903" v="551"/>
          <ac:picMkLst>
            <pc:docMk/>
            <pc:sldMk cId="3450757779" sldId="328"/>
            <ac:picMk id="6" creationId="{33513F4B-5B18-DFD5-3EDB-8E6F7D7E9443}"/>
          </ac:picMkLst>
        </pc:picChg>
      </pc:sldChg>
      <pc:sldChg chg="modSp new">
        <pc:chgData name="Foster, Kristin" userId="S::fosterkj@uiowa.edu::5c0edd12-c5a4-4608-9481-48d7426bd2ac" providerId="AD" clId="Web-{5B75290F-B55D-BEAF-C681-14800BE739AA}" dt="2025-09-16T03:57:32.091" v="776" actId="20577"/>
        <pc:sldMkLst>
          <pc:docMk/>
          <pc:sldMk cId="271348031" sldId="329"/>
        </pc:sldMkLst>
        <pc:spChg chg="mod">
          <ac:chgData name="Foster, Kristin" userId="S::fosterkj@uiowa.edu::5c0edd12-c5a4-4608-9481-48d7426bd2ac" providerId="AD" clId="Web-{5B75290F-B55D-BEAF-C681-14800BE739AA}" dt="2025-09-16T03:44:36.827" v="575" actId="1076"/>
          <ac:spMkLst>
            <pc:docMk/>
            <pc:sldMk cId="271348031" sldId="329"/>
            <ac:spMk id="2" creationId="{F332A640-797E-A93F-DCEC-5EE789E7C251}"/>
          </ac:spMkLst>
        </pc:spChg>
        <pc:spChg chg="mod">
          <ac:chgData name="Foster, Kristin" userId="S::fosterkj@uiowa.edu::5c0edd12-c5a4-4608-9481-48d7426bd2ac" providerId="AD" clId="Web-{5B75290F-B55D-BEAF-C681-14800BE739AA}" dt="2025-09-16T03:57:32.091" v="776" actId="20577"/>
          <ac:spMkLst>
            <pc:docMk/>
            <pc:sldMk cId="271348031" sldId="329"/>
            <ac:spMk id="3" creationId="{D2106772-45EA-B7D4-F670-68528D49BABB}"/>
          </ac:spMkLst>
        </pc:spChg>
        <pc:spChg chg="mod">
          <ac:chgData name="Foster, Kristin" userId="S::fosterkj@uiowa.edu::5c0edd12-c5a4-4608-9481-48d7426bd2ac" providerId="AD" clId="Web-{5B75290F-B55D-BEAF-C681-14800BE739AA}" dt="2025-09-16T03:52:49.040" v="768" actId="14100"/>
          <ac:spMkLst>
            <pc:docMk/>
            <pc:sldMk cId="271348031" sldId="329"/>
            <ac:spMk id="4" creationId="{D2211413-F506-88A9-82BC-A7E42808B827}"/>
          </ac:spMkLst>
        </pc:spChg>
      </pc:sldChg>
      <pc:sldChg chg="addSp delSp modSp new">
        <pc:chgData name="Foster, Kristin" userId="S::fosterkj@uiowa.edu::5c0edd12-c5a4-4608-9481-48d7426bd2ac" providerId="AD" clId="Web-{5B75290F-B55D-BEAF-C681-14800BE739AA}" dt="2025-09-16T04:13:20.153" v="827" actId="20577"/>
        <pc:sldMkLst>
          <pc:docMk/>
          <pc:sldMk cId="3842632851" sldId="330"/>
        </pc:sldMkLst>
        <pc:spChg chg="mod">
          <ac:chgData name="Foster, Kristin" userId="S::fosterkj@uiowa.edu::5c0edd12-c5a4-4608-9481-48d7426bd2ac" providerId="AD" clId="Web-{5B75290F-B55D-BEAF-C681-14800BE739AA}" dt="2025-09-16T04:03:07.187" v="787" actId="14100"/>
          <ac:spMkLst>
            <pc:docMk/>
            <pc:sldMk cId="3842632851" sldId="330"/>
            <ac:spMk id="2" creationId="{17D2B5D0-A998-87DD-080F-3C2CBEAB1B49}"/>
          </ac:spMkLst>
        </pc:spChg>
        <pc:spChg chg="del mod">
          <ac:chgData name="Foster, Kristin" userId="S::fosterkj@uiowa.edu::5c0edd12-c5a4-4608-9481-48d7426bd2ac" providerId="AD" clId="Web-{5B75290F-B55D-BEAF-C681-14800BE739AA}" dt="2025-09-16T04:04:18.640" v="796"/>
          <ac:spMkLst>
            <pc:docMk/>
            <pc:sldMk cId="3842632851" sldId="330"/>
            <ac:spMk id="3" creationId="{7D7CDF43-20FD-06FD-BDA5-BAF3EE783539}"/>
          </ac:spMkLst>
        </pc:spChg>
        <pc:spChg chg="add del mod">
          <ac:chgData name="Foster, Kristin" userId="S::fosterkj@uiowa.edu::5c0edd12-c5a4-4608-9481-48d7426bd2ac" providerId="AD" clId="Web-{5B75290F-B55D-BEAF-C681-14800BE739AA}" dt="2025-09-16T04:03:48.828" v="793"/>
          <ac:spMkLst>
            <pc:docMk/>
            <pc:sldMk cId="3842632851" sldId="330"/>
            <ac:spMk id="5" creationId="{770ABF57-331B-992C-76D8-B0443189F2F5}"/>
          </ac:spMkLst>
        </pc:spChg>
        <pc:spChg chg="add del">
          <ac:chgData name="Foster, Kristin" userId="S::fosterkj@uiowa.edu::5c0edd12-c5a4-4608-9481-48d7426bd2ac" providerId="AD" clId="Web-{5B75290F-B55D-BEAF-C681-14800BE739AA}" dt="2025-09-16T04:03:59.937" v="795"/>
          <ac:spMkLst>
            <pc:docMk/>
            <pc:sldMk cId="3842632851" sldId="330"/>
            <ac:spMk id="6" creationId="{770ABF57-331B-992C-76D8-B0443189F2F5}"/>
          </ac:spMkLst>
        </pc:spChg>
        <pc:spChg chg="add del">
          <ac:chgData name="Foster, Kristin" userId="S::fosterkj@uiowa.edu::5c0edd12-c5a4-4608-9481-48d7426bd2ac" providerId="AD" clId="Web-{5B75290F-B55D-BEAF-C681-14800BE739AA}" dt="2025-09-16T04:04:34" v="798"/>
          <ac:spMkLst>
            <pc:docMk/>
            <pc:sldMk cId="3842632851" sldId="330"/>
            <ac:spMk id="7" creationId="{311B5F4A-80E7-AE48-E876-F4026E6FDB9C}"/>
          </ac:spMkLst>
        </pc:spChg>
        <pc:spChg chg="add">
          <ac:chgData name="Foster, Kristin" userId="S::fosterkj@uiowa.edu::5c0edd12-c5a4-4608-9481-48d7426bd2ac" providerId="AD" clId="Web-{5B75290F-B55D-BEAF-C681-14800BE739AA}" dt="2025-09-16T04:04:49.188" v="799"/>
          <ac:spMkLst>
            <pc:docMk/>
            <pc:sldMk cId="3842632851" sldId="330"/>
            <ac:spMk id="8" creationId="{4FD3D85D-71D8-FB16-4DDD-63E22B76036A}"/>
          </ac:spMkLst>
        </pc:spChg>
        <pc:spChg chg="add mod">
          <ac:chgData name="Foster, Kristin" userId="S::fosterkj@uiowa.edu::5c0edd12-c5a4-4608-9481-48d7426bd2ac" providerId="AD" clId="Web-{5B75290F-B55D-BEAF-C681-14800BE739AA}" dt="2025-09-16T04:13:20.153" v="827" actId="20577"/>
          <ac:spMkLst>
            <pc:docMk/>
            <pc:sldMk cId="3842632851" sldId="330"/>
            <ac:spMk id="9" creationId="{6B840AB3-98D7-DAF1-B0A2-03B139E20C73}"/>
          </ac:spMkLst>
        </pc:spChg>
      </pc:sldChg>
      <pc:sldChg chg="addSp delSp modSp new del mod modClrScheme chgLayout">
        <pc:chgData name="Foster, Kristin" userId="S::fosterkj@uiowa.edu::5c0edd12-c5a4-4608-9481-48d7426bd2ac" providerId="AD" clId="Web-{5B75290F-B55D-BEAF-C681-14800BE739AA}" dt="2025-09-16T04:21:58.595" v="880"/>
        <pc:sldMkLst>
          <pc:docMk/>
          <pc:sldMk cId="1862680479" sldId="331"/>
        </pc:sldMkLst>
        <pc:spChg chg="del">
          <ac:chgData name="Foster, Kristin" userId="S::fosterkj@uiowa.edu::5c0edd12-c5a4-4608-9481-48d7426bd2ac" providerId="AD" clId="Web-{5B75290F-B55D-BEAF-C681-14800BE739AA}" dt="2025-09-16T04:20:49.484" v="876"/>
          <ac:spMkLst>
            <pc:docMk/>
            <pc:sldMk cId="1862680479" sldId="331"/>
            <ac:spMk id="2" creationId="{1700249C-AB22-E060-5185-49564CADDD15}"/>
          </ac:spMkLst>
        </pc:spChg>
        <pc:spChg chg="del">
          <ac:chgData name="Foster, Kristin" userId="S::fosterkj@uiowa.edu::5c0edd12-c5a4-4608-9481-48d7426bd2ac" providerId="AD" clId="Web-{5B75290F-B55D-BEAF-C681-14800BE739AA}" dt="2025-09-16T04:20:43.625" v="875"/>
          <ac:spMkLst>
            <pc:docMk/>
            <pc:sldMk cId="1862680479" sldId="331"/>
            <ac:spMk id="3" creationId="{9C921CFF-9C4F-D8B9-B915-00385C5E8EE0}"/>
          </ac:spMkLst>
        </pc:spChg>
        <pc:spChg chg="mod ord modVis">
          <ac:chgData name="Foster, Kristin" userId="S::fosterkj@uiowa.edu::5c0edd12-c5a4-4608-9481-48d7426bd2ac" providerId="AD" clId="Web-{5B75290F-B55D-BEAF-C681-14800BE739AA}" dt="2025-09-16T04:21:30.891" v="878"/>
          <ac:spMkLst>
            <pc:docMk/>
            <pc:sldMk cId="1862680479" sldId="331"/>
            <ac:spMk id="4" creationId="{E7D4D05D-CAEE-B228-79B7-6E4C14B2699E}"/>
          </ac:spMkLst>
        </pc:spChg>
        <pc:picChg chg="add mod">
          <ac:chgData name="Foster, Kristin" userId="S::fosterkj@uiowa.edu::5c0edd12-c5a4-4608-9481-48d7426bd2ac" providerId="AD" clId="Web-{5B75290F-B55D-BEAF-C681-14800BE739AA}" dt="2025-09-16T04:21:30.891" v="878"/>
          <ac:picMkLst>
            <pc:docMk/>
            <pc:sldMk cId="1862680479" sldId="331"/>
            <ac:picMk id="5" creationId="{ACA4CD6C-FBA4-0D20-5D8A-163A126A11F0}"/>
          </ac:picMkLst>
        </pc:picChg>
      </pc:sldChg>
      <pc:sldChg chg="addSp delSp modSp new">
        <pc:chgData name="Foster, Kristin" userId="S::fosterkj@uiowa.edu::5c0edd12-c5a4-4608-9481-48d7426bd2ac" providerId="AD" clId="Web-{5B75290F-B55D-BEAF-C681-14800BE739AA}" dt="2025-09-16T04:22:41.691" v="887" actId="14100"/>
        <pc:sldMkLst>
          <pc:docMk/>
          <pc:sldMk cId="2557463830" sldId="332"/>
        </pc:sldMkLst>
        <pc:spChg chg="del">
          <ac:chgData name="Foster, Kristin" userId="S::fosterkj@uiowa.edu::5c0edd12-c5a4-4608-9481-48d7426bd2ac" providerId="AD" clId="Web-{5B75290F-B55D-BEAF-C681-14800BE739AA}" dt="2025-09-16T04:22:13.689" v="881"/>
          <ac:spMkLst>
            <pc:docMk/>
            <pc:sldMk cId="2557463830" sldId="332"/>
            <ac:spMk id="2" creationId="{BF0FE257-1284-5B8E-73C5-F8F1F3C5248D}"/>
          </ac:spMkLst>
        </pc:spChg>
        <pc:spChg chg="del">
          <ac:chgData name="Foster, Kristin" userId="S::fosterkj@uiowa.edu::5c0edd12-c5a4-4608-9481-48d7426bd2ac" providerId="AD" clId="Web-{5B75290F-B55D-BEAF-C681-14800BE739AA}" dt="2025-09-16T04:22:16.236" v="882"/>
          <ac:spMkLst>
            <pc:docMk/>
            <pc:sldMk cId="2557463830" sldId="332"/>
            <ac:spMk id="3" creationId="{D384340C-C013-041F-7855-E9DEC24EEA0A}"/>
          </ac:spMkLst>
        </pc:spChg>
        <pc:spChg chg="del">
          <ac:chgData name="Foster, Kristin" userId="S::fosterkj@uiowa.edu::5c0edd12-c5a4-4608-9481-48d7426bd2ac" providerId="AD" clId="Web-{5B75290F-B55D-BEAF-C681-14800BE739AA}" dt="2025-09-16T04:22:19.502" v="883"/>
          <ac:spMkLst>
            <pc:docMk/>
            <pc:sldMk cId="2557463830" sldId="332"/>
            <ac:spMk id="4" creationId="{4981D435-1B3F-1A90-18A0-65274D1F4E62}"/>
          </ac:spMkLst>
        </pc:spChg>
        <pc:picChg chg="add mod">
          <ac:chgData name="Foster, Kristin" userId="S::fosterkj@uiowa.edu::5c0edd12-c5a4-4608-9481-48d7426bd2ac" providerId="AD" clId="Web-{5B75290F-B55D-BEAF-C681-14800BE739AA}" dt="2025-09-16T04:22:41.691" v="887" actId="14100"/>
          <ac:picMkLst>
            <pc:docMk/>
            <pc:sldMk cId="2557463830" sldId="332"/>
            <ac:picMk id="6" creationId="{16AE0A08-63F3-6BC0-93B4-3CC2C9526E7D}"/>
          </ac:picMkLst>
        </pc:picChg>
      </pc:sldChg>
    </pc:docChg>
  </pc:docChgLst>
  <pc:docChgLst>
    <pc:chgData name="Foster, Kristin" userId="S::fosterkj@uiowa.edu::5c0edd12-c5a4-4608-9481-48d7426bd2ac" providerId="AD" clId="Web-{7A0E64D9-B0BB-833C-A9FC-1D607765C5A6}"/>
    <pc:docChg chg="addSld modSld">
      <pc:chgData name="Foster, Kristin" userId="S::fosterkj@uiowa.edu::5c0edd12-c5a4-4608-9481-48d7426bd2ac" providerId="AD" clId="Web-{7A0E64D9-B0BB-833C-A9FC-1D607765C5A6}" dt="2025-09-16T02:56:54.162" v="342"/>
      <pc:docMkLst>
        <pc:docMk/>
      </pc:docMkLst>
      <pc:sldChg chg="delSp modSp">
        <pc:chgData name="Foster, Kristin" userId="S::fosterkj@uiowa.edu::5c0edd12-c5a4-4608-9481-48d7426bd2ac" providerId="AD" clId="Web-{7A0E64D9-B0BB-833C-A9FC-1D607765C5A6}" dt="2025-09-16T01:05:55.238" v="62" actId="1076"/>
        <pc:sldMkLst>
          <pc:docMk/>
          <pc:sldMk cId="3962290576" sldId="300"/>
        </pc:sldMkLst>
        <pc:spChg chg="mod">
          <ac:chgData name="Foster, Kristin" userId="S::fosterkj@uiowa.edu::5c0edd12-c5a4-4608-9481-48d7426bd2ac" providerId="AD" clId="Web-{7A0E64D9-B0BB-833C-A9FC-1D607765C5A6}" dt="2025-09-16T01:05:52.706" v="61" actId="1076"/>
          <ac:spMkLst>
            <pc:docMk/>
            <pc:sldMk cId="3962290576" sldId="300"/>
            <ac:spMk id="2" creationId="{42A8C590-772C-B96B-49BD-14AD00C902FC}"/>
          </ac:spMkLst>
        </pc:spChg>
        <pc:spChg chg="mod">
          <ac:chgData name="Foster, Kristin" userId="S::fosterkj@uiowa.edu::5c0edd12-c5a4-4608-9481-48d7426bd2ac" providerId="AD" clId="Web-{7A0E64D9-B0BB-833C-A9FC-1D607765C5A6}" dt="2025-09-16T01:05:55.238" v="62" actId="1076"/>
          <ac:spMkLst>
            <pc:docMk/>
            <pc:sldMk cId="3962290576" sldId="300"/>
            <ac:spMk id="3" creationId="{7D1F63E4-0F32-030A-3D78-6786982A3626}"/>
          </ac:spMkLst>
        </pc:spChg>
        <pc:spChg chg="del">
          <ac:chgData name="Foster, Kristin" userId="S::fosterkj@uiowa.edu::5c0edd12-c5a4-4608-9481-48d7426bd2ac" providerId="AD" clId="Web-{7A0E64D9-B0BB-833C-A9FC-1D607765C5A6}" dt="2025-09-16T01:04:17.252" v="48"/>
          <ac:spMkLst>
            <pc:docMk/>
            <pc:sldMk cId="3962290576" sldId="300"/>
            <ac:spMk id="4" creationId="{08ADA574-A7C0-C585-7A62-ECC3FAD26744}"/>
          </ac:spMkLst>
        </pc:spChg>
      </pc:sldChg>
      <pc:sldChg chg="addSp delSp modSp">
        <pc:chgData name="Foster, Kristin" userId="S::fosterkj@uiowa.edu::5c0edd12-c5a4-4608-9481-48d7426bd2ac" providerId="AD" clId="Web-{7A0E64D9-B0BB-833C-A9FC-1D607765C5A6}" dt="2025-09-16T01:00:26.139" v="14" actId="1076"/>
        <pc:sldMkLst>
          <pc:docMk/>
          <pc:sldMk cId="923398069" sldId="311"/>
        </pc:sldMkLst>
        <pc:spChg chg="mod">
          <ac:chgData name="Foster, Kristin" userId="S::fosterkj@uiowa.edu::5c0edd12-c5a4-4608-9481-48d7426bd2ac" providerId="AD" clId="Web-{7A0E64D9-B0BB-833C-A9FC-1D607765C5A6}" dt="2025-09-16T01:00:26.139" v="14" actId="1076"/>
          <ac:spMkLst>
            <pc:docMk/>
            <pc:sldMk cId="923398069" sldId="311"/>
            <ac:spMk id="2" creationId="{34F96F72-56C4-7FFC-53BF-AEB8E03D082A}"/>
          </ac:spMkLst>
        </pc:spChg>
        <pc:spChg chg="del">
          <ac:chgData name="Foster, Kristin" userId="S::fosterkj@uiowa.edu::5c0edd12-c5a4-4608-9481-48d7426bd2ac" providerId="AD" clId="Web-{7A0E64D9-B0BB-833C-A9FC-1D607765C5A6}" dt="2025-09-16T00:59:46.685" v="13"/>
          <ac:spMkLst>
            <pc:docMk/>
            <pc:sldMk cId="923398069" sldId="311"/>
            <ac:spMk id="4" creationId="{42675DD3-4479-2A25-519E-00BF0FAB6882}"/>
          </ac:spMkLst>
        </pc:spChg>
        <pc:picChg chg="add mod ord">
          <ac:chgData name="Foster, Kristin" userId="S::fosterkj@uiowa.edu::5c0edd12-c5a4-4608-9481-48d7426bd2ac" providerId="AD" clId="Web-{7A0E64D9-B0BB-833C-A9FC-1D607765C5A6}" dt="2025-09-16T00:59:46.685" v="13"/>
          <ac:picMkLst>
            <pc:docMk/>
            <pc:sldMk cId="923398069" sldId="311"/>
            <ac:picMk id="5" creationId="{DE65DE52-34FD-6D11-2938-2BE7452FCD08}"/>
          </ac:picMkLst>
        </pc:picChg>
      </pc:sldChg>
      <pc:sldChg chg="delSp modSp">
        <pc:chgData name="Foster, Kristin" userId="S::fosterkj@uiowa.edu::5c0edd12-c5a4-4608-9481-48d7426bd2ac" providerId="AD" clId="Web-{7A0E64D9-B0BB-833C-A9FC-1D607765C5A6}" dt="2025-09-16T01:03:24.001" v="42" actId="20577"/>
        <pc:sldMkLst>
          <pc:docMk/>
          <pc:sldMk cId="553069178" sldId="312"/>
        </pc:sldMkLst>
        <pc:spChg chg="mod">
          <ac:chgData name="Foster, Kristin" userId="S::fosterkj@uiowa.edu::5c0edd12-c5a4-4608-9481-48d7426bd2ac" providerId="AD" clId="Web-{7A0E64D9-B0BB-833C-A9FC-1D607765C5A6}" dt="2025-09-16T01:02:34.610" v="35" actId="14100"/>
          <ac:spMkLst>
            <pc:docMk/>
            <pc:sldMk cId="553069178" sldId="312"/>
            <ac:spMk id="2" creationId="{ACE039AD-FDEE-46C3-7891-AECCC81E58D7}"/>
          </ac:spMkLst>
        </pc:spChg>
        <pc:spChg chg="del">
          <ac:chgData name="Foster, Kristin" userId="S::fosterkj@uiowa.edu::5c0edd12-c5a4-4608-9481-48d7426bd2ac" providerId="AD" clId="Web-{7A0E64D9-B0BB-833C-A9FC-1D607765C5A6}" dt="2025-09-16T01:02:37.813" v="36"/>
          <ac:spMkLst>
            <pc:docMk/>
            <pc:sldMk cId="553069178" sldId="312"/>
            <ac:spMk id="3" creationId="{9E0C8C85-D4B6-6366-305A-71E742981669}"/>
          </ac:spMkLst>
        </pc:spChg>
        <pc:spChg chg="mod">
          <ac:chgData name="Foster, Kristin" userId="S::fosterkj@uiowa.edu::5c0edd12-c5a4-4608-9481-48d7426bd2ac" providerId="AD" clId="Web-{7A0E64D9-B0BB-833C-A9FC-1D607765C5A6}" dt="2025-09-16T01:03:24.001" v="42" actId="20577"/>
          <ac:spMkLst>
            <pc:docMk/>
            <pc:sldMk cId="553069178" sldId="312"/>
            <ac:spMk id="4" creationId="{71248F73-D003-09F8-866F-DC7B121872F4}"/>
          </ac:spMkLst>
        </pc:spChg>
      </pc:sldChg>
      <pc:sldChg chg="delSp modSp new">
        <pc:chgData name="Foster, Kristin" userId="S::fosterkj@uiowa.edu::5c0edd12-c5a4-4608-9481-48d7426bd2ac" providerId="AD" clId="Web-{7A0E64D9-B0BB-833C-A9FC-1D607765C5A6}" dt="2025-09-16T01:10:25.061" v="83" actId="20577"/>
        <pc:sldMkLst>
          <pc:docMk/>
          <pc:sldMk cId="3556563096" sldId="315"/>
        </pc:sldMkLst>
        <pc:spChg chg="mod">
          <ac:chgData name="Foster, Kristin" userId="S::fosterkj@uiowa.edu::5c0edd12-c5a4-4608-9481-48d7426bd2ac" providerId="AD" clId="Web-{7A0E64D9-B0BB-833C-A9FC-1D607765C5A6}" dt="2025-09-16T01:08:54.917" v="74" actId="1076"/>
          <ac:spMkLst>
            <pc:docMk/>
            <pc:sldMk cId="3556563096" sldId="315"/>
            <ac:spMk id="2" creationId="{1EBDC402-4410-AF51-1B1F-23EB4972F7F3}"/>
          </ac:spMkLst>
        </pc:spChg>
        <pc:spChg chg="del">
          <ac:chgData name="Foster, Kristin" userId="S::fosterkj@uiowa.edu::5c0edd12-c5a4-4608-9481-48d7426bd2ac" providerId="AD" clId="Web-{7A0E64D9-B0BB-833C-A9FC-1D607765C5A6}" dt="2025-09-16T01:09:02.355" v="75"/>
          <ac:spMkLst>
            <pc:docMk/>
            <pc:sldMk cId="3556563096" sldId="315"/>
            <ac:spMk id="3" creationId="{652DBDB5-48AD-DE72-B8DA-2E51838758F6}"/>
          </ac:spMkLst>
        </pc:spChg>
        <pc:spChg chg="mod">
          <ac:chgData name="Foster, Kristin" userId="S::fosterkj@uiowa.edu::5c0edd12-c5a4-4608-9481-48d7426bd2ac" providerId="AD" clId="Web-{7A0E64D9-B0BB-833C-A9FC-1D607765C5A6}" dt="2025-09-16T01:10:25.061" v="83" actId="20577"/>
          <ac:spMkLst>
            <pc:docMk/>
            <pc:sldMk cId="3556563096" sldId="315"/>
            <ac:spMk id="4" creationId="{4AC13F8E-1666-38FA-9E31-9128ABE4D78C}"/>
          </ac:spMkLst>
        </pc:spChg>
      </pc:sldChg>
      <pc:sldChg chg="addSp delSp modSp new">
        <pc:chgData name="Foster, Kristin" userId="S::fosterkj@uiowa.edu::5c0edd12-c5a4-4608-9481-48d7426bd2ac" providerId="AD" clId="Web-{7A0E64D9-B0BB-833C-A9FC-1D607765C5A6}" dt="2025-09-16T02:55:41.286" v="341" actId="1076"/>
        <pc:sldMkLst>
          <pc:docMk/>
          <pc:sldMk cId="2263534239" sldId="316"/>
        </pc:sldMkLst>
        <pc:spChg chg="mod">
          <ac:chgData name="Foster, Kristin" userId="S::fosterkj@uiowa.edu::5c0edd12-c5a4-4608-9481-48d7426bd2ac" providerId="AD" clId="Web-{7A0E64D9-B0BB-833C-A9FC-1D607765C5A6}" dt="2025-09-16T02:52:03.565" v="280" actId="1076"/>
          <ac:spMkLst>
            <pc:docMk/>
            <pc:sldMk cId="2263534239" sldId="316"/>
            <ac:spMk id="2" creationId="{0717CEF3-7E22-A9C5-4F9D-A24521C3FEA5}"/>
          </ac:spMkLst>
        </pc:spChg>
        <pc:spChg chg="mod">
          <ac:chgData name="Foster, Kristin" userId="S::fosterkj@uiowa.edu::5c0edd12-c5a4-4608-9481-48d7426bd2ac" providerId="AD" clId="Web-{7A0E64D9-B0BB-833C-A9FC-1D607765C5A6}" dt="2025-09-16T02:54:53.348" v="334" actId="20577"/>
          <ac:spMkLst>
            <pc:docMk/>
            <pc:sldMk cId="2263534239" sldId="316"/>
            <ac:spMk id="3" creationId="{ED1F42D6-1213-14AB-40FC-886E6C6E4C14}"/>
          </ac:spMkLst>
        </pc:spChg>
        <pc:spChg chg="del">
          <ac:chgData name="Foster, Kristin" userId="S::fosterkj@uiowa.edu::5c0edd12-c5a4-4608-9481-48d7426bd2ac" providerId="AD" clId="Web-{7A0E64D9-B0BB-833C-A9FC-1D607765C5A6}" dt="2025-09-16T02:51:54.284" v="277"/>
          <ac:spMkLst>
            <pc:docMk/>
            <pc:sldMk cId="2263534239" sldId="316"/>
            <ac:spMk id="4" creationId="{65EB2572-8DB2-2E10-90B3-3BC05C10BBAE}"/>
          </ac:spMkLst>
        </pc:spChg>
        <pc:picChg chg="add mod">
          <ac:chgData name="Foster, Kristin" userId="S::fosterkj@uiowa.edu::5c0edd12-c5a4-4608-9481-48d7426bd2ac" providerId="AD" clId="Web-{7A0E64D9-B0BB-833C-A9FC-1D607765C5A6}" dt="2025-09-16T02:55:41.286" v="341" actId="1076"/>
          <ac:picMkLst>
            <pc:docMk/>
            <pc:sldMk cId="2263534239" sldId="316"/>
            <ac:picMk id="6" creationId="{925CB5B1-B68C-DC7E-1B2B-E5052F378669}"/>
          </ac:picMkLst>
        </pc:picChg>
      </pc:sldChg>
      <pc:sldChg chg="modSp new">
        <pc:chgData name="Foster, Kristin" userId="S::fosterkj@uiowa.edu::5c0edd12-c5a4-4608-9481-48d7426bd2ac" providerId="AD" clId="Web-{7A0E64D9-B0BB-833C-A9FC-1D607765C5A6}" dt="2025-09-16T01:13:43.283" v="97" actId="14100"/>
        <pc:sldMkLst>
          <pc:docMk/>
          <pc:sldMk cId="1976104906" sldId="317"/>
        </pc:sldMkLst>
        <pc:spChg chg="mod">
          <ac:chgData name="Foster, Kristin" userId="S::fosterkj@uiowa.edu::5c0edd12-c5a4-4608-9481-48d7426bd2ac" providerId="AD" clId="Web-{7A0E64D9-B0BB-833C-A9FC-1D607765C5A6}" dt="2025-09-16T01:13:11.687" v="91" actId="14100"/>
          <ac:spMkLst>
            <pc:docMk/>
            <pc:sldMk cId="1976104906" sldId="317"/>
            <ac:spMk id="2" creationId="{DF49D8D0-CAA5-5C4D-25F6-1A56D1A266FB}"/>
          </ac:spMkLst>
        </pc:spChg>
        <pc:spChg chg="mod">
          <ac:chgData name="Foster, Kristin" userId="S::fosterkj@uiowa.edu::5c0edd12-c5a4-4608-9481-48d7426bd2ac" providerId="AD" clId="Web-{7A0E64D9-B0BB-833C-A9FC-1D607765C5A6}" dt="2025-09-16T01:13:43.283" v="97" actId="14100"/>
          <ac:spMkLst>
            <pc:docMk/>
            <pc:sldMk cId="1976104906" sldId="317"/>
            <ac:spMk id="4" creationId="{BF6D32B4-F195-E949-9BA8-E77E28CF9761}"/>
          </ac:spMkLst>
        </pc:spChg>
      </pc:sldChg>
      <pc:sldChg chg="delSp modSp new">
        <pc:chgData name="Foster, Kristin" userId="S::fosterkj@uiowa.edu::5c0edd12-c5a4-4608-9481-48d7426bd2ac" providerId="AD" clId="Web-{7A0E64D9-B0BB-833C-A9FC-1D607765C5A6}" dt="2025-09-16T01:15:41.596" v="115" actId="1076"/>
        <pc:sldMkLst>
          <pc:docMk/>
          <pc:sldMk cId="2680959068" sldId="318"/>
        </pc:sldMkLst>
        <pc:spChg chg="mod">
          <ac:chgData name="Foster, Kristin" userId="S::fosterkj@uiowa.edu::5c0edd12-c5a4-4608-9481-48d7426bd2ac" providerId="AD" clId="Web-{7A0E64D9-B0BB-833C-A9FC-1D607765C5A6}" dt="2025-09-16T01:15:41.596" v="115" actId="1076"/>
          <ac:spMkLst>
            <pc:docMk/>
            <pc:sldMk cId="2680959068" sldId="318"/>
            <ac:spMk id="2" creationId="{30690580-7520-E2BA-61EB-A33897A84FA2}"/>
          </ac:spMkLst>
        </pc:spChg>
        <pc:spChg chg="del">
          <ac:chgData name="Foster, Kristin" userId="S::fosterkj@uiowa.edu::5c0edd12-c5a4-4608-9481-48d7426bd2ac" providerId="AD" clId="Web-{7A0E64D9-B0BB-833C-A9FC-1D607765C5A6}" dt="2025-09-16T01:14:42.861" v="109"/>
          <ac:spMkLst>
            <pc:docMk/>
            <pc:sldMk cId="2680959068" sldId="318"/>
            <ac:spMk id="3" creationId="{91470F1A-B811-53E2-FBEE-A129E50A688B}"/>
          </ac:spMkLst>
        </pc:spChg>
        <pc:spChg chg="mod">
          <ac:chgData name="Foster, Kristin" userId="S::fosterkj@uiowa.edu::5c0edd12-c5a4-4608-9481-48d7426bd2ac" providerId="AD" clId="Web-{7A0E64D9-B0BB-833C-A9FC-1D607765C5A6}" dt="2025-09-16T01:15:25.080" v="114" actId="20577"/>
          <ac:spMkLst>
            <pc:docMk/>
            <pc:sldMk cId="2680959068" sldId="318"/>
            <ac:spMk id="4" creationId="{8E8E19FB-6156-1ADA-6D5C-AD5995B60643}"/>
          </ac:spMkLst>
        </pc:spChg>
      </pc:sldChg>
      <pc:sldChg chg="modSp new">
        <pc:chgData name="Foster, Kristin" userId="S::fosterkj@uiowa.edu::5c0edd12-c5a4-4608-9481-48d7426bd2ac" providerId="AD" clId="Web-{7A0E64D9-B0BB-833C-A9FC-1D607765C5A6}" dt="2025-09-16T01:16:33.471" v="137" actId="20577"/>
        <pc:sldMkLst>
          <pc:docMk/>
          <pc:sldMk cId="356365102" sldId="319"/>
        </pc:sldMkLst>
        <pc:spChg chg="mod">
          <ac:chgData name="Foster, Kristin" userId="S::fosterkj@uiowa.edu::5c0edd12-c5a4-4608-9481-48d7426bd2ac" providerId="AD" clId="Web-{7A0E64D9-B0BB-833C-A9FC-1D607765C5A6}" dt="2025-09-16T01:16:11.705" v="133" actId="14100"/>
          <ac:spMkLst>
            <pc:docMk/>
            <pc:sldMk cId="356365102" sldId="319"/>
            <ac:spMk id="2" creationId="{6101E695-7F47-4982-8FF8-DC95915BB54B}"/>
          </ac:spMkLst>
        </pc:spChg>
        <pc:spChg chg="mod">
          <ac:chgData name="Foster, Kristin" userId="S::fosterkj@uiowa.edu::5c0edd12-c5a4-4608-9481-48d7426bd2ac" providerId="AD" clId="Web-{7A0E64D9-B0BB-833C-A9FC-1D607765C5A6}" dt="2025-09-16T01:16:33.471" v="137" actId="20577"/>
          <ac:spMkLst>
            <pc:docMk/>
            <pc:sldMk cId="356365102" sldId="319"/>
            <ac:spMk id="4" creationId="{3D3F7314-C08F-DC71-0EFE-246830BE0E43}"/>
          </ac:spMkLst>
        </pc:spChg>
      </pc:sldChg>
      <pc:sldChg chg="modSp new">
        <pc:chgData name="Foster, Kristin" userId="S::fosterkj@uiowa.edu::5c0edd12-c5a4-4608-9481-48d7426bd2ac" providerId="AD" clId="Web-{7A0E64D9-B0BB-833C-A9FC-1D607765C5A6}" dt="2025-09-16T02:44:22.655" v="231" actId="1076"/>
        <pc:sldMkLst>
          <pc:docMk/>
          <pc:sldMk cId="2656455524" sldId="320"/>
        </pc:sldMkLst>
        <pc:spChg chg="mod">
          <ac:chgData name="Foster, Kristin" userId="S::fosterkj@uiowa.edu::5c0edd12-c5a4-4608-9481-48d7426bd2ac" providerId="AD" clId="Web-{7A0E64D9-B0BB-833C-A9FC-1D607765C5A6}" dt="2025-09-16T02:42:54.061" v="224" actId="1076"/>
          <ac:spMkLst>
            <pc:docMk/>
            <pc:sldMk cId="2656455524" sldId="320"/>
            <ac:spMk id="2" creationId="{0B53756A-7573-8C54-CD94-AB181BA9900F}"/>
          </ac:spMkLst>
        </pc:spChg>
        <pc:spChg chg="mod">
          <ac:chgData name="Foster, Kristin" userId="S::fosterkj@uiowa.edu::5c0edd12-c5a4-4608-9481-48d7426bd2ac" providerId="AD" clId="Web-{7A0E64D9-B0BB-833C-A9FC-1D607765C5A6}" dt="2025-09-16T02:44:22.655" v="231" actId="1076"/>
          <ac:spMkLst>
            <pc:docMk/>
            <pc:sldMk cId="2656455524" sldId="320"/>
            <ac:spMk id="4" creationId="{2945F15F-E324-06CD-4377-AD315756116E}"/>
          </ac:spMkLst>
        </pc:spChg>
      </pc:sldChg>
      <pc:sldChg chg="addSp delSp modSp new">
        <pc:chgData name="Foster, Kristin" userId="S::fosterkj@uiowa.edu::5c0edd12-c5a4-4608-9481-48d7426bd2ac" providerId="AD" clId="Web-{7A0E64D9-B0BB-833C-A9FC-1D607765C5A6}" dt="2025-09-16T01:22:27.937" v="202" actId="1076"/>
        <pc:sldMkLst>
          <pc:docMk/>
          <pc:sldMk cId="1386110343" sldId="321"/>
        </pc:sldMkLst>
        <pc:spChg chg="mod">
          <ac:chgData name="Foster, Kristin" userId="S::fosterkj@uiowa.edu::5c0edd12-c5a4-4608-9481-48d7426bd2ac" providerId="AD" clId="Web-{7A0E64D9-B0BB-833C-A9FC-1D607765C5A6}" dt="2025-09-16T01:21:35.045" v="195" actId="1076"/>
          <ac:spMkLst>
            <pc:docMk/>
            <pc:sldMk cId="1386110343" sldId="321"/>
            <ac:spMk id="2" creationId="{A81A6559-4B11-998D-0C28-4A86500AFD26}"/>
          </ac:spMkLst>
        </pc:spChg>
        <pc:spChg chg="del">
          <ac:chgData name="Foster, Kristin" userId="S::fosterkj@uiowa.edu::5c0edd12-c5a4-4608-9481-48d7426bd2ac" providerId="AD" clId="Web-{7A0E64D9-B0BB-833C-A9FC-1D607765C5A6}" dt="2025-09-16T01:17:56.908" v="157"/>
          <ac:spMkLst>
            <pc:docMk/>
            <pc:sldMk cId="1386110343" sldId="321"/>
            <ac:spMk id="3" creationId="{D284B71E-7F53-44E5-D82A-AC74C03F02B7}"/>
          </ac:spMkLst>
        </pc:spChg>
        <pc:spChg chg="mod">
          <ac:chgData name="Foster, Kristin" userId="S::fosterkj@uiowa.edu::5c0edd12-c5a4-4608-9481-48d7426bd2ac" providerId="AD" clId="Web-{7A0E64D9-B0BB-833C-A9FC-1D607765C5A6}" dt="2025-09-16T01:22:22.437" v="201" actId="20577"/>
          <ac:spMkLst>
            <pc:docMk/>
            <pc:sldMk cId="1386110343" sldId="321"/>
            <ac:spMk id="4" creationId="{A68368AE-8DDA-7048-A1B6-1D92CD078FDD}"/>
          </ac:spMkLst>
        </pc:spChg>
        <pc:spChg chg="mod ord">
          <ac:chgData name="Foster, Kristin" userId="S::fosterkj@uiowa.edu::5c0edd12-c5a4-4608-9481-48d7426bd2ac" providerId="AD" clId="Web-{7A0E64D9-B0BB-833C-A9FC-1D607765C5A6}" dt="2025-09-16T01:19:01.736" v="169"/>
          <ac:spMkLst>
            <pc:docMk/>
            <pc:sldMk cId="1386110343" sldId="321"/>
            <ac:spMk id="5" creationId="{CB2BCDB6-5F1E-7B36-24C3-4F992C109036}"/>
          </ac:spMkLst>
        </pc:spChg>
        <pc:picChg chg="add del mod">
          <ac:chgData name="Foster, Kristin" userId="S::fosterkj@uiowa.edu::5c0edd12-c5a4-4608-9481-48d7426bd2ac" providerId="AD" clId="Web-{7A0E64D9-B0BB-833C-A9FC-1D607765C5A6}" dt="2025-09-16T01:19:29.614" v="170"/>
          <ac:picMkLst>
            <pc:docMk/>
            <pc:sldMk cId="1386110343" sldId="321"/>
            <ac:picMk id="6" creationId="{480A345F-D9B4-6DF7-03C8-3390FD0456EA}"/>
          </ac:picMkLst>
        </pc:picChg>
        <pc:picChg chg="add mod">
          <ac:chgData name="Foster, Kristin" userId="S::fosterkj@uiowa.edu::5c0edd12-c5a4-4608-9481-48d7426bd2ac" providerId="AD" clId="Web-{7A0E64D9-B0BB-833C-A9FC-1D607765C5A6}" dt="2025-09-16T01:22:27.937" v="202" actId="1076"/>
          <ac:picMkLst>
            <pc:docMk/>
            <pc:sldMk cId="1386110343" sldId="321"/>
            <ac:picMk id="7" creationId="{8A94EEBA-9FBA-93F1-0D99-50FF01B46B4C}"/>
          </ac:picMkLst>
        </pc:picChg>
      </pc:sldChg>
      <pc:sldChg chg="delSp modSp new">
        <pc:chgData name="Foster, Kristin" userId="S::fosterkj@uiowa.edu::5c0edd12-c5a4-4608-9481-48d7426bd2ac" providerId="AD" clId="Web-{7A0E64D9-B0BB-833C-A9FC-1D607765C5A6}" dt="2025-09-16T02:46:40.265" v="254" actId="1076"/>
        <pc:sldMkLst>
          <pc:docMk/>
          <pc:sldMk cId="2145581133" sldId="322"/>
        </pc:sldMkLst>
        <pc:spChg chg="mod">
          <ac:chgData name="Foster, Kristin" userId="S::fosterkj@uiowa.edu::5c0edd12-c5a4-4608-9481-48d7426bd2ac" providerId="AD" clId="Web-{7A0E64D9-B0BB-833C-A9FC-1D607765C5A6}" dt="2025-09-16T02:45:56.249" v="245" actId="20577"/>
          <ac:spMkLst>
            <pc:docMk/>
            <pc:sldMk cId="2145581133" sldId="322"/>
            <ac:spMk id="2" creationId="{498D1D9C-64B8-9FF7-FF4B-5AC26DF448C9}"/>
          </ac:spMkLst>
        </pc:spChg>
        <pc:spChg chg="del">
          <ac:chgData name="Foster, Kristin" userId="S::fosterkj@uiowa.edu::5c0edd12-c5a4-4608-9481-48d7426bd2ac" providerId="AD" clId="Web-{7A0E64D9-B0BB-833C-A9FC-1D607765C5A6}" dt="2025-09-16T02:46:01.905" v="246"/>
          <ac:spMkLst>
            <pc:docMk/>
            <pc:sldMk cId="2145581133" sldId="322"/>
            <ac:spMk id="3" creationId="{71DE69DB-BE41-5B37-FE7A-B2785260E065}"/>
          </ac:spMkLst>
        </pc:spChg>
        <pc:spChg chg="mod">
          <ac:chgData name="Foster, Kristin" userId="S::fosterkj@uiowa.edu::5c0edd12-c5a4-4608-9481-48d7426bd2ac" providerId="AD" clId="Web-{7A0E64D9-B0BB-833C-A9FC-1D607765C5A6}" dt="2025-09-16T02:46:40.265" v="254" actId="1076"/>
          <ac:spMkLst>
            <pc:docMk/>
            <pc:sldMk cId="2145581133" sldId="322"/>
            <ac:spMk id="4" creationId="{BC1AC044-E052-519E-BFB6-D294BA09E60B}"/>
          </ac:spMkLst>
        </pc:spChg>
      </pc:sldChg>
      <pc:sldChg chg="new">
        <pc:chgData name="Foster, Kristin" userId="S::fosterkj@uiowa.edu::5c0edd12-c5a4-4608-9481-48d7426bd2ac" providerId="AD" clId="Web-{7A0E64D9-B0BB-833C-A9FC-1D607765C5A6}" dt="2025-09-16T02:56:54.162" v="342"/>
        <pc:sldMkLst>
          <pc:docMk/>
          <pc:sldMk cId="3401786066" sldId="323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CAE72A9-67A2-4FB1-BBF6-740F2C2EAAB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7B748C-466C-45D8-970C-D4FB4FE80CD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8ABBF3-49A8-4B3F-9773-22E67695BB12}" type="datetimeFigureOut">
              <a:rPr lang="en-US" smtClean="0"/>
              <a:t>9/15/2025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A8C23F-271A-4B7C-87EC-108046165C7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E7ABF6-4152-4126-AC20-23B44A3111A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EB6193-5AA7-489B-8575-00593FC261D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54054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4AAC2B-A50D-4386-849A-6B59FB991B4C}" type="datetimeFigureOut">
              <a:rPr lang="en-US" smtClean="0"/>
              <a:t>9/15/2025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895658-EA1F-4910-80AB-4DA76E16747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47731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95658-EA1F-4910-80AB-4DA76E167475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68643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95658-EA1F-4910-80AB-4DA76E16747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64396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95658-EA1F-4910-80AB-4DA76E167475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77167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95658-EA1F-4910-80AB-4DA76E167475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78490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Children with Chronic Physical Illness are at higher risk for the development of mental health disorders</a:t>
            </a:r>
          </a:p>
          <a:p>
            <a:endParaRPr lang="en-US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Improvements in treatment effectiveness result in increased opportunity for late effects</a:t>
            </a:r>
          </a:p>
          <a:p>
            <a:endParaRPr lang="en-US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Chronic illness can impact functioning in many domains (physical, social, emotional and cognitive)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Life experiences with impact:</a:t>
            </a:r>
          </a:p>
          <a:p>
            <a:pPr marL="742950" lvl="1" indent="-285750"/>
            <a:r>
              <a:rPr lang="en-US" sz="2200" dirty="0"/>
              <a:t>Increased medical visits</a:t>
            </a:r>
          </a:p>
          <a:p>
            <a:pPr marL="742950" lvl="1" indent="-285750"/>
            <a:r>
              <a:rPr lang="en-US" sz="2200" dirty="0"/>
              <a:t>Hospitalizations</a:t>
            </a:r>
          </a:p>
          <a:p>
            <a:pPr marL="742950" lvl="1" indent="-285750"/>
            <a:r>
              <a:rPr lang="en-US" sz="2200" dirty="0"/>
              <a:t>Emergency events</a:t>
            </a:r>
          </a:p>
          <a:p>
            <a:pPr marL="742950" lvl="1" indent="-285750"/>
            <a:r>
              <a:rPr lang="en-US" sz="2200" dirty="0"/>
              <a:t>Complex medical regimens</a:t>
            </a:r>
          </a:p>
          <a:p>
            <a:pPr marL="742950" lvl="1" indent="-285750"/>
            <a:r>
              <a:rPr lang="en-US" sz="2200" dirty="0"/>
              <a:t>Increased absences from school</a:t>
            </a:r>
          </a:p>
          <a:p>
            <a:pPr marL="742950" lvl="1" indent="-285750"/>
            <a:r>
              <a:rPr lang="en-US" sz="2200" dirty="0"/>
              <a:t>Decreased social interaction with peers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95658-EA1F-4910-80AB-4DA76E167475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33924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Most common depression and anxiety</a:t>
            </a:r>
          </a:p>
          <a:p>
            <a:r>
              <a:rPr lang="en-US" dirty="0"/>
              <a:t>Also identified Sleep disorders, GAD, Social anxiety disorder, panic disorder, somatic distress, suicidal ideation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95658-EA1F-4910-80AB-4DA76E167475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19051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2666A"/>
              </a:buClr>
              <a:buSzPct val="9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Vast majority of pediatric chronic illness services do not have integrated model psychosocial care beyond care coordination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2666A"/>
              </a:buClr>
              <a:buSzPct val="9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Mental health care services provided as a reaction to crisis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2666A"/>
              </a:buClr>
              <a:buSzPct val="9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When mental health needs are addressed, it is often a recommendation but not direct connection to resources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95658-EA1F-4910-80AB-4DA76E167475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38803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95658-EA1F-4910-80AB-4DA76E167475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71253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10" Type="http://schemas.openxmlformats.org/officeDocument/2006/relationships/image" Target="../media/image5.png"/><Relationship Id="rId4" Type="http://schemas.openxmlformats.org/officeDocument/2006/relationships/image" Target="../media/image14.png"/><Relationship Id="rId9" Type="http://schemas.openxmlformats.org/officeDocument/2006/relationships/image" Target="../media/image2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7" Type="http://schemas.openxmlformats.org/officeDocument/2006/relationships/image" Target="../media/image24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E9AF4D7D-42EC-4F30-296A-81B05C4E7D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6843092" cy="6858000"/>
            <a:chOff x="0" y="0"/>
            <a:chExt cx="6843092" cy="6858000"/>
          </a:xfrm>
        </p:grpSpPr>
        <p:sp>
          <p:nvSpPr>
            <p:cNvPr id="344" name="Rectangle 343">
              <a:extLst>
                <a:ext uri="{FF2B5EF4-FFF2-40B4-BE49-F238E27FC236}">
                  <a16:creationId xmlns:a16="http://schemas.microsoft.com/office/drawing/2014/main" id="{0685D98A-CA5A-4C48-9AEB-4C1A201237A1}"/>
                </a:ext>
              </a:extLst>
            </p:cNvPr>
            <p:cNvSpPr/>
            <p:nvPr userDrawn="1"/>
          </p:nvSpPr>
          <p:spPr>
            <a:xfrm>
              <a:off x="2021206" y="4828032"/>
              <a:ext cx="2029968" cy="202996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1F97041-3EE3-4F17-990B-3AC264934EF0}"/>
                </a:ext>
              </a:extLst>
            </p:cNvPr>
            <p:cNvSpPr/>
            <p:nvPr userDrawn="1"/>
          </p:nvSpPr>
          <p:spPr>
            <a:xfrm>
              <a:off x="0" y="0"/>
              <a:ext cx="2029968" cy="2029968"/>
            </a:xfrm>
            <a:custGeom>
              <a:avLst/>
              <a:gdLst>
                <a:gd name="connsiteX0" fmla="*/ 0 w 1828800"/>
                <a:gd name="connsiteY0" fmla="*/ 0 h 1828800"/>
                <a:gd name="connsiteX1" fmla="*/ 1828800 w 1828800"/>
                <a:gd name="connsiteY1" fmla="*/ 0 h 1828800"/>
                <a:gd name="connsiteX2" fmla="*/ 1828800 w 1828800"/>
                <a:gd name="connsiteY2" fmla="*/ 1828800 h 1828800"/>
                <a:gd name="connsiteX3" fmla="*/ 0 w 1828800"/>
                <a:gd name="connsiteY3" fmla="*/ 1828800 h 1828800"/>
                <a:gd name="connsiteX4" fmla="*/ 0 w 1828800"/>
                <a:gd name="connsiteY4" fmla="*/ 0 h 1828800"/>
                <a:gd name="connsiteX0" fmla="*/ 0 w 1828800"/>
                <a:gd name="connsiteY0" fmla="*/ 0 h 1828800"/>
                <a:gd name="connsiteX1" fmla="*/ 1828800 w 1828800"/>
                <a:gd name="connsiteY1" fmla="*/ 1828800 h 1828800"/>
                <a:gd name="connsiteX2" fmla="*/ 0 w 1828800"/>
                <a:gd name="connsiteY2" fmla="*/ 1828800 h 1828800"/>
                <a:gd name="connsiteX3" fmla="*/ 0 w 1828800"/>
                <a:gd name="connsiteY3" fmla="*/ 0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28800" h="1828800">
                  <a:moveTo>
                    <a:pt x="0" y="0"/>
                  </a:moveTo>
                  <a:lnTo>
                    <a:pt x="1828800" y="1828800"/>
                  </a:lnTo>
                  <a:lnTo>
                    <a:pt x="0" y="18288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1DA30E2-82DB-4AA1-B134-9482F5CD7689}"/>
                </a:ext>
              </a:extLst>
            </p:cNvPr>
            <p:cNvSpPr/>
            <p:nvPr userDrawn="1"/>
          </p:nvSpPr>
          <p:spPr>
            <a:xfrm>
              <a:off x="2457970" y="1686431"/>
              <a:ext cx="1828800" cy="1828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502070B-3F7D-436A-849C-FB64175E8B45}"/>
                </a:ext>
              </a:extLst>
            </p:cNvPr>
            <p:cNvSpPr/>
            <p:nvPr userDrawn="1"/>
          </p:nvSpPr>
          <p:spPr>
            <a:xfrm>
              <a:off x="0" y="6108192"/>
              <a:ext cx="2029968" cy="74980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9">
              <a:extLst>
                <a:ext uri="{FF2B5EF4-FFF2-40B4-BE49-F238E27FC236}">
                  <a16:creationId xmlns:a16="http://schemas.microsoft.com/office/drawing/2014/main" id="{675AAC8A-F8AB-44A3-9748-96464E9E0B6B}"/>
                </a:ext>
              </a:extLst>
            </p:cNvPr>
            <p:cNvSpPr/>
            <p:nvPr userDrawn="1"/>
          </p:nvSpPr>
          <p:spPr>
            <a:xfrm>
              <a:off x="4054172" y="4069080"/>
              <a:ext cx="2788920" cy="2788920"/>
            </a:xfrm>
            <a:custGeom>
              <a:avLst/>
              <a:gdLst>
                <a:gd name="connsiteX0" fmla="*/ 0 w 1828800"/>
                <a:gd name="connsiteY0" fmla="*/ 0 h 1828800"/>
                <a:gd name="connsiteX1" fmla="*/ 1828800 w 1828800"/>
                <a:gd name="connsiteY1" fmla="*/ 0 h 1828800"/>
                <a:gd name="connsiteX2" fmla="*/ 1828800 w 1828800"/>
                <a:gd name="connsiteY2" fmla="*/ 1828800 h 1828800"/>
                <a:gd name="connsiteX3" fmla="*/ 0 w 1828800"/>
                <a:gd name="connsiteY3" fmla="*/ 1828800 h 1828800"/>
                <a:gd name="connsiteX4" fmla="*/ 0 w 1828800"/>
                <a:gd name="connsiteY4" fmla="*/ 0 h 1828800"/>
                <a:gd name="connsiteX0" fmla="*/ 0 w 1828800"/>
                <a:gd name="connsiteY0" fmla="*/ 0 h 1828800"/>
                <a:gd name="connsiteX1" fmla="*/ 1828800 w 1828800"/>
                <a:gd name="connsiteY1" fmla="*/ 1828800 h 1828800"/>
                <a:gd name="connsiteX2" fmla="*/ 0 w 1828800"/>
                <a:gd name="connsiteY2" fmla="*/ 1828800 h 1828800"/>
                <a:gd name="connsiteX3" fmla="*/ 0 w 1828800"/>
                <a:gd name="connsiteY3" fmla="*/ 0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28800" h="1828800">
                  <a:moveTo>
                    <a:pt x="0" y="0"/>
                  </a:moveTo>
                  <a:lnTo>
                    <a:pt x="1828800" y="1828800"/>
                  </a:lnTo>
                  <a:lnTo>
                    <a:pt x="0" y="18288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AC3F6810-4D95-4C6E-A30A-459BAD7510FE}"/>
                </a:ext>
              </a:extLst>
            </p:cNvPr>
            <p:cNvGrpSpPr/>
            <p:nvPr userDrawn="1"/>
          </p:nvGrpSpPr>
          <p:grpSpPr>
            <a:xfrm>
              <a:off x="23853" y="2101527"/>
              <a:ext cx="1920240" cy="1920240"/>
              <a:chOff x="5361924" y="7472790"/>
              <a:chExt cx="1828800" cy="1828800"/>
            </a:xfrm>
          </p:grpSpPr>
          <p:grpSp>
            <p:nvGrpSpPr>
              <p:cNvPr id="115" name="Group 114">
                <a:extLst>
                  <a:ext uri="{FF2B5EF4-FFF2-40B4-BE49-F238E27FC236}">
                    <a16:creationId xmlns:a16="http://schemas.microsoft.com/office/drawing/2014/main" id="{81973B3A-7185-45FB-A2E6-A7BDE6414DF3}"/>
                  </a:ext>
                </a:extLst>
              </p:cNvPr>
              <p:cNvGrpSpPr/>
              <p:nvPr userDrawn="1"/>
            </p:nvGrpSpPr>
            <p:grpSpPr>
              <a:xfrm>
                <a:off x="5361924" y="7472790"/>
                <a:ext cx="1828800" cy="1828800"/>
                <a:chOff x="5361924" y="7472790"/>
                <a:chExt cx="1828800" cy="1828800"/>
              </a:xfrm>
            </p:grpSpPr>
            <p:grpSp>
              <p:nvGrpSpPr>
                <p:cNvPr id="99" name="Group 98">
                  <a:extLst>
                    <a:ext uri="{FF2B5EF4-FFF2-40B4-BE49-F238E27FC236}">
                      <a16:creationId xmlns:a16="http://schemas.microsoft.com/office/drawing/2014/main" id="{DACFFF66-0600-406E-AF42-9FD8E8EDB397}"/>
                    </a:ext>
                  </a:extLst>
                </p:cNvPr>
                <p:cNvGrpSpPr/>
                <p:nvPr userDrawn="1"/>
              </p:nvGrpSpPr>
              <p:grpSpPr>
                <a:xfrm>
                  <a:off x="5361924" y="7472790"/>
                  <a:ext cx="1828800" cy="1828800"/>
                  <a:chOff x="5388428" y="7173291"/>
                  <a:chExt cx="1828800" cy="1828800"/>
                </a:xfrm>
              </p:grpSpPr>
              <p:grpSp>
                <p:nvGrpSpPr>
                  <p:cNvPr id="96" name="Group 95">
                    <a:extLst>
                      <a:ext uri="{FF2B5EF4-FFF2-40B4-BE49-F238E27FC236}">
                        <a16:creationId xmlns:a16="http://schemas.microsoft.com/office/drawing/2014/main" id="{9411687D-2631-487B-AEAB-39750C9E52BF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5388428" y="7173291"/>
                    <a:ext cx="1828800" cy="1828800"/>
                    <a:chOff x="5388428" y="7173291"/>
                    <a:chExt cx="1828800" cy="1828800"/>
                  </a:xfrm>
                </p:grpSpPr>
                <p:grpSp>
                  <p:nvGrpSpPr>
                    <p:cNvPr id="90" name="Group 89">
                      <a:extLst>
                        <a:ext uri="{FF2B5EF4-FFF2-40B4-BE49-F238E27FC236}">
                          <a16:creationId xmlns:a16="http://schemas.microsoft.com/office/drawing/2014/main" id="{4BDDEAF6-0726-4BF4-96D7-EBA489ABF3E5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5388428" y="7173291"/>
                      <a:ext cx="1828800" cy="1828800"/>
                      <a:chOff x="5579044" y="7049770"/>
                      <a:chExt cx="1828800" cy="1828800"/>
                    </a:xfrm>
                  </p:grpSpPr>
                  <p:grpSp>
                    <p:nvGrpSpPr>
                      <p:cNvPr id="89" name="Group 88">
                        <a:extLst>
                          <a:ext uri="{FF2B5EF4-FFF2-40B4-BE49-F238E27FC236}">
                            <a16:creationId xmlns:a16="http://schemas.microsoft.com/office/drawing/2014/main" id="{F80BBFBA-D0FB-4E20-8981-F569A2A0B678}"/>
                          </a:ext>
                        </a:extLst>
                      </p:cNvPr>
                      <p:cNvGrpSpPr/>
                      <p:nvPr userDrawn="1"/>
                    </p:nvGrpSpPr>
                    <p:grpSpPr>
                      <a:xfrm>
                        <a:off x="5579044" y="7049770"/>
                        <a:ext cx="1828800" cy="1828800"/>
                        <a:chOff x="5579044" y="7049770"/>
                        <a:chExt cx="1828800" cy="1828800"/>
                      </a:xfrm>
                    </p:grpSpPr>
                    <p:grpSp>
                      <p:nvGrpSpPr>
                        <p:cNvPr id="86" name="Group 85">
                          <a:extLst>
                            <a:ext uri="{FF2B5EF4-FFF2-40B4-BE49-F238E27FC236}">
                              <a16:creationId xmlns:a16="http://schemas.microsoft.com/office/drawing/2014/main" id="{6B3BCF7C-4204-4B1A-8371-96E859FC8425}"/>
                            </a:ext>
                          </a:extLst>
                        </p:cNvPr>
                        <p:cNvGrpSpPr/>
                        <p:nvPr userDrawn="1"/>
                      </p:nvGrpSpPr>
                      <p:grpSpPr>
                        <a:xfrm>
                          <a:off x="5579044" y="7049770"/>
                          <a:ext cx="1828800" cy="1828800"/>
                          <a:chOff x="5579044" y="7049770"/>
                          <a:chExt cx="1828800" cy="1828800"/>
                        </a:xfrm>
                      </p:grpSpPr>
                      <p:grpSp>
                        <p:nvGrpSpPr>
                          <p:cNvPr id="83" name="Group 82">
                            <a:extLst>
                              <a:ext uri="{FF2B5EF4-FFF2-40B4-BE49-F238E27FC236}">
                                <a16:creationId xmlns:a16="http://schemas.microsoft.com/office/drawing/2014/main" id="{31CF95CD-48BB-4659-870A-21584266D83F}"/>
                              </a:ext>
                            </a:extLst>
                          </p:cNvPr>
                          <p:cNvGrpSpPr/>
                          <p:nvPr userDrawn="1"/>
                        </p:nvGrpSpPr>
                        <p:grpSpPr>
                          <a:xfrm>
                            <a:off x="5579044" y="7049770"/>
                            <a:ext cx="1828800" cy="1828800"/>
                            <a:chOff x="5579044" y="7049770"/>
                            <a:chExt cx="1828800" cy="1828800"/>
                          </a:xfrm>
                        </p:grpSpPr>
                        <p:sp>
                          <p:nvSpPr>
                            <p:cNvPr id="78" name="Oval 77">
                              <a:extLst>
                                <a:ext uri="{FF2B5EF4-FFF2-40B4-BE49-F238E27FC236}">
                                  <a16:creationId xmlns:a16="http://schemas.microsoft.com/office/drawing/2014/main" id="{871E1954-F3FD-427D-8FFA-F28839673545}"/>
                                </a:ext>
                              </a:extLst>
                            </p:cNvPr>
                            <p:cNvSpPr/>
                            <p:nvPr userDrawn="1"/>
                          </p:nvSpPr>
                          <p:spPr>
                            <a:xfrm>
                              <a:off x="5579044" y="7049770"/>
                              <a:ext cx="1828800" cy="1828800"/>
                            </a:xfrm>
                            <a:prstGeom prst="ellipse">
                              <a:avLst/>
                            </a:prstGeom>
                            <a:noFill/>
                            <a:ln w="25400">
                              <a:solidFill>
                                <a:schemeClr val="accent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r>
                                <a:rPr lang="en-US" dirty="0"/>
                                <a:t> </a:t>
                              </a:r>
                            </a:p>
                          </p:txBody>
                        </p:sp>
                        <p:sp>
                          <p:nvSpPr>
                            <p:cNvPr id="80" name="Oval 79">
                              <a:extLst>
                                <a:ext uri="{FF2B5EF4-FFF2-40B4-BE49-F238E27FC236}">
                                  <a16:creationId xmlns:a16="http://schemas.microsoft.com/office/drawing/2014/main" id="{B655BD1D-8AE2-43E7-B1D4-17923D0E0171}"/>
                                </a:ext>
                              </a:extLst>
                            </p:cNvPr>
                            <p:cNvSpPr/>
                            <p:nvPr userDrawn="1"/>
                          </p:nvSpPr>
                          <p:spPr>
                            <a:xfrm>
                              <a:off x="5647624" y="7118350"/>
                              <a:ext cx="1691640" cy="1691640"/>
                            </a:xfrm>
                            <a:prstGeom prst="ellipse">
                              <a:avLst/>
                            </a:prstGeom>
                            <a:noFill/>
                            <a:ln w="25400">
                              <a:solidFill>
                                <a:schemeClr val="accent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r>
                                <a:rPr lang="en-US" dirty="0"/>
                                <a:t> </a:t>
                              </a:r>
                            </a:p>
                          </p:txBody>
                        </p:sp>
                      </p:grpSp>
                      <p:sp>
                        <p:nvSpPr>
                          <p:cNvPr id="82" name="Oval 81">
                            <a:extLst>
                              <a:ext uri="{FF2B5EF4-FFF2-40B4-BE49-F238E27FC236}">
                                <a16:creationId xmlns:a16="http://schemas.microsoft.com/office/drawing/2014/main" id="{9F92C461-5E10-49F3-B4F0-F320512C0756}"/>
                              </a:ext>
                            </a:extLst>
                          </p:cNvPr>
                          <p:cNvSpPr/>
                          <p:nvPr userDrawn="1"/>
                        </p:nvSpPr>
                        <p:spPr>
                          <a:xfrm>
                            <a:off x="5716204" y="7186930"/>
                            <a:ext cx="1554480" cy="1554480"/>
                          </a:xfrm>
                          <a:prstGeom prst="ellipse">
                            <a:avLst/>
                          </a:prstGeom>
                          <a:noFill/>
                          <a:ln w="25400">
                            <a:solidFill>
                              <a:schemeClr val="accent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r>
                              <a:rPr lang="en-US" dirty="0"/>
                              <a:t> </a:t>
                            </a:r>
                          </a:p>
                        </p:txBody>
                      </p:sp>
                    </p:grpSp>
                    <p:sp>
                      <p:nvSpPr>
                        <p:cNvPr id="85" name="Oval 84">
                          <a:extLst>
                            <a:ext uri="{FF2B5EF4-FFF2-40B4-BE49-F238E27FC236}">
                              <a16:creationId xmlns:a16="http://schemas.microsoft.com/office/drawing/2014/main" id="{A6D57951-375C-41E9-BF45-DFC40F8E0A1A}"/>
                            </a:ext>
                          </a:extLst>
                        </p:cNvPr>
                        <p:cNvSpPr/>
                        <p:nvPr userDrawn="1"/>
                      </p:nvSpPr>
                      <p:spPr>
                        <a:xfrm>
                          <a:off x="5784784" y="7255510"/>
                          <a:ext cx="1417320" cy="1417320"/>
                        </a:xfrm>
                        <a:prstGeom prst="ellipse">
                          <a:avLst/>
                        </a:prstGeom>
                        <a:noFill/>
                        <a:ln w="25400">
                          <a:solidFill>
                            <a:schemeClr val="accent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en-US" dirty="0"/>
                            <a:t> </a:t>
                          </a:r>
                        </a:p>
                      </p:txBody>
                    </p:sp>
                  </p:grpSp>
                  <p:sp>
                    <p:nvSpPr>
                      <p:cNvPr id="88" name="Oval 87">
                        <a:extLst>
                          <a:ext uri="{FF2B5EF4-FFF2-40B4-BE49-F238E27FC236}">
                            <a16:creationId xmlns:a16="http://schemas.microsoft.com/office/drawing/2014/main" id="{E4A4216D-DF9B-4DD9-989C-1F4040F3F4F7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5853364" y="7324090"/>
                        <a:ext cx="1280160" cy="1280160"/>
                      </a:xfrm>
                      <a:prstGeom prst="ellipse">
                        <a:avLst/>
                      </a:prstGeom>
                      <a:noFill/>
                      <a:ln w="25400">
                        <a:solidFill>
                          <a:schemeClr val="accent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 dirty="0"/>
                          <a:t> </a:t>
                        </a:r>
                      </a:p>
                    </p:txBody>
                  </p:sp>
                </p:grpSp>
                <p:sp>
                  <p:nvSpPr>
                    <p:cNvPr id="92" name="Oval 91">
                      <a:extLst>
                        <a:ext uri="{FF2B5EF4-FFF2-40B4-BE49-F238E27FC236}">
                          <a16:creationId xmlns:a16="http://schemas.microsoft.com/office/drawing/2014/main" id="{3DCCC81D-9EE7-47A8-8A4C-74B5E047A336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5731328" y="7516191"/>
                      <a:ext cx="1143000" cy="1143000"/>
                    </a:xfrm>
                    <a:prstGeom prst="ellipse">
                      <a:avLst/>
                    </a:prstGeom>
                    <a:noFill/>
                    <a:ln w="25400"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dirty="0"/>
                        <a:t> </a:t>
                      </a:r>
                    </a:p>
                  </p:txBody>
                </p:sp>
              </p:grpSp>
              <p:sp>
                <p:nvSpPr>
                  <p:cNvPr id="95" name="Oval 94">
                    <a:extLst>
                      <a:ext uri="{FF2B5EF4-FFF2-40B4-BE49-F238E27FC236}">
                        <a16:creationId xmlns:a16="http://schemas.microsoft.com/office/drawing/2014/main" id="{9985F9FD-CFFB-417E-A560-28BD7BC7EE8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5799908" y="7584771"/>
                    <a:ext cx="1005840" cy="1005840"/>
                  </a:xfrm>
                  <a:prstGeom prst="ellipse">
                    <a:avLst/>
                  </a:prstGeom>
                  <a:noFill/>
                  <a:ln w="2540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/>
                      <a:t> </a:t>
                    </a:r>
                  </a:p>
                </p:txBody>
              </p:sp>
            </p:grpSp>
            <p:sp>
              <p:nvSpPr>
                <p:cNvPr id="98" name="Oval 97">
                  <a:extLst>
                    <a:ext uri="{FF2B5EF4-FFF2-40B4-BE49-F238E27FC236}">
                      <a16:creationId xmlns:a16="http://schemas.microsoft.com/office/drawing/2014/main" id="{9A923F7B-7D75-4E04-AE62-D5B99F645756}"/>
                    </a:ext>
                  </a:extLst>
                </p:cNvPr>
                <p:cNvSpPr/>
                <p:nvPr userDrawn="1"/>
              </p:nvSpPr>
              <p:spPr>
                <a:xfrm>
                  <a:off x="5841984" y="7952850"/>
                  <a:ext cx="868680" cy="86868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102" name="Oval 101">
                  <a:extLst>
                    <a:ext uri="{FF2B5EF4-FFF2-40B4-BE49-F238E27FC236}">
                      <a16:creationId xmlns:a16="http://schemas.microsoft.com/office/drawing/2014/main" id="{F0239D2C-73EF-42E3-B73F-E69B7C27F65B}"/>
                    </a:ext>
                  </a:extLst>
                </p:cNvPr>
                <p:cNvSpPr/>
                <p:nvPr userDrawn="1"/>
              </p:nvSpPr>
              <p:spPr>
                <a:xfrm>
                  <a:off x="5910564" y="8021430"/>
                  <a:ext cx="731520" cy="73152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105" name="Oval 104">
                  <a:extLst>
                    <a:ext uri="{FF2B5EF4-FFF2-40B4-BE49-F238E27FC236}">
                      <a16:creationId xmlns:a16="http://schemas.microsoft.com/office/drawing/2014/main" id="{59BA1C3D-ADED-4596-8A9D-3DEC7E848945}"/>
                    </a:ext>
                  </a:extLst>
                </p:cNvPr>
                <p:cNvSpPr/>
                <p:nvPr userDrawn="1"/>
              </p:nvSpPr>
              <p:spPr>
                <a:xfrm>
                  <a:off x="5979144" y="8090010"/>
                  <a:ext cx="594360" cy="59436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108" name="Oval 107">
                  <a:extLst>
                    <a:ext uri="{FF2B5EF4-FFF2-40B4-BE49-F238E27FC236}">
                      <a16:creationId xmlns:a16="http://schemas.microsoft.com/office/drawing/2014/main" id="{015F2BFA-6803-42A0-A870-794B120EF574}"/>
                    </a:ext>
                  </a:extLst>
                </p:cNvPr>
                <p:cNvSpPr/>
                <p:nvPr userDrawn="1"/>
              </p:nvSpPr>
              <p:spPr>
                <a:xfrm>
                  <a:off x="6047724" y="8158590"/>
                  <a:ext cx="457200" cy="45720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110" name="Oval 109">
                  <a:extLst>
                    <a:ext uri="{FF2B5EF4-FFF2-40B4-BE49-F238E27FC236}">
                      <a16:creationId xmlns:a16="http://schemas.microsoft.com/office/drawing/2014/main" id="{E09A173D-9FE5-446C-B59E-5D7C0A00BF6C}"/>
                    </a:ext>
                  </a:extLst>
                </p:cNvPr>
                <p:cNvSpPr/>
                <p:nvPr userDrawn="1"/>
              </p:nvSpPr>
              <p:spPr>
                <a:xfrm>
                  <a:off x="6116304" y="8227170"/>
                  <a:ext cx="320040" cy="32004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</p:grpSp>
          <p:sp>
            <p:nvSpPr>
              <p:cNvPr id="113" name="Oval 112">
                <a:extLst>
                  <a:ext uri="{FF2B5EF4-FFF2-40B4-BE49-F238E27FC236}">
                    <a16:creationId xmlns:a16="http://schemas.microsoft.com/office/drawing/2014/main" id="{974C3792-995F-4717-8C8B-089BBA7DE9C7}"/>
                  </a:ext>
                </a:extLst>
              </p:cNvPr>
              <p:cNvSpPr/>
              <p:nvPr userDrawn="1"/>
            </p:nvSpPr>
            <p:spPr>
              <a:xfrm>
                <a:off x="6184884" y="8295750"/>
                <a:ext cx="182880" cy="182880"/>
              </a:xfrm>
              <a:prstGeom prst="ellipse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</a:t>
                </a:r>
              </a:p>
            </p:txBody>
          </p:sp>
        </p:grp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C8FD950B-0E2B-4905-8DE9-195E24B2ABE7}"/>
                </a:ext>
              </a:extLst>
            </p:cNvPr>
            <p:cNvSpPr/>
            <p:nvPr userDrawn="1"/>
          </p:nvSpPr>
          <p:spPr>
            <a:xfrm rot="10800000">
              <a:off x="1013527" y="2043171"/>
              <a:ext cx="1014984" cy="2029968"/>
            </a:xfrm>
            <a:custGeom>
              <a:avLst/>
              <a:gdLst>
                <a:gd name="connsiteX0" fmla="*/ 1248 w 915648"/>
                <a:gd name="connsiteY0" fmla="*/ 0 h 1828800"/>
                <a:gd name="connsiteX1" fmla="*/ 915648 w 915648"/>
                <a:gd name="connsiteY1" fmla="*/ 914400 h 1828800"/>
                <a:gd name="connsiteX2" fmla="*/ 1248 w 915648"/>
                <a:gd name="connsiteY2" fmla="*/ 1828800 h 1828800"/>
                <a:gd name="connsiteX3" fmla="*/ 0 w 915648"/>
                <a:gd name="connsiteY3" fmla="*/ 1828737 h 1828800"/>
                <a:gd name="connsiteX4" fmla="*/ 0 w 915648"/>
                <a:gd name="connsiteY4" fmla="*/ 63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5648" h="1828800">
                  <a:moveTo>
                    <a:pt x="1248" y="0"/>
                  </a:moveTo>
                  <a:cubicBezTo>
                    <a:pt x="506257" y="0"/>
                    <a:pt x="915648" y="409391"/>
                    <a:pt x="915648" y="914400"/>
                  </a:cubicBezTo>
                  <a:cubicBezTo>
                    <a:pt x="915648" y="1419409"/>
                    <a:pt x="506257" y="1828800"/>
                    <a:pt x="1248" y="1828800"/>
                  </a:cubicBezTo>
                  <a:lnTo>
                    <a:pt x="0" y="1828737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68" name="Rectangle 9">
              <a:extLst>
                <a:ext uri="{FF2B5EF4-FFF2-40B4-BE49-F238E27FC236}">
                  <a16:creationId xmlns:a16="http://schemas.microsoft.com/office/drawing/2014/main" id="{D0B57759-E007-4FD0-9C6B-356DC53050C4}"/>
                </a:ext>
              </a:extLst>
            </p:cNvPr>
            <p:cNvSpPr/>
            <p:nvPr userDrawn="1"/>
          </p:nvSpPr>
          <p:spPr>
            <a:xfrm rot="5400000">
              <a:off x="2028432" y="4821048"/>
              <a:ext cx="2029968" cy="2029968"/>
            </a:xfrm>
            <a:custGeom>
              <a:avLst/>
              <a:gdLst>
                <a:gd name="connsiteX0" fmla="*/ 0 w 1828800"/>
                <a:gd name="connsiteY0" fmla="*/ 0 h 1828800"/>
                <a:gd name="connsiteX1" fmla="*/ 1828800 w 1828800"/>
                <a:gd name="connsiteY1" fmla="*/ 0 h 1828800"/>
                <a:gd name="connsiteX2" fmla="*/ 1828800 w 1828800"/>
                <a:gd name="connsiteY2" fmla="*/ 1828800 h 1828800"/>
                <a:gd name="connsiteX3" fmla="*/ 0 w 1828800"/>
                <a:gd name="connsiteY3" fmla="*/ 1828800 h 1828800"/>
                <a:gd name="connsiteX4" fmla="*/ 0 w 1828800"/>
                <a:gd name="connsiteY4" fmla="*/ 0 h 1828800"/>
                <a:gd name="connsiteX0" fmla="*/ 0 w 1828800"/>
                <a:gd name="connsiteY0" fmla="*/ 0 h 1828800"/>
                <a:gd name="connsiteX1" fmla="*/ 1828800 w 1828800"/>
                <a:gd name="connsiteY1" fmla="*/ 1828800 h 1828800"/>
                <a:gd name="connsiteX2" fmla="*/ 0 w 1828800"/>
                <a:gd name="connsiteY2" fmla="*/ 1828800 h 1828800"/>
                <a:gd name="connsiteX3" fmla="*/ 0 w 1828800"/>
                <a:gd name="connsiteY3" fmla="*/ 0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28800" h="1828800">
                  <a:moveTo>
                    <a:pt x="0" y="0"/>
                  </a:moveTo>
                  <a:lnTo>
                    <a:pt x="1828800" y="1828800"/>
                  </a:lnTo>
                  <a:lnTo>
                    <a:pt x="0" y="18288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5" name="Oval 174">
              <a:extLst>
                <a:ext uri="{FF2B5EF4-FFF2-40B4-BE49-F238E27FC236}">
                  <a16:creationId xmlns:a16="http://schemas.microsoft.com/office/drawing/2014/main" id="{273C520A-0126-47DA-A75B-1A38883907A2}"/>
                </a:ext>
              </a:extLst>
            </p:cNvPr>
            <p:cNvSpPr/>
            <p:nvPr userDrawn="1"/>
          </p:nvSpPr>
          <p:spPr>
            <a:xfrm>
              <a:off x="861942" y="888111"/>
              <a:ext cx="274320" cy="2743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1" name="Rectangle 290">
              <a:extLst>
                <a:ext uri="{FF2B5EF4-FFF2-40B4-BE49-F238E27FC236}">
                  <a16:creationId xmlns:a16="http://schemas.microsoft.com/office/drawing/2014/main" id="{AB12487D-8BC9-4BEB-B6A7-B9DD702B2BD3}"/>
                </a:ext>
              </a:extLst>
            </p:cNvPr>
            <p:cNvSpPr/>
            <p:nvPr userDrawn="1"/>
          </p:nvSpPr>
          <p:spPr>
            <a:xfrm>
              <a:off x="0" y="4082178"/>
              <a:ext cx="2029968" cy="202996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97" name="Graphic 296">
              <a:extLst>
                <a:ext uri="{FF2B5EF4-FFF2-40B4-BE49-F238E27FC236}">
                  <a16:creationId xmlns:a16="http://schemas.microsoft.com/office/drawing/2014/main" id="{AEE6DE36-A3C9-4D40-B471-F49B6A875D3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0800000">
              <a:off x="2029016" y="2051944"/>
              <a:ext cx="2029968" cy="2029968"/>
            </a:xfrm>
            <a:prstGeom prst="rect">
              <a:avLst/>
            </a:prstGeom>
          </p:spPr>
        </p:pic>
        <p:pic>
          <p:nvPicPr>
            <p:cNvPr id="299" name="Graphic 298">
              <a:extLst>
                <a:ext uri="{FF2B5EF4-FFF2-40B4-BE49-F238E27FC236}">
                  <a16:creationId xmlns:a16="http://schemas.microsoft.com/office/drawing/2014/main" id="{99FF86FA-8891-4235-B88B-CFCA3B57E5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0" y="4078224"/>
              <a:ext cx="2029968" cy="2029968"/>
            </a:xfrm>
            <a:prstGeom prst="rect">
              <a:avLst/>
            </a:prstGeom>
          </p:spPr>
        </p:pic>
        <p:cxnSp>
          <p:nvCxnSpPr>
            <p:cNvPr id="170" name="Straight Connector 169">
              <a:extLst>
                <a:ext uri="{FF2B5EF4-FFF2-40B4-BE49-F238E27FC236}">
                  <a16:creationId xmlns:a16="http://schemas.microsoft.com/office/drawing/2014/main" id="{7ADD6DC9-9036-47C7-AAE5-8AF23CE0C81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74376" y="989441"/>
              <a:ext cx="5867327" cy="5867206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C25C416-A3A2-4CF9-9532-2C0BFB51CFD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14772" y="677918"/>
            <a:ext cx="6856292" cy="3590596"/>
          </a:xfrm>
        </p:spPr>
        <p:txBody>
          <a:bodyPr anchor="ctr"/>
          <a:lstStyle>
            <a:lvl1pPr algn="l">
              <a:defRPr sz="6000" cap="all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6703921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80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240" userDrawn="1">
          <p15:clr>
            <a:srgbClr val="FBAE40"/>
          </p15:clr>
        </p15:guide>
        <p15:guide id="4" orient="horz" pos="2260" userDrawn="1">
          <p15:clr>
            <a:srgbClr val="FBAE40"/>
          </p15:clr>
        </p15:guide>
        <p15:guide id="5" pos="7296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Tabl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896112"/>
            <a:ext cx="10668000" cy="1325563"/>
          </a:xfrm>
        </p:spPr>
        <p:txBody>
          <a:bodyPr anchor="t" anchorCtr="0"/>
          <a:lstStyle>
            <a:lvl1pPr>
              <a:defRPr cap="all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Rectangle 23">
            <a:extLst>
              <a:ext uri="{FF2B5EF4-FFF2-40B4-BE49-F238E27FC236}">
                <a16:creationId xmlns:a16="http://schemas.microsoft.com/office/drawing/2014/main" id="{AB92D86A-5036-415A-B056-A55CB2E0C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11177016" y="0"/>
            <a:ext cx="1014984" cy="1014984"/>
          </a:xfrm>
          <a:custGeom>
            <a:avLst/>
            <a:gdLst>
              <a:gd name="connsiteX0" fmla="*/ 0 w 2029968"/>
              <a:gd name="connsiteY0" fmla="*/ 0 h 2029968"/>
              <a:gd name="connsiteX1" fmla="*/ 2029968 w 2029968"/>
              <a:gd name="connsiteY1" fmla="*/ 0 h 2029968"/>
              <a:gd name="connsiteX2" fmla="*/ 2029968 w 2029968"/>
              <a:gd name="connsiteY2" fmla="*/ 2029968 h 2029968"/>
              <a:gd name="connsiteX3" fmla="*/ 0 w 2029968"/>
              <a:gd name="connsiteY3" fmla="*/ 2029968 h 2029968"/>
              <a:gd name="connsiteX4" fmla="*/ 0 w 2029968"/>
              <a:gd name="connsiteY4" fmla="*/ 0 h 2029968"/>
              <a:gd name="connsiteX0" fmla="*/ 0 w 2029968"/>
              <a:gd name="connsiteY0" fmla="*/ 0 h 2029968"/>
              <a:gd name="connsiteX1" fmla="*/ 2029968 w 2029968"/>
              <a:gd name="connsiteY1" fmla="*/ 2029968 h 2029968"/>
              <a:gd name="connsiteX2" fmla="*/ 0 w 2029968"/>
              <a:gd name="connsiteY2" fmla="*/ 2029968 h 2029968"/>
              <a:gd name="connsiteX3" fmla="*/ 0 w 2029968"/>
              <a:gd name="connsiteY3" fmla="*/ 0 h 2029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9968" h="2029968">
                <a:moveTo>
                  <a:pt x="0" y="0"/>
                </a:moveTo>
                <a:lnTo>
                  <a:pt x="2029968" y="2029968"/>
                </a:lnTo>
                <a:lnTo>
                  <a:pt x="0" y="202996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0FC509-0D49-9500-59C9-DAE0A699FB0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2417197"/>
            <a:ext cx="4278313" cy="3737541"/>
          </a:xfrm>
        </p:spPr>
        <p:txBody>
          <a:bodyPr vert="horz" lIns="91440" tIns="45720" rIns="91440" bIns="45720" rtlCol="0">
            <a:normAutofit/>
          </a:bodyPr>
          <a:lstStyle>
            <a:lvl1pPr>
              <a:spcBef>
                <a:spcPts val="0"/>
              </a:spcBef>
              <a:spcAft>
                <a:spcPts val="1200"/>
              </a:spcAft>
              <a:defRPr lang="en-US" sz="1800" smtClean="0"/>
            </a:lvl1pPr>
            <a:lvl2pPr>
              <a:spcBef>
                <a:spcPts val="0"/>
              </a:spcBef>
              <a:spcAft>
                <a:spcPts val="1200"/>
              </a:spcAft>
              <a:defRPr lang="en-US" sz="1800" smtClean="0"/>
            </a:lvl2pPr>
            <a:lvl3pPr>
              <a:spcBef>
                <a:spcPts val="0"/>
              </a:spcBef>
              <a:spcAft>
                <a:spcPts val="1200"/>
              </a:spcAft>
              <a:defRPr lang="en-US" sz="1800" smtClean="0"/>
            </a:lvl3pPr>
            <a:lvl4pPr>
              <a:spcBef>
                <a:spcPts val="0"/>
              </a:spcBef>
              <a:spcAft>
                <a:spcPts val="1200"/>
              </a:spcAft>
              <a:defRPr lang="en-US" sz="1800" smtClean="0"/>
            </a:lvl4pPr>
            <a:lvl5pPr>
              <a:spcBef>
                <a:spcPts val="0"/>
              </a:spcBef>
              <a:spcAft>
                <a:spcPts val="1200"/>
              </a:spcAft>
              <a:defRPr lang="en-US" sz="1800"/>
            </a:lvl5pPr>
          </a:lstStyle>
          <a:p>
            <a:pPr lvl="0"/>
            <a:r>
              <a:rPr lang="en-US" dirty="0"/>
              <a:t>Click to add text </a:t>
            </a:r>
          </a:p>
          <a:p>
            <a:pPr marL="685800" lvl="1" indent="-228600"/>
            <a:r>
              <a:rPr lang="en-US" dirty="0"/>
              <a:t>Second level</a:t>
            </a:r>
          </a:p>
          <a:p>
            <a:pPr marL="1143000" lvl="2" indent="-228600"/>
            <a:r>
              <a:rPr lang="en-US" dirty="0"/>
              <a:t>Third level</a:t>
            </a:r>
          </a:p>
          <a:p>
            <a:pPr marL="1600200" lvl="3" indent="-228600"/>
            <a:r>
              <a:rPr lang="en-US" dirty="0"/>
              <a:t>Fourth level</a:t>
            </a:r>
          </a:p>
          <a:p>
            <a:pPr marL="2057400" lvl="4" indent="-228600"/>
            <a:r>
              <a:rPr lang="en-US" dirty="0"/>
              <a:t>Fifth level</a:t>
            </a:r>
          </a:p>
        </p:txBody>
      </p:sp>
      <p:sp>
        <p:nvSpPr>
          <p:cNvPr id="8" name="Table Placeholder 7">
            <a:extLst>
              <a:ext uri="{FF2B5EF4-FFF2-40B4-BE49-F238E27FC236}">
                <a16:creationId xmlns:a16="http://schemas.microsoft.com/office/drawing/2014/main" id="{7113F543-A373-5951-EBF3-7E283EE52F0B}"/>
              </a:ext>
            </a:extLst>
          </p:cNvPr>
          <p:cNvSpPr>
            <a:spLocks noGrp="1"/>
          </p:cNvSpPr>
          <p:nvPr>
            <p:ph type="tbl" sz="quarter" idx="14" hasCustomPrompt="1"/>
          </p:nvPr>
        </p:nvSpPr>
        <p:spPr>
          <a:xfrm>
            <a:off x="5241471" y="2417763"/>
            <a:ext cx="6188529" cy="373697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insert table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7D4C80AE-01F3-AAB6-99EF-DB1B5934CF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7443" y="6353175"/>
            <a:ext cx="109728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12/11/2023</a:t>
            </a:r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C0241B24-8629-6BC2-C72F-A156F0624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73449" y="6350000"/>
            <a:ext cx="22860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7FBBF9-1C14-3371-F0AC-507FFCAB3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68175" y="6356350"/>
            <a:ext cx="457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18906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3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ACA106-0FC3-4FE9-9338-4AC3D15608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52574" y="896111"/>
            <a:ext cx="9866540" cy="1358140"/>
          </a:xfrm>
        </p:spPr>
        <p:txBody>
          <a:bodyPr anchor="t" anchorCtr="0"/>
          <a:lstStyle>
            <a:lvl1pPr>
              <a:defRPr cap="all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9F1898E-3E74-4E43-A202-1A664022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1014984" cy="6858000"/>
            <a:chOff x="0" y="0"/>
            <a:chExt cx="1014984" cy="6858000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814776F7-F8A5-4235-8C8D-17F0E4F45B03}"/>
                </a:ext>
              </a:extLst>
            </p:cNvPr>
            <p:cNvSpPr/>
            <p:nvPr userDrawn="1"/>
          </p:nvSpPr>
          <p:spPr>
            <a:xfrm>
              <a:off x="0" y="4828032"/>
              <a:ext cx="1014984" cy="202996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9F301899-34C1-47B4-B5CD-F77BA341C0F9}"/>
                </a:ext>
              </a:extLst>
            </p:cNvPr>
            <p:cNvSpPr/>
            <p:nvPr userDrawn="1"/>
          </p:nvSpPr>
          <p:spPr>
            <a:xfrm>
              <a:off x="0" y="2833299"/>
              <a:ext cx="1014984" cy="202996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A66E9363-03B7-439D-8B5E-0665E48F046E}"/>
                </a:ext>
              </a:extLst>
            </p:cNvPr>
            <p:cNvSpPr/>
            <p:nvPr userDrawn="1"/>
          </p:nvSpPr>
          <p:spPr>
            <a:xfrm>
              <a:off x="0" y="0"/>
              <a:ext cx="1014984" cy="202996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0432F5F5-1688-44BD-B071-A62C04824FB8}"/>
                </a:ext>
              </a:extLst>
            </p:cNvPr>
            <p:cNvSpPr/>
            <p:nvPr userDrawn="1"/>
          </p:nvSpPr>
          <p:spPr>
            <a:xfrm>
              <a:off x="0" y="2029863"/>
              <a:ext cx="1014984" cy="81295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689FF8F5-F7B8-46B0-BB03-FE972A6832E7}"/>
                </a:ext>
              </a:extLst>
            </p:cNvPr>
            <p:cNvSpPr/>
            <p:nvPr userDrawn="1"/>
          </p:nvSpPr>
          <p:spPr>
            <a:xfrm rot="10800000">
              <a:off x="100582" y="2936725"/>
              <a:ext cx="914400" cy="1828800"/>
            </a:xfrm>
            <a:custGeom>
              <a:avLst/>
              <a:gdLst>
                <a:gd name="connsiteX0" fmla="*/ 1248 w 915648"/>
                <a:gd name="connsiteY0" fmla="*/ 0 h 1828800"/>
                <a:gd name="connsiteX1" fmla="*/ 915648 w 915648"/>
                <a:gd name="connsiteY1" fmla="*/ 914400 h 1828800"/>
                <a:gd name="connsiteX2" fmla="*/ 1248 w 915648"/>
                <a:gd name="connsiteY2" fmla="*/ 1828800 h 1828800"/>
                <a:gd name="connsiteX3" fmla="*/ 0 w 915648"/>
                <a:gd name="connsiteY3" fmla="*/ 1828737 h 1828800"/>
                <a:gd name="connsiteX4" fmla="*/ 0 w 915648"/>
                <a:gd name="connsiteY4" fmla="*/ 63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5648" h="1828800">
                  <a:moveTo>
                    <a:pt x="1248" y="0"/>
                  </a:moveTo>
                  <a:cubicBezTo>
                    <a:pt x="506257" y="0"/>
                    <a:pt x="915648" y="409391"/>
                    <a:pt x="915648" y="914400"/>
                  </a:cubicBezTo>
                  <a:cubicBezTo>
                    <a:pt x="915648" y="1419409"/>
                    <a:pt x="506257" y="1828800"/>
                    <a:pt x="1248" y="1828800"/>
                  </a:cubicBezTo>
                  <a:lnTo>
                    <a:pt x="0" y="1828737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pic>
          <p:nvPicPr>
            <p:cNvPr id="48" name="Graphic 47">
              <a:extLst>
                <a:ext uri="{FF2B5EF4-FFF2-40B4-BE49-F238E27FC236}">
                  <a16:creationId xmlns:a16="http://schemas.microsoft.com/office/drawing/2014/main" id="{31EB8EE7-3843-4CA8-879D-5D985DAA0D1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>
              <a:off x="-457200" y="5416459"/>
              <a:ext cx="1828800" cy="914400"/>
            </a:xfrm>
            <a:prstGeom prst="rect">
              <a:avLst/>
            </a:prstGeom>
          </p:spPr>
        </p:pic>
        <p:pic>
          <p:nvPicPr>
            <p:cNvPr id="50" name="Graphic 49">
              <a:extLst>
                <a:ext uri="{FF2B5EF4-FFF2-40B4-BE49-F238E27FC236}">
                  <a16:creationId xmlns:a16="http://schemas.microsoft.com/office/drawing/2014/main" id="{5FF0EEFD-0038-4A2F-AD3B-01A98EFF5C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5400000">
              <a:off x="-457200" y="563329"/>
              <a:ext cx="1828800" cy="914400"/>
            </a:xfrm>
            <a:prstGeom prst="rect">
              <a:avLst/>
            </a:prstGeom>
          </p:spPr>
        </p:pic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50232-76AA-C9E3-F846-8DB1B44E5AF3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1552575" y="2481940"/>
            <a:ext cx="6477952" cy="363583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1pPr>
            <a:lvl2pPr marL="457200">
              <a:lnSpc>
                <a:spcPct val="100000"/>
              </a:lnSpc>
              <a:spcAft>
                <a:spcPts val="600"/>
              </a:spcAft>
              <a:defRPr sz="1800">
                <a:solidFill>
                  <a:schemeClr val="bg1"/>
                </a:solidFill>
              </a:defRPr>
            </a:lvl2pPr>
            <a:lvl3pPr marL="914400">
              <a:lnSpc>
                <a:spcPct val="100000"/>
              </a:lnSpc>
              <a:spcAft>
                <a:spcPts val="600"/>
              </a:spcAft>
              <a:defRPr sz="1800">
                <a:solidFill>
                  <a:schemeClr val="bg1"/>
                </a:solidFill>
              </a:defRPr>
            </a:lvl3pPr>
            <a:lvl4pPr marL="1371600">
              <a:lnSpc>
                <a:spcPct val="100000"/>
              </a:lnSpc>
              <a:spcAft>
                <a:spcPts val="600"/>
              </a:spcAft>
              <a:defRPr sz="1800">
                <a:solidFill>
                  <a:schemeClr val="bg1"/>
                </a:solidFill>
              </a:defRPr>
            </a:lvl4pPr>
            <a:lvl5pPr marL="1828800">
              <a:lnSpc>
                <a:spcPct val="100000"/>
              </a:lnSpc>
              <a:spcAft>
                <a:spcPts val="600"/>
              </a:spcAft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37A04978-5D2C-BBF1-9C05-C5271761901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72723" y="2481940"/>
            <a:ext cx="3046391" cy="3759200"/>
          </a:xfrm>
        </p:spPr>
        <p:txBody>
          <a:bodyPr>
            <a:normAutofit/>
          </a:bodyPr>
          <a:lstStyle>
            <a:lvl1pPr marL="342900" indent="-342900">
              <a:spcAft>
                <a:spcPts val="600"/>
              </a:spcAft>
              <a:buFont typeface="+mj-lt"/>
              <a:buAutoNum type="arabicPeriod"/>
              <a:defRPr sz="1800">
                <a:solidFill>
                  <a:schemeClr val="bg1"/>
                </a:solidFill>
              </a:defRPr>
            </a:lvl1pPr>
            <a:lvl2pPr marL="800100" indent="-342900">
              <a:spcAft>
                <a:spcPts val="600"/>
              </a:spcAft>
              <a:buFont typeface="+mj-lt"/>
              <a:buAutoNum type="alphaLcPeriod"/>
              <a:defRPr sz="1800">
                <a:solidFill>
                  <a:schemeClr val="bg1"/>
                </a:solidFill>
              </a:defRPr>
            </a:lvl2pPr>
            <a:lvl3pPr marL="1257300" indent="-342900">
              <a:spcAft>
                <a:spcPts val="600"/>
              </a:spcAft>
              <a:buFont typeface="+mj-lt"/>
              <a:buAutoNum type="arabicParenR"/>
              <a:defRPr sz="1800">
                <a:solidFill>
                  <a:schemeClr val="bg1"/>
                </a:solidFill>
              </a:defRPr>
            </a:lvl3pPr>
            <a:lvl4pPr marL="1714500" indent="-342900">
              <a:spcAft>
                <a:spcPts val="600"/>
              </a:spcAft>
              <a:buFont typeface="+mj-lt"/>
              <a:buAutoNum type="alphaLcParenR"/>
              <a:defRPr sz="1800">
                <a:solidFill>
                  <a:schemeClr val="bg1"/>
                </a:solidFill>
              </a:defRPr>
            </a:lvl4pPr>
            <a:lvl5pPr marL="2171700" indent="-342900">
              <a:spcAft>
                <a:spcPts val="600"/>
              </a:spcAft>
              <a:buFont typeface="+mj-lt"/>
              <a:buAutoNum type="romanLcPeriod"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3" name="Date Placeholder 3">
            <a:extLst>
              <a:ext uri="{FF2B5EF4-FFF2-40B4-BE49-F238E27FC236}">
                <a16:creationId xmlns:a16="http://schemas.microsoft.com/office/drawing/2014/main" id="{41C57AEB-9E33-4F77-9F58-DB0D1B9787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54480" y="6353175"/>
            <a:ext cx="109728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12/11/2023</a:t>
            </a:r>
            <a:endParaRPr lang="en-US" dirty="0"/>
          </a:p>
        </p:txBody>
      </p:sp>
      <p:sp>
        <p:nvSpPr>
          <p:cNvPr id="64" name="Footer Placeholder 4">
            <a:extLst>
              <a:ext uri="{FF2B5EF4-FFF2-40B4-BE49-F238E27FC236}">
                <a16:creationId xmlns:a16="http://schemas.microsoft.com/office/drawing/2014/main" id="{182F895D-C48A-41AA-9DE6-43A17B7E0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44527" y="6350000"/>
            <a:ext cx="22860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5" name="Slide Number Placeholder 5">
            <a:extLst>
              <a:ext uri="{FF2B5EF4-FFF2-40B4-BE49-F238E27FC236}">
                <a16:creationId xmlns:a16="http://schemas.microsoft.com/office/drawing/2014/main" id="{4C15BF58-30D9-4A0E-8506-1CD777B0F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3295" y="6356350"/>
            <a:ext cx="457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73688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392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4155" y="896112"/>
            <a:ext cx="10665845" cy="1325563"/>
          </a:xfrm>
        </p:spPr>
        <p:txBody>
          <a:bodyPr anchor="t" anchorCtr="0"/>
          <a:lstStyle>
            <a:lvl1pPr>
              <a:defRPr cap="all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Table Placeholder 4">
            <a:extLst>
              <a:ext uri="{FF2B5EF4-FFF2-40B4-BE49-F238E27FC236}">
                <a16:creationId xmlns:a16="http://schemas.microsoft.com/office/drawing/2014/main" id="{E06194BC-6453-CA18-2623-B07F3A5D4E92}"/>
              </a:ext>
            </a:extLst>
          </p:cNvPr>
          <p:cNvSpPr>
            <a:spLocks noGrp="1"/>
          </p:cNvSpPr>
          <p:nvPr>
            <p:ph type="tbl" sz="quarter" idx="13" hasCustomPrompt="1"/>
          </p:nvPr>
        </p:nvSpPr>
        <p:spPr>
          <a:xfrm>
            <a:off x="762000" y="2417763"/>
            <a:ext cx="10665845" cy="3678235"/>
          </a:xfrm>
        </p:spPr>
        <p:txBody>
          <a:bodyPr/>
          <a:lstStyle>
            <a:lvl1pPr>
              <a:defRPr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icon to insert table</a:t>
            </a:r>
          </a:p>
          <a:p>
            <a:endParaRPr lang="en-US" dirty="0"/>
          </a:p>
        </p:txBody>
      </p:sp>
      <p:sp>
        <p:nvSpPr>
          <p:cNvPr id="7" name="Rectangle 23">
            <a:extLst>
              <a:ext uri="{FF2B5EF4-FFF2-40B4-BE49-F238E27FC236}">
                <a16:creationId xmlns:a16="http://schemas.microsoft.com/office/drawing/2014/main" id="{AB92D86A-5036-415A-B056-A55CB2E0C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11177016" y="0"/>
            <a:ext cx="1014984" cy="1014984"/>
          </a:xfrm>
          <a:custGeom>
            <a:avLst/>
            <a:gdLst>
              <a:gd name="connsiteX0" fmla="*/ 0 w 2029968"/>
              <a:gd name="connsiteY0" fmla="*/ 0 h 2029968"/>
              <a:gd name="connsiteX1" fmla="*/ 2029968 w 2029968"/>
              <a:gd name="connsiteY1" fmla="*/ 0 h 2029968"/>
              <a:gd name="connsiteX2" fmla="*/ 2029968 w 2029968"/>
              <a:gd name="connsiteY2" fmla="*/ 2029968 h 2029968"/>
              <a:gd name="connsiteX3" fmla="*/ 0 w 2029968"/>
              <a:gd name="connsiteY3" fmla="*/ 2029968 h 2029968"/>
              <a:gd name="connsiteX4" fmla="*/ 0 w 2029968"/>
              <a:gd name="connsiteY4" fmla="*/ 0 h 2029968"/>
              <a:gd name="connsiteX0" fmla="*/ 0 w 2029968"/>
              <a:gd name="connsiteY0" fmla="*/ 0 h 2029968"/>
              <a:gd name="connsiteX1" fmla="*/ 2029968 w 2029968"/>
              <a:gd name="connsiteY1" fmla="*/ 2029968 h 2029968"/>
              <a:gd name="connsiteX2" fmla="*/ 0 w 2029968"/>
              <a:gd name="connsiteY2" fmla="*/ 2029968 h 2029968"/>
              <a:gd name="connsiteX3" fmla="*/ 0 w 2029968"/>
              <a:gd name="connsiteY3" fmla="*/ 0 h 2029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9968" h="2029968">
                <a:moveTo>
                  <a:pt x="0" y="0"/>
                </a:moveTo>
                <a:lnTo>
                  <a:pt x="2029968" y="2029968"/>
                </a:lnTo>
                <a:lnTo>
                  <a:pt x="0" y="202996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D3A465A0-88AA-B50B-92D8-3A54928329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7443" y="6353175"/>
            <a:ext cx="109728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12/11/2023</a:t>
            </a:r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6195F626-7C08-9907-6A85-922BE6AA0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73449" y="6350000"/>
            <a:ext cx="22860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BAD34A-4F3F-C89B-BBBC-E7740F414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68175" y="6356350"/>
            <a:ext cx="457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37480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ntent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11C2927-0A13-DC57-A83B-B8DB787A48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6843092" cy="6858000"/>
            <a:chOff x="0" y="0"/>
            <a:chExt cx="6843092" cy="6858000"/>
          </a:xfrm>
        </p:grpSpPr>
        <p:sp>
          <p:nvSpPr>
            <p:cNvPr id="344" name="Rectangle 343">
              <a:extLst>
                <a:ext uri="{FF2B5EF4-FFF2-40B4-BE49-F238E27FC236}">
                  <a16:creationId xmlns:a16="http://schemas.microsoft.com/office/drawing/2014/main" id="{0685D98A-CA5A-4C48-9AEB-4C1A201237A1}"/>
                </a:ext>
              </a:extLst>
            </p:cNvPr>
            <p:cNvSpPr/>
            <p:nvPr userDrawn="1"/>
          </p:nvSpPr>
          <p:spPr>
            <a:xfrm>
              <a:off x="2021206" y="4828032"/>
              <a:ext cx="2029968" cy="202996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1F97041-3EE3-4F17-990B-3AC264934EF0}"/>
                </a:ext>
              </a:extLst>
            </p:cNvPr>
            <p:cNvSpPr/>
            <p:nvPr userDrawn="1"/>
          </p:nvSpPr>
          <p:spPr>
            <a:xfrm>
              <a:off x="0" y="0"/>
              <a:ext cx="2029968" cy="2029968"/>
            </a:xfrm>
            <a:custGeom>
              <a:avLst/>
              <a:gdLst>
                <a:gd name="connsiteX0" fmla="*/ 0 w 1828800"/>
                <a:gd name="connsiteY0" fmla="*/ 0 h 1828800"/>
                <a:gd name="connsiteX1" fmla="*/ 1828800 w 1828800"/>
                <a:gd name="connsiteY1" fmla="*/ 0 h 1828800"/>
                <a:gd name="connsiteX2" fmla="*/ 1828800 w 1828800"/>
                <a:gd name="connsiteY2" fmla="*/ 1828800 h 1828800"/>
                <a:gd name="connsiteX3" fmla="*/ 0 w 1828800"/>
                <a:gd name="connsiteY3" fmla="*/ 1828800 h 1828800"/>
                <a:gd name="connsiteX4" fmla="*/ 0 w 1828800"/>
                <a:gd name="connsiteY4" fmla="*/ 0 h 1828800"/>
                <a:gd name="connsiteX0" fmla="*/ 0 w 1828800"/>
                <a:gd name="connsiteY0" fmla="*/ 0 h 1828800"/>
                <a:gd name="connsiteX1" fmla="*/ 1828800 w 1828800"/>
                <a:gd name="connsiteY1" fmla="*/ 1828800 h 1828800"/>
                <a:gd name="connsiteX2" fmla="*/ 0 w 1828800"/>
                <a:gd name="connsiteY2" fmla="*/ 1828800 h 1828800"/>
                <a:gd name="connsiteX3" fmla="*/ 0 w 1828800"/>
                <a:gd name="connsiteY3" fmla="*/ 0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28800" h="1828800">
                  <a:moveTo>
                    <a:pt x="0" y="0"/>
                  </a:moveTo>
                  <a:lnTo>
                    <a:pt x="1828800" y="1828800"/>
                  </a:lnTo>
                  <a:lnTo>
                    <a:pt x="0" y="18288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1DA30E2-82DB-4AA1-B134-9482F5CD7689}"/>
                </a:ext>
              </a:extLst>
            </p:cNvPr>
            <p:cNvSpPr/>
            <p:nvPr userDrawn="1"/>
          </p:nvSpPr>
          <p:spPr>
            <a:xfrm>
              <a:off x="2457970" y="1686431"/>
              <a:ext cx="1828800" cy="1828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502070B-3F7D-436A-849C-FB64175E8B45}"/>
                </a:ext>
              </a:extLst>
            </p:cNvPr>
            <p:cNvSpPr/>
            <p:nvPr userDrawn="1"/>
          </p:nvSpPr>
          <p:spPr>
            <a:xfrm>
              <a:off x="0" y="6108192"/>
              <a:ext cx="2029968" cy="74980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9">
              <a:extLst>
                <a:ext uri="{FF2B5EF4-FFF2-40B4-BE49-F238E27FC236}">
                  <a16:creationId xmlns:a16="http://schemas.microsoft.com/office/drawing/2014/main" id="{675AAC8A-F8AB-44A3-9748-96464E9E0B6B}"/>
                </a:ext>
              </a:extLst>
            </p:cNvPr>
            <p:cNvSpPr/>
            <p:nvPr userDrawn="1"/>
          </p:nvSpPr>
          <p:spPr>
            <a:xfrm>
              <a:off x="4054172" y="4069080"/>
              <a:ext cx="2788920" cy="2788920"/>
            </a:xfrm>
            <a:custGeom>
              <a:avLst/>
              <a:gdLst>
                <a:gd name="connsiteX0" fmla="*/ 0 w 1828800"/>
                <a:gd name="connsiteY0" fmla="*/ 0 h 1828800"/>
                <a:gd name="connsiteX1" fmla="*/ 1828800 w 1828800"/>
                <a:gd name="connsiteY1" fmla="*/ 0 h 1828800"/>
                <a:gd name="connsiteX2" fmla="*/ 1828800 w 1828800"/>
                <a:gd name="connsiteY2" fmla="*/ 1828800 h 1828800"/>
                <a:gd name="connsiteX3" fmla="*/ 0 w 1828800"/>
                <a:gd name="connsiteY3" fmla="*/ 1828800 h 1828800"/>
                <a:gd name="connsiteX4" fmla="*/ 0 w 1828800"/>
                <a:gd name="connsiteY4" fmla="*/ 0 h 1828800"/>
                <a:gd name="connsiteX0" fmla="*/ 0 w 1828800"/>
                <a:gd name="connsiteY0" fmla="*/ 0 h 1828800"/>
                <a:gd name="connsiteX1" fmla="*/ 1828800 w 1828800"/>
                <a:gd name="connsiteY1" fmla="*/ 1828800 h 1828800"/>
                <a:gd name="connsiteX2" fmla="*/ 0 w 1828800"/>
                <a:gd name="connsiteY2" fmla="*/ 1828800 h 1828800"/>
                <a:gd name="connsiteX3" fmla="*/ 0 w 1828800"/>
                <a:gd name="connsiteY3" fmla="*/ 0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28800" h="1828800">
                  <a:moveTo>
                    <a:pt x="0" y="0"/>
                  </a:moveTo>
                  <a:lnTo>
                    <a:pt x="1828800" y="1828800"/>
                  </a:lnTo>
                  <a:lnTo>
                    <a:pt x="0" y="18288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AC3F6810-4D95-4C6E-A30A-459BAD7510FE}"/>
                </a:ext>
              </a:extLst>
            </p:cNvPr>
            <p:cNvGrpSpPr/>
            <p:nvPr userDrawn="1"/>
          </p:nvGrpSpPr>
          <p:grpSpPr>
            <a:xfrm>
              <a:off x="23853" y="2101527"/>
              <a:ext cx="1920240" cy="1920240"/>
              <a:chOff x="5361924" y="7472790"/>
              <a:chExt cx="1828800" cy="1828800"/>
            </a:xfrm>
          </p:grpSpPr>
          <p:grpSp>
            <p:nvGrpSpPr>
              <p:cNvPr id="115" name="Group 114">
                <a:extLst>
                  <a:ext uri="{FF2B5EF4-FFF2-40B4-BE49-F238E27FC236}">
                    <a16:creationId xmlns:a16="http://schemas.microsoft.com/office/drawing/2014/main" id="{81973B3A-7185-45FB-A2E6-A7BDE6414DF3}"/>
                  </a:ext>
                </a:extLst>
              </p:cNvPr>
              <p:cNvGrpSpPr/>
              <p:nvPr userDrawn="1"/>
            </p:nvGrpSpPr>
            <p:grpSpPr>
              <a:xfrm>
                <a:off x="5361924" y="7472790"/>
                <a:ext cx="1828800" cy="1828800"/>
                <a:chOff x="5361924" y="7472790"/>
                <a:chExt cx="1828800" cy="1828800"/>
              </a:xfrm>
            </p:grpSpPr>
            <p:grpSp>
              <p:nvGrpSpPr>
                <p:cNvPr id="99" name="Group 98">
                  <a:extLst>
                    <a:ext uri="{FF2B5EF4-FFF2-40B4-BE49-F238E27FC236}">
                      <a16:creationId xmlns:a16="http://schemas.microsoft.com/office/drawing/2014/main" id="{DACFFF66-0600-406E-AF42-9FD8E8EDB397}"/>
                    </a:ext>
                  </a:extLst>
                </p:cNvPr>
                <p:cNvGrpSpPr/>
                <p:nvPr userDrawn="1"/>
              </p:nvGrpSpPr>
              <p:grpSpPr>
                <a:xfrm>
                  <a:off x="5361924" y="7472790"/>
                  <a:ext cx="1828800" cy="1828800"/>
                  <a:chOff x="5388428" y="7173291"/>
                  <a:chExt cx="1828800" cy="1828800"/>
                </a:xfrm>
              </p:grpSpPr>
              <p:grpSp>
                <p:nvGrpSpPr>
                  <p:cNvPr id="96" name="Group 95">
                    <a:extLst>
                      <a:ext uri="{FF2B5EF4-FFF2-40B4-BE49-F238E27FC236}">
                        <a16:creationId xmlns:a16="http://schemas.microsoft.com/office/drawing/2014/main" id="{9411687D-2631-487B-AEAB-39750C9E52BF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5388428" y="7173291"/>
                    <a:ext cx="1828800" cy="1828800"/>
                    <a:chOff x="5388428" y="7173291"/>
                    <a:chExt cx="1828800" cy="1828800"/>
                  </a:xfrm>
                </p:grpSpPr>
                <p:grpSp>
                  <p:nvGrpSpPr>
                    <p:cNvPr id="90" name="Group 89">
                      <a:extLst>
                        <a:ext uri="{FF2B5EF4-FFF2-40B4-BE49-F238E27FC236}">
                          <a16:creationId xmlns:a16="http://schemas.microsoft.com/office/drawing/2014/main" id="{4BDDEAF6-0726-4BF4-96D7-EBA489ABF3E5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5388428" y="7173291"/>
                      <a:ext cx="1828800" cy="1828800"/>
                      <a:chOff x="5579044" y="7049770"/>
                      <a:chExt cx="1828800" cy="1828800"/>
                    </a:xfrm>
                  </p:grpSpPr>
                  <p:grpSp>
                    <p:nvGrpSpPr>
                      <p:cNvPr id="89" name="Group 88">
                        <a:extLst>
                          <a:ext uri="{FF2B5EF4-FFF2-40B4-BE49-F238E27FC236}">
                            <a16:creationId xmlns:a16="http://schemas.microsoft.com/office/drawing/2014/main" id="{F80BBFBA-D0FB-4E20-8981-F569A2A0B678}"/>
                          </a:ext>
                        </a:extLst>
                      </p:cNvPr>
                      <p:cNvGrpSpPr/>
                      <p:nvPr userDrawn="1"/>
                    </p:nvGrpSpPr>
                    <p:grpSpPr>
                      <a:xfrm>
                        <a:off x="5579044" y="7049770"/>
                        <a:ext cx="1828800" cy="1828800"/>
                        <a:chOff x="5579044" y="7049770"/>
                        <a:chExt cx="1828800" cy="1828800"/>
                      </a:xfrm>
                    </p:grpSpPr>
                    <p:grpSp>
                      <p:nvGrpSpPr>
                        <p:cNvPr id="86" name="Group 85">
                          <a:extLst>
                            <a:ext uri="{FF2B5EF4-FFF2-40B4-BE49-F238E27FC236}">
                              <a16:creationId xmlns:a16="http://schemas.microsoft.com/office/drawing/2014/main" id="{6B3BCF7C-4204-4B1A-8371-96E859FC8425}"/>
                            </a:ext>
                          </a:extLst>
                        </p:cNvPr>
                        <p:cNvGrpSpPr/>
                        <p:nvPr userDrawn="1"/>
                      </p:nvGrpSpPr>
                      <p:grpSpPr>
                        <a:xfrm>
                          <a:off x="5579044" y="7049770"/>
                          <a:ext cx="1828800" cy="1828800"/>
                          <a:chOff x="5579044" y="7049770"/>
                          <a:chExt cx="1828800" cy="1828800"/>
                        </a:xfrm>
                      </p:grpSpPr>
                      <p:grpSp>
                        <p:nvGrpSpPr>
                          <p:cNvPr id="83" name="Group 82">
                            <a:extLst>
                              <a:ext uri="{FF2B5EF4-FFF2-40B4-BE49-F238E27FC236}">
                                <a16:creationId xmlns:a16="http://schemas.microsoft.com/office/drawing/2014/main" id="{31CF95CD-48BB-4659-870A-21584266D83F}"/>
                              </a:ext>
                            </a:extLst>
                          </p:cNvPr>
                          <p:cNvGrpSpPr/>
                          <p:nvPr userDrawn="1"/>
                        </p:nvGrpSpPr>
                        <p:grpSpPr>
                          <a:xfrm>
                            <a:off x="5579044" y="7049770"/>
                            <a:ext cx="1828800" cy="1828800"/>
                            <a:chOff x="5579044" y="7049770"/>
                            <a:chExt cx="1828800" cy="1828800"/>
                          </a:xfrm>
                        </p:grpSpPr>
                        <p:sp>
                          <p:nvSpPr>
                            <p:cNvPr id="78" name="Oval 77">
                              <a:extLst>
                                <a:ext uri="{FF2B5EF4-FFF2-40B4-BE49-F238E27FC236}">
                                  <a16:creationId xmlns:a16="http://schemas.microsoft.com/office/drawing/2014/main" id="{871E1954-F3FD-427D-8FFA-F28839673545}"/>
                                </a:ext>
                              </a:extLst>
                            </p:cNvPr>
                            <p:cNvSpPr/>
                            <p:nvPr userDrawn="1"/>
                          </p:nvSpPr>
                          <p:spPr>
                            <a:xfrm>
                              <a:off x="5579044" y="7049770"/>
                              <a:ext cx="1828800" cy="1828800"/>
                            </a:xfrm>
                            <a:prstGeom prst="ellipse">
                              <a:avLst/>
                            </a:prstGeom>
                            <a:noFill/>
                            <a:ln w="25400">
                              <a:solidFill>
                                <a:schemeClr val="accent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r>
                                <a:rPr lang="en-US" dirty="0"/>
                                <a:t> </a:t>
                              </a:r>
                            </a:p>
                          </p:txBody>
                        </p:sp>
                        <p:sp>
                          <p:nvSpPr>
                            <p:cNvPr id="80" name="Oval 79">
                              <a:extLst>
                                <a:ext uri="{FF2B5EF4-FFF2-40B4-BE49-F238E27FC236}">
                                  <a16:creationId xmlns:a16="http://schemas.microsoft.com/office/drawing/2014/main" id="{B655BD1D-8AE2-43E7-B1D4-17923D0E0171}"/>
                                </a:ext>
                              </a:extLst>
                            </p:cNvPr>
                            <p:cNvSpPr/>
                            <p:nvPr userDrawn="1"/>
                          </p:nvSpPr>
                          <p:spPr>
                            <a:xfrm>
                              <a:off x="5647624" y="7118350"/>
                              <a:ext cx="1691640" cy="1691640"/>
                            </a:xfrm>
                            <a:prstGeom prst="ellipse">
                              <a:avLst/>
                            </a:prstGeom>
                            <a:noFill/>
                            <a:ln w="25400">
                              <a:solidFill>
                                <a:schemeClr val="accent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r>
                                <a:rPr lang="en-US" dirty="0"/>
                                <a:t> </a:t>
                              </a:r>
                            </a:p>
                          </p:txBody>
                        </p:sp>
                      </p:grpSp>
                      <p:sp>
                        <p:nvSpPr>
                          <p:cNvPr id="82" name="Oval 81">
                            <a:extLst>
                              <a:ext uri="{FF2B5EF4-FFF2-40B4-BE49-F238E27FC236}">
                                <a16:creationId xmlns:a16="http://schemas.microsoft.com/office/drawing/2014/main" id="{9F92C461-5E10-49F3-B4F0-F320512C0756}"/>
                              </a:ext>
                            </a:extLst>
                          </p:cNvPr>
                          <p:cNvSpPr/>
                          <p:nvPr userDrawn="1"/>
                        </p:nvSpPr>
                        <p:spPr>
                          <a:xfrm>
                            <a:off x="5716204" y="7186930"/>
                            <a:ext cx="1554480" cy="1554480"/>
                          </a:xfrm>
                          <a:prstGeom prst="ellipse">
                            <a:avLst/>
                          </a:prstGeom>
                          <a:noFill/>
                          <a:ln w="25400">
                            <a:solidFill>
                              <a:schemeClr val="accent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r>
                              <a:rPr lang="en-US" dirty="0"/>
                              <a:t> </a:t>
                            </a:r>
                          </a:p>
                        </p:txBody>
                      </p:sp>
                    </p:grpSp>
                    <p:sp>
                      <p:nvSpPr>
                        <p:cNvPr id="85" name="Oval 84">
                          <a:extLst>
                            <a:ext uri="{FF2B5EF4-FFF2-40B4-BE49-F238E27FC236}">
                              <a16:creationId xmlns:a16="http://schemas.microsoft.com/office/drawing/2014/main" id="{A6D57951-375C-41E9-BF45-DFC40F8E0A1A}"/>
                            </a:ext>
                          </a:extLst>
                        </p:cNvPr>
                        <p:cNvSpPr/>
                        <p:nvPr userDrawn="1"/>
                      </p:nvSpPr>
                      <p:spPr>
                        <a:xfrm>
                          <a:off x="5784784" y="7255510"/>
                          <a:ext cx="1417320" cy="1417320"/>
                        </a:xfrm>
                        <a:prstGeom prst="ellipse">
                          <a:avLst/>
                        </a:prstGeom>
                        <a:noFill/>
                        <a:ln w="25400">
                          <a:solidFill>
                            <a:schemeClr val="accent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en-US" dirty="0"/>
                            <a:t> </a:t>
                          </a:r>
                        </a:p>
                      </p:txBody>
                    </p:sp>
                  </p:grpSp>
                  <p:sp>
                    <p:nvSpPr>
                      <p:cNvPr id="88" name="Oval 87">
                        <a:extLst>
                          <a:ext uri="{FF2B5EF4-FFF2-40B4-BE49-F238E27FC236}">
                            <a16:creationId xmlns:a16="http://schemas.microsoft.com/office/drawing/2014/main" id="{E4A4216D-DF9B-4DD9-989C-1F4040F3F4F7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5853364" y="7324090"/>
                        <a:ext cx="1280160" cy="1280160"/>
                      </a:xfrm>
                      <a:prstGeom prst="ellipse">
                        <a:avLst/>
                      </a:prstGeom>
                      <a:noFill/>
                      <a:ln w="25400">
                        <a:solidFill>
                          <a:schemeClr val="accent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 dirty="0"/>
                          <a:t> </a:t>
                        </a:r>
                      </a:p>
                    </p:txBody>
                  </p:sp>
                </p:grpSp>
                <p:sp>
                  <p:nvSpPr>
                    <p:cNvPr id="92" name="Oval 91">
                      <a:extLst>
                        <a:ext uri="{FF2B5EF4-FFF2-40B4-BE49-F238E27FC236}">
                          <a16:creationId xmlns:a16="http://schemas.microsoft.com/office/drawing/2014/main" id="{3DCCC81D-9EE7-47A8-8A4C-74B5E047A336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5731328" y="7516191"/>
                      <a:ext cx="1143000" cy="1143000"/>
                    </a:xfrm>
                    <a:prstGeom prst="ellipse">
                      <a:avLst/>
                    </a:prstGeom>
                    <a:noFill/>
                    <a:ln w="25400"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dirty="0"/>
                        <a:t> </a:t>
                      </a:r>
                    </a:p>
                  </p:txBody>
                </p:sp>
              </p:grpSp>
              <p:sp>
                <p:nvSpPr>
                  <p:cNvPr id="95" name="Oval 94">
                    <a:extLst>
                      <a:ext uri="{FF2B5EF4-FFF2-40B4-BE49-F238E27FC236}">
                        <a16:creationId xmlns:a16="http://schemas.microsoft.com/office/drawing/2014/main" id="{9985F9FD-CFFB-417E-A560-28BD7BC7EE8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5799908" y="7584771"/>
                    <a:ext cx="1005840" cy="1005840"/>
                  </a:xfrm>
                  <a:prstGeom prst="ellipse">
                    <a:avLst/>
                  </a:prstGeom>
                  <a:noFill/>
                  <a:ln w="2540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/>
                      <a:t> </a:t>
                    </a:r>
                  </a:p>
                </p:txBody>
              </p:sp>
            </p:grpSp>
            <p:sp>
              <p:nvSpPr>
                <p:cNvPr id="98" name="Oval 97">
                  <a:extLst>
                    <a:ext uri="{FF2B5EF4-FFF2-40B4-BE49-F238E27FC236}">
                      <a16:creationId xmlns:a16="http://schemas.microsoft.com/office/drawing/2014/main" id="{9A923F7B-7D75-4E04-AE62-D5B99F645756}"/>
                    </a:ext>
                  </a:extLst>
                </p:cNvPr>
                <p:cNvSpPr/>
                <p:nvPr userDrawn="1"/>
              </p:nvSpPr>
              <p:spPr>
                <a:xfrm>
                  <a:off x="5841984" y="7952850"/>
                  <a:ext cx="868680" cy="86868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102" name="Oval 101">
                  <a:extLst>
                    <a:ext uri="{FF2B5EF4-FFF2-40B4-BE49-F238E27FC236}">
                      <a16:creationId xmlns:a16="http://schemas.microsoft.com/office/drawing/2014/main" id="{F0239D2C-73EF-42E3-B73F-E69B7C27F65B}"/>
                    </a:ext>
                  </a:extLst>
                </p:cNvPr>
                <p:cNvSpPr/>
                <p:nvPr userDrawn="1"/>
              </p:nvSpPr>
              <p:spPr>
                <a:xfrm>
                  <a:off x="5910564" y="8021430"/>
                  <a:ext cx="731520" cy="73152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105" name="Oval 104">
                  <a:extLst>
                    <a:ext uri="{FF2B5EF4-FFF2-40B4-BE49-F238E27FC236}">
                      <a16:creationId xmlns:a16="http://schemas.microsoft.com/office/drawing/2014/main" id="{59BA1C3D-ADED-4596-8A9D-3DEC7E848945}"/>
                    </a:ext>
                  </a:extLst>
                </p:cNvPr>
                <p:cNvSpPr/>
                <p:nvPr userDrawn="1"/>
              </p:nvSpPr>
              <p:spPr>
                <a:xfrm>
                  <a:off x="5979144" y="8090010"/>
                  <a:ext cx="594360" cy="59436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108" name="Oval 107">
                  <a:extLst>
                    <a:ext uri="{FF2B5EF4-FFF2-40B4-BE49-F238E27FC236}">
                      <a16:creationId xmlns:a16="http://schemas.microsoft.com/office/drawing/2014/main" id="{015F2BFA-6803-42A0-A870-794B120EF574}"/>
                    </a:ext>
                  </a:extLst>
                </p:cNvPr>
                <p:cNvSpPr/>
                <p:nvPr userDrawn="1"/>
              </p:nvSpPr>
              <p:spPr>
                <a:xfrm>
                  <a:off x="6047724" y="8158590"/>
                  <a:ext cx="457200" cy="45720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110" name="Oval 109">
                  <a:extLst>
                    <a:ext uri="{FF2B5EF4-FFF2-40B4-BE49-F238E27FC236}">
                      <a16:creationId xmlns:a16="http://schemas.microsoft.com/office/drawing/2014/main" id="{E09A173D-9FE5-446C-B59E-5D7C0A00BF6C}"/>
                    </a:ext>
                  </a:extLst>
                </p:cNvPr>
                <p:cNvSpPr/>
                <p:nvPr userDrawn="1"/>
              </p:nvSpPr>
              <p:spPr>
                <a:xfrm>
                  <a:off x="6116304" y="8227170"/>
                  <a:ext cx="320040" cy="32004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</p:grpSp>
          <p:sp>
            <p:nvSpPr>
              <p:cNvPr id="113" name="Oval 112">
                <a:extLst>
                  <a:ext uri="{FF2B5EF4-FFF2-40B4-BE49-F238E27FC236}">
                    <a16:creationId xmlns:a16="http://schemas.microsoft.com/office/drawing/2014/main" id="{974C3792-995F-4717-8C8B-089BBA7DE9C7}"/>
                  </a:ext>
                </a:extLst>
              </p:cNvPr>
              <p:cNvSpPr/>
              <p:nvPr userDrawn="1"/>
            </p:nvSpPr>
            <p:spPr>
              <a:xfrm>
                <a:off x="6184884" y="8295750"/>
                <a:ext cx="182880" cy="182880"/>
              </a:xfrm>
              <a:prstGeom prst="ellipse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</a:t>
                </a:r>
              </a:p>
            </p:txBody>
          </p:sp>
        </p:grp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C8FD950B-0E2B-4905-8DE9-195E24B2ABE7}"/>
                </a:ext>
              </a:extLst>
            </p:cNvPr>
            <p:cNvSpPr/>
            <p:nvPr userDrawn="1"/>
          </p:nvSpPr>
          <p:spPr>
            <a:xfrm rot="10800000">
              <a:off x="1013527" y="2043171"/>
              <a:ext cx="1014984" cy="2029968"/>
            </a:xfrm>
            <a:custGeom>
              <a:avLst/>
              <a:gdLst>
                <a:gd name="connsiteX0" fmla="*/ 1248 w 915648"/>
                <a:gd name="connsiteY0" fmla="*/ 0 h 1828800"/>
                <a:gd name="connsiteX1" fmla="*/ 915648 w 915648"/>
                <a:gd name="connsiteY1" fmla="*/ 914400 h 1828800"/>
                <a:gd name="connsiteX2" fmla="*/ 1248 w 915648"/>
                <a:gd name="connsiteY2" fmla="*/ 1828800 h 1828800"/>
                <a:gd name="connsiteX3" fmla="*/ 0 w 915648"/>
                <a:gd name="connsiteY3" fmla="*/ 1828737 h 1828800"/>
                <a:gd name="connsiteX4" fmla="*/ 0 w 915648"/>
                <a:gd name="connsiteY4" fmla="*/ 63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5648" h="1828800">
                  <a:moveTo>
                    <a:pt x="1248" y="0"/>
                  </a:moveTo>
                  <a:cubicBezTo>
                    <a:pt x="506257" y="0"/>
                    <a:pt x="915648" y="409391"/>
                    <a:pt x="915648" y="914400"/>
                  </a:cubicBezTo>
                  <a:cubicBezTo>
                    <a:pt x="915648" y="1419409"/>
                    <a:pt x="506257" y="1828800"/>
                    <a:pt x="1248" y="1828800"/>
                  </a:cubicBezTo>
                  <a:lnTo>
                    <a:pt x="0" y="1828737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68" name="Rectangle 9">
              <a:extLst>
                <a:ext uri="{FF2B5EF4-FFF2-40B4-BE49-F238E27FC236}">
                  <a16:creationId xmlns:a16="http://schemas.microsoft.com/office/drawing/2014/main" id="{D0B57759-E007-4FD0-9C6B-356DC53050C4}"/>
                </a:ext>
              </a:extLst>
            </p:cNvPr>
            <p:cNvSpPr/>
            <p:nvPr userDrawn="1"/>
          </p:nvSpPr>
          <p:spPr>
            <a:xfrm rot="5400000">
              <a:off x="2028432" y="4821048"/>
              <a:ext cx="2029968" cy="2029968"/>
            </a:xfrm>
            <a:custGeom>
              <a:avLst/>
              <a:gdLst>
                <a:gd name="connsiteX0" fmla="*/ 0 w 1828800"/>
                <a:gd name="connsiteY0" fmla="*/ 0 h 1828800"/>
                <a:gd name="connsiteX1" fmla="*/ 1828800 w 1828800"/>
                <a:gd name="connsiteY1" fmla="*/ 0 h 1828800"/>
                <a:gd name="connsiteX2" fmla="*/ 1828800 w 1828800"/>
                <a:gd name="connsiteY2" fmla="*/ 1828800 h 1828800"/>
                <a:gd name="connsiteX3" fmla="*/ 0 w 1828800"/>
                <a:gd name="connsiteY3" fmla="*/ 1828800 h 1828800"/>
                <a:gd name="connsiteX4" fmla="*/ 0 w 1828800"/>
                <a:gd name="connsiteY4" fmla="*/ 0 h 1828800"/>
                <a:gd name="connsiteX0" fmla="*/ 0 w 1828800"/>
                <a:gd name="connsiteY0" fmla="*/ 0 h 1828800"/>
                <a:gd name="connsiteX1" fmla="*/ 1828800 w 1828800"/>
                <a:gd name="connsiteY1" fmla="*/ 1828800 h 1828800"/>
                <a:gd name="connsiteX2" fmla="*/ 0 w 1828800"/>
                <a:gd name="connsiteY2" fmla="*/ 1828800 h 1828800"/>
                <a:gd name="connsiteX3" fmla="*/ 0 w 1828800"/>
                <a:gd name="connsiteY3" fmla="*/ 0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28800" h="1828800">
                  <a:moveTo>
                    <a:pt x="0" y="0"/>
                  </a:moveTo>
                  <a:lnTo>
                    <a:pt x="1828800" y="1828800"/>
                  </a:lnTo>
                  <a:lnTo>
                    <a:pt x="0" y="18288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5" name="Oval 174">
              <a:extLst>
                <a:ext uri="{FF2B5EF4-FFF2-40B4-BE49-F238E27FC236}">
                  <a16:creationId xmlns:a16="http://schemas.microsoft.com/office/drawing/2014/main" id="{273C520A-0126-47DA-A75B-1A38883907A2}"/>
                </a:ext>
              </a:extLst>
            </p:cNvPr>
            <p:cNvSpPr/>
            <p:nvPr userDrawn="1"/>
          </p:nvSpPr>
          <p:spPr>
            <a:xfrm>
              <a:off x="861942" y="888111"/>
              <a:ext cx="274320" cy="2743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1" name="Rectangle 290">
              <a:extLst>
                <a:ext uri="{FF2B5EF4-FFF2-40B4-BE49-F238E27FC236}">
                  <a16:creationId xmlns:a16="http://schemas.microsoft.com/office/drawing/2014/main" id="{AB12487D-8BC9-4BEB-B6A7-B9DD702B2BD3}"/>
                </a:ext>
              </a:extLst>
            </p:cNvPr>
            <p:cNvSpPr/>
            <p:nvPr userDrawn="1"/>
          </p:nvSpPr>
          <p:spPr>
            <a:xfrm>
              <a:off x="0" y="4082178"/>
              <a:ext cx="2029968" cy="202996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97" name="Graphic 296">
              <a:extLst>
                <a:ext uri="{FF2B5EF4-FFF2-40B4-BE49-F238E27FC236}">
                  <a16:creationId xmlns:a16="http://schemas.microsoft.com/office/drawing/2014/main" id="{AEE6DE36-A3C9-4D40-B471-F49B6A875D3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0800000">
              <a:off x="2029016" y="2051944"/>
              <a:ext cx="2029968" cy="2029968"/>
            </a:xfrm>
            <a:prstGeom prst="rect">
              <a:avLst/>
            </a:prstGeom>
          </p:spPr>
        </p:pic>
        <p:pic>
          <p:nvPicPr>
            <p:cNvPr id="299" name="Graphic 298">
              <a:extLst>
                <a:ext uri="{FF2B5EF4-FFF2-40B4-BE49-F238E27FC236}">
                  <a16:creationId xmlns:a16="http://schemas.microsoft.com/office/drawing/2014/main" id="{99FF86FA-8891-4235-B88B-CFCA3B57E5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0" y="4078224"/>
              <a:ext cx="2029968" cy="2029968"/>
            </a:xfrm>
            <a:prstGeom prst="rect">
              <a:avLst/>
            </a:prstGeom>
          </p:spPr>
        </p:pic>
        <p:cxnSp>
          <p:nvCxnSpPr>
            <p:cNvPr id="170" name="Straight Connector 169">
              <a:extLst>
                <a:ext uri="{FF2B5EF4-FFF2-40B4-BE49-F238E27FC236}">
                  <a16:creationId xmlns:a16="http://schemas.microsoft.com/office/drawing/2014/main" id="{7ADD6DC9-9036-47C7-AAE5-8AF23CE0C81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74376" y="989441"/>
              <a:ext cx="5867327" cy="5867206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C25C416-A3A2-4CF9-9532-2C0BFB51CFD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00245" y="544285"/>
            <a:ext cx="5528217" cy="2685383"/>
          </a:xfrm>
        </p:spPr>
        <p:txBody>
          <a:bodyPr anchor="b">
            <a:normAutofit/>
          </a:bodyPr>
          <a:lstStyle>
            <a:lvl1pPr algn="l">
              <a:defRPr sz="4400" cap="all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D32955-BB06-40DE-A14A-2170FD41AD5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896340" y="3423773"/>
            <a:ext cx="5528217" cy="2029969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38395834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80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240" userDrawn="1">
          <p15:clr>
            <a:srgbClr val="FBAE40"/>
          </p15:clr>
        </p15:guide>
        <p15:guide id="4" orient="horz" pos="2260" userDrawn="1">
          <p15:clr>
            <a:srgbClr val="FBAE40"/>
          </p15:clr>
        </p15:guide>
        <p15:guide id="5" pos="7296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33950" y="429461"/>
            <a:ext cx="6343650" cy="2668463"/>
          </a:xfrm>
        </p:spPr>
        <p:txBody>
          <a:bodyPr anchor="b" anchorCtr="0"/>
          <a:lstStyle>
            <a:lvl1pPr>
              <a:defRPr cap="all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183B974-C7F1-5026-EC6E-647371B64BBB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4938712" y="3299953"/>
            <a:ext cx="6338888" cy="2668463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/>
            </a:lvl1pPr>
            <a:lvl2pPr marL="457200">
              <a:lnSpc>
                <a:spcPts val="2000"/>
              </a:lnSpc>
              <a:defRPr sz="1800"/>
            </a:lvl2pPr>
            <a:lvl3pPr marL="914400">
              <a:lnSpc>
                <a:spcPts val="2000"/>
              </a:lnSpc>
              <a:defRPr sz="1800"/>
            </a:lvl3pPr>
            <a:lvl4pPr marL="1371600">
              <a:lnSpc>
                <a:spcPts val="2000"/>
              </a:lnSpc>
              <a:defRPr sz="1800"/>
            </a:lvl4pPr>
            <a:lvl5pPr marL="1828800">
              <a:lnSpc>
                <a:spcPts val="2000"/>
              </a:lnSpc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64914EB-20DD-97B4-8FF9-94D739D21C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9867" y="-7753"/>
            <a:ext cx="4187536" cy="6865753"/>
            <a:chOff x="-9867" y="-7753"/>
            <a:chExt cx="4187536" cy="6865753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0407AED1-9974-465A-BC9C-530E270105DE}"/>
                </a:ext>
              </a:extLst>
            </p:cNvPr>
            <p:cNvSpPr/>
            <p:nvPr userDrawn="1"/>
          </p:nvSpPr>
          <p:spPr>
            <a:xfrm flipH="1">
              <a:off x="0" y="2021358"/>
              <a:ext cx="2032942" cy="202996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08ADBC6-C9BE-4302-A86A-4AC842874C24}"/>
                </a:ext>
              </a:extLst>
            </p:cNvPr>
            <p:cNvSpPr/>
            <p:nvPr userDrawn="1"/>
          </p:nvSpPr>
          <p:spPr>
            <a:xfrm>
              <a:off x="2029604" y="2031653"/>
              <a:ext cx="2029968" cy="2029968"/>
            </a:xfrm>
            <a:custGeom>
              <a:avLst/>
              <a:gdLst>
                <a:gd name="connsiteX0" fmla="*/ 0 w 2029968"/>
                <a:gd name="connsiteY0" fmla="*/ 0 h 2029968"/>
                <a:gd name="connsiteX1" fmla="*/ 2029968 w 2029968"/>
                <a:gd name="connsiteY1" fmla="*/ 0 h 2029968"/>
                <a:gd name="connsiteX2" fmla="*/ 2029968 w 2029968"/>
                <a:gd name="connsiteY2" fmla="*/ 2029968 h 2029968"/>
                <a:gd name="connsiteX3" fmla="*/ 0 w 2029968"/>
                <a:gd name="connsiteY3" fmla="*/ 2029968 h 2029968"/>
                <a:gd name="connsiteX4" fmla="*/ 0 w 2029968"/>
                <a:gd name="connsiteY4" fmla="*/ 0 h 2029968"/>
                <a:gd name="connsiteX0" fmla="*/ 0 w 2029968"/>
                <a:gd name="connsiteY0" fmla="*/ 0 h 2029968"/>
                <a:gd name="connsiteX1" fmla="*/ 2029968 w 2029968"/>
                <a:gd name="connsiteY1" fmla="*/ 2029968 h 2029968"/>
                <a:gd name="connsiteX2" fmla="*/ 0 w 2029968"/>
                <a:gd name="connsiteY2" fmla="*/ 2029968 h 2029968"/>
                <a:gd name="connsiteX3" fmla="*/ 0 w 2029968"/>
                <a:gd name="connsiteY3" fmla="*/ 0 h 2029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9968" h="2029968">
                  <a:moveTo>
                    <a:pt x="0" y="0"/>
                  </a:moveTo>
                  <a:lnTo>
                    <a:pt x="2029968" y="2029968"/>
                  </a:lnTo>
                  <a:lnTo>
                    <a:pt x="0" y="20299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2B04AFC-F339-4DFB-AA44-D68317065E02}"/>
                </a:ext>
              </a:extLst>
            </p:cNvPr>
            <p:cNvSpPr/>
            <p:nvPr userDrawn="1"/>
          </p:nvSpPr>
          <p:spPr>
            <a:xfrm>
              <a:off x="2028253" y="4052815"/>
              <a:ext cx="2029968" cy="202996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0" name="Picture 19" descr="A black and white striped pattern&#10;&#10;Description automatically generated with low confidence">
              <a:extLst>
                <a:ext uri="{FF2B5EF4-FFF2-40B4-BE49-F238E27FC236}">
                  <a16:creationId xmlns:a16="http://schemas.microsoft.com/office/drawing/2014/main" id="{E88B2398-8473-499F-836C-F3AF518F5B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3015" y="5086646"/>
              <a:ext cx="2019299" cy="999451"/>
            </a:xfrm>
            <a:prstGeom prst="rect">
              <a:avLst/>
            </a:prstGeom>
          </p:spPr>
        </p:pic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E1BC9BFE-80C0-4DA9-92DB-070C41E412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0800000">
              <a:off x="-9867" y="-1076"/>
              <a:ext cx="2029968" cy="2029968"/>
            </a:xfrm>
            <a:prstGeom prst="rect">
              <a:avLst/>
            </a:prstGeom>
          </p:spPr>
        </p:pic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522571C-09D3-4F39-B963-76F80D9973F1}"/>
                </a:ext>
              </a:extLst>
            </p:cNvPr>
            <p:cNvSpPr/>
            <p:nvPr userDrawn="1"/>
          </p:nvSpPr>
          <p:spPr>
            <a:xfrm>
              <a:off x="2029968" y="6045049"/>
              <a:ext cx="2029968" cy="812951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20268D7D-D5FB-492C-8D00-3E866534BD42}"/>
                </a:ext>
              </a:extLst>
            </p:cNvPr>
            <p:cNvSpPr/>
            <p:nvPr userDrawn="1"/>
          </p:nvSpPr>
          <p:spPr>
            <a:xfrm flipH="1">
              <a:off x="0" y="4828032"/>
              <a:ext cx="2032942" cy="2029968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54BCEF24-C76B-44E5-A457-E55658E8EB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-2860" y="4828032"/>
              <a:ext cx="2029968" cy="2029968"/>
            </a:xfrm>
            <a:prstGeom prst="rect">
              <a:avLst/>
            </a:prstGeom>
          </p:spPr>
        </p:pic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18216784-417D-44A8-8CF1-C0CAF410EB9B}"/>
                </a:ext>
              </a:extLst>
            </p:cNvPr>
            <p:cNvGrpSpPr/>
            <p:nvPr userDrawn="1"/>
          </p:nvGrpSpPr>
          <p:grpSpPr>
            <a:xfrm>
              <a:off x="100242" y="2099803"/>
              <a:ext cx="1920240" cy="1920240"/>
              <a:chOff x="5361924" y="7472790"/>
              <a:chExt cx="1828800" cy="1828800"/>
            </a:xfrm>
          </p:grpSpPr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FFF90BA2-E949-4FDF-A88E-B68F607E3205}"/>
                  </a:ext>
                </a:extLst>
              </p:cNvPr>
              <p:cNvGrpSpPr/>
              <p:nvPr userDrawn="1"/>
            </p:nvGrpSpPr>
            <p:grpSpPr>
              <a:xfrm>
                <a:off x="5361924" y="7472790"/>
                <a:ext cx="1828800" cy="1828800"/>
                <a:chOff x="5361924" y="7472790"/>
                <a:chExt cx="1828800" cy="1828800"/>
              </a:xfrm>
            </p:grpSpPr>
            <p:grpSp>
              <p:nvGrpSpPr>
                <p:cNvPr id="43" name="Group 42">
                  <a:extLst>
                    <a:ext uri="{FF2B5EF4-FFF2-40B4-BE49-F238E27FC236}">
                      <a16:creationId xmlns:a16="http://schemas.microsoft.com/office/drawing/2014/main" id="{41F18930-2C24-4BA6-A1EB-BF1644EE8558}"/>
                    </a:ext>
                  </a:extLst>
                </p:cNvPr>
                <p:cNvGrpSpPr/>
                <p:nvPr userDrawn="1"/>
              </p:nvGrpSpPr>
              <p:grpSpPr>
                <a:xfrm>
                  <a:off x="5361924" y="7472790"/>
                  <a:ext cx="1828800" cy="1828800"/>
                  <a:chOff x="5388428" y="7173291"/>
                  <a:chExt cx="1828800" cy="1828800"/>
                </a:xfrm>
              </p:grpSpPr>
              <p:grpSp>
                <p:nvGrpSpPr>
                  <p:cNvPr id="49" name="Group 48">
                    <a:extLst>
                      <a:ext uri="{FF2B5EF4-FFF2-40B4-BE49-F238E27FC236}">
                        <a16:creationId xmlns:a16="http://schemas.microsoft.com/office/drawing/2014/main" id="{D5953E65-C24C-4C83-86BB-E4A6D2532FDF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5388428" y="7173291"/>
                    <a:ext cx="1828800" cy="1828800"/>
                    <a:chOff x="5388428" y="7173291"/>
                    <a:chExt cx="1828800" cy="1828800"/>
                  </a:xfrm>
                </p:grpSpPr>
                <p:grpSp>
                  <p:nvGrpSpPr>
                    <p:cNvPr id="51" name="Group 50">
                      <a:extLst>
                        <a:ext uri="{FF2B5EF4-FFF2-40B4-BE49-F238E27FC236}">
                          <a16:creationId xmlns:a16="http://schemas.microsoft.com/office/drawing/2014/main" id="{0B9DA7A8-A66E-4E0E-92DF-B3FF112EBB70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5388428" y="7173291"/>
                      <a:ext cx="1828800" cy="1828800"/>
                      <a:chOff x="5579044" y="7049770"/>
                      <a:chExt cx="1828800" cy="1828800"/>
                    </a:xfrm>
                  </p:grpSpPr>
                  <p:grpSp>
                    <p:nvGrpSpPr>
                      <p:cNvPr id="53" name="Group 52">
                        <a:extLst>
                          <a:ext uri="{FF2B5EF4-FFF2-40B4-BE49-F238E27FC236}">
                            <a16:creationId xmlns:a16="http://schemas.microsoft.com/office/drawing/2014/main" id="{94E74739-1964-4A3C-B2E5-28FEF5EF8E49}"/>
                          </a:ext>
                        </a:extLst>
                      </p:cNvPr>
                      <p:cNvGrpSpPr/>
                      <p:nvPr userDrawn="1"/>
                    </p:nvGrpSpPr>
                    <p:grpSpPr>
                      <a:xfrm>
                        <a:off x="5579044" y="7049770"/>
                        <a:ext cx="1828800" cy="1828800"/>
                        <a:chOff x="5579044" y="7049770"/>
                        <a:chExt cx="1828800" cy="1828800"/>
                      </a:xfrm>
                    </p:grpSpPr>
                    <p:grpSp>
                      <p:nvGrpSpPr>
                        <p:cNvPr id="55" name="Group 54">
                          <a:extLst>
                            <a:ext uri="{FF2B5EF4-FFF2-40B4-BE49-F238E27FC236}">
                              <a16:creationId xmlns:a16="http://schemas.microsoft.com/office/drawing/2014/main" id="{E31C22DC-76BD-4E83-8A1A-B7AE70B2E8FE}"/>
                            </a:ext>
                          </a:extLst>
                        </p:cNvPr>
                        <p:cNvGrpSpPr/>
                        <p:nvPr userDrawn="1"/>
                      </p:nvGrpSpPr>
                      <p:grpSpPr>
                        <a:xfrm>
                          <a:off x="5579044" y="7049770"/>
                          <a:ext cx="1828800" cy="1828800"/>
                          <a:chOff x="5579044" y="7049770"/>
                          <a:chExt cx="1828800" cy="1828800"/>
                        </a:xfrm>
                      </p:grpSpPr>
                      <p:grpSp>
                        <p:nvGrpSpPr>
                          <p:cNvPr id="57" name="Group 56">
                            <a:extLst>
                              <a:ext uri="{FF2B5EF4-FFF2-40B4-BE49-F238E27FC236}">
                                <a16:creationId xmlns:a16="http://schemas.microsoft.com/office/drawing/2014/main" id="{F63C700C-5749-4BA1-8128-78559312E825}"/>
                              </a:ext>
                            </a:extLst>
                          </p:cNvPr>
                          <p:cNvGrpSpPr/>
                          <p:nvPr userDrawn="1"/>
                        </p:nvGrpSpPr>
                        <p:grpSpPr>
                          <a:xfrm>
                            <a:off x="5579044" y="7049770"/>
                            <a:ext cx="1828800" cy="1828800"/>
                            <a:chOff x="5579044" y="7049770"/>
                            <a:chExt cx="1828800" cy="1828800"/>
                          </a:xfrm>
                        </p:grpSpPr>
                        <p:sp>
                          <p:nvSpPr>
                            <p:cNvPr id="59" name="Oval 58">
                              <a:extLst>
                                <a:ext uri="{FF2B5EF4-FFF2-40B4-BE49-F238E27FC236}">
                                  <a16:creationId xmlns:a16="http://schemas.microsoft.com/office/drawing/2014/main" id="{EC81C305-3A69-4634-8A07-56F8272122AF}"/>
                                </a:ext>
                              </a:extLst>
                            </p:cNvPr>
                            <p:cNvSpPr/>
                            <p:nvPr userDrawn="1"/>
                          </p:nvSpPr>
                          <p:spPr>
                            <a:xfrm>
                              <a:off x="5579044" y="7049770"/>
                              <a:ext cx="1828800" cy="1828800"/>
                            </a:xfrm>
                            <a:prstGeom prst="ellipse">
                              <a:avLst/>
                            </a:prstGeom>
                            <a:noFill/>
                            <a:ln w="25400">
                              <a:solidFill>
                                <a:schemeClr val="accent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r>
                                <a:rPr lang="en-US" dirty="0"/>
                                <a:t> </a:t>
                              </a:r>
                            </a:p>
                          </p:txBody>
                        </p:sp>
                        <p:sp>
                          <p:nvSpPr>
                            <p:cNvPr id="60" name="Oval 59">
                              <a:extLst>
                                <a:ext uri="{FF2B5EF4-FFF2-40B4-BE49-F238E27FC236}">
                                  <a16:creationId xmlns:a16="http://schemas.microsoft.com/office/drawing/2014/main" id="{A14AAEDA-8F87-420D-A6BD-FF115C08EB7A}"/>
                                </a:ext>
                              </a:extLst>
                            </p:cNvPr>
                            <p:cNvSpPr/>
                            <p:nvPr userDrawn="1"/>
                          </p:nvSpPr>
                          <p:spPr>
                            <a:xfrm>
                              <a:off x="5647624" y="7118350"/>
                              <a:ext cx="1691640" cy="1691640"/>
                            </a:xfrm>
                            <a:prstGeom prst="ellipse">
                              <a:avLst/>
                            </a:prstGeom>
                            <a:noFill/>
                            <a:ln w="25400">
                              <a:solidFill>
                                <a:schemeClr val="accent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r>
                                <a:rPr lang="en-US" dirty="0"/>
                                <a:t> </a:t>
                              </a:r>
                            </a:p>
                          </p:txBody>
                        </p:sp>
                      </p:grpSp>
                      <p:sp>
                        <p:nvSpPr>
                          <p:cNvPr id="58" name="Oval 57">
                            <a:extLst>
                              <a:ext uri="{FF2B5EF4-FFF2-40B4-BE49-F238E27FC236}">
                                <a16:creationId xmlns:a16="http://schemas.microsoft.com/office/drawing/2014/main" id="{A1FA4EA0-701D-49A3-8962-1BD0CE6E9C0E}"/>
                              </a:ext>
                            </a:extLst>
                          </p:cNvPr>
                          <p:cNvSpPr/>
                          <p:nvPr userDrawn="1"/>
                        </p:nvSpPr>
                        <p:spPr>
                          <a:xfrm>
                            <a:off x="5716204" y="7186930"/>
                            <a:ext cx="1554480" cy="1554480"/>
                          </a:xfrm>
                          <a:prstGeom prst="ellipse">
                            <a:avLst/>
                          </a:prstGeom>
                          <a:noFill/>
                          <a:ln w="25400">
                            <a:solidFill>
                              <a:schemeClr val="accent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r>
                              <a:rPr lang="en-US" dirty="0"/>
                              <a:t> </a:t>
                            </a:r>
                          </a:p>
                        </p:txBody>
                      </p:sp>
                    </p:grpSp>
                    <p:sp>
                      <p:nvSpPr>
                        <p:cNvPr id="56" name="Oval 55">
                          <a:extLst>
                            <a:ext uri="{FF2B5EF4-FFF2-40B4-BE49-F238E27FC236}">
                              <a16:creationId xmlns:a16="http://schemas.microsoft.com/office/drawing/2014/main" id="{E362A8AA-1110-4C1C-9922-60F7D43E82B0}"/>
                            </a:ext>
                          </a:extLst>
                        </p:cNvPr>
                        <p:cNvSpPr/>
                        <p:nvPr userDrawn="1"/>
                      </p:nvSpPr>
                      <p:spPr>
                        <a:xfrm>
                          <a:off x="5784784" y="7255510"/>
                          <a:ext cx="1417320" cy="1417320"/>
                        </a:xfrm>
                        <a:prstGeom prst="ellipse">
                          <a:avLst/>
                        </a:prstGeom>
                        <a:noFill/>
                        <a:ln w="25400">
                          <a:solidFill>
                            <a:schemeClr val="accent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en-US" dirty="0"/>
                            <a:t> </a:t>
                          </a:r>
                        </a:p>
                      </p:txBody>
                    </p:sp>
                  </p:grpSp>
                  <p:sp>
                    <p:nvSpPr>
                      <p:cNvPr id="54" name="Oval 53">
                        <a:extLst>
                          <a:ext uri="{FF2B5EF4-FFF2-40B4-BE49-F238E27FC236}">
                            <a16:creationId xmlns:a16="http://schemas.microsoft.com/office/drawing/2014/main" id="{BC8B72EE-335A-4030-B500-7E6FB4D24F18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5853364" y="7324090"/>
                        <a:ext cx="1280160" cy="1280160"/>
                      </a:xfrm>
                      <a:prstGeom prst="ellipse">
                        <a:avLst/>
                      </a:prstGeom>
                      <a:noFill/>
                      <a:ln w="25400">
                        <a:solidFill>
                          <a:schemeClr val="accent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 dirty="0"/>
                          <a:t> </a:t>
                        </a:r>
                      </a:p>
                    </p:txBody>
                  </p:sp>
                </p:grpSp>
                <p:sp>
                  <p:nvSpPr>
                    <p:cNvPr id="52" name="Oval 51">
                      <a:extLst>
                        <a:ext uri="{FF2B5EF4-FFF2-40B4-BE49-F238E27FC236}">
                          <a16:creationId xmlns:a16="http://schemas.microsoft.com/office/drawing/2014/main" id="{10167348-D9AA-4440-8569-849A6B0F2C2D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5731328" y="7516191"/>
                      <a:ext cx="1143000" cy="1143000"/>
                    </a:xfrm>
                    <a:prstGeom prst="ellipse">
                      <a:avLst/>
                    </a:prstGeom>
                    <a:noFill/>
                    <a:ln w="25400"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dirty="0"/>
                        <a:t> </a:t>
                      </a:r>
                    </a:p>
                  </p:txBody>
                </p:sp>
              </p:grpSp>
              <p:sp>
                <p:nvSpPr>
                  <p:cNvPr id="50" name="Oval 49">
                    <a:extLst>
                      <a:ext uri="{FF2B5EF4-FFF2-40B4-BE49-F238E27FC236}">
                        <a16:creationId xmlns:a16="http://schemas.microsoft.com/office/drawing/2014/main" id="{A5616AB2-7A83-42C0-883C-FFA27D5468C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5799908" y="7584771"/>
                    <a:ext cx="1005840" cy="1005840"/>
                  </a:xfrm>
                  <a:prstGeom prst="ellipse">
                    <a:avLst/>
                  </a:prstGeom>
                  <a:noFill/>
                  <a:ln w="2540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/>
                      <a:t> </a:t>
                    </a:r>
                  </a:p>
                </p:txBody>
              </p:sp>
            </p:grpSp>
            <p:sp>
              <p:nvSpPr>
                <p:cNvPr id="44" name="Oval 43">
                  <a:extLst>
                    <a:ext uri="{FF2B5EF4-FFF2-40B4-BE49-F238E27FC236}">
                      <a16:creationId xmlns:a16="http://schemas.microsoft.com/office/drawing/2014/main" id="{6A9CA073-4F0B-4787-B46D-7886261E945E}"/>
                    </a:ext>
                  </a:extLst>
                </p:cNvPr>
                <p:cNvSpPr/>
                <p:nvPr userDrawn="1"/>
              </p:nvSpPr>
              <p:spPr>
                <a:xfrm>
                  <a:off x="5841984" y="7952850"/>
                  <a:ext cx="868680" cy="86868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45" name="Oval 44">
                  <a:extLst>
                    <a:ext uri="{FF2B5EF4-FFF2-40B4-BE49-F238E27FC236}">
                      <a16:creationId xmlns:a16="http://schemas.microsoft.com/office/drawing/2014/main" id="{9AF901A3-1EC5-458F-A653-74CCEAE9A13D}"/>
                    </a:ext>
                  </a:extLst>
                </p:cNvPr>
                <p:cNvSpPr/>
                <p:nvPr userDrawn="1"/>
              </p:nvSpPr>
              <p:spPr>
                <a:xfrm>
                  <a:off x="5910564" y="8021430"/>
                  <a:ext cx="731520" cy="73152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46" name="Oval 45">
                  <a:extLst>
                    <a:ext uri="{FF2B5EF4-FFF2-40B4-BE49-F238E27FC236}">
                      <a16:creationId xmlns:a16="http://schemas.microsoft.com/office/drawing/2014/main" id="{4D5E35A9-4BB5-48F3-AE34-E1BDD3343EB1}"/>
                    </a:ext>
                  </a:extLst>
                </p:cNvPr>
                <p:cNvSpPr/>
                <p:nvPr userDrawn="1"/>
              </p:nvSpPr>
              <p:spPr>
                <a:xfrm>
                  <a:off x="5979144" y="8090010"/>
                  <a:ext cx="594360" cy="59436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47" name="Oval 46">
                  <a:extLst>
                    <a:ext uri="{FF2B5EF4-FFF2-40B4-BE49-F238E27FC236}">
                      <a16:creationId xmlns:a16="http://schemas.microsoft.com/office/drawing/2014/main" id="{A9A549D5-A823-49C4-8C36-D074E6E039B9}"/>
                    </a:ext>
                  </a:extLst>
                </p:cNvPr>
                <p:cNvSpPr/>
                <p:nvPr userDrawn="1"/>
              </p:nvSpPr>
              <p:spPr>
                <a:xfrm>
                  <a:off x="6047724" y="8158590"/>
                  <a:ext cx="457200" cy="45720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48" name="Oval 47">
                  <a:extLst>
                    <a:ext uri="{FF2B5EF4-FFF2-40B4-BE49-F238E27FC236}">
                      <a16:creationId xmlns:a16="http://schemas.microsoft.com/office/drawing/2014/main" id="{6A767C47-7246-4B50-8E78-82766365754A}"/>
                    </a:ext>
                  </a:extLst>
                </p:cNvPr>
                <p:cNvSpPr/>
                <p:nvPr userDrawn="1"/>
              </p:nvSpPr>
              <p:spPr>
                <a:xfrm>
                  <a:off x="6116304" y="8227170"/>
                  <a:ext cx="320040" cy="32004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</p:grp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0AEE1DDC-07C3-4204-A3B1-BB7C77C0622B}"/>
                  </a:ext>
                </a:extLst>
              </p:cNvPr>
              <p:cNvSpPr/>
              <p:nvPr userDrawn="1"/>
            </p:nvSpPr>
            <p:spPr>
              <a:xfrm>
                <a:off x="6184884" y="8295750"/>
                <a:ext cx="182880" cy="182880"/>
              </a:xfrm>
              <a:prstGeom prst="ellipse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</a:t>
                </a:r>
              </a:p>
            </p:txBody>
          </p:sp>
        </p:grp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15DA288D-BE35-46E8-AA86-9F28D8504DAB}"/>
                </a:ext>
              </a:extLst>
            </p:cNvPr>
            <p:cNvSpPr/>
            <p:nvPr userDrawn="1"/>
          </p:nvSpPr>
          <p:spPr>
            <a:xfrm>
              <a:off x="0" y="4043197"/>
              <a:ext cx="2029968" cy="78456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72557B54-30A3-4192-9D51-EE28AF522DE9}"/>
                </a:ext>
              </a:extLst>
            </p:cNvPr>
            <p:cNvSpPr/>
            <p:nvPr userDrawn="1"/>
          </p:nvSpPr>
          <p:spPr>
            <a:xfrm>
              <a:off x="0" y="2021358"/>
              <a:ext cx="1014984" cy="2029968"/>
            </a:xfrm>
            <a:custGeom>
              <a:avLst/>
              <a:gdLst>
                <a:gd name="connsiteX0" fmla="*/ 1248 w 915648"/>
                <a:gd name="connsiteY0" fmla="*/ 0 h 1828800"/>
                <a:gd name="connsiteX1" fmla="*/ 915648 w 915648"/>
                <a:gd name="connsiteY1" fmla="*/ 914400 h 1828800"/>
                <a:gd name="connsiteX2" fmla="*/ 1248 w 915648"/>
                <a:gd name="connsiteY2" fmla="*/ 1828800 h 1828800"/>
                <a:gd name="connsiteX3" fmla="*/ 0 w 915648"/>
                <a:gd name="connsiteY3" fmla="*/ 1828737 h 1828800"/>
                <a:gd name="connsiteX4" fmla="*/ 0 w 915648"/>
                <a:gd name="connsiteY4" fmla="*/ 63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5648" h="1828800">
                  <a:moveTo>
                    <a:pt x="1248" y="0"/>
                  </a:moveTo>
                  <a:cubicBezTo>
                    <a:pt x="506257" y="0"/>
                    <a:pt x="915648" y="409391"/>
                    <a:pt x="915648" y="914400"/>
                  </a:cubicBezTo>
                  <a:cubicBezTo>
                    <a:pt x="915648" y="1419409"/>
                    <a:pt x="506257" y="1828800"/>
                    <a:pt x="1248" y="1828800"/>
                  </a:cubicBezTo>
                  <a:lnTo>
                    <a:pt x="0" y="1828737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2208FD0E-034D-4DF3-85D7-F0EBE2775B5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632" y="-7753"/>
              <a:ext cx="4052352" cy="4040860"/>
            </a:xfrm>
            <a:prstGeom prst="line">
              <a:avLst/>
            </a:prstGeom>
            <a:ln w="508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E20239FE-47D0-4B4F-8440-F859F368C141}"/>
                </a:ext>
              </a:extLst>
            </p:cNvPr>
            <p:cNvSpPr/>
            <p:nvPr userDrawn="1"/>
          </p:nvSpPr>
          <p:spPr>
            <a:xfrm>
              <a:off x="3903349" y="3869829"/>
              <a:ext cx="274320" cy="27432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8925BB7-B630-981C-964B-37A5DCBEA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06165" y="6355080"/>
            <a:ext cx="22860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B4D24B0-E841-7B76-D133-06ABBAB6B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67357" y="6356350"/>
            <a:ext cx="457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C7D011F5-A799-BEAA-9160-5743D58B45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833694" y="6353175"/>
            <a:ext cx="109728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12/11/2023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7399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52" userDrawn="1">
          <p15:clr>
            <a:srgbClr val="FBAE40"/>
          </p15:clr>
        </p15:guide>
        <p15:guide id="2" pos="7104" userDrawn="1">
          <p15:clr>
            <a:srgbClr val="FBAE40"/>
          </p15:clr>
        </p15:guide>
        <p15:guide id="3" pos="7392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Pictur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5C416-A3A2-4CF9-9532-2C0BFB51CFD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33694" y="660358"/>
            <a:ext cx="6594768" cy="5537284"/>
          </a:xfrm>
        </p:spPr>
        <p:txBody>
          <a:bodyPr anchor="ctr">
            <a:normAutofit/>
          </a:bodyPr>
          <a:lstStyle>
            <a:lvl1pPr algn="l">
              <a:defRPr sz="4800" cap="all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63" name="Picture Placeholder 62">
            <a:extLst>
              <a:ext uri="{FF2B5EF4-FFF2-40B4-BE49-F238E27FC236}">
                <a16:creationId xmlns:a16="http://schemas.microsoft.com/office/drawing/2014/main" id="{A461CB72-9777-50F4-94EC-91A4EE864A4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 rot="10800000">
            <a:off x="1" y="761322"/>
            <a:ext cx="4076118" cy="6096678"/>
          </a:xfrm>
          <a:custGeom>
            <a:avLst/>
            <a:gdLst>
              <a:gd name="connsiteX0" fmla="*/ 0 w 4076118"/>
              <a:gd name="connsiteY0" fmla="*/ 0 h 6096678"/>
              <a:gd name="connsiteX1" fmla="*/ 4076118 w 4076118"/>
              <a:gd name="connsiteY1" fmla="*/ 0 h 6096678"/>
              <a:gd name="connsiteX2" fmla="*/ 4076118 w 4076118"/>
              <a:gd name="connsiteY2" fmla="*/ 2038351 h 6096678"/>
              <a:gd name="connsiteX3" fmla="*/ 4076118 w 4076118"/>
              <a:gd name="connsiteY3" fmla="*/ 2048256 h 6096678"/>
              <a:gd name="connsiteX4" fmla="*/ 4076118 w 4076118"/>
              <a:gd name="connsiteY4" fmla="*/ 6096678 h 6096678"/>
              <a:gd name="connsiteX5" fmla="*/ 27696 w 4076118"/>
              <a:gd name="connsiteY5" fmla="*/ 2048256 h 6096678"/>
              <a:gd name="connsiteX6" fmla="*/ 0 w 4076118"/>
              <a:gd name="connsiteY6" fmla="*/ 2048256 h 6096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76118" h="6096678">
                <a:moveTo>
                  <a:pt x="0" y="0"/>
                </a:moveTo>
                <a:lnTo>
                  <a:pt x="4076118" y="0"/>
                </a:lnTo>
                <a:lnTo>
                  <a:pt x="4076118" y="2038351"/>
                </a:lnTo>
                <a:lnTo>
                  <a:pt x="4076118" y="2048256"/>
                </a:lnTo>
                <a:lnTo>
                  <a:pt x="4076118" y="6096678"/>
                </a:lnTo>
                <a:lnTo>
                  <a:pt x="27696" y="2048256"/>
                </a:lnTo>
                <a:lnTo>
                  <a:pt x="0" y="204825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insert picture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1EA6F58-FA46-C921-5758-59234B148D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4069439" cy="4828833"/>
            <a:chOff x="0" y="0"/>
            <a:chExt cx="4069439" cy="4828833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6F989FA-6E7A-3A98-AF95-F2384308BD32}"/>
                </a:ext>
              </a:extLst>
            </p:cNvPr>
            <p:cNvSpPr>
              <a:spLocks/>
            </p:cNvSpPr>
            <p:nvPr userDrawn="1"/>
          </p:nvSpPr>
          <p:spPr>
            <a:xfrm rot="10800000" flipH="1">
              <a:off x="2026630" y="776431"/>
              <a:ext cx="2032942" cy="202996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23">
              <a:extLst>
                <a:ext uri="{FF2B5EF4-FFF2-40B4-BE49-F238E27FC236}">
                  <a16:creationId xmlns:a16="http://schemas.microsoft.com/office/drawing/2014/main" id="{F0BAC8B3-F184-675F-DC5F-C48CE69D7622}"/>
                </a:ext>
              </a:extLst>
            </p:cNvPr>
            <p:cNvSpPr/>
            <p:nvPr userDrawn="1"/>
          </p:nvSpPr>
          <p:spPr>
            <a:xfrm rot="10800000">
              <a:off x="0" y="766136"/>
              <a:ext cx="2029968" cy="2029968"/>
            </a:xfrm>
            <a:custGeom>
              <a:avLst/>
              <a:gdLst>
                <a:gd name="connsiteX0" fmla="*/ 0 w 2029968"/>
                <a:gd name="connsiteY0" fmla="*/ 0 h 2029968"/>
                <a:gd name="connsiteX1" fmla="*/ 2029968 w 2029968"/>
                <a:gd name="connsiteY1" fmla="*/ 0 h 2029968"/>
                <a:gd name="connsiteX2" fmla="*/ 2029968 w 2029968"/>
                <a:gd name="connsiteY2" fmla="*/ 2029968 h 2029968"/>
                <a:gd name="connsiteX3" fmla="*/ 0 w 2029968"/>
                <a:gd name="connsiteY3" fmla="*/ 2029968 h 2029968"/>
                <a:gd name="connsiteX4" fmla="*/ 0 w 2029968"/>
                <a:gd name="connsiteY4" fmla="*/ 0 h 2029968"/>
                <a:gd name="connsiteX0" fmla="*/ 0 w 2029968"/>
                <a:gd name="connsiteY0" fmla="*/ 0 h 2029968"/>
                <a:gd name="connsiteX1" fmla="*/ 2029968 w 2029968"/>
                <a:gd name="connsiteY1" fmla="*/ 2029968 h 2029968"/>
                <a:gd name="connsiteX2" fmla="*/ 0 w 2029968"/>
                <a:gd name="connsiteY2" fmla="*/ 2029968 h 2029968"/>
                <a:gd name="connsiteX3" fmla="*/ 0 w 2029968"/>
                <a:gd name="connsiteY3" fmla="*/ 0 h 2029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9968" h="2029968">
                  <a:moveTo>
                    <a:pt x="0" y="0"/>
                  </a:moveTo>
                  <a:lnTo>
                    <a:pt x="2029968" y="2029968"/>
                  </a:lnTo>
                  <a:lnTo>
                    <a:pt x="0" y="20299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0B75A35-885A-CE38-4F65-95EF186B13D1}"/>
                </a:ext>
              </a:extLst>
            </p:cNvPr>
            <p:cNvSpPr/>
            <p:nvPr userDrawn="1"/>
          </p:nvSpPr>
          <p:spPr>
            <a:xfrm rot="10800000">
              <a:off x="1351" y="0"/>
              <a:ext cx="2029968" cy="7749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4B488086-4998-410C-FCC8-29CA6288A79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039471" y="2798865"/>
              <a:ext cx="2029968" cy="2029968"/>
            </a:xfrm>
            <a:prstGeom prst="rect">
              <a:avLst/>
            </a:prstGeom>
          </p:spPr>
        </p:pic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26879019-2911-2F60-CC5B-25D1BE752B8D}"/>
                </a:ext>
              </a:extLst>
            </p:cNvPr>
            <p:cNvSpPr/>
            <p:nvPr userDrawn="1"/>
          </p:nvSpPr>
          <p:spPr>
            <a:xfrm rot="10800000">
              <a:off x="2029604" y="0"/>
              <a:ext cx="2029968" cy="78456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1" name="Picture 10" descr="A black and white striped pattern&#10;&#10;Description automatically generated with low confidence">
              <a:extLst>
                <a:ext uri="{FF2B5EF4-FFF2-40B4-BE49-F238E27FC236}">
                  <a16:creationId xmlns:a16="http://schemas.microsoft.com/office/drawing/2014/main" id="{CD1CD1B2-7EBC-96B6-A02D-7972C278746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2035948" y="788197"/>
              <a:ext cx="2019299" cy="9994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069663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80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240" userDrawn="1">
          <p15:clr>
            <a:srgbClr val="FBAE40"/>
          </p15:clr>
        </p15:guide>
        <p15:guide id="4" orient="horz" pos="2260" userDrawn="1">
          <p15:clr>
            <a:srgbClr val="FBAE40"/>
          </p15:clr>
        </p15:guide>
        <p15:guide id="5" pos="7296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title + Picture 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5C416-A3A2-4CF9-9532-2C0BFB51CFD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33694" y="544285"/>
            <a:ext cx="6594768" cy="3445329"/>
          </a:xfrm>
        </p:spPr>
        <p:txBody>
          <a:bodyPr anchor="b">
            <a:normAutofit/>
          </a:bodyPr>
          <a:lstStyle>
            <a:lvl1pPr algn="l">
              <a:defRPr sz="4800" cap="all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D32955-BB06-40DE-A14A-2170FD41AD5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829789" y="4130045"/>
            <a:ext cx="6594768" cy="1951523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2A24CB0-5164-75CE-ED27-EF876C19C6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2029167"/>
            <a:ext cx="4069439" cy="4828833"/>
            <a:chOff x="0" y="2029167"/>
            <a:chExt cx="4069439" cy="4828833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6F989FA-6E7A-3A98-AF95-F2384308BD32}"/>
                </a:ext>
              </a:extLst>
            </p:cNvPr>
            <p:cNvSpPr/>
            <p:nvPr userDrawn="1"/>
          </p:nvSpPr>
          <p:spPr>
            <a:xfrm flipH="1">
              <a:off x="9867" y="4051601"/>
              <a:ext cx="2032942" cy="202996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23">
              <a:extLst>
                <a:ext uri="{FF2B5EF4-FFF2-40B4-BE49-F238E27FC236}">
                  <a16:creationId xmlns:a16="http://schemas.microsoft.com/office/drawing/2014/main" id="{F0BAC8B3-F184-675F-DC5F-C48CE69D7622}"/>
                </a:ext>
              </a:extLst>
            </p:cNvPr>
            <p:cNvSpPr/>
            <p:nvPr userDrawn="1"/>
          </p:nvSpPr>
          <p:spPr>
            <a:xfrm>
              <a:off x="2039471" y="4061896"/>
              <a:ext cx="2029968" cy="2029968"/>
            </a:xfrm>
            <a:custGeom>
              <a:avLst/>
              <a:gdLst>
                <a:gd name="connsiteX0" fmla="*/ 0 w 2029968"/>
                <a:gd name="connsiteY0" fmla="*/ 0 h 2029968"/>
                <a:gd name="connsiteX1" fmla="*/ 2029968 w 2029968"/>
                <a:gd name="connsiteY1" fmla="*/ 0 h 2029968"/>
                <a:gd name="connsiteX2" fmla="*/ 2029968 w 2029968"/>
                <a:gd name="connsiteY2" fmla="*/ 2029968 h 2029968"/>
                <a:gd name="connsiteX3" fmla="*/ 0 w 2029968"/>
                <a:gd name="connsiteY3" fmla="*/ 2029968 h 2029968"/>
                <a:gd name="connsiteX4" fmla="*/ 0 w 2029968"/>
                <a:gd name="connsiteY4" fmla="*/ 0 h 2029968"/>
                <a:gd name="connsiteX0" fmla="*/ 0 w 2029968"/>
                <a:gd name="connsiteY0" fmla="*/ 0 h 2029968"/>
                <a:gd name="connsiteX1" fmla="*/ 2029968 w 2029968"/>
                <a:gd name="connsiteY1" fmla="*/ 2029968 h 2029968"/>
                <a:gd name="connsiteX2" fmla="*/ 0 w 2029968"/>
                <a:gd name="connsiteY2" fmla="*/ 2029968 h 2029968"/>
                <a:gd name="connsiteX3" fmla="*/ 0 w 2029968"/>
                <a:gd name="connsiteY3" fmla="*/ 0 h 2029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9968" h="2029968">
                  <a:moveTo>
                    <a:pt x="0" y="0"/>
                  </a:moveTo>
                  <a:lnTo>
                    <a:pt x="2029968" y="2029968"/>
                  </a:lnTo>
                  <a:lnTo>
                    <a:pt x="0" y="20299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0B75A35-885A-CE38-4F65-95EF186B13D1}"/>
                </a:ext>
              </a:extLst>
            </p:cNvPr>
            <p:cNvSpPr/>
            <p:nvPr userDrawn="1"/>
          </p:nvSpPr>
          <p:spPr>
            <a:xfrm>
              <a:off x="2038120" y="6083058"/>
              <a:ext cx="2029968" cy="7749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4B488086-4998-410C-FCC8-29CA6288A79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0800000">
              <a:off x="0" y="2029167"/>
              <a:ext cx="2029968" cy="2029968"/>
            </a:xfrm>
            <a:prstGeom prst="rect">
              <a:avLst/>
            </a:prstGeom>
          </p:spPr>
        </p:pic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227BDAED-0D36-04AE-1A0C-E36977943C38}"/>
                </a:ext>
              </a:extLst>
            </p:cNvPr>
            <p:cNvGrpSpPr/>
            <p:nvPr userDrawn="1"/>
          </p:nvGrpSpPr>
          <p:grpSpPr>
            <a:xfrm>
              <a:off x="110109" y="4130046"/>
              <a:ext cx="1920240" cy="1920240"/>
              <a:chOff x="5361924" y="7472790"/>
              <a:chExt cx="1828800" cy="1828800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DCF3798F-8E8C-7928-8347-8BC5B07B29F9}"/>
                  </a:ext>
                </a:extLst>
              </p:cNvPr>
              <p:cNvGrpSpPr/>
              <p:nvPr userDrawn="1"/>
            </p:nvGrpSpPr>
            <p:grpSpPr>
              <a:xfrm>
                <a:off x="5361924" y="7472790"/>
                <a:ext cx="1828800" cy="1828800"/>
                <a:chOff x="5361924" y="7472790"/>
                <a:chExt cx="1828800" cy="1828800"/>
              </a:xfrm>
            </p:grpSpPr>
            <p:grpSp>
              <p:nvGrpSpPr>
                <p:cNvPr id="22" name="Group 21">
                  <a:extLst>
                    <a:ext uri="{FF2B5EF4-FFF2-40B4-BE49-F238E27FC236}">
                      <a16:creationId xmlns:a16="http://schemas.microsoft.com/office/drawing/2014/main" id="{A488BF7D-B7D9-249A-4EC2-8A1F6311D1BD}"/>
                    </a:ext>
                  </a:extLst>
                </p:cNvPr>
                <p:cNvGrpSpPr/>
                <p:nvPr userDrawn="1"/>
              </p:nvGrpSpPr>
              <p:grpSpPr>
                <a:xfrm>
                  <a:off x="5361924" y="7472790"/>
                  <a:ext cx="1828800" cy="1828800"/>
                  <a:chOff x="5388428" y="7173291"/>
                  <a:chExt cx="1828800" cy="1828800"/>
                </a:xfrm>
              </p:grpSpPr>
              <p:grpSp>
                <p:nvGrpSpPr>
                  <p:cNvPr id="29" name="Group 28">
                    <a:extLst>
                      <a:ext uri="{FF2B5EF4-FFF2-40B4-BE49-F238E27FC236}">
                        <a16:creationId xmlns:a16="http://schemas.microsoft.com/office/drawing/2014/main" id="{C68EE8A4-53F3-EAAD-F43C-1F73C11BCE4C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5388428" y="7173291"/>
                    <a:ext cx="1828800" cy="1828800"/>
                    <a:chOff x="5388428" y="7173291"/>
                    <a:chExt cx="1828800" cy="1828800"/>
                  </a:xfrm>
                </p:grpSpPr>
                <p:grpSp>
                  <p:nvGrpSpPr>
                    <p:cNvPr id="31" name="Group 30">
                      <a:extLst>
                        <a:ext uri="{FF2B5EF4-FFF2-40B4-BE49-F238E27FC236}">
                          <a16:creationId xmlns:a16="http://schemas.microsoft.com/office/drawing/2014/main" id="{806ABFB8-B814-19D4-3D47-A20F5AE8785F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5388428" y="7173291"/>
                      <a:ext cx="1828800" cy="1828800"/>
                      <a:chOff x="5579044" y="7049770"/>
                      <a:chExt cx="1828800" cy="1828800"/>
                    </a:xfrm>
                  </p:grpSpPr>
                  <p:grpSp>
                    <p:nvGrpSpPr>
                      <p:cNvPr id="33" name="Group 32">
                        <a:extLst>
                          <a:ext uri="{FF2B5EF4-FFF2-40B4-BE49-F238E27FC236}">
                            <a16:creationId xmlns:a16="http://schemas.microsoft.com/office/drawing/2014/main" id="{992340A8-8A61-1791-D56D-37F56A662FEC}"/>
                          </a:ext>
                        </a:extLst>
                      </p:cNvPr>
                      <p:cNvGrpSpPr/>
                      <p:nvPr userDrawn="1"/>
                    </p:nvGrpSpPr>
                    <p:grpSpPr>
                      <a:xfrm>
                        <a:off x="5579044" y="7049770"/>
                        <a:ext cx="1828800" cy="1828800"/>
                        <a:chOff x="5579044" y="7049770"/>
                        <a:chExt cx="1828800" cy="1828800"/>
                      </a:xfrm>
                    </p:grpSpPr>
                    <p:grpSp>
                      <p:nvGrpSpPr>
                        <p:cNvPr id="35" name="Group 34">
                          <a:extLst>
                            <a:ext uri="{FF2B5EF4-FFF2-40B4-BE49-F238E27FC236}">
                              <a16:creationId xmlns:a16="http://schemas.microsoft.com/office/drawing/2014/main" id="{CD482B6F-4CF8-CEB3-7478-EB1A76DCF567}"/>
                            </a:ext>
                          </a:extLst>
                        </p:cNvPr>
                        <p:cNvGrpSpPr/>
                        <p:nvPr userDrawn="1"/>
                      </p:nvGrpSpPr>
                      <p:grpSpPr>
                        <a:xfrm>
                          <a:off x="5579044" y="7049770"/>
                          <a:ext cx="1828800" cy="1828800"/>
                          <a:chOff x="5579044" y="7049770"/>
                          <a:chExt cx="1828800" cy="1828800"/>
                        </a:xfrm>
                      </p:grpSpPr>
                      <p:grpSp>
                        <p:nvGrpSpPr>
                          <p:cNvPr id="37" name="Group 36">
                            <a:extLst>
                              <a:ext uri="{FF2B5EF4-FFF2-40B4-BE49-F238E27FC236}">
                                <a16:creationId xmlns:a16="http://schemas.microsoft.com/office/drawing/2014/main" id="{48DB94FE-59B9-2EAD-D619-84D732CEACD3}"/>
                              </a:ext>
                            </a:extLst>
                          </p:cNvPr>
                          <p:cNvGrpSpPr/>
                          <p:nvPr userDrawn="1"/>
                        </p:nvGrpSpPr>
                        <p:grpSpPr>
                          <a:xfrm>
                            <a:off x="5579044" y="7049770"/>
                            <a:ext cx="1828800" cy="1828800"/>
                            <a:chOff x="5579044" y="7049770"/>
                            <a:chExt cx="1828800" cy="1828800"/>
                          </a:xfrm>
                        </p:grpSpPr>
                        <p:sp>
                          <p:nvSpPr>
                            <p:cNvPr id="39" name="Oval 38">
                              <a:extLst>
                                <a:ext uri="{FF2B5EF4-FFF2-40B4-BE49-F238E27FC236}">
                                  <a16:creationId xmlns:a16="http://schemas.microsoft.com/office/drawing/2014/main" id="{E9EB6EED-2663-2442-C484-EF27395DCEBC}"/>
                                </a:ext>
                              </a:extLst>
                            </p:cNvPr>
                            <p:cNvSpPr/>
                            <p:nvPr userDrawn="1"/>
                          </p:nvSpPr>
                          <p:spPr>
                            <a:xfrm>
                              <a:off x="5579044" y="7049770"/>
                              <a:ext cx="1828800" cy="1828800"/>
                            </a:xfrm>
                            <a:prstGeom prst="ellipse">
                              <a:avLst/>
                            </a:prstGeom>
                            <a:noFill/>
                            <a:ln w="25400">
                              <a:solidFill>
                                <a:schemeClr val="accent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r>
                                <a:rPr lang="en-US" dirty="0"/>
                                <a:t> </a:t>
                              </a:r>
                            </a:p>
                          </p:txBody>
                        </p:sp>
                        <p:sp>
                          <p:nvSpPr>
                            <p:cNvPr id="40" name="Oval 39">
                              <a:extLst>
                                <a:ext uri="{FF2B5EF4-FFF2-40B4-BE49-F238E27FC236}">
                                  <a16:creationId xmlns:a16="http://schemas.microsoft.com/office/drawing/2014/main" id="{E5978766-DE51-5FF5-41BE-B1007C37165E}"/>
                                </a:ext>
                              </a:extLst>
                            </p:cNvPr>
                            <p:cNvSpPr/>
                            <p:nvPr userDrawn="1"/>
                          </p:nvSpPr>
                          <p:spPr>
                            <a:xfrm>
                              <a:off x="5647624" y="7118350"/>
                              <a:ext cx="1691640" cy="1691640"/>
                            </a:xfrm>
                            <a:prstGeom prst="ellipse">
                              <a:avLst/>
                            </a:prstGeom>
                            <a:noFill/>
                            <a:ln w="25400">
                              <a:solidFill>
                                <a:schemeClr val="accent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r>
                                <a:rPr lang="en-US" dirty="0"/>
                                <a:t> </a:t>
                              </a:r>
                            </a:p>
                          </p:txBody>
                        </p:sp>
                      </p:grpSp>
                      <p:sp>
                        <p:nvSpPr>
                          <p:cNvPr id="38" name="Oval 37">
                            <a:extLst>
                              <a:ext uri="{FF2B5EF4-FFF2-40B4-BE49-F238E27FC236}">
                                <a16:creationId xmlns:a16="http://schemas.microsoft.com/office/drawing/2014/main" id="{749B68DA-C119-6301-085A-2E7F3F7E3CB1}"/>
                              </a:ext>
                            </a:extLst>
                          </p:cNvPr>
                          <p:cNvSpPr/>
                          <p:nvPr userDrawn="1"/>
                        </p:nvSpPr>
                        <p:spPr>
                          <a:xfrm>
                            <a:off x="5716204" y="7186930"/>
                            <a:ext cx="1554480" cy="1554480"/>
                          </a:xfrm>
                          <a:prstGeom prst="ellipse">
                            <a:avLst/>
                          </a:prstGeom>
                          <a:noFill/>
                          <a:ln w="25400">
                            <a:solidFill>
                              <a:schemeClr val="accent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r>
                              <a:rPr lang="en-US" dirty="0"/>
                              <a:t> </a:t>
                            </a:r>
                          </a:p>
                        </p:txBody>
                      </p:sp>
                    </p:grpSp>
                    <p:sp>
                      <p:nvSpPr>
                        <p:cNvPr id="36" name="Oval 35">
                          <a:extLst>
                            <a:ext uri="{FF2B5EF4-FFF2-40B4-BE49-F238E27FC236}">
                              <a16:creationId xmlns:a16="http://schemas.microsoft.com/office/drawing/2014/main" id="{D753957E-F4A5-E4CA-B8B3-F6AE73F159FA}"/>
                            </a:ext>
                          </a:extLst>
                        </p:cNvPr>
                        <p:cNvSpPr/>
                        <p:nvPr userDrawn="1"/>
                      </p:nvSpPr>
                      <p:spPr>
                        <a:xfrm>
                          <a:off x="5784784" y="7255510"/>
                          <a:ext cx="1417320" cy="1417320"/>
                        </a:xfrm>
                        <a:prstGeom prst="ellipse">
                          <a:avLst/>
                        </a:prstGeom>
                        <a:noFill/>
                        <a:ln w="25400">
                          <a:solidFill>
                            <a:schemeClr val="accent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en-US" dirty="0"/>
                            <a:t> </a:t>
                          </a:r>
                        </a:p>
                      </p:txBody>
                    </p:sp>
                  </p:grpSp>
                  <p:sp>
                    <p:nvSpPr>
                      <p:cNvPr id="34" name="Oval 33">
                        <a:extLst>
                          <a:ext uri="{FF2B5EF4-FFF2-40B4-BE49-F238E27FC236}">
                            <a16:creationId xmlns:a16="http://schemas.microsoft.com/office/drawing/2014/main" id="{3C4F46AE-42C2-9E3D-D294-F9297389D110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5853364" y="7324090"/>
                        <a:ext cx="1280160" cy="1280160"/>
                      </a:xfrm>
                      <a:prstGeom prst="ellipse">
                        <a:avLst/>
                      </a:prstGeom>
                      <a:noFill/>
                      <a:ln w="25400">
                        <a:solidFill>
                          <a:schemeClr val="accent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 dirty="0"/>
                          <a:t> </a:t>
                        </a:r>
                      </a:p>
                    </p:txBody>
                  </p:sp>
                </p:grpSp>
                <p:sp>
                  <p:nvSpPr>
                    <p:cNvPr id="32" name="Oval 31">
                      <a:extLst>
                        <a:ext uri="{FF2B5EF4-FFF2-40B4-BE49-F238E27FC236}">
                          <a16:creationId xmlns:a16="http://schemas.microsoft.com/office/drawing/2014/main" id="{42376F25-4466-0F15-CD2F-B821AC9CCE5C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5731328" y="7516191"/>
                      <a:ext cx="1143000" cy="1143000"/>
                    </a:xfrm>
                    <a:prstGeom prst="ellipse">
                      <a:avLst/>
                    </a:prstGeom>
                    <a:noFill/>
                    <a:ln w="25400"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dirty="0"/>
                        <a:t> </a:t>
                      </a:r>
                    </a:p>
                  </p:txBody>
                </p:sp>
              </p:grpSp>
              <p:sp>
                <p:nvSpPr>
                  <p:cNvPr id="30" name="Oval 29">
                    <a:extLst>
                      <a:ext uri="{FF2B5EF4-FFF2-40B4-BE49-F238E27FC236}">
                        <a16:creationId xmlns:a16="http://schemas.microsoft.com/office/drawing/2014/main" id="{BBC988D2-4FFC-612A-DD91-A41B6194EF6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5799908" y="7584771"/>
                    <a:ext cx="1005840" cy="1005840"/>
                  </a:xfrm>
                  <a:prstGeom prst="ellipse">
                    <a:avLst/>
                  </a:prstGeom>
                  <a:noFill/>
                  <a:ln w="2540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/>
                      <a:t> </a:t>
                    </a:r>
                  </a:p>
                </p:txBody>
              </p:sp>
            </p:grpSp>
            <p:sp>
              <p:nvSpPr>
                <p:cNvPr id="24" name="Oval 23">
                  <a:extLst>
                    <a:ext uri="{FF2B5EF4-FFF2-40B4-BE49-F238E27FC236}">
                      <a16:creationId xmlns:a16="http://schemas.microsoft.com/office/drawing/2014/main" id="{53690E8A-1D3D-3D5D-932E-D2A2CFE5BDAB}"/>
                    </a:ext>
                  </a:extLst>
                </p:cNvPr>
                <p:cNvSpPr/>
                <p:nvPr userDrawn="1"/>
              </p:nvSpPr>
              <p:spPr>
                <a:xfrm>
                  <a:off x="5841984" y="7952850"/>
                  <a:ext cx="868680" cy="86868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25" name="Oval 24">
                  <a:extLst>
                    <a:ext uri="{FF2B5EF4-FFF2-40B4-BE49-F238E27FC236}">
                      <a16:creationId xmlns:a16="http://schemas.microsoft.com/office/drawing/2014/main" id="{1AE08D7C-4190-C00C-19F0-BEC1F608B97A}"/>
                    </a:ext>
                  </a:extLst>
                </p:cNvPr>
                <p:cNvSpPr/>
                <p:nvPr userDrawn="1"/>
              </p:nvSpPr>
              <p:spPr>
                <a:xfrm>
                  <a:off x="5910564" y="8021430"/>
                  <a:ext cx="731520" cy="73152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26" name="Oval 25">
                  <a:extLst>
                    <a:ext uri="{FF2B5EF4-FFF2-40B4-BE49-F238E27FC236}">
                      <a16:creationId xmlns:a16="http://schemas.microsoft.com/office/drawing/2014/main" id="{7B3E9873-3672-0001-60F1-6068B67A6DFE}"/>
                    </a:ext>
                  </a:extLst>
                </p:cNvPr>
                <p:cNvSpPr/>
                <p:nvPr userDrawn="1"/>
              </p:nvSpPr>
              <p:spPr>
                <a:xfrm>
                  <a:off x="5979144" y="8090010"/>
                  <a:ext cx="594360" cy="59436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27" name="Oval 26">
                  <a:extLst>
                    <a:ext uri="{FF2B5EF4-FFF2-40B4-BE49-F238E27FC236}">
                      <a16:creationId xmlns:a16="http://schemas.microsoft.com/office/drawing/2014/main" id="{4CD85BCE-3B9E-234C-4D1D-EC1A6A57D298}"/>
                    </a:ext>
                  </a:extLst>
                </p:cNvPr>
                <p:cNvSpPr/>
                <p:nvPr userDrawn="1"/>
              </p:nvSpPr>
              <p:spPr>
                <a:xfrm>
                  <a:off x="6047724" y="8158590"/>
                  <a:ext cx="457200" cy="45720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28" name="Oval 27">
                  <a:extLst>
                    <a:ext uri="{FF2B5EF4-FFF2-40B4-BE49-F238E27FC236}">
                      <a16:creationId xmlns:a16="http://schemas.microsoft.com/office/drawing/2014/main" id="{5CC66A2F-CBBE-220E-5ECB-528B8EE34F83}"/>
                    </a:ext>
                  </a:extLst>
                </p:cNvPr>
                <p:cNvSpPr/>
                <p:nvPr userDrawn="1"/>
              </p:nvSpPr>
              <p:spPr>
                <a:xfrm>
                  <a:off x="6116304" y="8227170"/>
                  <a:ext cx="320040" cy="32004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</p:grp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B7B0A7FC-B497-31A6-1F93-414F96AF4C47}"/>
                  </a:ext>
                </a:extLst>
              </p:cNvPr>
              <p:cNvSpPr/>
              <p:nvPr userDrawn="1"/>
            </p:nvSpPr>
            <p:spPr>
              <a:xfrm>
                <a:off x="6184884" y="8295750"/>
                <a:ext cx="182880" cy="182880"/>
              </a:xfrm>
              <a:prstGeom prst="ellipse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</a:t>
                </a:r>
              </a:p>
            </p:txBody>
          </p:sp>
        </p:grp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26879019-2911-2F60-CC5B-25D1BE752B8D}"/>
                </a:ext>
              </a:extLst>
            </p:cNvPr>
            <p:cNvSpPr/>
            <p:nvPr userDrawn="1"/>
          </p:nvSpPr>
          <p:spPr>
            <a:xfrm>
              <a:off x="9867" y="6073440"/>
              <a:ext cx="2029968" cy="78456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8CCEA94B-F499-5FCA-D063-7FD71F10F95B}"/>
                </a:ext>
              </a:extLst>
            </p:cNvPr>
            <p:cNvSpPr/>
            <p:nvPr userDrawn="1"/>
          </p:nvSpPr>
          <p:spPr>
            <a:xfrm>
              <a:off x="9867" y="4051601"/>
              <a:ext cx="1014984" cy="2029968"/>
            </a:xfrm>
            <a:custGeom>
              <a:avLst/>
              <a:gdLst>
                <a:gd name="connsiteX0" fmla="*/ 1248 w 915648"/>
                <a:gd name="connsiteY0" fmla="*/ 0 h 1828800"/>
                <a:gd name="connsiteX1" fmla="*/ 915648 w 915648"/>
                <a:gd name="connsiteY1" fmla="*/ 914400 h 1828800"/>
                <a:gd name="connsiteX2" fmla="*/ 1248 w 915648"/>
                <a:gd name="connsiteY2" fmla="*/ 1828800 h 1828800"/>
                <a:gd name="connsiteX3" fmla="*/ 0 w 915648"/>
                <a:gd name="connsiteY3" fmla="*/ 1828737 h 1828800"/>
                <a:gd name="connsiteX4" fmla="*/ 0 w 915648"/>
                <a:gd name="connsiteY4" fmla="*/ 63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5648" h="1828800">
                  <a:moveTo>
                    <a:pt x="1248" y="0"/>
                  </a:moveTo>
                  <a:cubicBezTo>
                    <a:pt x="506257" y="0"/>
                    <a:pt x="915648" y="409391"/>
                    <a:pt x="915648" y="914400"/>
                  </a:cubicBezTo>
                  <a:cubicBezTo>
                    <a:pt x="915648" y="1419409"/>
                    <a:pt x="506257" y="1828800"/>
                    <a:pt x="1248" y="1828800"/>
                  </a:cubicBezTo>
                  <a:lnTo>
                    <a:pt x="0" y="1828737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63" name="Picture Placeholder 62">
            <a:extLst>
              <a:ext uri="{FF2B5EF4-FFF2-40B4-BE49-F238E27FC236}">
                <a16:creationId xmlns:a16="http://schemas.microsoft.com/office/drawing/2014/main" id="{A461CB72-9777-50F4-94EC-91A4EE864A4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1"/>
            <a:ext cx="4076118" cy="6096678"/>
          </a:xfrm>
          <a:custGeom>
            <a:avLst/>
            <a:gdLst>
              <a:gd name="connsiteX0" fmla="*/ 0 w 4076118"/>
              <a:gd name="connsiteY0" fmla="*/ 0 h 6096678"/>
              <a:gd name="connsiteX1" fmla="*/ 4076118 w 4076118"/>
              <a:gd name="connsiteY1" fmla="*/ 0 h 6096678"/>
              <a:gd name="connsiteX2" fmla="*/ 4076118 w 4076118"/>
              <a:gd name="connsiteY2" fmla="*/ 2038351 h 6096678"/>
              <a:gd name="connsiteX3" fmla="*/ 4076118 w 4076118"/>
              <a:gd name="connsiteY3" fmla="*/ 2048256 h 6096678"/>
              <a:gd name="connsiteX4" fmla="*/ 4076118 w 4076118"/>
              <a:gd name="connsiteY4" fmla="*/ 6096678 h 6096678"/>
              <a:gd name="connsiteX5" fmla="*/ 27696 w 4076118"/>
              <a:gd name="connsiteY5" fmla="*/ 2048256 h 6096678"/>
              <a:gd name="connsiteX6" fmla="*/ 0 w 4076118"/>
              <a:gd name="connsiteY6" fmla="*/ 2048256 h 6096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76118" h="6096678">
                <a:moveTo>
                  <a:pt x="0" y="0"/>
                </a:moveTo>
                <a:lnTo>
                  <a:pt x="4076118" y="0"/>
                </a:lnTo>
                <a:lnTo>
                  <a:pt x="4076118" y="2038351"/>
                </a:lnTo>
                <a:lnTo>
                  <a:pt x="4076118" y="2048256"/>
                </a:lnTo>
                <a:lnTo>
                  <a:pt x="4076118" y="6096678"/>
                </a:lnTo>
                <a:lnTo>
                  <a:pt x="27696" y="2048256"/>
                </a:lnTo>
                <a:lnTo>
                  <a:pt x="0" y="204825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insert picture</a:t>
            </a:r>
          </a:p>
        </p:txBody>
      </p:sp>
    </p:spTree>
    <p:extLst>
      <p:ext uri="{BB962C8B-B14F-4D97-AF65-F5344CB8AC3E}">
        <p14:creationId xmlns:p14="http://schemas.microsoft.com/office/powerpoint/2010/main" val="172356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80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240" userDrawn="1">
          <p15:clr>
            <a:srgbClr val="FBAE40"/>
          </p15:clr>
        </p15:guide>
        <p15:guide id="4" orient="horz" pos="2260" userDrawn="1">
          <p15:clr>
            <a:srgbClr val="FBAE40"/>
          </p15:clr>
        </p15:guide>
        <p15:guide id="5" pos="7296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1" y="896112"/>
            <a:ext cx="6589150" cy="1988706"/>
          </a:xfrm>
        </p:spPr>
        <p:txBody>
          <a:bodyPr anchor="t" anchorCtr="0"/>
          <a:lstStyle>
            <a:lvl1pPr>
              <a:defRPr cap="all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8EF03D4-C3B7-918C-FF43-0A9C106ACA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8127476" y="-9144"/>
            <a:ext cx="4069095" cy="6867144"/>
            <a:chOff x="8127476" y="-9144"/>
            <a:chExt cx="4069095" cy="6867144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FADCD25-4CC2-4A9A-B033-132F3DA6D2F5}"/>
                </a:ext>
              </a:extLst>
            </p:cNvPr>
            <p:cNvSpPr/>
            <p:nvPr userDrawn="1"/>
          </p:nvSpPr>
          <p:spPr>
            <a:xfrm>
              <a:off x="10162032" y="2014436"/>
              <a:ext cx="2029968" cy="202996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Rectangle 23">
              <a:extLst>
                <a:ext uri="{FF2B5EF4-FFF2-40B4-BE49-F238E27FC236}">
                  <a16:creationId xmlns:a16="http://schemas.microsoft.com/office/drawing/2014/main" id="{D2F68DA8-1D58-42B0-A2C9-046E92884BC1}"/>
                </a:ext>
              </a:extLst>
            </p:cNvPr>
            <p:cNvSpPr/>
            <p:nvPr userDrawn="1"/>
          </p:nvSpPr>
          <p:spPr>
            <a:xfrm rot="5400000">
              <a:off x="10160492" y="2024569"/>
              <a:ext cx="2029968" cy="2029968"/>
            </a:xfrm>
            <a:custGeom>
              <a:avLst/>
              <a:gdLst>
                <a:gd name="connsiteX0" fmla="*/ 0 w 2029968"/>
                <a:gd name="connsiteY0" fmla="*/ 0 h 2029968"/>
                <a:gd name="connsiteX1" fmla="*/ 2029968 w 2029968"/>
                <a:gd name="connsiteY1" fmla="*/ 0 h 2029968"/>
                <a:gd name="connsiteX2" fmla="*/ 2029968 w 2029968"/>
                <a:gd name="connsiteY2" fmla="*/ 2029968 h 2029968"/>
                <a:gd name="connsiteX3" fmla="*/ 0 w 2029968"/>
                <a:gd name="connsiteY3" fmla="*/ 2029968 h 2029968"/>
                <a:gd name="connsiteX4" fmla="*/ 0 w 2029968"/>
                <a:gd name="connsiteY4" fmla="*/ 0 h 2029968"/>
                <a:gd name="connsiteX0" fmla="*/ 0 w 2029968"/>
                <a:gd name="connsiteY0" fmla="*/ 0 h 2029968"/>
                <a:gd name="connsiteX1" fmla="*/ 2029968 w 2029968"/>
                <a:gd name="connsiteY1" fmla="*/ 2029968 h 2029968"/>
                <a:gd name="connsiteX2" fmla="*/ 0 w 2029968"/>
                <a:gd name="connsiteY2" fmla="*/ 2029968 h 2029968"/>
                <a:gd name="connsiteX3" fmla="*/ 0 w 2029968"/>
                <a:gd name="connsiteY3" fmla="*/ 0 h 2029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9968" h="2029968">
                  <a:moveTo>
                    <a:pt x="0" y="0"/>
                  </a:moveTo>
                  <a:lnTo>
                    <a:pt x="2029968" y="2029968"/>
                  </a:lnTo>
                  <a:lnTo>
                    <a:pt x="0" y="20299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DB232A4-4F4E-48E9-9E61-BE51F716635C}"/>
                </a:ext>
              </a:extLst>
            </p:cNvPr>
            <p:cNvSpPr/>
            <p:nvPr userDrawn="1"/>
          </p:nvSpPr>
          <p:spPr>
            <a:xfrm>
              <a:off x="10162032" y="0"/>
              <a:ext cx="2029968" cy="2029968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4CB66576-218C-4236-B125-DD7B03A7848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0800000">
              <a:off x="10162032" y="0"/>
              <a:ext cx="2029968" cy="2029968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557D1F3-8C55-47FE-B39A-86D30F8FFEA1}"/>
                </a:ext>
              </a:extLst>
            </p:cNvPr>
            <p:cNvSpPr/>
            <p:nvPr userDrawn="1"/>
          </p:nvSpPr>
          <p:spPr>
            <a:xfrm>
              <a:off x="8139364" y="-7084"/>
              <a:ext cx="2029968" cy="202996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F4EB6F2E-2621-4EB5-A04D-906FD08CED87}"/>
                </a:ext>
              </a:extLst>
            </p:cNvPr>
            <p:cNvSpPr/>
            <p:nvPr userDrawn="1"/>
          </p:nvSpPr>
          <p:spPr>
            <a:xfrm flipH="1">
              <a:off x="8127476" y="4807776"/>
              <a:ext cx="2032942" cy="202996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9CC28908-2548-441C-BE9D-8728E1FC84C0}"/>
                </a:ext>
              </a:extLst>
            </p:cNvPr>
            <p:cNvSpPr/>
            <p:nvPr userDrawn="1"/>
          </p:nvSpPr>
          <p:spPr>
            <a:xfrm>
              <a:off x="10160492" y="4041539"/>
              <a:ext cx="2029968" cy="202996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5" name="Picture 34" descr="A black and white striped pattern&#10;&#10;Description automatically generated with low confidence">
              <a:extLst>
                <a:ext uri="{FF2B5EF4-FFF2-40B4-BE49-F238E27FC236}">
                  <a16:creationId xmlns:a16="http://schemas.microsoft.com/office/drawing/2014/main" id="{731DC170-FB16-45F8-B62C-DCAB2B9AC3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77272" y="5079562"/>
              <a:ext cx="2019299" cy="999451"/>
            </a:xfrm>
            <a:prstGeom prst="rect">
              <a:avLst/>
            </a:prstGeom>
          </p:spPr>
        </p:pic>
        <p:pic>
          <p:nvPicPr>
            <p:cNvPr id="36" name="Graphic 35">
              <a:extLst>
                <a:ext uri="{FF2B5EF4-FFF2-40B4-BE49-F238E27FC236}">
                  <a16:creationId xmlns:a16="http://schemas.microsoft.com/office/drawing/2014/main" id="{6529D2A7-ABB3-4E2D-88CA-F813997011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10800000">
              <a:off x="8139640" y="-9144"/>
              <a:ext cx="2029968" cy="2029968"/>
            </a:xfrm>
            <a:prstGeom prst="rect">
              <a:avLst/>
            </a:prstGeom>
          </p:spPr>
        </p:pic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CDB6750E-735F-4906-8BCA-E0BD4F029617}"/>
                </a:ext>
              </a:extLst>
            </p:cNvPr>
            <p:cNvSpPr/>
            <p:nvPr userDrawn="1"/>
          </p:nvSpPr>
          <p:spPr>
            <a:xfrm>
              <a:off x="10158984" y="6016751"/>
              <a:ext cx="2029968" cy="84124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8" name="Graphic 37">
              <a:extLst>
                <a:ext uri="{FF2B5EF4-FFF2-40B4-BE49-F238E27FC236}">
                  <a16:creationId xmlns:a16="http://schemas.microsoft.com/office/drawing/2014/main" id="{051ECE99-ACA6-46AF-98D5-81FBD3F834A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131156" y="4828032"/>
              <a:ext cx="2029968" cy="2029968"/>
            </a:xfrm>
            <a:prstGeom prst="rect">
              <a:avLst/>
            </a:prstGeom>
          </p:spPr>
        </p:pic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3A847BA4-24DF-47BE-BE28-02415C2A2D3C}"/>
                </a:ext>
              </a:extLst>
            </p:cNvPr>
            <p:cNvGrpSpPr/>
            <p:nvPr userDrawn="1"/>
          </p:nvGrpSpPr>
          <p:grpSpPr>
            <a:xfrm>
              <a:off x="8227718" y="2092719"/>
              <a:ext cx="1920240" cy="1920240"/>
              <a:chOff x="5361924" y="7472790"/>
              <a:chExt cx="1828800" cy="1828800"/>
            </a:xfrm>
          </p:grpSpPr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882CC485-8A14-4767-80E8-8FB0A9991D20}"/>
                  </a:ext>
                </a:extLst>
              </p:cNvPr>
              <p:cNvGrpSpPr/>
              <p:nvPr userDrawn="1"/>
            </p:nvGrpSpPr>
            <p:grpSpPr>
              <a:xfrm>
                <a:off x="5361924" y="7472790"/>
                <a:ext cx="1828800" cy="1828800"/>
                <a:chOff x="5361924" y="7472790"/>
                <a:chExt cx="1828800" cy="1828800"/>
              </a:xfrm>
            </p:grpSpPr>
            <p:grpSp>
              <p:nvGrpSpPr>
                <p:cNvPr id="43" name="Group 42">
                  <a:extLst>
                    <a:ext uri="{FF2B5EF4-FFF2-40B4-BE49-F238E27FC236}">
                      <a16:creationId xmlns:a16="http://schemas.microsoft.com/office/drawing/2014/main" id="{E119FAB2-4AF3-4EC9-98C6-E69760D02810}"/>
                    </a:ext>
                  </a:extLst>
                </p:cNvPr>
                <p:cNvGrpSpPr/>
                <p:nvPr userDrawn="1"/>
              </p:nvGrpSpPr>
              <p:grpSpPr>
                <a:xfrm>
                  <a:off x="5361924" y="7472790"/>
                  <a:ext cx="1828800" cy="1828800"/>
                  <a:chOff x="5388428" y="7173291"/>
                  <a:chExt cx="1828800" cy="1828800"/>
                </a:xfrm>
              </p:grpSpPr>
              <p:grpSp>
                <p:nvGrpSpPr>
                  <p:cNvPr id="49" name="Group 48">
                    <a:extLst>
                      <a:ext uri="{FF2B5EF4-FFF2-40B4-BE49-F238E27FC236}">
                        <a16:creationId xmlns:a16="http://schemas.microsoft.com/office/drawing/2014/main" id="{E2A21525-E952-4F39-A9B2-2CA7C5B14B85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5388428" y="7173291"/>
                    <a:ext cx="1828800" cy="1828800"/>
                    <a:chOff x="5388428" y="7173291"/>
                    <a:chExt cx="1828800" cy="1828800"/>
                  </a:xfrm>
                </p:grpSpPr>
                <p:grpSp>
                  <p:nvGrpSpPr>
                    <p:cNvPr id="51" name="Group 50">
                      <a:extLst>
                        <a:ext uri="{FF2B5EF4-FFF2-40B4-BE49-F238E27FC236}">
                          <a16:creationId xmlns:a16="http://schemas.microsoft.com/office/drawing/2014/main" id="{53BFFD34-0142-4185-8790-1D792CB2F5DD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5388428" y="7173291"/>
                      <a:ext cx="1828800" cy="1828800"/>
                      <a:chOff x="5579044" y="7049770"/>
                      <a:chExt cx="1828800" cy="1828800"/>
                    </a:xfrm>
                  </p:grpSpPr>
                  <p:grpSp>
                    <p:nvGrpSpPr>
                      <p:cNvPr id="53" name="Group 52">
                        <a:extLst>
                          <a:ext uri="{FF2B5EF4-FFF2-40B4-BE49-F238E27FC236}">
                            <a16:creationId xmlns:a16="http://schemas.microsoft.com/office/drawing/2014/main" id="{00D3FC75-8C07-4B5B-A025-3CCC5DC458DA}"/>
                          </a:ext>
                        </a:extLst>
                      </p:cNvPr>
                      <p:cNvGrpSpPr/>
                      <p:nvPr userDrawn="1"/>
                    </p:nvGrpSpPr>
                    <p:grpSpPr>
                      <a:xfrm>
                        <a:off x="5579044" y="7049770"/>
                        <a:ext cx="1828800" cy="1828800"/>
                        <a:chOff x="5579044" y="7049770"/>
                        <a:chExt cx="1828800" cy="1828800"/>
                      </a:xfrm>
                    </p:grpSpPr>
                    <p:grpSp>
                      <p:nvGrpSpPr>
                        <p:cNvPr id="55" name="Group 54">
                          <a:extLst>
                            <a:ext uri="{FF2B5EF4-FFF2-40B4-BE49-F238E27FC236}">
                              <a16:creationId xmlns:a16="http://schemas.microsoft.com/office/drawing/2014/main" id="{393D2F91-0E6A-4541-843C-1FC0CC2A024A}"/>
                            </a:ext>
                          </a:extLst>
                        </p:cNvPr>
                        <p:cNvGrpSpPr/>
                        <p:nvPr userDrawn="1"/>
                      </p:nvGrpSpPr>
                      <p:grpSpPr>
                        <a:xfrm>
                          <a:off x="5579044" y="7049770"/>
                          <a:ext cx="1828800" cy="1828800"/>
                          <a:chOff x="5579044" y="7049770"/>
                          <a:chExt cx="1828800" cy="1828800"/>
                        </a:xfrm>
                      </p:grpSpPr>
                      <p:grpSp>
                        <p:nvGrpSpPr>
                          <p:cNvPr id="57" name="Group 56">
                            <a:extLst>
                              <a:ext uri="{FF2B5EF4-FFF2-40B4-BE49-F238E27FC236}">
                                <a16:creationId xmlns:a16="http://schemas.microsoft.com/office/drawing/2014/main" id="{7C9F80E2-6A88-44DC-B048-7178CAA61DAF}"/>
                              </a:ext>
                            </a:extLst>
                          </p:cNvPr>
                          <p:cNvGrpSpPr/>
                          <p:nvPr userDrawn="1"/>
                        </p:nvGrpSpPr>
                        <p:grpSpPr>
                          <a:xfrm>
                            <a:off x="5579044" y="7049770"/>
                            <a:ext cx="1828800" cy="1828800"/>
                            <a:chOff x="5579044" y="7049770"/>
                            <a:chExt cx="1828800" cy="1828800"/>
                          </a:xfrm>
                        </p:grpSpPr>
                        <p:sp>
                          <p:nvSpPr>
                            <p:cNvPr id="59" name="Oval 58">
                              <a:extLst>
                                <a:ext uri="{FF2B5EF4-FFF2-40B4-BE49-F238E27FC236}">
                                  <a16:creationId xmlns:a16="http://schemas.microsoft.com/office/drawing/2014/main" id="{1D9D5420-70BE-477D-A17F-A86F19AD3FAC}"/>
                                </a:ext>
                              </a:extLst>
                            </p:cNvPr>
                            <p:cNvSpPr/>
                            <p:nvPr userDrawn="1"/>
                          </p:nvSpPr>
                          <p:spPr>
                            <a:xfrm>
                              <a:off x="5579044" y="7049770"/>
                              <a:ext cx="1828800" cy="1828800"/>
                            </a:xfrm>
                            <a:prstGeom prst="ellipse">
                              <a:avLst/>
                            </a:prstGeom>
                            <a:noFill/>
                            <a:ln w="25400">
                              <a:solidFill>
                                <a:schemeClr val="accent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r>
                                <a:rPr lang="en-US" dirty="0"/>
                                <a:t> </a:t>
                              </a:r>
                            </a:p>
                          </p:txBody>
                        </p:sp>
                        <p:sp>
                          <p:nvSpPr>
                            <p:cNvPr id="60" name="Oval 59">
                              <a:extLst>
                                <a:ext uri="{FF2B5EF4-FFF2-40B4-BE49-F238E27FC236}">
                                  <a16:creationId xmlns:a16="http://schemas.microsoft.com/office/drawing/2014/main" id="{0BBACECF-9AE7-40B5-90D0-AE2CF1FBE0BD}"/>
                                </a:ext>
                              </a:extLst>
                            </p:cNvPr>
                            <p:cNvSpPr/>
                            <p:nvPr userDrawn="1"/>
                          </p:nvSpPr>
                          <p:spPr>
                            <a:xfrm>
                              <a:off x="5647624" y="7118350"/>
                              <a:ext cx="1691640" cy="1691640"/>
                            </a:xfrm>
                            <a:prstGeom prst="ellipse">
                              <a:avLst/>
                            </a:prstGeom>
                            <a:noFill/>
                            <a:ln w="25400">
                              <a:solidFill>
                                <a:schemeClr val="accent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r>
                                <a:rPr lang="en-US" dirty="0"/>
                                <a:t> </a:t>
                              </a:r>
                            </a:p>
                          </p:txBody>
                        </p:sp>
                      </p:grpSp>
                      <p:sp>
                        <p:nvSpPr>
                          <p:cNvPr id="58" name="Oval 57">
                            <a:extLst>
                              <a:ext uri="{FF2B5EF4-FFF2-40B4-BE49-F238E27FC236}">
                                <a16:creationId xmlns:a16="http://schemas.microsoft.com/office/drawing/2014/main" id="{1A76BEA0-888E-41CD-9B30-B128A39F781E}"/>
                              </a:ext>
                            </a:extLst>
                          </p:cNvPr>
                          <p:cNvSpPr/>
                          <p:nvPr userDrawn="1"/>
                        </p:nvSpPr>
                        <p:spPr>
                          <a:xfrm>
                            <a:off x="5716204" y="7186930"/>
                            <a:ext cx="1554480" cy="1554480"/>
                          </a:xfrm>
                          <a:prstGeom prst="ellipse">
                            <a:avLst/>
                          </a:prstGeom>
                          <a:noFill/>
                          <a:ln w="25400">
                            <a:solidFill>
                              <a:schemeClr val="accent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r>
                              <a:rPr lang="en-US" dirty="0"/>
                              <a:t> </a:t>
                            </a:r>
                          </a:p>
                        </p:txBody>
                      </p:sp>
                    </p:grpSp>
                    <p:sp>
                      <p:nvSpPr>
                        <p:cNvPr id="56" name="Oval 55">
                          <a:extLst>
                            <a:ext uri="{FF2B5EF4-FFF2-40B4-BE49-F238E27FC236}">
                              <a16:creationId xmlns:a16="http://schemas.microsoft.com/office/drawing/2014/main" id="{2EA36045-2F1D-402B-A951-B9957D5C145A}"/>
                            </a:ext>
                          </a:extLst>
                        </p:cNvPr>
                        <p:cNvSpPr/>
                        <p:nvPr userDrawn="1"/>
                      </p:nvSpPr>
                      <p:spPr>
                        <a:xfrm>
                          <a:off x="5784784" y="7255510"/>
                          <a:ext cx="1417320" cy="1417320"/>
                        </a:xfrm>
                        <a:prstGeom prst="ellipse">
                          <a:avLst/>
                        </a:prstGeom>
                        <a:noFill/>
                        <a:ln w="25400">
                          <a:solidFill>
                            <a:schemeClr val="accent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en-US" dirty="0"/>
                            <a:t> </a:t>
                          </a:r>
                        </a:p>
                      </p:txBody>
                    </p:sp>
                  </p:grpSp>
                  <p:sp>
                    <p:nvSpPr>
                      <p:cNvPr id="54" name="Oval 53">
                        <a:extLst>
                          <a:ext uri="{FF2B5EF4-FFF2-40B4-BE49-F238E27FC236}">
                            <a16:creationId xmlns:a16="http://schemas.microsoft.com/office/drawing/2014/main" id="{AAF58CB3-363E-4156-8148-52E0B9CB634A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5853364" y="7324090"/>
                        <a:ext cx="1280160" cy="1280160"/>
                      </a:xfrm>
                      <a:prstGeom prst="ellipse">
                        <a:avLst/>
                      </a:prstGeom>
                      <a:noFill/>
                      <a:ln w="25400">
                        <a:solidFill>
                          <a:schemeClr val="accent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 dirty="0"/>
                          <a:t> </a:t>
                        </a:r>
                      </a:p>
                    </p:txBody>
                  </p:sp>
                </p:grpSp>
                <p:sp>
                  <p:nvSpPr>
                    <p:cNvPr id="52" name="Oval 51">
                      <a:extLst>
                        <a:ext uri="{FF2B5EF4-FFF2-40B4-BE49-F238E27FC236}">
                          <a16:creationId xmlns:a16="http://schemas.microsoft.com/office/drawing/2014/main" id="{BDC4E05B-A602-483A-B19B-B907358D4629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5731328" y="7516191"/>
                      <a:ext cx="1143000" cy="1143000"/>
                    </a:xfrm>
                    <a:prstGeom prst="ellipse">
                      <a:avLst/>
                    </a:prstGeom>
                    <a:noFill/>
                    <a:ln w="25400"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dirty="0"/>
                        <a:t> </a:t>
                      </a:r>
                    </a:p>
                  </p:txBody>
                </p:sp>
              </p:grpSp>
              <p:sp>
                <p:nvSpPr>
                  <p:cNvPr id="50" name="Oval 49">
                    <a:extLst>
                      <a:ext uri="{FF2B5EF4-FFF2-40B4-BE49-F238E27FC236}">
                        <a16:creationId xmlns:a16="http://schemas.microsoft.com/office/drawing/2014/main" id="{55AC54D8-2C27-49A7-B1CE-C865E629499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5799908" y="7584771"/>
                    <a:ext cx="1005840" cy="1005840"/>
                  </a:xfrm>
                  <a:prstGeom prst="ellipse">
                    <a:avLst/>
                  </a:prstGeom>
                  <a:noFill/>
                  <a:ln w="2540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/>
                      <a:t> </a:t>
                    </a:r>
                  </a:p>
                </p:txBody>
              </p:sp>
            </p:grpSp>
            <p:sp>
              <p:nvSpPr>
                <p:cNvPr id="44" name="Oval 43">
                  <a:extLst>
                    <a:ext uri="{FF2B5EF4-FFF2-40B4-BE49-F238E27FC236}">
                      <a16:creationId xmlns:a16="http://schemas.microsoft.com/office/drawing/2014/main" id="{C9753262-9BA1-4716-B4B5-AAFE232A72A2}"/>
                    </a:ext>
                  </a:extLst>
                </p:cNvPr>
                <p:cNvSpPr/>
                <p:nvPr userDrawn="1"/>
              </p:nvSpPr>
              <p:spPr>
                <a:xfrm>
                  <a:off x="5841984" y="7952850"/>
                  <a:ext cx="868680" cy="86868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45" name="Oval 44">
                  <a:extLst>
                    <a:ext uri="{FF2B5EF4-FFF2-40B4-BE49-F238E27FC236}">
                      <a16:creationId xmlns:a16="http://schemas.microsoft.com/office/drawing/2014/main" id="{5B2AD932-98DF-4DA1-B19E-E38A4DD270F0}"/>
                    </a:ext>
                  </a:extLst>
                </p:cNvPr>
                <p:cNvSpPr/>
                <p:nvPr userDrawn="1"/>
              </p:nvSpPr>
              <p:spPr>
                <a:xfrm>
                  <a:off x="5910564" y="8021430"/>
                  <a:ext cx="731520" cy="73152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46" name="Oval 45">
                  <a:extLst>
                    <a:ext uri="{FF2B5EF4-FFF2-40B4-BE49-F238E27FC236}">
                      <a16:creationId xmlns:a16="http://schemas.microsoft.com/office/drawing/2014/main" id="{DE13C879-BB42-4F2C-9413-A1322DE58809}"/>
                    </a:ext>
                  </a:extLst>
                </p:cNvPr>
                <p:cNvSpPr/>
                <p:nvPr userDrawn="1"/>
              </p:nvSpPr>
              <p:spPr>
                <a:xfrm>
                  <a:off x="5979144" y="8090010"/>
                  <a:ext cx="594360" cy="59436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47" name="Oval 46">
                  <a:extLst>
                    <a:ext uri="{FF2B5EF4-FFF2-40B4-BE49-F238E27FC236}">
                      <a16:creationId xmlns:a16="http://schemas.microsoft.com/office/drawing/2014/main" id="{28B4D2F2-9DD5-4B23-A2F2-7DBEE9E61F6C}"/>
                    </a:ext>
                  </a:extLst>
                </p:cNvPr>
                <p:cNvSpPr/>
                <p:nvPr userDrawn="1"/>
              </p:nvSpPr>
              <p:spPr>
                <a:xfrm>
                  <a:off x="6047724" y="8158590"/>
                  <a:ext cx="457200" cy="45720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48" name="Oval 47">
                  <a:extLst>
                    <a:ext uri="{FF2B5EF4-FFF2-40B4-BE49-F238E27FC236}">
                      <a16:creationId xmlns:a16="http://schemas.microsoft.com/office/drawing/2014/main" id="{C1A2F663-A8A7-4337-9C39-489B4C457111}"/>
                    </a:ext>
                  </a:extLst>
                </p:cNvPr>
                <p:cNvSpPr/>
                <p:nvPr userDrawn="1"/>
              </p:nvSpPr>
              <p:spPr>
                <a:xfrm>
                  <a:off x="6116304" y="8227170"/>
                  <a:ext cx="320040" cy="32004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</p:grp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1609761D-150A-4DE0-9604-CC3953C108D0}"/>
                  </a:ext>
                </a:extLst>
              </p:cNvPr>
              <p:cNvSpPr/>
              <p:nvPr userDrawn="1"/>
            </p:nvSpPr>
            <p:spPr>
              <a:xfrm>
                <a:off x="6184884" y="8295750"/>
                <a:ext cx="182880" cy="182880"/>
              </a:xfrm>
              <a:prstGeom prst="ellipse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</a:t>
                </a:r>
              </a:p>
            </p:txBody>
          </p:sp>
        </p:grp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D1189D1C-85ED-4EF1-A384-7C4590ED50FD}"/>
                </a:ext>
              </a:extLst>
            </p:cNvPr>
            <p:cNvSpPr/>
            <p:nvPr userDrawn="1"/>
          </p:nvSpPr>
          <p:spPr>
            <a:xfrm>
              <a:off x="8138160" y="4045868"/>
              <a:ext cx="2029968" cy="82296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445306C5-E470-4A93-9C9F-5D066F760D16}"/>
                </a:ext>
              </a:extLst>
            </p:cNvPr>
            <p:cNvSpPr/>
            <p:nvPr userDrawn="1"/>
          </p:nvSpPr>
          <p:spPr>
            <a:xfrm>
              <a:off x="8138160" y="2029968"/>
              <a:ext cx="1014984" cy="2011680"/>
            </a:xfrm>
            <a:custGeom>
              <a:avLst/>
              <a:gdLst>
                <a:gd name="connsiteX0" fmla="*/ 1248 w 915648"/>
                <a:gd name="connsiteY0" fmla="*/ 0 h 1828800"/>
                <a:gd name="connsiteX1" fmla="*/ 915648 w 915648"/>
                <a:gd name="connsiteY1" fmla="*/ 914400 h 1828800"/>
                <a:gd name="connsiteX2" fmla="*/ 1248 w 915648"/>
                <a:gd name="connsiteY2" fmla="*/ 1828800 h 1828800"/>
                <a:gd name="connsiteX3" fmla="*/ 0 w 915648"/>
                <a:gd name="connsiteY3" fmla="*/ 1828737 h 1828800"/>
                <a:gd name="connsiteX4" fmla="*/ 0 w 915648"/>
                <a:gd name="connsiteY4" fmla="*/ 63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5648" h="1828800">
                  <a:moveTo>
                    <a:pt x="1248" y="0"/>
                  </a:moveTo>
                  <a:cubicBezTo>
                    <a:pt x="506257" y="0"/>
                    <a:pt x="915648" y="409391"/>
                    <a:pt x="915648" y="914400"/>
                  </a:cubicBezTo>
                  <a:cubicBezTo>
                    <a:pt x="915648" y="1419409"/>
                    <a:pt x="506257" y="1828800"/>
                    <a:pt x="1248" y="1828800"/>
                  </a:cubicBezTo>
                  <a:lnTo>
                    <a:pt x="0" y="1828737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B31C374B-40F2-4B1E-A9D8-6E5C932FF170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8138160" y="2012062"/>
              <a:ext cx="3044952" cy="70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1C668341-39BE-4448-B29D-2594AE6D75C2}"/>
                </a:ext>
              </a:extLst>
            </p:cNvPr>
            <p:cNvSpPr/>
            <p:nvPr userDrawn="1"/>
          </p:nvSpPr>
          <p:spPr>
            <a:xfrm>
              <a:off x="11055096" y="1874902"/>
              <a:ext cx="274320" cy="27432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7" name="Date Placeholder 3">
            <a:extLst>
              <a:ext uri="{FF2B5EF4-FFF2-40B4-BE49-F238E27FC236}">
                <a16:creationId xmlns:a16="http://schemas.microsoft.com/office/drawing/2014/main" id="{56895315-7883-40AA-AB6E-E7F8B77E5B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1295" y="6355080"/>
            <a:ext cx="109728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12/11/2023</a:t>
            </a:r>
            <a:endParaRPr lang="en-US" dirty="0"/>
          </a:p>
        </p:txBody>
      </p:sp>
      <p:sp>
        <p:nvSpPr>
          <p:cNvPr id="68" name="Footer Placeholder 4">
            <a:extLst>
              <a:ext uri="{FF2B5EF4-FFF2-40B4-BE49-F238E27FC236}">
                <a16:creationId xmlns:a16="http://schemas.microsoft.com/office/drawing/2014/main" id="{0000A4E2-8200-4049-B783-2C99FBDBA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99886" y="6355080"/>
            <a:ext cx="22860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9" name="Slide Number Placeholder 5">
            <a:extLst>
              <a:ext uri="{FF2B5EF4-FFF2-40B4-BE49-F238E27FC236}">
                <a16:creationId xmlns:a16="http://schemas.microsoft.com/office/drawing/2014/main" id="{179E1CD1-EB8F-4E56-ADD5-06293A7A2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4091" y="6355080"/>
            <a:ext cx="457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BB414F1-8F08-3A3B-45E3-9F44595164A1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762001" y="3058886"/>
            <a:ext cx="6597372" cy="3296194"/>
          </a:xfr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1pPr>
            <a:lvl2pPr marL="457200">
              <a:lnSpc>
                <a:spcPts val="2000"/>
              </a:lnSpc>
              <a:defRPr sz="1800">
                <a:solidFill>
                  <a:schemeClr val="bg1"/>
                </a:solidFill>
              </a:defRPr>
            </a:lvl2pPr>
            <a:lvl3pPr marL="914400">
              <a:lnSpc>
                <a:spcPts val="2000"/>
              </a:lnSpc>
              <a:defRPr sz="1800">
                <a:solidFill>
                  <a:schemeClr val="bg1"/>
                </a:solidFill>
              </a:defRPr>
            </a:lvl3pPr>
            <a:lvl4pPr marL="1371600">
              <a:lnSpc>
                <a:spcPts val="2000"/>
              </a:lnSpc>
              <a:defRPr sz="1800">
                <a:solidFill>
                  <a:schemeClr val="bg1"/>
                </a:solidFill>
              </a:defRPr>
            </a:lvl4pPr>
            <a:lvl5pPr marL="1828800">
              <a:lnSpc>
                <a:spcPts val="2000"/>
              </a:lnSpc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806960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52" userDrawn="1">
          <p15:clr>
            <a:srgbClr val="FBAE40"/>
          </p15:clr>
        </p15:guide>
        <p15:guide id="2" pos="7104" userDrawn="1">
          <p15:clr>
            <a:srgbClr val="FBAE40"/>
          </p15:clr>
        </p15:guide>
        <p15:guide id="3" pos="7392" userDrawn="1">
          <p15:clr>
            <a:srgbClr val="FBAE40"/>
          </p15:clr>
        </p15:guide>
        <p15:guide id="4" pos="576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titl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F09F422-89F7-BDA7-7801-F364BA5D95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3045" y="-4303"/>
            <a:ext cx="7252590" cy="6862680"/>
            <a:chOff x="-3045" y="-4303"/>
            <a:chExt cx="7252590" cy="6862680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D629CA98-D89C-4A69-9A55-8D6C17DCDDF0}"/>
                </a:ext>
              </a:extLst>
            </p:cNvPr>
            <p:cNvSpPr/>
            <p:nvPr userDrawn="1"/>
          </p:nvSpPr>
          <p:spPr>
            <a:xfrm>
              <a:off x="-1146" y="4775407"/>
              <a:ext cx="2029968" cy="2077527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8" name="Graphic 27">
              <a:extLst>
                <a:ext uri="{FF2B5EF4-FFF2-40B4-BE49-F238E27FC236}">
                  <a16:creationId xmlns:a16="http://schemas.microsoft.com/office/drawing/2014/main" id="{12C5F573-21FC-4A6F-B46F-5583E20C994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0800000">
              <a:off x="-3045" y="-4303"/>
              <a:ext cx="2029968" cy="2029968"/>
            </a:xfrm>
            <a:prstGeom prst="rect">
              <a:avLst/>
            </a:prstGeom>
          </p:spPr>
        </p:pic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EA65556A-38A5-4BA5-9A40-33F02F960B1E}"/>
                </a:ext>
              </a:extLst>
            </p:cNvPr>
            <p:cNvSpPr/>
            <p:nvPr userDrawn="1"/>
          </p:nvSpPr>
          <p:spPr>
            <a:xfrm>
              <a:off x="3757" y="2033993"/>
              <a:ext cx="2029968" cy="202996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37900790-71B8-45C8-9B6D-07E23CEA7632}"/>
                </a:ext>
              </a:extLst>
            </p:cNvPr>
            <p:cNvSpPr/>
            <p:nvPr userDrawn="1"/>
          </p:nvSpPr>
          <p:spPr>
            <a:xfrm>
              <a:off x="-218" y="4059798"/>
              <a:ext cx="2029968" cy="759567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28AC969-4FA2-44AD-A273-2A0B7839749F}"/>
                </a:ext>
              </a:extLst>
            </p:cNvPr>
            <p:cNvSpPr/>
            <p:nvPr userDrawn="1"/>
          </p:nvSpPr>
          <p:spPr>
            <a:xfrm>
              <a:off x="4071442" y="4058828"/>
              <a:ext cx="3178103" cy="2799549"/>
            </a:xfrm>
            <a:custGeom>
              <a:avLst/>
              <a:gdLst>
                <a:gd name="connsiteX0" fmla="*/ 0 w 2029968"/>
                <a:gd name="connsiteY0" fmla="*/ 0 h 2029968"/>
                <a:gd name="connsiteX1" fmla="*/ 2029968 w 2029968"/>
                <a:gd name="connsiteY1" fmla="*/ 0 h 2029968"/>
                <a:gd name="connsiteX2" fmla="*/ 2029968 w 2029968"/>
                <a:gd name="connsiteY2" fmla="*/ 2029968 h 2029968"/>
                <a:gd name="connsiteX3" fmla="*/ 0 w 2029968"/>
                <a:gd name="connsiteY3" fmla="*/ 2029968 h 2029968"/>
                <a:gd name="connsiteX4" fmla="*/ 0 w 2029968"/>
                <a:gd name="connsiteY4" fmla="*/ 0 h 2029968"/>
                <a:gd name="connsiteX0" fmla="*/ 0 w 2029968"/>
                <a:gd name="connsiteY0" fmla="*/ 0 h 2029968"/>
                <a:gd name="connsiteX1" fmla="*/ 2029968 w 2029968"/>
                <a:gd name="connsiteY1" fmla="*/ 2029968 h 2029968"/>
                <a:gd name="connsiteX2" fmla="*/ 0 w 2029968"/>
                <a:gd name="connsiteY2" fmla="*/ 2029968 h 2029968"/>
                <a:gd name="connsiteX3" fmla="*/ 0 w 2029968"/>
                <a:gd name="connsiteY3" fmla="*/ 0 h 2029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9968" h="2029968">
                  <a:moveTo>
                    <a:pt x="0" y="0"/>
                  </a:moveTo>
                  <a:lnTo>
                    <a:pt x="2029968" y="2029968"/>
                  </a:lnTo>
                  <a:lnTo>
                    <a:pt x="0" y="20299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91CB31D0-C621-4EF7-AE25-5C3BCD5882C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038053" y="2029625"/>
              <a:ext cx="2029878" cy="2023760"/>
            </a:xfrm>
            <a:prstGeom prst="rect">
              <a:avLst/>
            </a:prstGeom>
          </p:spPr>
        </p:pic>
        <p:pic>
          <p:nvPicPr>
            <p:cNvPr id="69" name="Graphic 68">
              <a:extLst>
                <a:ext uri="{FF2B5EF4-FFF2-40B4-BE49-F238E27FC236}">
                  <a16:creationId xmlns:a16="http://schemas.microsoft.com/office/drawing/2014/main" id="{B2CC2F02-F98F-4E69-AA01-CCF96A602E1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034034" y="4055808"/>
              <a:ext cx="2029968" cy="2029968"/>
            </a:xfrm>
            <a:prstGeom prst="rect">
              <a:avLst/>
            </a:prstGeom>
          </p:spPr>
        </p:pic>
        <p:sp>
          <p:nvSpPr>
            <p:cNvPr id="8" name="Rectangle 9">
              <a:extLst>
                <a:ext uri="{FF2B5EF4-FFF2-40B4-BE49-F238E27FC236}">
                  <a16:creationId xmlns:a16="http://schemas.microsoft.com/office/drawing/2014/main" id="{FE05B395-CB62-452B-A84F-936AD8EDDA92}"/>
                </a:ext>
              </a:extLst>
            </p:cNvPr>
            <p:cNvSpPr/>
            <p:nvPr userDrawn="1"/>
          </p:nvSpPr>
          <p:spPr>
            <a:xfrm>
              <a:off x="2028568" y="4060579"/>
              <a:ext cx="2029968" cy="2029968"/>
            </a:xfrm>
            <a:custGeom>
              <a:avLst/>
              <a:gdLst>
                <a:gd name="connsiteX0" fmla="*/ 0 w 1828800"/>
                <a:gd name="connsiteY0" fmla="*/ 0 h 1828800"/>
                <a:gd name="connsiteX1" fmla="*/ 1828800 w 1828800"/>
                <a:gd name="connsiteY1" fmla="*/ 0 h 1828800"/>
                <a:gd name="connsiteX2" fmla="*/ 1828800 w 1828800"/>
                <a:gd name="connsiteY2" fmla="*/ 1828800 h 1828800"/>
                <a:gd name="connsiteX3" fmla="*/ 0 w 1828800"/>
                <a:gd name="connsiteY3" fmla="*/ 1828800 h 1828800"/>
                <a:gd name="connsiteX4" fmla="*/ 0 w 1828800"/>
                <a:gd name="connsiteY4" fmla="*/ 0 h 1828800"/>
                <a:gd name="connsiteX0" fmla="*/ 0 w 1828800"/>
                <a:gd name="connsiteY0" fmla="*/ 0 h 1828800"/>
                <a:gd name="connsiteX1" fmla="*/ 1828800 w 1828800"/>
                <a:gd name="connsiteY1" fmla="*/ 1828800 h 1828800"/>
                <a:gd name="connsiteX2" fmla="*/ 0 w 1828800"/>
                <a:gd name="connsiteY2" fmla="*/ 1828800 h 1828800"/>
                <a:gd name="connsiteX3" fmla="*/ 0 w 1828800"/>
                <a:gd name="connsiteY3" fmla="*/ 0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28800" h="1828800">
                  <a:moveTo>
                    <a:pt x="0" y="0"/>
                  </a:moveTo>
                  <a:lnTo>
                    <a:pt x="1828800" y="1828800"/>
                  </a:lnTo>
                  <a:lnTo>
                    <a:pt x="0" y="18288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3" name="Graphic 72">
              <a:extLst>
                <a:ext uri="{FF2B5EF4-FFF2-40B4-BE49-F238E27FC236}">
                  <a16:creationId xmlns:a16="http://schemas.microsoft.com/office/drawing/2014/main" id="{2622C30D-68C5-43FD-997F-CFD4DD72E16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rot="5400000">
              <a:off x="2043950" y="4059923"/>
              <a:ext cx="2029968" cy="2029968"/>
            </a:xfrm>
            <a:prstGeom prst="rect">
              <a:avLst/>
            </a:prstGeom>
          </p:spPr>
        </p:pic>
        <p:pic>
          <p:nvPicPr>
            <p:cNvPr id="35" name="Picture 34" descr="A black and white striped pattern&#10;&#10;Description automatically generated with low confidence">
              <a:extLst>
                <a:ext uri="{FF2B5EF4-FFF2-40B4-BE49-F238E27FC236}">
                  <a16:creationId xmlns:a16="http://schemas.microsoft.com/office/drawing/2014/main" id="{AC3CDBDC-6EB4-4B7D-A9F6-4CFA748349B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6" y="3062893"/>
              <a:ext cx="2019299" cy="999451"/>
            </a:xfrm>
            <a:prstGeom prst="rect">
              <a:avLst/>
            </a:prstGeom>
          </p:spPr>
        </p:pic>
        <p:grpSp>
          <p:nvGrpSpPr>
            <p:cNvPr id="162" name="Group 161">
              <a:extLst>
                <a:ext uri="{FF2B5EF4-FFF2-40B4-BE49-F238E27FC236}">
                  <a16:creationId xmlns:a16="http://schemas.microsoft.com/office/drawing/2014/main" id="{34457344-691C-417A-9C29-5AD8ABC43E5A}"/>
                </a:ext>
              </a:extLst>
            </p:cNvPr>
            <p:cNvGrpSpPr/>
            <p:nvPr userDrawn="1"/>
          </p:nvGrpSpPr>
          <p:grpSpPr>
            <a:xfrm>
              <a:off x="4433" y="4836676"/>
              <a:ext cx="1965960" cy="1965960"/>
              <a:chOff x="5361924" y="7472790"/>
              <a:chExt cx="1828800" cy="1828800"/>
            </a:xfrm>
          </p:grpSpPr>
          <p:grpSp>
            <p:nvGrpSpPr>
              <p:cNvPr id="163" name="Group 162">
                <a:extLst>
                  <a:ext uri="{FF2B5EF4-FFF2-40B4-BE49-F238E27FC236}">
                    <a16:creationId xmlns:a16="http://schemas.microsoft.com/office/drawing/2014/main" id="{68DDC918-5A9B-4D14-98A4-9002D8520FD4}"/>
                  </a:ext>
                </a:extLst>
              </p:cNvPr>
              <p:cNvGrpSpPr/>
              <p:nvPr userDrawn="1"/>
            </p:nvGrpSpPr>
            <p:grpSpPr>
              <a:xfrm>
                <a:off x="5361924" y="7472790"/>
                <a:ext cx="1828800" cy="1828800"/>
                <a:chOff x="5361924" y="7472790"/>
                <a:chExt cx="1828800" cy="1828800"/>
              </a:xfrm>
            </p:grpSpPr>
            <p:grpSp>
              <p:nvGrpSpPr>
                <p:cNvPr id="165" name="Group 164">
                  <a:extLst>
                    <a:ext uri="{FF2B5EF4-FFF2-40B4-BE49-F238E27FC236}">
                      <a16:creationId xmlns:a16="http://schemas.microsoft.com/office/drawing/2014/main" id="{2366D07F-988F-459E-BBD3-15126F92902E}"/>
                    </a:ext>
                  </a:extLst>
                </p:cNvPr>
                <p:cNvGrpSpPr/>
                <p:nvPr userDrawn="1"/>
              </p:nvGrpSpPr>
              <p:grpSpPr>
                <a:xfrm>
                  <a:off x="5361924" y="7472790"/>
                  <a:ext cx="1828800" cy="1828800"/>
                  <a:chOff x="5388428" y="7173291"/>
                  <a:chExt cx="1828800" cy="1828800"/>
                </a:xfrm>
              </p:grpSpPr>
              <p:grpSp>
                <p:nvGrpSpPr>
                  <p:cNvPr id="173" name="Group 172">
                    <a:extLst>
                      <a:ext uri="{FF2B5EF4-FFF2-40B4-BE49-F238E27FC236}">
                        <a16:creationId xmlns:a16="http://schemas.microsoft.com/office/drawing/2014/main" id="{6CCACE8C-699F-4B10-BA84-94167BA05CC5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5388428" y="7173291"/>
                    <a:ext cx="1828800" cy="1828800"/>
                    <a:chOff x="5388428" y="7173291"/>
                    <a:chExt cx="1828800" cy="1828800"/>
                  </a:xfrm>
                </p:grpSpPr>
                <p:grpSp>
                  <p:nvGrpSpPr>
                    <p:cNvPr id="176" name="Group 175">
                      <a:extLst>
                        <a:ext uri="{FF2B5EF4-FFF2-40B4-BE49-F238E27FC236}">
                          <a16:creationId xmlns:a16="http://schemas.microsoft.com/office/drawing/2014/main" id="{59F49E32-0B71-4676-8012-BA971DA2100F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5388428" y="7173291"/>
                      <a:ext cx="1828800" cy="1828800"/>
                      <a:chOff x="5579044" y="7049770"/>
                      <a:chExt cx="1828800" cy="1828800"/>
                    </a:xfrm>
                  </p:grpSpPr>
                  <p:grpSp>
                    <p:nvGrpSpPr>
                      <p:cNvPr id="178" name="Group 177">
                        <a:extLst>
                          <a:ext uri="{FF2B5EF4-FFF2-40B4-BE49-F238E27FC236}">
                            <a16:creationId xmlns:a16="http://schemas.microsoft.com/office/drawing/2014/main" id="{DF41FA5A-1504-4DC4-B514-00C377423E7C}"/>
                          </a:ext>
                        </a:extLst>
                      </p:cNvPr>
                      <p:cNvGrpSpPr/>
                      <p:nvPr userDrawn="1"/>
                    </p:nvGrpSpPr>
                    <p:grpSpPr>
                      <a:xfrm>
                        <a:off x="5579044" y="7049770"/>
                        <a:ext cx="1828800" cy="1828800"/>
                        <a:chOff x="5579044" y="7049770"/>
                        <a:chExt cx="1828800" cy="1828800"/>
                      </a:xfrm>
                    </p:grpSpPr>
                    <p:grpSp>
                      <p:nvGrpSpPr>
                        <p:cNvPr id="180" name="Group 179">
                          <a:extLst>
                            <a:ext uri="{FF2B5EF4-FFF2-40B4-BE49-F238E27FC236}">
                              <a16:creationId xmlns:a16="http://schemas.microsoft.com/office/drawing/2014/main" id="{68B4610A-A91F-459F-A9C5-9FC624665516}"/>
                            </a:ext>
                          </a:extLst>
                        </p:cNvPr>
                        <p:cNvGrpSpPr/>
                        <p:nvPr userDrawn="1"/>
                      </p:nvGrpSpPr>
                      <p:grpSpPr>
                        <a:xfrm>
                          <a:off x="5579044" y="7049770"/>
                          <a:ext cx="1828800" cy="1828800"/>
                          <a:chOff x="5579044" y="7049770"/>
                          <a:chExt cx="1828800" cy="1828800"/>
                        </a:xfrm>
                      </p:grpSpPr>
                      <p:grpSp>
                        <p:nvGrpSpPr>
                          <p:cNvPr id="182" name="Group 181">
                            <a:extLst>
                              <a:ext uri="{FF2B5EF4-FFF2-40B4-BE49-F238E27FC236}">
                                <a16:creationId xmlns:a16="http://schemas.microsoft.com/office/drawing/2014/main" id="{D794F6E3-A9E3-42A9-93AA-7B9E20AD922D}"/>
                              </a:ext>
                            </a:extLst>
                          </p:cNvPr>
                          <p:cNvGrpSpPr/>
                          <p:nvPr userDrawn="1"/>
                        </p:nvGrpSpPr>
                        <p:grpSpPr>
                          <a:xfrm>
                            <a:off x="5579044" y="7049770"/>
                            <a:ext cx="1828800" cy="1828800"/>
                            <a:chOff x="5579044" y="7049770"/>
                            <a:chExt cx="1828800" cy="1828800"/>
                          </a:xfrm>
                        </p:grpSpPr>
                        <p:sp>
                          <p:nvSpPr>
                            <p:cNvPr id="184" name="Oval 183">
                              <a:extLst>
                                <a:ext uri="{FF2B5EF4-FFF2-40B4-BE49-F238E27FC236}">
                                  <a16:creationId xmlns:a16="http://schemas.microsoft.com/office/drawing/2014/main" id="{90B634B0-4792-4A28-B92A-ACA35F177675}"/>
                                </a:ext>
                              </a:extLst>
                            </p:cNvPr>
                            <p:cNvSpPr/>
                            <p:nvPr userDrawn="1"/>
                          </p:nvSpPr>
                          <p:spPr>
                            <a:xfrm>
                              <a:off x="5579044" y="7049770"/>
                              <a:ext cx="1828800" cy="1828800"/>
                            </a:xfrm>
                            <a:prstGeom prst="ellipse">
                              <a:avLst/>
                            </a:prstGeom>
                            <a:noFill/>
                            <a:ln w="25400">
                              <a:solidFill>
                                <a:schemeClr val="accent6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r>
                                <a:rPr lang="en-US" dirty="0"/>
                                <a:t> </a:t>
                              </a:r>
                            </a:p>
                          </p:txBody>
                        </p:sp>
                        <p:sp>
                          <p:nvSpPr>
                            <p:cNvPr id="185" name="Oval 184">
                              <a:extLst>
                                <a:ext uri="{FF2B5EF4-FFF2-40B4-BE49-F238E27FC236}">
                                  <a16:creationId xmlns:a16="http://schemas.microsoft.com/office/drawing/2014/main" id="{1B466310-2C61-42F1-81EB-2B5BF01B2267}"/>
                                </a:ext>
                              </a:extLst>
                            </p:cNvPr>
                            <p:cNvSpPr/>
                            <p:nvPr userDrawn="1"/>
                          </p:nvSpPr>
                          <p:spPr>
                            <a:xfrm>
                              <a:off x="5647624" y="7118350"/>
                              <a:ext cx="1691640" cy="1691640"/>
                            </a:xfrm>
                            <a:prstGeom prst="ellipse">
                              <a:avLst/>
                            </a:prstGeom>
                            <a:noFill/>
                            <a:ln w="25400">
                              <a:solidFill>
                                <a:schemeClr val="accent6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r>
                                <a:rPr lang="en-US" dirty="0"/>
                                <a:t> </a:t>
                              </a:r>
                            </a:p>
                          </p:txBody>
                        </p:sp>
                      </p:grpSp>
                      <p:sp>
                        <p:nvSpPr>
                          <p:cNvPr id="183" name="Oval 182">
                            <a:extLst>
                              <a:ext uri="{FF2B5EF4-FFF2-40B4-BE49-F238E27FC236}">
                                <a16:creationId xmlns:a16="http://schemas.microsoft.com/office/drawing/2014/main" id="{53A72A9A-79AE-4A89-8938-7A85E2248DE6}"/>
                              </a:ext>
                            </a:extLst>
                          </p:cNvPr>
                          <p:cNvSpPr/>
                          <p:nvPr userDrawn="1"/>
                        </p:nvSpPr>
                        <p:spPr>
                          <a:xfrm>
                            <a:off x="5716204" y="7186930"/>
                            <a:ext cx="1554480" cy="1554480"/>
                          </a:xfrm>
                          <a:prstGeom prst="ellipse">
                            <a:avLst/>
                          </a:prstGeom>
                          <a:noFill/>
                          <a:ln w="25400">
                            <a:solidFill>
                              <a:schemeClr val="accent6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r>
                              <a:rPr lang="en-US" dirty="0"/>
                              <a:t> </a:t>
                            </a:r>
                          </a:p>
                        </p:txBody>
                      </p:sp>
                    </p:grpSp>
                    <p:sp>
                      <p:nvSpPr>
                        <p:cNvPr id="181" name="Oval 180">
                          <a:extLst>
                            <a:ext uri="{FF2B5EF4-FFF2-40B4-BE49-F238E27FC236}">
                              <a16:creationId xmlns:a16="http://schemas.microsoft.com/office/drawing/2014/main" id="{02618DCD-5B83-4412-9D1A-968C246DCAC1}"/>
                            </a:ext>
                          </a:extLst>
                        </p:cNvPr>
                        <p:cNvSpPr/>
                        <p:nvPr userDrawn="1"/>
                      </p:nvSpPr>
                      <p:spPr>
                        <a:xfrm>
                          <a:off x="5784784" y="7255510"/>
                          <a:ext cx="1417320" cy="1417320"/>
                        </a:xfrm>
                        <a:prstGeom prst="ellipse">
                          <a:avLst/>
                        </a:prstGeom>
                        <a:noFill/>
                        <a:ln w="25400">
                          <a:solidFill>
                            <a:schemeClr val="accent6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en-US" dirty="0"/>
                            <a:t> </a:t>
                          </a:r>
                        </a:p>
                      </p:txBody>
                    </p:sp>
                  </p:grpSp>
                  <p:sp>
                    <p:nvSpPr>
                      <p:cNvPr id="179" name="Oval 178">
                        <a:extLst>
                          <a:ext uri="{FF2B5EF4-FFF2-40B4-BE49-F238E27FC236}">
                            <a16:creationId xmlns:a16="http://schemas.microsoft.com/office/drawing/2014/main" id="{29B173F9-A6EA-4B31-B4C6-3C8DE08F2F11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5853364" y="7324090"/>
                        <a:ext cx="1280160" cy="1280160"/>
                      </a:xfrm>
                      <a:prstGeom prst="ellipse">
                        <a:avLst/>
                      </a:prstGeom>
                      <a:noFill/>
                      <a:ln w="25400">
                        <a:solidFill>
                          <a:schemeClr val="accent6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 dirty="0"/>
                          <a:t> </a:t>
                        </a:r>
                      </a:p>
                    </p:txBody>
                  </p:sp>
                </p:grpSp>
                <p:sp>
                  <p:nvSpPr>
                    <p:cNvPr id="177" name="Oval 176">
                      <a:extLst>
                        <a:ext uri="{FF2B5EF4-FFF2-40B4-BE49-F238E27FC236}">
                          <a16:creationId xmlns:a16="http://schemas.microsoft.com/office/drawing/2014/main" id="{466DB0E2-4B80-4A09-8BCA-9432E1E1DAE3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5731328" y="7516191"/>
                      <a:ext cx="1143000" cy="1143000"/>
                    </a:xfrm>
                    <a:prstGeom prst="ellipse">
                      <a:avLst/>
                    </a:prstGeom>
                    <a:noFill/>
                    <a:ln w="25400">
                      <a:solidFill>
                        <a:schemeClr val="accent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dirty="0"/>
                        <a:t> </a:t>
                      </a:r>
                    </a:p>
                  </p:txBody>
                </p:sp>
              </p:grpSp>
              <p:sp>
                <p:nvSpPr>
                  <p:cNvPr id="174" name="Oval 173">
                    <a:extLst>
                      <a:ext uri="{FF2B5EF4-FFF2-40B4-BE49-F238E27FC236}">
                        <a16:creationId xmlns:a16="http://schemas.microsoft.com/office/drawing/2014/main" id="{20D2F087-D77F-4913-922E-014FB9DEE63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5799908" y="7584771"/>
                    <a:ext cx="1005840" cy="1005840"/>
                  </a:xfrm>
                  <a:prstGeom prst="ellipse">
                    <a:avLst/>
                  </a:prstGeom>
                  <a:noFill/>
                  <a:ln w="25400">
                    <a:solidFill>
                      <a:schemeClr val="accent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/>
                      <a:t> </a:t>
                    </a:r>
                  </a:p>
                </p:txBody>
              </p:sp>
            </p:grpSp>
            <p:sp>
              <p:nvSpPr>
                <p:cNvPr id="166" name="Oval 165">
                  <a:extLst>
                    <a:ext uri="{FF2B5EF4-FFF2-40B4-BE49-F238E27FC236}">
                      <a16:creationId xmlns:a16="http://schemas.microsoft.com/office/drawing/2014/main" id="{DD44EC19-A244-4489-9CB8-0361CFBFD02F}"/>
                    </a:ext>
                  </a:extLst>
                </p:cNvPr>
                <p:cNvSpPr/>
                <p:nvPr userDrawn="1"/>
              </p:nvSpPr>
              <p:spPr>
                <a:xfrm>
                  <a:off x="5841984" y="7952850"/>
                  <a:ext cx="868680" cy="868680"/>
                </a:xfrm>
                <a:prstGeom prst="ellipse">
                  <a:avLst/>
                </a:prstGeom>
                <a:noFill/>
                <a:ln w="254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167" name="Oval 166">
                  <a:extLst>
                    <a:ext uri="{FF2B5EF4-FFF2-40B4-BE49-F238E27FC236}">
                      <a16:creationId xmlns:a16="http://schemas.microsoft.com/office/drawing/2014/main" id="{C5C029E7-6D6D-4D14-8D8E-E407011AF097}"/>
                    </a:ext>
                  </a:extLst>
                </p:cNvPr>
                <p:cNvSpPr/>
                <p:nvPr userDrawn="1"/>
              </p:nvSpPr>
              <p:spPr>
                <a:xfrm>
                  <a:off x="5910564" y="8021430"/>
                  <a:ext cx="731520" cy="731520"/>
                </a:xfrm>
                <a:prstGeom prst="ellipse">
                  <a:avLst/>
                </a:prstGeom>
                <a:noFill/>
                <a:ln w="254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169" name="Oval 168">
                  <a:extLst>
                    <a:ext uri="{FF2B5EF4-FFF2-40B4-BE49-F238E27FC236}">
                      <a16:creationId xmlns:a16="http://schemas.microsoft.com/office/drawing/2014/main" id="{4A74D8A7-ACD3-40A3-918D-46DF99BF9F3E}"/>
                    </a:ext>
                  </a:extLst>
                </p:cNvPr>
                <p:cNvSpPr/>
                <p:nvPr userDrawn="1"/>
              </p:nvSpPr>
              <p:spPr>
                <a:xfrm>
                  <a:off x="5979144" y="8090010"/>
                  <a:ext cx="594360" cy="594360"/>
                </a:xfrm>
                <a:prstGeom prst="ellipse">
                  <a:avLst/>
                </a:prstGeom>
                <a:noFill/>
                <a:ln w="254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171" name="Oval 170">
                  <a:extLst>
                    <a:ext uri="{FF2B5EF4-FFF2-40B4-BE49-F238E27FC236}">
                      <a16:creationId xmlns:a16="http://schemas.microsoft.com/office/drawing/2014/main" id="{9C994ED9-5124-452B-986B-4782056BCFB3}"/>
                    </a:ext>
                  </a:extLst>
                </p:cNvPr>
                <p:cNvSpPr/>
                <p:nvPr userDrawn="1"/>
              </p:nvSpPr>
              <p:spPr>
                <a:xfrm>
                  <a:off x="6047724" y="8158590"/>
                  <a:ext cx="457200" cy="457200"/>
                </a:xfrm>
                <a:prstGeom prst="ellipse">
                  <a:avLst/>
                </a:prstGeom>
                <a:noFill/>
                <a:ln w="254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172" name="Oval 171">
                  <a:extLst>
                    <a:ext uri="{FF2B5EF4-FFF2-40B4-BE49-F238E27FC236}">
                      <a16:creationId xmlns:a16="http://schemas.microsoft.com/office/drawing/2014/main" id="{8ADCBFB4-9F0A-40FB-A585-2728254E0A7C}"/>
                    </a:ext>
                  </a:extLst>
                </p:cNvPr>
                <p:cNvSpPr/>
                <p:nvPr userDrawn="1"/>
              </p:nvSpPr>
              <p:spPr>
                <a:xfrm>
                  <a:off x="6116304" y="8227170"/>
                  <a:ext cx="320040" cy="320040"/>
                </a:xfrm>
                <a:prstGeom prst="ellipse">
                  <a:avLst/>
                </a:prstGeom>
                <a:noFill/>
                <a:ln w="254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</p:grpSp>
          <p:sp>
            <p:nvSpPr>
              <p:cNvPr id="164" name="Oval 163">
                <a:extLst>
                  <a:ext uri="{FF2B5EF4-FFF2-40B4-BE49-F238E27FC236}">
                    <a16:creationId xmlns:a16="http://schemas.microsoft.com/office/drawing/2014/main" id="{42E049E2-81A6-45F8-BA9F-DEA21400B1AD}"/>
                  </a:ext>
                </a:extLst>
              </p:cNvPr>
              <p:cNvSpPr/>
              <p:nvPr userDrawn="1"/>
            </p:nvSpPr>
            <p:spPr>
              <a:xfrm>
                <a:off x="6184884" y="8295750"/>
                <a:ext cx="182880" cy="182880"/>
              </a:xfrm>
              <a:prstGeom prst="ellipse">
                <a:avLst/>
              </a:prstGeom>
              <a:noFill/>
              <a:ln w="254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</a:t>
                </a:r>
              </a:p>
            </p:txBody>
          </p:sp>
        </p:grp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75F20D6C-6085-4D3F-9186-6895908C97B9}"/>
                </a:ext>
              </a:extLst>
            </p:cNvPr>
            <p:cNvSpPr/>
            <p:nvPr userDrawn="1"/>
          </p:nvSpPr>
          <p:spPr>
            <a:xfrm rot="16200000">
              <a:off x="506891" y="5335524"/>
              <a:ext cx="1014984" cy="2029968"/>
            </a:xfrm>
            <a:custGeom>
              <a:avLst/>
              <a:gdLst>
                <a:gd name="connsiteX0" fmla="*/ 1248 w 915648"/>
                <a:gd name="connsiteY0" fmla="*/ 0 h 1828800"/>
                <a:gd name="connsiteX1" fmla="*/ 915648 w 915648"/>
                <a:gd name="connsiteY1" fmla="*/ 914400 h 1828800"/>
                <a:gd name="connsiteX2" fmla="*/ 1248 w 915648"/>
                <a:gd name="connsiteY2" fmla="*/ 1828800 h 1828800"/>
                <a:gd name="connsiteX3" fmla="*/ 0 w 915648"/>
                <a:gd name="connsiteY3" fmla="*/ 1828737 h 1828800"/>
                <a:gd name="connsiteX4" fmla="*/ 0 w 915648"/>
                <a:gd name="connsiteY4" fmla="*/ 63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5648" h="1828800">
                  <a:moveTo>
                    <a:pt x="1248" y="0"/>
                  </a:moveTo>
                  <a:cubicBezTo>
                    <a:pt x="506257" y="0"/>
                    <a:pt x="915648" y="409391"/>
                    <a:pt x="915648" y="914400"/>
                  </a:cubicBezTo>
                  <a:cubicBezTo>
                    <a:pt x="915648" y="1419409"/>
                    <a:pt x="506257" y="1828800"/>
                    <a:pt x="1248" y="1828800"/>
                  </a:cubicBezTo>
                  <a:lnTo>
                    <a:pt x="0" y="1828737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BC56BE23-DE49-4D55-A6A0-DFE2A870120D}"/>
                </a:ext>
              </a:extLst>
            </p:cNvPr>
            <p:cNvSpPr/>
            <p:nvPr userDrawn="1"/>
          </p:nvSpPr>
          <p:spPr>
            <a:xfrm>
              <a:off x="2028658" y="6089528"/>
              <a:ext cx="2049251" cy="76847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BCF3BD55-FF25-4CA9-8016-81AEB8AA43E8}"/>
                </a:ext>
              </a:extLst>
            </p:cNvPr>
            <p:cNvSpPr/>
            <p:nvPr userDrawn="1"/>
          </p:nvSpPr>
          <p:spPr>
            <a:xfrm>
              <a:off x="3838078" y="1859479"/>
              <a:ext cx="274320" cy="27432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DE09EA6C-7AC2-47BE-95B8-4D3412867BA5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0" y="1990665"/>
              <a:ext cx="4023360" cy="33894"/>
            </a:xfrm>
            <a:prstGeom prst="line">
              <a:avLst/>
            </a:prstGeom>
            <a:ln w="508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C25C416-A3A2-4CF9-9532-2C0BFB51CFD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74771" y="576943"/>
            <a:ext cx="6449786" cy="2785508"/>
          </a:xfrm>
        </p:spPr>
        <p:txBody>
          <a:bodyPr anchor="b">
            <a:normAutofit/>
          </a:bodyPr>
          <a:lstStyle>
            <a:lvl1pPr algn="l">
              <a:defRPr sz="4800" cap="all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00591F-8CE8-B626-C81A-6C960B2BAEC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974772" y="3373686"/>
            <a:ext cx="6449785" cy="1029586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92" name="Date Placeholder 3">
            <a:extLst>
              <a:ext uri="{FF2B5EF4-FFF2-40B4-BE49-F238E27FC236}">
                <a16:creationId xmlns:a16="http://schemas.microsoft.com/office/drawing/2014/main" id="{2837477B-3D20-4982-86AF-91100FE408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19821" y="6353175"/>
            <a:ext cx="109728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12/11/2023</a:t>
            </a:r>
            <a:endParaRPr lang="en-US" dirty="0"/>
          </a:p>
        </p:txBody>
      </p:sp>
      <p:sp>
        <p:nvSpPr>
          <p:cNvPr id="193" name="Footer Placeholder 4">
            <a:extLst>
              <a:ext uri="{FF2B5EF4-FFF2-40B4-BE49-F238E27FC236}">
                <a16:creationId xmlns:a16="http://schemas.microsoft.com/office/drawing/2014/main" id="{B6E38A1E-AF37-4A09-9B69-65397A0793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727198" y="6350000"/>
            <a:ext cx="22860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194" name="Slide Number Placeholder 5">
            <a:extLst>
              <a:ext uri="{FF2B5EF4-FFF2-40B4-BE49-F238E27FC236}">
                <a16:creationId xmlns:a16="http://schemas.microsoft.com/office/drawing/2014/main" id="{FB77B535-C760-4E32-8A7E-BF9AD08BB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3295" y="6352847"/>
            <a:ext cx="457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7705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80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240" userDrawn="1">
          <p15:clr>
            <a:srgbClr val="FBAE40"/>
          </p15:clr>
        </p15:guide>
        <p15:guide id="4" orient="horz" pos="2256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ACA106-0FC3-4FE9-9338-4AC3D15608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1736" y="896112"/>
            <a:ext cx="9389288" cy="1362456"/>
          </a:xfrm>
        </p:spPr>
        <p:txBody>
          <a:bodyPr anchor="t" anchorCtr="0"/>
          <a:lstStyle>
            <a:lvl1pPr>
              <a:defRPr cap="all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88DF45F-9FEA-47BE-AC15-52BE148E18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1239499" y="0"/>
            <a:ext cx="1015984" cy="6858000"/>
            <a:chOff x="11239499" y="0"/>
            <a:chExt cx="1015984" cy="68580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C51E8B0-FB58-4BB5-9CDA-4A1B4DBC5E90}"/>
                </a:ext>
              </a:extLst>
            </p:cNvPr>
            <p:cNvSpPr/>
            <p:nvPr userDrawn="1"/>
          </p:nvSpPr>
          <p:spPr>
            <a:xfrm>
              <a:off x="11240499" y="4828032"/>
              <a:ext cx="1014984" cy="202996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548A0B2-480B-4F04-B7B5-67A328B174D1}"/>
                </a:ext>
              </a:extLst>
            </p:cNvPr>
            <p:cNvSpPr/>
            <p:nvPr userDrawn="1"/>
          </p:nvSpPr>
          <p:spPr>
            <a:xfrm>
              <a:off x="11240499" y="2833299"/>
              <a:ext cx="1014984" cy="202996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60A19E0-B2DF-4E35-AD7A-80B5C429C6C1}"/>
                </a:ext>
              </a:extLst>
            </p:cNvPr>
            <p:cNvSpPr/>
            <p:nvPr userDrawn="1"/>
          </p:nvSpPr>
          <p:spPr>
            <a:xfrm>
              <a:off x="11240499" y="0"/>
              <a:ext cx="1014984" cy="202996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2" name="Picture 11" descr="A black and white striped pattern&#10;&#10;Description automatically generated with low confidence">
              <a:extLst>
                <a:ext uri="{FF2B5EF4-FFF2-40B4-BE49-F238E27FC236}">
                  <a16:creationId xmlns:a16="http://schemas.microsoft.com/office/drawing/2014/main" id="{9C1C8F39-77F2-4753-A57A-2FD46715F2A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0777681" y="552957"/>
              <a:ext cx="1828800" cy="905164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A6AF7B2-2B49-4313-AA4E-3FD77CF46A04}"/>
                </a:ext>
              </a:extLst>
            </p:cNvPr>
            <p:cNvSpPr/>
            <p:nvPr userDrawn="1"/>
          </p:nvSpPr>
          <p:spPr>
            <a:xfrm>
              <a:off x="11240499" y="2029863"/>
              <a:ext cx="1014984" cy="81295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E9AA5A01-9E59-4C92-9634-32DB51F9182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6200000">
              <a:off x="10880040" y="5394960"/>
              <a:ext cx="1828800" cy="914400"/>
            </a:xfrm>
            <a:prstGeom prst="rect">
              <a:avLst/>
            </a:prstGeom>
          </p:spPr>
        </p:pic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1D3A8643-F793-41FD-AA08-DC814719C40C}"/>
                </a:ext>
              </a:extLst>
            </p:cNvPr>
            <p:cNvSpPr/>
            <p:nvPr userDrawn="1"/>
          </p:nvSpPr>
          <p:spPr>
            <a:xfrm>
              <a:off x="11250235" y="4949368"/>
              <a:ext cx="914400" cy="1828800"/>
            </a:xfrm>
            <a:custGeom>
              <a:avLst/>
              <a:gdLst>
                <a:gd name="connsiteX0" fmla="*/ 1248 w 915648"/>
                <a:gd name="connsiteY0" fmla="*/ 0 h 1828800"/>
                <a:gd name="connsiteX1" fmla="*/ 915648 w 915648"/>
                <a:gd name="connsiteY1" fmla="*/ 914400 h 1828800"/>
                <a:gd name="connsiteX2" fmla="*/ 1248 w 915648"/>
                <a:gd name="connsiteY2" fmla="*/ 1828800 h 1828800"/>
                <a:gd name="connsiteX3" fmla="*/ 0 w 915648"/>
                <a:gd name="connsiteY3" fmla="*/ 1828737 h 1828800"/>
                <a:gd name="connsiteX4" fmla="*/ 0 w 915648"/>
                <a:gd name="connsiteY4" fmla="*/ 63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5648" h="1828800">
                  <a:moveTo>
                    <a:pt x="1248" y="0"/>
                  </a:moveTo>
                  <a:cubicBezTo>
                    <a:pt x="506257" y="0"/>
                    <a:pt x="915648" y="409391"/>
                    <a:pt x="915648" y="914400"/>
                  </a:cubicBezTo>
                  <a:cubicBezTo>
                    <a:pt x="915648" y="1419409"/>
                    <a:pt x="506257" y="1828800"/>
                    <a:pt x="1248" y="1828800"/>
                  </a:cubicBezTo>
                  <a:lnTo>
                    <a:pt x="0" y="1828737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pic>
          <p:nvPicPr>
            <p:cNvPr id="31" name="Graphic 30">
              <a:extLst>
                <a:ext uri="{FF2B5EF4-FFF2-40B4-BE49-F238E27FC236}">
                  <a16:creationId xmlns:a16="http://schemas.microsoft.com/office/drawing/2014/main" id="{F50D01F0-AD27-490F-8044-37B2D9E2332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5400000">
              <a:off x="10793035" y="3391083"/>
              <a:ext cx="1828800" cy="914400"/>
            </a:xfrm>
            <a:prstGeom prst="rect">
              <a:avLst/>
            </a:prstGeom>
          </p:spPr>
        </p:pic>
      </p:grpSp>
      <p:sp>
        <p:nvSpPr>
          <p:cNvPr id="32" name="Date Placeholder 3">
            <a:extLst>
              <a:ext uri="{FF2B5EF4-FFF2-40B4-BE49-F238E27FC236}">
                <a16:creationId xmlns:a16="http://schemas.microsoft.com/office/drawing/2014/main" id="{417A4AF6-C906-4001-BDD2-33E1163185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71735" y="6353175"/>
            <a:ext cx="109728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12/11/2023</a:t>
            </a:r>
            <a:endParaRPr lang="en-US" dirty="0"/>
          </a:p>
        </p:txBody>
      </p:sp>
      <p:sp>
        <p:nvSpPr>
          <p:cNvPr id="33" name="Footer Placeholder 4">
            <a:extLst>
              <a:ext uri="{FF2B5EF4-FFF2-40B4-BE49-F238E27FC236}">
                <a16:creationId xmlns:a16="http://schemas.microsoft.com/office/drawing/2014/main" id="{5D94E674-98A0-4C77-80E5-084E3946B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24487" y="6350000"/>
            <a:ext cx="22860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34" name="Slide Number Placeholder 5">
            <a:extLst>
              <a:ext uri="{FF2B5EF4-FFF2-40B4-BE49-F238E27FC236}">
                <a16:creationId xmlns:a16="http://schemas.microsoft.com/office/drawing/2014/main" id="{36214990-C58C-4D62-9381-40A242460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3295" y="6356350"/>
            <a:ext cx="457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135D7B7-20E9-ADCF-4417-B443AF3112FC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771734" y="2590800"/>
            <a:ext cx="4515035" cy="3505200"/>
          </a:xfr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Font typeface="Arial" panose="020B0604020202020204" pitchFamily="34" charset="0"/>
              <a:buNone/>
              <a:defRPr sz="1800"/>
            </a:lvl1pPr>
            <a:lvl2pPr marL="457200">
              <a:lnSpc>
                <a:spcPts val="2000"/>
              </a:lnSpc>
              <a:defRPr sz="1800"/>
            </a:lvl2pPr>
            <a:lvl3pPr marL="914400">
              <a:lnSpc>
                <a:spcPts val="2000"/>
              </a:lnSpc>
              <a:defRPr sz="1800"/>
            </a:lvl3pPr>
            <a:lvl4pPr marL="1371600">
              <a:lnSpc>
                <a:spcPts val="2000"/>
              </a:lnSpc>
              <a:defRPr sz="1800"/>
            </a:lvl4pPr>
            <a:lvl5pPr marL="1828800">
              <a:lnSpc>
                <a:spcPts val="2000"/>
              </a:lnSpc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D4468C5-0B68-8408-80C5-F8681CA98918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5645989" y="2590800"/>
            <a:ext cx="4515035" cy="3505200"/>
          </a:xfr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Font typeface="Arial" panose="020B0604020202020204" pitchFamily="34" charset="0"/>
              <a:buNone/>
              <a:defRPr sz="1800"/>
            </a:lvl1pPr>
            <a:lvl2pPr marL="457200">
              <a:lnSpc>
                <a:spcPts val="2000"/>
              </a:lnSpc>
              <a:defRPr sz="1800"/>
            </a:lvl2pPr>
            <a:lvl3pPr marL="914400">
              <a:lnSpc>
                <a:spcPts val="2000"/>
              </a:lnSpc>
              <a:defRPr sz="1800"/>
            </a:lvl3pPr>
            <a:lvl4pPr marL="1371600">
              <a:lnSpc>
                <a:spcPts val="2000"/>
              </a:lnSpc>
              <a:defRPr sz="1800"/>
            </a:lvl4pPr>
            <a:lvl5pPr marL="1828800">
              <a:lnSpc>
                <a:spcPts val="2000"/>
              </a:lnSpc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888137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2"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raphic 25">
            <a:extLst>
              <a:ext uri="{FF2B5EF4-FFF2-40B4-BE49-F238E27FC236}">
                <a16:creationId xmlns:a16="http://schemas.microsoft.com/office/drawing/2014/main" id="{E1BC9BFE-80C0-4DA9-92DB-070C41E412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8097646">
            <a:off x="403102" y="-983359"/>
            <a:ext cx="2029968" cy="2029968"/>
          </a:xfrm>
          <a:prstGeom prst="rect">
            <a:avLst/>
          </a:prstGeom>
        </p:spPr>
      </p:pic>
      <p:sp>
        <p:nvSpPr>
          <p:cNvPr id="8" name="Rectangle 23">
            <a:extLst>
              <a:ext uri="{FF2B5EF4-FFF2-40B4-BE49-F238E27FC236}">
                <a16:creationId xmlns:a16="http://schemas.microsoft.com/office/drawing/2014/main" id="{F5ED01E4-35BF-4165-86B2-E3BDFD91DE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3508190">
            <a:off x="-1025089" y="458228"/>
            <a:ext cx="2029968" cy="2029968"/>
          </a:xfrm>
          <a:custGeom>
            <a:avLst/>
            <a:gdLst>
              <a:gd name="connsiteX0" fmla="*/ 0 w 2029968"/>
              <a:gd name="connsiteY0" fmla="*/ 0 h 2029968"/>
              <a:gd name="connsiteX1" fmla="*/ 2029968 w 2029968"/>
              <a:gd name="connsiteY1" fmla="*/ 0 h 2029968"/>
              <a:gd name="connsiteX2" fmla="*/ 2029968 w 2029968"/>
              <a:gd name="connsiteY2" fmla="*/ 2029968 h 2029968"/>
              <a:gd name="connsiteX3" fmla="*/ 0 w 2029968"/>
              <a:gd name="connsiteY3" fmla="*/ 2029968 h 2029968"/>
              <a:gd name="connsiteX4" fmla="*/ 0 w 2029968"/>
              <a:gd name="connsiteY4" fmla="*/ 0 h 2029968"/>
              <a:gd name="connsiteX0" fmla="*/ 0 w 2029968"/>
              <a:gd name="connsiteY0" fmla="*/ 0 h 2029968"/>
              <a:gd name="connsiteX1" fmla="*/ 2029968 w 2029968"/>
              <a:gd name="connsiteY1" fmla="*/ 2029968 h 2029968"/>
              <a:gd name="connsiteX2" fmla="*/ 0 w 2029968"/>
              <a:gd name="connsiteY2" fmla="*/ 2029968 h 2029968"/>
              <a:gd name="connsiteX3" fmla="*/ 0 w 2029968"/>
              <a:gd name="connsiteY3" fmla="*/ 0 h 2029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9968" h="2029968">
                <a:moveTo>
                  <a:pt x="0" y="0"/>
                </a:moveTo>
                <a:lnTo>
                  <a:pt x="2029968" y="2029968"/>
                </a:lnTo>
                <a:lnTo>
                  <a:pt x="0" y="202996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B7E6DD28-C71B-4484-973A-D12A277300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8902533">
            <a:off x="407892" y="1900474"/>
            <a:ext cx="2029968" cy="2029968"/>
          </a:xfrm>
          <a:prstGeom prst="rect">
            <a:avLst/>
          </a:prstGeom>
        </p:spPr>
      </p:pic>
      <p:sp>
        <p:nvSpPr>
          <p:cNvPr id="11" name="Rectangle 23">
            <a:extLst>
              <a:ext uri="{FF2B5EF4-FFF2-40B4-BE49-F238E27FC236}">
                <a16:creationId xmlns:a16="http://schemas.microsoft.com/office/drawing/2014/main" id="{AB403917-256D-4254-A12F-F8BD19470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8900000">
            <a:off x="413443" y="1923515"/>
            <a:ext cx="2029968" cy="2029968"/>
          </a:xfrm>
          <a:custGeom>
            <a:avLst/>
            <a:gdLst>
              <a:gd name="connsiteX0" fmla="*/ 0 w 2029968"/>
              <a:gd name="connsiteY0" fmla="*/ 0 h 2029968"/>
              <a:gd name="connsiteX1" fmla="*/ 2029968 w 2029968"/>
              <a:gd name="connsiteY1" fmla="*/ 0 h 2029968"/>
              <a:gd name="connsiteX2" fmla="*/ 2029968 w 2029968"/>
              <a:gd name="connsiteY2" fmla="*/ 2029968 h 2029968"/>
              <a:gd name="connsiteX3" fmla="*/ 0 w 2029968"/>
              <a:gd name="connsiteY3" fmla="*/ 2029968 h 2029968"/>
              <a:gd name="connsiteX4" fmla="*/ 0 w 2029968"/>
              <a:gd name="connsiteY4" fmla="*/ 0 h 2029968"/>
              <a:gd name="connsiteX0" fmla="*/ 0 w 2029968"/>
              <a:gd name="connsiteY0" fmla="*/ 0 h 2029968"/>
              <a:gd name="connsiteX1" fmla="*/ 2029968 w 2029968"/>
              <a:gd name="connsiteY1" fmla="*/ 2029968 h 2029968"/>
              <a:gd name="connsiteX2" fmla="*/ 0 w 2029968"/>
              <a:gd name="connsiteY2" fmla="*/ 2029968 h 2029968"/>
              <a:gd name="connsiteX3" fmla="*/ 0 w 2029968"/>
              <a:gd name="connsiteY3" fmla="*/ 0 h 2029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9968" h="2029968">
                <a:moveTo>
                  <a:pt x="0" y="0"/>
                </a:moveTo>
                <a:lnTo>
                  <a:pt x="2029968" y="2029968"/>
                </a:lnTo>
                <a:lnTo>
                  <a:pt x="0" y="202996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EB06A536-5FCB-4761-9EFF-D54BE44B1F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708786">
            <a:off x="-1021285" y="3355869"/>
            <a:ext cx="2029968" cy="2029968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3B73C61F-3D48-4791-8280-D98D2C01E0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3489227">
            <a:off x="1859807" y="3357927"/>
            <a:ext cx="2029968" cy="2029968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94213EEF-F759-4045-9F53-49C1B4ECED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7411" y="5806395"/>
            <a:ext cx="2870810" cy="1000774"/>
            <a:chOff x="-13699" y="5839164"/>
            <a:chExt cx="2862790" cy="1000774"/>
          </a:xfrm>
        </p:grpSpPr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2EA4D38A-6ACD-4296-B454-E5BD7EAC7990}"/>
                </a:ext>
              </a:extLst>
            </p:cNvPr>
            <p:cNvSpPr/>
            <p:nvPr userDrawn="1"/>
          </p:nvSpPr>
          <p:spPr>
            <a:xfrm>
              <a:off x="-13699" y="5839164"/>
              <a:ext cx="2862790" cy="28868"/>
            </a:xfrm>
            <a:custGeom>
              <a:avLst/>
              <a:gdLst>
                <a:gd name="connsiteX0" fmla="*/ 0 w 2862790"/>
                <a:gd name="connsiteY0" fmla="*/ 0 h 28868"/>
                <a:gd name="connsiteX1" fmla="*/ 2862790 w 2862790"/>
                <a:gd name="connsiteY1" fmla="*/ 0 h 28868"/>
                <a:gd name="connsiteX2" fmla="*/ 2833921 w 2862790"/>
                <a:gd name="connsiteY2" fmla="*/ 28868 h 28868"/>
                <a:gd name="connsiteX3" fmla="*/ 28868 w 2862790"/>
                <a:gd name="connsiteY3" fmla="*/ 28868 h 28868"/>
                <a:gd name="connsiteX4" fmla="*/ 0 w 2862790"/>
                <a:gd name="connsiteY4" fmla="*/ 0 h 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62790" h="28868">
                  <a:moveTo>
                    <a:pt x="0" y="0"/>
                  </a:moveTo>
                  <a:lnTo>
                    <a:pt x="2862790" y="0"/>
                  </a:lnTo>
                  <a:lnTo>
                    <a:pt x="2833921" y="28868"/>
                  </a:lnTo>
                  <a:lnTo>
                    <a:pt x="28868" y="288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74E32D04-F635-443B-B642-A509F0473CB5}"/>
                </a:ext>
              </a:extLst>
            </p:cNvPr>
            <p:cNvSpPr/>
            <p:nvPr userDrawn="1"/>
          </p:nvSpPr>
          <p:spPr>
            <a:xfrm>
              <a:off x="47246" y="5900109"/>
              <a:ext cx="2740900" cy="28868"/>
            </a:xfrm>
            <a:custGeom>
              <a:avLst/>
              <a:gdLst>
                <a:gd name="connsiteX0" fmla="*/ 0 w 2740900"/>
                <a:gd name="connsiteY0" fmla="*/ 0 h 28868"/>
                <a:gd name="connsiteX1" fmla="*/ 2740900 w 2740900"/>
                <a:gd name="connsiteY1" fmla="*/ 0 h 28868"/>
                <a:gd name="connsiteX2" fmla="*/ 2712032 w 2740900"/>
                <a:gd name="connsiteY2" fmla="*/ 28868 h 28868"/>
                <a:gd name="connsiteX3" fmla="*/ 28868 w 2740900"/>
                <a:gd name="connsiteY3" fmla="*/ 28868 h 28868"/>
                <a:gd name="connsiteX4" fmla="*/ 0 w 2740900"/>
                <a:gd name="connsiteY4" fmla="*/ 0 h 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40900" h="28868">
                  <a:moveTo>
                    <a:pt x="0" y="0"/>
                  </a:moveTo>
                  <a:lnTo>
                    <a:pt x="2740900" y="0"/>
                  </a:lnTo>
                  <a:lnTo>
                    <a:pt x="2712032" y="28868"/>
                  </a:lnTo>
                  <a:lnTo>
                    <a:pt x="28868" y="288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C95F7659-0C0B-4798-8392-E6B36B62DEA4}"/>
                </a:ext>
              </a:extLst>
            </p:cNvPr>
            <p:cNvSpPr/>
            <p:nvPr userDrawn="1"/>
          </p:nvSpPr>
          <p:spPr>
            <a:xfrm>
              <a:off x="108992" y="5960251"/>
              <a:ext cx="2619012" cy="29671"/>
            </a:xfrm>
            <a:custGeom>
              <a:avLst/>
              <a:gdLst>
                <a:gd name="connsiteX0" fmla="*/ 0 w 2619012"/>
                <a:gd name="connsiteY0" fmla="*/ 0 h 29671"/>
                <a:gd name="connsiteX1" fmla="*/ 2619012 w 2619012"/>
                <a:gd name="connsiteY1" fmla="*/ 0 h 29671"/>
                <a:gd name="connsiteX2" fmla="*/ 2590143 w 2619012"/>
                <a:gd name="connsiteY2" fmla="*/ 28868 h 29671"/>
                <a:gd name="connsiteX3" fmla="*/ 28067 w 2619012"/>
                <a:gd name="connsiteY3" fmla="*/ 29671 h 29671"/>
                <a:gd name="connsiteX4" fmla="*/ 28869 w 2619012"/>
                <a:gd name="connsiteY4" fmla="*/ 28869 h 29671"/>
                <a:gd name="connsiteX5" fmla="*/ 0 w 2619012"/>
                <a:gd name="connsiteY5" fmla="*/ 0 h 29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19012" h="29671">
                  <a:moveTo>
                    <a:pt x="0" y="0"/>
                  </a:moveTo>
                  <a:lnTo>
                    <a:pt x="2619012" y="0"/>
                  </a:lnTo>
                  <a:lnTo>
                    <a:pt x="2590143" y="28868"/>
                  </a:lnTo>
                  <a:lnTo>
                    <a:pt x="28067" y="29671"/>
                  </a:lnTo>
                  <a:lnTo>
                    <a:pt x="28869" y="288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ABB69ABA-A9D2-4649-A1AB-E12AA2D2C8E7}"/>
                </a:ext>
              </a:extLst>
            </p:cNvPr>
            <p:cNvSpPr/>
            <p:nvPr userDrawn="1"/>
          </p:nvSpPr>
          <p:spPr>
            <a:xfrm>
              <a:off x="169937" y="6021196"/>
              <a:ext cx="2497122" cy="29670"/>
            </a:xfrm>
            <a:custGeom>
              <a:avLst/>
              <a:gdLst>
                <a:gd name="connsiteX0" fmla="*/ 0 w 2497122"/>
                <a:gd name="connsiteY0" fmla="*/ 0 h 29670"/>
                <a:gd name="connsiteX1" fmla="*/ 2497122 w 2497122"/>
                <a:gd name="connsiteY1" fmla="*/ 0 h 29670"/>
                <a:gd name="connsiteX2" fmla="*/ 2468254 w 2497122"/>
                <a:gd name="connsiteY2" fmla="*/ 28868 h 29670"/>
                <a:gd name="connsiteX3" fmla="*/ 28066 w 2497122"/>
                <a:gd name="connsiteY3" fmla="*/ 29670 h 29670"/>
                <a:gd name="connsiteX4" fmla="*/ 28868 w 2497122"/>
                <a:gd name="connsiteY4" fmla="*/ 28868 h 29670"/>
                <a:gd name="connsiteX5" fmla="*/ 0 w 2497122"/>
                <a:gd name="connsiteY5" fmla="*/ 0 h 29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97122" h="29670">
                  <a:moveTo>
                    <a:pt x="0" y="0"/>
                  </a:moveTo>
                  <a:lnTo>
                    <a:pt x="2497122" y="0"/>
                  </a:lnTo>
                  <a:lnTo>
                    <a:pt x="2468254" y="28868"/>
                  </a:lnTo>
                  <a:lnTo>
                    <a:pt x="28066" y="29670"/>
                  </a:lnTo>
                  <a:lnTo>
                    <a:pt x="28868" y="288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8B88CE23-E34F-470C-8C56-46C08322365F}"/>
                </a:ext>
              </a:extLst>
            </p:cNvPr>
            <p:cNvSpPr/>
            <p:nvPr userDrawn="1"/>
          </p:nvSpPr>
          <p:spPr>
            <a:xfrm>
              <a:off x="229279" y="6082140"/>
              <a:ext cx="2376837" cy="28869"/>
            </a:xfrm>
            <a:custGeom>
              <a:avLst/>
              <a:gdLst>
                <a:gd name="connsiteX0" fmla="*/ 0 w 2376837"/>
                <a:gd name="connsiteY0" fmla="*/ 0 h 28869"/>
                <a:gd name="connsiteX1" fmla="*/ 2376837 w 2376837"/>
                <a:gd name="connsiteY1" fmla="*/ 0 h 28869"/>
                <a:gd name="connsiteX2" fmla="*/ 2347968 w 2376837"/>
                <a:gd name="connsiteY2" fmla="*/ 28868 h 28869"/>
                <a:gd name="connsiteX3" fmla="*/ 28868 w 2376837"/>
                <a:gd name="connsiteY3" fmla="*/ 28869 h 28869"/>
                <a:gd name="connsiteX4" fmla="*/ 0 w 2376837"/>
                <a:gd name="connsiteY4" fmla="*/ 0 h 28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6837" h="28869">
                  <a:moveTo>
                    <a:pt x="0" y="0"/>
                  </a:moveTo>
                  <a:lnTo>
                    <a:pt x="2376837" y="0"/>
                  </a:lnTo>
                  <a:lnTo>
                    <a:pt x="2347968" y="28868"/>
                  </a:lnTo>
                  <a:lnTo>
                    <a:pt x="28868" y="288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75BCEDE2-961E-42E0-AF9C-3D070C974007}"/>
                </a:ext>
              </a:extLst>
            </p:cNvPr>
            <p:cNvSpPr/>
            <p:nvPr userDrawn="1"/>
          </p:nvSpPr>
          <p:spPr>
            <a:xfrm>
              <a:off x="290222" y="6143085"/>
              <a:ext cx="2254948" cy="28868"/>
            </a:xfrm>
            <a:custGeom>
              <a:avLst/>
              <a:gdLst>
                <a:gd name="connsiteX0" fmla="*/ 0 w 2254948"/>
                <a:gd name="connsiteY0" fmla="*/ 0 h 28868"/>
                <a:gd name="connsiteX1" fmla="*/ 2254948 w 2254948"/>
                <a:gd name="connsiteY1" fmla="*/ 0 h 28868"/>
                <a:gd name="connsiteX2" fmla="*/ 2226080 w 2254948"/>
                <a:gd name="connsiteY2" fmla="*/ 28868 h 28868"/>
                <a:gd name="connsiteX3" fmla="*/ 28868 w 2254948"/>
                <a:gd name="connsiteY3" fmla="*/ 28868 h 28868"/>
                <a:gd name="connsiteX4" fmla="*/ 0 w 2254948"/>
                <a:gd name="connsiteY4" fmla="*/ 0 h 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54948" h="28868">
                  <a:moveTo>
                    <a:pt x="0" y="0"/>
                  </a:moveTo>
                  <a:lnTo>
                    <a:pt x="2254948" y="0"/>
                  </a:lnTo>
                  <a:lnTo>
                    <a:pt x="2226080" y="28868"/>
                  </a:lnTo>
                  <a:lnTo>
                    <a:pt x="28868" y="288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FB930397-7A2A-4C50-9EC9-7E3107D065D2}"/>
                </a:ext>
              </a:extLst>
            </p:cNvPr>
            <p:cNvSpPr/>
            <p:nvPr userDrawn="1"/>
          </p:nvSpPr>
          <p:spPr>
            <a:xfrm>
              <a:off x="351970" y="6203227"/>
              <a:ext cx="2133059" cy="29671"/>
            </a:xfrm>
            <a:custGeom>
              <a:avLst/>
              <a:gdLst>
                <a:gd name="connsiteX0" fmla="*/ 2133059 w 2133059"/>
                <a:gd name="connsiteY0" fmla="*/ 0 h 29671"/>
                <a:gd name="connsiteX1" fmla="*/ 2104190 w 2133059"/>
                <a:gd name="connsiteY1" fmla="*/ 28869 h 29671"/>
                <a:gd name="connsiteX2" fmla="*/ 28066 w 2133059"/>
                <a:gd name="connsiteY2" fmla="*/ 29671 h 29671"/>
                <a:gd name="connsiteX3" fmla="*/ 28868 w 2133059"/>
                <a:gd name="connsiteY3" fmla="*/ 28869 h 29671"/>
                <a:gd name="connsiteX4" fmla="*/ 0 w 2133059"/>
                <a:gd name="connsiteY4" fmla="*/ 1 h 29671"/>
                <a:gd name="connsiteX5" fmla="*/ 2133059 w 2133059"/>
                <a:gd name="connsiteY5" fmla="*/ 0 h 29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33059" h="29671">
                  <a:moveTo>
                    <a:pt x="2133059" y="0"/>
                  </a:moveTo>
                  <a:lnTo>
                    <a:pt x="2104190" y="28869"/>
                  </a:lnTo>
                  <a:lnTo>
                    <a:pt x="28066" y="29671"/>
                  </a:lnTo>
                  <a:lnTo>
                    <a:pt x="28868" y="28869"/>
                  </a:lnTo>
                  <a:lnTo>
                    <a:pt x="0" y="1"/>
                  </a:lnTo>
                  <a:lnTo>
                    <a:pt x="213305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8CA98174-D81B-4241-92F9-D0D2028FFEA9}"/>
                </a:ext>
              </a:extLst>
            </p:cNvPr>
            <p:cNvSpPr/>
            <p:nvPr userDrawn="1"/>
          </p:nvSpPr>
          <p:spPr>
            <a:xfrm>
              <a:off x="411310" y="6264172"/>
              <a:ext cx="2012774" cy="28868"/>
            </a:xfrm>
            <a:custGeom>
              <a:avLst/>
              <a:gdLst>
                <a:gd name="connsiteX0" fmla="*/ 0 w 2012774"/>
                <a:gd name="connsiteY0" fmla="*/ 0 h 28868"/>
                <a:gd name="connsiteX1" fmla="*/ 2012774 w 2012774"/>
                <a:gd name="connsiteY1" fmla="*/ 0 h 28868"/>
                <a:gd name="connsiteX2" fmla="*/ 1983905 w 2012774"/>
                <a:gd name="connsiteY2" fmla="*/ 28868 h 28868"/>
                <a:gd name="connsiteX3" fmla="*/ 28868 w 2012774"/>
                <a:gd name="connsiteY3" fmla="*/ 28868 h 28868"/>
                <a:gd name="connsiteX4" fmla="*/ 0 w 2012774"/>
                <a:gd name="connsiteY4" fmla="*/ 0 h 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12774" h="28868">
                  <a:moveTo>
                    <a:pt x="0" y="0"/>
                  </a:moveTo>
                  <a:lnTo>
                    <a:pt x="2012774" y="0"/>
                  </a:lnTo>
                  <a:lnTo>
                    <a:pt x="1983905" y="28868"/>
                  </a:lnTo>
                  <a:lnTo>
                    <a:pt x="28868" y="288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E4CE4FB8-5E60-4288-B2FA-CF9316ED449F}"/>
                </a:ext>
              </a:extLst>
            </p:cNvPr>
            <p:cNvSpPr/>
            <p:nvPr userDrawn="1"/>
          </p:nvSpPr>
          <p:spPr>
            <a:xfrm>
              <a:off x="472255" y="6325117"/>
              <a:ext cx="1890884" cy="28868"/>
            </a:xfrm>
            <a:custGeom>
              <a:avLst/>
              <a:gdLst>
                <a:gd name="connsiteX0" fmla="*/ 0 w 1890884"/>
                <a:gd name="connsiteY0" fmla="*/ 0 h 28868"/>
                <a:gd name="connsiteX1" fmla="*/ 1890884 w 1890884"/>
                <a:gd name="connsiteY1" fmla="*/ 0 h 28868"/>
                <a:gd name="connsiteX2" fmla="*/ 1862016 w 1890884"/>
                <a:gd name="connsiteY2" fmla="*/ 28868 h 28868"/>
                <a:gd name="connsiteX3" fmla="*/ 28868 w 1890884"/>
                <a:gd name="connsiteY3" fmla="*/ 28868 h 28868"/>
                <a:gd name="connsiteX4" fmla="*/ 0 w 1890884"/>
                <a:gd name="connsiteY4" fmla="*/ 0 h 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0884" h="28868">
                  <a:moveTo>
                    <a:pt x="0" y="0"/>
                  </a:moveTo>
                  <a:lnTo>
                    <a:pt x="1890884" y="0"/>
                  </a:lnTo>
                  <a:lnTo>
                    <a:pt x="1862016" y="28868"/>
                  </a:lnTo>
                  <a:lnTo>
                    <a:pt x="28868" y="288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6F69FE5C-0AF0-42F6-A721-9E2244C967AA}"/>
                </a:ext>
              </a:extLst>
            </p:cNvPr>
            <p:cNvSpPr/>
            <p:nvPr userDrawn="1"/>
          </p:nvSpPr>
          <p:spPr>
            <a:xfrm>
              <a:off x="533199" y="6386061"/>
              <a:ext cx="1768996" cy="28869"/>
            </a:xfrm>
            <a:custGeom>
              <a:avLst/>
              <a:gdLst>
                <a:gd name="connsiteX0" fmla="*/ 0 w 1768996"/>
                <a:gd name="connsiteY0" fmla="*/ 0 h 28869"/>
                <a:gd name="connsiteX1" fmla="*/ 1768996 w 1768996"/>
                <a:gd name="connsiteY1" fmla="*/ 0 h 28869"/>
                <a:gd name="connsiteX2" fmla="*/ 1740128 w 1768996"/>
                <a:gd name="connsiteY2" fmla="*/ 28868 h 28869"/>
                <a:gd name="connsiteX3" fmla="*/ 28869 w 1768996"/>
                <a:gd name="connsiteY3" fmla="*/ 28869 h 28869"/>
                <a:gd name="connsiteX4" fmla="*/ 0 w 1768996"/>
                <a:gd name="connsiteY4" fmla="*/ 0 h 28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8996" h="28869">
                  <a:moveTo>
                    <a:pt x="0" y="0"/>
                  </a:moveTo>
                  <a:lnTo>
                    <a:pt x="1768996" y="0"/>
                  </a:lnTo>
                  <a:lnTo>
                    <a:pt x="1740128" y="28868"/>
                  </a:lnTo>
                  <a:lnTo>
                    <a:pt x="28869" y="288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E8311083-D41B-4770-B6A9-AFA83AAF2885}"/>
                </a:ext>
              </a:extLst>
            </p:cNvPr>
            <p:cNvSpPr/>
            <p:nvPr userDrawn="1"/>
          </p:nvSpPr>
          <p:spPr>
            <a:xfrm>
              <a:off x="594946" y="6446204"/>
              <a:ext cx="1647106" cy="29670"/>
            </a:xfrm>
            <a:custGeom>
              <a:avLst/>
              <a:gdLst>
                <a:gd name="connsiteX0" fmla="*/ 0 w 1647106"/>
                <a:gd name="connsiteY0" fmla="*/ 0 h 29670"/>
                <a:gd name="connsiteX1" fmla="*/ 1647106 w 1647106"/>
                <a:gd name="connsiteY1" fmla="*/ 0 h 29670"/>
                <a:gd name="connsiteX2" fmla="*/ 1618238 w 1647106"/>
                <a:gd name="connsiteY2" fmla="*/ 28868 h 29670"/>
                <a:gd name="connsiteX3" fmla="*/ 28066 w 1647106"/>
                <a:gd name="connsiteY3" fmla="*/ 29670 h 29670"/>
                <a:gd name="connsiteX4" fmla="*/ 28868 w 1647106"/>
                <a:gd name="connsiteY4" fmla="*/ 28868 h 29670"/>
                <a:gd name="connsiteX5" fmla="*/ 0 w 1647106"/>
                <a:gd name="connsiteY5" fmla="*/ 0 h 29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47106" h="29670">
                  <a:moveTo>
                    <a:pt x="0" y="0"/>
                  </a:moveTo>
                  <a:lnTo>
                    <a:pt x="1647106" y="0"/>
                  </a:lnTo>
                  <a:lnTo>
                    <a:pt x="1618238" y="28868"/>
                  </a:lnTo>
                  <a:lnTo>
                    <a:pt x="28066" y="29670"/>
                  </a:lnTo>
                  <a:lnTo>
                    <a:pt x="28868" y="288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730A62EE-9416-445D-B0B2-018F008614B8}"/>
                </a:ext>
              </a:extLst>
            </p:cNvPr>
            <p:cNvSpPr/>
            <p:nvPr userDrawn="1"/>
          </p:nvSpPr>
          <p:spPr>
            <a:xfrm>
              <a:off x="654287" y="6507148"/>
              <a:ext cx="1526821" cy="28869"/>
            </a:xfrm>
            <a:custGeom>
              <a:avLst/>
              <a:gdLst>
                <a:gd name="connsiteX0" fmla="*/ 0 w 1526821"/>
                <a:gd name="connsiteY0" fmla="*/ 0 h 28869"/>
                <a:gd name="connsiteX1" fmla="*/ 1526821 w 1526821"/>
                <a:gd name="connsiteY1" fmla="*/ 0 h 28869"/>
                <a:gd name="connsiteX2" fmla="*/ 1497952 w 1526821"/>
                <a:gd name="connsiteY2" fmla="*/ 28868 h 28869"/>
                <a:gd name="connsiteX3" fmla="*/ 28868 w 1526821"/>
                <a:gd name="connsiteY3" fmla="*/ 28869 h 28869"/>
                <a:gd name="connsiteX4" fmla="*/ 0 w 1526821"/>
                <a:gd name="connsiteY4" fmla="*/ 0 h 28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6821" h="28869">
                  <a:moveTo>
                    <a:pt x="0" y="0"/>
                  </a:moveTo>
                  <a:lnTo>
                    <a:pt x="1526821" y="0"/>
                  </a:lnTo>
                  <a:lnTo>
                    <a:pt x="1497952" y="28868"/>
                  </a:lnTo>
                  <a:lnTo>
                    <a:pt x="28868" y="288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4A92E211-EBEF-4E62-97FD-46ECC42436DF}"/>
                </a:ext>
              </a:extLst>
            </p:cNvPr>
            <p:cNvSpPr/>
            <p:nvPr userDrawn="1"/>
          </p:nvSpPr>
          <p:spPr>
            <a:xfrm>
              <a:off x="715231" y="6568093"/>
              <a:ext cx="1404932" cy="28868"/>
            </a:xfrm>
            <a:custGeom>
              <a:avLst/>
              <a:gdLst>
                <a:gd name="connsiteX0" fmla="*/ 0 w 1404932"/>
                <a:gd name="connsiteY0" fmla="*/ 0 h 28868"/>
                <a:gd name="connsiteX1" fmla="*/ 1404932 w 1404932"/>
                <a:gd name="connsiteY1" fmla="*/ 0 h 28868"/>
                <a:gd name="connsiteX2" fmla="*/ 1376064 w 1404932"/>
                <a:gd name="connsiteY2" fmla="*/ 28868 h 28868"/>
                <a:gd name="connsiteX3" fmla="*/ 28868 w 1404932"/>
                <a:gd name="connsiteY3" fmla="*/ 28868 h 28868"/>
                <a:gd name="connsiteX4" fmla="*/ 0 w 1404932"/>
                <a:gd name="connsiteY4" fmla="*/ 0 h 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4932" h="28868">
                  <a:moveTo>
                    <a:pt x="0" y="0"/>
                  </a:moveTo>
                  <a:lnTo>
                    <a:pt x="1404932" y="0"/>
                  </a:lnTo>
                  <a:lnTo>
                    <a:pt x="1376064" y="28868"/>
                  </a:lnTo>
                  <a:lnTo>
                    <a:pt x="28868" y="288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CC8A63A1-564C-478A-B490-96E1C76014CC}"/>
                </a:ext>
              </a:extLst>
            </p:cNvPr>
            <p:cNvSpPr/>
            <p:nvPr userDrawn="1"/>
          </p:nvSpPr>
          <p:spPr>
            <a:xfrm>
              <a:off x="776977" y="6628235"/>
              <a:ext cx="1283044" cy="29671"/>
            </a:xfrm>
            <a:custGeom>
              <a:avLst/>
              <a:gdLst>
                <a:gd name="connsiteX0" fmla="*/ 1283044 w 1283044"/>
                <a:gd name="connsiteY0" fmla="*/ 0 h 29671"/>
                <a:gd name="connsiteX1" fmla="*/ 1254175 w 1283044"/>
                <a:gd name="connsiteY1" fmla="*/ 28869 h 29671"/>
                <a:gd name="connsiteX2" fmla="*/ 28067 w 1283044"/>
                <a:gd name="connsiteY2" fmla="*/ 29671 h 29671"/>
                <a:gd name="connsiteX3" fmla="*/ 28869 w 1283044"/>
                <a:gd name="connsiteY3" fmla="*/ 28869 h 29671"/>
                <a:gd name="connsiteX4" fmla="*/ 0 w 1283044"/>
                <a:gd name="connsiteY4" fmla="*/ 1 h 29671"/>
                <a:gd name="connsiteX5" fmla="*/ 1283044 w 1283044"/>
                <a:gd name="connsiteY5" fmla="*/ 0 h 29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83044" h="29671">
                  <a:moveTo>
                    <a:pt x="1283044" y="0"/>
                  </a:moveTo>
                  <a:lnTo>
                    <a:pt x="1254175" y="28869"/>
                  </a:lnTo>
                  <a:lnTo>
                    <a:pt x="28067" y="29671"/>
                  </a:lnTo>
                  <a:lnTo>
                    <a:pt x="28869" y="28869"/>
                  </a:lnTo>
                  <a:lnTo>
                    <a:pt x="0" y="1"/>
                  </a:lnTo>
                  <a:lnTo>
                    <a:pt x="128304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4162FC41-462F-4E99-AACA-F5B9C804FB14}"/>
                </a:ext>
              </a:extLst>
            </p:cNvPr>
            <p:cNvSpPr/>
            <p:nvPr userDrawn="1"/>
          </p:nvSpPr>
          <p:spPr>
            <a:xfrm>
              <a:off x="837922" y="6689180"/>
              <a:ext cx="1161154" cy="29670"/>
            </a:xfrm>
            <a:custGeom>
              <a:avLst/>
              <a:gdLst>
                <a:gd name="connsiteX0" fmla="*/ 0 w 1161154"/>
                <a:gd name="connsiteY0" fmla="*/ 0 h 29670"/>
                <a:gd name="connsiteX1" fmla="*/ 1161154 w 1161154"/>
                <a:gd name="connsiteY1" fmla="*/ 0 h 29670"/>
                <a:gd name="connsiteX2" fmla="*/ 1132285 w 1161154"/>
                <a:gd name="connsiteY2" fmla="*/ 28868 h 29670"/>
                <a:gd name="connsiteX3" fmla="*/ 28066 w 1161154"/>
                <a:gd name="connsiteY3" fmla="*/ 29670 h 29670"/>
                <a:gd name="connsiteX4" fmla="*/ 28868 w 1161154"/>
                <a:gd name="connsiteY4" fmla="*/ 28868 h 29670"/>
                <a:gd name="connsiteX5" fmla="*/ 0 w 1161154"/>
                <a:gd name="connsiteY5" fmla="*/ 0 h 29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61154" h="29670">
                  <a:moveTo>
                    <a:pt x="0" y="0"/>
                  </a:moveTo>
                  <a:lnTo>
                    <a:pt x="1161154" y="0"/>
                  </a:lnTo>
                  <a:lnTo>
                    <a:pt x="1132285" y="28868"/>
                  </a:lnTo>
                  <a:lnTo>
                    <a:pt x="28066" y="29670"/>
                  </a:lnTo>
                  <a:lnTo>
                    <a:pt x="28868" y="288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1F9B61AC-B03D-4064-9DE6-9818F53F333C}"/>
                </a:ext>
              </a:extLst>
            </p:cNvPr>
            <p:cNvSpPr/>
            <p:nvPr userDrawn="1"/>
          </p:nvSpPr>
          <p:spPr>
            <a:xfrm>
              <a:off x="897263" y="6750124"/>
              <a:ext cx="1040868" cy="28869"/>
            </a:xfrm>
            <a:custGeom>
              <a:avLst/>
              <a:gdLst>
                <a:gd name="connsiteX0" fmla="*/ 0 w 1040868"/>
                <a:gd name="connsiteY0" fmla="*/ 0 h 28869"/>
                <a:gd name="connsiteX1" fmla="*/ 1040868 w 1040868"/>
                <a:gd name="connsiteY1" fmla="*/ 0 h 28869"/>
                <a:gd name="connsiteX2" fmla="*/ 1012000 w 1040868"/>
                <a:gd name="connsiteY2" fmla="*/ 28869 h 28869"/>
                <a:gd name="connsiteX3" fmla="*/ 28868 w 1040868"/>
                <a:gd name="connsiteY3" fmla="*/ 28869 h 28869"/>
                <a:gd name="connsiteX4" fmla="*/ 0 w 1040868"/>
                <a:gd name="connsiteY4" fmla="*/ 0 h 28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0868" h="28869">
                  <a:moveTo>
                    <a:pt x="0" y="0"/>
                  </a:moveTo>
                  <a:lnTo>
                    <a:pt x="1040868" y="0"/>
                  </a:lnTo>
                  <a:lnTo>
                    <a:pt x="1012000" y="28869"/>
                  </a:lnTo>
                  <a:lnTo>
                    <a:pt x="28868" y="288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C104BA00-790F-438D-AC93-117E23CF2099}"/>
                </a:ext>
              </a:extLst>
            </p:cNvPr>
            <p:cNvSpPr/>
            <p:nvPr userDrawn="1"/>
          </p:nvSpPr>
          <p:spPr>
            <a:xfrm>
              <a:off x="958207" y="6811069"/>
              <a:ext cx="918980" cy="28869"/>
            </a:xfrm>
            <a:custGeom>
              <a:avLst/>
              <a:gdLst>
                <a:gd name="connsiteX0" fmla="*/ 0 w 918980"/>
                <a:gd name="connsiteY0" fmla="*/ 0 h 28869"/>
                <a:gd name="connsiteX1" fmla="*/ 918980 w 918980"/>
                <a:gd name="connsiteY1" fmla="*/ 0 h 28869"/>
                <a:gd name="connsiteX2" fmla="*/ 890112 w 918980"/>
                <a:gd name="connsiteY2" fmla="*/ 28868 h 28869"/>
                <a:gd name="connsiteX3" fmla="*/ 28869 w 918980"/>
                <a:gd name="connsiteY3" fmla="*/ 28869 h 28869"/>
                <a:gd name="connsiteX4" fmla="*/ 0 w 918980"/>
                <a:gd name="connsiteY4" fmla="*/ 0 h 28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8980" h="28869">
                  <a:moveTo>
                    <a:pt x="0" y="0"/>
                  </a:moveTo>
                  <a:lnTo>
                    <a:pt x="918980" y="0"/>
                  </a:lnTo>
                  <a:lnTo>
                    <a:pt x="890112" y="28868"/>
                  </a:lnTo>
                  <a:lnTo>
                    <a:pt x="28869" y="288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101" name="Freeform: Shape 100">
            <a:extLst>
              <a:ext uri="{FF2B5EF4-FFF2-40B4-BE49-F238E27FC236}">
                <a16:creationId xmlns:a16="http://schemas.microsoft.com/office/drawing/2014/main" id="{788A3CD7-1915-41CF-9FB5-E6FEDCA8F1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793659" y="5801762"/>
            <a:ext cx="1075475" cy="1058335"/>
          </a:xfrm>
          <a:custGeom>
            <a:avLst/>
            <a:gdLst>
              <a:gd name="connsiteX0" fmla="*/ 1062720 w 1062720"/>
              <a:gd name="connsiteY0" fmla="*/ 0 h 1062720"/>
              <a:gd name="connsiteX1" fmla="*/ 1062720 w 1062720"/>
              <a:gd name="connsiteY1" fmla="*/ 1062720 h 1062720"/>
              <a:gd name="connsiteX2" fmla="*/ 0 w 1062720"/>
              <a:gd name="connsiteY2" fmla="*/ 1062720 h 1062720"/>
              <a:gd name="connsiteX3" fmla="*/ 1062720 w 1062720"/>
              <a:gd name="connsiteY3" fmla="*/ 0 h 1062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62720" h="1062720">
                <a:moveTo>
                  <a:pt x="1062720" y="0"/>
                </a:moveTo>
                <a:lnTo>
                  <a:pt x="1062720" y="1062720"/>
                </a:lnTo>
                <a:lnTo>
                  <a:pt x="0" y="1062720"/>
                </a:lnTo>
                <a:lnTo>
                  <a:pt x="106272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63" name="Freeform: Shape 162">
            <a:extLst>
              <a:ext uri="{FF2B5EF4-FFF2-40B4-BE49-F238E27FC236}">
                <a16:creationId xmlns:a16="http://schemas.microsoft.com/office/drawing/2014/main" id="{FEE07693-1822-40D4-88A4-0F663C787D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35546" y="6829131"/>
            <a:ext cx="918980" cy="28869"/>
          </a:xfrm>
          <a:custGeom>
            <a:avLst/>
            <a:gdLst>
              <a:gd name="connsiteX0" fmla="*/ 0 w 918980"/>
              <a:gd name="connsiteY0" fmla="*/ 0 h 28869"/>
              <a:gd name="connsiteX1" fmla="*/ 918980 w 918980"/>
              <a:gd name="connsiteY1" fmla="*/ 0 h 28869"/>
              <a:gd name="connsiteX2" fmla="*/ 890112 w 918980"/>
              <a:gd name="connsiteY2" fmla="*/ 28868 h 28869"/>
              <a:gd name="connsiteX3" fmla="*/ 28869 w 918980"/>
              <a:gd name="connsiteY3" fmla="*/ 28869 h 28869"/>
              <a:gd name="connsiteX4" fmla="*/ 0 w 918980"/>
              <a:gd name="connsiteY4" fmla="*/ 0 h 28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8980" h="28869">
                <a:moveTo>
                  <a:pt x="0" y="0"/>
                </a:moveTo>
                <a:lnTo>
                  <a:pt x="918980" y="0"/>
                </a:lnTo>
                <a:lnTo>
                  <a:pt x="890112" y="28868"/>
                </a:lnTo>
                <a:lnTo>
                  <a:pt x="28869" y="2886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8142DAF-BE54-C239-5685-89D55E027E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20440" y="896111"/>
            <a:ext cx="7889768" cy="2039341"/>
          </a:xfrm>
        </p:spPr>
        <p:txBody>
          <a:bodyPr anchor="t" anchorCtr="0"/>
          <a:lstStyle>
            <a:lvl1pPr>
              <a:defRPr cap="all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A2EBD71-EB16-773C-A6CB-C6E1259AE70B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3520440" y="3259056"/>
            <a:ext cx="2994660" cy="3006531"/>
          </a:xfrm>
        </p:spPr>
        <p:txBody>
          <a:bodyPr>
            <a:normAutofit/>
          </a:bodyPr>
          <a:lstStyle>
            <a:lvl1pPr marL="285750" indent="-285750">
              <a:lnSpc>
                <a:spcPts val="2000"/>
              </a:lnSpc>
              <a:buFont typeface="Arial" panose="020B0604020202020204" pitchFamily="34" charset="0"/>
              <a:buChar char="•"/>
              <a:defRPr sz="1800"/>
            </a:lvl1pPr>
            <a:lvl2pPr>
              <a:lnSpc>
                <a:spcPts val="2000"/>
              </a:lnSpc>
              <a:defRPr sz="1800"/>
            </a:lvl2pPr>
            <a:lvl3pPr>
              <a:lnSpc>
                <a:spcPts val="2000"/>
              </a:lnSpc>
              <a:defRPr sz="1800"/>
            </a:lvl3pPr>
            <a:lvl4pPr>
              <a:lnSpc>
                <a:spcPts val="2000"/>
              </a:lnSpc>
              <a:defRPr sz="1800"/>
            </a:lvl4pPr>
            <a:lvl5pPr>
              <a:lnSpc>
                <a:spcPts val="2000"/>
              </a:lnSpc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6944BE1-9937-7EA2-AA56-336B8D5CAADA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826432" y="3253740"/>
            <a:ext cx="4580088" cy="3006531"/>
          </a:xfr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None/>
              <a:defRPr sz="1800"/>
            </a:lvl1pPr>
            <a:lvl2pPr marL="457200">
              <a:lnSpc>
                <a:spcPts val="2000"/>
              </a:lnSpc>
              <a:defRPr sz="1800"/>
            </a:lvl2pPr>
            <a:lvl3pPr marL="914400">
              <a:lnSpc>
                <a:spcPts val="2000"/>
              </a:lnSpc>
              <a:defRPr sz="1800"/>
            </a:lvl3pPr>
            <a:lvl4pPr marL="1371600">
              <a:lnSpc>
                <a:spcPts val="2000"/>
              </a:lnSpc>
              <a:defRPr sz="1800"/>
            </a:lvl4pPr>
            <a:lvl5pPr marL="1828800">
              <a:lnSpc>
                <a:spcPts val="2000"/>
              </a:lnSpc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9" name="Date Placeholder 3">
            <a:extLst>
              <a:ext uri="{FF2B5EF4-FFF2-40B4-BE49-F238E27FC236}">
                <a16:creationId xmlns:a16="http://schemas.microsoft.com/office/drawing/2014/main" id="{5A56B3AA-5CA2-4004-8F95-11FD7B895D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523723" y="6353175"/>
            <a:ext cx="109728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12/11/2023</a:t>
            </a:r>
            <a:endParaRPr lang="en-US" dirty="0"/>
          </a:p>
        </p:txBody>
      </p:sp>
      <p:sp>
        <p:nvSpPr>
          <p:cNvPr id="210" name="Footer Placeholder 4">
            <a:extLst>
              <a:ext uri="{FF2B5EF4-FFF2-40B4-BE49-F238E27FC236}">
                <a16:creationId xmlns:a16="http://schemas.microsoft.com/office/drawing/2014/main" id="{07D92F37-472D-4CCB-AA97-FA42E5607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42161" y="6350000"/>
            <a:ext cx="22860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211" name="Slide Number Placeholder 5">
            <a:extLst>
              <a:ext uri="{FF2B5EF4-FFF2-40B4-BE49-F238E27FC236}">
                <a16:creationId xmlns:a16="http://schemas.microsoft.com/office/drawing/2014/main" id="{C0E89FFF-230F-4CBA-A6BC-D887B3FFA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49320" y="6356350"/>
            <a:ext cx="4572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15145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52" userDrawn="1">
          <p15:clr>
            <a:srgbClr val="FBAE40"/>
          </p15:clr>
        </p15:guide>
        <p15:guide id="2" pos="7104" userDrawn="1">
          <p15:clr>
            <a:srgbClr val="FBAE40"/>
          </p15:clr>
        </p15:guide>
        <p15:guide id="3" pos="7392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Pictur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07877" y="898524"/>
            <a:ext cx="7606895" cy="2029967"/>
          </a:xfrm>
        </p:spPr>
        <p:txBody>
          <a:bodyPr anchor="t" anchorCtr="0"/>
          <a:lstStyle>
            <a:lvl1pPr>
              <a:defRPr cap="all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01CF25F4-1889-5FE4-9BE0-413C509639D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011337" y="9212"/>
            <a:ext cx="2029967" cy="4850544"/>
          </a:xfrm>
          <a:custGeom>
            <a:avLst/>
            <a:gdLst>
              <a:gd name="connsiteX0" fmla="*/ 0 w 2029967"/>
              <a:gd name="connsiteY0" fmla="*/ 0 h 4850544"/>
              <a:gd name="connsiteX1" fmla="*/ 2029967 w 2029967"/>
              <a:gd name="connsiteY1" fmla="*/ 0 h 4850544"/>
              <a:gd name="connsiteX2" fmla="*/ 2029967 w 2029967"/>
              <a:gd name="connsiteY2" fmla="*/ 4850544 h 4850544"/>
              <a:gd name="connsiteX3" fmla="*/ 2025599 w 2029967"/>
              <a:gd name="connsiteY3" fmla="*/ 4850544 h 4850544"/>
              <a:gd name="connsiteX4" fmla="*/ 2 w 2029967"/>
              <a:gd name="connsiteY4" fmla="*/ 2824947 h 4850544"/>
              <a:gd name="connsiteX5" fmla="*/ 2 w 2029967"/>
              <a:gd name="connsiteY5" fmla="*/ 4850544 h 4850544"/>
              <a:gd name="connsiteX6" fmla="*/ 0 w 2029967"/>
              <a:gd name="connsiteY6" fmla="*/ 4850544 h 4850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29967" h="4850544">
                <a:moveTo>
                  <a:pt x="0" y="0"/>
                </a:moveTo>
                <a:lnTo>
                  <a:pt x="2029967" y="0"/>
                </a:lnTo>
                <a:lnTo>
                  <a:pt x="2029967" y="4850544"/>
                </a:lnTo>
                <a:lnTo>
                  <a:pt x="2025599" y="4850544"/>
                </a:lnTo>
                <a:lnTo>
                  <a:pt x="2" y="2824947"/>
                </a:lnTo>
                <a:lnTo>
                  <a:pt x="2" y="4850544"/>
                </a:lnTo>
                <a:lnTo>
                  <a:pt x="0" y="485054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insert picture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CC28908-2548-441C-BE9D-8728E1FC84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11339" y="4863266"/>
            <a:ext cx="2029968" cy="200489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731DC170-FB16-45F8-B62C-DCAB2B9AC3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338" y="5865203"/>
            <a:ext cx="2019299" cy="999451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DE2E4A5-BFB0-8F89-C606-A1581EB9FC6E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3803953" y="3259138"/>
            <a:ext cx="7615274" cy="2978150"/>
          </a:xfrm>
        </p:spPr>
        <p:txBody>
          <a:bodyPr>
            <a:normAutofit/>
          </a:bodyPr>
          <a:lstStyle>
            <a:lvl1pPr marL="285750" indent="-285750">
              <a:lnSpc>
                <a:spcPts val="2000"/>
              </a:lnSpc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</a:defRPr>
            </a:lvl1pPr>
            <a:lvl2pPr marL="685800">
              <a:lnSpc>
                <a:spcPts val="2000"/>
              </a:lnSpc>
              <a:defRPr sz="1800">
                <a:solidFill>
                  <a:schemeClr val="tx2"/>
                </a:solidFill>
              </a:defRPr>
            </a:lvl2pPr>
            <a:lvl3pPr marL="1143000">
              <a:lnSpc>
                <a:spcPts val="2000"/>
              </a:lnSpc>
              <a:defRPr sz="1800">
                <a:solidFill>
                  <a:schemeClr val="tx2"/>
                </a:solidFill>
              </a:defRPr>
            </a:lvl3pPr>
            <a:lvl4pPr marL="1600200">
              <a:lnSpc>
                <a:spcPts val="2000"/>
              </a:lnSpc>
              <a:defRPr sz="1800">
                <a:solidFill>
                  <a:schemeClr val="tx2"/>
                </a:solidFill>
              </a:defRPr>
            </a:lvl4pPr>
            <a:lvl5pPr marL="2057400">
              <a:lnSpc>
                <a:spcPts val="2000"/>
              </a:lnSpc>
              <a:defRPr sz="18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9" name="Date Placeholder 3">
            <a:extLst>
              <a:ext uri="{FF2B5EF4-FFF2-40B4-BE49-F238E27FC236}">
                <a16:creationId xmlns:a16="http://schemas.microsoft.com/office/drawing/2014/main" id="{E2B0C6B8-E2CB-460E-BBC8-AC4339C89D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03953" y="6353175"/>
            <a:ext cx="109728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12/11/2023</a:t>
            </a:r>
            <a:endParaRPr lang="en-US" dirty="0"/>
          </a:p>
        </p:txBody>
      </p:sp>
      <p:sp>
        <p:nvSpPr>
          <p:cNvPr id="70" name="Footer Placeholder 4">
            <a:extLst>
              <a:ext uri="{FF2B5EF4-FFF2-40B4-BE49-F238E27FC236}">
                <a16:creationId xmlns:a16="http://schemas.microsoft.com/office/drawing/2014/main" id="{433844D3-0FDA-4C97-9B21-5021A38E4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88630" y="6350000"/>
            <a:ext cx="22860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1" name="Slide Number Placeholder 5">
            <a:extLst>
              <a:ext uri="{FF2B5EF4-FFF2-40B4-BE49-F238E27FC236}">
                <a16:creationId xmlns:a16="http://schemas.microsoft.com/office/drawing/2014/main" id="{EC059538-F80F-46C9-80EB-AC9B56DD0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62027" y="6356350"/>
            <a:ext cx="457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78F81CD-65D4-6CA1-E2C2-34DF58B566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000" y="0"/>
            <a:ext cx="1015984" cy="6858000"/>
            <a:chOff x="-1000" y="0"/>
            <a:chExt cx="1015984" cy="68580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419657A-6BE9-88F7-BE4C-6BF3C13F7E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0" y="4828032"/>
              <a:ext cx="1014984" cy="202996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BB2BB8E-26BE-8FBF-1C62-4F42858193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0" y="2833299"/>
              <a:ext cx="1014984" cy="202996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864BEFA-BF82-8BAF-1977-518DCAB0F3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0" y="0"/>
              <a:ext cx="1014984" cy="202996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4C6E7FC-E03B-5EE2-7126-8CC1FBCB9D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-462818" y="552957"/>
              <a:ext cx="1828800" cy="905164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59957EF-0F68-275E-1FFC-87388D7174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0" y="2029863"/>
              <a:ext cx="1014984" cy="81295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CECEEA3-55C1-1632-4F14-7E57A80266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0800000">
              <a:off x="100582" y="2932749"/>
              <a:ext cx="914400" cy="1828800"/>
            </a:xfrm>
            <a:custGeom>
              <a:avLst/>
              <a:gdLst>
                <a:gd name="connsiteX0" fmla="*/ 1248 w 915648"/>
                <a:gd name="connsiteY0" fmla="*/ 0 h 1828800"/>
                <a:gd name="connsiteX1" fmla="*/ 915648 w 915648"/>
                <a:gd name="connsiteY1" fmla="*/ 914400 h 1828800"/>
                <a:gd name="connsiteX2" fmla="*/ 1248 w 915648"/>
                <a:gd name="connsiteY2" fmla="*/ 1828800 h 1828800"/>
                <a:gd name="connsiteX3" fmla="*/ 0 w 915648"/>
                <a:gd name="connsiteY3" fmla="*/ 1828737 h 1828800"/>
                <a:gd name="connsiteX4" fmla="*/ 0 w 915648"/>
                <a:gd name="connsiteY4" fmla="*/ 63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5648" h="1828800">
                  <a:moveTo>
                    <a:pt x="1248" y="0"/>
                  </a:moveTo>
                  <a:cubicBezTo>
                    <a:pt x="506257" y="0"/>
                    <a:pt x="915648" y="409391"/>
                    <a:pt x="915648" y="914400"/>
                  </a:cubicBezTo>
                  <a:cubicBezTo>
                    <a:pt x="915648" y="1419409"/>
                    <a:pt x="506257" y="1828800"/>
                    <a:pt x="1248" y="1828800"/>
                  </a:cubicBezTo>
                  <a:lnTo>
                    <a:pt x="0" y="1828737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A6290E86-B21F-0C88-099F-07B046CA1D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5400000">
              <a:off x="-457200" y="5380762"/>
              <a:ext cx="1828800" cy="914400"/>
            </a:xfrm>
            <a:prstGeom prst="rect">
              <a:avLst/>
            </a:prstGeom>
          </p:spPr>
        </p:pic>
      </p:grpSp>
      <p:sp>
        <p:nvSpPr>
          <p:cNvPr id="26" name="Rectangle 23">
            <a:extLst>
              <a:ext uri="{FF2B5EF4-FFF2-40B4-BE49-F238E27FC236}">
                <a16:creationId xmlns:a16="http://schemas.microsoft.com/office/drawing/2014/main" id="{E489F066-AA0F-D3C7-739B-15808100E7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11339" y="2834159"/>
            <a:ext cx="2029968" cy="2029968"/>
          </a:xfrm>
          <a:custGeom>
            <a:avLst/>
            <a:gdLst>
              <a:gd name="connsiteX0" fmla="*/ 0 w 2029968"/>
              <a:gd name="connsiteY0" fmla="*/ 0 h 2029968"/>
              <a:gd name="connsiteX1" fmla="*/ 2029968 w 2029968"/>
              <a:gd name="connsiteY1" fmla="*/ 0 h 2029968"/>
              <a:gd name="connsiteX2" fmla="*/ 2029968 w 2029968"/>
              <a:gd name="connsiteY2" fmla="*/ 2029968 h 2029968"/>
              <a:gd name="connsiteX3" fmla="*/ 0 w 2029968"/>
              <a:gd name="connsiteY3" fmla="*/ 2029968 h 2029968"/>
              <a:gd name="connsiteX4" fmla="*/ 0 w 2029968"/>
              <a:gd name="connsiteY4" fmla="*/ 0 h 2029968"/>
              <a:gd name="connsiteX0" fmla="*/ 0 w 2029968"/>
              <a:gd name="connsiteY0" fmla="*/ 0 h 2029968"/>
              <a:gd name="connsiteX1" fmla="*/ 2029968 w 2029968"/>
              <a:gd name="connsiteY1" fmla="*/ 2029968 h 2029968"/>
              <a:gd name="connsiteX2" fmla="*/ 0 w 2029968"/>
              <a:gd name="connsiteY2" fmla="*/ 2029968 h 2029968"/>
              <a:gd name="connsiteX3" fmla="*/ 0 w 2029968"/>
              <a:gd name="connsiteY3" fmla="*/ 0 h 2029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9968" h="2029968">
                <a:moveTo>
                  <a:pt x="0" y="0"/>
                </a:moveTo>
                <a:lnTo>
                  <a:pt x="2029968" y="2029968"/>
                </a:lnTo>
                <a:lnTo>
                  <a:pt x="0" y="202996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5550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52" userDrawn="1">
          <p15:clr>
            <a:srgbClr val="FBAE40"/>
          </p15:clr>
        </p15:guide>
        <p15:guide id="2" pos="7104" userDrawn="1">
          <p15:clr>
            <a:srgbClr val="FBAE40"/>
          </p15:clr>
        </p15:guide>
        <p15:guide id="3" pos="7392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4660D4-B0ED-42D9-BC6D-AF4F1F9CB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365125"/>
            <a:ext cx="10668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C607AE-E8B7-4C3B-A6DA-04289E2F0A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1825625"/>
            <a:ext cx="106680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1917CC-671D-47EA-B065-51E87EC27B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62000" y="6356350"/>
            <a:ext cx="2819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12/11/2023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2D0B54-5D87-4D1B-9C6E-5A7B87C833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CADFFD-0FF7-4DDC-8879-918576F63E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819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4305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666" r:id="rId2"/>
    <p:sldLayoutId id="2147483704" r:id="rId3"/>
    <p:sldLayoutId id="2147483702" r:id="rId4"/>
    <p:sldLayoutId id="2147483678" r:id="rId5"/>
    <p:sldLayoutId id="2147483681" r:id="rId6"/>
    <p:sldLayoutId id="2147483696" r:id="rId7"/>
    <p:sldLayoutId id="2147483691" r:id="rId8"/>
    <p:sldLayoutId id="2147483677" r:id="rId9"/>
    <p:sldLayoutId id="2147483699" r:id="rId10"/>
    <p:sldLayoutId id="2147483685" r:id="rId11"/>
    <p:sldLayoutId id="2147483676" r:id="rId12"/>
    <p:sldLayoutId id="2147483649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76" userDrawn="1">
          <p15:clr>
            <a:srgbClr val="5ACBF0"/>
          </p15:clr>
        </p15:guide>
        <p15:guide id="2" pos="1920" userDrawn="1">
          <p15:clr>
            <a:srgbClr val="F26B43"/>
          </p15:clr>
        </p15:guide>
        <p15:guide id="3" pos="5760" userDrawn="1">
          <p15:clr>
            <a:srgbClr val="F26B43"/>
          </p15:clr>
        </p15:guide>
        <p15:guide id="4" orient="horz" pos="2160" userDrawn="1">
          <p15:clr>
            <a:srgbClr val="F26B43"/>
          </p15:clr>
        </p15:guide>
        <p15:guide id="5" pos="1272" userDrawn="1">
          <p15:clr>
            <a:srgbClr val="9FCC3B"/>
          </p15:clr>
        </p15:guide>
        <p15:guide id="6" pos="2544" userDrawn="1">
          <p15:clr>
            <a:srgbClr val="9FCC3B"/>
          </p15:clr>
        </p15:guide>
        <p15:guide id="7" pos="5112" userDrawn="1">
          <p15:clr>
            <a:srgbClr val="9FCC3B"/>
          </p15:clr>
        </p15:guide>
        <p15:guide id="8" pos="6408" userDrawn="1">
          <p15:clr>
            <a:srgbClr val="9FCC3B"/>
          </p15:clr>
        </p15:guide>
        <p15:guide id="9" pos="3940" userDrawn="1">
          <p15:clr>
            <a:srgbClr val="F26B43"/>
          </p15:clr>
        </p15:guide>
        <p15:guide id="10" pos="7104" userDrawn="1">
          <p15:clr>
            <a:srgbClr val="5ACBF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dc.gov/childrensmentalhealth/index.html" TargetMode="Externa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815C6-3AD0-46E6-A74A-1967BD91AF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14772" y="677918"/>
            <a:ext cx="6856292" cy="3590596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Invisible Burdens: </a:t>
            </a:r>
            <a:r>
              <a:rPr lang="en-US" sz="3600" dirty="0"/>
              <a:t>Mental Health Challenges in Children with Chronic Illness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6AAFBAC-C790-6B8C-5134-D81BB1E616E0}"/>
              </a:ext>
            </a:extLst>
          </p:cNvPr>
          <p:cNvSpPr txBox="1"/>
          <p:nvPr/>
        </p:nvSpPr>
        <p:spPr>
          <a:xfrm>
            <a:off x="4875062" y="4130262"/>
            <a:ext cx="7012138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1" dirty="0">
                <a:solidFill>
                  <a:schemeClr val="tx2"/>
                </a:solidFill>
              </a:rPr>
              <a:t>Kristin Foster, DNP, ARNP, CPNP-PC, PMHNP-BC</a:t>
            </a:r>
          </a:p>
        </p:txBody>
      </p:sp>
    </p:spTree>
    <p:extLst>
      <p:ext uri="{BB962C8B-B14F-4D97-AF65-F5344CB8AC3E}">
        <p14:creationId xmlns:p14="http://schemas.microsoft.com/office/powerpoint/2010/main" val="16424253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F4A9A2-0F61-32C3-FB7B-B143C9B0A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0440" y="330846"/>
            <a:ext cx="7889768" cy="783060"/>
          </a:xfrm>
        </p:spPr>
        <p:txBody>
          <a:bodyPr>
            <a:normAutofit fontScale="90000"/>
          </a:bodyPr>
          <a:lstStyle/>
          <a:p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A Snapshot of the Difference: </a:t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</a:b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Physical vs Psychological Surveillance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F1EC1C-FBA1-4157-EBA6-01A86F243DE4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3042458" y="1496291"/>
            <a:ext cx="4103788" cy="4769297"/>
          </a:xfrm>
        </p:spPr>
        <p:txBody>
          <a:bodyPr/>
          <a:lstStyle/>
          <a:p>
            <a:pPr marL="0" indent="0">
              <a:buNone/>
            </a:pPr>
            <a:r>
              <a:rPr lang="en-US" sz="2400" b="1" u="sng" dirty="0"/>
              <a:t>PHYSICAL</a:t>
            </a:r>
          </a:p>
          <a:p>
            <a:pPr marL="0" indent="0">
              <a:buNone/>
            </a:pPr>
            <a:r>
              <a:rPr lang="en-US" sz="2200" dirty="0"/>
              <a:t>Cardiotoxicity </a:t>
            </a:r>
          </a:p>
          <a:p>
            <a:r>
              <a:rPr lang="en-US" sz="2200" dirty="0"/>
              <a:t>Approximately 7% overall for those who receive anthracycline or chest radiation</a:t>
            </a:r>
          </a:p>
          <a:p>
            <a:r>
              <a:rPr lang="en-US" sz="2200" dirty="0"/>
              <a:t>On average this occurs 30 years after treatment completion</a:t>
            </a:r>
          </a:p>
          <a:p>
            <a:r>
              <a:rPr lang="en-US" sz="2200" dirty="0"/>
              <a:t>Required monitoring time points throughout treatment and every 1-5 years for a lifetime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A9EEF9-175B-F06A-2258-3E8511061D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146246" y="1496291"/>
            <a:ext cx="4790829" cy="5225184"/>
          </a:xfrm>
        </p:spPr>
        <p:txBody>
          <a:bodyPr>
            <a:normAutofit/>
          </a:bodyPr>
          <a:lstStyle/>
          <a:p>
            <a:r>
              <a:rPr lang="en-US" sz="2400" b="1" u="sng" dirty="0"/>
              <a:t>PSYCHOLOGICAL</a:t>
            </a:r>
          </a:p>
          <a:p>
            <a:r>
              <a:rPr lang="en-US" sz="2200" dirty="0"/>
              <a:t>Mental Health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Approximately 55% report notable effect of emotional health and well being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Childhood Cancer Survivor Studies</a:t>
            </a:r>
          </a:p>
          <a:p>
            <a:pPr marL="800100" lvl="1" indent="-342900"/>
            <a:r>
              <a:rPr lang="en-US" dirty="0"/>
              <a:t>CCSS (American) 38% clinically significant mental distress (N=16,079 survivors)</a:t>
            </a:r>
          </a:p>
          <a:p>
            <a:pPr marL="800100" lvl="1" indent="-342900"/>
            <a:r>
              <a:rPr lang="en-US" dirty="0"/>
              <a:t>CCS (Germany) 32% clinically significant mental distress (N = 951 survivors)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Only “required” monitoring is during long term follow-up with annual assessment recommendation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E8FD75-FC72-5719-780A-E44ECD78B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5280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362066-93FF-10CE-94F2-8D372265A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42B9F4-7B6F-3C40-87C0-3E49644BA8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738" y="837975"/>
            <a:ext cx="11022523" cy="5182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8824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59F832-22E0-2F90-7413-8AE9E8E396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83" y="502920"/>
            <a:ext cx="7747461" cy="1691640"/>
          </a:xfrm>
        </p:spPr>
        <p:txBody>
          <a:bodyPr>
            <a:noAutofit/>
          </a:bodyPr>
          <a:lstStyle/>
          <a:p>
            <a:pPr algn="ctr"/>
            <a:r>
              <a:rPr lang="en-US" sz="3600" dirty="0"/>
              <a:t>The Reality:</a:t>
            </a:r>
            <a:br>
              <a:rPr lang="en-US" sz="3600" dirty="0"/>
            </a:br>
            <a:r>
              <a:rPr lang="en-US" sz="3600" dirty="0"/>
              <a:t>mental health assessment in chronic illness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CC1DF45-30DE-19CB-D3C3-114B91A7C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6C18A4-4A19-715A-59FE-A001A830FA63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60709" y="2697162"/>
            <a:ext cx="7336629" cy="3657918"/>
          </a:xfr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2666A"/>
              </a:buClr>
              <a:buSzPct val="95000"/>
              <a:buFont typeface="Arial" panose="020B0604020202020204" pitchFamily="34" charset="0"/>
              <a:buChar char="•"/>
              <a:tabLst/>
              <a:defRPr/>
            </a:pPr>
            <a:r>
              <a:rPr lang="en-US" sz="3400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Absence of integrated care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2666A"/>
              </a:buClr>
              <a:buSzPct val="95000"/>
              <a:buFont typeface="Arial" panose="020B0604020202020204" pitchFamily="34" charset="0"/>
              <a:buChar char="•"/>
              <a:tabLst/>
              <a:defRPr/>
            </a:pPr>
            <a:r>
              <a:rPr lang="en-US" sz="3400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Response in reaction to crisis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2666A"/>
              </a:buClr>
              <a:buSzPct val="95000"/>
              <a:buFont typeface="Arial" panose="020B0604020202020204" pitchFamily="34" charset="0"/>
              <a:buChar char="•"/>
              <a:tabLst/>
              <a:defRPr/>
            </a:pPr>
            <a:r>
              <a:rPr lang="en-US" sz="3400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Recommendations but not direct connections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86519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E79A33-867C-56F9-3E7B-22824DD0CE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2459" y="891672"/>
            <a:ext cx="8927868" cy="799685"/>
          </a:xfrm>
        </p:spPr>
        <p:txBody>
          <a:bodyPr>
            <a:normAutofit/>
          </a:bodyPr>
          <a:lstStyle/>
          <a:p>
            <a:r>
              <a:rPr lang="en-US" sz="3600" u="sng" dirty="0"/>
              <a:t>Mental Health Assessment Needs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554E86-615E-107B-0087-CCF8040398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308465" y="1853302"/>
            <a:ext cx="8661862" cy="4868173"/>
          </a:xfrm>
        </p:spPr>
        <p:txBody>
          <a:bodyPr/>
          <a:lstStyle/>
          <a:p>
            <a:r>
              <a:rPr lang="en-US" sz="2600" dirty="0"/>
              <a:t>Clinical history and examination</a:t>
            </a:r>
          </a:p>
          <a:p>
            <a:pPr lvl="1"/>
            <a:r>
              <a:rPr lang="en-US" sz="2600" dirty="0"/>
              <a:t>Psychosocial risk factors present</a:t>
            </a:r>
          </a:p>
          <a:p>
            <a:pPr lvl="1"/>
            <a:r>
              <a:rPr lang="en-US" sz="2600" dirty="0"/>
              <a:t>Developmental trajectories and milestones</a:t>
            </a:r>
          </a:p>
          <a:p>
            <a:pPr lvl="1"/>
            <a:r>
              <a:rPr lang="en-US" sz="2600" dirty="0"/>
              <a:t>Strengths/assets of the child/adolescent and the family</a:t>
            </a:r>
          </a:p>
          <a:p>
            <a:pPr lvl="2"/>
            <a:r>
              <a:rPr lang="en-US" sz="2600" dirty="0"/>
              <a:t>Inquiring about family members adjustment process is important too</a:t>
            </a:r>
          </a:p>
          <a:p>
            <a:pPr lvl="1"/>
            <a:r>
              <a:rPr lang="en-US" sz="2600" dirty="0"/>
              <a:t>Level of functioning (Including the highest level of functioning before onset of current concerns)</a:t>
            </a:r>
          </a:p>
          <a:p>
            <a:pPr lvl="1"/>
            <a:r>
              <a:rPr lang="en-US" sz="2600" dirty="0"/>
              <a:t>Areas of life disrupted</a:t>
            </a:r>
          </a:p>
          <a:p>
            <a:pPr lvl="1"/>
            <a:r>
              <a:rPr lang="en-US" sz="2600" dirty="0"/>
              <a:t>Presenting behavioral and emotional problems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4BAC9B-499E-2D31-0821-10F3B4CF8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22690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4FF07-7A2D-2378-39B7-E32A8C801C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3955" y="1211995"/>
            <a:ext cx="9866540" cy="982565"/>
          </a:xfrm>
        </p:spPr>
        <p:txBody>
          <a:bodyPr/>
          <a:lstStyle/>
          <a:p>
            <a:r>
              <a:rPr lang="en-US" dirty="0"/>
              <a:t>Psychosocial Risk Factors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209B4C-13B1-C9A0-7C86-3EEED42E0403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1552575" y="2481940"/>
            <a:ext cx="4282960" cy="3635831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ts val="2500"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Low Socioeconomic Status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ts val="2500"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Difficulties with School or Work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ts val="2500"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Social and Gender Inequalities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ts val="2500"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Poor Housing or Living Conditions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ts val="2500"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Unemployment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E47929-3E3A-B793-A769-DD8868D5202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500553" y="2481940"/>
            <a:ext cx="4918561" cy="37592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ts val="2500"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8F0E3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Debt or Poverty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ts val="2500"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Poor Physical Health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ts val="2500"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Family History of Mental Illness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ts val="2500"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Family Violence or Conflict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ts val="2500"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History of Trauma or Maltreatment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ts val="2500"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Poor Access to Basic Services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14622F-A997-63C5-772B-FD85C80F6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03887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6441BD-6D19-AD2C-8B9D-DAC68A418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6752" y="1063086"/>
            <a:ext cx="7889768" cy="766434"/>
          </a:xfrm>
        </p:spPr>
        <p:txBody>
          <a:bodyPr/>
          <a:lstStyle/>
          <a:p>
            <a:r>
              <a:rPr lang="en-US" dirty="0"/>
              <a:t>Growth &amp; Development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1FFC29-165D-206F-982C-C5A170CD1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502050E-1A30-B9C3-86E5-C9073F708548}"/>
              </a:ext>
            </a:extLst>
          </p:cNvPr>
          <p:cNvSpPr txBox="1">
            <a:spLocks/>
          </p:cNvSpPr>
          <p:nvPr/>
        </p:nvSpPr>
        <p:spPr>
          <a:xfrm>
            <a:off x="2959330" y="2294313"/>
            <a:ext cx="9110749" cy="442716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tx2"/>
              </a:buClr>
              <a:buSzPct val="95000"/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100000"/>
              <a:buFont typeface="Roboto" panose="02000000000000000000" pitchFamily="2" charset="0"/>
              <a:buChar char="–"/>
              <a:defRPr sz="2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2666A"/>
              </a:buClr>
              <a:buSzPct val="9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Childhood growth and development ages and stages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2666A"/>
              </a:buClr>
              <a:buSzPct val="100000"/>
              <a:buFont typeface="Roboto" panose="02000000000000000000" pitchFamily="2" charset="0"/>
              <a:buChar char="–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Infant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2666A"/>
              </a:buClr>
              <a:buSzPct val="100000"/>
              <a:buFont typeface="Roboto" panose="02000000000000000000" pitchFamily="2" charset="0"/>
              <a:buChar char="–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Toddler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2666A"/>
              </a:buClr>
              <a:buSzPct val="100000"/>
              <a:buFont typeface="Roboto" panose="02000000000000000000" pitchFamily="2" charset="0"/>
              <a:buChar char="–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Preschool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2666A"/>
              </a:buClr>
              <a:buSzPct val="100000"/>
              <a:buFont typeface="Roboto" panose="02000000000000000000" pitchFamily="2" charset="0"/>
              <a:buChar char="–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School age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2666A"/>
              </a:buClr>
              <a:buSzPct val="100000"/>
              <a:buFont typeface="Roboto" panose="02000000000000000000" pitchFamily="2" charset="0"/>
              <a:buChar char="–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Adolescence 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2666A"/>
              </a:buClr>
              <a:buSzPct val="100000"/>
              <a:buFont typeface="Roboto" panose="02000000000000000000" pitchFamily="2" charset="0"/>
              <a:buChar char="–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Young adult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F1D8C4B-7414-4EAA-B6C9-112F51CD48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2543" y="3082985"/>
            <a:ext cx="6567536" cy="3455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2269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A09054-E706-8615-C233-F2879EC082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223" y="502920"/>
            <a:ext cx="6589150" cy="1525385"/>
          </a:xfrm>
        </p:spPr>
        <p:txBody>
          <a:bodyPr>
            <a:normAutofit/>
          </a:bodyPr>
          <a:lstStyle/>
          <a:p>
            <a:r>
              <a:rPr lang="en-US" sz="4000" dirty="0"/>
              <a:t>Developmental Challenges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71F9E0E-DE14-1652-33BD-F1581A5AA0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5ED680-DFD7-2D55-4F3B-EB911EFBF6D4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762001" y="2028305"/>
            <a:ext cx="6597372" cy="432677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3200" dirty="0">
                <a:solidFill>
                  <a:schemeClr val="tx2"/>
                </a:solidFill>
              </a:rPr>
              <a:t>Impacts of chronic disease on development may include: </a:t>
            </a:r>
          </a:p>
          <a:p>
            <a:pPr lvl="1"/>
            <a:r>
              <a:rPr lang="en-US" sz="2800" dirty="0">
                <a:solidFill>
                  <a:schemeClr val="tx2"/>
                </a:solidFill>
              </a:rPr>
              <a:t>Motor disorders </a:t>
            </a:r>
          </a:p>
          <a:p>
            <a:pPr lvl="1"/>
            <a:r>
              <a:rPr lang="en-US" sz="2800" dirty="0">
                <a:solidFill>
                  <a:schemeClr val="tx2"/>
                </a:solidFill>
              </a:rPr>
              <a:t>Speech disorders</a:t>
            </a:r>
          </a:p>
          <a:p>
            <a:pPr lvl="1"/>
            <a:r>
              <a:rPr lang="en-US" sz="2800" dirty="0">
                <a:solidFill>
                  <a:schemeClr val="tx2"/>
                </a:solidFill>
              </a:rPr>
              <a:t>Social disorders </a:t>
            </a:r>
          </a:p>
          <a:p>
            <a:pPr lvl="1"/>
            <a:r>
              <a:rPr lang="en-US" sz="2800" dirty="0">
                <a:solidFill>
                  <a:schemeClr val="tx2"/>
                </a:solidFill>
              </a:rPr>
              <a:t>Cognitive deficits of challenges </a:t>
            </a:r>
          </a:p>
          <a:p>
            <a:pPr lvl="1"/>
            <a:r>
              <a:rPr lang="en-US" sz="2800" dirty="0">
                <a:solidFill>
                  <a:schemeClr val="tx2"/>
                </a:solidFill>
              </a:rPr>
              <a:t>Learning disorders</a:t>
            </a:r>
          </a:p>
          <a:p>
            <a:pPr lvl="1"/>
            <a:r>
              <a:rPr lang="en-US" sz="2800" dirty="0">
                <a:solidFill>
                  <a:schemeClr val="tx2"/>
                </a:solidFill>
              </a:rPr>
              <a:t>Behavioral development disorders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85711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19C42D-A877-B681-07CF-84DA043DB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5585" y="494803"/>
            <a:ext cx="8811491" cy="766434"/>
          </a:xfrm>
        </p:spPr>
        <p:txBody>
          <a:bodyPr>
            <a:normAutofit/>
          </a:bodyPr>
          <a:lstStyle/>
          <a:p>
            <a:r>
              <a:rPr lang="en-US" sz="3800" dirty="0"/>
              <a:t>Existing strengths and assets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67367C-E454-3E24-56E0-9A91DD9F60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41964" y="1261238"/>
            <a:ext cx="8164556" cy="4999034"/>
          </a:xfr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2666A"/>
              </a:buClr>
              <a:buSzPct val="9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Individual strengths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2666A"/>
              </a:buClr>
              <a:buSzPct val="100000"/>
              <a:buFont typeface="Roboto" panose="02000000000000000000" pitchFamily="2" charset="0"/>
              <a:buChar char="–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Coping strategies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2666A"/>
              </a:buClr>
              <a:buSzPct val="100000"/>
              <a:buFont typeface="Roboto" panose="02000000000000000000" pitchFamily="2" charset="0"/>
              <a:buChar char="–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Emotional awareness and regulation skills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2666A"/>
              </a:buClr>
              <a:buSzPct val="100000"/>
              <a:buFont typeface="Roboto" panose="02000000000000000000" pitchFamily="2" charset="0"/>
              <a:buChar char="–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Values and goals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2666A"/>
              </a:buClr>
              <a:buSzPct val="9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Family strengths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2666A"/>
              </a:buClr>
              <a:buSzPct val="100000"/>
              <a:buFont typeface="Roboto" panose="02000000000000000000" pitchFamily="2" charset="0"/>
              <a:buChar char="–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Supportive relationships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2666A"/>
              </a:buClr>
              <a:buSzPct val="100000"/>
              <a:buFont typeface="Roboto" panose="02000000000000000000" pitchFamily="2" charset="0"/>
              <a:buChar char="–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Family structure, limits and rules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2666A"/>
              </a:buClr>
              <a:buSzPct val="100000"/>
              <a:buFont typeface="Roboto" panose="02000000000000000000" pitchFamily="2" charset="0"/>
              <a:buChar char="–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Understanding family values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2666A"/>
              </a:buClr>
              <a:buSzPct val="9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Community strengths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2666A"/>
              </a:buClr>
              <a:buSzPct val="100000"/>
              <a:buFont typeface="Roboto" panose="02000000000000000000" pitchFamily="2" charset="0"/>
              <a:buChar char="–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Identify supportive community relationships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69A9FD-00AD-6BE6-19BE-6F1C029F5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0594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F96F72-56C4-7FFC-53BF-AEB8E03D0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605" y="1715621"/>
            <a:ext cx="7106734" cy="809763"/>
          </a:xfrm>
        </p:spPr>
        <p:txBody>
          <a:bodyPr/>
          <a:lstStyle/>
          <a:p>
            <a:r>
              <a:rPr lang="en-US" dirty="0"/>
              <a:t>Family Centered Care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E3524BB-2BC4-7708-E3F7-16A512912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5" name="Content Placeholder 4" descr="A person holding paper cutouts of a family&#10;&#10;AI-generated content may be incorrect.">
            <a:extLst>
              <a:ext uri="{FF2B5EF4-FFF2-40B4-BE49-F238E27FC236}">
                <a16:creationId xmlns:a16="http://schemas.microsoft.com/office/drawing/2014/main" id="{DE65DE52-34FD-6D11-2938-2BE7452FCD08}"/>
              </a:ext>
            </a:extLst>
          </p:cNvPr>
          <p:cNvPicPr>
            <a:picLocks noGrp="1" noChangeAspect="1"/>
          </p:cNvPicPr>
          <p:nvPr>
            <p:ph sz="half" idx="14"/>
          </p:nvPr>
        </p:nvPicPr>
        <p:blipFill>
          <a:blip r:embed="rId2"/>
          <a:stretch>
            <a:fillRect/>
          </a:stretch>
        </p:blipFill>
        <p:spPr>
          <a:xfrm>
            <a:off x="762001" y="3071233"/>
            <a:ext cx="6597372" cy="3271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3980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E039AD-FDEE-46C3-7891-AECCC81E58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5987" y="191620"/>
            <a:ext cx="8968070" cy="860398"/>
          </a:xfrm>
        </p:spPr>
        <p:txBody>
          <a:bodyPr>
            <a:normAutofit/>
          </a:bodyPr>
          <a:lstStyle/>
          <a:p>
            <a:r>
              <a:rPr lang="en-US" sz="4000" dirty="0"/>
              <a:t>Parent/Caregiver experience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248F73-D003-09F8-866F-DC7B121872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462131" y="1054005"/>
            <a:ext cx="7944389" cy="562320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8575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/>
              <a:buChar char="•"/>
            </a:pPr>
            <a:r>
              <a:rPr lang="en-US" sz="2600" dirty="0">
                <a:latin typeface="Roboto"/>
                <a:ea typeface="Roboto"/>
                <a:cs typeface="Roboto"/>
              </a:rPr>
              <a:t>Parents have been reported to experience:</a:t>
            </a:r>
          </a:p>
          <a:p>
            <a:pPr marL="742950" lvl="1" indent="-28575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Arial"/>
              <a:buChar char="•"/>
            </a:pPr>
            <a:r>
              <a:rPr lang="en-US" sz="2400" dirty="0">
                <a:latin typeface="Roboto"/>
                <a:ea typeface="Roboto"/>
                <a:cs typeface="Roboto"/>
              </a:rPr>
              <a:t>Fear/Anxiety</a:t>
            </a:r>
          </a:p>
          <a:p>
            <a:pPr marL="742950" lvl="1" indent="-28575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Arial"/>
              <a:buChar char="•"/>
            </a:pPr>
            <a:r>
              <a:rPr lang="en-US" sz="2400" dirty="0">
                <a:latin typeface="Roboto"/>
                <a:ea typeface="Roboto"/>
                <a:cs typeface="Roboto"/>
              </a:rPr>
              <a:t>Grief</a:t>
            </a:r>
          </a:p>
          <a:p>
            <a:pPr marL="742950" lvl="1" indent="-28575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Arial"/>
              <a:buChar char="•"/>
            </a:pPr>
            <a:r>
              <a:rPr lang="en-US" sz="2400" dirty="0">
                <a:latin typeface="Roboto"/>
                <a:ea typeface="Roboto"/>
                <a:cs typeface="Roboto"/>
              </a:rPr>
              <a:t>Loneliness</a:t>
            </a:r>
          </a:p>
          <a:p>
            <a:pPr marL="742950" lvl="1" indent="-28575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Arial"/>
              <a:buChar char="•"/>
            </a:pPr>
            <a:r>
              <a:rPr lang="en-US" sz="2400" dirty="0">
                <a:latin typeface="Roboto"/>
                <a:ea typeface="Roboto"/>
                <a:cs typeface="Roboto"/>
              </a:rPr>
              <a:t>Anger</a:t>
            </a:r>
          </a:p>
          <a:p>
            <a:pPr marL="742950" lvl="1" indent="-28575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Arial"/>
              <a:buChar char="•"/>
            </a:pPr>
            <a:r>
              <a:rPr lang="en-US" sz="2400" dirty="0">
                <a:latin typeface="Roboto"/>
                <a:ea typeface="Roboto"/>
                <a:cs typeface="Roboto"/>
              </a:rPr>
              <a:t>Guilt</a:t>
            </a:r>
          </a:p>
          <a:p>
            <a:pPr marL="742950" lvl="1" indent="-28575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Arial"/>
              <a:buChar char="•"/>
            </a:pPr>
            <a:r>
              <a:rPr lang="en-US" sz="2400" dirty="0">
                <a:latin typeface="Roboto"/>
                <a:ea typeface="Roboto"/>
                <a:cs typeface="Roboto"/>
              </a:rPr>
              <a:t>Feelings of inadequacy</a:t>
            </a:r>
          </a:p>
          <a:p>
            <a:pPr marL="742950" lvl="1" indent="-28575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Arial"/>
              <a:buChar char="•"/>
            </a:pPr>
            <a:r>
              <a:rPr lang="en-US" sz="2400" dirty="0">
                <a:latin typeface="Roboto"/>
                <a:ea typeface="Roboto"/>
                <a:cs typeface="Roboto"/>
              </a:rPr>
              <a:t>Disruptions in daily routine and family life</a:t>
            </a:r>
          </a:p>
          <a:p>
            <a:pPr marL="742950" lvl="1" indent="-28575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Arial"/>
              <a:buChar char="•"/>
            </a:pPr>
            <a:r>
              <a:rPr lang="en-US" sz="2400" dirty="0">
                <a:latin typeface="Roboto"/>
                <a:ea typeface="Roboto"/>
                <a:cs typeface="Roboto"/>
              </a:rPr>
              <a:t>Adjustments in spousal/partner role</a:t>
            </a:r>
          </a:p>
          <a:p>
            <a:pPr marL="742950" lvl="1" indent="-28575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Arial"/>
              <a:buChar char="•"/>
            </a:pPr>
            <a:r>
              <a:rPr lang="en-US" sz="2400" dirty="0">
                <a:latin typeface="Roboto"/>
                <a:ea typeface="Roboto"/>
                <a:cs typeface="Roboto"/>
              </a:rPr>
              <a:t>Financial strain</a:t>
            </a:r>
          </a:p>
          <a:p>
            <a:pPr marL="742950" lvl="1" indent="-28575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Arial"/>
              <a:buChar char="•"/>
            </a:pPr>
            <a:r>
              <a:rPr lang="en-US" sz="2400" dirty="0">
                <a:latin typeface="Roboto"/>
                <a:ea typeface="Roboto"/>
                <a:cs typeface="Roboto"/>
              </a:rPr>
              <a:t>Employment challenges</a:t>
            </a:r>
          </a:p>
          <a:p>
            <a:pPr marL="742950" lvl="1" indent="-28575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Arial"/>
              <a:buChar char="•"/>
            </a:pPr>
            <a:r>
              <a:rPr lang="en-US" sz="2400" dirty="0">
                <a:latin typeface="Roboto"/>
                <a:ea typeface="Roboto"/>
                <a:cs typeface="Roboto"/>
              </a:rPr>
              <a:t>Post traumatic stress symptoms</a:t>
            </a:r>
            <a:endParaRPr lang="en-US" sz="24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30A84F-8124-D151-7470-83C423909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30691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DE7F2-E890-4744-88DD-A75F5E3005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00885" y="152267"/>
            <a:ext cx="7629993" cy="4631170"/>
          </a:xfrm>
        </p:spPr>
        <p:txBody>
          <a:bodyPr>
            <a:normAutofit/>
          </a:bodyPr>
          <a:lstStyle/>
          <a:p>
            <a:pPr algn="ctr"/>
            <a:r>
              <a:rPr lang="en-US" sz="4400" u="sng" dirty="0"/>
              <a:t>Disclosure Statement</a:t>
            </a:r>
            <a:br>
              <a:rPr lang="en-US" sz="4400" dirty="0"/>
            </a:br>
            <a:br>
              <a:rPr lang="en-US" sz="4400" dirty="0"/>
            </a:br>
            <a:br>
              <a:rPr lang="en-US" sz="4400" dirty="0"/>
            </a:br>
            <a:r>
              <a:rPr lang="en-US" sz="4400" dirty="0"/>
              <a:t>No Disclosures of Conflicts of interest to Report</a:t>
            </a:r>
          </a:p>
        </p:txBody>
      </p:sp>
      <p:pic>
        <p:nvPicPr>
          <p:cNvPr id="34" name="Picture Placeholder 33" descr="Aerial view of a neon highway intersection">
            <a:extLst>
              <a:ext uri="{FF2B5EF4-FFF2-40B4-BE49-F238E27FC236}">
                <a16:creationId xmlns:a16="http://schemas.microsoft.com/office/drawing/2014/main" id="{9289CE93-EC50-55DB-CFE0-1266AEC87B1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4936" r="24936"/>
          <a:stretch/>
        </p:blipFill>
        <p:spPr>
          <a:xfrm rot="10800000">
            <a:off x="1" y="761322"/>
            <a:ext cx="4076118" cy="6096678"/>
          </a:xfrm>
        </p:spPr>
      </p:pic>
      <p:sp>
        <p:nvSpPr>
          <p:cNvPr id="31" name="Oval 30">
            <a:extLst>
              <a:ext uri="{FF2B5EF4-FFF2-40B4-BE49-F238E27FC236}">
                <a16:creationId xmlns:a16="http://schemas.microsoft.com/office/drawing/2014/main" id="{F466A906-2869-BB36-138E-D45F62E92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903349" y="4646277"/>
            <a:ext cx="274320" cy="2743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6186C3A-548E-AD87-3029-9641235307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-97971" y="660400"/>
            <a:ext cx="4160955" cy="4149155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77891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8C590-772C-B96B-49BD-14AD00C90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818" y="450413"/>
            <a:ext cx="7523031" cy="854933"/>
          </a:xfrm>
        </p:spPr>
        <p:txBody>
          <a:bodyPr/>
          <a:lstStyle/>
          <a:p>
            <a:r>
              <a:rPr lang="en-US" dirty="0"/>
              <a:t>Sibling Experience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1F63E4-0F32-030A-3D78-6786982A3626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3047820" y="1504281"/>
            <a:ext cx="7311838" cy="503043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85750">
              <a:spcBef>
                <a:spcPts val="1000"/>
              </a:spcBef>
              <a:spcAft>
                <a:spcPts val="0"/>
              </a:spcAft>
              <a:buFont typeface="Arial"/>
              <a:buChar char="•"/>
            </a:pPr>
            <a:r>
              <a:rPr lang="en-US" sz="2600" dirty="0">
                <a:solidFill>
                  <a:schemeClr val="tx2"/>
                </a:solidFill>
                <a:latin typeface="Roboto"/>
                <a:ea typeface="Roboto"/>
                <a:cs typeface="Roboto"/>
              </a:rPr>
              <a:t>Siblings have been reported to experience:</a:t>
            </a:r>
          </a:p>
          <a:p>
            <a:pPr marL="742950" lvl="1" indent="-285750">
              <a:spcBef>
                <a:spcPts val="500"/>
              </a:spcBef>
              <a:spcAft>
                <a:spcPts val="0"/>
              </a:spcAft>
              <a:buFont typeface="Arial"/>
              <a:buChar char="•"/>
            </a:pPr>
            <a:r>
              <a:rPr lang="en-US" sz="2400" dirty="0">
                <a:solidFill>
                  <a:schemeClr val="tx2"/>
                </a:solidFill>
                <a:latin typeface="Roboto"/>
                <a:ea typeface="Roboto"/>
                <a:cs typeface="Roboto"/>
              </a:rPr>
              <a:t>Feelings of deprivation</a:t>
            </a:r>
          </a:p>
          <a:p>
            <a:pPr marL="742950" lvl="1" indent="-285750">
              <a:spcBef>
                <a:spcPts val="500"/>
              </a:spcBef>
              <a:spcAft>
                <a:spcPts val="0"/>
              </a:spcAft>
              <a:buFont typeface="Arial"/>
              <a:buChar char="•"/>
            </a:pPr>
            <a:r>
              <a:rPr lang="en-US" sz="2400" dirty="0">
                <a:solidFill>
                  <a:schemeClr val="tx2"/>
                </a:solidFill>
                <a:latin typeface="Roboto"/>
                <a:ea typeface="Roboto"/>
                <a:cs typeface="Roboto"/>
              </a:rPr>
              <a:t>Feelings of displacement</a:t>
            </a:r>
          </a:p>
          <a:p>
            <a:pPr marL="742950" lvl="1" indent="-285750">
              <a:spcBef>
                <a:spcPts val="500"/>
              </a:spcBef>
              <a:spcAft>
                <a:spcPts val="0"/>
              </a:spcAft>
              <a:buFont typeface="Arial"/>
              <a:buChar char="•"/>
            </a:pPr>
            <a:r>
              <a:rPr lang="en-US" sz="2400" dirty="0">
                <a:solidFill>
                  <a:schemeClr val="tx2"/>
                </a:solidFill>
                <a:latin typeface="Roboto"/>
                <a:ea typeface="Roboto"/>
                <a:cs typeface="Roboto"/>
              </a:rPr>
              <a:t>Anger</a:t>
            </a:r>
          </a:p>
          <a:p>
            <a:pPr marL="742950" lvl="1" indent="-285750">
              <a:spcBef>
                <a:spcPts val="500"/>
              </a:spcBef>
              <a:spcAft>
                <a:spcPts val="0"/>
              </a:spcAft>
              <a:buFont typeface="Arial"/>
              <a:buChar char="•"/>
            </a:pPr>
            <a:r>
              <a:rPr lang="en-US" sz="2400" dirty="0">
                <a:solidFill>
                  <a:schemeClr val="tx2"/>
                </a:solidFill>
                <a:latin typeface="Roboto"/>
                <a:ea typeface="Roboto"/>
                <a:cs typeface="Roboto"/>
              </a:rPr>
              <a:t>Guilt</a:t>
            </a:r>
          </a:p>
          <a:p>
            <a:pPr marL="742950" lvl="1" indent="-285750">
              <a:spcBef>
                <a:spcPts val="500"/>
              </a:spcBef>
              <a:spcAft>
                <a:spcPts val="0"/>
              </a:spcAft>
              <a:buFont typeface="Arial"/>
              <a:buChar char="•"/>
            </a:pPr>
            <a:r>
              <a:rPr lang="en-US" sz="2400" dirty="0">
                <a:solidFill>
                  <a:schemeClr val="tx2"/>
                </a:solidFill>
                <a:latin typeface="Roboto"/>
                <a:ea typeface="Roboto"/>
                <a:cs typeface="Roboto"/>
              </a:rPr>
              <a:t>Loneliness</a:t>
            </a:r>
          </a:p>
          <a:p>
            <a:pPr marL="742950" lvl="1" indent="-285750">
              <a:spcBef>
                <a:spcPts val="500"/>
              </a:spcBef>
              <a:spcAft>
                <a:spcPts val="0"/>
              </a:spcAft>
              <a:buFont typeface="Arial"/>
              <a:buChar char="•"/>
            </a:pPr>
            <a:r>
              <a:rPr lang="en-US" sz="2400" dirty="0">
                <a:solidFill>
                  <a:schemeClr val="tx2"/>
                </a:solidFill>
                <a:latin typeface="Roboto"/>
                <a:ea typeface="Roboto"/>
                <a:cs typeface="Roboto"/>
              </a:rPr>
              <a:t>Isolation</a:t>
            </a:r>
          </a:p>
          <a:p>
            <a:pPr marL="742950" lvl="1" indent="-285750">
              <a:spcBef>
                <a:spcPts val="500"/>
              </a:spcBef>
              <a:spcAft>
                <a:spcPts val="0"/>
              </a:spcAft>
              <a:buFont typeface="Arial"/>
              <a:buChar char="•"/>
            </a:pPr>
            <a:r>
              <a:rPr lang="en-US" sz="2400" dirty="0">
                <a:solidFill>
                  <a:schemeClr val="tx2"/>
                </a:solidFill>
                <a:latin typeface="Roboto"/>
                <a:ea typeface="Roboto"/>
                <a:cs typeface="Roboto"/>
              </a:rPr>
              <a:t>Increased anxiety</a:t>
            </a:r>
          </a:p>
          <a:p>
            <a:pPr marL="742950" lvl="1" indent="-285750">
              <a:spcBef>
                <a:spcPts val="500"/>
              </a:spcBef>
              <a:spcAft>
                <a:spcPts val="0"/>
              </a:spcAft>
              <a:buFont typeface="Arial"/>
              <a:buChar char="•"/>
            </a:pPr>
            <a:r>
              <a:rPr lang="en-US" sz="2400" dirty="0">
                <a:solidFill>
                  <a:schemeClr val="tx2"/>
                </a:solidFill>
                <a:latin typeface="Roboto"/>
                <a:ea typeface="Roboto"/>
                <a:cs typeface="Roboto"/>
              </a:rPr>
              <a:t>Vulnerability</a:t>
            </a:r>
          </a:p>
          <a:p>
            <a:pPr marL="742950" lvl="1" indent="-285750">
              <a:spcBef>
                <a:spcPts val="500"/>
              </a:spcBef>
              <a:spcAft>
                <a:spcPts val="0"/>
              </a:spcAft>
              <a:buFont typeface="Arial"/>
              <a:buChar char="•"/>
            </a:pPr>
            <a:r>
              <a:rPr lang="en-US" sz="2400" dirty="0">
                <a:solidFill>
                  <a:schemeClr val="tx2"/>
                </a:solidFill>
                <a:latin typeface="Roboto"/>
                <a:ea typeface="Roboto"/>
                <a:cs typeface="Roboto"/>
              </a:rPr>
              <a:t>Burden</a:t>
            </a:r>
          </a:p>
          <a:p>
            <a:pPr marL="742950" lvl="1" indent="-285750">
              <a:spcBef>
                <a:spcPts val="500"/>
              </a:spcBef>
              <a:spcAft>
                <a:spcPts val="0"/>
              </a:spcAft>
              <a:buFont typeface="Arial"/>
              <a:buChar char="•"/>
            </a:pPr>
            <a:r>
              <a:rPr lang="en-US" sz="2400" dirty="0">
                <a:solidFill>
                  <a:schemeClr val="tx2"/>
                </a:solidFill>
                <a:latin typeface="Roboto"/>
                <a:ea typeface="Roboto"/>
                <a:cs typeface="Roboto"/>
              </a:rPr>
              <a:t>Post traumatic stress</a:t>
            </a: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5AA73-E75E-0663-B981-2514BDBA9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22905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BDC402-4410-AF51-1B1F-23EB4972F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0440" y="536677"/>
            <a:ext cx="7875391" cy="817266"/>
          </a:xfrm>
        </p:spPr>
        <p:txBody>
          <a:bodyPr/>
          <a:lstStyle/>
          <a:p>
            <a:r>
              <a:rPr lang="en-US" dirty="0"/>
              <a:t>Level of Functioning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C13F8E-1666-38FA-9E31-9128ABE4D7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60848" y="1514080"/>
            <a:ext cx="8145672" cy="484683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8575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/>
              <a:buChar char="•"/>
            </a:pPr>
            <a:r>
              <a:rPr lang="en-US" sz="3000" dirty="0">
                <a:latin typeface="Roboto"/>
                <a:ea typeface="Roboto"/>
                <a:cs typeface="Roboto"/>
              </a:rPr>
              <a:t>The highest level of functioning before the onset of the current concerns</a:t>
            </a:r>
          </a:p>
          <a:p>
            <a:pPr marL="285750" indent="-28575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/>
              <a:buChar char="•"/>
            </a:pPr>
            <a:r>
              <a:rPr lang="en-US" sz="3000" dirty="0">
                <a:latin typeface="Roboto"/>
                <a:ea typeface="Roboto"/>
                <a:cs typeface="Roboto"/>
              </a:rPr>
              <a:t>Current functioning in various settings</a:t>
            </a:r>
          </a:p>
          <a:p>
            <a:pPr marL="742950" lvl="1" indent="-28575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Arial"/>
              <a:buChar char="•"/>
            </a:pPr>
            <a:r>
              <a:rPr lang="en-US" sz="2800" dirty="0">
                <a:latin typeface="Roboto"/>
                <a:ea typeface="Roboto"/>
                <a:cs typeface="Roboto"/>
              </a:rPr>
              <a:t>Home environment</a:t>
            </a:r>
          </a:p>
          <a:p>
            <a:pPr marL="1200150" lvl="2" indent="-28575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Arial"/>
              <a:buChar char="•"/>
            </a:pPr>
            <a:r>
              <a:rPr lang="en-US" sz="2800" dirty="0">
                <a:latin typeface="Roboto"/>
                <a:ea typeface="Roboto"/>
                <a:cs typeface="Roboto"/>
              </a:rPr>
              <a:t>Activities of daily living</a:t>
            </a:r>
          </a:p>
          <a:p>
            <a:pPr marL="1200150" lvl="2" indent="-28575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Arial"/>
              <a:buChar char="•"/>
            </a:pPr>
            <a:r>
              <a:rPr lang="en-US" sz="2800" dirty="0">
                <a:latin typeface="Roboto"/>
                <a:ea typeface="Roboto"/>
                <a:cs typeface="Roboto"/>
              </a:rPr>
              <a:t>Level of independence </a:t>
            </a:r>
          </a:p>
          <a:p>
            <a:pPr marL="742950" lvl="1" indent="-28575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Arial"/>
              <a:buChar char="•"/>
            </a:pPr>
            <a:r>
              <a:rPr lang="en-US" sz="2800" dirty="0">
                <a:latin typeface="Roboto"/>
                <a:ea typeface="Roboto"/>
                <a:cs typeface="Roboto"/>
              </a:rPr>
              <a:t>School/Work</a:t>
            </a:r>
          </a:p>
          <a:p>
            <a:pPr marL="742950" lvl="1" indent="-28575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Arial"/>
              <a:buChar char="•"/>
            </a:pPr>
            <a:r>
              <a:rPr lang="en-US" sz="2800" dirty="0">
                <a:latin typeface="Roboto"/>
                <a:ea typeface="Roboto"/>
                <a:cs typeface="Roboto"/>
              </a:rPr>
              <a:t>Social Settings</a:t>
            </a:r>
            <a:endParaRPr lang="en-US" sz="28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519464-1602-1711-DEEE-4E2A808D9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65630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9D8D0-CAA5-5C4D-25F6-1A56D1A26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896112"/>
            <a:ext cx="6603527" cy="809763"/>
          </a:xfrm>
        </p:spPr>
        <p:txBody>
          <a:bodyPr/>
          <a:lstStyle/>
          <a:p>
            <a:r>
              <a:rPr lang="en-US" dirty="0"/>
              <a:t>Life Disruption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715DF89-F444-A21D-AF3E-ADC3D915A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6D32B4-F195-E949-9BA8-E77E28CF9761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560718" y="1879943"/>
            <a:ext cx="7316239" cy="4475137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</a:pPr>
            <a:r>
              <a:rPr lang="en-US" sz="3200" u="sng" dirty="0">
                <a:solidFill>
                  <a:schemeClr val="tx2"/>
                </a:solidFill>
                <a:latin typeface="Roboto"/>
                <a:ea typeface="Roboto"/>
                <a:cs typeface="Roboto"/>
              </a:rPr>
              <a:t>Chronic medical illnesses can disrupt:</a:t>
            </a:r>
            <a:endParaRPr lang="en-US" sz="3200" dirty="0">
              <a:solidFill>
                <a:schemeClr val="tx2"/>
              </a:solidFill>
              <a:latin typeface="Roboto"/>
              <a:ea typeface="Roboto"/>
              <a:cs typeface="Roboto"/>
            </a:endParaRPr>
          </a:p>
          <a:p>
            <a:pPr marL="285750" indent="-28575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/>
              <a:buChar char="•"/>
            </a:pPr>
            <a:r>
              <a:rPr lang="en-US" sz="2800" dirty="0">
                <a:solidFill>
                  <a:schemeClr val="tx2"/>
                </a:solidFill>
                <a:latin typeface="Roboto"/>
                <a:ea typeface="Roboto"/>
                <a:cs typeface="Roboto"/>
              </a:rPr>
              <a:t>School/Learning</a:t>
            </a:r>
          </a:p>
          <a:p>
            <a:pPr marL="285750" indent="-28575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/>
              <a:buChar char="•"/>
            </a:pPr>
            <a:r>
              <a:rPr lang="en-US" sz="2800" dirty="0">
                <a:solidFill>
                  <a:schemeClr val="tx2"/>
                </a:solidFill>
                <a:latin typeface="Roboto"/>
                <a:ea typeface="Roboto"/>
                <a:cs typeface="Roboto"/>
              </a:rPr>
              <a:t>Peer relationships</a:t>
            </a:r>
          </a:p>
          <a:p>
            <a:pPr marL="285750" indent="-28575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/>
              <a:buChar char="•"/>
            </a:pPr>
            <a:r>
              <a:rPr lang="en-US" sz="2800" dirty="0">
                <a:solidFill>
                  <a:schemeClr val="tx2"/>
                </a:solidFill>
                <a:latin typeface="Roboto"/>
                <a:ea typeface="Roboto"/>
                <a:cs typeface="Roboto"/>
              </a:rPr>
              <a:t>Extra-curricular activities</a:t>
            </a:r>
          </a:p>
          <a:p>
            <a:pPr marL="285750" indent="-28575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/>
              <a:buChar char="•"/>
            </a:pPr>
            <a:r>
              <a:rPr lang="en-US" sz="2800" dirty="0">
                <a:solidFill>
                  <a:schemeClr val="tx2"/>
                </a:solidFill>
                <a:latin typeface="Roboto"/>
                <a:ea typeface="Roboto"/>
                <a:cs typeface="Roboto"/>
              </a:rPr>
              <a:t>Normal emotional/psychological development</a:t>
            </a:r>
          </a:p>
          <a:p>
            <a:pPr marL="285750" indent="-28575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/>
              <a:buChar char="•"/>
            </a:pPr>
            <a:r>
              <a:rPr lang="en-US" sz="2800" dirty="0">
                <a:solidFill>
                  <a:schemeClr val="tx2"/>
                </a:solidFill>
                <a:latin typeface="Roboto"/>
                <a:ea typeface="Roboto"/>
                <a:cs typeface="Roboto"/>
              </a:rPr>
              <a:t>Path to independence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1049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690580-7520-E2BA-61EB-A33897A84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0440" y="522300"/>
            <a:ext cx="7875391" cy="1421115"/>
          </a:xfrm>
        </p:spPr>
        <p:txBody>
          <a:bodyPr/>
          <a:lstStyle/>
          <a:p>
            <a:r>
              <a:rPr lang="en-US" dirty="0"/>
              <a:t>Life disruption: School/learning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8E19FB-6156-1ADA-6D5C-AD5995B606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332734" y="2089174"/>
            <a:ext cx="8073786" cy="42717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8575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/>
              <a:buChar char="•"/>
            </a:pPr>
            <a:r>
              <a:rPr lang="en-US" sz="3000" dirty="0">
                <a:latin typeface="Roboto"/>
                <a:ea typeface="Roboto"/>
                <a:cs typeface="Roboto"/>
              </a:rPr>
              <a:t>May miss significant amount of time in school </a:t>
            </a:r>
          </a:p>
          <a:p>
            <a:pPr marL="285750" indent="-28575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/>
              <a:buChar char="•"/>
            </a:pPr>
            <a:r>
              <a:rPr lang="en-US" sz="3000" dirty="0">
                <a:latin typeface="Roboto"/>
                <a:ea typeface="Roboto"/>
                <a:cs typeface="Roboto"/>
              </a:rPr>
              <a:t>May have to be home-schooled</a:t>
            </a:r>
          </a:p>
          <a:p>
            <a:pPr marL="285750" indent="-28575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/>
              <a:buChar char="•"/>
            </a:pPr>
            <a:r>
              <a:rPr lang="en-US" sz="3000" dirty="0">
                <a:latin typeface="Roboto"/>
                <a:ea typeface="Roboto"/>
                <a:cs typeface="Roboto"/>
              </a:rPr>
              <a:t>Changes in school performance</a:t>
            </a:r>
          </a:p>
          <a:p>
            <a:pPr marL="742950" lvl="1" indent="-28575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Arial"/>
              <a:buChar char="•"/>
            </a:pPr>
            <a:r>
              <a:rPr lang="en-US" sz="2800" dirty="0">
                <a:latin typeface="Roboto"/>
                <a:ea typeface="Roboto"/>
                <a:cs typeface="Roboto"/>
              </a:rPr>
              <a:t>Too much school missed to keep up</a:t>
            </a:r>
          </a:p>
          <a:p>
            <a:pPr marL="742950" lvl="1" indent="-28575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Arial"/>
              <a:buChar char="•"/>
            </a:pPr>
            <a:r>
              <a:rPr lang="en-US" sz="2800" dirty="0">
                <a:latin typeface="Roboto"/>
                <a:ea typeface="Roboto"/>
                <a:cs typeface="Roboto"/>
              </a:rPr>
              <a:t>Difficulty concentrating due to worry</a:t>
            </a:r>
          </a:p>
          <a:p>
            <a:pPr marL="742950" lvl="1" indent="-28575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Arial"/>
              <a:buChar char="•"/>
            </a:pPr>
            <a:r>
              <a:rPr lang="en-US" sz="2800" dirty="0">
                <a:latin typeface="Roboto"/>
                <a:ea typeface="Roboto"/>
                <a:cs typeface="Roboto"/>
              </a:rPr>
              <a:t>Cognitive changes</a:t>
            </a:r>
            <a:endParaRPr lang="en-US" sz="28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D9B51A-F80B-D5B6-9BF1-76ADA6620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09590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1E695-7F47-4982-8FF8-DC95915BB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392904"/>
            <a:ext cx="6603527" cy="1485499"/>
          </a:xfrm>
        </p:spPr>
        <p:txBody>
          <a:bodyPr/>
          <a:lstStyle/>
          <a:p>
            <a:r>
              <a:rPr lang="en-US" dirty="0"/>
              <a:t>Life Disruption: Peer Relationships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BF4C189-62C5-61A0-D07E-68A9E1ECF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3F7314-C08F-DC71-0EFE-246830BE0E43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762001" y="1894320"/>
            <a:ext cx="6597372" cy="4460760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285750" indent="-28575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/>
              <a:buChar char="•"/>
            </a:pPr>
            <a:r>
              <a:rPr lang="en-US" sz="2800" dirty="0">
                <a:solidFill>
                  <a:schemeClr val="tx2"/>
                </a:solidFill>
                <a:latin typeface="Roboto"/>
                <a:ea typeface="Roboto"/>
                <a:cs typeface="Roboto"/>
              </a:rPr>
              <a:t>Feeling isolated</a:t>
            </a:r>
          </a:p>
          <a:p>
            <a:pPr marL="285750" indent="-28575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/>
              <a:buChar char="•"/>
            </a:pPr>
            <a:r>
              <a:rPr lang="en-US" sz="2800" dirty="0">
                <a:solidFill>
                  <a:schemeClr val="tx2"/>
                </a:solidFill>
                <a:latin typeface="Roboto"/>
                <a:ea typeface="Roboto"/>
                <a:cs typeface="Roboto"/>
              </a:rPr>
              <a:t>Feeling like they do not belong due to differences</a:t>
            </a:r>
          </a:p>
          <a:p>
            <a:pPr marL="285750" indent="-28575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/>
              <a:buChar char="•"/>
            </a:pPr>
            <a:r>
              <a:rPr lang="en-US" sz="2800" dirty="0">
                <a:solidFill>
                  <a:schemeClr val="tx2"/>
                </a:solidFill>
                <a:latin typeface="Roboto"/>
                <a:ea typeface="Roboto"/>
                <a:cs typeface="Roboto"/>
              </a:rPr>
              <a:t>Activity restriction may add barriers to maintaining peer connection</a:t>
            </a:r>
          </a:p>
          <a:p>
            <a:pPr marL="285750" indent="-28575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/>
              <a:buChar char="•"/>
            </a:pPr>
            <a:r>
              <a:rPr lang="en-US" sz="2800" dirty="0">
                <a:solidFill>
                  <a:schemeClr val="tx2"/>
                </a:solidFill>
                <a:latin typeface="Roboto"/>
                <a:ea typeface="Roboto"/>
                <a:cs typeface="Roboto"/>
              </a:rPr>
              <a:t>May increase conflicts due to peer inability to understand limitations of chronic illness</a:t>
            </a:r>
          </a:p>
          <a:p>
            <a:pPr marL="285750" indent="-28575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/>
              <a:buChar char="•"/>
            </a:pPr>
            <a:r>
              <a:rPr lang="en-US" sz="2800" dirty="0">
                <a:solidFill>
                  <a:schemeClr val="tx2"/>
                </a:solidFill>
                <a:latin typeface="Roboto"/>
                <a:ea typeface="Roboto"/>
                <a:cs typeface="Roboto"/>
              </a:rPr>
              <a:t>Common to experience a longing to be “normal” like their peers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651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1A6559-4B11-998D-0C28-4A86500AFD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2252" y="292262"/>
            <a:ext cx="8637390" cy="1421115"/>
          </a:xfrm>
        </p:spPr>
        <p:txBody>
          <a:bodyPr anchor="t">
            <a:normAutofit/>
          </a:bodyPr>
          <a:lstStyle/>
          <a:p>
            <a:r>
              <a:rPr lang="en-US" sz="4000" dirty="0"/>
              <a:t>Life disruptions: extracurricular activities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8368AE-8DDA-7048-A1B6-1D92CD078FDD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3132251" y="1720679"/>
            <a:ext cx="8846245" cy="2862756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/>
              <a:buChar char="•"/>
            </a:pPr>
            <a:r>
              <a:rPr lang="en-US" sz="2800" dirty="0">
                <a:latin typeface="Roboto"/>
                <a:ea typeface="Roboto"/>
                <a:cs typeface="Roboto"/>
              </a:rPr>
              <a:t>May no longer be able to participate in certain activities</a:t>
            </a:r>
          </a:p>
          <a:p>
            <a:pPr marL="971550" lvl="1" indent="-28575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Arial"/>
              <a:buChar char="•"/>
            </a:pPr>
            <a:r>
              <a:rPr lang="en-US" sz="2400" dirty="0">
                <a:latin typeface="Roboto"/>
                <a:ea typeface="Roboto"/>
                <a:cs typeface="Roboto"/>
              </a:rPr>
              <a:t>Some view this as a part of their identity</a:t>
            </a:r>
          </a:p>
          <a:p>
            <a:pPr marL="971550" lvl="1" indent="-28575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Arial"/>
              <a:buChar char="•"/>
            </a:pPr>
            <a:r>
              <a:rPr lang="en-US" sz="2400" dirty="0">
                <a:latin typeface="Roboto"/>
                <a:ea typeface="Roboto"/>
                <a:cs typeface="Roboto"/>
              </a:rPr>
              <a:t>Affects relationship with peers</a:t>
            </a:r>
          </a:p>
          <a:p>
            <a:pPr marL="971550" lvl="1" indent="-28575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Arial"/>
              <a:buChar char="•"/>
            </a:pPr>
            <a:r>
              <a:rPr lang="en-US" sz="2400" dirty="0">
                <a:latin typeface="Roboto"/>
                <a:ea typeface="Roboto"/>
                <a:cs typeface="Roboto"/>
              </a:rPr>
              <a:t>May be short term or long-term removal from activity</a:t>
            </a:r>
            <a:endParaRPr lang="en-US" sz="24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2BCDB6-5F1E-7B36-24C3-4F992C109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49320" y="6356350"/>
            <a:ext cx="457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B5CEABB6-07DC-46E8-9B57-56EC44A396E5}" type="slidenum">
              <a:rPr lang="en-US" smtClean="0"/>
              <a:pPr>
                <a:spcAft>
                  <a:spcPts val="600"/>
                </a:spcAft>
              </a:pPr>
              <a:t>25</a:t>
            </a:fld>
            <a:endParaRPr lang="en-US"/>
          </a:p>
        </p:txBody>
      </p:sp>
      <p:pic>
        <p:nvPicPr>
          <p:cNvPr id="7" name="Picture 6" descr="A group of people in blue uniforms hugging each other&#10;&#10;AI-generated content may be incorrect.">
            <a:extLst>
              <a:ext uri="{FF2B5EF4-FFF2-40B4-BE49-F238E27FC236}">
                <a16:creationId xmlns:a16="http://schemas.microsoft.com/office/drawing/2014/main" id="{8A94EEBA-9FBA-93F1-0D99-50FF01B46B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4169" y="4093683"/>
            <a:ext cx="4853436" cy="2451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1103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3756A-7573-8C54-CD94-AB181BA99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171" y="507923"/>
            <a:ext cx="7811224" cy="1197952"/>
          </a:xfrm>
        </p:spPr>
        <p:txBody>
          <a:bodyPr>
            <a:normAutofit/>
          </a:bodyPr>
          <a:lstStyle/>
          <a:p>
            <a:r>
              <a:rPr lang="en-US" sz="3600" dirty="0"/>
              <a:t>Life Disruption: Psychological development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4E8B88D-A87C-7245-69E8-7CC471426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45F15F-E324-06CD-4377-AD315756116E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503209" y="1908698"/>
            <a:ext cx="7344994" cy="463328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8575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/>
              <a:buChar char="•"/>
            </a:pPr>
            <a:r>
              <a:rPr lang="en-US" sz="2800">
                <a:solidFill>
                  <a:schemeClr val="tx2"/>
                </a:solidFill>
                <a:latin typeface="Roboto"/>
                <a:ea typeface="Roboto"/>
                <a:cs typeface="Roboto"/>
              </a:rPr>
              <a:t>Inability to engage in age-appropriate activities may result in delays with overall development</a:t>
            </a:r>
            <a:endParaRPr lang="en-US" sz="2800" dirty="0">
              <a:solidFill>
                <a:schemeClr val="tx2"/>
              </a:solidFill>
              <a:latin typeface="Roboto"/>
              <a:ea typeface="Roboto"/>
              <a:cs typeface="Roboto"/>
            </a:endParaRPr>
          </a:p>
          <a:p>
            <a:pPr marL="742950" lvl="1" indent="-28575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Arial"/>
              <a:buChar char="•"/>
            </a:pPr>
            <a:r>
              <a:rPr lang="en-US" sz="2800">
                <a:solidFill>
                  <a:schemeClr val="tx2"/>
                </a:solidFill>
                <a:latin typeface="Roboto"/>
                <a:ea typeface="Roboto"/>
                <a:cs typeface="Roboto"/>
              </a:rPr>
              <a:t>Frequent medical appointments or hospitalizations</a:t>
            </a:r>
            <a:endParaRPr lang="en-US" sz="2800" dirty="0">
              <a:solidFill>
                <a:schemeClr val="tx2"/>
              </a:solidFill>
              <a:latin typeface="Roboto"/>
              <a:ea typeface="Roboto"/>
              <a:cs typeface="Roboto"/>
            </a:endParaRPr>
          </a:p>
          <a:p>
            <a:pPr marL="742950" lvl="1" indent="-28575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Arial"/>
              <a:buChar char="•"/>
            </a:pPr>
            <a:r>
              <a:rPr lang="en-US" sz="2800" dirty="0">
                <a:solidFill>
                  <a:schemeClr val="tx2"/>
                </a:solidFill>
                <a:latin typeface="Roboto"/>
                <a:ea typeface="Roboto"/>
                <a:cs typeface="Roboto"/>
              </a:rPr>
              <a:t>Medical need to distance from others</a:t>
            </a:r>
          </a:p>
          <a:p>
            <a:pPr marL="742950" lvl="1" indent="-28575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Arial"/>
              <a:buChar char="•"/>
            </a:pPr>
            <a:r>
              <a:rPr lang="en-US" sz="2800" dirty="0">
                <a:solidFill>
                  <a:schemeClr val="tx2"/>
                </a:solidFill>
                <a:latin typeface="Roboto"/>
                <a:ea typeface="Roboto"/>
                <a:cs typeface="Roboto"/>
              </a:rPr>
              <a:t>Unable to attend daycare, play groups, school, etc. removes opportunities for emotional and behavioral development</a:t>
            </a:r>
            <a:endParaRPr lang="en-US" sz="28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4555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8D1D9C-64B8-9FF7-FF4B-5AC26DF44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6025" y="234753"/>
            <a:ext cx="7889768" cy="1478625"/>
          </a:xfrm>
        </p:spPr>
        <p:txBody>
          <a:bodyPr/>
          <a:lstStyle/>
          <a:p>
            <a:r>
              <a:rPr lang="en-US" sz="4000" dirty="0"/>
              <a:t>Life Disruption: </a:t>
            </a:r>
            <a:br>
              <a:rPr lang="en-US" sz="4000" dirty="0"/>
            </a:br>
            <a:r>
              <a:rPr lang="en-US" sz="4000" dirty="0"/>
              <a:t>Path to Independence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1AC044-E052-519E-BFB6-D294BA09E6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390244" y="1557212"/>
            <a:ext cx="8016276" cy="464554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85750" indent="-28575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/>
              <a:buChar char="•"/>
            </a:pPr>
            <a:r>
              <a:rPr lang="en-US" sz="2700">
                <a:latin typeface="Roboto"/>
                <a:ea typeface="Roboto"/>
                <a:cs typeface="Roboto"/>
              </a:rPr>
              <a:t>Changes in physical and/or cognitive condition can result in needing to lean on others for help</a:t>
            </a:r>
            <a:endParaRPr lang="en-US" sz="2700" dirty="0">
              <a:latin typeface="Roboto"/>
              <a:ea typeface="Roboto"/>
              <a:cs typeface="Roboto"/>
            </a:endParaRPr>
          </a:p>
          <a:p>
            <a:pPr marL="742950" lvl="1" indent="-28575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Arial"/>
              <a:buChar char="•"/>
            </a:pPr>
            <a:r>
              <a:rPr lang="en-US" sz="2700" dirty="0">
                <a:latin typeface="Roboto"/>
                <a:ea typeface="Roboto"/>
                <a:cs typeface="Roboto"/>
              </a:rPr>
              <a:t>May feel frustrated and powerless</a:t>
            </a:r>
          </a:p>
          <a:p>
            <a:pPr marL="742950" lvl="1" indent="-28575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Arial"/>
              <a:buChar char="•"/>
            </a:pPr>
            <a:r>
              <a:rPr lang="en-US" sz="2700" dirty="0">
                <a:latin typeface="Roboto"/>
                <a:ea typeface="Roboto"/>
                <a:cs typeface="Roboto"/>
              </a:rPr>
              <a:t>Some feel guilty for relying on others too much</a:t>
            </a:r>
          </a:p>
          <a:p>
            <a:pPr marL="742950" lvl="1" indent="-28575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Arial"/>
              <a:buChar char="•"/>
            </a:pPr>
            <a:r>
              <a:rPr lang="en-US" sz="2700" dirty="0">
                <a:latin typeface="Roboto"/>
                <a:ea typeface="Roboto"/>
                <a:cs typeface="Roboto"/>
              </a:rPr>
              <a:t>Loss of sense of freedom</a:t>
            </a:r>
          </a:p>
          <a:p>
            <a:pPr marL="742950" lvl="1" indent="-28575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Arial"/>
              <a:buChar char="•"/>
            </a:pPr>
            <a:r>
              <a:rPr lang="en-US" sz="2700" dirty="0">
                <a:latin typeface="Roboto"/>
                <a:ea typeface="Roboto"/>
                <a:cs typeface="Roboto"/>
              </a:rPr>
              <a:t>Do not want to be different from peers</a:t>
            </a:r>
          </a:p>
          <a:p>
            <a:pPr marL="742950" lvl="1" indent="-28575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Arial"/>
              <a:buChar char="•"/>
            </a:pPr>
            <a:r>
              <a:rPr lang="en-US" sz="2700" dirty="0">
                <a:latin typeface="Roboto"/>
                <a:ea typeface="Roboto"/>
                <a:cs typeface="Roboto"/>
              </a:rPr>
              <a:t>May impact self-esteem or self-worth</a:t>
            </a:r>
          </a:p>
          <a:p>
            <a:pPr marL="742950" lvl="1" indent="-28575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Arial"/>
              <a:buChar char="•"/>
            </a:pPr>
            <a:r>
              <a:rPr lang="en-US" sz="2700" dirty="0">
                <a:latin typeface="Roboto"/>
                <a:ea typeface="Roboto"/>
                <a:cs typeface="Roboto"/>
              </a:rPr>
              <a:t>Adds another challenging layer for adolescents who are actively working toward independence</a:t>
            </a:r>
            <a:endParaRPr lang="en-US" sz="27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3AF96F-3AA2-CECF-E4D7-38CCA3E35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55811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17CEF3-7E22-A9C5-4F9D-A24521C3F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0045" y="881734"/>
            <a:ext cx="10384124" cy="826178"/>
          </a:xfrm>
        </p:spPr>
        <p:txBody>
          <a:bodyPr>
            <a:normAutofit/>
          </a:bodyPr>
          <a:lstStyle/>
          <a:p>
            <a:r>
              <a:rPr lang="en-US" sz="4000" dirty="0"/>
              <a:t>Changes in Behaviors &amp; Emotions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1F42D6-1213-14AB-40FC-886E6C6E4C14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1552575" y="1906846"/>
            <a:ext cx="5500291" cy="421092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457200">
              <a:buChar char="•"/>
            </a:pPr>
            <a:r>
              <a:rPr lang="en-US" sz="3000" dirty="0">
                <a:solidFill>
                  <a:schemeClr val="tx2"/>
                </a:solidFill>
                <a:latin typeface="Roboto"/>
                <a:ea typeface="Roboto"/>
                <a:cs typeface="Roboto"/>
              </a:rPr>
              <a:t>Symptoms of mental health disorders in children present in a variety of ways </a:t>
            </a:r>
          </a:p>
          <a:p>
            <a:endParaRPr lang="en-US" sz="3000" dirty="0">
              <a:solidFill>
                <a:schemeClr val="tx2"/>
              </a:solidFill>
              <a:latin typeface="Roboto"/>
              <a:ea typeface="Roboto"/>
              <a:cs typeface="Roboto"/>
            </a:endParaRPr>
          </a:p>
          <a:p>
            <a:pPr marL="457200" indent="-457200">
              <a:buChar char="•"/>
            </a:pPr>
            <a:r>
              <a:rPr lang="en-US" sz="3000" dirty="0">
                <a:solidFill>
                  <a:schemeClr val="tx2"/>
                </a:solidFill>
                <a:latin typeface="Roboto"/>
                <a:ea typeface="Roboto"/>
                <a:cs typeface="Roboto"/>
              </a:rPr>
              <a:t>Presenting factors are not always recognized to be related to mental health</a:t>
            </a:r>
            <a:endParaRPr lang="en-US" sz="3000">
              <a:solidFill>
                <a:schemeClr val="tx2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A6F357-4247-66CF-8E47-114043AFC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6" name="Picture 5" descr="A child with fake nose and glasses&#10;&#10;AI-generated content may be incorrect.">
            <a:extLst>
              <a:ext uri="{FF2B5EF4-FFF2-40B4-BE49-F238E27FC236}">
                <a16:creationId xmlns:a16="http://schemas.microsoft.com/office/drawing/2014/main" id="{925CB5B1-B68C-DC7E-1B2B-E5052F3786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8512" y="2231905"/>
            <a:ext cx="3919807" cy="3558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5342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AABF5F-A6D1-160E-B625-D01FA0F45A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5988" y="522300"/>
            <a:ext cx="8623012" cy="1191077"/>
          </a:xfrm>
        </p:spPr>
        <p:txBody>
          <a:bodyPr/>
          <a:lstStyle/>
          <a:p>
            <a:pPr algn="ctr"/>
            <a:r>
              <a:rPr lang="en-US" sz="3400" dirty="0"/>
              <a:t>General presentation of mental health concerns in children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536996-6340-87A4-20D5-C58C0F40BEF3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3045988" y="1979472"/>
            <a:ext cx="4288620" cy="4573662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</a:pPr>
            <a:r>
              <a:rPr lang="en-US" sz="2400" dirty="0">
                <a:latin typeface="Roboto"/>
                <a:ea typeface="Roboto"/>
                <a:cs typeface="Roboto"/>
              </a:rPr>
              <a:t>An inability to find pleasure in activities that normally </a:t>
            </a:r>
            <a:r>
              <a:rPr lang="en-US" sz="2400">
                <a:latin typeface="Roboto"/>
                <a:ea typeface="Roboto"/>
                <a:cs typeface="Roboto"/>
              </a:rPr>
              <a:t>brought them pleasure</a:t>
            </a:r>
            <a:endParaRPr lang="en-US"/>
          </a:p>
          <a:p>
            <a:pPr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</a:pPr>
            <a:r>
              <a:rPr lang="en-US" sz="2400" dirty="0">
                <a:latin typeface="Roboto"/>
                <a:ea typeface="Roboto"/>
                <a:cs typeface="Roboto"/>
              </a:rPr>
              <a:t>Prolonged sadness</a:t>
            </a:r>
          </a:p>
          <a:p>
            <a:pPr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</a:pPr>
            <a:r>
              <a:rPr lang="en-US" sz="2400" dirty="0">
                <a:latin typeface="Roboto"/>
                <a:ea typeface="Roboto"/>
                <a:cs typeface="Roboto"/>
              </a:rPr>
              <a:t>Persistent worries or fears</a:t>
            </a:r>
          </a:p>
          <a:p>
            <a:pPr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</a:pPr>
            <a:r>
              <a:rPr lang="en-US" sz="2400" dirty="0">
                <a:latin typeface="Roboto"/>
                <a:ea typeface="Roboto"/>
                <a:cs typeface="Roboto"/>
              </a:rPr>
              <a:t>Increase irritability and anger</a:t>
            </a:r>
          </a:p>
          <a:p>
            <a:pPr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</a:pPr>
            <a:r>
              <a:rPr lang="en-US" sz="2400" dirty="0">
                <a:latin typeface="Roboto"/>
                <a:ea typeface="Roboto"/>
                <a:cs typeface="Roboto"/>
              </a:rPr>
              <a:t>Excessive tantrums</a:t>
            </a:r>
          </a:p>
          <a:p>
            <a:pPr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</a:pPr>
            <a:r>
              <a:rPr lang="en-US" sz="2400" dirty="0">
                <a:latin typeface="Roboto"/>
                <a:ea typeface="Roboto"/>
                <a:cs typeface="Roboto"/>
              </a:rPr>
              <a:t>Changes in sleep</a:t>
            </a:r>
          </a:p>
          <a:p>
            <a:pPr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</a:pPr>
            <a:r>
              <a:rPr lang="en-US" sz="2400" dirty="0">
                <a:latin typeface="Roboto"/>
                <a:ea typeface="Roboto"/>
                <a:cs typeface="Roboto"/>
              </a:rPr>
              <a:t>Decrease or increase in appetite</a:t>
            </a:r>
          </a:p>
          <a:p>
            <a:pPr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</a:pPr>
            <a:endParaRPr lang="en-US" sz="2600" dirty="0">
              <a:latin typeface="Roboto"/>
              <a:ea typeface="Roboto"/>
              <a:cs typeface="Roboto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BED96B-C79D-CD82-DEDC-68126FF2E5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45299" y="1974156"/>
            <a:ext cx="4292541" cy="4573662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285750" indent="-28575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/>
              <a:buChar char="•"/>
            </a:pPr>
            <a:r>
              <a:rPr lang="en-US" sz="2400" dirty="0">
                <a:latin typeface="Roboto"/>
                <a:ea typeface="Roboto"/>
                <a:cs typeface="Roboto"/>
              </a:rPr>
              <a:t>Social Isolation/Withdrawn from friends, family and activities</a:t>
            </a:r>
            <a:endParaRPr lang="en-US" sz="2400" dirty="0"/>
          </a:p>
          <a:p>
            <a:pPr marL="285750" indent="-28575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/>
              <a:buChar char="•"/>
            </a:pPr>
            <a:r>
              <a:rPr lang="en-US" sz="2400" dirty="0">
                <a:latin typeface="Roboto"/>
                <a:ea typeface="Roboto"/>
                <a:cs typeface="Roboto"/>
              </a:rPr>
              <a:t>Increase in conflicts with family and peers</a:t>
            </a:r>
          </a:p>
          <a:p>
            <a:pPr marL="285750" indent="-28575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/>
              <a:buChar char="•"/>
            </a:pPr>
            <a:r>
              <a:rPr lang="en-US" sz="2400" dirty="0">
                <a:latin typeface="Roboto"/>
                <a:ea typeface="Roboto"/>
                <a:cs typeface="Roboto"/>
              </a:rPr>
              <a:t>Rebelliousness or risky behaviors</a:t>
            </a:r>
          </a:p>
          <a:p>
            <a:pPr marL="285750" indent="-28575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/>
              <a:buChar char="•"/>
            </a:pPr>
            <a:r>
              <a:rPr lang="en-US" sz="2400" dirty="0">
                <a:latin typeface="Roboto"/>
                <a:ea typeface="Roboto"/>
                <a:cs typeface="Roboto"/>
              </a:rPr>
              <a:t>Challenges with school</a:t>
            </a:r>
          </a:p>
          <a:p>
            <a:pPr marL="285750" indent="-28575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/>
              <a:buChar char="•"/>
            </a:pPr>
            <a:r>
              <a:rPr lang="en-US" sz="2400" dirty="0">
                <a:latin typeface="Roboto"/>
                <a:ea typeface="Roboto"/>
                <a:cs typeface="Roboto"/>
              </a:rPr>
              <a:t>Romantic Relationship concerns</a:t>
            </a:r>
          </a:p>
          <a:p>
            <a:pPr marL="285750" indent="-28575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/>
              <a:buChar char="•"/>
            </a:pPr>
            <a:r>
              <a:rPr lang="en-US" sz="2400" dirty="0">
                <a:latin typeface="Roboto"/>
                <a:ea typeface="Roboto"/>
                <a:cs typeface="Roboto"/>
              </a:rPr>
              <a:t>Body image concerns</a:t>
            </a:r>
          </a:p>
          <a:p>
            <a:pPr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</a:pPr>
            <a:endParaRPr lang="en-US" sz="2400" dirty="0">
              <a:latin typeface="Roboto"/>
              <a:ea typeface="Roboto"/>
              <a:cs typeface="Roboto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B63051-7E6C-F512-4166-9447D11D1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01231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9F29B-F233-48AF-8261-F33A4E079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3950" y="429461"/>
            <a:ext cx="6343650" cy="1174487"/>
          </a:xfrm>
        </p:spPr>
        <p:txBody>
          <a:bodyPr>
            <a:normAutofit/>
          </a:bodyPr>
          <a:lstStyle/>
          <a:p>
            <a:r>
              <a:rPr lang="en-US" dirty="0"/>
              <a:t>Objectives</a:t>
            </a:r>
            <a:endParaRPr lang="en-Z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E3EA69-4E0E-41BD-8095-A124225A264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640053" y="1785394"/>
            <a:ext cx="7291208" cy="4570956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1)  Recognize multiple biopsychosocial factors contributing to the increased risk of mental health disorders in children with chronic illnesses.</a:t>
            </a:r>
          </a:p>
          <a:p>
            <a:endParaRPr lang="en-US" dirty="0"/>
          </a:p>
          <a:p>
            <a:r>
              <a:rPr lang="en-US" dirty="0"/>
              <a:t>2) Identify at least 3 common mental health conditions seen in pediatric patients with chronic illnesses.  </a:t>
            </a:r>
          </a:p>
          <a:p>
            <a:endParaRPr lang="en-US" dirty="0"/>
          </a:p>
          <a:p>
            <a:r>
              <a:rPr lang="en-US" dirty="0"/>
              <a:t>3) Describe the benefits of multidisciplinary collaboration in addressing the mental health needs of pediatric patients with chronic illness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927DCA-F11F-1716-00DA-9EF49F131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34949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12F611-B23C-D381-349F-C5937508E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" y="349772"/>
            <a:ext cx="7969375" cy="102542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000" dirty="0"/>
              <a:t>Symptoms of Mental health concerns specific to chronic illness</a:t>
            </a:r>
            <a:endParaRPr lang="en-US" sz="300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0783156-DA96-61F2-3B96-BE6CC0D38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9AA076-77B8-5E73-BBAE-70C336E48C1B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273171" y="1549264"/>
            <a:ext cx="7690050" cy="516524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85750" indent="-28575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/>
              <a:buChar char="•"/>
            </a:pPr>
            <a:r>
              <a:rPr lang="en-US" sz="2300" dirty="0">
                <a:solidFill>
                  <a:schemeClr val="tx2"/>
                </a:solidFill>
                <a:latin typeface="Roboto"/>
                <a:ea typeface="Roboto"/>
                <a:cs typeface="Roboto"/>
              </a:rPr>
              <a:t>Thinking obsessively about their health</a:t>
            </a:r>
          </a:p>
          <a:p>
            <a:pPr marL="285750" indent="-28575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/>
              <a:buChar char="•"/>
            </a:pPr>
            <a:r>
              <a:rPr lang="en-US" sz="2300" dirty="0">
                <a:solidFill>
                  <a:schemeClr val="tx2"/>
                </a:solidFill>
                <a:latin typeface="Roboto"/>
                <a:ea typeface="Roboto"/>
                <a:cs typeface="Roboto"/>
              </a:rPr>
              <a:t>Worrying about their parents’ or siblings’ health</a:t>
            </a:r>
          </a:p>
          <a:p>
            <a:pPr marL="285750" indent="-28575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/>
              <a:buChar char="•"/>
            </a:pPr>
            <a:r>
              <a:rPr lang="en-US" sz="2300" dirty="0">
                <a:solidFill>
                  <a:schemeClr val="tx2"/>
                </a:solidFill>
                <a:latin typeface="Roboto"/>
                <a:ea typeface="Roboto"/>
                <a:cs typeface="Roboto"/>
              </a:rPr>
              <a:t>Behavior challenges often with aim of regaining control</a:t>
            </a:r>
          </a:p>
          <a:p>
            <a:pPr marL="285750" indent="-28575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/>
              <a:buChar char="•"/>
            </a:pPr>
            <a:r>
              <a:rPr lang="en-US" sz="2300" dirty="0">
                <a:solidFill>
                  <a:schemeClr val="tx2"/>
                </a:solidFill>
                <a:latin typeface="Roboto"/>
                <a:ea typeface="Roboto"/>
                <a:cs typeface="Roboto"/>
              </a:rPr>
              <a:t>Changes in academic performance (cognitive changes)</a:t>
            </a:r>
          </a:p>
          <a:p>
            <a:pPr marL="285750" indent="-28575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/>
              <a:buChar char="•"/>
            </a:pPr>
            <a:r>
              <a:rPr lang="en-US" sz="2300" dirty="0">
                <a:solidFill>
                  <a:schemeClr val="tx2"/>
                </a:solidFill>
                <a:latin typeface="Roboto"/>
                <a:ea typeface="Roboto"/>
                <a:cs typeface="Roboto"/>
              </a:rPr>
              <a:t>Blaming themselves for the illness </a:t>
            </a:r>
          </a:p>
          <a:p>
            <a:pPr marL="285750" indent="-28575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/>
              <a:buChar char="•"/>
            </a:pPr>
            <a:r>
              <a:rPr lang="en-US" sz="2300" dirty="0">
                <a:solidFill>
                  <a:schemeClr val="tx2"/>
                </a:solidFill>
                <a:latin typeface="Roboto"/>
                <a:ea typeface="Roboto"/>
                <a:cs typeface="Roboto"/>
              </a:rPr>
              <a:t>Avoiding any reminders of the illness</a:t>
            </a:r>
          </a:p>
          <a:p>
            <a:pPr marL="285750" indent="-28575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/>
              <a:buChar char="•"/>
            </a:pPr>
            <a:r>
              <a:rPr lang="en-US" sz="2300" dirty="0">
                <a:solidFill>
                  <a:schemeClr val="tx2"/>
                </a:solidFill>
                <a:latin typeface="Roboto"/>
                <a:ea typeface="Roboto"/>
                <a:cs typeface="Roboto"/>
              </a:rPr>
              <a:t>Experiencing panic attacks or outbursts around medical appointments</a:t>
            </a:r>
          </a:p>
          <a:p>
            <a:pPr marL="285750" indent="-28575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/>
              <a:buChar char="•"/>
            </a:pPr>
            <a:r>
              <a:rPr lang="en-US" sz="2300" dirty="0">
                <a:solidFill>
                  <a:schemeClr val="tx2"/>
                </a:solidFill>
                <a:latin typeface="Roboto"/>
                <a:ea typeface="Roboto"/>
                <a:cs typeface="Roboto"/>
              </a:rPr>
              <a:t>Physical symptoms that are not related to their medical condition (Most commonly headaches or stomach aches)</a:t>
            </a:r>
            <a:endParaRPr lang="en-US" sz="23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0866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F6D840-C16B-E567-E7BD-253E039162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5384" y="321017"/>
            <a:ext cx="8881805" cy="1076059"/>
          </a:xfrm>
        </p:spPr>
        <p:txBody>
          <a:bodyPr/>
          <a:lstStyle/>
          <a:p>
            <a:pPr algn="ctr"/>
            <a:r>
              <a:rPr lang="en-US" sz="3400" dirty="0"/>
              <a:t>Common Psychiatric disorders in children with chronic illness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DEB0EF-BD5C-F1A4-2293-24F53C19F7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63414" y="1514080"/>
            <a:ext cx="8145672" cy="5033737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285750" indent="-28575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/>
              <a:buChar char="•"/>
            </a:pPr>
            <a:r>
              <a:rPr lang="en-US" sz="2600">
                <a:latin typeface="Roboto"/>
                <a:ea typeface="Roboto"/>
                <a:cs typeface="Roboto"/>
              </a:rPr>
              <a:t>Adjustment Disorder</a:t>
            </a:r>
          </a:p>
          <a:p>
            <a:pPr marL="285750" indent="-28575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/>
              <a:buChar char="•"/>
            </a:pPr>
            <a:r>
              <a:rPr lang="en-US" sz="2600">
                <a:latin typeface="Roboto"/>
                <a:ea typeface="Roboto"/>
                <a:cs typeface="Roboto"/>
              </a:rPr>
              <a:t>Depression</a:t>
            </a:r>
          </a:p>
          <a:p>
            <a:pPr marL="285750" indent="-28575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/>
              <a:buChar char="•"/>
            </a:pPr>
            <a:r>
              <a:rPr lang="en-US" sz="2600">
                <a:latin typeface="Roboto"/>
                <a:ea typeface="Roboto"/>
                <a:cs typeface="Roboto"/>
              </a:rPr>
              <a:t>Anxiety disorder unspecified</a:t>
            </a:r>
          </a:p>
          <a:p>
            <a:pPr marL="285750" indent="-28575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/>
              <a:buChar char="•"/>
            </a:pPr>
            <a:r>
              <a:rPr lang="en-US" sz="2600" dirty="0">
                <a:latin typeface="Roboto"/>
                <a:ea typeface="Roboto"/>
                <a:cs typeface="Roboto"/>
              </a:rPr>
              <a:t>Generalized Anxiety Disorder</a:t>
            </a:r>
          </a:p>
          <a:p>
            <a:pPr marL="285750" indent="-28575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/>
              <a:buChar char="•"/>
            </a:pPr>
            <a:r>
              <a:rPr lang="en-US" sz="2600" dirty="0">
                <a:latin typeface="Roboto"/>
                <a:ea typeface="Roboto"/>
                <a:cs typeface="Roboto"/>
              </a:rPr>
              <a:t>Social Anxiety Disorder</a:t>
            </a:r>
          </a:p>
          <a:p>
            <a:pPr marL="285750" indent="-28575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/>
              <a:buChar char="•"/>
            </a:pPr>
            <a:r>
              <a:rPr lang="en-US" sz="2600" dirty="0">
                <a:latin typeface="Roboto"/>
                <a:ea typeface="Roboto"/>
                <a:cs typeface="Roboto"/>
              </a:rPr>
              <a:t>Separation Anxiety Disorder</a:t>
            </a:r>
          </a:p>
          <a:p>
            <a:pPr marL="285750" indent="-28575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/>
              <a:buChar char="•"/>
            </a:pPr>
            <a:r>
              <a:rPr lang="en-US" sz="2600" dirty="0">
                <a:latin typeface="Roboto"/>
                <a:ea typeface="Roboto"/>
                <a:cs typeface="Roboto"/>
              </a:rPr>
              <a:t>Sleep disorders</a:t>
            </a:r>
          </a:p>
          <a:p>
            <a:pPr marL="285750" indent="-28575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/>
              <a:buChar char="•"/>
            </a:pPr>
            <a:r>
              <a:rPr lang="en-US" sz="2600" dirty="0">
                <a:latin typeface="Roboto"/>
                <a:ea typeface="Roboto"/>
                <a:cs typeface="Roboto"/>
              </a:rPr>
              <a:t>Obsessive Compulsive Disorder</a:t>
            </a:r>
          </a:p>
          <a:p>
            <a:pPr marL="285750" indent="-28575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/>
              <a:buChar char="•"/>
            </a:pPr>
            <a:r>
              <a:rPr lang="en-US" sz="2600" dirty="0">
                <a:latin typeface="Roboto"/>
                <a:ea typeface="Roboto"/>
                <a:cs typeface="Roboto"/>
              </a:rPr>
              <a:t>Post-traumatic stress disorder</a:t>
            </a:r>
          </a:p>
          <a:p>
            <a:pPr marL="285750" indent="-28575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/>
              <a:buChar char="•"/>
            </a:pPr>
            <a:r>
              <a:rPr lang="en-US" sz="2600" dirty="0">
                <a:latin typeface="Roboto"/>
                <a:ea typeface="Roboto"/>
                <a:cs typeface="Roboto"/>
              </a:rPr>
              <a:t>Attention Deficit Hyperactivity Disorder or Neurocognitive Disorders (in certain chronic illnesses)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FB7EFA-8C68-7B35-1967-131FB37AD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13143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02750-ABC8-7F80-2A26-B25E88FD0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680" y="349772"/>
            <a:ext cx="7681829" cy="1514254"/>
          </a:xfrm>
        </p:spPr>
        <p:txBody>
          <a:bodyPr>
            <a:normAutofit/>
          </a:bodyPr>
          <a:lstStyle/>
          <a:p>
            <a:pPr algn="ctr"/>
            <a:r>
              <a:rPr lang="en-US" sz="3000" dirty="0"/>
              <a:t>Treatment of psychiatric conditions in children with chronic illness</a:t>
            </a:r>
            <a:endParaRPr lang="en-US" sz="300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55FC86B-4B67-6E4B-5C66-8B126CA10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566BE4-F44D-EB68-A852-8C68163984B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330681" y="1879944"/>
            <a:ext cx="7675673" cy="4834568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285750" indent="-28575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/>
              <a:buChar char="•"/>
            </a:pPr>
            <a:r>
              <a:rPr lang="en-US" sz="2800" dirty="0">
                <a:solidFill>
                  <a:schemeClr val="tx2"/>
                </a:solidFill>
                <a:latin typeface="Roboto"/>
                <a:ea typeface="Roboto"/>
                <a:cs typeface="Roboto"/>
              </a:rPr>
              <a:t>Non-pharmacologic treatment</a:t>
            </a:r>
          </a:p>
          <a:p>
            <a:pPr marL="742950" lvl="1" indent="-28575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Arial"/>
              <a:buChar char="•"/>
            </a:pPr>
            <a:r>
              <a:rPr lang="en-US" sz="2600" dirty="0">
                <a:solidFill>
                  <a:schemeClr val="tx2"/>
                </a:solidFill>
                <a:latin typeface="Roboto"/>
                <a:ea typeface="Roboto"/>
                <a:cs typeface="Roboto"/>
              </a:rPr>
              <a:t>Cognitive Behavioral Therapy</a:t>
            </a:r>
          </a:p>
          <a:p>
            <a:pPr marL="742950" lvl="1" indent="-28575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Arial"/>
              <a:buChar char="•"/>
            </a:pPr>
            <a:r>
              <a:rPr lang="en-US" sz="2600" dirty="0">
                <a:solidFill>
                  <a:schemeClr val="tx2"/>
                </a:solidFill>
                <a:latin typeface="Roboto"/>
                <a:ea typeface="Roboto"/>
                <a:cs typeface="Roboto"/>
              </a:rPr>
              <a:t>Mindfulness </a:t>
            </a:r>
          </a:p>
          <a:p>
            <a:pPr marL="742950" lvl="1" indent="-28575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Arial"/>
              <a:buChar char="•"/>
            </a:pPr>
            <a:r>
              <a:rPr lang="en-US" sz="2600" dirty="0">
                <a:solidFill>
                  <a:schemeClr val="tx2"/>
                </a:solidFill>
                <a:latin typeface="Roboto"/>
                <a:ea typeface="Roboto"/>
                <a:cs typeface="Roboto"/>
              </a:rPr>
              <a:t>Motivational interviewing</a:t>
            </a:r>
          </a:p>
          <a:p>
            <a:pPr marL="742950" lvl="1" indent="-28575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Arial"/>
              <a:buChar char="•"/>
            </a:pPr>
            <a:r>
              <a:rPr lang="en-US" sz="2600" dirty="0">
                <a:solidFill>
                  <a:schemeClr val="tx2"/>
                </a:solidFill>
                <a:latin typeface="Roboto"/>
                <a:ea typeface="Roboto"/>
                <a:cs typeface="Roboto"/>
              </a:rPr>
              <a:t>Behavioral redirection strategies</a:t>
            </a:r>
          </a:p>
          <a:p>
            <a:pPr marL="742950" lvl="1" indent="-28575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Arial"/>
              <a:buChar char="•"/>
            </a:pPr>
            <a:r>
              <a:rPr lang="en-US" sz="2600" dirty="0">
                <a:solidFill>
                  <a:schemeClr val="tx2"/>
                </a:solidFill>
                <a:latin typeface="Roboto"/>
                <a:ea typeface="Roboto"/>
                <a:cs typeface="Roboto"/>
              </a:rPr>
              <a:t>Trauma focused therapy techniques</a:t>
            </a:r>
          </a:p>
          <a:p>
            <a:pPr marL="285750" indent="-28575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/>
              <a:buChar char="•"/>
            </a:pPr>
            <a:r>
              <a:rPr lang="en-US" sz="2800" dirty="0">
                <a:solidFill>
                  <a:schemeClr val="tx2"/>
                </a:solidFill>
                <a:latin typeface="Roboto"/>
                <a:ea typeface="Roboto"/>
                <a:cs typeface="Roboto"/>
              </a:rPr>
              <a:t>Pharmacologic</a:t>
            </a:r>
          </a:p>
          <a:p>
            <a:pPr marL="742950" lvl="1" indent="-28575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Arial"/>
              <a:buChar char="•"/>
            </a:pPr>
            <a:r>
              <a:rPr lang="en-US" sz="2600" dirty="0">
                <a:solidFill>
                  <a:schemeClr val="tx2"/>
                </a:solidFill>
                <a:latin typeface="Roboto"/>
                <a:ea typeface="Roboto"/>
                <a:cs typeface="Roboto"/>
              </a:rPr>
              <a:t>First line treatments do not differ from general population</a:t>
            </a:r>
          </a:p>
          <a:p>
            <a:pPr marL="742950" lvl="1" indent="-28575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Arial"/>
              <a:buChar char="•"/>
            </a:pPr>
            <a:r>
              <a:rPr lang="en-US" sz="2600" dirty="0">
                <a:solidFill>
                  <a:schemeClr val="tx2"/>
                </a:solidFill>
                <a:latin typeface="Roboto"/>
                <a:ea typeface="Roboto"/>
                <a:cs typeface="Roboto"/>
              </a:rPr>
              <a:t>Careful attention to chronic illness medications and any drug interactions</a:t>
            </a:r>
            <a:endParaRPr lang="en-US" sz="2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1694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F7A1D4-D01E-3146-ABCA-1012C5113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2574" y="896111"/>
            <a:ext cx="9866540" cy="1358140"/>
          </a:xfrm>
        </p:spPr>
        <p:txBody>
          <a:bodyPr anchor="t">
            <a:normAutofit/>
          </a:bodyPr>
          <a:lstStyle/>
          <a:p>
            <a:r>
              <a:rPr lang="en-US"/>
              <a:t>The multidisciplinary approach</a:t>
            </a:r>
          </a:p>
        </p:txBody>
      </p:sp>
      <p:pic>
        <p:nvPicPr>
          <p:cNvPr id="6" name="Picture 5" descr="Multidisciplinary Cancer Care Teams">
            <a:extLst>
              <a:ext uri="{FF2B5EF4-FFF2-40B4-BE49-F238E27FC236}">
                <a16:creationId xmlns:a16="http://schemas.microsoft.com/office/drawing/2014/main" id="{33513F4B-5B18-DFD5-3EDB-8E6F7D7E944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015" r="16624" b="2"/>
          <a:stretch>
            <a:fillRect/>
          </a:stretch>
        </p:blipFill>
        <p:spPr>
          <a:xfrm>
            <a:off x="1552575" y="2481940"/>
            <a:ext cx="6477952" cy="3635831"/>
          </a:xfrm>
          <a:prstGeom prst="rect">
            <a:avLst/>
          </a:prstGeom>
          <a:noFill/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F9D04F-1514-A254-FBFE-54BC890373C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72723" y="2481940"/>
            <a:ext cx="3592730" cy="37592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85750">
              <a:buChar char="•"/>
            </a:pPr>
            <a:r>
              <a:rPr lang="en-US" sz="2400" dirty="0"/>
              <a:t>Patient-centered model of care which includes professionals from different disciplines collaborating to provide comprehensive care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E433A3-E199-CB92-495B-8F8705DDC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3295" y="6356350"/>
            <a:ext cx="457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B5CEABB6-07DC-46E8-9B57-56EC44A396E5}" type="slidenum">
              <a:rPr lang="en-US" smtClean="0"/>
              <a:pPr>
                <a:spcAft>
                  <a:spcPts val="600"/>
                </a:spcAft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7577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32A640-797E-A93F-DCEC-5EE789E7C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0440" y="608564"/>
            <a:ext cx="7875391" cy="124858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800" dirty="0"/>
              <a:t>Benefits to the multidisciplinary approach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106772-45EA-B7D4-F670-68528D49BABB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3520440" y="2080113"/>
            <a:ext cx="3641640" cy="4185474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400" dirty="0"/>
              <a:t>Comprehensive care</a:t>
            </a:r>
            <a:endParaRPr lang="en-US" dirty="0"/>
          </a:p>
          <a:p>
            <a:pPr>
              <a:lnSpc>
                <a:spcPct val="100000"/>
              </a:lnSpc>
            </a:pPr>
            <a:r>
              <a:rPr lang="en-US" sz="2400" dirty="0"/>
              <a:t>Team members with specialty focus areas designing plans of care together improves outcomes</a:t>
            </a:r>
          </a:p>
          <a:p>
            <a:pPr>
              <a:lnSpc>
                <a:spcPct val="100000"/>
              </a:lnSpc>
            </a:pPr>
            <a:r>
              <a:rPr lang="en-US" sz="2400" dirty="0"/>
              <a:t>Bridges gaps</a:t>
            </a:r>
          </a:p>
          <a:p>
            <a:pPr>
              <a:lnSpc>
                <a:spcPct val="100000"/>
              </a:lnSpc>
            </a:pPr>
            <a:r>
              <a:rPr lang="en-US" sz="2400" dirty="0"/>
              <a:t>Increased productivity</a:t>
            </a:r>
          </a:p>
          <a:p>
            <a:pPr>
              <a:lnSpc>
                <a:spcPct val="100000"/>
              </a:lnSpc>
            </a:pPr>
            <a:r>
              <a:rPr lang="en-US" sz="2400" dirty="0"/>
              <a:t>Holistic care delivery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211413-F506-88A9-82BC-A7E42808B8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75978" y="2074797"/>
            <a:ext cx="3760580" cy="4659926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285750" indent="-285750">
              <a:lnSpc>
                <a:spcPct val="100000"/>
              </a:lnSpc>
              <a:buChar char="•"/>
            </a:pPr>
            <a:r>
              <a:rPr lang="en-US" sz="2400" dirty="0"/>
              <a:t>Timely interventions in all specialty areas involved</a:t>
            </a:r>
            <a:endParaRPr lang="en-US"/>
          </a:p>
          <a:p>
            <a:pPr marL="285750" indent="-285750">
              <a:lnSpc>
                <a:spcPct val="100000"/>
              </a:lnSpc>
              <a:buChar char="•"/>
            </a:pPr>
            <a:r>
              <a:rPr lang="en-US" sz="2400" dirty="0"/>
              <a:t>Decreases the separation between mental and physical healthcare</a:t>
            </a:r>
          </a:p>
          <a:p>
            <a:pPr marL="285750" indent="-285750">
              <a:lnSpc>
                <a:spcPct val="100000"/>
              </a:lnSpc>
              <a:buChar char="•"/>
            </a:pPr>
            <a:r>
              <a:rPr lang="en-US" sz="2400" dirty="0"/>
              <a:t>Improvement in patient satisfaction</a:t>
            </a:r>
          </a:p>
          <a:p>
            <a:pPr marL="285750" indent="-285750">
              <a:lnSpc>
                <a:spcPct val="100000"/>
              </a:lnSpc>
              <a:buChar char="•"/>
            </a:pPr>
            <a:r>
              <a:rPr lang="en-US" sz="2400" dirty="0"/>
              <a:t>Improvement in care team member satisfaction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A617F9-AF75-66CD-307F-0D9A556BE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3480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CD3691-BA22-5131-627D-1B8528754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896112"/>
            <a:ext cx="6589150" cy="1988706"/>
          </a:xfrm>
        </p:spPr>
        <p:txBody>
          <a:bodyPr anchor="t">
            <a:normAutofit/>
          </a:bodyPr>
          <a:lstStyle/>
          <a:p>
            <a:pPr algn="ctr"/>
            <a:r>
              <a:rPr lang="en-US" dirty="0"/>
              <a:t>Ideal state: Integrated Mental Health care 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E2E858-8EFE-8E8D-8071-D3F6EA28B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4091" y="6355080"/>
            <a:ext cx="457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B5CEABB6-07DC-46E8-9B57-56EC44A396E5}" type="slidenum">
              <a:rPr lang="en-US" smtClean="0"/>
              <a:pPr>
                <a:spcAft>
                  <a:spcPts val="600"/>
                </a:spcAft>
              </a:pPr>
              <a:t>35</a:t>
            </a:fld>
            <a:endParaRPr lang="en-US"/>
          </a:p>
        </p:txBody>
      </p:sp>
      <p:pic>
        <p:nvPicPr>
          <p:cNvPr id="5" name="Picture 4" descr="Advancing to team-based care in the ...">
            <a:extLst>
              <a:ext uri="{FF2B5EF4-FFF2-40B4-BE49-F238E27FC236}">
                <a16:creationId xmlns:a16="http://schemas.microsoft.com/office/drawing/2014/main" id="{CE904B05-65EF-84A2-56F1-5226880F3A5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763" r="-2" b="17156"/>
          <a:stretch>
            <a:fillRect/>
          </a:stretch>
        </p:blipFill>
        <p:spPr>
          <a:xfrm>
            <a:off x="762001" y="3058886"/>
            <a:ext cx="6597372" cy="32961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994777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820E83-9035-00D5-22B3-44D797E3C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36</a:t>
            </a:fld>
            <a:endParaRPr lang="en-US" dirty="0"/>
          </a:p>
        </p:txBody>
      </p:sp>
      <p:pic>
        <p:nvPicPr>
          <p:cNvPr id="6" name="Picture 5" descr="A bridge over water with words&#10;&#10;AI-generated content may be incorrect.">
            <a:extLst>
              <a:ext uri="{FF2B5EF4-FFF2-40B4-BE49-F238E27FC236}">
                <a16:creationId xmlns:a16="http://schemas.microsoft.com/office/drawing/2014/main" id="{16AE0A08-63F3-6BC0-93B4-3CC2C9526E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6513" y="636917"/>
            <a:ext cx="7829729" cy="5713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46383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D2B5D0-A998-87DD-080F-3C2CBEAB1B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721" y="134112"/>
            <a:ext cx="10665845" cy="577941"/>
          </a:xfrm>
        </p:spPr>
        <p:txBody>
          <a:bodyPr>
            <a:normAutofit/>
          </a:bodyPr>
          <a:lstStyle/>
          <a:p>
            <a:r>
              <a:rPr lang="en-US" sz="3200" dirty="0"/>
              <a:t>References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F409C3-DEA8-2C1A-392D-058996158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D3D85D-71D8-FB16-4DDD-63E22B76036A}"/>
              </a:ext>
            </a:extLst>
          </p:cNvPr>
          <p:cNvSpPr txBox="1"/>
          <p:nvPr/>
        </p:nvSpPr>
        <p:spPr>
          <a:xfrm>
            <a:off x="259080" y="822960"/>
            <a:ext cx="11750040" cy="54711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840AB3-98D7-DAF1-B0A2-03B139E20C73}"/>
              </a:ext>
            </a:extLst>
          </p:cNvPr>
          <p:cNvSpPr txBox="1"/>
          <p:nvPr/>
        </p:nvSpPr>
        <p:spPr>
          <a:xfrm>
            <a:off x="213360" y="762000"/>
            <a:ext cx="11811000" cy="679160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spcBef>
                <a:spcPts val="1000"/>
              </a:spcBef>
              <a:buFont typeface="Arial"/>
              <a:buChar char="•"/>
            </a:pPr>
            <a:r>
              <a:rPr lang="en-US" sz="1600" dirty="0">
                <a:latin typeface="Roboto"/>
                <a:ea typeface="Roboto"/>
                <a:cs typeface="Roboto"/>
              </a:rPr>
              <a:t>Center for Disease Control and Prevention. (June 2022). Children’s Mental Health. Retrieved from </a:t>
            </a:r>
            <a:r>
              <a:rPr lang="en-US" sz="1600" dirty="0">
                <a:latin typeface="Roboto"/>
                <a:ea typeface="Roboto"/>
                <a:cs typeface="Roboto"/>
                <a:hlinkClick r:id="rId2"/>
              </a:rPr>
              <a:t>https://www.cdc.gov/childrensmentalhealth/index.html</a:t>
            </a:r>
            <a:endParaRPr lang="en-US" sz="1600">
              <a:latin typeface="Roboto"/>
              <a:ea typeface="Roboto"/>
              <a:cs typeface="Roboto"/>
            </a:endParaRPr>
          </a:p>
          <a:p>
            <a:pPr marL="285750" indent="-285750">
              <a:spcBef>
                <a:spcPts val="1000"/>
              </a:spcBef>
              <a:buFont typeface="Arial"/>
              <a:buChar char="•"/>
            </a:pPr>
            <a:r>
              <a:rPr lang="en-US" sz="1600" dirty="0">
                <a:latin typeface="Roboto"/>
                <a:ea typeface="Roboto"/>
                <a:cs typeface="Roboto"/>
              </a:rPr>
              <a:t>Pickles DM, Lihn SL, Boat TF, Lannon C. A Roadmap to Emotional Health for Children and Families With Chronic Pediatric Conditions. Pediatrics. 2020 Feb;145(2):e20191324. </a:t>
            </a:r>
            <a:r>
              <a:rPr lang="en-US" sz="1600" dirty="0" err="1">
                <a:latin typeface="Roboto"/>
                <a:ea typeface="Roboto"/>
                <a:cs typeface="Roboto"/>
              </a:rPr>
              <a:t>doi</a:t>
            </a:r>
            <a:r>
              <a:rPr lang="en-US" sz="1600" dirty="0">
                <a:latin typeface="Roboto"/>
                <a:ea typeface="Roboto"/>
                <a:cs typeface="Roboto"/>
              </a:rPr>
              <a:t>: 10.1542/peds.2019-1324. </a:t>
            </a:r>
            <a:r>
              <a:rPr lang="en-US" sz="1600" dirty="0" err="1">
                <a:latin typeface="Roboto"/>
                <a:ea typeface="Roboto"/>
                <a:cs typeface="Roboto"/>
              </a:rPr>
              <a:t>Epub</a:t>
            </a:r>
            <a:r>
              <a:rPr lang="en-US" sz="1600" dirty="0">
                <a:latin typeface="Roboto"/>
                <a:ea typeface="Roboto"/>
                <a:cs typeface="Roboto"/>
              </a:rPr>
              <a:t> 2020 Jan 9. PMID: 31919048.</a:t>
            </a:r>
          </a:p>
          <a:p>
            <a:pPr marL="285750" indent="-285750">
              <a:spcBef>
                <a:spcPts val="1000"/>
              </a:spcBef>
              <a:buFont typeface="Arial"/>
              <a:buChar char="•"/>
            </a:pPr>
            <a:r>
              <a:rPr lang="en-US" sz="1600" dirty="0">
                <a:latin typeface="Roboto"/>
                <a:ea typeface="Roboto"/>
                <a:cs typeface="Roboto"/>
              </a:rPr>
              <a:t>Barlow JH, Ellard DR. The psychosocial well-being of children with chronic disease, their parents and siblings: an overview of the research evidence base. Child Care Health Dev. 2006;32(1):19–31</a:t>
            </a:r>
          </a:p>
          <a:p>
            <a:pPr marL="285750" indent="-285750">
              <a:spcBef>
                <a:spcPts val="1000"/>
              </a:spcBef>
              <a:buFont typeface="Arial"/>
              <a:buChar char="•"/>
            </a:pPr>
            <a:r>
              <a:rPr lang="en-US" sz="1600" dirty="0">
                <a:latin typeface="Roboto"/>
                <a:ea typeface="Roboto"/>
                <a:cs typeface="Roboto"/>
              </a:rPr>
              <a:t>Bally JMG, Smith NR, Holtslander L, et al. A </a:t>
            </a:r>
            <a:r>
              <a:rPr lang="en-US" sz="1600" dirty="0" err="1">
                <a:latin typeface="Roboto"/>
                <a:ea typeface="Roboto"/>
                <a:cs typeface="Roboto"/>
              </a:rPr>
              <a:t>metasynthesis</a:t>
            </a:r>
            <a:r>
              <a:rPr lang="en-US" sz="1600" dirty="0">
                <a:latin typeface="Roboto"/>
                <a:ea typeface="Roboto"/>
                <a:cs typeface="Roboto"/>
              </a:rPr>
              <a:t>: uncovering what is known about the experiences of families with children who have life-limiting and life-threatening illnesses. J </a:t>
            </a:r>
            <a:r>
              <a:rPr lang="en-US" sz="1600" dirty="0" err="1">
                <a:latin typeface="Roboto"/>
                <a:ea typeface="Roboto"/>
                <a:cs typeface="Roboto"/>
              </a:rPr>
              <a:t>Pediatr</a:t>
            </a:r>
            <a:r>
              <a:rPr lang="en-US" sz="1600" dirty="0">
                <a:latin typeface="Roboto"/>
                <a:ea typeface="Roboto"/>
                <a:cs typeface="Roboto"/>
              </a:rPr>
              <a:t> </a:t>
            </a:r>
            <a:r>
              <a:rPr lang="en-US" sz="1600" dirty="0" err="1">
                <a:latin typeface="Roboto"/>
                <a:ea typeface="Roboto"/>
                <a:cs typeface="Roboto"/>
              </a:rPr>
              <a:t>Nurs</a:t>
            </a:r>
            <a:r>
              <a:rPr lang="en-US" sz="1600" dirty="0">
                <a:latin typeface="Roboto"/>
                <a:ea typeface="Roboto"/>
                <a:cs typeface="Roboto"/>
              </a:rPr>
              <a:t>. 2018;38:88–98</a:t>
            </a:r>
          </a:p>
          <a:p>
            <a:pPr marL="285750" indent="-285750">
              <a:spcBef>
                <a:spcPts val="1000"/>
              </a:spcBef>
              <a:buFont typeface="Arial"/>
              <a:buChar char="•"/>
            </a:pPr>
            <a:r>
              <a:rPr lang="en-US" sz="1600" dirty="0">
                <a:latin typeface="Roboto"/>
                <a:ea typeface="Roboto"/>
                <a:cs typeface="Roboto"/>
              </a:rPr>
              <a:t>Boat TF, </a:t>
            </a:r>
            <a:r>
              <a:rPr lang="en-US" sz="1600" dirty="0" err="1">
                <a:latin typeface="Roboto"/>
                <a:ea typeface="Roboto"/>
                <a:cs typeface="Roboto"/>
              </a:rPr>
              <a:t>Filigno</a:t>
            </a:r>
            <a:r>
              <a:rPr lang="en-US" sz="1600" dirty="0">
                <a:latin typeface="Roboto"/>
                <a:ea typeface="Roboto"/>
                <a:cs typeface="Roboto"/>
              </a:rPr>
              <a:t> S, Amin RS. Wellness for families of children with chronic health disorders. JAMA </a:t>
            </a:r>
            <a:r>
              <a:rPr lang="en-US" sz="1600" dirty="0" err="1">
                <a:latin typeface="Roboto"/>
                <a:ea typeface="Roboto"/>
                <a:cs typeface="Roboto"/>
              </a:rPr>
              <a:t>Pediatr</a:t>
            </a:r>
            <a:r>
              <a:rPr lang="en-US" sz="1600" dirty="0">
                <a:latin typeface="Roboto"/>
                <a:ea typeface="Roboto"/>
                <a:cs typeface="Roboto"/>
              </a:rPr>
              <a:t>. 2017;171(9):825–826</a:t>
            </a:r>
          </a:p>
          <a:p>
            <a:pPr marL="285750" indent="-285750">
              <a:spcBef>
                <a:spcPts val="1000"/>
              </a:spcBef>
              <a:buFont typeface="Arial"/>
              <a:buChar char="•"/>
            </a:pPr>
            <a:r>
              <a:rPr lang="en-US" sz="1600" dirty="0">
                <a:latin typeface="Roboto"/>
                <a:ea typeface="Roboto"/>
                <a:cs typeface="Roboto"/>
              </a:rPr>
              <a:t>Turkel S, Pao M. Late consequences of chronic pediatric illness. </a:t>
            </a:r>
            <a:r>
              <a:rPr lang="en-US" sz="1600" dirty="0" err="1">
                <a:latin typeface="Roboto"/>
                <a:ea typeface="Roboto"/>
                <a:cs typeface="Roboto"/>
              </a:rPr>
              <a:t>Psychiatr</a:t>
            </a:r>
            <a:r>
              <a:rPr lang="en-US" sz="1600" dirty="0">
                <a:latin typeface="Roboto"/>
                <a:ea typeface="Roboto"/>
                <a:cs typeface="Roboto"/>
              </a:rPr>
              <a:t> Clin North Am. 2007 Dec;30(4):819-35. </a:t>
            </a:r>
            <a:r>
              <a:rPr lang="en-US" sz="1600" dirty="0" err="1">
                <a:latin typeface="Roboto"/>
                <a:ea typeface="Roboto"/>
                <a:cs typeface="Roboto"/>
              </a:rPr>
              <a:t>doi</a:t>
            </a:r>
            <a:r>
              <a:rPr lang="en-US" sz="1600" dirty="0">
                <a:latin typeface="Roboto"/>
                <a:ea typeface="Roboto"/>
                <a:cs typeface="Roboto"/>
              </a:rPr>
              <a:t>: 10.1016/j.psc.2007.07.009. PMID: 17938047; PMCID: PMC2169505.</a:t>
            </a:r>
          </a:p>
          <a:p>
            <a:pPr marL="285750" indent="-285750">
              <a:spcBef>
                <a:spcPts val="1000"/>
              </a:spcBef>
              <a:buFont typeface="Arial"/>
              <a:buChar char="•"/>
            </a:pPr>
            <a:r>
              <a:rPr lang="en-US" sz="1600" dirty="0">
                <a:latin typeface="Roboto"/>
                <a:ea typeface="Roboto"/>
                <a:cs typeface="Roboto"/>
              </a:rPr>
              <a:t>Clemente E, Liu G, Cabral MD. Integrated Behavioral Health in Pediatric Subspecialty Clinics. </a:t>
            </a:r>
            <a:r>
              <a:rPr lang="en-US" sz="1600" err="1">
                <a:latin typeface="Roboto"/>
                <a:ea typeface="Roboto"/>
                <a:cs typeface="Roboto"/>
              </a:rPr>
              <a:t>Pediatr</a:t>
            </a:r>
            <a:r>
              <a:rPr lang="en-US" sz="1600" dirty="0">
                <a:latin typeface="Roboto"/>
                <a:ea typeface="Roboto"/>
                <a:cs typeface="Roboto"/>
              </a:rPr>
              <a:t> Clin North Am. 2021 Jun;68(3):633-649. </a:t>
            </a:r>
            <a:r>
              <a:rPr lang="en-US" sz="1600" err="1">
                <a:latin typeface="Roboto"/>
                <a:ea typeface="Roboto"/>
                <a:cs typeface="Roboto"/>
              </a:rPr>
              <a:t>doi</a:t>
            </a:r>
            <a:r>
              <a:rPr lang="en-US" sz="1600" dirty="0">
                <a:latin typeface="Roboto"/>
                <a:ea typeface="Roboto"/>
                <a:cs typeface="Roboto"/>
              </a:rPr>
              <a:t>: 10.1016/j.pcl.2021.02.012. PMID: 34044990.</a:t>
            </a:r>
          </a:p>
          <a:p>
            <a:pPr marL="285750" indent="-285750">
              <a:spcBef>
                <a:spcPts val="1000"/>
              </a:spcBef>
              <a:buFont typeface="Arial"/>
              <a:buChar char="•"/>
            </a:pPr>
            <a:r>
              <a:rPr lang="en-US" sz="1600" dirty="0">
                <a:latin typeface="Roboto"/>
                <a:ea typeface="+mn-lt"/>
                <a:cs typeface="+mn-lt"/>
              </a:rPr>
              <a:t>Schweitzer J, Bird A, Bowers H, Carr-Lee N, Gibney J, Schellinger K, Holt JR, Adams DP, Hensler DJ, Hollenbach K. Developing an innovative pediatric integrated mental health care program: interdisciplinary team successes and challenges. Front Psychiatry. 2023 Nov 16;14:1252037. </a:t>
            </a:r>
            <a:r>
              <a:rPr lang="en-US" sz="1600" dirty="0" err="1">
                <a:latin typeface="Roboto"/>
                <a:ea typeface="+mn-lt"/>
                <a:cs typeface="+mn-lt"/>
              </a:rPr>
              <a:t>doi</a:t>
            </a:r>
            <a:r>
              <a:rPr lang="en-US" sz="1600" dirty="0">
                <a:latin typeface="Roboto"/>
                <a:ea typeface="+mn-lt"/>
                <a:cs typeface="+mn-lt"/>
              </a:rPr>
              <a:t>: 10.3389/fpsyt.2023.1252037. PMID: 38045623.</a:t>
            </a:r>
            <a:endParaRPr lang="en-US" sz="1600" dirty="0">
              <a:latin typeface="Roboto"/>
              <a:ea typeface="Roboto"/>
              <a:cs typeface="Roboto"/>
            </a:endParaRPr>
          </a:p>
          <a:p>
            <a:pPr marL="285750" indent="-285750">
              <a:spcBef>
                <a:spcPts val="1000"/>
              </a:spcBef>
              <a:buFont typeface="Arial"/>
              <a:buChar char="•"/>
            </a:pPr>
            <a:r>
              <a:rPr lang="en-US" sz="1600" dirty="0">
                <a:latin typeface="Roboto"/>
                <a:ea typeface="+mn-lt"/>
                <a:cs typeface="+mn-lt"/>
              </a:rPr>
              <a:t>Suryavanshi MS, Yang Y. Clinical and Economic Burden of Mental Disorders Among Children With Chronic Physical Conditions, United States, 2008-2013. Prev Chronic Dis. 2016 May 26;13:E71. </a:t>
            </a:r>
            <a:r>
              <a:rPr lang="en-US" sz="1600" err="1">
                <a:latin typeface="Roboto"/>
                <a:ea typeface="+mn-lt"/>
                <a:cs typeface="+mn-lt"/>
              </a:rPr>
              <a:t>doi</a:t>
            </a:r>
            <a:r>
              <a:rPr lang="en-US" sz="1600" dirty="0">
                <a:latin typeface="Roboto"/>
                <a:ea typeface="+mn-lt"/>
                <a:cs typeface="+mn-lt"/>
              </a:rPr>
              <a:t>: 10.5888/pcd13.150535. Erratum in: Prev Chronic Dis. 2016 Jun 09;13:E75. </a:t>
            </a:r>
            <a:r>
              <a:rPr lang="en-US" sz="1600" err="1">
                <a:latin typeface="Roboto"/>
                <a:ea typeface="+mn-lt"/>
                <a:cs typeface="+mn-lt"/>
              </a:rPr>
              <a:t>doi</a:t>
            </a:r>
            <a:r>
              <a:rPr lang="en-US" sz="1600" dirty="0">
                <a:latin typeface="Roboto"/>
                <a:ea typeface="+mn-lt"/>
                <a:cs typeface="+mn-lt"/>
              </a:rPr>
              <a:t>: 10.5888/pcd13.150535e. PMID: 27236382.</a:t>
            </a:r>
            <a:endParaRPr lang="en-US" sz="1600" dirty="0">
              <a:latin typeface="Roboto"/>
              <a:ea typeface="Roboto"/>
              <a:cs typeface="Roboto"/>
            </a:endParaRPr>
          </a:p>
          <a:p>
            <a:pPr marL="285750" indent="-285750">
              <a:spcBef>
                <a:spcPts val="1000"/>
              </a:spcBef>
              <a:buFont typeface="Arial"/>
              <a:buChar char="•"/>
            </a:pPr>
            <a:endParaRPr lang="en-US" sz="1600" dirty="0">
              <a:latin typeface="Avenir Next LT Pro"/>
              <a:ea typeface="Roboto"/>
              <a:cs typeface="Roboto"/>
            </a:endParaRPr>
          </a:p>
          <a:p>
            <a:pPr marL="285750" indent="-285750">
              <a:spcBef>
                <a:spcPts val="1000"/>
              </a:spcBef>
              <a:buFont typeface="Arial"/>
              <a:buChar char="•"/>
            </a:pPr>
            <a:endParaRPr lang="en-US" sz="1600" dirty="0">
              <a:latin typeface="Roboto"/>
              <a:ea typeface="Roboto"/>
              <a:cs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384263285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AEE93-8585-46D4-A7EC-F184E317CB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46850" y="1478813"/>
            <a:ext cx="7684820" cy="1650214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7200" b="0" i="1" dirty="0">
                <a:latin typeface="Lucida Handwriting"/>
              </a:rPr>
              <a:t>THANK YOU!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AFFC60-19C3-4901-93F7-7AAF4C09F8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19963" y="3423774"/>
            <a:ext cx="7397273" cy="2029969"/>
          </a:xfrm>
        </p:spPr>
        <p:txBody>
          <a:bodyPr vert="horz" lIns="91440" tIns="45720" rIns="91440" bIns="0" rtlCol="0" anchor="t">
            <a:normAutofit/>
          </a:bodyPr>
          <a:lstStyle/>
          <a:p>
            <a:r>
              <a:rPr lang="en-US" sz="2300" b="1" dirty="0">
                <a:latin typeface="Avenir Next LT Pro"/>
                <a:ea typeface="Roboto"/>
                <a:cs typeface="Roboto"/>
              </a:rPr>
              <a:t>Kristin Foster, DNP, ARNP, CPNP-PC, PMHNP-BC</a:t>
            </a:r>
            <a:endParaRPr lang="en-US" dirty="0"/>
          </a:p>
          <a:p>
            <a:r>
              <a:rPr lang="en-US" sz="2300" b="1" dirty="0"/>
              <a:t>Email: kristin-j-foster@uiowa.edu</a:t>
            </a:r>
          </a:p>
        </p:txBody>
      </p:sp>
    </p:spTree>
    <p:extLst>
      <p:ext uri="{BB962C8B-B14F-4D97-AF65-F5344CB8AC3E}">
        <p14:creationId xmlns:p14="http://schemas.microsoft.com/office/powerpoint/2010/main" val="24364939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5D1B04-E505-42FB-DCB0-940A90F1A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070" y="266525"/>
            <a:ext cx="6589150" cy="1157541"/>
          </a:xfrm>
        </p:spPr>
        <p:txBody>
          <a:bodyPr>
            <a:normAutofit/>
          </a:bodyPr>
          <a:lstStyle/>
          <a:p>
            <a:pPr algn="ctr"/>
            <a:r>
              <a:rPr lang="en-US" sz="3400" dirty="0"/>
              <a:t>Childhood Chronic Health Conditions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5869351-02B6-85FB-E8C6-2A45FE54C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0A67CE4-CBAC-3ABE-8D67-06DAE731DBC2}"/>
              </a:ext>
            </a:extLst>
          </p:cNvPr>
          <p:cNvPicPr>
            <a:picLocks noGrp="1" noChangeAspect="1"/>
          </p:cNvPicPr>
          <p:nvPr>
            <p:ph sz="half" idx="14"/>
          </p:nvPr>
        </p:nvPicPr>
        <p:blipFill>
          <a:blip r:embed="rId3"/>
          <a:stretch>
            <a:fillRect/>
          </a:stretch>
        </p:blipFill>
        <p:spPr>
          <a:xfrm>
            <a:off x="912115" y="3059113"/>
            <a:ext cx="6297420" cy="32956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0D9B79F-38EF-FFF8-D447-D5F747DC03E3}"/>
              </a:ext>
            </a:extLst>
          </p:cNvPr>
          <p:cNvSpPr txBox="1"/>
          <p:nvPr/>
        </p:nvSpPr>
        <p:spPr>
          <a:xfrm>
            <a:off x="434715" y="1424066"/>
            <a:ext cx="712032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chemeClr val="tx2"/>
                </a:solidFill>
              </a:rPr>
              <a:t>The CDC defines chronic illnesses as "conditions that last 1 year or more and require ongoing medical attention or limit activities of daily living or both."</a:t>
            </a:r>
          </a:p>
        </p:txBody>
      </p:sp>
    </p:spTree>
    <p:extLst>
      <p:ext uri="{BB962C8B-B14F-4D97-AF65-F5344CB8AC3E}">
        <p14:creationId xmlns:p14="http://schemas.microsoft.com/office/powerpoint/2010/main" val="11261766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37C8FB-E346-0D36-0D9B-BD6E892BB9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30391" y="193163"/>
            <a:ext cx="7766868" cy="754199"/>
          </a:xfrm>
        </p:spPr>
        <p:txBody>
          <a:bodyPr>
            <a:normAutofit/>
          </a:bodyPr>
          <a:lstStyle/>
          <a:p>
            <a:r>
              <a:rPr lang="en-US" sz="3600" dirty="0"/>
              <a:t>Childhood Chronic Illness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79F086-845B-C1A2-1FC4-F9FED99DE3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56618" y="918147"/>
            <a:ext cx="6750570" cy="5021705"/>
          </a:xfrm>
        </p:spPr>
        <p:txBody>
          <a:bodyPr>
            <a:normAutofit fontScale="77500" lnSpcReduction="20000"/>
          </a:bodyPr>
          <a:lstStyle/>
          <a:p>
            <a:r>
              <a:rPr lang="en-US" sz="3300" dirty="0"/>
              <a:t>Health problems that: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900" dirty="0"/>
              <a:t>Prolonged in duration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900" dirty="0"/>
              <a:t>Do not resolve spontaneously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900" dirty="0"/>
              <a:t>Rarely cured completely or stop requiring medical attention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900" dirty="0"/>
              <a:t>Require frequent hospitalizations, home health care, and/or extensive medical care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900" dirty="0"/>
              <a:t>Affect a child’s normal activities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9B6716-3666-B5B7-C5B5-BD71E74FF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0338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CD99D-3C5D-C4A5-6B08-3EDEDF343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8152" y="973603"/>
            <a:ext cx="7889768" cy="1227157"/>
          </a:xfrm>
        </p:spPr>
        <p:txBody>
          <a:bodyPr>
            <a:normAutofit/>
          </a:bodyPr>
          <a:lstStyle/>
          <a:p>
            <a:r>
              <a:rPr lang="en-US" sz="3800" dirty="0"/>
              <a:t>Examples of Childhood Chronic Health Conditions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36FBEF-8329-3AF9-7977-226146524823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3606666" y="2526224"/>
            <a:ext cx="3626370" cy="3744234"/>
          </a:xfrm>
        </p:spPr>
        <p:txBody>
          <a:bodyPr/>
          <a:lstStyle/>
          <a:p>
            <a:pPr>
              <a:buSzPts val="2500"/>
              <a:buFont typeface="Wingdings" panose="05000000000000000000" pitchFamily="2" charset="2"/>
              <a:buChar char="v"/>
            </a:pPr>
            <a:r>
              <a:rPr lang="en-US" sz="2400" dirty="0">
                <a:solidFill>
                  <a:srgbClr val="000000"/>
                </a:solidFill>
              </a:rPr>
              <a:t>Cancer</a:t>
            </a:r>
          </a:p>
          <a:p>
            <a:pPr>
              <a:buSzPts val="2500"/>
              <a:buFont typeface="Wingdings" panose="05000000000000000000" pitchFamily="2" charset="2"/>
              <a:buChar char="v"/>
            </a:pPr>
            <a:r>
              <a:rPr lang="en-US" sz="2400" dirty="0">
                <a:solidFill>
                  <a:srgbClr val="000000"/>
                </a:solidFill>
              </a:rPr>
              <a:t>Diabetes</a:t>
            </a:r>
          </a:p>
          <a:p>
            <a:pPr>
              <a:buSzPts val="2500"/>
              <a:buFont typeface="Wingdings" panose="05000000000000000000" pitchFamily="2" charset="2"/>
              <a:buChar char="v"/>
            </a:pPr>
            <a:r>
              <a:rPr lang="en-US" sz="2400" dirty="0">
                <a:solidFill>
                  <a:srgbClr val="000000"/>
                </a:solidFill>
              </a:rPr>
              <a:t>Cystic Fibrosis</a:t>
            </a:r>
          </a:p>
          <a:p>
            <a:pPr>
              <a:buSzPts val="2500"/>
              <a:buFont typeface="Wingdings" panose="05000000000000000000" pitchFamily="2" charset="2"/>
              <a:buChar char="v"/>
            </a:pPr>
            <a:r>
              <a:rPr lang="en-US" sz="2400" dirty="0">
                <a:solidFill>
                  <a:srgbClr val="000000"/>
                </a:solidFill>
              </a:rPr>
              <a:t>Cerebral palsy</a:t>
            </a:r>
          </a:p>
          <a:p>
            <a:pPr>
              <a:buSzPts val="2500"/>
              <a:buFont typeface="Wingdings" panose="05000000000000000000" pitchFamily="2" charset="2"/>
              <a:buChar char="v"/>
            </a:pPr>
            <a:r>
              <a:rPr lang="en-US" sz="2400" dirty="0">
                <a:solidFill>
                  <a:srgbClr val="000000"/>
                </a:solidFill>
              </a:rPr>
              <a:t>Congenital heart disease</a:t>
            </a:r>
          </a:p>
          <a:p>
            <a:pPr>
              <a:buSzPts val="2500"/>
              <a:buFont typeface="Wingdings" panose="05000000000000000000" pitchFamily="2" charset="2"/>
              <a:buChar char="v"/>
            </a:pPr>
            <a:r>
              <a:rPr lang="en-US" sz="2400" dirty="0">
                <a:solidFill>
                  <a:srgbClr val="000000"/>
                </a:solidFill>
              </a:rPr>
              <a:t>Chronic kidney disease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3034BA-A6C2-EE23-C0F7-2FBED1AD13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780148" y="2526224"/>
            <a:ext cx="3626371" cy="3734048"/>
          </a:xfrm>
        </p:spPr>
        <p:txBody>
          <a:bodyPr/>
          <a:lstStyle/>
          <a:p>
            <a:pPr>
              <a:buSzPts val="2500"/>
              <a:buFont typeface="Wingdings" panose="05000000000000000000" pitchFamily="2" charset="2"/>
              <a:buChar char="v"/>
            </a:pPr>
            <a:r>
              <a:rPr lang="en-US" sz="2400" dirty="0">
                <a:solidFill>
                  <a:srgbClr val="000000"/>
                </a:solidFill>
              </a:rPr>
              <a:t>Epilepsy</a:t>
            </a:r>
          </a:p>
          <a:p>
            <a:pPr>
              <a:buSzPts val="2500"/>
              <a:buFont typeface="Wingdings" panose="05000000000000000000" pitchFamily="2" charset="2"/>
              <a:buChar char="v"/>
            </a:pPr>
            <a:r>
              <a:rPr lang="en-US" sz="2400" dirty="0">
                <a:solidFill>
                  <a:srgbClr val="000000"/>
                </a:solidFill>
              </a:rPr>
              <a:t>Asthma</a:t>
            </a:r>
          </a:p>
          <a:p>
            <a:pPr>
              <a:buSzPts val="2500"/>
              <a:buFont typeface="Wingdings" panose="05000000000000000000" pitchFamily="2" charset="2"/>
              <a:buChar char="v"/>
            </a:pPr>
            <a:r>
              <a:rPr lang="en-US" sz="2400" dirty="0">
                <a:solidFill>
                  <a:srgbClr val="000000"/>
                </a:solidFill>
              </a:rPr>
              <a:t>Chron’s disease</a:t>
            </a:r>
          </a:p>
          <a:p>
            <a:pPr>
              <a:buSzPts val="2500"/>
              <a:buFont typeface="Wingdings" panose="05000000000000000000" pitchFamily="2" charset="2"/>
              <a:buChar char="v"/>
            </a:pPr>
            <a:r>
              <a:rPr lang="en-US" sz="2400" dirty="0">
                <a:solidFill>
                  <a:srgbClr val="000000"/>
                </a:solidFill>
              </a:rPr>
              <a:t>Immunodeficiency disorders</a:t>
            </a:r>
          </a:p>
          <a:p>
            <a:pPr>
              <a:buSzPts val="2500"/>
              <a:buFont typeface="Wingdings" panose="05000000000000000000" pitchFamily="2" charset="2"/>
              <a:buChar char="v"/>
            </a:pPr>
            <a:r>
              <a:rPr lang="en-US" sz="2400" dirty="0">
                <a:solidFill>
                  <a:srgbClr val="000000"/>
                </a:solidFill>
              </a:rPr>
              <a:t>Sickle cell disease</a:t>
            </a:r>
          </a:p>
          <a:p>
            <a:pPr>
              <a:buSzPts val="2500"/>
              <a:buFont typeface="Wingdings" panose="05000000000000000000" pitchFamily="2" charset="2"/>
              <a:buChar char="v"/>
            </a:pPr>
            <a:r>
              <a:rPr lang="en-US" sz="2400" dirty="0">
                <a:solidFill>
                  <a:srgbClr val="000000"/>
                </a:solidFill>
              </a:rPr>
              <a:t>Muscular dystrophy 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3911D4-9CB0-171C-2623-DE5C670D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3389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3638F-8E68-950D-F119-1A94602791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651" y="658995"/>
            <a:ext cx="6124435" cy="1127560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Chronic Illness &amp; Mental Health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2B85CB5-C620-390E-E661-6A50A5E2E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37C71B-BC75-714B-2243-D1701DCA1F04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269822" y="2144684"/>
            <a:ext cx="7793523" cy="3823854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400" dirty="0"/>
              <a:t>Increased risk for mental health concerns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400" dirty="0"/>
              <a:t>Improvements in treatment effectiveness = increased opportunity for late effects</a:t>
            </a:r>
          </a:p>
          <a:p>
            <a:endParaRPr lang="en-US" sz="3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400" dirty="0"/>
              <a:t>Effect on functioning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400" dirty="0"/>
              <a:t>Life experiences with impact</a:t>
            </a:r>
          </a:p>
        </p:txBody>
      </p:sp>
    </p:spTree>
    <p:extLst>
      <p:ext uri="{BB962C8B-B14F-4D97-AF65-F5344CB8AC3E}">
        <p14:creationId xmlns:p14="http://schemas.microsoft.com/office/powerpoint/2010/main" val="40797036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78BEEB-0B47-4074-1DC7-F79528C52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0440" y="896112"/>
            <a:ext cx="7889768" cy="899438"/>
          </a:xfrm>
        </p:spPr>
        <p:txBody>
          <a:bodyPr/>
          <a:lstStyle/>
          <a:p>
            <a:r>
              <a:rPr lang="en-US" dirty="0"/>
              <a:t>The Long Game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DDB7F3-4438-8822-DDAE-BC6D37504C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445625" y="2190253"/>
            <a:ext cx="7732295" cy="4464721"/>
          </a:xfr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2666A"/>
              </a:buClr>
              <a:buSzPct val="9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The effects of childhood chronic physical illness on the risk of emotional problems persist beyond childhood and adolescence.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2666A"/>
              </a:buClr>
              <a:buSzPct val="95000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2666A"/>
              </a:buClr>
              <a:buSzPct val="9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Mental health prevention and intervention strategies targeting children with chronic physical illnesses can have long-term benefits.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5B31B3-1D7A-EFCA-34D5-1E568F247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91588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6FFF44-0C92-5A85-713B-654073F7EB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896112"/>
            <a:ext cx="6589150" cy="749808"/>
          </a:xfrm>
        </p:spPr>
        <p:txBody>
          <a:bodyPr>
            <a:normAutofit fontScale="90000"/>
          </a:bodyPr>
          <a:lstStyle/>
          <a:p>
            <a:r>
              <a:rPr lang="en-US" dirty="0"/>
              <a:t>Finding the balance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DCDB20C-D345-F4E0-A9D3-32599AD7A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8E90EB-2C6E-C9F9-2BD2-7F87D2103F93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3092" y="4391136"/>
            <a:ext cx="7946967" cy="2146506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Physical challenges of chronic illness generally are the primary focus of healthcare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Emotional toll of chronic illness can often be overlooked due to high level of focus on physical aspects of care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B757D8-6044-D9E8-8E67-B6ACFDF272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1" y="1645920"/>
            <a:ext cx="6413548" cy="25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607914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">
  <a:themeElements>
    <a:clrScheme name="Custom 74">
      <a:dk1>
        <a:sysClr val="windowText" lastClr="000000"/>
      </a:dk1>
      <a:lt1>
        <a:sysClr val="window" lastClr="FFFFFF"/>
      </a:lt1>
      <a:dk2>
        <a:srgbClr val="F8F0E3"/>
      </a:dk2>
      <a:lt2>
        <a:srgbClr val="E7E6E6"/>
      </a:lt2>
      <a:accent1>
        <a:srgbClr val="224E7F"/>
      </a:accent1>
      <a:accent2>
        <a:srgbClr val="385E88"/>
      </a:accent2>
      <a:accent3>
        <a:srgbClr val="AA2070"/>
      </a:accent3>
      <a:accent4>
        <a:srgbClr val="EC008C"/>
      </a:accent4>
      <a:accent5>
        <a:srgbClr val="582156"/>
      </a:accent5>
      <a:accent6>
        <a:srgbClr val="958EA2"/>
      </a:accent6>
      <a:hlink>
        <a:srgbClr val="0563C1"/>
      </a:hlink>
      <a:folHlink>
        <a:srgbClr val="954F72"/>
      </a:folHlink>
    </a:clrScheme>
    <a:fontScheme name="Custom 112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M33968143_Win32_SL_V3" id="{4DA6DF5E-F5DF-461D-8863-50E9C5721FD0}" vid="{BC6DDDB8-E14A-47D1-98C5-2C109624FDA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9904dd5c-de25-41dc-96a4-4ad6cddb97f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71503A6EF3CAB45876033566B70F445" ma:contentTypeVersion="10" ma:contentTypeDescription="Create a new document." ma:contentTypeScope="" ma:versionID="d295a98782a1b33f9d45d5fceedac51b">
  <xsd:schema xmlns:xsd="http://www.w3.org/2001/XMLSchema" xmlns:xs="http://www.w3.org/2001/XMLSchema" xmlns:p="http://schemas.microsoft.com/office/2006/metadata/properties" xmlns:ns3="9904dd5c-de25-41dc-96a4-4ad6cddb97f3" targetNamespace="http://schemas.microsoft.com/office/2006/metadata/properties" ma:root="true" ma:fieldsID="a7f3a733536b6076ef587e44bb4338ab" ns3:_="">
    <xsd:import namespace="9904dd5c-de25-41dc-96a4-4ad6cddb97f3"/>
    <xsd:element name="properties">
      <xsd:complexType>
        <xsd:sequence>
          <xsd:element name="documentManagement">
            <xsd:complexType>
              <xsd:all>
                <xsd:element ref="ns3:MediaServiceDateTaken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  <xsd:element ref="ns3:MediaServiceSystem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904dd5c-de25-41dc-96a4-4ad6cddb97f3" elementFormDefault="qualified">
    <xsd:import namespace="http://schemas.microsoft.com/office/2006/documentManagement/types"/>
    <xsd:import namespace="http://schemas.microsoft.com/office/infopath/2007/PartnerControls"/>
    <xsd:element name="MediaServiceDateTaken" ma:index="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13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_activity" ma:index="17" nillable="true" ma:displayName="_activity" ma:hidden="true" ma:internalName="_activity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451406B-581B-4C29-A833-E33D8A6AB07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F65614A-92F9-4391-AC3D-F3F5B0704F99}">
  <ds:schemaRefs>
    <ds:schemaRef ds:uri="http://purl.org/dc/terms/"/>
    <ds:schemaRef ds:uri="http://www.w3.org/XML/1998/namespace"/>
    <ds:schemaRef ds:uri="9904dd5c-de25-41dc-96a4-4ad6cddb97f3"/>
    <ds:schemaRef ds:uri="http://schemas.microsoft.com/office/infopath/2007/PartnerControls"/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B7052F76-6919-4DAA-8CA1-594938ECC8E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904dd5c-de25-41dc-96a4-4ad6cddb97f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{B0CC4759-7081-46CF-95CE-CAF13645F98B}TF55c86556-70ea-476e-aa05-13a38f2d5b0da1381d77_win32-a3c664429073</Template>
  <TotalTime>734</TotalTime>
  <Words>1260</Words>
  <Application>Microsoft Office PowerPoint</Application>
  <PresentationFormat>Widescreen</PresentationFormat>
  <Paragraphs>267</Paragraphs>
  <Slides>38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Custom</vt:lpstr>
      <vt:lpstr>Invisible Burdens: Mental Health Challenges in Children with Chronic Illness</vt:lpstr>
      <vt:lpstr>Disclosure Statement   No Disclosures of Conflicts of interest to Report</vt:lpstr>
      <vt:lpstr>Objectives</vt:lpstr>
      <vt:lpstr>Childhood Chronic Health Conditions</vt:lpstr>
      <vt:lpstr>Childhood Chronic Illness</vt:lpstr>
      <vt:lpstr>Examples of Childhood Chronic Health Conditions</vt:lpstr>
      <vt:lpstr>Chronic Illness &amp; Mental Health</vt:lpstr>
      <vt:lpstr>The Long Game</vt:lpstr>
      <vt:lpstr>Finding the balance</vt:lpstr>
      <vt:lpstr>A Snapshot of the Difference:  Physical vs Psychological Surveillance</vt:lpstr>
      <vt:lpstr>PowerPoint Presentation</vt:lpstr>
      <vt:lpstr>The Reality: mental health assessment in chronic illness</vt:lpstr>
      <vt:lpstr>Mental Health Assessment Needs</vt:lpstr>
      <vt:lpstr>Psychosocial Risk Factors</vt:lpstr>
      <vt:lpstr>Growth &amp; Development</vt:lpstr>
      <vt:lpstr>Developmental Challenges</vt:lpstr>
      <vt:lpstr>Existing strengths and assets </vt:lpstr>
      <vt:lpstr>Family Centered Care</vt:lpstr>
      <vt:lpstr>Parent/Caregiver experience</vt:lpstr>
      <vt:lpstr>Sibling Experience</vt:lpstr>
      <vt:lpstr>Level of Functioning</vt:lpstr>
      <vt:lpstr>Life Disruption</vt:lpstr>
      <vt:lpstr>Life disruption: School/learning</vt:lpstr>
      <vt:lpstr>Life Disruption: Peer Relationships</vt:lpstr>
      <vt:lpstr>Life disruptions: extracurricular activities</vt:lpstr>
      <vt:lpstr>Life Disruption: Psychological development</vt:lpstr>
      <vt:lpstr>Life Disruption:  Path to Independence</vt:lpstr>
      <vt:lpstr>Changes in Behaviors &amp; Emotions</vt:lpstr>
      <vt:lpstr>General presentation of mental health concerns in children</vt:lpstr>
      <vt:lpstr>Symptoms of Mental health concerns specific to chronic illness</vt:lpstr>
      <vt:lpstr>Common Psychiatric disorders in children with chronic illness</vt:lpstr>
      <vt:lpstr>Treatment of psychiatric conditions in children with chronic illness</vt:lpstr>
      <vt:lpstr>The multidisciplinary approach</vt:lpstr>
      <vt:lpstr>Benefits to the multidisciplinary approach</vt:lpstr>
      <vt:lpstr>Ideal state: Integrated Mental Health care </vt:lpstr>
      <vt:lpstr>PowerPoint Presentation</vt:lpstr>
      <vt:lpstr>References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Foster, Kristin</dc:creator>
  <cp:lastModifiedBy>Foster, Kristin</cp:lastModifiedBy>
  <cp:revision>465</cp:revision>
  <dcterms:created xsi:type="dcterms:W3CDTF">2025-09-14T17:07:15Z</dcterms:created>
  <dcterms:modified xsi:type="dcterms:W3CDTF">2025-09-16T04:34:37Z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0x010100C71503A6EF3CAB45876033566B70F445</vt:lpwstr>
  </property>
</Properties>
</file>