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451C3E-838C-4EED-A7BF-F07281CB8C4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E55F34-CAD3-4F5A-A024-94C9CFBFA822}">
      <dgm:prSet phldrT="[Text]"/>
      <dgm:spPr/>
      <dgm:t>
        <a:bodyPr/>
        <a:lstStyle/>
        <a:p>
          <a:r>
            <a:rPr lang="en-US" dirty="0"/>
            <a:t>Allows preceptor to share their knowledge</a:t>
          </a:r>
        </a:p>
      </dgm:t>
    </dgm:pt>
    <dgm:pt modelId="{A89EC398-EAA2-4A0B-841E-2CBE72EC136D}">
      <dgm:prSet phldrT="[Text]"/>
      <dgm:spPr/>
      <dgm:t>
        <a:bodyPr/>
        <a:lstStyle/>
        <a:p>
          <a:r>
            <a:rPr lang="en-US" dirty="0"/>
            <a:t>Discusses and asks questions of the preceptor</a:t>
          </a:r>
        </a:p>
      </dgm:t>
    </dgm:pt>
    <dgm:pt modelId="{DDF1A853-C76E-4162-B5F8-A4C246CDB43D}">
      <dgm:prSet phldrT="[Text]"/>
      <dgm:spPr/>
      <dgm:t>
        <a:bodyPr/>
        <a:lstStyle/>
        <a:p>
          <a:r>
            <a:rPr lang="en-US" dirty="0"/>
            <a:t>Probe</a:t>
          </a:r>
        </a:p>
      </dgm:t>
    </dgm:pt>
    <dgm:pt modelId="{BB880127-DEB5-4BB6-A4A0-1AC473E08BC5}" type="sibTrans" cxnId="{1AB3AC5F-6945-448F-B3C5-986CFB694F91}">
      <dgm:prSet/>
      <dgm:spPr/>
      <dgm:t>
        <a:bodyPr/>
        <a:lstStyle/>
        <a:p>
          <a:endParaRPr lang="en-US"/>
        </a:p>
      </dgm:t>
    </dgm:pt>
    <dgm:pt modelId="{CFB7229B-37B7-485B-A90A-F6A1981BDC81}" type="parTrans" cxnId="{1AB3AC5F-6945-448F-B3C5-986CFB694F91}">
      <dgm:prSet/>
      <dgm:spPr/>
      <dgm:t>
        <a:bodyPr/>
        <a:lstStyle/>
        <a:p>
          <a:endParaRPr lang="en-US"/>
        </a:p>
      </dgm:t>
    </dgm:pt>
    <dgm:pt modelId="{3659A6FD-F628-4CA0-85E5-CFA3C0073D92}" type="sibTrans" cxnId="{3EC99872-2A80-49A5-B56D-275069681B63}">
      <dgm:prSet/>
      <dgm:spPr/>
      <dgm:t>
        <a:bodyPr/>
        <a:lstStyle/>
        <a:p>
          <a:endParaRPr lang="en-US"/>
        </a:p>
      </dgm:t>
    </dgm:pt>
    <dgm:pt modelId="{0EF2A947-CCFC-4D87-BCF0-398513D9FC2C}" type="parTrans" cxnId="{3EC99872-2A80-49A5-B56D-275069681B63}">
      <dgm:prSet/>
      <dgm:spPr/>
      <dgm:t>
        <a:bodyPr/>
        <a:lstStyle/>
        <a:p>
          <a:endParaRPr lang="en-US"/>
        </a:p>
      </dgm:t>
    </dgm:pt>
    <dgm:pt modelId="{9CD3C33C-C5C2-4B4B-872A-3EACB597EB74}" type="sibTrans" cxnId="{BFEE8354-2151-4849-B55B-E57396C6D3FD}">
      <dgm:prSet/>
      <dgm:spPr/>
      <dgm:t>
        <a:bodyPr/>
        <a:lstStyle/>
        <a:p>
          <a:endParaRPr lang="en-US"/>
        </a:p>
      </dgm:t>
    </dgm:pt>
    <dgm:pt modelId="{3A1C9DE1-8B3C-419C-A63C-B3CCEE592260}" type="parTrans" cxnId="{BFEE8354-2151-4849-B55B-E57396C6D3FD}">
      <dgm:prSet/>
      <dgm:spPr/>
      <dgm:t>
        <a:bodyPr/>
        <a:lstStyle/>
        <a:p>
          <a:endParaRPr lang="en-US"/>
        </a:p>
      </dgm:t>
    </dgm:pt>
    <dgm:pt modelId="{2CAC911F-37BB-4651-9E8D-677070317E77}">
      <dgm:prSet phldrT="[Text]"/>
      <dgm:spPr/>
      <dgm:t>
        <a:bodyPr/>
        <a:lstStyle/>
        <a:p>
          <a:r>
            <a:rPr lang="en-US" dirty="0"/>
            <a:t>Analyze all possible diagnosis</a:t>
          </a:r>
        </a:p>
      </dgm:t>
    </dgm:pt>
    <dgm:pt modelId="{E2F4E9AA-0174-489C-BE4E-3E0D06DFB598}">
      <dgm:prSet phldrT="[Text]"/>
      <dgm:spPr/>
      <dgm:t>
        <a:bodyPr/>
        <a:lstStyle/>
        <a:p>
          <a:r>
            <a:rPr lang="en-US" dirty="0"/>
            <a:t>Student evaluates why a dx fits or not</a:t>
          </a:r>
        </a:p>
      </dgm:t>
    </dgm:pt>
    <dgm:pt modelId="{47FAC449-CC0A-4C12-8ABF-9E3F2F49AF24}">
      <dgm:prSet phldrT="[Text]"/>
      <dgm:spPr/>
      <dgm:t>
        <a:bodyPr/>
        <a:lstStyle/>
        <a:p>
          <a:r>
            <a:rPr lang="en-US" dirty="0"/>
            <a:t>Analyze</a:t>
          </a:r>
        </a:p>
      </dgm:t>
    </dgm:pt>
    <dgm:pt modelId="{7F7CA4C6-FDBB-48DF-996F-2FD4567497CC}" type="sibTrans" cxnId="{ADAD2827-8619-460A-A14E-5F73B7DE61DE}">
      <dgm:prSet/>
      <dgm:spPr/>
      <dgm:t>
        <a:bodyPr/>
        <a:lstStyle/>
        <a:p>
          <a:endParaRPr lang="en-US"/>
        </a:p>
      </dgm:t>
    </dgm:pt>
    <dgm:pt modelId="{C86CEF7B-C336-4B71-BA86-1F3F1F66A662}" type="parTrans" cxnId="{ADAD2827-8619-460A-A14E-5F73B7DE61DE}">
      <dgm:prSet/>
      <dgm:spPr/>
      <dgm:t>
        <a:bodyPr/>
        <a:lstStyle/>
        <a:p>
          <a:endParaRPr lang="en-US"/>
        </a:p>
      </dgm:t>
    </dgm:pt>
    <dgm:pt modelId="{78F78314-5403-4B1B-A923-66D4DF249391}" type="sibTrans" cxnId="{7E62E8F8-1BD1-4945-BB4E-A737600E3226}">
      <dgm:prSet/>
      <dgm:spPr/>
      <dgm:t>
        <a:bodyPr/>
        <a:lstStyle/>
        <a:p>
          <a:endParaRPr lang="en-US"/>
        </a:p>
      </dgm:t>
    </dgm:pt>
    <dgm:pt modelId="{DD6B573B-9236-42E1-8C6C-0BDC6FEFA869}" type="parTrans" cxnId="{7E62E8F8-1BD1-4945-BB4E-A737600E3226}">
      <dgm:prSet/>
      <dgm:spPr/>
      <dgm:t>
        <a:bodyPr/>
        <a:lstStyle/>
        <a:p>
          <a:endParaRPr lang="en-US"/>
        </a:p>
      </dgm:t>
    </dgm:pt>
    <dgm:pt modelId="{3B7D2FC0-F419-431B-97F9-99165E837A40}" type="sibTrans" cxnId="{24D0DC24-F41B-4614-AC78-61A121006044}">
      <dgm:prSet/>
      <dgm:spPr/>
      <dgm:t>
        <a:bodyPr/>
        <a:lstStyle/>
        <a:p>
          <a:endParaRPr lang="en-US"/>
        </a:p>
      </dgm:t>
    </dgm:pt>
    <dgm:pt modelId="{CA6A0A45-FA0C-4870-B8F7-BA5F6FCB846B}" type="parTrans" cxnId="{24D0DC24-F41B-4614-AC78-61A121006044}">
      <dgm:prSet/>
      <dgm:spPr/>
      <dgm:t>
        <a:bodyPr/>
        <a:lstStyle/>
        <a:p>
          <a:endParaRPr lang="en-US"/>
        </a:p>
      </dgm:t>
    </dgm:pt>
    <dgm:pt modelId="{512D9C03-2139-402C-9012-8EFF8A70C4A9}">
      <dgm:prSet phldrT="[Text]"/>
      <dgm:spPr/>
      <dgm:t>
        <a:bodyPr/>
        <a:lstStyle/>
        <a:p>
          <a:r>
            <a:rPr lang="en-US" dirty="0"/>
            <a:t>Less than 50% of time</a:t>
          </a:r>
        </a:p>
      </dgm:t>
    </dgm:pt>
    <dgm:pt modelId="{3DC61D30-0588-48BF-996E-C03F2D92164D}">
      <dgm:prSet phldrT="[Text]"/>
      <dgm:spPr/>
      <dgm:t>
        <a:bodyPr/>
        <a:lstStyle/>
        <a:p>
          <a:r>
            <a:rPr lang="en-US" dirty="0"/>
            <a:t>Brief, concise summary &lt;3 mins</a:t>
          </a:r>
        </a:p>
      </dgm:t>
    </dgm:pt>
    <dgm:pt modelId="{82625728-8CDA-4FBF-B9B0-AFDBEB93E0CD}">
      <dgm:prSet phldrT="[Text]"/>
      <dgm:spPr/>
      <dgm:t>
        <a:bodyPr/>
        <a:lstStyle/>
        <a:p>
          <a:r>
            <a:rPr lang="en-US" dirty="0"/>
            <a:t>Summarize</a:t>
          </a:r>
        </a:p>
      </dgm:t>
    </dgm:pt>
    <dgm:pt modelId="{D950019F-F3EA-49FE-BE30-848F274122F6}" type="sibTrans" cxnId="{7F04A8B4-4215-4F1F-BFF9-1EB388D503DC}">
      <dgm:prSet/>
      <dgm:spPr/>
      <dgm:t>
        <a:bodyPr/>
        <a:lstStyle/>
        <a:p>
          <a:endParaRPr lang="en-US"/>
        </a:p>
      </dgm:t>
    </dgm:pt>
    <dgm:pt modelId="{BF84353E-8CEB-4899-860B-99EBBDB6FEBC}" type="parTrans" cxnId="{7F04A8B4-4215-4F1F-BFF9-1EB388D503DC}">
      <dgm:prSet/>
      <dgm:spPr/>
      <dgm:t>
        <a:bodyPr/>
        <a:lstStyle/>
        <a:p>
          <a:endParaRPr lang="en-US"/>
        </a:p>
      </dgm:t>
    </dgm:pt>
    <dgm:pt modelId="{1D13E621-7A94-4315-BA25-B8974F561E95}" type="sibTrans" cxnId="{5AB0C74E-73CC-4BC6-A427-8796FA6FAF4B}">
      <dgm:prSet/>
      <dgm:spPr/>
      <dgm:t>
        <a:bodyPr/>
        <a:lstStyle/>
        <a:p>
          <a:endParaRPr lang="en-US"/>
        </a:p>
      </dgm:t>
    </dgm:pt>
    <dgm:pt modelId="{196CA077-AABC-414E-9D06-06E6AF52EE49}" type="parTrans" cxnId="{5AB0C74E-73CC-4BC6-A427-8796FA6FAF4B}">
      <dgm:prSet/>
      <dgm:spPr/>
      <dgm:t>
        <a:bodyPr/>
        <a:lstStyle/>
        <a:p>
          <a:endParaRPr lang="en-US"/>
        </a:p>
      </dgm:t>
    </dgm:pt>
    <dgm:pt modelId="{D0268561-C159-457A-A37B-DF8E580126B9}" type="sibTrans" cxnId="{E9C819FC-4EDE-45B9-9240-12DF8B73E22E}">
      <dgm:prSet/>
      <dgm:spPr/>
      <dgm:t>
        <a:bodyPr/>
        <a:lstStyle/>
        <a:p>
          <a:endParaRPr lang="en-US"/>
        </a:p>
      </dgm:t>
    </dgm:pt>
    <dgm:pt modelId="{92938276-3CF8-44D9-9234-C65303B004DB}" type="parTrans" cxnId="{E9C819FC-4EDE-45B9-9240-12DF8B73E22E}">
      <dgm:prSet/>
      <dgm:spPr/>
      <dgm:t>
        <a:bodyPr/>
        <a:lstStyle/>
        <a:p>
          <a:endParaRPr lang="en-US"/>
        </a:p>
      </dgm:t>
    </dgm:pt>
    <dgm:pt modelId="{179B8FF6-5847-4579-86BD-0BF7351378E3}">
      <dgm:prSet/>
      <dgm:spPr/>
      <dgm:t>
        <a:bodyPr/>
        <a:lstStyle/>
        <a:p>
          <a:r>
            <a:rPr lang="en-US" dirty="0"/>
            <a:t>Narrow</a:t>
          </a:r>
        </a:p>
      </dgm:t>
    </dgm:pt>
    <dgm:pt modelId="{5B3782C8-3454-40DE-89C5-36D8D61F4B03}" type="parTrans" cxnId="{2D715AA3-76FF-4000-A701-773A0CA0A26A}">
      <dgm:prSet/>
      <dgm:spPr/>
      <dgm:t>
        <a:bodyPr/>
        <a:lstStyle/>
        <a:p>
          <a:endParaRPr lang="en-US"/>
        </a:p>
      </dgm:t>
    </dgm:pt>
    <dgm:pt modelId="{9E4AB7F7-1ECB-4808-8569-8C35C6934E01}" type="sibTrans" cxnId="{2D715AA3-76FF-4000-A701-773A0CA0A26A}">
      <dgm:prSet/>
      <dgm:spPr/>
      <dgm:t>
        <a:bodyPr/>
        <a:lstStyle/>
        <a:p>
          <a:endParaRPr lang="en-US"/>
        </a:p>
      </dgm:t>
    </dgm:pt>
    <dgm:pt modelId="{6E100CE8-8667-4DA2-9A6B-C0268E1DE70C}" type="pres">
      <dgm:prSet presAssocID="{6F451C3E-838C-4EED-A7BF-F07281CB8C4E}" presName="Name0" presStyleCnt="0">
        <dgm:presLayoutVars>
          <dgm:dir/>
          <dgm:animLvl val="lvl"/>
          <dgm:resizeHandles val="exact"/>
        </dgm:presLayoutVars>
      </dgm:prSet>
      <dgm:spPr/>
    </dgm:pt>
    <dgm:pt modelId="{1A6D44DF-ECD1-4250-8954-577C4FD757E6}" type="pres">
      <dgm:prSet presAssocID="{82625728-8CDA-4FBF-B9B0-AFDBEB93E0CD}" presName="linNode" presStyleCnt="0"/>
      <dgm:spPr/>
    </dgm:pt>
    <dgm:pt modelId="{269BBB8F-D0C2-41E8-8140-5257466DF172}" type="pres">
      <dgm:prSet presAssocID="{82625728-8CDA-4FBF-B9B0-AFDBEB93E0CD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5C9EE859-28DB-4E49-ABB1-B30BDADFB48D}" type="pres">
      <dgm:prSet presAssocID="{82625728-8CDA-4FBF-B9B0-AFDBEB93E0CD}" presName="descendantText" presStyleLbl="alignAccFollowNode1" presStyleIdx="0" presStyleCnt="3">
        <dgm:presLayoutVars>
          <dgm:bulletEnabled val="1"/>
        </dgm:presLayoutVars>
      </dgm:prSet>
      <dgm:spPr/>
    </dgm:pt>
    <dgm:pt modelId="{C7B5B5BD-371F-4879-9B2B-F6410B6D8C74}" type="pres">
      <dgm:prSet presAssocID="{D950019F-F3EA-49FE-BE30-848F274122F6}" presName="sp" presStyleCnt="0"/>
      <dgm:spPr/>
    </dgm:pt>
    <dgm:pt modelId="{9E7DD7AA-21C3-4BD9-B70E-D62DA9717F14}" type="pres">
      <dgm:prSet presAssocID="{179B8FF6-5847-4579-86BD-0BF7351378E3}" presName="linNode" presStyleCnt="0"/>
      <dgm:spPr/>
    </dgm:pt>
    <dgm:pt modelId="{E72F4689-A1A0-4672-90DE-CD21AB40D2D3}" type="pres">
      <dgm:prSet presAssocID="{179B8FF6-5847-4579-86BD-0BF7351378E3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AFC80276-FAE8-466B-A7DD-BA7DCB83E006}" type="pres">
      <dgm:prSet presAssocID="{9E4AB7F7-1ECB-4808-8569-8C35C6934E01}" presName="sp" presStyleCnt="0"/>
      <dgm:spPr/>
    </dgm:pt>
    <dgm:pt modelId="{6B0D6AF5-5FF9-4E6C-B30E-A1F93EC98075}" type="pres">
      <dgm:prSet presAssocID="{47FAC449-CC0A-4C12-8ABF-9E3F2F49AF24}" presName="linNode" presStyleCnt="0"/>
      <dgm:spPr/>
    </dgm:pt>
    <dgm:pt modelId="{7C10F51E-5EE5-446A-927E-A78ED9822B3F}" type="pres">
      <dgm:prSet presAssocID="{47FAC449-CC0A-4C12-8ABF-9E3F2F49AF24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566E839F-0FB3-4310-B482-5D0063D3C777}" type="pres">
      <dgm:prSet presAssocID="{47FAC449-CC0A-4C12-8ABF-9E3F2F49AF24}" presName="descendantText" presStyleLbl="alignAccFollowNode1" presStyleIdx="1" presStyleCnt="3">
        <dgm:presLayoutVars>
          <dgm:bulletEnabled val="1"/>
        </dgm:presLayoutVars>
      </dgm:prSet>
      <dgm:spPr/>
    </dgm:pt>
    <dgm:pt modelId="{56DED097-9523-4D63-B47E-57ADB302F9C5}" type="pres">
      <dgm:prSet presAssocID="{7F7CA4C6-FDBB-48DF-996F-2FD4567497CC}" presName="sp" presStyleCnt="0"/>
      <dgm:spPr/>
    </dgm:pt>
    <dgm:pt modelId="{35ACE402-3195-418A-8A0A-0B6D60B285FD}" type="pres">
      <dgm:prSet presAssocID="{DDF1A853-C76E-4162-B5F8-A4C246CDB43D}" presName="linNode" presStyleCnt="0"/>
      <dgm:spPr/>
    </dgm:pt>
    <dgm:pt modelId="{1F049833-1BED-4A20-99B1-1A0C9597ED00}" type="pres">
      <dgm:prSet presAssocID="{DDF1A853-C76E-4162-B5F8-A4C246CDB43D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F23EDA51-EEA2-4BB5-ACF3-5D4B0C9F471C}" type="pres">
      <dgm:prSet presAssocID="{DDF1A853-C76E-4162-B5F8-A4C246CDB43D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808A00C-7DC9-40B4-A515-667E49F3AC71}" type="presOf" srcId="{3DC61D30-0588-48BF-996E-C03F2D92164D}" destId="{5C9EE859-28DB-4E49-ABB1-B30BDADFB48D}" srcOrd="0" destOrd="0" presId="urn:microsoft.com/office/officeart/2005/8/layout/vList5"/>
    <dgm:cxn modelId="{3E55A413-DDEC-406A-B2EC-96A16693223B}" type="presOf" srcId="{512D9C03-2139-402C-9012-8EFF8A70C4A9}" destId="{5C9EE859-28DB-4E49-ABB1-B30BDADFB48D}" srcOrd="0" destOrd="1" presId="urn:microsoft.com/office/officeart/2005/8/layout/vList5"/>
    <dgm:cxn modelId="{F58AA915-699A-49B5-8F8B-B6E535BADBA9}" type="presOf" srcId="{179B8FF6-5847-4579-86BD-0BF7351378E3}" destId="{E72F4689-A1A0-4672-90DE-CD21AB40D2D3}" srcOrd="0" destOrd="0" presId="urn:microsoft.com/office/officeart/2005/8/layout/vList5"/>
    <dgm:cxn modelId="{A75A2822-9FD8-489D-868D-850E7CF8C561}" type="presOf" srcId="{64E55F34-CAD3-4F5A-A024-94C9CFBFA822}" destId="{F23EDA51-EEA2-4BB5-ACF3-5D4B0C9F471C}" srcOrd="0" destOrd="1" presId="urn:microsoft.com/office/officeart/2005/8/layout/vList5"/>
    <dgm:cxn modelId="{24D0DC24-F41B-4614-AC78-61A121006044}" srcId="{47FAC449-CC0A-4C12-8ABF-9E3F2F49AF24}" destId="{E2F4E9AA-0174-489C-BE4E-3E0D06DFB598}" srcOrd="0" destOrd="0" parTransId="{CA6A0A45-FA0C-4870-B8F7-BA5F6FCB846B}" sibTransId="{3B7D2FC0-F419-431B-97F9-99165E837A40}"/>
    <dgm:cxn modelId="{ADAD2827-8619-460A-A14E-5F73B7DE61DE}" srcId="{6F451C3E-838C-4EED-A7BF-F07281CB8C4E}" destId="{47FAC449-CC0A-4C12-8ABF-9E3F2F49AF24}" srcOrd="2" destOrd="0" parTransId="{C86CEF7B-C336-4B71-BA86-1F3F1F66A662}" sibTransId="{7F7CA4C6-FDBB-48DF-996F-2FD4567497CC}"/>
    <dgm:cxn modelId="{9076ED5B-9356-4042-B424-45FB13DF79FF}" type="presOf" srcId="{47FAC449-CC0A-4C12-8ABF-9E3F2F49AF24}" destId="{7C10F51E-5EE5-446A-927E-A78ED9822B3F}" srcOrd="0" destOrd="0" presId="urn:microsoft.com/office/officeart/2005/8/layout/vList5"/>
    <dgm:cxn modelId="{1AB3AC5F-6945-448F-B3C5-986CFB694F91}" srcId="{6F451C3E-838C-4EED-A7BF-F07281CB8C4E}" destId="{DDF1A853-C76E-4162-B5F8-A4C246CDB43D}" srcOrd="3" destOrd="0" parTransId="{CFB7229B-37B7-485B-A90A-F6A1981BDC81}" sibTransId="{BB880127-DEB5-4BB6-A4A0-1AC473E08BC5}"/>
    <dgm:cxn modelId="{6C026B65-28BF-4D99-8639-6EE232C2A636}" type="presOf" srcId="{E2F4E9AA-0174-489C-BE4E-3E0D06DFB598}" destId="{566E839F-0FB3-4310-B482-5D0063D3C777}" srcOrd="0" destOrd="0" presId="urn:microsoft.com/office/officeart/2005/8/layout/vList5"/>
    <dgm:cxn modelId="{1D6CB566-ACE1-44A7-8AD2-A8935CF43E62}" type="presOf" srcId="{6F451C3E-838C-4EED-A7BF-F07281CB8C4E}" destId="{6E100CE8-8667-4DA2-9A6B-C0268E1DE70C}" srcOrd="0" destOrd="0" presId="urn:microsoft.com/office/officeart/2005/8/layout/vList5"/>
    <dgm:cxn modelId="{5AB0C74E-73CC-4BC6-A427-8796FA6FAF4B}" srcId="{82625728-8CDA-4FBF-B9B0-AFDBEB93E0CD}" destId="{512D9C03-2139-402C-9012-8EFF8A70C4A9}" srcOrd="1" destOrd="0" parTransId="{196CA077-AABC-414E-9D06-06E6AF52EE49}" sibTransId="{1D13E621-7A94-4315-BA25-B8974F561E95}"/>
    <dgm:cxn modelId="{533A7252-11A9-4426-A6C9-1F52BDAC2D04}" type="presOf" srcId="{2CAC911F-37BB-4651-9E8D-677070317E77}" destId="{566E839F-0FB3-4310-B482-5D0063D3C777}" srcOrd="0" destOrd="1" presId="urn:microsoft.com/office/officeart/2005/8/layout/vList5"/>
    <dgm:cxn modelId="{3EC99872-2A80-49A5-B56D-275069681B63}" srcId="{DDF1A853-C76E-4162-B5F8-A4C246CDB43D}" destId="{64E55F34-CAD3-4F5A-A024-94C9CFBFA822}" srcOrd="1" destOrd="0" parTransId="{0EF2A947-CCFC-4D87-BCF0-398513D9FC2C}" sibTransId="{3659A6FD-F628-4CA0-85E5-CFA3C0073D92}"/>
    <dgm:cxn modelId="{BFEE8354-2151-4849-B55B-E57396C6D3FD}" srcId="{DDF1A853-C76E-4162-B5F8-A4C246CDB43D}" destId="{A89EC398-EAA2-4A0B-841E-2CBE72EC136D}" srcOrd="0" destOrd="0" parTransId="{3A1C9DE1-8B3C-419C-A63C-B3CCEE592260}" sibTransId="{9CD3C33C-C5C2-4B4B-872A-3EACB597EB74}"/>
    <dgm:cxn modelId="{5CFAB858-0335-4D1E-B553-91A57B9AC4BB}" type="presOf" srcId="{A89EC398-EAA2-4A0B-841E-2CBE72EC136D}" destId="{F23EDA51-EEA2-4BB5-ACF3-5D4B0C9F471C}" srcOrd="0" destOrd="0" presId="urn:microsoft.com/office/officeart/2005/8/layout/vList5"/>
    <dgm:cxn modelId="{80F32759-D2FB-46E6-8BD5-FA932550DCFA}" type="presOf" srcId="{DDF1A853-C76E-4162-B5F8-A4C246CDB43D}" destId="{1F049833-1BED-4A20-99B1-1A0C9597ED00}" srcOrd="0" destOrd="0" presId="urn:microsoft.com/office/officeart/2005/8/layout/vList5"/>
    <dgm:cxn modelId="{2D715AA3-76FF-4000-A701-773A0CA0A26A}" srcId="{6F451C3E-838C-4EED-A7BF-F07281CB8C4E}" destId="{179B8FF6-5847-4579-86BD-0BF7351378E3}" srcOrd="1" destOrd="0" parTransId="{5B3782C8-3454-40DE-89C5-36D8D61F4B03}" sibTransId="{9E4AB7F7-1ECB-4808-8569-8C35C6934E01}"/>
    <dgm:cxn modelId="{7F04A8B4-4215-4F1F-BFF9-1EB388D503DC}" srcId="{6F451C3E-838C-4EED-A7BF-F07281CB8C4E}" destId="{82625728-8CDA-4FBF-B9B0-AFDBEB93E0CD}" srcOrd="0" destOrd="0" parTransId="{BF84353E-8CEB-4899-860B-99EBBDB6FEBC}" sibTransId="{D950019F-F3EA-49FE-BE30-848F274122F6}"/>
    <dgm:cxn modelId="{475FB8E0-5DE2-4897-A708-238E967B12F8}" type="presOf" srcId="{82625728-8CDA-4FBF-B9B0-AFDBEB93E0CD}" destId="{269BBB8F-D0C2-41E8-8140-5257466DF172}" srcOrd="0" destOrd="0" presId="urn:microsoft.com/office/officeart/2005/8/layout/vList5"/>
    <dgm:cxn modelId="{7E62E8F8-1BD1-4945-BB4E-A737600E3226}" srcId="{47FAC449-CC0A-4C12-8ABF-9E3F2F49AF24}" destId="{2CAC911F-37BB-4651-9E8D-677070317E77}" srcOrd="1" destOrd="0" parTransId="{DD6B573B-9236-42E1-8C6C-0BDC6FEFA869}" sibTransId="{78F78314-5403-4B1B-A923-66D4DF249391}"/>
    <dgm:cxn modelId="{E9C819FC-4EDE-45B9-9240-12DF8B73E22E}" srcId="{82625728-8CDA-4FBF-B9B0-AFDBEB93E0CD}" destId="{3DC61D30-0588-48BF-996E-C03F2D92164D}" srcOrd="0" destOrd="0" parTransId="{92938276-3CF8-44D9-9234-C65303B004DB}" sibTransId="{D0268561-C159-457A-A37B-DF8E580126B9}"/>
    <dgm:cxn modelId="{60DEB0B4-F56F-4FF8-A9CF-162F47C77B92}" type="presParOf" srcId="{6E100CE8-8667-4DA2-9A6B-C0268E1DE70C}" destId="{1A6D44DF-ECD1-4250-8954-577C4FD757E6}" srcOrd="0" destOrd="0" presId="urn:microsoft.com/office/officeart/2005/8/layout/vList5"/>
    <dgm:cxn modelId="{B8F46508-2A16-4FF0-89CF-9BE6B06BC69C}" type="presParOf" srcId="{1A6D44DF-ECD1-4250-8954-577C4FD757E6}" destId="{269BBB8F-D0C2-41E8-8140-5257466DF172}" srcOrd="0" destOrd="0" presId="urn:microsoft.com/office/officeart/2005/8/layout/vList5"/>
    <dgm:cxn modelId="{9E989A1E-1F56-4AD3-A997-A4202EB791E5}" type="presParOf" srcId="{1A6D44DF-ECD1-4250-8954-577C4FD757E6}" destId="{5C9EE859-28DB-4E49-ABB1-B30BDADFB48D}" srcOrd="1" destOrd="0" presId="urn:microsoft.com/office/officeart/2005/8/layout/vList5"/>
    <dgm:cxn modelId="{93F6C004-DA54-48D7-9A04-CC98503BEDF2}" type="presParOf" srcId="{6E100CE8-8667-4DA2-9A6B-C0268E1DE70C}" destId="{C7B5B5BD-371F-4879-9B2B-F6410B6D8C74}" srcOrd="1" destOrd="0" presId="urn:microsoft.com/office/officeart/2005/8/layout/vList5"/>
    <dgm:cxn modelId="{D40D71FD-9069-447A-85F2-FDDA33B6E21D}" type="presParOf" srcId="{6E100CE8-8667-4DA2-9A6B-C0268E1DE70C}" destId="{9E7DD7AA-21C3-4BD9-B70E-D62DA9717F14}" srcOrd="2" destOrd="0" presId="urn:microsoft.com/office/officeart/2005/8/layout/vList5"/>
    <dgm:cxn modelId="{A28EC4F4-5F82-4A99-947F-764931C6EDF6}" type="presParOf" srcId="{9E7DD7AA-21C3-4BD9-B70E-D62DA9717F14}" destId="{E72F4689-A1A0-4672-90DE-CD21AB40D2D3}" srcOrd="0" destOrd="0" presId="urn:microsoft.com/office/officeart/2005/8/layout/vList5"/>
    <dgm:cxn modelId="{D200A2C9-7E71-40E7-B30E-DBFEB77666C9}" type="presParOf" srcId="{6E100CE8-8667-4DA2-9A6B-C0268E1DE70C}" destId="{AFC80276-FAE8-466B-A7DD-BA7DCB83E006}" srcOrd="3" destOrd="0" presId="urn:microsoft.com/office/officeart/2005/8/layout/vList5"/>
    <dgm:cxn modelId="{FFD42B64-C359-4F02-AE4E-E72BD54405C7}" type="presParOf" srcId="{6E100CE8-8667-4DA2-9A6B-C0268E1DE70C}" destId="{6B0D6AF5-5FF9-4E6C-B30E-A1F93EC98075}" srcOrd="4" destOrd="0" presId="urn:microsoft.com/office/officeart/2005/8/layout/vList5"/>
    <dgm:cxn modelId="{9327E736-89DF-42A1-A659-41677B036F2B}" type="presParOf" srcId="{6B0D6AF5-5FF9-4E6C-B30E-A1F93EC98075}" destId="{7C10F51E-5EE5-446A-927E-A78ED9822B3F}" srcOrd="0" destOrd="0" presId="urn:microsoft.com/office/officeart/2005/8/layout/vList5"/>
    <dgm:cxn modelId="{2A1BA524-67FC-4AEC-AE84-B7F754187140}" type="presParOf" srcId="{6B0D6AF5-5FF9-4E6C-B30E-A1F93EC98075}" destId="{566E839F-0FB3-4310-B482-5D0063D3C777}" srcOrd="1" destOrd="0" presId="urn:microsoft.com/office/officeart/2005/8/layout/vList5"/>
    <dgm:cxn modelId="{C83B36BE-8E99-465D-AC2A-37E5D81C548F}" type="presParOf" srcId="{6E100CE8-8667-4DA2-9A6B-C0268E1DE70C}" destId="{56DED097-9523-4D63-B47E-57ADB302F9C5}" srcOrd="5" destOrd="0" presId="urn:microsoft.com/office/officeart/2005/8/layout/vList5"/>
    <dgm:cxn modelId="{BC005283-2BE2-4DEF-9446-EB3621FD0619}" type="presParOf" srcId="{6E100CE8-8667-4DA2-9A6B-C0268E1DE70C}" destId="{35ACE402-3195-418A-8A0A-0B6D60B285FD}" srcOrd="6" destOrd="0" presId="urn:microsoft.com/office/officeart/2005/8/layout/vList5"/>
    <dgm:cxn modelId="{95FC26EA-2752-4C59-B6EA-C41FA2C4F491}" type="presParOf" srcId="{35ACE402-3195-418A-8A0A-0B6D60B285FD}" destId="{1F049833-1BED-4A20-99B1-1A0C9597ED00}" srcOrd="0" destOrd="0" presId="urn:microsoft.com/office/officeart/2005/8/layout/vList5"/>
    <dgm:cxn modelId="{B1F1F720-119D-463B-AB5A-0124A9D7C7EC}" type="presParOf" srcId="{35ACE402-3195-418A-8A0A-0B6D60B285FD}" destId="{F23EDA51-EEA2-4BB5-ACF3-5D4B0C9F471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451C3E-838C-4EED-A7BF-F07281CB8C4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2D9C03-2139-402C-9012-8EFF8A70C4A9}">
      <dgm:prSet phldrT="[Text]"/>
      <dgm:spPr/>
      <dgm:t>
        <a:bodyPr/>
        <a:lstStyle/>
        <a:p>
          <a:endParaRPr lang="en-US" dirty="0"/>
        </a:p>
      </dgm:t>
    </dgm:pt>
    <dgm:pt modelId="{3DC61D30-0588-48BF-996E-C03F2D92164D}">
      <dgm:prSet phldrT="[Text]"/>
      <dgm:spPr/>
      <dgm:t>
        <a:bodyPr/>
        <a:lstStyle/>
        <a:p>
          <a:r>
            <a:rPr lang="en-US" dirty="0"/>
            <a:t>Discuss a management plan</a:t>
          </a:r>
        </a:p>
      </dgm:t>
    </dgm:pt>
    <dgm:pt modelId="{82625728-8CDA-4FBF-B9B0-AFDBEB93E0CD}">
      <dgm:prSet phldrT="[Text]"/>
      <dgm:spPr/>
      <dgm:t>
        <a:bodyPr/>
        <a:lstStyle/>
        <a:p>
          <a:r>
            <a:rPr lang="en-US" dirty="0"/>
            <a:t>Plan</a:t>
          </a:r>
        </a:p>
      </dgm:t>
    </dgm:pt>
    <dgm:pt modelId="{D950019F-F3EA-49FE-BE30-848F274122F6}" type="sibTrans" cxnId="{7F04A8B4-4215-4F1F-BFF9-1EB388D503DC}">
      <dgm:prSet/>
      <dgm:spPr/>
      <dgm:t>
        <a:bodyPr/>
        <a:lstStyle/>
        <a:p>
          <a:endParaRPr lang="en-US"/>
        </a:p>
      </dgm:t>
    </dgm:pt>
    <dgm:pt modelId="{BF84353E-8CEB-4899-860B-99EBBDB6FEBC}" type="parTrans" cxnId="{7F04A8B4-4215-4F1F-BFF9-1EB388D503DC}">
      <dgm:prSet/>
      <dgm:spPr/>
      <dgm:t>
        <a:bodyPr/>
        <a:lstStyle/>
        <a:p>
          <a:endParaRPr lang="en-US"/>
        </a:p>
      </dgm:t>
    </dgm:pt>
    <dgm:pt modelId="{1D13E621-7A94-4315-BA25-B8974F561E95}" type="sibTrans" cxnId="{5AB0C74E-73CC-4BC6-A427-8796FA6FAF4B}">
      <dgm:prSet/>
      <dgm:spPr/>
      <dgm:t>
        <a:bodyPr/>
        <a:lstStyle/>
        <a:p>
          <a:endParaRPr lang="en-US"/>
        </a:p>
      </dgm:t>
    </dgm:pt>
    <dgm:pt modelId="{196CA077-AABC-414E-9D06-06E6AF52EE49}" type="parTrans" cxnId="{5AB0C74E-73CC-4BC6-A427-8796FA6FAF4B}">
      <dgm:prSet/>
      <dgm:spPr/>
      <dgm:t>
        <a:bodyPr/>
        <a:lstStyle/>
        <a:p>
          <a:endParaRPr lang="en-US"/>
        </a:p>
      </dgm:t>
    </dgm:pt>
    <dgm:pt modelId="{D0268561-C159-457A-A37B-DF8E580126B9}" type="sibTrans" cxnId="{E9C819FC-4EDE-45B9-9240-12DF8B73E22E}">
      <dgm:prSet/>
      <dgm:spPr/>
      <dgm:t>
        <a:bodyPr/>
        <a:lstStyle/>
        <a:p>
          <a:endParaRPr lang="en-US"/>
        </a:p>
      </dgm:t>
    </dgm:pt>
    <dgm:pt modelId="{92938276-3CF8-44D9-9234-C65303B004DB}" type="parTrans" cxnId="{E9C819FC-4EDE-45B9-9240-12DF8B73E22E}">
      <dgm:prSet/>
      <dgm:spPr/>
      <dgm:t>
        <a:bodyPr/>
        <a:lstStyle/>
        <a:p>
          <a:endParaRPr lang="en-US"/>
        </a:p>
      </dgm:t>
    </dgm:pt>
    <dgm:pt modelId="{179B8FF6-5847-4579-86BD-0BF7351378E3}">
      <dgm:prSet/>
      <dgm:spPr/>
      <dgm:t>
        <a:bodyPr/>
        <a:lstStyle/>
        <a:p>
          <a:r>
            <a:rPr lang="en-US" dirty="0"/>
            <a:t>Select</a:t>
          </a:r>
        </a:p>
      </dgm:t>
    </dgm:pt>
    <dgm:pt modelId="{5B3782C8-3454-40DE-89C5-36D8D61F4B03}" type="parTrans" cxnId="{2D715AA3-76FF-4000-A701-773A0CA0A26A}">
      <dgm:prSet/>
      <dgm:spPr/>
      <dgm:t>
        <a:bodyPr/>
        <a:lstStyle/>
        <a:p>
          <a:endParaRPr lang="en-US"/>
        </a:p>
      </dgm:t>
    </dgm:pt>
    <dgm:pt modelId="{9E4AB7F7-1ECB-4808-8569-8C35C6934E01}" type="sibTrans" cxnId="{2D715AA3-76FF-4000-A701-773A0CA0A26A}">
      <dgm:prSet/>
      <dgm:spPr/>
      <dgm:t>
        <a:bodyPr/>
        <a:lstStyle/>
        <a:p>
          <a:endParaRPr lang="en-US"/>
        </a:p>
      </dgm:t>
    </dgm:pt>
    <dgm:pt modelId="{7FA3BE20-4FEF-41B1-930C-2FDB1A5BA540}">
      <dgm:prSet phldrT="[Text]"/>
      <dgm:spPr/>
      <dgm:t>
        <a:bodyPr/>
        <a:lstStyle/>
        <a:p>
          <a:r>
            <a:rPr lang="en-US" dirty="0"/>
            <a:t>Commits to plan and utilizes preceptor as resource</a:t>
          </a:r>
        </a:p>
      </dgm:t>
    </dgm:pt>
    <dgm:pt modelId="{003B5E99-75A1-41F2-BEDD-A4B07BD9F0AE}" type="parTrans" cxnId="{1BDE6686-284A-4954-869E-5AE55D0B1AB8}">
      <dgm:prSet/>
      <dgm:spPr/>
      <dgm:t>
        <a:bodyPr/>
        <a:lstStyle/>
        <a:p>
          <a:endParaRPr lang="en-US"/>
        </a:p>
      </dgm:t>
    </dgm:pt>
    <dgm:pt modelId="{824E6D1D-3D6E-46DA-B238-A7AD8C61C367}" type="sibTrans" cxnId="{1BDE6686-284A-4954-869E-5AE55D0B1AB8}">
      <dgm:prSet/>
      <dgm:spPr/>
      <dgm:t>
        <a:bodyPr/>
        <a:lstStyle/>
        <a:p>
          <a:endParaRPr lang="en-US"/>
        </a:p>
      </dgm:t>
    </dgm:pt>
    <dgm:pt modelId="{6E100CE8-8667-4DA2-9A6B-C0268E1DE70C}" type="pres">
      <dgm:prSet presAssocID="{6F451C3E-838C-4EED-A7BF-F07281CB8C4E}" presName="Name0" presStyleCnt="0">
        <dgm:presLayoutVars>
          <dgm:dir/>
          <dgm:animLvl val="lvl"/>
          <dgm:resizeHandles val="exact"/>
        </dgm:presLayoutVars>
      </dgm:prSet>
      <dgm:spPr/>
    </dgm:pt>
    <dgm:pt modelId="{1A6D44DF-ECD1-4250-8954-577C4FD757E6}" type="pres">
      <dgm:prSet presAssocID="{82625728-8CDA-4FBF-B9B0-AFDBEB93E0CD}" presName="linNode" presStyleCnt="0"/>
      <dgm:spPr/>
    </dgm:pt>
    <dgm:pt modelId="{269BBB8F-D0C2-41E8-8140-5257466DF172}" type="pres">
      <dgm:prSet presAssocID="{82625728-8CDA-4FBF-B9B0-AFDBEB93E0CD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5C9EE859-28DB-4E49-ABB1-B30BDADFB48D}" type="pres">
      <dgm:prSet presAssocID="{82625728-8CDA-4FBF-B9B0-AFDBEB93E0CD}" presName="descendantText" presStyleLbl="alignAccFollowNode1" presStyleIdx="0" presStyleCnt="1">
        <dgm:presLayoutVars>
          <dgm:bulletEnabled val="1"/>
        </dgm:presLayoutVars>
      </dgm:prSet>
      <dgm:spPr/>
    </dgm:pt>
    <dgm:pt modelId="{C7B5B5BD-371F-4879-9B2B-F6410B6D8C74}" type="pres">
      <dgm:prSet presAssocID="{D950019F-F3EA-49FE-BE30-848F274122F6}" presName="sp" presStyleCnt="0"/>
      <dgm:spPr/>
    </dgm:pt>
    <dgm:pt modelId="{9E7DD7AA-21C3-4BD9-B70E-D62DA9717F14}" type="pres">
      <dgm:prSet presAssocID="{179B8FF6-5847-4579-86BD-0BF7351378E3}" presName="linNode" presStyleCnt="0"/>
      <dgm:spPr/>
    </dgm:pt>
    <dgm:pt modelId="{E72F4689-A1A0-4672-90DE-CD21AB40D2D3}" type="pres">
      <dgm:prSet presAssocID="{179B8FF6-5847-4579-86BD-0BF7351378E3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B808A00C-7DC9-40B4-A515-667E49F3AC71}" type="presOf" srcId="{3DC61D30-0588-48BF-996E-C03F2D92164D}" destId="{5C9EE859-28DB-4E49-ABB1-B30BDADFB48D}" srcOrd="0" destOrd="0" presId="urn:microsoft.com/office/officeart/2005/8/layout/vList5"/>
    <dgm:cxn modelId="{3E55A413-DDEC-406A-B2EC-96A16693223B}" type="presOf" srcId="{512D9C03-2139-402C-9012-8EFF8A70C4A9}" destId="{5C9EE859-28DB-4E49-ABB1-B30BDADFB48D}" srcOrd="0" destOrd="2" presId="urn:microsoft.com/office/officeart/2005/8/layout/vList5"/>
    <dgm:cxn modelId="{F58AA915-699A-49B5-8F8B-B6E535BADBA9}" type="presOf" srcId="{179B8FF6-5847-4579-86BD-0BF7351378E3}" destId="{E72F4689-A1A0-4672-90DE-CD21AB40D2D3}" srcOrd="0" destOrd="0" presId="urn:microsoft.com/office/officeart/2005/8/layout/vList5"/>
    <dgm:cxn modelId="{1D6CB566-ACE1-44A7-8AD2-A8935CF43E62}" type="presOf" srcId="{6F451C3E-838C-4EED-A7BF-F07281CB8C4E}" destId="{6E100CE8-8667-4DA2-9A6B-C0268E1DE70C}" srcOrd="0" destOrd="0" presId="urn:microsoft.com/office/officeart/2005/8/layout/vList5"/>
    <dgm:cxn modelId="{5AB0C74E-73CC-4BC6-A427-8796FA6FAF4B}" srcId="{82625728-8CDA-4FBF-B9B0-AFDBEB93E0CD}" destId="{512D9C03-2139-402C-9012-8EFF8A70C4A9}" srcOrd="2" destOrd="0" parTransId="{196CA077-AABC-414E-9D06-06E6AF52EE49}" sibTransId="{1D13E621-7A94-4315-BA25-B8974F561E95}"/>
    <dgm:cxn modelId="{1BDE6686-284A-4954-869E-5AE55D0B1AB8}" srcId="{82625728-8CDA-4FBF-B9B0-AFDBEB93E0CD}" destId="{7FA3BE20-4FEF-41B1-930C-2FDB1A5BA540}" srcOrd="1" destOrd="0" parTransId="{003B5E99-75A1-41F2-BEDD-A4B07BD9F0AE}" sibTransId="{824E6D1D-3D6E-46DA-B238-A7AD8C61C367}"/>
    <dgm:cxn modelId="{2D715AA3-76FF-4000-A701-773A0CA0A26A}" srcId="{6F451C3E-838C-4EED-A7BF-F07281CB8C4E}" destId="{179B8FF6-5847-4579-86BD-0BF7351378E3}" srcOrd="1" destOrd="0" parTransId="{5B3782C8-3454-40DE-89C5-36D8D61F4B03}" sibTransId="{9E4AB7F7-1ECB-4808-8569-8C35C6934E01}"/>
    <dgm:cxn modelId="{7F04A8B4-4215-4F1F-BFF9-1EB388D503DC}" srcId="{6F451C3E-838C-4EED-A7BF-F07281CB8C4E}" destId="{82625728-8CDA-4FBF-B9B0-AFDBEB93E0CD}" srcOrd="0" destOrd="0" parTransId="{BF84353E-8CEB-4899-860B-99EBBDB6FEBC}" sibTransId="{D950019F-F3EA-49FE-BE30-848F274122F6}"/>
    <dgm:cxn modelId="{7A71FBDA-0627-4391-B01B-E9DB14A3D42C}" type="presOf" srcId="{7FA3BE20-4FEF-41B1-930C-2FDB1A5BA540}" destId="{5C9EE859-28DB-4E49-ABB1-B30BDADFB48D}" srcOrd="0" destOrd="1" presId="urn:microsoft.com/office/officeart/2005/8/layout/vList5"/>
    <dgm:cxn modelId="{475FB8E0-5DE2-4897-A708-238E967B12F8}" type="presOf" srcId="{82625728-8CDA-4FBF-B9B0-AFDBEB93E0CD}" destId="{269BBB8F-D0C2-41E8-8140-5257466DF172}" srcOrd="0" destOrd="0" presId="urn:microsoft.com/office/officeart/2005/8/layout/vList5"/>
    <dgm:cxn modelId="{E9C819FC-4EDE-45B9-9240-12DF8B73E22E}" srcId="{82625728-8CDA-4FBF-B9B0-AFDBEB93E0CD}" destId="{3DC61D30-0588-48BF-996E-C03F2D92164D}" srcOrd="0" destOrd="0" parTransId="{92938276-3CF8-44D9-9234-C65303B004DB}" sibTransId="{D0268561-C159-457A-A37B-DF8E580126B9}"/>
    <dgm:cxn modelId="{60DEB0B4-F56F-4FF8-A9CF-162F47C77B92}" type="presParOf" srcId="{6E100CE8-8667-4DA2-9A6B-C0268E1DE70C}" destId="{1A6D44DF-ECD1-4250-8954-577C4FD757E6}" srcOrd="0" destOrd="0" presId="urn:microsoft.com/office/officeart/2005/8/layout/vList5"/>
    <dgm:cxn modelId="{B8F46508-2A16-4FF0-89CF-9BE6B06BC69C}" type="presParOf" srcId="{1A6D44DF-ECD1-4250-8954-577C4FD757E6}" destId="{269BBB8F-D0C2-41E8-8140-5257466DF172}" srcOrd="0" destOrd="0" presId="urn:microsoft.com/office/officeart/2005/8/layout/vList5"/>
    <dgm:cxn modelId="{9E989A1E-1F56-4AD3-A997-A4202EB791E5}" type="presParOf" srcId="{1A6D44DF-ECD1-4250-8954-577C4FD757E6}" destId="{5C9EE859-28DB-4E49-ABB1-B30BDADFB48D}" srcOrd="1" destOrd="0" presId="urn:microsoft.com/office/officeart/2005/8/layout/vList5"/>
    <dgm:cxn modelId="{93F6C004-DA54-48D7-9A04-CC98503BEDF2}" type="presParOf" srcId="{6E100CE8-8667-4DA2-9A6B-C0268E1DE70C}" destId="{C7B5B5BD-371F-4879-9B2B-F6410B6D8C74}" srcOrd="1" destOrd="0" presId="urn:microsoft.com/office/officeart/2005/8/layout/vList5"/>
    <dgm:cxn modelId="{D40D71FD-9069-447A-85F2-FDDA33B6E21D}" type="presParOf" srcId="{6E100CE8-8667-4DA2-9A6B-C0268E1DE70C}" destId="{9E7DD7AA-21C3-4BD9-B70E-D62DA9717F14}" srcOrd="2" destOrd="0" presId="urn:microsoft.com/office/officeart/2005/8/layout/vList5"/>
    <dgm:cxn modelId="{A28EC4F4-5F82-4A99-947F-764931C6EDF6}" type="presParOf" srcId="{9E7DD7AA-21C3-4BD9-B70E-D62DA9717F14}" destId="{E72F4689-A1A0-4672-90DE-CD21AB40D2D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EE859-28DB-4E49-ABB1-B30BDADFB48D}">
      <dsp:nvSpPr>
        <dsp:cNvPr id="0" name=""/>
        <dsp:cNvSpPr/>
      </dsp:nvSpPr>
      <dsp:spPr>
        <a:xfrm rot="5400000">
          <a:off x="4481213" y="-1721897"/>
          <a:ext cx="986245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Brief, concise summary &lt;3 mins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Less than 50% of time</a:t>
          </a:r>
        </a:p>
      </dsp:txBody>
      <dsp:txXfrm rot="-5400000">
        <a:off x="2633472" y="173989"/>
        <a:ext cx="4633583" cy="889955"/>
      </dsp:txXfrm>
    </dsp:sp>
    <dsp:sp modelId="{269BBB8F-D0C2-41E8-8140-5257466DF172}">
      <dsp:nvSpPr>
        <dsp:cNvPr id="0" name=""/>
        <dsp:cNvSpPr/>
      </dsp:nvSpPr>
      <dsp:spPr>
        <a:xfrm>
          <a:off x="0" y="2563"/>
          <a:ext cx="2633472" cy="12328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Summarize</a:t>
          </a:r>
        </a:p>
      </dsp:txBody>
      <dsp:txXfrm>
        <a:off x="60181" y="62744"/>
        <a:ext cx="2513110" cy="1112444"/>
      </dsp:txXfrm>
    </dsp:sp>
    <dsp:sp modelId="{E72F4689-A1A0-4672-90DE-CD21AB40D2D3}">
      <dsp:nvSpPr>
        <dsp:cNvPr id="0" name=""/>
        <dsp:cNvSpPr/>
      </dsp:nvSpPr>
      <dsp:spPr>
        <a:xfrm>
          <a:off x="0" y="1297010"/>
          <a:ext cx="2633472" cy="12328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Narrow</a:t>
          </a:r>
        </a:p>
      </dsp:txBody>
      <dsp:txXfrm>
        <a:off x="60181" y="1357191"/>
        <a:ext cx="2513110" cy="1112444"/>
      </dsp:txXfrm>
    </dsp:sp>
    <dsp:sp modelId="{566E839F-0FB3-4310-B482-5D0063D3C777}">
      <dsp:nvSpPr>
        <dsp:cNvPr id="0" name=""/>
        <dsp:cNvSpPr/>
      </dsp:nvSpPr>
      <dsp:spPr>
        <a:xfrm rot="5400000">
          <a:off x="4481213" y="866997"/>
          <a:ext cx="986245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Student evaluates why a dx fits or not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Analyze all possible diagnosis</a:t>
          </a:r>
        </a:p>
      </dsp:txBody>
      <dsp:txXfrm rot="-5400000">
        <a:off x="2633472" y="2762884"/>
        <a:ext cx="4633583" cy="889955"/>
      </dsp:txXfrm>
    </dsp:sp>
    <dsp:sp modelId="{7C10F51E-5EE5-446A-927E-A78ED9822B3F}">
      <dsp:nvSpPr>
        <dsp:cNvPr id="0" name=""/>
        <dsp:cNvSpPr/>
      </dsp:nvSpPr>
      <dsp:spPr>
        <a:xfrm>
          <a:off x="0" y="2591457"/>
          <a:ext cx="2633472" cy="12328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Analyze</a:t>
          </a:r>
        </a:p>
      </dsp:txBody>
      <dsp:txXfrm>
        <a:off x="60181" y="2651638"/>
        <a:ext cx="2513110" cy="1112444"/>
      </dsp:txXfrm>
    </dsp:sp>
    <dsp:sp modelId="{F23EDA51-EEA2-4BB5-ACF3-5D4B0C9F471C}">
      <dsp:nvSpPr>
        <dsp:cNvPr id="0" name=""/>
        <dsp:cNvSpPr/>
      </dsp:nvSpPr>
      <dsp:spPr>
        <a:xfrm rot="5400000">
          <a:off x="4481213" y="2161444"/>
          <a:ext cx="986245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Discusses and asks questions of the preceptor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Allows preceptor to share their knowledge</a:t>
          </a:r>
        </a:p>
      </dsp:txBody>
      <dsp:txXfrm rot="-5400000">
        <a:off x="2633472" y="4057331"/>
        <a:ext cx="4633583" cy="889955"/>
      </dsp:txXfrm>
    </dsp:sp>
    <dsp:sp modelId="{1F049833-1BED-4A20-99B1-1A0C9597ED00}">
      <dsp:nvSpPr>
        <dsp:cNvPr id="0" name=""/>
        <dsp:cNvSpPr/>
      </dsp:nvSpPr>
      <dsp:spPr>
        <a:xfrm>
          <a:off x="0" y="3885904"/>
          <a:ext cx="2633472" cy="12328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Probe</a:t>
          </a:r>
        </a:p>
      </dsp:txBody>
      <dsp:txXfrm>
        <a:off x="60181" y="3946085"/>
        <a:ext cx="2513110" cy="11124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EE859-28DB-4E49-ABB1-B30BDADFB48D}">
      <dsp:nvSpPr>
        <dsp:cNvPr id="0" name=""/>
        <dsp:cNvSpPr/>
      </dsp:nvSpPr>
      <dsp:spPr>
        <a:xfrm rot="5400000">
          <a:off x="3975087" y="-1091740"/>
          <a:ext cx="1998497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Discuss a management plan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Commits to plan and utilizes preceptor as resource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700" kern="1200" dirty="0"/>
        </a:p>
      </dsp:txBody>
      <dsp:txXfrm rot="-5400000">
        <a:off x="2633472" y="347434"/>
        <a:ext cx="4584169" cy="1803379"/>
      </dsp:txXfrm>
    </dsp:sp>
    <dsp:sp modelId="{269BBB8F-D0C2-41E8-8140-5257466DF172}">
      <dsp:nvSpPr>
        <dsp:cNvPr id="0" name=""/>
        <dsp:cNvSpPr/>
      </dsp:nvSpPr>
      <dsp:spPr>
        <a:xfrm>
          <a:off x="0" y="62"/>
          <a:ext cx="2633472" cy="24981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Plan</a:t>
          </a:r>
        </a:p>
      </dsp:txBody>
      <dsp:txXfrm>
        <a:off x="121948" y="122010"/>
        <a:ext cx="2389576" cy="2254225"/>
      </dsp:txXfrm>
    </dsp:sp>
    <dsp:sp modelId="{E72F4689-A1A0-4672-90DE-CD21AB40D2D3}">
      <dsp:nvSpPr>
        <dsp:cNvPr id="0" name=""/>
        <dsp:cNvSpPr/>
      </dsp:nvSpPr>
      <dsp:spPr>
        <a:xfrm>
          <a:off x="0" y="2623090"/>
          <a:ext cx="2633472" cy="24981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Select</a:t>
          </a:r>
        </a:p>
      </dsp:txBody>
      <dsp:txXfrm>
        <a:off x="121948" y="2745038"/>
        <a:ext cx="2389576" cy="2254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2/3/2023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2/3/2023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paeaonline.org/wp-content/uploads/imported-files/SNAPP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hyperlink" Target="https://paeaonline.org/wp-content/uploads/imported-files/SNAPP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npcert.org/resource/documents/Preceptor%20Form.pdf" TargetMode="External"/><Relationship Id="rId2" Type="http://schemas.openxmlformats.org/officeDocument/2006/relationships/hyperlink" Target="https://www.aanpcert.org/resource/documents/Recertification%20Handbook.pdf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nursingworld.org/~4a50df/globalassets/certification/renewals/RenewalRequiremen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34803-91F7-4197-A15E-CC5FDCDA14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Precepting Students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54EBE-98B5-46B1-B43F-2B9FCA35C3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Elizabeth </a:t>
            </a:r>
            <a:r>
              <a:rPr lang="en-US" dirty="0" err="1"/>
              <a:t>Farbotnik</a:t>
            </a:r>
            <a:r>
              <a:rPr lang="en-US" dirty="0"/>
              <a:t> DNP, CRNP, FNP-c</a:t>
            </a:r>
          </a:p>
        </p:txBody>
      </p:sp>
    </p:spTree>
    <p:extLst>
      <p:ext uri="{BB962C8B-B14F-4D97-AF65-F5344CB8AC3E}">
        <p14:creationId xmlns:p14="http://schemas.microsoft.com/office/powerpoint/2010/main" val="263149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ADAC0-C785-47B3-978C-4F555D185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SNAPPS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D7D190-F7EE-40FC-ABEC-B6E48DB443A6}"/>
              </a:ext>
            </a:extLst>
          </p:cNvPr>
          <p:cNvSpPr txBox="1"/>
          <p:nvPr/>
        </p:nvSpPr>
        <p:spPr>
          <a:xfrm>
            <a:off x="6674177" y="2403835"/>
            <a:ext cx="4317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/>
          </a:p>
          <a:p>
            <a:pPr lvl="0"/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44BBB8C-5AD4-42C8-9349-A439243C3A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39165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1090A55A-8965-459B-AE5E-20EBF4ADEF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91848" y="2233181"/>
            <a:ext cx="4682134" cy="98763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5A7A6C5-E951-4934-ABFE-D745F417D5B2}"/>
              </a:ext>
            </a:extLst>
          </p:cNvPr>
          <p:cNvSpPr/>
          <p:nvPr/>
        </p:nvSpPr>
        <p:spPr>
          <a:xfrm>
            <a:off x="6491848" y="2346303"/>
            <a:ext cx="6096000" cy="12464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/>
              <a:t>2-3 possible diagnosis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/>
              <a:t>Student presents their list first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975208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ADAC0-C785-47B3-978C-4F555D185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SNAPPS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D7D190-F7EE-40FC-ABEC-B6E48DB443A6}"/>
              </a:ext>
            </a:extLst>
          </p:cNvPr>
          <p:cNvSpPr txBox="1"/>
          <p:nvPr/>
        </p:nvSpPr>
        <p:spPr>
          <a:xfrm>
            <a:off x="6674177" y="2403835"/>
            <a:ext cx="43174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/>
          </a:p>
          <a:p>
            <a:pPr lvl="0"/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44BBB8C-5AD4-42C8-9349-A439243C3A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51349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1090A55A-8965-459B-AE5E-20EBF4ADEF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01804" y="3807835"/>
            <a:ext cx="4682134" cy="185536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5A7A6C5-E951-4934-ABFE-D745F417D5B2}"/>
              </a:ext>
            </a:extLst>
          </p:cNvPr>
          <p:cNvSpPr/>
          <p:nvPr/>
        </p:nvSpPr>
        <p:spPr>
          <a:xfrm>
            <a:off x="6674177" y="4112269"/>
            <a:ext cx="6096000" cy="201593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/>
              <a:t>Select an issue for further </a:t>
            </a:r>
          </a:p>
          <a:p>
            <a:pPr lvl="0"/>
            <a:r>
              <a:rPr lang="en-US" sz="2500" dirty="0"/>
              <a:t>	learning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/>
              <a:t>Find a resource to review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500" dirty="0"/>
          </a:p>
          <a:p>
            <a:pPr lvl="0"/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4041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FDEF8-2B3D-4DE3-8F6F-1B06A00EB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Renewal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DFB15-322A-4F3A-ACE2-E7153E1A02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1900" y="2065827"/>
            <a:ext cx="3474720" cy="2717202"/>
          </a:xfrm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AANP</a:t>
            </a:r>
            <a:endParaRPr lang="en-US" dirty="0"/>
          </a:p>
          <a:p>
            <a:r>
              <a:rPr lang="en-US" dirty="0">
                <a:hlinkClick r:id="rId3"/>
              </a:rPr>
              <a:t>Preceptor Form</a:t>
            </a:r>
            <a:endParaRPr lang="en-US" dirty="0"/>
          </a:p>
          <a:p>
            <a:r>
              <a:rPr lang="en-US" dirty="0"/>
              <a:t>Up to 120 preceptor hours can be used to account for up to 25 of your non-pharm CE credits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C0C13-CD29-41D1-A6BF-BD666B909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76073" y="2065828"/>
            <a:ext cx="3474720" cy="2717202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4"/>
              </a:rPr>
              <a:t>AANC</a:t>
            </a:r>
            <a:endParaRPr lang="en-US" dirty="0"/>
          </a:p>
          <a:p>
            <a:r>
              <a:rPr lang="en-US" dirty="0"/>
              <a:t>120 hours of precepting counts for one of the eight categories which must be met for renewal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2331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6FED1D54E6B94CB35DBED604A1A131" ma:contentTypeVersion="15" ma:contentTypeDescription="Create a new document." ma:contentTypeScope="" ma:versionID="236194d3b8d646de0479f15f8c8ad4cd">
  <xsd:schema xmlns:xsd="http://www.w3.org/2001/XMLSchema" xmlns:xs="http://www.w3.org/2001/XMLSchema" xmlns:p="http://schemas.microsoft.com/office/2006/metadata/properties" xmlns:ns3="318e1cfd-6ffa-4867-9724-92b37bceed22" xmlns:ns4="265d387b-293c-4caf-9612-ead4464bc232" targetNamespace="http://schemas.microsoft.com/office/2006/metadata/properties" ma:root="true" ma:fieldsID="b26a77f53dfa538a89f485761b374054" ns3:_="" ns4:_="">
    <xsd:import namespace="318e1cfd-6ffa-4867-9724-92b37bceed22"/>
    <xsd:import namespace="265d387b-293c-4caf-9612-ead4464bc2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8e1cfd-6ffa-4867-9724-92b37bce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5d387b-293c-4caf-9612-ead4464bc23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18e1cfd-6ffa-4867-9724-92b37bceed22" xsi:nil="true"/>
  </documentManagement>
</p:properties>
</file>

<file path=customXml/itemProps1.xml><?xml version="1.0" encoding="utf-8"?>
<ds:datastoreItem xmlns:ds="http://schemas.openxmlformats.org/officeDocument/2006/customXml" ds:itemID="{A902FF52-F781-49B2-8980-2E1AE134D3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297443-9A47-4109-B126-C1C4B6C9BA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8e1cfd-6ffa-4867-9724-92b37bceed22"/>
    <ds:schemaRef ds:uri="265d387b-293c-4caf-9612-ead4464bc2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B80562-9B4A-41CD-9F27-3A6E0193C58B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265d387b-293c-4caf-9612-ead4464bc232"/>
    <ds:schemaRef ds:uri="318e1cfd-6ffa-4867-9724-92b37bceed2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62</TotalTime>
  <Words>130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Corbel</vt:lpstr>
      <vt:lpstr>Wingdings 2</vt:lpstr>
      <vt:lpstr>Frame</vt:lpstr>
      <vt:lpstr>Precepting Students</vt:lpstr>
      <vt:lpstr>SNAPPS</vt:lpstr>
      <vt:lpstr>SNAPPS</vt:lpstr>
      <vt:lpstr>Certification Renewal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Precepting Students</dc:title>
  <dc:creator>Farbotnik, Elizabeth</dc:creator>
  <cp:lastModifiedBy>Robertson, Shannon S</cp:lastModifiedBy>
  <cp:revision>7</cp:revision>
  <dcterms:created xsi:type="dcterms:W3CDTF">2023-01-25T18:36:34Z</dcterms:created>
  <dcterms:modified xsi:type="dcterms:W3CDTF">2023-02-03T15:54:44Z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0x0101007C6FED1D54E6B94CB35DBED604A1A131</vt:lpwstr>
  </property>
  <property fmtid="{D5CDD505-2E9C-101B-9397-08002B2CF9AE}" pid="3" name="MSIP_Label_320f21ee-9bdc-4991-8abe-58f53448e302_Enabled">
    <vt:lpwstr>true</vt:lpwstr>
  </property>
  <property fmtid="{D5CDD505-2E9C-101B-9397-08002B2CF9AE}" pid="4" name="MSIP_Label_320f21ee-9bdc-4991-8abe-58f53448e302_SetDate">
    <vt:lpwstr>2023-02-03T15:54:30Z</vt:lpwstr>
  </property>
  <property fmtid="{D5CDD505-2E9C-101B-9397-08002B2CF9AE}" pid="5" name="MSIP_Label_320f21ee-9bdc-4991-8abe-58f53448e302_Method">
    <vt:lpwstr>Privileged</vt:lpwstr>
  </property>
  <property fmtid="{D5CDD505-2E9C-101B-9397-08002B2CF9AE}" pid="6" name="MSIP_Label_320f21ee-9bdc-4991-8abe-58f53448e302_Name">
    <vt:lpwstr>External Label</vt:lpwstr>
  </property>
  <property fmtid="{D5CDD505-2E9C-101B-9397-08002B2CF9AE}" pid="7" name="MSIP_Label_320f21ee-9bdc-4991-8abe-58f53448e302_SiteId">
    <vt:lpwstr>db05faca-c82a-4b9d-b9c5-0f64b6755421</vt:lpwstr>
  </property>
  <property fmtid="{D5CDD505-2E9C-101B-9397-08002B2CF9AE}" pid="8" name="MSIP_Label_320f21ee-9bdc-4991-8abe-58f53448e302_ActionId">
    <vt:lpwstr>35ac11b8-a655-4400-8071-d80b39c69640</vt:lpwstr>
  </property>
  <property fmtid="{D5CDD505-2E9C-101B-9397-08002B2CF9AE}" pid="9" name="MSIP_Label_320f21ee-9bdc-4991-8abe-58f53448e302_ContentBits">
    <vt:lpwstr>0</vt:lpwstr>
  </property>
</Properties>
</file>