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0" r:id="rId7"/>
    <p:sldId id="258" r:id="rId8"/>
    <p:sldId id="259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02F56B-1733-071A-3A7B-E7B6244421DC}" v="185" dt="2022-10-24T00:49:49.976"/>
    <p1510:client id="{F1C86567-96C6-4177-9BB0-CFBB87B4E3CA}" v="2" dt="2022-10-12T19:15:23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e, Kim" userId="S::kim.pate@carolinashealthcare.org::71de2351-0d8d-45b7-ab90-0912e867693b" providerId="AD" clId="Web-{D702F56B-1733-071A-3A7B-E7B6244421DC}"/>
    <pc:docChg chg="modSld">
      <pc:chgData name="Pate, Kim" userId="S::kim.pate@carolinashealthcare.org::71de2351-0d8d-45b7-ab90-0912e867693b" providerId="AD" clId="Web-{D702F56B-1733-071A-3A7B-E7B6244421DC}" dt="2022-10-24T00:49:49.976" v="184" actId="20577"/>
      <pc:docMkLst>
        <pc:docMk/>
      </pc:docMkLst>
      <pc:sldChg chg="modSp">
        <pc:chgData name="Pate, Kim" userId="S::kim.pate@carolinashealthcare.org::71de2351-0d8d-45b7-ab90-0912e867693b" providerId="AD" clId="Web-{D702F56B-1733-071A-3A7B-E7B6244421DC}" dt="2022-10-24T00:49:49.976" v="184" actId="20577"/>
        <pc:sldMkLst>
          <pc:docMk/>
          <pc:sldMk cId="6541663" sldId="256"/>
        </pc:sldMkLst>
        <pc:spChg chg="mod">
          <ac:chgData name="Pate, Kim" userId="S::kim.pate@carolinashealthcare.org::71de2351-0d8d-45b7-ab90-0912e867693b" providerId="AD" clId="Web-{D702F56B-1733-071A-3A7B-E7B6244421DC}" dt="2022-10-24T00:49:49.976" v="184" actId="20577"/>
          <ac:spMkLst>
            <pc:docMk/>
            <pc:sldMk cId="6541663" sldId="256"/>
            <ac:spMk id="3" creationId="{478056B9-D196-D0DB-4A66-9D1957D1B8B9}"/>
          </ac:spMkLst>
        </pc:spChg>
      </pc:sldChg>
      <pc:sldChg chg="modSp">
        <pc:chgData name="Pate, Kim" userId="S::kim.pate@carolinashealthcare.org::71de2351-0d8d-45b7-ab90-0912e867693b" providerId="AD" clId="Web-{D702F56B-1733-071A-3A7B-E7B6244421DC}" dt="2022-10-24T00:45:28.793" v="180" actId="20577"/>
        <pc:sldMkLst>
          <pc:docMk/>
          <pc:sldMk cId="3484570000" sldId="260"/>
        </pc:sldMkLst>
        <pc:spChg chg="mod">
          <ac:chgData name="Pate, Kim" userId="S::kim.pate@carolinashealthcare.org::71de2351-0d8d-45b7-ab90-0912e867693b" providerId="AD" clId="Web-{D702F56B-1733-071A-3A7B-E7B6244421DC}" dt="2022-10-24T00:45:28.793" v="180" actId="20577"/>
          <ac:spMkLst>
            <pc:docMk/>
            <pc:sldMk cId="3484570000" sldId="260"/>
            <ac:spMk id="4" creationId="{3D4B5BC0-765A-2292-F72F-D7B1BEC0A078}"/>
          </ac:spMkLst>
        </pc:spChg>
      </pc:sldChg>
      <pc:sldChg chg="modSp">
        <pc:chgData name="Pate, Kim" userId="S::kim.pate@carolinashealthcare.org::71de2351-0d8d-45b7-ab90-0912e867693b" providerId="AD" clId="Web-{D702F56B-1733-071A-3A7B-E7B6244421DC}" dt="2022-10-24T00:45:10.386" v="173" actId="20577"/>
        <pc:sldMkLst>
          <pc:docMk/>
          <pc:sldMk cId="1546485204" sldId="261"/>
        </pc:sldMkLst>
        <pc:spChg chg="mod">
          <ac:chgData name="Pate, Kim" userId="S::kim.pate@carolinashealthcare.org::71de2351-0d8d-45b7-ab90-0912e867693b" providerId="AD" clId="Web-{D702F56B-1733-071A-3A7B-E7B6244421DC}" dt="2022-10-24T00:45:10.386" v="173" actId="20577"/>
          <ac:spMkLst>
            <pc:docMk/>
            <pc:sldMk cId="1546485204" sldId="261"/>
            <ac:spMk id="3" creationId="{017A1066-9B50-4E18-4CAA-6ADECACE1135}"/>
          </ac:spMkLst>
        </pc:spChg>
      </pc:sldChg>
    </pc:docChg>
  </pc:docChgLst>
  <pc:docChgLst>
    <pc:chgData name="Pate, Kim" userId="71de2351-0d8d-45b7-ab90-0912e867693b" providerId="ADAL" clId="{F1C86567-96C6-4177-9BB0-CFBB87B4E3CA}"/>
    <pc:docChg chg="custSel addSld modSld sldOrd">
      <pc:chgData name="Pate, Kim" userId="71de2351-0d8d-45b7-ab90-0912e867693b" providerId="ADAL" clId="{F1C86567-96C6-4177-9BB0-CFBB87B4E3CA}" dt="2022-10-13T16:51:18.865" v="479" actId="20577"/>
      <pc:docMkLst>
        <pc:docMk/>
      </pc:docMkLst>
      <pc:sldChg chg="addSp modSp mod setBg">
        <pc:chgData name="Pate, Kim" userId="71de2351-0d8d-45b7-ab90-0912e867693b" providerId="ADAL" clId="{F1C86567-96C6-4177-9BB0-CFBB87B4E3CA}" dt="2022-10-12T19:17:19.751" v="4" actId="26606"/>
        <pc:sldMkLst>
          <pc:docMk/>
          <pc:sldMk cId="1846499999" sldId="257"/>
        </pc:sldMkLst>
        <pc:spChg chg="add">
          <ac:chgData name="Pate, Kim" userId="71de2351-0d8d-45b7-ab90-0912e867693b" providerId="ADAL" clId="{F1C86567-96C6-4177-9BB0-CFBB87B4E3CA}" dt="2022-10-12T19:17:19.751" v="4" actId="26606"/>
          <ac:spMkLst>
            <pc:docMk/>
            <pc:sldMk cId="1846499999" sldId="257"/>
            <ac:spMk id="1035" creationId="{262ABC4B-37D8-4218-BDD8-6DF6A00C0C80}"/>
          </ac:spMkLst>
        </pc:spChg>
        <pc:picChg chg="mod">
          <ac:chgData name="Pate, Kim" userId="71de2351-0d8d-45b7-ab90-0912e867693b" providerId="ADAL" clId="{F1C86567-96C6-4177-9BB0-CFBB87B4E3CA}" dt="2022-10-12T19:17:19.751" v="4" actId="26606"/>
          <ac:picMkLst>
            <pc:docMk/>
            <pc:sldMk cId="1846499999" sldId="257"/>
            <ac:picMk id="1026" creationId="{C90C2840-AC4F-D0A8-C3E3-9F4A8C98C9A0}"/>
          </ac:picMkLst>
        </pc:picChg>
        <pc:picChg chg="mod ord">
          <ac:chgData name="Pate, Kim" userId="71de2351-0d8d-45b7-ab90-0912e867693b" providerId="ADAL" clId="{F1C86567-96C6-4177-9BB0-CFBB87B4E3CA}" dt="2022-10-12T19:17:19.751" v="4" actId="26606"/>
          <ac:picMkLst>
            <pc:docMk/>
            <pc:sldMk cId="1846499999" sldId="257"/>
            <ac:picMk id="1028" creationId="{28E5AF54-550C-FFDF-CE63-173FC40DE240}"/>
          </ac:picMkLst>
        </pc:picChg>
        <pc:picChg chg="mod">
          <ac:chgData name="Pate, Kim" userId="71de2351-0d8d-45b7-ab90-0912e867693b" providerId="ADAL" clId="{F1C86567-96C6-4177-9BB0-CFBB87B4E3CA}" dt="2022-10-12T19:17:19.751" v="4" actId="26606"/>
          <ac:picMkLst>
            <pc:docMk/>
            <pc:sldMk cId="1846499999" sldId="257"/>
            <ac:picMk id="1030" creationId="{77DFBEB9-4996-16C1-ED20-6D3143BAE6BF}"/>
          </ac:picMkLst>
        </pc:picChg>
      </pc:sldChg>
      <pc:sldChg chg="modSp mod">
        <pc:chgData name="Pate, Kim" userId="71de2351-0d8d-45b7-ab90-0912e867693b" providerId="ADAL" clId="{F1C86567-96C6-4177-9BB0-CFBB87B4E3CA}" dt="2022-10-12T19:19:58.403" v="39" actId="20577"/>
        <pc:sldMkLst>
          <pc:docMk/>
          <pc:sldMk cId="1069012826" sldId="258"/>
        </pc:sldMkLst>
        <pc:spChg chg="mod">
          <ac:chgData name="Pate, Kim" userId="71de2351-0d8d-45b7-ab90-0912e867693b" providerId="ADAL" clId="{F1C86567-96C6-4177-9BB0-CFBB87B4E3CA}" dt="2022-10-12T19:19:58.403" v="39" actId="20577"/>
          <ac:spMkLst>
            <pc:docMk/>
            <pc:sldMk cId="1069012826" sldId="258"/>
            <ac:spMk id="3" creationId="{478056B9-D196-D0DB-4A66-9D1957D1B8B9}"/>
          </ac:spMkLst>
        </pc:spChg>
      </pc:sldChg>
      <pc:sldChg chg="addSp modSp mod setBg">
        <pc:chgData name="Pate, Kim" userId="71de2351-0d8d-45b7-ab90-0912e867693b" providerId="ADAL" clId="{F1C86567-96C6-4177-9BB0-CFBB87B4E3CA}" dt="2022-10-12T19:17:03.104" v="3" actId="26606"/>
        <pc:sldMkLst>
          <pc:docMk/>
          <pc:sldMk cId="3264020987" sldId="259"/>
        </pc:sldMkLst>
        <pc:spChg chg="add">
          <ac:chgData name="Pate, Kim" userId="71de2351-0d8d-45b7-ab90-0912e867693b" providerId="ADAL" clId="{F1C86567-96C6-4177-9BB0-CFBB87B4E3CA}" dt="2022-10-12T19:17:03.104" v="3" actId="26606"/>
          <ac:spMkLst>
            <pc:docMk/>
            <pc:sldMk cId="3264020987" sldId="259"/>
            <ac:spMk id="8" creationId="{0205D939-00C4-4F2E-9797-3170DD040D90}"/>
          </ac:spMkLst>
        </pc:spChg>
        <pc:spChg chg="add">
          <ac:chgData name="Pate, Kim" userId="71de2351-0d8d-45b7-ab90-0912e867693b" providerId="ADAL" clId="{F1C86567-96C6-4177-9BB0-CFBB87B4E3CA}" dt="2022-10-12T19:17:03.104" v="3" actId="26606"/>
          <ac:spMkLst>
            <pc:docMk/>
            <pc:sldMk cId="3264020987" sldId="259"/>
            <ac:spMk id="10" creationId="{38EE4E44-1403-472B-8C01-D354CB8F5AE7}"/>
          </ac:spMkLst>
        </pc:spChg>
        <pc:spChg chg="add">
          <ac:chgData name="Pate, Kim" userId="71de2351-0d8d-45b7-ab90-0912e867693b" providerId="ADAL" clId="{F1C86567-96C6-4177-9BB0-CFBB87B4E3CA}" dt="2022-10-12T19:17:03.104" v="3" actId="26606"/>
          <ac:spMkLst>
            <pc:docMk/>
            <pc:sldMk cId="3264020987" sldId="259"/>
            <ac:spMk id="12" creationId="{583CCE40-4C5F-42D3-86D9-7892AD1E98E3}"/>
          </ac:spMkLst>
        </pc:spChg>
        <pc:picChg chg="add mod ord">
          <ac:chgData name="Pate, Kim" userId="71de2351-0d8d-45b7-ab90-0912e867693b" providerId="ADAL" clId="{F1C86567-96C6-4177-9BB0-CFBB87B4E3CA}" dt="2022-10-12T19:17:03.104" v="3" actId="26606"/>
          <ac:picMkLst>
            <pc:docMk/>
            <pc:sldMk cId="3264020987" sldId="259"/>
            <ac:picMk id="2" creationId="{4D61F8D0-A38A-6360-692F-BC9A474E25AC}"/>
          </ac:picMkLst>
        </pc:picChg>
        <pc:picChg chg="add mod">
          <ac:chgData name="Pate, Kim" userId="71de2351-0d8d-45b7-ab90-0912e867693b" providerId="ADAL" clId="{F1C86567-96C6-4177-9BB0-CFBB87B4E3CA}" dt="2022-10-12T19:17:03.104" v="3" actId="26606"/>
          <ac:picMkLst>
            <pc:docMk/>
            <pc:sldMk cId="3264020987" sldId="259"/>
            <ac:picMk id="3" creationId="{EA105C50-76E1-6019-E178-C2F544086D1C}"/>
          </ac:picMkLst>
        </pc:picChg>
      </pc:sldChg>
      <pc:sldChg chg="addSp delSp modSp new mod ord modClrScheme chgLayout">
        <pc:chgData name="Pate, Kim" userId="71de2351-0d8d-45b7-ab90-0912e867693b" providerId="ADAL" clId="{F1C86567-96C6-4177-9BB0-CFBB87B4E3CA}" dt="2022-10-13T16:51:18.865" v="479" actId="20577"/>
        <pc:sldMkLst>
          <pc:docMk/>
          <pc:sldMk cId="3484570000" sldId="260"/>
        </pc:sldMkLst>
        <pc:spChg chg="del mod ord">
          <ac:chgData name="Pate, Kim" userId="71de2351-0d8d-45b7-ab90-0912e867693b" providerId="ADAL" clId="{F1C86567-96C6-4177-9BB0-CFBB87B4E3CA}" dt="2022-10-12T19:28:51.867" v="416" actId="700"/>
          <ac:spMkLst>
            <pc:docMk/>
            <pc:sldMk cId="3484570000" sldId="260"/>
            <ac:spMk id="2" creationId="{180530E5-54CE-5C8D-CDDC-4496A0A39E7D}"/>
          </ac:spMkLst>
        </pc:spChg>
        <pc:spChg chg="add mod ord">
          <ac:chgData name="Pate, Kim" userId="71de2351-0d8d-45b7-ab90-0912e867693b" providerId="ADAL" clId="{F1C86567-96C6-4177-9BB0-CFBB87B4E3CA}" dt="2022-10-13T16:51:18.865" v="479" actId="20577"/>
          <ac:spMkLst>
            <pc:docMk/>
            <pc:sldMk cId="3484570000" sldId="260"/>
            <ac:spMk id="3" creationId="{1AD715C5-BC6B-8728-D032-617312337586}"/>
          </ac:spMkLst>
        </pc:spChg>
        <pc:spChg chg="add mod ord">
          <ac:chgData name="Pate, Kim" userId="71de2351-0d8d-45b7-ab90-0912e867693b" providerId="ADAL" clId="{F1C86567-96C6-4177-9BB0-CFBB87B4E3CA}" dt="2022-10-12T19:28:51.867" v="416" actId="700"/>
          <ac:spMkLst>
            <pc:docMk/>
            <pc:sldMk cId="3484570000" sldId="260"/>
            <ac:spMk id="4" creationId="{3D4B5BC0-765A-2292-F72F-D7B1BEC0A078}"/>
          </ac:spMkLst>
        </pc:spChg>
      </pc:sldChg>
      <pc:sldChg chg="modSp new mod">
        <pc:chgData name="Pate, Kim" userId="71de2351-0d8d-45b7-ab90-0912e867693b" providerId="ADAL" clId="{F1C86567-96C6-4177-9BB0-CFBB87B4E3CA}" dt="2022-10-13T16:51:11.306" v="456" actId="20577"/>
        <pc:sldMkLst>
          <pc:docMk/>
          <pc:sldMk cId="1546485204" sldId="261"/>
        </pc:sldMkLst>
        <pc:spChg chg="mod">
          <ac:chgData name="Pate, Kim" userId="71de2351-0d8d-45b7-ab90-0912e867693b" providerId="ADAL" clId="{F1C86567-96C6-4177-9BB0-CFBB87B4E3CA}" dt="2022-10-13T16:51:11.306" v="456" actId="20577"/>
          <ac:spMkLst>
            <pc:docMk/>
            <pc:sldMk cId="1546485204" sldId="261"/>
            <ac:spMk id="2" creationId="{2E22A6EA-6C77-3EA7-9787-5C5511836B89}"/>
          </ac:spMkLst>
        </pc:spChg>
        <pc:spChg chg="mod">
          <ac:chgData name="Pate, Kim" userId="71de2351-0d8d-45b7-ab90-0912e867693b" providerId="ADAL" clId="{F1C86567-96C6-4177-9BB0-CFBB87B4E3CA}" dt="2022-10-12T19:23:49.386" v="415" actId="20577"/>
          <ac:spMkLst>
            <pc:docMk/>
            <pc:sldMk cId="1546485204" sldId="261"/>
            <ac:spMk id="3" creationId="{017A1066-9B50-4E18-4CAA-6ADECACE113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168E-C559-4116-9714-D342437387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9C8F-7723-498A-A239-1D7993C5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2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168E-C559-4116-9714-D342437387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9C8F-7723-498A-A239-1D7993C5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0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168E-C559-4116-9714-D342437387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9C8F-7723-498A-A239-1D7993C5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8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168E-C559-4116-9714-D342437387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9C8F-7723-498A-A239-1D7993C5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3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168E-C559-4116-9714-D342437387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9C8F-7723-498A-A239-1D7993C5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0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168E-C559-4116-9714-D342437387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9C8F-7723-498A-A239-1D7993C5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168E-C559-4116-9714-D342437387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9C8F-7723-498A-A239-1D7993C5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168E-C559-4116-9714-D342437387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9C8F-7723-498A-A239-1D7993C5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9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168E-C559-4116-9714-D342437387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9C8F-7723-498A-A239-1D7993C5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0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168E-C559-4116-9714-D342437387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9C8F-7723-498A-A239-1D7993C5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8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168E-C559-4116-9714-D342437387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9C8F-7723-498A-A239-1D7993C5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7168E-C559-4116-9714-D342437387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9C8F-7723-498A-A239-1D7993C5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12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9361A-8FC4-1F1F-B93C-D91D9EE15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1383528"/>
            <a:ext cx="5925989" cy="3167510"/>
          </a:xfrm>
        </p:spPr>
        <p:txBody>
          <a:bodyPr anchor="b">
            <a:normAutofit/>
          </a:bodyPr>
          <a:lstStyle/>
          <a:p>
            <a:pPr algn="r"/>
            <a:r>
              <a:rPr lang="en-US" sz="7400"/>
              <a:t>NC-NACNS Excellence In Mentoring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056B9-D196-D0DB-4A66-9D1957D1B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4582814"/>
            <a:ext cx="5925987" cy="1312657"/>
          </a:xfrm>
        </p:spPr>
        <p:txBody>
          <a:bodyPr anchor="t">
            <a:normAutofit/>
          </a:bodyPr>
          <a:lstStyle/>
          <a:p>
            <a:pPr algn="r"/>
            <a:r>
              <a:rPr lang="en-US" sz="2000" dirty="0"/>
              <a:t>Dr. Kathy Shaffer, </a:t>
            </a:r>
            <a:r>
              <a:rPr lang="en-US" sz="2000" b="1" dirty="0">
                <a:ea typeface="+mn-lt"/>
                <a:cs typeface="+mn-lt"/>
              </a:rPr>
              <a:t>DNP, APRN, AGCNS-BC, C-ONQS</a:t>
            </a:r>
            <a:endParaRPr lang="en-US" dirty="0">
              <a:ea typeface="+mn-lt"/>
              <a:cs typeface="+mn-lt"/>
            </a:endParaRPr>
          </a:p>
          <a:p>
            <a:pPr algn="r"/>
            <a:r>
              <a:rPr lang="en-US" sz="2000" dirty="0"/>
              <a:t>Women’s Service Line</a:t>
            </a:r>
            <a:endParaRPr lang="en-US" sz="2000" dirty="0">
              <a:cs typeface="Calibri"/>
            </a:endParaRPr>
          </a:p>
          <a:p>
            <a:pPr algn="r"/>
            <a:r>
              <a:rPr lang="en-US" sz="2000" dirty="0"/>
              <a:t>Atrium Heath’s Carolinas Medical Center, Charlotte, NC</a:t>
            </a:r>
            <a:endParaRPr lang="en-US" sz="20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EDAEF-9442-EB24-6F8B-C29E07642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140" y="2209474"/>
            <a:ext cx="2489416" cy="24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C90C2840-AC4F-D0A8-C3E3-9F4A8C98C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9104"/>
          <a:stretch/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7DFBEB9-4996-16C1-ED20-6D3143BAE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9" r="-2" b="28638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28E5AF54-550C-FFDF-CE63-173FC40DE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6" r="10539" b="-1"/>
          <a:stretch/>
        </p:blipFill>
        <p:spPr bwMode="auto">
          <a:xfrm>
            <a:off x="6195373" y="321733"/>
            <a:ext cx="5674897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9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D715C5-BC6B-8728-D032-617312337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Excellence </a:t>
            </a:r>
            <a:r>
              <a:rPr lang="en-US"/>
              <a:t>in Mentoring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B5BC0-765A-2292-F72F-D7B1BEC0A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Kathy is a true example of an excellent mentor. Her caring and nurturing nature helps to support both students and teammates...  Kathy is more than deserving of the Excellence in Mentoring award and I am proud to say that she has helped me to where I am in my career today.</a:t>
            </a:r>
          </a:p>
          <a:p>
            <a:r>
              <a:rPr lang="en-US" dirty="0">
                <a:ea typeface="+mn-lt"/>
                <a:cs typeface="+mn-lt"/>
              </a:rPr>
              <a:t>Kathy is an approachable and inspiring mentor to each CNS at our facility and across Atrium Health.</a:t>
            </a:r>
          </a:p>
          <a:p>
            <a:r>
              <a:rPr lang="en-US" dirty="0">
                <a:ea typeface="+mn-lt"/>
                <a:cs typeface="+mn-lt"/>
              </a:rPr>
              <a:t>Dr. Shaffer's perseverance and dynamism are two traits that make her an excellent mentor.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57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9361A-8FC4-1F1F-B93C-D91D9EE15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1383528"/>
            <a:ext cx="5925989" cy="3167510"/>
          </a:xfrm>
        </p:spPr>
        <p:txBody>
          <a:bodyPr anchor="b">
            <a:normAutofit/>
          </a:bodyPr>
          <a:lstStyle/>
          <a:p>
            <a:pPr algn="r"/>
            <a:r>
              <a:rPr lang="en-US" sz="7400"/>
              <a:t>NC-NACNS CNS of the Year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056B9-D196-D0DB-4A66-9D1957D1B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4582814"/>
            <a:ext cx="5925987" cy="1312657"/>
          </a:xfrm>
        </p:spPr>
        <p:txBody>
          <a:bodyPr anchor="t">
            <a:normAutofit/>
          </a:bodyPr>
          <a:lstStyle/>
          <a:p>
            <a:pPr algn="r"/>
            <a:r>
              <a:rPr lang="en-US" sz="2200" dirty="0"/>
              <a:t>Julie Henderson, MSN, APRN, AGCNS-BC</a:t>
            </a:r>
          </a:p>
          <a:p>
            <a:pPr algn="r"/>
            <a:r>
              <a:rPr lang="en-US" sz="2200" dirty="0"/>
              <a:t>Neurosciences and Post-Surgical Service Line</a:t>
            </a:r>
          </a:p>
          <a:p>
            <a:pPr algn="r"/>
            <a:r>
              <a:rPr lang="en-US" sz="2200" dirty="0"/>
              <a:t>Atrium Health Cabarrus, Concord, NC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D80D0F-0A8D-19DF-D26D-CF3C8B6E0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140" y="2209474"/>
            <a:ext cx="2489416" cy="24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1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105C50-76E1-6019-E178-C2F544086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20" r="20720" b="-1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61F8D0-A38A-6360-692F-BC9A474E2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49" r="-2" b="-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2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2A6EA-6C77-3EA7-9787-5C5511836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CNS of the Year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A1066-9B50-4E18-4CAA-6ADECACE1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Julie is a role model who exemplifies the nursing profession.</a:t>
            </a:r>
            <a:endParaRPr lang="en-US" dirty="0">
              <a:cs typeface="Calibri"/>
            </a:endParaRPr>
          </a:p>
          <a:p>
            <a:r>
              <a:rPr lang="en-US" dirty="0"/>
              <a:t>Julie is dedicated to high quality outcomes for our patients, families, and teammates.</a:t>
            </a:r>
          </a:p>
          <a:p>
            <a:r>
              <a:rPr lang="en-US" dirty="0"/>
              <a:t>Julie cultivates evidence-based nursing interventions including driving CLABSI and CAUTI reductions, reducing length of stay, leading maintenance of disease specific certifications for bariatrics, stroke, and epilepsy</a:t>
            </a:r>
          </a:p>
          <a:p>
            <a:r>
              <a:rPr lang="en-US" dirty="0">
                <a:cs typeface="Calibri" panose="020F0502020204030204"/>
              </a:rPr>
              <a:t>Julie is beyond worthy to be recognized as the NC-NACNS CNS of the Year as she embodies the attributes of the Clinical Nurse Specialist, leads with grace, always remains person-centered when driving outcomes, and is always advocating for nursing to be better</a:t>
            </a:r>
          </a:p>
        </p:txBody>
      </p:sp>
    </p:spTree>
    <p:extLst>
      <p:ext uri="{BB962C8B-B14F-4D97-AF65-F5344CB8AC3E}">
        <p14:creationId xmlns:p14="http://schemas.microsoft.com/office/powerpoint/2010/main" val="1546485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5D434BA27CC4C81688DD63D8EB8C5" ma:contentTypeVersion="18" ma:contentTypeDescription="Create a new document." ma:contentTypeScope="" ma:versionID="e9afbfb6240f60a4225a53325abd2bb6">
  <xsd:schema xmlns:xsd="http://www.w3.org/2001/XMLSchema" xmlns:xs="http://www.w3.org/2001/XMLSchema" xmlns:p="http://schemas.microsoft.com/office/2006/metadata/properties" xmlns:ns1="http://schemas.microsoft.com/sharepoint/v3" xmlns:ns3="7425b100-bf12-4cc0-99cd-7de9c5567190" xmlns:ns4="3bf40037-e916-4e58-8739-e189f5ec8e3a" targetNamespace="http://schemas.microsoft.com/office/2006/metadata/properties" ma:root="true" ma:fieldsID="9685063e74392218bc98c3f8e348821c" ns1:_="" ns3:_="" ns4:_="">
    <xsd:import namespace="http://schemas.microsoft.com/sharepoint/v3"/>
    <xsd:import namespace="7425b100-bf12-4cc0-99cd-7de9c5567190"/>
    <xsd:import namespace="3bf40037-e916-4e58-8739-e189f5ec8e3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5b100-bf12-4cc0-99cd-7de9c55671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40037-e916-4e58-8739-e189f5ec8e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ECE53DB-66D2-4679-9787-3BB13580B6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0935DB-079B-4769-8DAE-03F3A24EE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425b100-bf12-4cc0-99cd-7de9c5567190"/>
    <ds:schemaRef ds:uri="3bf40037-e916-4e58-8739-e189f5ec8e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575ED1-0A86-4D00-974E-823119C75C08}">
  <ds:schemaRefs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7425b100-bf12-4cc0-99cd-7de9c5567190"/>
    <ds:schemaRef ds:uri="3bf40037-e916-4e58-8739-e189f5ec8e3a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1321</TotalTime>
  <Words>110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NC-NACNS Excellence In Mentoring</vt:lpstr>
      <vt:lpstr>PowerPoint Presentation</vt:lpstr>
      <vt:lpstr>Excellence in Mentoring</vt:lpstr>
      <vt:lpstr>NC-NACNS CNS of the Year</vt:lpstr>
      <vt:lpstr>PowerPoint Presentation</vt:lpstr>
      <vt:lpstr>CNS of the Year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NC-NACNS Excellence In Mentoring</dc:title>
  <dc:creator>Pate, Kim</dc:creator>
  <cp:lastModifiedBy>Pate, Kim</cp:lastModifiedBy>
  <cp:revision>35</cp:revision>
  <dcterms:created xsi:type="dcterms:W3CDTF">2022-10-12T18:49:23Z</dcterms:created>
  <dcterms:modified xsi:type="dcterms:W3CDTF">2022-10-24T00:49:52Z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0x0101006D55D434BA27CC4C81688DD63D8EB8C5</vt:lpwstr>
  </property>
</Properties>
</file>