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6" r:id="rId5"/>
    <p:sldId id="277" r:id="rId6"/>
    <p:sldId id="261" r:id="rId7"/>
    <p:sldId id="260" r:id="rId8"/>
    <p:sldId id="263" r:id="rId9"/>
    <p:sldId id="262" r:id="rId10"/>
    <p:sldId id="276" r:id="rId11"/>
    <p:sldId id="265" r:id="rId12"/>
    <p:sldId id="281" r:id="rId13"/>
    <p:sldId id="275" r:id="rId14"/>
    <p:sldId id="269" r:id="rId15"/>
    <p:sldId id="272" r:id="rId16"/>
    <p:sldId id="270" r:id="rId17"/>
    <p:sldId id="271" r:id="rId18"/>
    <p:sldId id="274" r:id="rId19"/>
    <p:sldId id="279" r:id="rId20"/>
    <p:sldId id="280" r:id="rId21"/>
    <p:sldId id="25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0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EF809B-6850-435F-8030-296FE37C4137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B6A00A8-E78B-4EFC-A42B-B11C5E89BB51}">
      <dgm:prSet/>
      <dgm:spPr/>
      <dgm:t>
        <a:bodyPr/>
        <a:lstStyle/>
        <a:p>
          <a:r>
            <a:rPr lang="en-US"/>
            <a:t>Do your due diligence in selecting compounding pharmacies</a:t>
          </a:r>
        </a:p>
      </dgm:t>
    </dgm:pt>
    <dgm:pt modelId="{E619B94C-0024-4AAA-B4B3-19DF76359BB1}" type="parTrans" cxnId="{6BC80BC2-E9A6-4E88-84A2-B602422DA7D0}">
      <dgm:prSet/>
      <dgm:spPr/>
      <dgm:t>
        <a:bodyPr/>
        <a:lstStyle/>
        <a:p>
          <a:endParaRPr lang="en-US"/>
        </a:p>
      </dgm:t>
    </dgm:pt>
    <dgm:pt modelId="{AB954321-C9F5-4262-9AB8-A3151EE3EEAD}" type="sibTrans" cxnId="{6BC80BC2-E9A6-4E88-84A2-B602422DA7D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45F7038-8C80-4FB6-A74C-9D5604D46EEC}">
      <dgm:prSet/>
      <dgm:spPr/>
      <dgm:t>
        <a:bodyPr/>
        <a:lstStyle/>
        <a:p>
          <a:r>
            <a:rPr lang="en-US"/>
            <a:t>Reinvestigate compounding pharmacies frequently</a:t>
          </a:r>
        </a:p>
      </dgm:t>
    </dgm:pt>
    <dgm:pt modelId="{08C852C6-4002-4DEC-8E4C-4E1926BD49F9}" type="parTrans" cxnId="{A1B0AFDD-CE22-4306-9F30-C80AD0AEDB91}">
      <dgm:prSet/>
      <dgm:spPr/>
      <dgm:t>
        <a:bodyPr/>
        <a:lstStyle/>
        <a:p>
          <a:endParaRPr lang="en-US"/>
        </a:p>
      </dgm:t>
    </dgm:pt>
    <dgm:pt modelId="{BC2D2525-50DF-488D-894D-045CC65570C7}" type="sibTrans" cxnId="{A1B0AFDD-CE22-4306-9F30-C80AD0AEDB9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5CEAA6F-5B6F-4E34-BE6B-EDAE9A1226B0}">
      <dgm:prSet/>
      <dgm:spPr/>
      <dgm:t>
        <a:bodyPr/>
        <a:lstStyle/>
        <a:p>
          <a:r>
            <a:rPr lang="en-US"/>
            <a:t>Tour their compounding facilities to see for yourself</a:t>
          </a:r>
        </a:p>
      </dgm:t>
    </dgm:pt>
    <dgm:pt modelId="{E817AE7C-C5D8-463A-A31A-D40D75ED2458}" type="parTrans" cxnId="{A904B359-4BFC-4804-B740-06200FF06F44}">
      <dgm:prSet/>
      <dgm:spPr/>
      <dgm:t>
        <a:bodyPr/>
        <a:lstStyle/>
        <a:p>
          <a:endParaRPr lang="en-US"/>
        </a:p>
      </dgm:t>
    </dgm:pt>
    <dgm:pt modelId="{D4CCBBFF-C3BE-49C1-88C2-8532DFFFB8DB}" type="sibTrans" cxnId="{A904B359-4BFC-4804-B740-06200FF06F4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8847D02-3C07-3845-BB83-369C174C9A08}" type="pres">
      <dgm:prSet presAssocID="{25EF809B-6850-435F-8030-296FE37C4137}" presName="Name0" presStyleCnt="0">
        <dgm:presLayoutVars>
          <dgm:animLvl val="lvl"/>
          <dgm:resizeHandles val="exact"/>
        </dgm:presLayoutVars>
      </dgm:prSet>
      <dgm:spPr/>
    </dgm:pt>
    <dgm:pt modelId="{F92E2B3F-10DB-8846-9CFD-FF255FB304B0}" type="pres">
      <dgm:prSet presAssocID="{BB6A00A8-E78B-4EFC-A42B-B11C5E89BB51}" presName="compositeNode" presStyleCnt="0">
        <dgm:presLayoutVars>
          <dgm:bulletEnabled val="1"/>
        </dgm:presLayoutVars>
      </dgm:prSet>
      <dgm:spPr/>
    </dgm:pt>
    <dgm:pt modelId="{87B6B278-7447-0743-AF53-79FC84800960}" type="pres">
      <dgm:prSet presAssocID="{BB6A00A8-E78B-4EFC-A42B-B11C5E89BB51}" presName="bgRect" presStyleLbl="bgAccFollowNode1" presStyleIdx="0" presStyleCnt="3"/>
      <dgm:spPr/>
    </dgm:pt>
    <dgm:pt modelId="{B60C74CB-D81E-694B-AAC5-635C7F4EE787}" type="pres">
      <dgm:prSet presAssocID="{AB954321-C9F5-4262-9AB8-A3151EE3EEAD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C0012D72-76B9-DC48-997D-FA1FEF1448E9}" type="pres">
      <dgm:prSet presAssocID="{BB6A00A8-E78B-4EFC-A42B-B11C5E89BB51}" presName="bottomLine" presStyleLbl="alignNode1" presStyleIdx="1" presStyleCnt="6">
        <dgm:presLayoutVars/>
      </dgm:prSet>
      <dgm:spPr/>
    </dgm:pt>
    <dgm:pt modelId="{EFB1C144-88DE-AF49-8E38-8EF31FD8CEBB}" type="pres">
      <dgm:prSet presAssocID="{BB6A00A8-E78B-4EFC-A42B-B11C5E89BB51}" presName="nodeText" presStyleLbl="bgAccFollowNode1" presStyleIdx="0" presStyleCnt="3">
        <dgm:presLayoutVars>
          <dgm:bulletEnabled val="1"/>
        </dgm:presLayoutVars>
      </dgm:prSet>
      <dgm:spPr/>
    </dgm:pt>
    <dgm:pt modelId="{D3B93139-8214-7E49-959B-E84A19580538}" type="pres">
      <dgm:prSet presAssocID="{AB954321-C9F5-4262-9AB8-A3151EE3EEAD}" presName="sibTrans" presStyleCnt="0"/>
      <dgm:spPr/>
    </dgm:pt>
    <dgm:pt modelId="{E0AC142D-4755-8F48-A20A-A70D3559FEA2}" type="pres">
      <dgm:prSet presAssocID="{B45F7038-8C80-4FB6-A74C-9D5604D46EEC}" presName="compositeNode" presStyleCnt="0">
        <dgm:presLayoutVars>
          <dgm:bulletEnabled val="1"/>
        </dgm:presLayoutVars>
      </dgm:prSet>
      <dgm:spPr/>
    </dgm:pt>
    <dgm:pt modelId="{A30DDF07-3B4F-D04B-A845-22CDBCED42D5}" type="pres">
      <dgm:prSet presAssocID="{B45F7038-8C80-4FB6-A74C-9D5604D46EEC}" presName="bgRect" presStyleLbl="bgAccFollowNode1" presStyleIdx="1" presStyleCnt="3"/>
      <dgm:spPr/>
    </dgm:pt>
    <dgm:pt modelId="{60FD4D13-ECCE-9D41-A958-24286ACAF3B8}" type="pres">
      <dgm:prSet presAssocID="{BC2D2525-50DF-488D-894D-045CC65570C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774D761-5D53-014F-B5C6-AF97969189EB}" type="pres">
      <dgm:prSet presAssocID="{B45F7038-8C80-4FB6-A74C-9D5604D46EEC}" presName="bottomLine" presStyleLbl="alignNode1" presStyleIdx="3" presStyleCnt="6">
        <dgm:presLayoutVars/>
      </dgm:prSet>
      <dgm:spPr/>
    </dgm:pt>
    <dgm:pt modelId="{E6D8FBDD-A57E-C742-B4C4-0EA3CE813FAC}" type="pres">
      <dgm:prSet presAssocID="{B45F7038-8C80-4FB6-A74C-9D5604D46EEC}" presName="nodeText" presStyleLbl="bgAccFollowNode1" presStyleIdx="1" presStyleCnt="3">
        <dgm:presLayoutVars>
          <dgm:bulletEnabled val="1"/>
        </dgm:presLayoutVars>
      </dgm:prSet>
      <dgm:spPr/>
    </dgm:pt>
    <dgm:pt modelId="{F2B8626B-C406-1449-A30E-2A7DE2FDCC86}" type="pres">
      <dgm:prSet presAssocID="{BC2D2525-50DF-488D-894D-045CC65570C7}" presName="sibTrans" presStyleCnt="0"/>
      <dgm:spPr/>
    </dgm:pt>
    <dgm:pt modelId="{423F82AE-3774-FA43-ABF1-161D5BD9C541}" type="pres">
      <dgm:prSet presAssocID="{05CEAA6F-5B6F-4E34-BE6B-EDAE9A1226B0}" presName="compositeNode" presStyleCnt="0">
        <dgm:presLayoutVars>
          <dgm:bulletEnabled val="1"/>
        </dgm:presLayoutVars>
      </dgm:prSet>
      <dgm:spPr/>
    </dgm:pt>
    <dgm:pt modelId="{79E0EF78-E076-5F4A-BA75-37F659F9CA75}" type="pres">
      <dgm:prSet presAssocID="{05CEAA6F-5B6F-4E34-BE6B-EDAE9A1226B0}" presName="bgRect" presStyleLbl="bgAccFollowNode1" presStyleIdx="2" presStyleCnt="3"/>
      <dgm:spPr/>
    </dgm:pt>
    <dgm:pt modelId="{F3A589CC-1C21-1A47-82CF-6BBCF2251076}" type="pres">
      <dgm:prSet presAssocID="{D4CCBBFF-C3BE-49C1-88C2-8532DFFFB8D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68396C82-1C04-804A-942D-A0BF4638684F}" type="pres">
      <dgm:prSet presAssocID="{05CEAA6F-5B6F-4E34-BE6B-EDAE9A1226B0}" presName="bottomLine" presStyleLbl="alignNode1" presStyleIdx="5" presStyleCnt="6">
        <dgm:presLayoutVars/>
      </dgm:prSet>
      <dgm:spPr/>
    </dgm:pt>
    <dgm:pt modelId="{4B246B0E-9E94-5A46-ABF7-ABB1C8BEDD4E}" type="pres">
      <dgm:prSet presAssocID="{05CEAA6F-5B6F-4E34-BE6B-EDAE9A1226B0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6E94C0F-1288-4845-B3EE-B8EA7D08DF1E}" type="presOf" srcId="{BB6A00A8-E78B-4EFC-A42B-B11C5E89BB51}" destId="{87B6B278-7447-0743-AF53-79FC84800960}" srcOrd="0" destOrd="0" presId="urn:microsoft.com/office/officeart/2016/7/layout/BasicLinearProcessNumbered"/>
    <dgm:cxn modelId="{22F7652E-29A5-E647-A8D2-55B9AB7F089E}" type="presOf" srcId="{AB954321-C9F5-4262-9AB8-A3151EE3EEAD}" destId="{B60C74CB-D81E-694B-AAC5-635C7F4EE787}" srcOrd="0" destOrd="0" presId="urn:microsoft.com/office/officeart/2016/7/layout/BasicLinearProcessNumbered"/>
    <dgm:cxn modelId="{445A443E-8CB6-7446-BA96-2657E368F50E}" type="presOf" srcId="{BB6A00A8-E78B-4EFC-A42B-B11C5E89BB51}" destId="{EFB1C144-88DE-AF49-8E38-8EF31FD8CEBB}" srcOrd="1" destOrd="0" presId="urn:microsoft.com/office/officeart/2016/7/layout/BasicLinearProcessNumbered"/>
    <dgm:cxn modelId="{A904B359-4BFC-4804-B740-06200FF06F44}" srcId="{25EF809B-6850-435F-8030-296FE37C4137}" destId="{05CEAA6F-5B6F-4E34-BE6B-EDAE9A1226B0}" srcOrd="2" destOrd="0" parTransId="{E817AE7C-C5D8-463A-A31A-D40D75ED2458}" sibTransId="{D4CCBBFF-C3BE-49C1-88C2-8532DFFFB8DB}"/>
    <dgm:cxn modelId="{63A8835E-46FE-F940-912E-A17F8B6F5AEC}" type="presOf" srcId="{B45F7038-8C80-4FB6-A74C-9D5604D46EEC}" destId="{A30DDF07-3B4F-D04B-A845-22CDBCED42D5}" srcOrd="0" destOrd="0" presId="urn:microsoft.com/office/officeart/2016/7/layout/BasicLinearProcessNumbered"/>
    <dgm:cxn modelId="{A9FD8AA0-E805-1443-A37C-657E7BDE1120}" type="presOf" srcId="{05CEAA6F-5B6F-4E34-BE6B-EDAE9A1226B0}" destId="{4B246B0E-9E94-5A46-ABF7-ABB1C8BEDD4E}" srcOrd="1" destOrd="0" presId="urn:microsoft.com/office/officeart/2016/7/layout/BasicLinearProcessNumbered"/>
    <dgm:cxn modelId="{AFD346A8-D4CE-BB43-A4F9-B7F641EE63FF}" type="presOf" srcId="{25EF809B-6850-435F-8030-296FE37C4137}" destId="{C8847D02-3C07-3845-BB83-369C174C9A08}" srcOrd="0" destOrd="0" presId="urn:microsoft.com/office/officeart/2016/7/layout/BasicLinearProcessNumbered"/>
    <dgm:cxn modelId="{091137AF-010B-0B4F-AAEF-1A69A71C468E}" type="presOf" srcId="{D4CCBBFF-C3BE-49C1-88C2-8532DFFFB8DB}" destId="{F3A589CC-1C21-1A47-82CF-6BBCF2251076}" srcOrd="0" destOrd="0" presId="urn:microsoft.com/office/officeart/2016/7/layout/BasicLinearProcessNumbered"/>
    <dgm:cxn modelId="{6BC80BC2-E9A6-4E88-84A2-B602422DA7D0}" srcId="{25EF809B-6850-435F-8030-296FE37C4137}" destId="{BB6A00A8-E78B-4EFC-A42B-B11C5E89BB51}" srcOrd="0" destOrd="0" parTransId="{E619B94C-0024-4AAA-B4B3-19DF76359BB1}" sibTransId="{AB954321-C9F5-4262-9AB8-A3151EE3EEAD}"/>
    <dgm:cxn modelId="{EBA597C6-577F-B54C-B457-3FE72CE0B7CB}" type="presOf" srcId="{05CEAA6F-5B6F-4E34-BE6B-EDAE9A1226B0}" destId="{79E0EF78-E076-5F4A-BA75-37F659F9CA75}" srcOrd="0" destOrd="0" presId="urn:microsoft.com/office/officeart/2016/7/layout/BasicLinearProcessNumbered"/>
    <dgm:cxn modelId="{3A9106CE-5CB5-C04B-94C1-4B03594C4B5D}" type="presOf" srcId="{BC2D2525-50DF-488D-894D-045CC65570C7}" destId="{60FD4D13-ECCE-9D41-A958-24286ACAF3B8}" srcOrd="0" destOrd="0" presId="urn:microsoft.com/office/officeart/2016/7/layout/BasicLinearProcessNumbered"/>
    <dgm:cxn modelId="{A1B0AFDD-CE22-4306-9F30-C80AD0AEDB91}" srcId="{25EF809B-6850-435F-8030-296FE37C4137}" destId="{B45F7038-8C80-4FB6-A74C-9D5604D46EEC}" srcOrd="1" destOrd="0" parTransId="{08C852C6-4002-4DEC-8E4C-4E1926BD49F9}" sibTransId="{BC2D2525-50DF-488D-894D-045CC65570C7}"/>
    <dgm:cxn modelId="{AD5F53ED-9E9A-864C-AA6A-164BAF37C5D0}" type="presOf" srcId="{B45F7038-8C80-4FB6-A74C-9D5604D46EEC}" destId="{E6D8FBDD-A57E-C742-B4C4-0EA3CE813FAC}" srcOrd="1" destOrd="0" presId="urn:microsoft.com/office/officeart/2016/7/layout/BasicLinearProcessNumbered"/>
    <dgm:cxn modelId="{F60B294A-5885-7940-BECE-210874383A99}" type="presParOf" srcId="{C8847D02-3C07-3845-BB83-369C174C9A08}" destId="{F92E2B3F-10DB-8846-9CFD-FF255FB304B0}" srcOrd="0" destOrd="0" presId="urn:microsoft.com/office/officeart/2016/7/layout/BasicLinearProcessNumbered"/>
    <dgm:cxn modelId="{9EAFDBF7-D26B-F744-B2D0-2BCCA7D3653B}" type="presParOf" srcId="{F92E2B3F-10DB-8846-9CFD-FF255FB304B0}" destId="{87B6B278-7447-0743-AF53-79FC84800960}" srcOrd="0" destOrd="0" presId="urn:microsoft.com/office/officeart/2016/7/layout/BasicLinearProcessNumbered"/>
    <dgm:cxn modelId="{768053D6-1ACF-284C-97AB-A09AA52E34DC}" type="presParOf" srcId="{F92E2B3F-10DB-8846-9CFD-FF255FB304B0}" destId="{B60C74CB-D81E-694B-AAC5-635C7F4EE787}" srcOrd="1" destOrd="0" presId="urn:microsoft.com/office/officeart/2016/7/layout/BasicLinearProcessNumbered"/>
    <dgm:cxn modelId="{A3FB9828-3A42-4C4C-B533-3A1CF022A0D9}" type="presParOf" srcId="{F92E2B3F-10DB-8846-9CFD-FF255FB304B0}" destId="{C0012D72-76B9-DC48-997D-FA1FEF1448E9}" srcOrd="2" destOrd="0" presId="urn:microsoft.com/office/officeart/2016/7/layout/BasicLinearProcessNumbered"/>
    <dgm:cxn modelId="{59BAD0AE-4157-574D-8739-59963D070DFB}" type="presParOf" srcId="{F92E2B3F-10DB-8846-9CFD-FF255FB304B0}" destId="{EFB1C144-88DE-AF49-8E38-8EF31FD8CEBB}" srcOrd="3" destOrd="0" presId="urn:microsoft.com/office/officeart/2016/7/layout/BasicLinearProcessNumbered"/>
    <dgm:cxn modelId="{82F7B91B-FDF3-D248-A0A4-E46C6342192D}" type="presParOf" srcId="{C8847D02-3C07-3845-BB83-369C174C9A08}" destId="{D3B93139-8214-7E49-959B-E84A19580538}" srcOrd="1" destOrd="0" presId="urn:microsoft.com/office/officeart/2016/7/layout/BasicLinearProcessNumbered"/>
    <dgm:cxn modelId="{F7537307-C6DA-2B49-8DEB-863A04FB9207}" type="presParOf" srcId="{C8847D02-3C07-3845-BB83-369C174C9A08}" destId="{E0AC142D-4755-8F48-A20A-A70D3559FEA2}" srcOrd="2" destOrd="0" presId="urn:microsoft.com/office/officeart/2016/7/layout/BasicLinearProcessNumbered"/>
    <dgm:cxn modelId="{FD778800-2661-634C-95A7-640D2A1F064C}" type="presParOf" srcId="{E0AC142D-4755-8F48-A20A-A70D3559FEA2}" destId="{A30DDF07-3B4F-D04B-A845-22CDBCED42D5}" srcOrd="0" destOrd="0" presId="urn:microsoft.com/office/officeart/2016/7/layout/BasicLinearProcessNumbered"/>
    <dgm:cxn modelId="{19C21D86-B593-B244-AA3B-E9397BDDB6A9}" type="presParOf" srcId="{E0AC142D-4755-8F48-A20A-A70D3559FEA2}" destId="{60FD4D13-ECCE-9D41-A958-24286ACAF3B8}" srcOrd="1" destOrd="0" presId="urn:microsoft.com/office/officeart/2016/7/layout/BasicLinearProcessNumbered"/>
    <dgm:cxn modelId="{622B6FBB-E45B-8F48-8287-F6FD66C45C5E}" type="presParOf" srcId="{E0AC142D-4755-8F48-A20A-A70D3559FEA2}" destId="{E774D761-5D53-014F-B5C6-AF97969189EB}" srcOrd="2" destOrd="0" presId="urn:microsoft.com/office/officeart/2016/7/layout/BasicLinearProcessNumbered"/>
    <dgm:cxn modelId="{31ED7722-310F-4447-A98A-2603F3C7A31C}" type="presParOf" srcId="{E0AC142D-4755-8F48-A20A-A70D3559FEA2}" destId="{E6D8FBDD-A57E-C742-B4C4-0EA3CE813FAC}" srcOrd="3" destOrd="0" presId="urn:microsoft.com/office/officeart/2016/7/layout/BasicLinearProcessNumbered"/>
    <dgm:cxn modelId="{FD8DA3BE-5559-BA42-AB02-99BDEFC5E3E8}" type="presParOf" srcId="{C8847D02-3C07-3845-BB83-369C174C9A08}" destId="{F2B8626B-C406-1449-A30E-2A7DE2FDCC86}" srcOrd="3" destOrd="0" presId="urn:microsoft.com/office/officeart/2016/7/layout/BasicLinearProcessNumbered"/>
    <dgm:cxn modelId="{F50A9FC7-3078-C94A-9F61-4852C230FF04}" type="presParOf" srcId="{C8847D02-3C07-3845-BB83-369C174C9A08}" destId="{423F82AE-3774-FA43-ABF1-161D5BD9C541}" srcOrd="4" destOrd="0" presId="urn:microsoft.com/office/officeart/2016/7/layout/BasicLinearProcessNumbered"/>
    <dgm:cxn modelId="{F6F594B7-3E98-4244-8867-012776CF2060}" type="presParOf" srcId="{423F82AE-3774-FA43-ABF1-161D5BD9C541}" destId="{79E0EF78-E076-5F4A-BA75-37F659F9CA75}" srcOrd="0" destOrd="0" presId="urn:microsoft.com/office/officeart/2016/7/layout/BasicLinearProcessNumbered"/>
    <dgm:cxn modelId="{4F6FA964-20F6-9F4D-93CE-D7DE5D400950}" type="presParOf" srcId="{423F82AE-3774-FA43-ABF1-161D5BD9C541}" destId="{F3A589CC-1C21-1A47-82CF-6BBCF2251076}" srcOrd="1" destOrd="0" presId="urn:microsoft.com/office/officeart/2016/7/layout/BasicLinearProcessNumbered"/>
    <dgm:cxn modelId="{B912FEB0-29E0-3440-B10A-3EDAD5AA7A00}" type="presParOf" srcId="{423F82AE-3774-FA43-ABF1-161D5BD9C541}" destId="{68396C82-1C04-804A-942D-A0BF4638684F}" srcOrd="2" destOrd="0" presId="urn:microsoft.com/office/officeart/2016/7/layout/BasicLinearProcessNumbered"/>
    <dgm:cxn modelId="{92793C3E-070E-C94F-A0D3-6359B25C34AE}" type="presParOf" srcId="{423F82AE-3774-FA43-ABF1-161D5BD9C541}" destId="{4B246B0E-9E94-5A46-ABF7-ABB1C8BEDD4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6A01C4-D988-47C1-BC68-2CB6AEDBCB16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629422-56B6-4B33-88A5-A5CD454AE0FB}">
      <dgm:prSet/>
      <dgm:spPr/>
      <dgm:t>
        <a:bodyPr/>
        <a:lstStyle/>
        <a:p>
          <a:r>
            <a:rPr lang="en-US"/>
            <a:t>Listen</a:t>
          </a:r>
        </a:p>
      </dgm:t>
    </dgm:pt>
    <dgm:pt modelId="{C30AA175-EC8B-4D57-9D2E-062901D3F02D}" type="parTrans" cxnId="{CCB4F84F-2AA7-41FD-96B5-49682F322EC7}">
      <dgm:prSet/>
      <dgm:spPr/>
      <dgm:t>
        <a:bodyPr/>
        <a:lstStyle/>
        <a:p>
          <a:endParaRPr lang="en-US"/>
        </a:p>
      </dgm:t>
    </dgm:pt>
    <dgm:pt modelId="{16F33C45-58C8-4CF3-95A5-094EAE6DF9CD}" type="sibTrans" cxnId="{CCB4F84F-2AA7-41FD-96B5-49682F322EC7}">
      <dgm:prSet/>
      <dgm:spPr/>
      <dgm:t>
        <a:bodyPr/>
        <a:lstStyle/>
        <a:p>
          <a:endParaRPr lang="en-US"/>
        </a:p>
      </dgm:t>
    </dgm:pt>
    <dgm:pt modelId="{FE99DC4E-C175-4EE9-811C-8E5E7E2C7FCA}">
      <dgm:prSet/>
      <dgm:spPr/>
      <dgm:t>
        <a:bodyPr/>
        <a:lstStyle/>
        <a:p>
          <a:r>
            <a:rPr lang="en-US" dirty="0"/>
            <a:t>Listen to patients to learn – not to respond.</a:t>
          </a:r>
        </a:p>
      </dgm:t>
    </dgm:pt>
    <dgm:pt modelId="{8397569E-81FE-4972-A9C8-9AAC972589C1}" type="parTrans" cxnId="{6529A088-8DD5-41CA-9697-2324FE9EC4AC}">
      <dgm:prSet/>
      <dgm:spPr/>
      <dgm:t>
        <a:bodyPr/>
        <a:lstStyle/>
        <a:p>
          <a:endParaRPr lang="en-US"/>
        </a:p>
      </dgm:t>
    </dgm:pt>
    <dgm:pt modelId="{2F834776-402C-447C-8F01-52F8C24C298F}" type="sibTrans" cxnId="{6529A088-8DD5-41CA-9697-2324FE9EC4AC}">
      <dgm:prSet/>
      <dgm:spPr/>
      <dgm:t>
        <a:bodyPr/>
        <a:lstStyle/>
        <a:p>
          <a:endParaRPr lang="en-US"/>
        </a:p>
      </dgm:t>
    </dgm:pt>
    <dgm:pt modelId="{F4E05446-BB94-4D12-AB82-6265029DAFB3}">
      <dgm:prSet/>
      <dgm:spPr/>
      <dgm:t>
        <a:bodyPr/>
        <a:lstStyle/>
        <a:p>
          <a:r>
            <a:rPr lang="en-US" dirty="0"/>
            <a:t>Volumetric</a:t>
          </a:r>
        </a:p>
      </dgm:t>
    </dgm:pt>
    <dgm:pt modelId="{8738CF30-384D-4B9C-88F4-F886E906CAEA}" type="parTrans" cxnId="{6C163AAF-1AC0-43D4-B8DC-646A8093A0D9}">
      <dgm:prSet/>
      <dgm:spPr/>
      <dgm:t>
        <a:bodyPr/>
        <a:lstStyle/>
        <a:p>
          <a:endParaRPr lang="en-US"/>
        </a:p>
      </dgm:t>
    </dgm:pt>
    <dgm:pt modelId="{50D20E36-7DBA-4D72-B727-10863EF5A1AE}" type="sibTrans" cxnId="{6C163AAF-1AC0-43D4-B8DC-646A8093A0D9}">
      <dgm:prSet/>
      <dgm:spPr/>
      <dgm:t>
        <a:bodyPr/>
        <a:lstStyle/>
        <a:p>
          <a:endParaRPr lang="en-US"/>
        </a:p>
      </dgm:t>
    </dgm:pt>
    <dgm:pt modelId="{B0459505-16C5-432F-819E-A24A14851ADF}">
      <dgm:prSet/>
      <dgm:spPr/>
      <dgm:t>
        <a:bodyPr/>
        <a:lstStyle/>
        <a:p>
          <a:r>
            <a:rPr lang="en-US"/>
            <a:t>Eliminate volumetric dosing.</a:t>
          </a:r>
        </a:p>
      </dgm:t>
    </dgm:pt>
    <dgm:pt modelId="{1DBCBF8A-E5CD-42EE-B1FE-F9BD96CC5EEE}" type="parTrans" cxnId="{E39AF428-2CBE-4E9F-ADDF-5E9220A99528}">
      <dgm:prSet/>
      <dgm:spPr/>
      <dgm:t>
        <a:bodyPr/>
        <a:lstStyle/>
        <a:p>
          <a:endParaRPr lang="en-US"/>
        </a:p>
      </dgm:t>
    </dgm:pt>
    <dgm:pt modelId="{AD312266-105D-423A-AC4F-C846E7AB3F6E}" type="sibTrans" cxnId="{E39AF428-2CBE-4E9F-ADDF-5E9220A99528}">
      <dgm:prSet/>
      <dgm:spPr/>
      <dgm:t>
        <a:bodyPr/>
        <a:lstStyle/>
        <a:p>
          <a:endParaRPr lang="en-US"/>
        </a:p>
      </dgm:t>
    </dgm:pt>
    <dgm:pt modelId="{D21AB5B5-0872-4538-8D6C-83051EAAAD62}">
      <dgm:prSet/>
      <dgm:spPr/>
      <dgm:t>
        <a:bodyPr/>
        <a:lstStyle/>
        <a:p>
          <a:r>
            <a:rPr lang="en-US" dirty="0"/>
            <a:t>Technology</a:t>
          </a:r>
        </a:p>
      </dgm:t>
    </dgm:pt>
    <dgm:pt modelId="{6A3B5BAA-7728-4FC6-AABF-642E12A48C79}" type="parTrans" cxnId="{9BB3EB91-F92B-45F0-875A-FC9E1F2186EE}">
      <dgm:prSet/>
      <dgm:spPr/>
      <dgm:t>
        <a:bodyPr/>
        <a:lstStyle/>
        <a:p>
          <a:endParaRPr lang="en-US"/>
        </a:p>
      </dgm:t>
    </dgm:pt>
    <dgm:pt modelId="{5EA35B41-3DF2-4E0D-A5A0-8CCAA8562800}" type="sibTrans" cxnId="{9BB3EB91-F92B-45F0-875A-FC9E1F2186EE}">
      <dgm:prSet/>
      <dgm:spPr/>
      <dgm:t>
        <a:bodyPr/>
        <a:lstStyle/>
        <a:p>
          <a:endParaRPr lang="en-US"/>
        </a:p>
      </dgm:t>
    </dgm:pt>
    <dgm:pt modelId="{FB4C8A2F-1E0D-4255-A123-8DB5A7A24D08}">
      <dgm:prSet/>
      <dgm:spPr/>
      <dgm:t>
        <a:bodyPr/>
        <a:lstStyle/>
        <a:p>
          <a:r>
            <a:rPr lang="en-US"/>
            <a:t>Don’t let technology replace your critical thinking skills.</a:t>
          </a:r>
        </a:p>
      </dgm:t>
    </dgm:pt>
    <dgm:pt modelId="{56BE55C6-5992-489A-B24E-16333917CFC1}" type="parTrans" cxnId="{F4DF9555-47DB-4749-BE3C-26C076CEC823}">
      <dgm:prSet/>
      <dgm:spPr/>
      <dgm:t>
        <a:bodyPr/>
        <a:lstStyle/>
        <a:p>
          <a:endParaRPr lang="en-US"/>
        </a:p>
      </dgm:t>
    </dgm:pt>
    <dgm:pt modelId="{5AE18845-577C-4163-898A-47D89345B683}" type="sibTrans" cxnId="{F4DF9555-47DB-4749-BE3C-26C076CEC823}">
      <dgm:prSet/>
      <dgm:spPr/>
      <dgm:t>
        <a:bodyPr/>
        <a:lstStyle/>
        <a:p>
          <a:endParaRPr lang="en-US"/>
        </a:p>
      </dgm:t>
    </dgm:pt>
    <dgm:pt modelId="{5741C585-3C29-401A-A5E2-33D00FEFB48D}">
      <dgm:prSet/>
      <dgm:spPr/>
      <dgm:t>
        <a:bodyPr/>
        <a:lstStyle/>
        <a:p>
          <a:r>
            <a:rPr lang="en-US" dirty="0"/>
            <a:t>Gut Instinct</a:t>
          </a:r>
        </a:p>
      </dgm:t>
    </dgm:pt>
    <dgm:pt modelId="{E22F5A86-F075-4B6B-ABBA-8B4026B3A276}" type="parTrans" cxnId="{6EA64DD9-412D-4EC4-9F6D-39240D4D09C5}">
      <dgm:prSet/>
      <dgm:spPr/>
      <dgm:t>
        <a:bodyPr/>
        <a:lstStyle/>
        <a:p>
          <a:endParaRPr lang="en-US"/>
        </a:p>
      </dgm:t>
    </dgm:pt>
    <dgm:pt modelId="{75730F2E-743E-472F-BFB8-67C21C7EA6C7}" type="sibTrans" cxnId="{6EA64DD9-412D-4EC4-9F6D-39240D4D09C5}">
      <dgm:prSet/>
      <dgm:spPr/>
      <dgm:t>
        <a:bodyPr/>
        <a:lstStyle/>
        <a:p>
          <a:endParaRPr lang="en-US"/>
        </a:p>
      </dgm:t>
    </dgm:pt>
    <dgm:pt modelId="{EA5F6900-4213-45E0-A321-D5DD8941B887}">
      <dgm:prSet/>
      <dgm:spPr/>
      <dgm:t>
        <a:bodyPr/>
        <a:lstStyle/>
        <a:p>
          <a:r>
            <a:rPr lang="en-US" dirty="0"/>
            <a:t>If your gut is telling you something, listen!</a:t>
          </a:r>
        </a:p>
      </dgm:t>
    </dgm:pt>
    <dgm:pt modelId="{D366C628-FA7B-4C73-840A-29C8982133CC}" type="parTrans" cxnId="{F136C990-0124-4F7D-87CB-66C08245F9AC}">
      <dgm:prSet/>
      <dgm:spPr/>
      <dgm:t>
        <a:bodyPr/>
        <a:lstStyle/>
        <a:p>
          <a:endParaRPr lang="en-US"/>
        </a:p>
      </dgm:t>
    </dgm:pt>
    <dgm:pt modelId="{E23F7062-9B12-43CE-BC79-685ABB93B64C}" type="sibTrans" cxnId="{F136C990-0124-4F7D-87CB-66C08245F9AC}">
      <dgm:prSet/>
      <dgm:spPr/>
      <dgm:t>
        <a:bodyPr/>
        <a:lstStyle/>
        <a:p>
          <a:endParaRPr lang="en-US"/>
        </a:p>
      </dgm:t>
    </dgm:pt>
    <dgm:pt modelId="{0C76EA92-E98B-45BC-9A6F-65D60E292A27}">
      <dgm:prSet/>
      <dgm:spPr/>
      <dgm:t>
        <a:bodyPr/>
        <a:lstStyle/>
        <a:p>
          <a:r>
            <a:rPr lang="en-US" dirty="0"/>
            <a:t>The Big 5</a:t>
          </a:r>
        </a:p>
      </dgm:t>
    </dgm:pt>
    <dgm:pt modelId="{01CDF5B4-F276-4131-A004-D61E24A00BEF}" type="parTrans" cxnId="{1CD1F51F-F770-480C-8248-797EA467ACF0}">
      <dgm:prSet/>
      <dgm:spPr/>
      <dgm:t>
        <a:bodyPr/>
        <a:lstStyle/>
        <a:p>
          <a:endParaRPr lang="en-US"/>
        </a:p>
      </dgm:t>
    </dgm:pt>
    <dgm:pt modelId="{A288FCED-B496-4634-A390-BEA5F64E9485}" type="sibTrans" cxnId="{1CD1F51F-F770-480C-8248-797EA467ACF0}">
      <dgm:prSet/>
      <dgm:spPr/>
      <dgm:t>
        <a:bodyPr/>
        <a:lstStyle/>
        <a:p>
          <a:endParaRPr lang="en-US"/>
        </a:p>
      </dgm:t>
    </dgm:pt>
    <dgm:pt modelId="{D0B8E43C-C6AB-42AF-94E6-5E06F8445B8A}">
      <dgm:prSet/>
      <dgm:spPr/>
      <dgm:t>
        <a:bodyPr/>
        <a:lstStyle/>
        <a:p>
          <a:r>
            <a:rPr lang="en-US" dirty="0"/>
            <a:t>Remember the big five. </a:t>
          </a:r>
        </a:p>
      </dgm:t>
    </dgm:pt>
    <dgm:pt modelId="{331E2C7B-E29C-4DC0-9891-B25F42070A02}" type="parTrans" cxnId="{9F678B10-E7AD-47E7-9B65-EFD8CC0BF07F}">
      <dgm:prSet/>
      <dgm:spPr/>
      <dgm:t>
        <a:bodyPr/>
        <a:lstStyle/>
        <a:p>
          <a:endParaRPr lang="en-US"/>
        </a:p>
      </dgm:t>
    </dgm:pt>
    <dgm:pt modelId="{14785BE0-8028-4739-A661-649DEE34396C}" type="sibTrans" cxnId="{9F678B10-E7AD-47E7-9B65-EFD8CC0BF07F}">
      <dgm:prSet/>
      <dgm:spPr/>
      <dgm:t>
        <a:bodyPr/>
        <a:lstStyle/>
        <a:p>
          <a:endParaRPr lang="en-US"/>
        </a:p>
      </dgm:t>
    </dgm:pt>
    <dgm:pt modelId="{B5BD93BD-FC70-274D-9DDF-C51E2B96A259}" type="pres">
      <dgm:prSet presAssocID="{896A01C4-D988-47C1-BC68-2CB6AEDBCB16}" presName="Name0" presStyleCnt="0">
        <dgm:presLayoutVars>
          <dgm:dir/>
          <dgm:animLvl val="lvl"/>
          <dgm:resizeHandles val="exact"/>
        </dgm:presLayoutVars>
      </dgm:prSet>
      <dgm:spPr/>
    </dgm:pt>
    <dgm:pt modelId="{26E336C9-6F1A-F545-8644-170727B12A2E}" type="pres">
      <dgm:prSet presAssocID="{02629422-56B6-4B33-88A5-A5CD454AE0FB}" presName="composite" presStyleCnt="0"/>
      <dgm:spPr/>
    </dgm:pt>
    <dgm:pt modelId="{1304B385-B14E-4540-84C2-3211D55D0AC3}" type="pres">
      <dgm:prSet presAssocID="{02629422-56B6-4B33-88A5-A5CD454AE0FB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C8EB86A7-8066-0542-AA23-A8F321FB2900}" type="pres">
      <dgm:prSet presAssocID="{02629422-56B6-4B33-88A5-A5CD454AE0FB}" presName="desTx" presStyleLbl="alignAccFollowNode1" presStyleIdx="0" presStyleCnt="5">
        <dgm:presLayoutVars>
          <dgm:bulletEnabled val="1"/>
        </dgm:presLayoutVars>
      </dgm:prSet>
      <dgm:spPr/>
    </dgm:pt>
    <dgm:pt modelId="{919FD3B6-EC6B-C34C-B59E-D2DA15F0570F}" type="pres">
      <dgm:prSet presAssocID="{16F33C45-58C8-4CF3-95A5-094EAE6DF9CD}" presName="space" presStyleCnt="0"/>
      <dgm:spPr/>
    </dgm:pt>
    <dgm:pt modelId="{AD6DE115-F1DE-D74B-845A-AB5617FDA6BF}" type="pres">
      <dgm:prSet presAssocID="{F4E05446-BB94-4D12-AB82-6265029DAFB3}" presName="composite" presStyleCnt="0"/>
      <dgm:spPr/>
    </dgm:pt>
    <dgm:pt modelId="{AD3C1547-B557-2440-BF3C-BC0C9DDEF592}" type="pres">
      <dgm:prSet presAssocID="{F4E05446-BB94-4D12-AB82-6265029DAFB3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9ACBF45F-2474-664F-BF17-D10C5CF33513}" type="pres">
      <dgm:prSet presAssocID="{F4E05446-BB94-4D12-AB82-6265029DAFB3}" presName="desTx" presStyleLbl="alignAccFollowNode1" presStyleIdx="1" presStyleCnt="5">
        <dgm:presLayoutVars>
          <dgm:bulletEnabled val="1"/>
        </dgm:presLayoutVars>
      </dgm:prSet>
      <dgm:spPr/>
    </dgm:pt>
    <dgm:pt modelId="{E0D836F2-A133-6E4F-B7D1-2610670A6B08}" type="pres">
      <dgm:prSet presAssocID="{50D20E36-7DBA-4D72-B727-10863EF5A1AE}" presName="space" presStyleCnt="0"/>
      <dgm:spPr/>
    </dgm:pt>
    <dgm:pt modelId="{4E047BAC-D360-3B40-80FC-4A3C89D718D4}" type="pres">
      <dgm:prSet presAssocID="{D21AB5B5-0872-4538-8D6C-83051EAAAD62}" presName="composite" presStyleCnt="0"/>
      <dgm:spPr/>
    </dgm:pt>
    <dgm:pt modelId="{B89512DA-9E24-CD43-91D5-52A5D5ED97F7}" type="pres">
      <dgm:prSet presAssocID="{D21AB5B5-0872-4538-8D6C-83051EAAAD62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4C9CF1A-F6C8-864A-ADB7-472A93518F6F}" type="pres">
      <dgm:prSet presAssocID="{D21AB5B5-0872-4538-8D6C-83051EAAAD62}" presName="desTx" presStyleLbl="alignAccFollowNode1" presStyleIdx="2" presStyleCnt="5">
        <dgm:presLayoutVars>
          <dgm:bulletEnabled val="1"/>
        </dgm:presLayoutVars>
      </dgm:prSet>
      <dgm:spPr/>
    </dgm:pt>
    <dgm:pt modelId="{0613BE4C-6036-934C-8700-1EA8E7F8A883}" type="pres">
      <dgm:prSet presAssocID="{5EA35B41-3DF2-4E0D-A5A0-8CCAA8562800}" presName="space" presStyleCnt="0"/>
      <dgm:spPr/>
    </dgm:pt>
    <dgm:pt modelId="{797179FD-1BC3-F048-95EF-B99E2D5A1B40}" type="pres">
      <dgm:prSet presAssocID="{5741C585-3C29-401A-A5E2-33D00FEFB48D}" presName="composite" presStyleCnt="0"/>
      <dgm:spPr/>
    </dgm:pt>
    <dgm:pt modelId="{5E6FB245-90D1-8140-B9C2-9F298E81FF15}" type="pres">
      <dgm:prSet presAssocID="{5741C585-3C29-401A-A5E2-33D00FEFB48D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F3E179C3-8623-E34D-AC41-20800CF3676B}" type="pres">
      <dgm:prSet presAssocID="{5741C585-3C29-401A-A5E2-33D00FEFB48D}" presName="desTx" presStyleLbl="alignAccFollowNode1" presStyleIdx="3" presStyleCnt="5">
        <dgm:presLayoutVars>
          <dgm:bulletEnabled val="1"/>
        </dgm:presLayoutVars>
      </dgm:prSet>
      <dgm:spPr/>
    </dgm:pt>
    <dgm:pt modelId="{79AECAB1-3407-D840-BE36-C62A918E9300}" type="pres">
      <dgm:prSet presAssocID="{75730F2E-743E-472F-BFB8-67C21C7EA6C7}" presName="space" presStyleCnt="0"/>
      <dgm:spPr/>
    </dgm:pt>
    <dgm:pt modelId="{2ED6AC50-C1E8-3B4A-BC3D-CFEDF4FFA995}" type="pres">
      <dgm:prSet presAssocID="{0C76EA92-E98B-45BC-9A6F-65D60E292A27}" presName="composite" presStyleCnt="0"/>
      <dgm:spPr/>
    </dgm:pt>
    <dgm:pt modelId="{2542F1D0-AD9C-9F48-BC7A-1D647C90EDF6}" type="pres">
      <dgm:prSet presAssocID="{0C76EA92-E98B-45BC-9A6F-65D60E292A27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D075EEEF-0506-F04F-B67B-A983E6F204EE}" type="pres">
      <dgm:prSet presAssocID="{0C76EA92-E98B-45BC-9A6F-65D60E292A27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07054407-7C0F-414B-9976-048EF00B411E}" type="presOf" srcId="{F4E05446-BB94-4D12-AB82-6265029DAFB3}" destId="{AD3C1547-B557-2440-BF3C-BC0C9DDEF592}" srcOrd="0" destOrd="0" presId="urn:microsoft.com/office/officeart/2005/8/layout/hList1"/>
    <dgm:cxn modelId="{9D28F509-D063-9249-8442-248EA497E1F5}" type="presOf" srcId="{0C76EA92-E98B-45BC-9A6F-65D60E292A27}" destId="{2542F1D0-AD9C-9F48-BC7A-1D647C90EDF6}" srcOrd="0" destOrd="0" presId="urn:microsoft.com/office/officeart/2005/8/layout/hList1"/>
    <dgm:cxn modelId="{F3FF980A-1546-E944-808D-E919057944E1}" type="presOf" srcId="{D0B8E43C-C6AB-42AF-94E6-5E06F8445B8A}" destId="{D075EEEF-0506-F04F-B67B-A983E6F204EE}" srcOrd="0" destOrd="0" presId="urn:microsoft.com/office/officeart/2005/8/layout/hList1"/>
    <dgm:cxn modelId="{9F678B10-E7AD-47E7-9B65-EFD8CC0BF07F}" srcId="{0C76EA92-E98B-45BC-9A6F-65D60E292A27}" destId="{D0B8E43C-C6AB-42AF-94E6-5E06F8445B8A}" srcOrd="0" destOrd="0" parTransId="{331E2C7B-E29C-4DC0-9891-B25F42070A02}" sibTransId="{14785BE0-8028-4739-A661-649DEE34396C}"/>
    <dgm:cxn modelId="{1CD1F51F-F770-480C-8248-797EA467ACF0}" srcId="{896A01C4-D988-47C1-BC68-2CB6AEDBCB16}" destId="{0C76EA92-E98B-45BC-9A6F-65D60E292A27}" srcOrd="4" destOrd="0" parTransId="{01CDF5B4-F276-4131-A004-D61E24A00BEF}" sibTransId="{A288FCED-B496-4634-A390-BEA5F64E9485}"/>
    <dgm:cxn modelId="{E39AF428-2CBE-4E9F-ADDF-5E9220A99528}" srcId="{F4E05446-BB94-4D12-AB82-6265029DAFB3}" destId="{B0459505-16C5-432F-819E-A24A14851ADF}" srcOrd="0" destOrd="0" parTransId="{1DBCBF8A-E5CD-42EE-B1FE-F9BD96CC5EEE}" sibTransId="{AD312266-105D-423A-AC4F-C846E7AB3F6E}"/>
    <dgm:cxn modelId="{89821A3F-A89F-B341-9418-97F1DD562BD7}" type="presOf" srcId="{EA5F6900-4213-45E0-A321-D5DD8941B887}" destId="{F3E179C3-8623-E34D-AC41-20800CF3676B}" srcOrd="0" destOrd="0" presId="urn:microsoft.com/office/officeart/2005/8/layout/hList1"/>
    <dgm:cxn modelId="{CCB4F84F-2AA7-41FD-96B5-49682F322EC7}" srcId="{896A01C4-D988-47C1-BC68-2CB6AEDBCB16}" destId="{02629422-56B6-4B33-88A5-A5CD454AE0FB}" srcOrd="0" destOrd="0" parTransId="{C30AA175-EC8B-4D57-9D2E-062901D3F02D}" sibTransId="{16F33C45-58C8-4CF3-95A5-094EAE6DF9CD}"/>
    <dgm:cxn modelId="{F4DF9555-47DB-4749-BE3C-26C076CEC823}" srcId="{D21AB5B5-0872-4538-8D6C-83051EAAAD62}" destId="{FB4C8A2F-1E0D-4255-A123-8DB5A7A24D08}" srcOrd="0" destOrd="0" parTransId="{56BE55C6-5992-489A-B24E-16333917CFC1}" sibTransId="{5AE18845-577C-4163-898A-47D89345B683}"/>
    <dgm:cxn modelId="{BE658660-FD6B-D147-9845-A223EC2361C9}" type="presOf" srcId="{5741C585-3C29-401A-A5E2-33D00FEFB48D}" destId="{5E6FB245-90D1-8140-B9C2-9F298E81FF15}" srcOrd="0" destOrd="0" presId="urn:microsoft.com/office/officeart/2005/8/layout/hList1"/>
    <dgm:cxn modelId="{C6A3D083-5DBE-3A4E-BA04-2A700776FF38}" type="presOf" srcId="{896A01C4-D988-47C1-BC68-2CB6AEDBCB16}" destId="{B5BD93BD-FC70-274D-9DDF-C51E2B96A259}" srcOrd="0" destOrd="0" presId="urn:microsoft.com/office/officeart/2005/8/layout/hList1"/>
    <dgm:cxn modelId="{6529A088-8DD5-41CA-9697-2324FE9EC4AC}" srcId="{02629422-56B6-4B33-88A5-A5CD454AE0FB}" destId="{FE99DC4E-C175-4EE9-811C-8E5E7E2C7FCA}" srcOrd="0" destOrd="0" parTransId="{8397569E-81FE-4972-A9C8-9AAC972589C1}" sibTransId="{2F834776-402C-447C-8F01-52F8C24C298F}"/>
    <dgm:cxn modelId="{F136C990-0124-4F7D-87CB-66C08245F9AC}" srcId="{5741C585-3C29-401A-A5E2-33D00FEFB48D}" destId="{EA5F6900-4213-45E0-A321-D5DD8941B887}" srcOrd="0" destOrd="0" parTransId="{D366C628-FA7B-4C73-840A-29C8982133CC}" sibTransId="{E23F7062-9B12-43CE-BC79-685ABB93B64C}"/>
    <dgm:cxn modelId="{9BB3EB91-F92B-45F0-875A-FC9E1F2186EE}" srcId="{896A01C4-D988-47C1-BC68-2CB6AEDBCB16}" destId="{D21AB5B5-0872-4538-8D6C-83051EAAAD62}" srcOrd="2" destOrd="0" parTransId="{6A3B5BAA-7728-4FC6-AABF-642E12A48C79}" sibTransId="{5EA35B41-3DF2-4E0D-A5A0-8CCAA8562800}"/>
    <dgm:cxn modelId="{4582F09D-054A-6141-ABE1-E7EF3718C1EB}" type="presOf" srcId="{B0459505-16C5-432F-819E-A24A14851ADF}" destId="{9ACBF45F-2474-664F-BF17-D10C5CF33513}" srcOrd="0" destOrd="0" presId="urn:microsoft.com/office/officeart/2005/8/layout/hList1"/>
    <dgm:cxn modelId="{E727A7A4-DD88-BC43-96EE-38AF577EEBCE}" type="presOf" srcId="{FB4C8A2F-1E0D-4255-A123-8DB5A7A24D08}" destId="{24C9CF1A-F6C8-864A-ADB7-472A93518F6F}" srcOrd="0" destOrd="0" presId="urn:microsoft.com/office/officeart/2005/8/layout/hList1"/>
    <dgm:cxn modelId="{C1920DAA-4ECC-E249-8638-8F64F2651D30}" type="presOf" srcId="{02629422-56B6-4B33-88A5-A5CD454AE0FB}" destId="{1304B385-B14E-4540-84C2-3211D55D0AC3}" srcOrd="0" destOrd="0" presId="urn:microsoft.com/office/officeart/2005/8/layout/hList1"/>
    <dgm:cxn modelId="{6C163AAF-1AC0-43D4-B8DC-646A8093A0D9}" srcId="{896A01C4-D988-47C1-BC68-2CB6AEDBCB16}" destId="{F4E05446-BB94-4D12-AB82-6265029DAFB3}" srcOrd="1" destOrd="0" parTransId="{8738CF30-384D-4B9C-88F4-F886E906CAEA}" sibTransId="{50D20E36-7DBA-4D72-B727-10863EF5A1AE}"/>
    <dgm:cxn modelId="{6EA64DD9-412D-4EC4-9F6D-39240D4D09C5}" srcId="{896A01C4-D988-47C1-BC68-2CB6AEDBCB16}" destId="{5741C585-3C29-401A-A5E2-33D00FEFB48D}" srcOrd="3" destOrd="0" parTransId="{E22F5A86-F075-4B6B-ABBA-8B4026B3A276}" sibTransId="{75730F2E-743E-472F-BFB8-67C21C7EA6C7}"/>
    <dgm:cxn modelId="{E0BF44E3-369B-F640-8BD5-C705CC8F844D}" type="presOf" srcId="{FE99DC4E-C175-4EE9-811C-8E5E7E2C7FCA}" destId="{C8EB86A7-8066-0542-AA23-A8F321FB2900}" srcOrd="0" destOrd="0" presId="urn:microsoft.com/office/officeart/2005/8/layout/hList1"/>
    <dgm:cxn modelId="{441464F0-97CC-8045-AA89-FBE8525E4A83}" type="presOf" srcId="{D21AB5B5-0872-4538-8D6C-83051EAAAD62}" destId="{B89512DA-9E24-CD43-91D5-52A5D5ED97F7}" srcOrd="0" destOrd="0" presId="urn:microsoft.com/office/officeart/2005/8/layout/hList1"/>
    <dgm:cxn modelId="{C744838D-F5E9-7541-B67E-31430CBDF007}" type="presParOf" srcId="{B5BD93BD-FC70-274D-9DDF-C51E2B96A259}" destId="{26E336C9-6F1A-F545-8644-170727B12A2E}" srcOrd="0" destOrd="0" presId="urn:microsoft.com/office/officeart/2005/8/layout/hList1"/>
    <dgm:cxn modelId="{BFFA7E78-AD9E-8546-93F5-5DD455C5E69A}" type="presParOf" srcId="{26E336C9-6F1A-F545-8644-170727B12A2E}" destId="{1304B385-B14E-4540-84C2-3211D55D0AC3}" srcOrd="0" destOrd="0" presId="urn:microsoft.com/office/officeart/2005/8/layout/hList1"/>
    <dgm:cxn modelId="{2E4AA58A-FD99-3849-93EA-71656A9B5774}" type="presParOf" srcId="{26E336C9-6F1A-F545-8644-170727B12A2E}" destId="{C8EB86A7-8066-0542-AA23-A8F321FB2900}" srcOrd="1" destOrd="0" presId="urn:microsoft.com/office/officeart/2005/8/layout/hList1"/>
    <dgm:cxn modelId="{C6806D82-1058-204D-B7D0-235FA3FB1C66}" type="presParOf" srcId="{B5BD93BD-FC70-274D-9DDF-C51E2B96A259}" destId="{919FD3B6-EC6B-C34C-B59E-D2DA15F0570F}" srcOrd="1" destOrd="0" presId="urn:microsoft.com/office/officeart/2005/8/layout/hList1"/>
    <dgm:cxn modelId="{B0C7BC33-0E35-3342-9D69-F8AFC0371E99}" type="presParOf" srcId="{B5BD93BD-FC70-274D-9DDF-C51E2B96A259}" destId="{AD6DE115-F1DE-D74B-845A-AB5617FDA6BF}" srcOrd="2" destOrd="0" presId="urn:microsoft.com/office/officeart/2005/8/layout/hList1"/>
    <dgm:cxn modelId="{1513A246-EEBE-1D47-A974-F21C69A4C741}" type="presParOf" srcId="{AD6DE115-F1DE-D74B-845A-AB5617FDA6BF}" destId="{AD3C1547-B557-2440-BF3C-BC0C9DDEF592}" srcOrd="0" destOrd="0" presId="urn:microsoft.com/office/officeart/2005/8/layout/hList1"/>
    <dgm:cxn modelId="{A8883F83-B00A-7840-9FD1-D81D076F53FF}" type="presParOf" srcId="{AD6DE115-F1DE-D74B-845A-AB5617FDA6BF}" destId="{9ACBF45F-2474-664F-BF17-D10C5CF33513}" srcOrd="1" destOrd="0" presId="urn:microsoft.com/office/officeart/2005/8/layout/hList1"/>
    <dgm:cxn modelId="{BA8AF6AD-CD56-D344-9AA1-D49AD69342FE}" type="presParOf" srcId="{B5BD93BD-FC70-274D-9DDF-C51E2B96A259}" destId="{E0D836F2-A133-6E4F-B7D1-2610670A6B08}" srcOrd="3" destOrd="0" presId="urn:microsoft.com/office/officeart/2005/8/layout/hList1"/>
    <dgm:cxn modelId="{54A13A1C-94E7-7C49-A223-54CD243AA9B7}" type="presParOf" srcId="{B5BD93BD-FC70-274D-9DDF-C51E2B96A259}" destId="{4E047BAC-D360-3B40-80FC-4A3C89D718D4}" srcOrd="4" destOrd="0" presId="urn:microsoft.com/office/officeart/2005/8/layout/hList1"/>
    <dgm:cxn modelId="{0E2EAF4A-91F2-AD4E-BDBC-B3D564DA3E6A}" type="presParOf" srcId="{4E047BAC-D360-3B40-80FC-4A3C89D718D4}" destId="{B89512DA-9E24-CD43-91D5-52A5D5ED97F7}" srcOrd="0" destOrd="0" presId="urn:microsoft.com/office/officeart/2005/8/layout/hList1"/>
    <dgm:cxn modelId="{A57928A2-F530-E14C-BE8A-1E283D3EB1D8}" type="presParOf" srcId="{4E047BAC-D360-3B40-80FC-4A3C89D718D4}" destId="{24C9CF1A-F6C8-864A-ADB7-472A93518F6F}" srcOrd="1" destOrd="0" presId="urn:microsoft.com/office/officeart/2005/8/layout/hList1"/>
    <dgm:cxn modelId="{1A0242A2-C1E6-2A42-A277-3A949EC025C8}" type="presParOf" srcId="{B5BD93BD-FC70-274D-9DDF-C51E2B96A259}" destId="{0613BE4C-6036-934C-8700-1EA8E7F8A883}" srcOrd="5" destOrd="0" presId="urn:microsoft.com/office/officeart/2005/8/layout/hList1"/>
    <dgm:cxn modelId="{021561FE-9844-9D4F-A391-5D679C4E9849}" type="presParOf" srcId="{B5BD93BD-FC70-274D-9DDF-C51E2B96A259}" destId="{797179FD-1BC3-F048-95EF-B99E2D5A1B40}" srcOrd="6" destOrd="0" presId="urn:microsoft.com/office/officeart/2005/8/layout/hList1"/>
    <dgm:cxn modelId="{6789EE9F-8A8C-7843-AA45-965C7782B125}" type="presParOf" srcId="{797179FD-1BC3-F048-95EF-B99E2D5A1B40}" destId="{5E6FB245-90D1-8140-B9C2-9F298E81FF15}" srcOrd="0" destOrd="0" presId="urn:microsoft.com/office/officeart/2005/8/layout/hList1"/>
    <dgm:cxn modelId="{C393A83A-2815-E34E-AB9A-83BBF74846A2}" type="presParOf" srcId="{797179FD-1BC3-F048-95EF-B99E2D5A1B40}" destId="{F3E179C3-8623-E34D-AC41-20800CF3676B}" srcOrd="1" destOrd="0" presId="urn:microsoft.com/office/officeart/2005/8/layout/hList1"/>
    <dgm:cxn modelId="{AABCFF9E-9F97-1543-8974-CDF6F71995C5}" type="presParOf" srcId="{B5BD93BD-FC70-274D-9DDF-C51E2B96A259}" destId="{79AECAB1-3407-D840-BE36-C62A918E9300}" srcOrd="7" destOrd="0" presId="urn:microsoft.com/office/officeart/2005/8/layout/hList1"/>
    <dgm:cxn modelId="{7E143090-0CFC-B045-8D6D-51B67769C95B}" type="presParOf" srcId="{B5BD93BD-FC70-274D-9DDF-C51E2B96A259}" destId="{2ED6AC50-C1E8-3B4A-BC3D-CFEDF4FFA995}" srcOrd="8" destOrd="0" presId="urn:microsoft.com/office/officeart/2005/8/layout/hList1"/>
    <dgm:cxn modelId="{6143997B-4674-E646-B93E-A2255D8C712D}" type="presParOf" srcId="{2ED6AC50-C1E8-3B4A-BC3D-CFEDF4FFA995}" destId="{2542F1D0-AD9C-9F48-BC7A-1D647C90EDF6}" srcOrd="0" destOrd="0" presId="urn:microsoft.com/office/officeart/2005/8/layout/hList1"/>
    <dgm:cxn modelId="{951BE28D-B3F3-F549-9388-F5DAA08EA9C3}" type="presParOf" srcId="{2ED6AC50-C1E8-3B4A-BC3D-CFEDF4FFA995}" destId="{D075EEEF-0506-F04F-B67B-A983E6F204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670737-D071-43B2-AAE2-D328F1F3D98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532BE04-9078-4D99-971A-B96986FDAE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Read. Period.</a:t>
          </a:r>
        </a:p>
      </dgm:t>
    </dgm:pt>
    <dgm:pt modelId="{C2C7F37B-D207-4D06-B5F6-C13E30984B90}" type="parTrans" cxnId="{8101EC4D-8999-4D5E-93C2-7ABECC692A6D}">
      <dgm:prSet/>
      <dgm:spPr/>
      <dgm:t>
        <a:bodyPr/>
        <a:lstStyle/>
        <a:p>
          <a:endParaRPr lang="en-US"/>
        </a:p>
      </dgm:t>
    </dgm:pt>
    <dgm:pt modelId="{A6B2C9DB-E4E7-44FD-900E-734470632A2C}" type="sibTrans" cxnId="{8101EC4D-8999-4D5E-93C2-7ABECC692A6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9423C9-2DF2-44A3-86AF-15D8CFE20D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Avoid workarounds &amp; shortcuts</a:t>
          </a:r>
        </a:p>
      </dgm:t>
    </dgm:pt>
    <dgm:pt modelId="{DAC70B8E-26C7-455A-994F-F4A1599D47C7}" type="parTrans" cxnId="{C88D9DC5-76A4-42C5-B473-CF1C50447FBC}">
      <dgm:prSet/>
      <dgm:spPr/>
      <dgm:t>
        <a:bodyPr/>
        <a:lstStyle/>
        <a:p>
          <a:endParaRPr lang="en-US"/>
        </a:p>
      </dgm:t>
    </dgm:pt>
    <dgm:pt modelId="{4B86F729-777D-4F84-8CCB-A32D580373C3}" type="sibTrans" cxnId="{C88D9DC5-76A4-42C5-B473-CF1C50447FB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DCCF0AE-DD8C-4185-82E6-09E416F4E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Avoid rushing &amp; distractions</a:t>
          </a:r>
        </a:p>
      </dgm:t>
    </dgm:pt>
    <dgm:pt modelId="{740BD5E1-2E25-41D1-BFC2-3178C862C273}" type="parTrans" cxnId="{D8BA9699-EC88-4F5A-8C4B-43B58BC92872}">
      <dgm:prSet/>
      <dgm:spPr/>
      <dgm:t>
        <a:bodyPr/>
        <a:lstStyle/>
        <a:p>
          <a:endParaRPr lang="en-US"/>
        </a:p>
      </dgm:t>
    </dgm:pt>
    <dgm:pt modelId="{920E7B6F-4734-4BAF-B500-20BC9A2B8351}" type="sibTrans" cxnId="{D8BA9699-EC88-4F5A-8C4B-43B58BC9287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CC7B20E-FB77-4F88-97FA-138FA3FDE8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Avoid bypassing &amp; overriding alerts</a:t>
          </a:r>
        </a:p>
      </dgm:t>
    </dgm:pt>
    <dgm:pt modelId="{31AB605E-BF0F-4522-A39F-82C91DEAEAB2}" type="parTrans" cxnId="{BE64D7D1-9143-4189-8353-68F0D6D31620}">
      <dgm:prSet/>
      <dgm:spPr/>
      <dgm:t>
        <a:bodyPr/>
        <a:lstStyle/>
        <a:p>
          <a:endParaRPr lang="en-US"/>
        </a:p>
      </dgm:t>
    </dgm:pt>
    <dgm:pt modelId="{DAE7D9E1-0DC5-432D-87F2-6F09A9DBFB2E}" type="sibTrans" cxnId="{BE64D7D1-9143-4189-8353-68F0D6D3162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FD9AB86-7944-4959-8868-2298CE3194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Remember the basics</a:t>
          </a:r>
        </a:p>
      </dgm:t>
    </dgm:pt>
    <dgm:pt modelId="{662A932A-58FF-4879-A10C-E087CDC4869A}" type="parTrans" cxnId="{B68F028F-9D38-4A3C-AF79-D0A0395082F1}">
      <dgm:prSet/>
      <dgm:spPr/>
      <dgm:t>
        <a:bodyPr/>
        <a:lstStyle/>
        <a:p>
          <a:endParaRPr lang="en-US"/>
        </a:p>
      </dgm:t>
    </dgm:pt>
    <dgm:pt modelId="{C3092795-D786-4F17-BF93-CB53E0217916}" type="sibTrans" cxnId="{B68F028F-9D38-4A3C-AF79-D0A0395082F1}">
      <dgm:prSet/>
      <dgm:spPr/>
      <dgm:t>
        <a:bodyPr/>
        <a:lstStyle/>
        <a:p>
          <a:endParaRPr lang="en-US"/>
        </a:p>
      </dgm:t>
    </dgm:pt>
    <dgm:pt modelId="{643F8A49-712B-4933-826F-B39E6CE5CBE4}" type="pres">
      <dgm:prSet presAssocID="{33670737-D071-43B2-AAE2-D328F1F3D98F}" presName="root" presStyleCnt="0">
        <dgm:presLayoutVars>
          <dgm:dir/>
          <dgm:resizeHandles val="exact"/>
        </dgm:presLayoutVars>
      </dgm:prSet>
      <dgm:spPr/>
    </dgm:pt>
    <dgm:pt modelId="{D0A51E1A-5559-4ED6-9348-C6B0DCCBA5D9}" type="pres">
      <dgm:prSet presAssocID="{9532BE04-9078-4D99-971A-B96986FDAE13}" presName="compNode" presStyleCnt="0"/>
      <dgm:spPr/>
    </dgm:pt>
    <dgm:pt modelId="{48803D40-0056-4A5F-A937-351ABF63254B}" type="pres">
      <dgm:prSet presAssocID="{9532BE04-9078-4D99-971A-B96986FDAE13}" presName="bgRect" presStyleLbl="bgShp" presStyleIdx="0" presStyleCnt="5"/>
      <dgm:spPr/>
    </dgm:pt>
    <dgm:pt modelId="{A8BE8FCA-01F1-4592-9633-F7DB33BDB177}" type="pres">
      <dgm:prSet presAssocID="{9532BE04-9078-4D99-971A-B96986FDAE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A0B43A4-93DC-4A53-940D-D60920E79813}" type="pres">
      <dgm:prSet presAssocID="{9532BE04-9078-4D99-971A-B96986FDAE13}" presName="spaceRect" presStyleCnt="0"/>
      <dgm:spPr/>
    </dgm:pt>
    <dgm:pt modelId="{00B3BAC0-6576-41FA-8CC0-6491A8A5D2B2}" type="pres">
      <dgm:prSet presAssocID="{9532BE04-9078-4D99-971A-B96986FDAE13}" presName="parTx" presStyleLbl="revTx" presStyleIdx="0" presStyleCnt="5">
        <dgm:presLayoutVars>
          <dgm:chMax val="0"/>
          <dgm:chPref val="0"/>
        </dgm:presLayoutVars>
      </dgm:prSet>
      <dgm:spPr/>
    </dgm:pt>
    <dgm:pt modelId="{C3998619-9FB3-4938-8540-FDF7ADB79534}" type="pres">
      <dgm:prSet presAssocID="{A6B2C9DB-E4E7-44FD-900E-734470632A2C}" presName="sibTrans" presStyleCnt="0"/>
      <dgm:spPr/>
    </dgm:pt>
    <dgm:pt modelId="{FD98D76F-0ED7-41E5-A4E8-01D25845F977}" type="pres">
      <dgm:prSet presAssocID="{369423C9-2DF2-44A3-86AF-15D8CFE20D59}" presName="compNode" presStyleCnt="0"/>
      <dgm:spPr/>
    </dgm:pt>
    <dgm:pt modelId="{B0CB0D88-E92D-4D62-8DA8-90F69C935740}" type="pres">
      <dgm:prSet presAssocID="{369423C9-2DF2-44A3-86AF-15D8CFE20D59}" presName="bgRect" presStyleLbl="bgShp" presStyleIdx="1" presStyleCnt="5"/>
      <dgm:spPr/>
    </dgm:pt>
    <dgm:pt modelId="{27BF0658-D7B7-4473-9E62-3B182DDE1378}" type="pres">
      <dgm:prSet presAssocID="{369423C9-2DF2-44A3-86AF-15D8CFE20D5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ed"/>
        </a:ext>
      </dgm:extLst>
    </dgm:pt>
    <dgm:pt modelId="{9E915087-E451-445C-B14E-1A02D76797DC}" type="pres">
      <dgm:prSet presAssocID="{369423C9-2DF2-44A3-86AF-15D8CFE20D59}" presName="spaceRect" presStyleCnt="0"/>
      <dgm:spPr/>
    </dgm:pt>
    <dgm:pt modelId="{7F46F1E1-7EA6-4143-8BAE-9465343E9C4C}" type="pres">
      <dgm:prSet presAssocID="{369423C9-2DF2-44A3-86AF-15D8CFE20D59}" presName="parTx" presStyleLbl="revTx" presStyleIdx="1" presStyleCnt="5">
        <dgm:presLayoutVars>
          <dgm:chMax val="0"/>
          <dgm:chPref val="0"/>
        </dgm:presLayoutVars>
      </dgm:prSet>
      <dgm:spPr/>
    </dgm:pt>
    <dgm:pt modelId="{433D61F5-B80F-4D21-92BF-EFA87E12720C}" type="pres">
      <dgm:prSet presAssocID="{4B86F729-777D-4F84-8CCB-A32D580373C3}" presName="sibTrans" presStyleCnt="0"/>
      <dgm:spPr/>
    </dgm:pt>
    <dgm:pt modelId="{3CD8F6A1-9158-4D02-8AC2-3D46890C1089}" type="pres">
      <dgm:prSet presAssocID="{BDCCF0AE-DD8C-4185-82E6-09E416F4E3C5}" presName="compNode" presStyleCnt="0"/>
      <dgm:spPr/>
    </dgm:pt>
    <dgm:pt modelId="{FCD3236B-2FD4-4673-9D01-4CA9DCC5353C}" type="pres">
      <dgm:prSet presAssocID="{BDCCF0AE-DD8C-4185-82E6-09E416F4E3C5}" presName="bgRect" presStyleLbl="bgShp" presStyleIdx="2" presStyleCnt="5"/>
      <dgm:spPr/>
    </dgm:pt>
    <dgm:pt modelId="{DFDA7F03-9208-493F-8394-B69C02959019}" type="pres">
      <dgm:prSet presAssocID="{BDCCF0AE-DD8C-4185-82E6-09E416F4E3C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323D59E-1822-49C7-8660-615A49413AA4}" type="pres">
      <dgm:prSet presAssocID="{BDCCF0AE-DD8C-4185-82E6-09E416F4E3C5}" presName="spaceRect" presStyleCnt="0"/>
      <dgm:spPr/>
    </dgm:pt>
    <dgm:pt modelId="{AE976EEC-B44A-46CE-BE5B-8F78E511785D}" type="pres">
      <dgm:prSet presAssocID="{BDCCF0AE-DD8C-4185-82E6-09E416F4E3C5}" presName="parTx" presStyleLbl="revTx" presStyleIdx="2" presStyleCnt="5">
        <dgm:presLayoutVars>
          <dgm:chMax val="0"/>
          <dgm:chPref val="0"/>
        </dgm:presLayoutVars>
      </dgm:prSet>
      <dgm:spPr/>
    </dgm:pt>
    <dgm:pt modelId="{3F4AE9F5-D0B4-473E-BFEF-8CFE0F4971CF}" type="pres">
      <dgm:prSet presAssocID="{920E7B6F-4734-4BAF-B500-20BC9A2B8351}" presName="sibTrans" presStyleCnt="0"/>
      <dgm:spPr/>
    </dgm:pt>
    <dgm:pt modelId="{CA6A0EB1-88DE-4BF2-BD54-5B2CCA7D7324}" type="pres">
      <dgm:prSet presAssocID="{FCC7B20E-FB77-4F88-97FA-138FA3FDE86D}" presName="compNode" presStyleCnt="0"/>
      <dgm:spPr/>
    </dgm:pt>
    <dgm:pt modelId="{E1AA90FC-098F-4E3E-A56E-69192FA00B3D}" type="pres">
      <dgm:prSet presAssocID="{FCC7B20E-FB77-4F88-97FA-138FA3FDE86D}" presName="bgRect" presStyleLbl="bgShp" presStyleIdx="3" presStyleCnt="5"/>
      <dgm:spPr/>
    </dgm:pt>
    <dgm:pt modelId="{9D9B1DEA-8F1B-4AD7-9480-119F1D538D13}" type="pres">
      <dgm:prSet presAssocID="{FCC7B20E-FB77-4F88-97FA-138FA3FDE86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2349D70-53D5-4BE2-BECA-63A7B6067219}" type="pres">
      <dgm:prSet presAssocID="{FCC7B20E-FB77-4F88-97FA-138FA3FDE86D}" presName="spaceRect" presStyleCnt="0"/>
      <dgm:spPr/>
    </dgm:pt>
    <dgm:pt modelId="{0A91F36C-90EA-4C33-BE85-5D9590D97FDB}" type="pres">
      <dgm:prSet presAssocID="{FCC7B20E-FB77-4F88-97FA-138FA3FDE86D}" presName="parTx" presStyleLbl="revTx" presStyleIdx="3" presStyleCnt="5">
        <dgm:presLayoutVars>
          <dgm:chMax val="0"/>
          <dgm:chPref val="0"/>
        </dgm:presLayoutVars>
      </dgm:prSet>
      <dgm:spPr/>
    </dgm:pt>
    <dgm:pt modelId="{FD6D2BDC-09D4-4B89-B967-5CA3398F88F1}" type="pres">
      <dgm:prSet presAssocID="{DAE7D9E1-0DC5-432D-87F2-6F09A9DBFB2E}" presName="sibTrans" presStyleCnt="0"/>
      <dgm:spPr/>
    </dgm:pt>
    <dgm:pt modelId="{FB1BED9C-25AE-4CF4-9657-ACADC55BF2AB}" type="pres">
      <dgm:prSet presAssocID="{3FD9AB86-7944-4959-8868-2298CE3194FA}" presName="compNode" presStyleCnt="0"/>
      <dgm:spPr/>
    </dgm:pt>
    <dgm:pt modelId="{819AE2C7-9848-4D43-9FAF-B8C8968BD57D}" type="pres">
      <dgm:prSet presAssocID="{3FD9AB86-7944-4959-8868-2298CE3194FA}" presName="bgRect" presStyleLbl="bgShp" presStyleIdx="4" presStyleCnt="5"/>
      <dgm:spPr/>
    </dgm:pt>
    <dgm:pt modelId="{35BD4156-8894-45DE-80E1-C06EF4E4E91B}" type="pres">
      <dgm:prSet presAssocID="{3FD9AB86-7944-4959-8868-2298CE3194F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ECCB37C-EFE6-4C7D-A32C-72AD4836D5BB}" type="pres">
      <dgm:prSet presAssocID="{3FD9AB86-7944-4959-8868-2298CE3194FA}" presName="spaceRect" presStyleCnt="0"/>
      <dgm:spPr/>
    </dgm:pt>
    <dgm:pt modelId="{65C7664A-634B-4DA0-AAF1-5FAF0494FF4D}" type="pres">
      <dgm:prSet presAssocID="{3FD9AB86-7944-4959-8868-2298CE3194F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0681D10-9527-5146-8BC8-604B79188B7C}" type="presOf" srcId="{3FD9AB86-7944-4959-8868-2298CE3194FA}" destId="{65C7664A-634B-4DA0-AAF1-5FAF0494FF4D}" srcOrd="0" destOrd="0" presId="urn:microsoft.com/office/officeart/2018/2/layout/IconVerticalSolidList"/>
    <dgm:cxn modelId="{5BE7221F-90A0-904F-8F97-095EAF825CFF}" type="presOf" srcId="{FCC7B20E-FB77-4F88-97FA-138FA3FDE86D}" destId="{0A91F36C-90EA-4C33-BE85-5D9590D97FDB}" srcOrd="0" destOrd="0" presId="urn:microsoft.com/office/officeart/2018/2/layout/IconVerticalSolidList"/>
    <dgm:cxn modelId="{3711323C-46E5-0E43-9427-ED66204DCD56}" type="presOf" srcId="{BDCCF0AE-DD8C-4185-82E6-09E416F4E3C5}" destId="{AE976EEC-B44A-46CE-BE5B-8F78E511785D}" srcOrd="0" destOrd="0" presId="urn:microsoft.com/office/officeart/2018/2/layout/IconVerticalSolidList"/>
    <dgm:cxn modelId="{8101EC4D-8999-4D5E-93C2-7ABECC692A6D}" srcId="{33670737-D071-43B2-AAE2-D328F1F3D98F}" destId="{9532BE04-9078-4D99-971A-B96986FDAE13}" srcOrd="0" destOrd="0" parTransId="{C2C7F37B-D207-4D06-B5F6-C13E30984B90}" sibTransId="{A6B2C9DB-E4E7-44FD-900E-734470632A2C}"/>
    <dgm:cxn modelId="{18A82C80-16FE-DF46-97D1-CE40B7CF054D}" type="presOf" srcId="{369423C9-2DF2-44A3-86AF-15D8CFE20D59}" destId="{7F46F1E1-7EA6-4143-8BAE-9465343E9C4C}" srcOrd="0" destOrd="0" presId="urn:microsoft.com/office/officeart/2018/2/layout/IconVerticalSolidList"/>
    <dgm:cxn modelId="{105F3B84-0D25-DA42-904B-00F4901578D0}" type="presOf" srcId="{33670737-D071-43B2-AAE2-D328F1F3D98F}" destId="{643F8A49-712B-4933-826F-B39E6CE5CBE4}" srcOrd="0" destOrd="0" presId="urn:microsoft.com/office/officeart/2018/2/layout/IconVerticalSolidList"/>
    <dgm:cxn modelId="{B68F028F-9D38-4A3C-AF79-D0A0395082F1}" srcId="{33670737-D071-43B2-AAE2-D328F1F3D98F}" destId="{3FD9AB86-7944-4959-8868-2298CE3194FA}" srcOrd="4" destOrd="0" parTransId="{662A932A-58FF-4879-A10C-E087CDC4869A}" sibTransId="{C3092795-D786-4F17-BF93-CB53E0217916}"/>
    <dgm:cxn modelId="{D8BA9699-EC88-4F5A-8C4B-43B58BC92872}" srcId="{33670737-D071-43B2-AAE2-D328F1F3D98F}" destId="{BDCCF0AE-DD8C-4185-82E6-09E416F4E3C5}" srcOrd="2" destOrd="0" parTransId="{740BD5E1-2E25-41D1-BFC2-3178C862C273}" sibTransId="{920E7B6F-4734-4BAF-B500-20BC9A2B8351}"/>
    <dgm:cxn modelId="{C88D9DC5-76A4-42C5-B473-CF1C50447FBC}" srcId="{33670737-D071-43B2-AAE2-D328F1F3D98F}" destId="{369423C9-2DF2-44A3-86AF-15D8CFE20D59}" srcOrd="1" destOrd="0" parTransId="{DAC70B8E-26C7-455A-994F-F4A1599D47C7}" sibTransId="{4B86F729-777D-4F84-8CCB-A32D580373C3}"/>
    <dgm:cxn modelId="{BE64D7D1-9143-4189-8353-68F0D6D31620}" srcId="{33670737-D071-43B2-AAE2-D328F1F3D98F}" destId="{FCC7B20E-FB77-4F88-97FA-138FA3FDE86D}" srcOrd="3" destOrd="0" parTransId="{31AB605E-BF0F-4522-A39F-82C91DEAEAB2}" sibTransId="{DAE7D9E1-0DC5-432D-87F2-6F09A9DBFB2E}"/>
    <dgm:cxn modelId="{C3F1BDDA-BBCF-2A4D-A450-8AA2F01F080C}" type="presOf" srcId="{9532BE04-9078-4D99-971A-B96986FDAE13}" destId="{00B3BAC0-6576-41FA-8CC0-6491A8A5D2B2}" srcOrd="0" destOrd="0" presId="urn:microsoft.com/office/officeart/2018/2/layout/IconVerticalSolidList"/>
    <dgm:cxn modelId="{CD7D5985-3B62-9D4B-9715-6507745B7B75}" type="presParOf" srcId="{643F8A49-712B-4933-826F-B39E6CE5CBE4}" destId="{D0A51E1A-5559-4ED6-9348-C6B0DCCBA5D9}" srcOrd="0" destOrd="0" presId="urn:microsoft.com/office/officeart/2018/2/layout/IconVerticalSolidList"/>
    <dgm:cxn modelId="{F169349A-0D2B-534A-91D6-86319D83130A}" type="presParOf" srcId="{D0A51E1A-5559-4ED6-9348-C6B0DCCBA5D9}" destId="{48803D40-0056-4A5F-A937-351ABF63254B}" srcOrd="0" destOrd="0" presId="urn:microsoft.com/office/officeart/2018/2/layout/IconVerticalSolidList"/>
    <dgm:cxn modelId="{B0210515-9B4C-244F-97E3-08EE2C003E44}" type="presParOf" srcId="{D0A51E1A-5559-4ED6-9348-C6B0DCCBA5D9}" destId="{A8BE8FCA-01F1-4592-9633-F7DB33BDB177}" srcOrd="1" destOrd="0" presId="urn:microsoft.com/office/officeart/2018/2/layout/IconVerticalSolidList"/>
    <dgm:cxn modelId="{322A730A-9AAA-D141-B3B0-3169D9BD89CD}" type="presParOf" srcId="{D0A51E1A-5559-4ED6-9348-C6B0DCCBA5D9}" destId="{9A0B43A4-93DC-4A53-940D-D60920E79813}" srcOrd="2" destOrd="0" presId="urn:microsoft.com/office/officeart/2018/2/layout/IconVerticalSolidList"/>
    <dgm:cxn modelId="{4A80463C-50B8-644A-8967-F48FB341E000}" type="presParOf" srcId="{D0A51E1A-5559-4ED6-9348-C6B0DCCBA5D9}" destId="{00B3BAC0-6576-41FA-8CC0-6491A8A5D2B2}" srcOrd="3" destOrd="0" presId="urn:microsoft.com/office/officeart/2018/2/layout/IconVerticalSolidList"/>
    <dgm:cxn modelId="{8C16A899-BF1B-F046-A157-B6A360D3C612}" type="presParOf" srcId="{643F8A49-712B-4933-826F-B39E6CE5CBE4}" destId="{C3998619-9FB3-4938-8540-FDF7ADB79534}" srcOrd="1" destOrd="0" presId="urn:microsoft.com/office/officeart/2018/2/layout/IconVerticalSolidList"/>
    <dgm:cxn modelId="{DC386A9E-4F26-9246-B1D4-5E12D09B9A82}" type="presParOf" srcId="{643F8A49-712B-4933-826F-B39E6CE5CBE4}" destId="{FD98D76F-0ED7-41E5-A4E8-01D25845F977}" srcOrd="2" destOrd="0" presId="urn:microsoft.com/office/officeart/2018/2/layout/IconVerticalSolidList"/>
    <dgm:cxn modelId="{BB942231-7C75-8247-A06F-E5AB4054D574}" type="presParOf" srcId="{FD98D76F-0ED7-41E5-A4E8-01D25845F977}" destId="{B0CB0D88-E92D-4D62-8DA8-90F69C935740}" srcOrd="0" destOrd="0" presId="urn:microsoft.com/office/officeart/2018/2/layout/IconVerticalSolidList"/>
    <dgm:cxn modelId="{2E2ED366-3619-FD40-B8BE-DAF1C6F16BA6}" type="presParOf" srcId="{FD98D76F-0ED7-41E5-A4E8-01D25845F977}" destId="{27BF0658-D7B7-4473-9E62-3B182DDE1378}" srcOrd="1" destOrd="0" presId="urn:microsoft.com/office/officeart/2018/2/layout/IconVerticalSolidList"/>
    <dgm:cxn modelId="{DB4F9A45-9146-C040-8310-ED2FAD8A3E69}" type="presParOf" srcId="{FD98D76F-0ED7-41E5-A4E8-01D25845F977}" destId="{9E915087-E451-445C-B14E-1A02D76797DC}" srcOrd="2" destOrd="0" presId="urn:microsoft.com/office/officeart/2018/2/layout/IconVerticalSolidList"/>
    <dgm:cxn modelId="{8081904B-7BB6-3341-9BF6-58F7811F4F19}" type="presParOf" srcId="{FD98D76F-0ED7-41E5-A4E8-01D25845F977}" destId="{7F46F1E1-7EA6-4143-8BAE-9465343E9C4C}" srcOrd="3" destOrd="0" presId="urn:microsoft.com/office/officeart/2018/2/layout/IconVerticalSolidList"/>
    <dgm:cxn modelId="{A5988F29-0C27-244D-A658-868A012FFBAB}" type="presParOf" srcId="{643F8A49-712B-4933-826F-B39E6CE5CBE4}" destId="{433D61F5-B80F-4D21-92BF-EFA87E12720C}" srcOrd="3" destOrd="0" presId="urn:microsoft.com/office/officeart/2018/2/layout/IconVerticalSolidList"/>
    <dgm:cxn modelId="{2E8EE919-037C-0042-967F-E20971E4B0B3}" type="presParOf" srcId="{643F8A49-712B-4933-826F-B39E6CE5CBE4}" destId="{3CD8F6A1-9158-4D02-8AC2-3D46890C1089}" srcOrd="4" destOrd="0" presId="urn:microsoft.com/office/officeart/2018/2/layout/IconVerticalSolidList"/>
    <dgm:cxn modelId="{385BD411-ACDD-B841-9E36-BCB25C647C9F}" type="presParOf" srcId="{3CD8F6A1-9158-4D02-8AC2-3D46890C1089}" destId="{FCD3236B-2FD4-4673-9D01-4CA9DCC5353C}" srcOrd="0" destOrd="0" presId="urn:microsoft.com/office/officeart/2018/2/layout/IconVerticalSolidList"/>
    <dgm:cxn modelId="{D11F8A93-9B25-824B-9AEE-630357F3CD56}" type="presParOf" srcId="{3CD8F6A1-9158-4D02-8AC2-3D46890C1089}" destId="{DFDA7F03-9208-493F-8394-B69C02959019}" srcOrd="1" destOrd="0" presId="urn:microsoft.com/office/officeart/2018/2/layout/IconVerticalSolidList"/>
    <dgm:cxn modelId="{F5C6C1CB-B365-3641-A8C8-240599A73E50}" type="presParOf" srcId="{3CD8F6A1-9158-4D02-8AC2-3D46890C1089}" destId="{A323D59E-1822-49C7-8660-615A49413AA4}" srcOrd="2" destOrd="0" presId="urn:microsoft.com/office/officeart/2018/2/layout/IconVerticalSolidList"/>
    <dgm:cxn modelId="{E8A9EA3E-5FBA-694F-8331-7D543CD18FBE}" type="presParOf" srcId="{3CD8F6A1-9158-4D02-8AC2-3D46890C1089}" destId="{AE976EEC-B44A-46CE-BE5B-8F78E511785D}" srcOrd="3" destOrd="0" presId="urn:microsoft.com/office/officeart/2018/2/layout/IconVerticalSolidList"/>
    <dgm:cxn modelId="{1EE32378-94C6-4947-9FA7-87696BE4D0F1}" type="presParOf" srcId="{643F8A49-712B-4933-826F-B39E6CE5CBE4}" destId="{3F4AE9F5-D0B4-473E-BFEF-8CFE0F4971CF}" srcOrd="5" destOrd="0" presId="urn:microsoft.com/office/officeart/2018/2/layout/IconVerticalSolidList"/>
    <dgm:cxn modelId="{BDBACB83-E1BF-4D40-A8C9-246C8DE6BD3A}" type="presParOf" srcId="{643F8A49-712B-4933-826F-B39E6CE5CBE4}" destId="{CA6A0EB1-88DE-4BF2-BD54-5B2CCA7D7324}" srcOrd="6" destOrd="0" presId="urn:microsoft.com/office/officeart/2018/2/layout/IconVerticalSolidList"/>
    <dgm:cxn modelId="{0CA2439C-30A4-FC48-9580-B987DE396100}" type="presParOf" srcId="{CA6A0EB1-88DE-4BF2-BD54-5B2CCA7D7324}" destId="{E1AA90FC-098F-4E3E-A56E-69192FA00B3D}" srcOrd="0" destOrd="0" presId="urn:microsoft.com/office/officeart/2018/2/layout/IconVerticalSolidList"/>
    <dgm:cxn modelId="{EADC8A63-539C-E843-934E-F85FE5167BD3}" type="presParOf" srcId="{CA6A0EB1-88DE-4BF2-BD54-5B2CCA7D7324}" destId="{9D9B1DEA-8F1B-4AD7-9480-119F1D538D13}" srcOrd="1" destOrd="0" presId="urn:microsoft.com/office/officeart/2018/2/layout/IconVerticalSolidList"/>
    <dgm:cxn modelId="{47731DC3-C4CF-D74E-90C1-F2906BD46430}" type="presParOf" srcId="{CA6A0EB1-88DE-4BF2-BD54-5B2CCA7D7324}" destId="{62349D70-53D5-4BE2-BECA-63A7B6067219}" srcOrd="2" destOrd="0" presId="urn:microsoft.com/office/officeart/2018/2/layout/IconVerticalSolidList"/>
    <dgm:cxn modelId="{B477CA72-63BD-CD4A-B53A-BF27C6E54D47}" type="presParOf" srcId="{CA6A0EB1-88DE-4BF2-BD54-5B2CCA7D7324}" destId="{0A91F36C-90EA-4C33-BE85-5D9590D97FDB}" srcOrd="3" destOrd="0" presId="urn:microsoft.com/office/officeart/2018/2/layout/IconVerticalSolidList"/>
    <dgm:cxn modelId="{25B167BC-ACD3-3945-BE8C-F10826D6C27A}" type="presParOf" srcId="{643F8A49-712B-4933-826F-B39E6CE5CBE4}" destId="{FD6D2BDC-09D4-4B89-B967-5CA3398F88F1}" srcOrd="7" destOrd="0" presId="urn:microsoft.com/office/officeart/2018/2/layout/IconVerticalSolidList"/>
    <dgm:cxn modelId="{4CF00F48-3A28-0A4D-BA21-A88628008FD3}" type="presParOf" srcId="{643F8A49-712B-4933-826F-B39E6CE5CBE4}" destId="{FB1BED9C-25AE-4CF4-9657-ACADC55BF2AB}" srcOrd="8" destOrd="0" presId="urn:microsoft.com/office/officeart/2018/2/layout/IconVerticalSolidList"/>
    <dgm:cxn modelId="{6F8A6FB6-A1B4-0A41-98EE-CC0262C3CB82}" type="presParOf" srcId="{FB1BED9C-25AE-4CF4-9657-ACADC55BF2AB}" destId="{819AE2C7-9848-4D43-9FAF-B8C8968BD57D}" srcOrd="0" destOrd="0" presId="urn:microsoft.com/office/officeart/2018/2/layout/IconVerticalSolidList"/>
    <dgm:cxn modelId="{95038656-CA64-A748-8B27-8E7F790BA98F}" type="presParOf" srcId="{FB1BED9C-25AE-4CF4-9657-ACADC55BF2AB}" destId="{35BD4156-8894-45DE-80E1-C06EF4E4E91B}" srcOrd="1" destOrd="0" presId="urn:microsoft.com/office/officeart/2018/2/layout/IconVerticalSolidList"/>
    <dgm:cxn modelId="{12573DE1-482D-B347-9812-40FF8772A2D5}" type="presParOf" srcId="{FB1BED9C-25AE-4CF4-9657-ACADC55BF2AB}" destId="{4ECCB37C-EFE6-4C7D-A32C-72AD4836D5BB}" srcOrd="2" destOrd="0" presId="urn:microsoft.com/office/officeart/2018/2/layout/IconVerticalSolidList"/>
    <dgm:cxn modelId="{82CCBDC3-6734-B04E-87CE-637EE63361DA}" type="presParOf" srcId="{FB1BED9C-25AE-4CF4-9657-ACADC55BF2AB}" destId="{65C7664A-634B-4DA0-AAF1-5FAF0494FF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6B278-7447-0743-AF53-79FC84800960}">
      <dsp:nvSpPr>
        <dsp:cNvPr id="0" name=""/>
        <dsp:cNvSpPr/>
      </dsp:nvSpPr>
      <dsp:spPr>
        <a:xfrm>
          <a:off x="0" y="0"/>
          <a:ext cx="3298031" cy="331081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127" tIns="330200" rIns="257127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Do your due diligence in selecting compounding pharmacies</a:t>
          </a:r>
        </a:p>
      </dsp:txBody>
      <dsp:txXfrm>
        <a:off x="0" y="1258110"/>
        <a:ext cx="3298031" cy="1986489"/>
      </dsp:txXfrm>
    </dsp:sp>
    <dsp:sp modelId="{B60C74CB-D81E-694B-AAC5-635C7F4EE787}">
      <dsp:nvSpPr>
        <dsp:cNvPr id="0" name=""/>
        <dsp:cNvSpPr/>
      </dsp:nvSpPr>
      <dsp:spPr>
        <a:xfrm>
          <a:off x="1152393" y="331081"/>
          <a:ext cx="993244" cy="99324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437" tIns="12700" rIns="7743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97850" y="476538"/>
        <a:ext cx="702330" cy="702330"/>
      </dsp:txXfrm>
    </dsp:sp>
    <dsp:sp modelId="{C0012D72-76B9-DC48-997D-FA1FEF1448E9}">
      <dsp:nvSpPr>
        <dsp:cNvPr id="0" name=""/>
        <dsp:cNvSpPr/>
      </dsp:nvSpPr>
      <dsp:spPr>
        <a:xfrm>
          <a:off x="0" y="3310744"/>
          <a:ext cx="3298031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0DDF07-3B4F-D04B-A845-22CDBCED42D5}">
      <dsp:nvSpPr>
        <dsp:cNvPr id="0" name=""/>
        <dsp:cNvSpPr/>
      </dsp:nvSpPr>
      <dsp:spPr>
        <a:xfrm>
          <a:off x="3627834" y="0"/>
          <a:ext cx="3298031" cy="331081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127" tIns="330200" rIns="257127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Reinvestigate compounding pharmacies frequently</a:t>
          </a:r>
        </a:p>
      </dsp:txBody>
      <dsp:txXfrm>
        <a:off x="3627834" y="1258110"/>
        <a:ext cx="3298031" cy="1986489"/>
      </dsp:txXfrm>
    </dsp:sp>
    <dsp:sp modelId="{60FD4D13-ECCE-9D41-A958-24286ACAF3B8}">
      <dsp:nvSpPr>
        <dsp:cNvPr id="0" name=""/>
        <dsp:cNvSpPr/>
      </dsp:nvSpPr>
      <dsp:spPr>
        <a:xfrm>
          <a:off x="4780227" y="331081"/>
          <a:ext cx="993244" cy="99324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437" tIns="12700" rIns="7743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925684" y="476538"/>
        <a:ext cx="702330" cy="702330"/>
      </dsp:txXfrm>
    </dsp:sp>
    <dsp:sp modelId="{E774D761-5D53-014F-B5C6-AF97969189EB}">
      <dsp:nvSpPr>
        <dsp:cNvPr id="0" name=""/>
        <dsp:cNvSpPr/>
      </dsp:nvSpPr>
      <dsp:spPr>
        <a:xfrm>
          <a:off x="3627834" y="3310744"/>
          <a:ext cx="3298031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E0EF78-E076-5F4A-BA75-37F659F9CA75}">
      <dsp:nvSpPr>
        <dsp:cNvPr id="0" name=""/>
        <dsp:cNvSpPr/>
      </dsp:nvSpPr>
      <dsp:spPr>
        <a:xfrm>
          <a:off x="7255668" y="0"/>
          <a:ext cx="3298031" cy="331081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127" tIns="330200" rIns="257127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Tour their compounding facilities to see for yourself</a:t>
          </a:r>
        </a:p>
      </dsp:txBody>
      <dsp:txXfrm>
        <a:off x="7255668" y="1258110"/>
        <a:ext cx="3298031" cy="1986489"/>
      </dsp:txXfrm>
    </dsp:sp>
    <dsp:sp modelId="{F3A589CC-1C21-1A47-82CF-6BBCF2251076}">
      <dsp:nvSpPr>
        <dsp:cNvPr id="0" name=""/>
        <dsp:cNvSpPr/>
      </dsp:nvSpPr>
      <dsp:spPr>
        <a:xfrm>
          <a:off x="8408061" y="331081"/>
          <a:ext cx="993244" cy="99324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437" tIns="12700" rIns="7743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553518" y="476538"/>
        <a:ext cx="702330" cy="702330"/>
      </dsp:txXfrm>
    </dsp:sp>
    <dsp:sp modelId="{68396C82-1C04-804A-942D-A0BF4638684F}">
      <dsp:nvSpPr>
        <dsp:cNvPr id="0" name=""/>
        <dsp:cNvSpPr/>
      </dsp:nvSpPr>
      <dsp:spPr>
        <a:xfrm>
          <a:off x="7255668" y="3310744"/>
          <a:ext cx="3298031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4B385-B14E-4540-84C2-3211D55D0AC3}">
      <dsp:nvSpPr>
        <dsp:cNvPr id="0" name=""/>
        <dsp:cNvSpPr/>
      </dsp:nvSpPr>
      <dsp:spPr>
        <a:xfrm>
          <a:off x="4947" y="278785"/>
          <a:ext cx="1896367" cy="5760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Listen</a:t>
          </a:r>
        </a:p>
      </dsp:txBody>
      <dsp:txXfrm>
        <a:off x="4947" y="278785"/>
        <a:ext cx="1896367" cy="576000"/>
      </dsp:txXfrm>
    </dsp:sp>
    <dsp:sp modelId="{C8EB86A7-8066-0542-AA23-A8F321FB2900}">
      <dsp:nvSpPr>
        <dsp:cNvPr id="0" name=""/>
        <dsp:cNvSpPr/>
      </dsp:nvSpPr>
      <dsp:spPr>
        <a:xfrm>
          <a:off x="4947" y="854785"/>
          <a:ext cx="1896367" cy="223117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Listen to patients to learn – not to respond.</a:t>
          </a:r>
        </a:p>
      </dsp:txBody>
      <dsp:txXfrm>
        <a:off x="4947" y="854785"/>
        <a:ext cx="1896367" cy="2231170"/>
      </dsp:txXfrm>
    </dsp:sp>
    <dsp:sp modelId="{AD3C1547-B557-2440-BF3C-BC0C9DDEF592}">
      <dsp:nvSpPr>
        <dsp:cNvPr id="0" name=""/>
        <dsp:cNvSpPr/>
      </dsp:nvSpPr>
      <dsp:spPr>
        <a:xfrm>
          <a:off x="2166806" y="278785"/>
          <a:ext cx="1896367" cy="5760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5199046"/>
                <a:satOff val="-142"/>
                <a:lumOff val="-785"/>
                <a:alphaOff val="0"/>
                <a:tint val="98000"/>
                <a:lumMod val="102000"/>
              </a:schemeClr>
              <a:schemeClr val="accent5">
                <a:hueOff val="5199046"/>
                <a:satOff val="-142"/>
                <a:lumOff val="-785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5">
              <a:hueOff val="5199046"/>
              <a:satOff val="-142"/>
              <a:lumOff val="-78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Volumetric</a:t>
          </a:r>
        </a:p>
      </dsp:txBody>
      <dsp:txXfrm>
        <a:off x="2166806" y="278785"/>
        <a:ext cx="1896367" cy="576000"/>
      </dsp:txXfrm>
    </dsp:sp>
    <dsp:sp modelId="{9ACBF45F-2474-664F-BF17-D10C5CF33513}">
      <dsp:nvSpPr>
        <dsp:cNvPr id="0" name=""/>
        <dsp:cNvSpPr/>
      </dsp:nvSpPr>
      <dsp:spPr>
        <a:xfrm>
          <a:off x="2166806" y="854785"/>
          <a:ext cx="1896367" cy="2231170"/>
        </a:xfrm>
        <a:prstGeom prst="rect">
          <a:avLst/>
        </a:prstGeom>
        <a:solidFill>
          <a:schemeClr val="accent5">
            <a:tint val="40000"/>
            <a:alpha val="90000"/>
            <a:hueOff val="5282590"/>
            <a:satOff val="-405"/>
            <a:lumOff val="-129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5282590"/>
              <a:satOff val="-405"/>
              <a:lumOff val="-1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Eliminate volumetric dosing.</a:t>
          </a:r>
        </a:p>
      </dsp:txBody>
      <dsp:txXfrm>
        <a:off x="2166806" y="854785"/>
        <a:ext cx="1896367" cy="2231170"/>
      </dsp:txXfrm>
    </dsp:sp>
    <dsp:sp modelId="{B89512DA-9E24-CD43-91D5-52A5D5ED97F7}">
      <dsp:nvSpPr>
        <dsp:cNvPr id="0" name=""/>
        <dsp:cNvSpPr/>
      </dsp:nvSpPr>
      <dsp:spPr>
        <a:xfrm>
          <a:off x="4328666" y="278785"/>
          <a:ext cx="1896367" cy="5760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10398092"/>
                <a:satOff val="-284"/>
                <a:lumOff val="-1569"/>
                <a:alphaOff val="0"/>
                <a:tint val="98000"/>
                <a:lumMod val="102000"/>
              </a:schemeClr>
              <a:schemeClr val="accent5">
                <a:hueOff val="10398092"/>
                <a:satOff val="-284"/>
                <a:lumOff val="-1569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5">
              <a:hueOff val="10398092"/>
              <a:satOff val="-284"/>
              <a:lumOff val="-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Technology</a:t>
          </a:r>
        </a:p>
      </dsp:txBody>
      <dsp:txXfrm>
        <a:off x="4328666" y="278785"/>
        <a:ext cx="1896367" cy="576000"/>
      </dsp:txXfrm>
    </dsp:sp>
    <dsp:sp modelId="{24C9CF1A-F6C8-864A-ADB7-472A93518F6F}">
      <dsp:nvSpPr>
        <dsp:cNvPr id="0" name=""/>
        <dsp:cNvSpPr/>
      </dsp:nvSpPr>
      <dsp:spPr>
        <a:xfrm>
          <a:off x="4328666" y="854785"/>
          <a:ext cx="1896367" cy="2231170"/>
        </a:xfrm>
        <a:prstGeom prst="rect">
          <a:avLst/>
        </a:prstGeom>
        <a:solidFill>
          <a:schemeClr val="accent5">
            <a:tint val="40000"/>
            <a:alpha val="90000"/>
            <a:hueOff val="10565179"/>
            <a:satOff val="-809"/>
            <a:lumOff val="-258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10565179"/>
              <a:satOff val="-809"/>
              <a:lumOff val="-2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Don’t let technology replace your critical thinking skills.</a:t>
          </a:r>
        </a:p>
      </dsp:txBody>
      <dsp:txXfrm>
        <a:off x="4328666" y="854785"/>
        <a:ext cx="1896367" cy="2231170"/>
      </dsp:txXfrm>
    </dsp:sp>
    <dsp:sp modelId="{5E6FB245-90D1-8140-B9C2-9F298E81FF15}">
      <dsp:nvSpPr>
        <dsp:cNvPr id="0" name=""/>
        <dsp:cNvSpPr/>
      </dsp:nvSpPr>
      <dsp:spPr>
        <a:xfrm>
          <a:off x="6490525" y="278785"/>
          <a:ext cx="1896367" cy="5760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15597138"/>
                <a:satOff val="-426"/>
                <a:lumOff val="-2354"/>
                <a:alphaOff val="0"/>
                <a:tint val="98000"/>
                <a:lumMod val="102000"/>
              </a:schemeClr>
              <a:schemeClr val="accent5">
                <a:hueOff val="15597138"/>
                <a:satOff val="-426"/>
                <a:lumOff val="-2354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5">
              <a:hueOff val="15597138"/>
              <a:satOff val="-426"/>
              <a:lumOff val="-23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Gut Instinct</a:t>
          </a:r>
        </a:p>
      </dsp:txBody>
      <dsp:txXfrm>
        <a:off x="6490525" y="278785"/>
        <a:ext cx="1896367" cy="576000"/>
      </dsp:txXfrm>
    </dsp:sp>
    <dsp:sp modelId="{F3E179C3-8623-E34D-AC41-20800CF3676B}">
      <dsp:nvSpPr>
        <dsp:cNvPr id="0" name=""/>
        <dsp:cNvSpPr/>
      </dsp:nvSpPr>
      <dsp:spPr>
        <a:xfrm>
          <a:off x="6490525" y="854785"/>
          <a:ext cx="1896367" cy="2231170"/>
        </a:xfrm>
        <a:prstGeom prst="rect">
          <a:avLst/>
        </a:prstGeom>
        <a:solidFill>
          <a:schemeClr val="accent5">
            <a:tint val="40000"/>
            <a:alpha val="90000"/>
            <a:hueOff val="15847769"/>
            <a:satOff val="-1214"/>
            <a:lumOff val="-386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15847769"/>
              <a:satOff val="-1214"/>
              <a:lumOff val="-3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your gut is telling you something, listen!</a:t>
          </a:r>
        </a:p>
      </dsp:txBody>
      <dsp:txXfrm>
        <a:off x="6490525" y="854785"/>
        <a:ext cx="1896367" cy="2231170"/>
      </dsp:txXfrm>
    </dsp:sp>
    <dsp:sp modelId="{2542F1D0-AD9C-9F48-BC7A-1D647C90EDF6}">
      <dsp:nvSpPr>
        <dsp:cNvPr id="0" name=""/>
        <dsp:cNvSpPr/>
      </dsp:nvSpPr>
      <dsp:spPr>
        <a:xfrm>
          <a:off x="8652384" y="278785"/>
          <a:ext cx="1896367" cy="5760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20796183"/>
                <a:satOff val="-568"/>
                <a:lumOff val="-3138"/>
                <a:alphaOff val="0"/>
                <a:tint val="98000"/>
                <a:lumMod val="102000"/>
              </a:schemeClr>
              <a:schemeClr val="accent5">
                <a:hueOff val="20796183"/>
                <a:satOff val="-568"/>
                <a:lumOff val="-3138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5">
              <a:hueOff val="20796183"/>
              <a:satOff val="-568"/>
              <a:lumOff val="-31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Big 5</a:t>
          </a:r>
        </a:p>
      </dsp:txBody>
      <dsp:txXfrm>
        <a:off x="8652384" y="278785"/>
        <a:ext cx="1896367" cy="576000"/>
      </dsp:txXfrm>
    </dsp:sp>
    <dsp:sp modelId="{D075EEEF-0506-F04F-B67B-A983E6F204EE}">
      <dsp:nvSpPr>
        <dsp:cNvPr id="0" name=""/>
        <dsp:cNvSpPr/>
      </dsp:nvSpPr>
      <dsp:spPr>
        <a:xfrm>
          <a:off x="8652384" y="854785"/>
          <a:ext cx="1896367" cy="2231170"/>
        </a:xfrm>
        <a:prstGeom prst="rect">
          <a:avLst/>
        </a:prstGeom>
        <a:solidFill>
          <a:schemeClr val="accent5">
            <a:tint val="40000"/>
            <a:alpha val="90000"/>
            <a:hueOff val="21130358"/>
            <a:satOff val="-1619"/>
            <a:lumOff val="-515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21130358"/>
              <a:satOff val="-1619"/>
              <a:lumOff val="-5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Remember the big five. </a:t>
          </a:r>
        </a:p>
      </dsp:txBody>
      <dsp:txXfrm>
        <a:off x="8652384" y="854785"/>
        <a:ext cx="1896367" cy="2231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03D40-0056-4A5F-A937-351ABF63254B}">
      <dsp:nvSpPr>
        <dsp:cNvPr id="0" name=""/>
        <dsp:cNvSpPr/>
      </dsp:nvSpPr>
      <dsp:spPr>
        <a:xfrm>
          <a:off x="0" y="3830"/>
          <a:ext cx="5728344" cy="815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E8FCA-01F1-4592-9633-F7DB33BDB177}">
      <dsp:nvSpPr>
        <dsp:cNvPr id="0" name=""/>
        <dsp:cNvSpPr/>
      </dsp:nvSpPr>
      <dsp:spPr>
        <a:xfrm>
          <a:off x="246806" y="187405"/>
          <a:ext cx="448738" cy="4487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3BAC0-6576-41FA-8CC0-6491A8A5D2B2}">
      <dsp:nvSpPr>
        <dsp:cNvPr id="0" name=""/>
        <dsp:cNvSpPr/>
      </dsp:nvSpPr>
      <dsp:spPr>
        <a:xfrm>
          <a:off x="942350" y="3830"/>
          <a:ext cx="4785993" cy="81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48" tIns="86348" rIns="86348" bIns="863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Read. Period.</a:t>
          </a:r>
        </a:p>
      </dsp:txBody>
      <dsp:txXfrm>
        <a:off x="942350" y="3830"/>
        <a:ext cx="4785993" cy="815888"/>
      </dsp:txXfrm>
    </dsp:sp>
    <dsp:sp modelId="{B0CB0D88-E92D-4D62-8DA8-90F69C935740}">
      <dsp:nvSpPr>
        <dsp:cNvPr id="0" name=""/>
        <dsp:cNvSpPr/>
      </dsp:nvSpPr>
      <dsp:spPr>
        <a:xfrm>
          <a:off x="0" y="1023690"/>
          <a:ext cx="5728344" cy="815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F0658-D7B7-4473-9E62-3B182DDE1378}">
      <dsp:nvSpPr>
        <dsp:cNvPr id="0" name=""/>
        <dsp:cNvSpPr/>
      </dsp:nvSpPr>
      <dsp:spPr>
        <a:xfrm>
          <a:off x="246806" y="1207265"/>
          <a:ext cx="448738" cy="4487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6F1E1-7EA6-4143-8BAE-9465343E9C4C}">
      <dsp:nvSpPr>
        <dsp:cNvPr id="0" name=""/>
        <dsp:cNvSpPr/>
      </dsp:nvSpPr>
      <dsp:spPr>
        <a:xfrm>
          <a:off x="942350" y="1023690"/>
          <a:ext cx="4785993" cy="81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48" tIns="86348" rIns="86348" bIns="863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Avoid workarounds &amp; shortcuts</a:t>
          </a:r>
        </a:p>
      </dsp:txBody>
      <dsp:txXfrm>
        <a:off x="942350" y="1023690"/>
        <a:ext cx="4785993" cy="815888"/>
      </dsp:txXfrm>
    </dsp:sp>
    <dsp:sp modelId="{FCD3236B-2FD4-4673-9D01-4CA9DCC5353C}">
      <dsp:nvSpPr>
        <dsp:cNvPr id="0" name=""/>
        <dsp:cNvSpPr/>
      </dsp:nvSpPr>
      <dsp:spPr>
        <a:xfrm>
          <a:off x="0" y="2043550"/>
          <a:ext cx="5728344" cy="815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A7F03-9208-493F-8394-B69C02959019}">
      <dsp:nvSpPr>
        <dsp:cNvPr id="0" name=""/>
        <dsp:cNvSpPr/>
      </dsp:nvSpPr>
      <dsp:spPr>
        <a:xfrm>
          <a:off x="246806" y="2227125"/>
          <a:ext cx="448738" cy="4487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76EEC-B44A-46CE-BE5B-8F78E511785D}">
      <dsp:nvSpPr>
        <dsp:cNvPr id="0" name=""/>
        <dsp:cNvSpPr/>
      </dsp:nvSpPr>
      <dsp:spPr>
        <a:xfrm>
          <a:off x="942350" y="2043550"/>
          <a:ext cx="4785993" cy="81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48" tIns="86348" rIns="86348" bIns="863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Avoid rushing &amp; distractions</a:t>
          </a:r>
        </a:p>
      </dsp:txBody>
      <dsp:txXfrm>
        <a:off x="942350" y="2043550"/>
        <a:ext cx="4785993" cy="815888"/>
      </dsp:txXfrm>
    </dsp:sp>
    <dsp:sp modelId="{E1AA90FC-098F-4E3E-A56E-69192FA00B3D}">
      <dsp:nvSpPr>
        <dsp:cNvPr id="0" name=""/>
        <dsp:cNvSpPr/>
      </dsp:nvSpPr>
      <dsp:spPr>
        <a:xfrm>
          <a:off x="0" y="3063411"/>
          <a:ext cx="5728344" cy="815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B1DEA-8F1B-4AD7-9480-119F1D538D13}">
      <dsp:nvSpPr>
        <dsp:cNvPr id="0" name=""/>
        <dsp:cNvSpPr/>
      </dsp:nvSpPr>
      <dsp:spPr>
        <a:xfrm>
          <a:off x="246806" y="3246985"/>
          <a:ext cx="448738" cy="4487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1F36C-90EA-4C33-BE85-5D9590D97FDB}">
      <dsp:nvSpPr>
        <dsp:cNvPr id="0" name=""/>
        <dsp:cNvSpPr/>
      </dsp:nvSpPr>
      <dsp:spPr>
        <a:xfrm>
          <a:off x="942350" y="3063411"/>
          <a:ext cx="4785993" cy="81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48" tIns="86348" rIns="86348" bIns="863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Avoid bypassing &amp; overriding alerts</a:t>
          </a:r>
        </a:p>
      </dsp:txBody>
      <dsp:txXfrm>
        <a:off x="942350" y="3063411"/>
        <a:ext cx="4785993" cy="815888"/>
      </dsp:txXfrm>
    </dsp:sp>
    <dsp:sp modelId="{819AE2C7-9848-4D43-9FAF-B8C8968BD57D}">
      <dsp:nvSpPr>
        <dsp:cNvPr id="0" name=""/>
        <dsp:cNvSpPr/>
      </dsp:nvSpPr>
      <dsp:spPr>
        <a:xfrm>
          <a:off x="0" y="4083271"/>
          <a:ext cx="5728344" cy="815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D4156-8894-45DE-80E1-C06EF4E4E91B}">
      <dsp:nvSpPr>
        <dsp:cNvPr id="0" name=""/>
        <dsp:cNvSpPr/>
      </dsp:nvSpPr>
      <dsp:spPr>
        <a:xfrm>
          <a:off x="246806" y="4266846"/>
          <a:ext cx="448738" cy="44873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7664A-634B-4DA0-AAF1-5FAF0494FF4D}">
      <dsp:nvSpPr>
        <dsp:cNvPr id="0" name=""/>
        <dsp:cNvSpPr/>
      </dsp:nvSpPr>
      <dsp:spPr>
        <a:xfrm>
          <a:off x="942350" y="4083271"/>
          <a:ext cx="4785993" cy="81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48" tIns="86348" rIns="86348" bIns="863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Remember the basics</a:t>
          </a:r>
        </a:p>
      </dsp:txBody>
      <dsp:txXfrm>
        <a:off x="942350" y="4083271"/>
        <a:ext cx="4785993" cy="815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20C5-2D6F-BC4D-AA3D-67B9C92F6B84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95B29-E6D6-1447-98A3-177C4F3A3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9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8130-7FF2-A242-A876-4DB98E54D862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1BDD-8FD9-0143-BE79-93B4D40EFBCD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7FAD-861A-4A4F-9698-2A6C9E54C859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BEC3-2ECD-D340-A35A-0AD46D105218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9C824-C569-334E-B530-882FC97B0E85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BA73-2222-2E43-9CA0-1CB80D33FC9B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2C84-5331-0E4C-97B1-0AD154E92B9F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7649-452A-984A-8B9F-F9EFB1456029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3DC7-C39A-8547-BCE8-90A1F1BE727A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FF49-35DA-FD46-8669-469C5ACF754F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D0D7-7A8B-8A40-AFA7-3BB402892B3F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EFB1-BCEE-314F-B09D-A781CEE89B3B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D395-52EC-8D41-8FF6-C498C227F686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60CB5B76-C3F1-834C-BBDC-056A65F529D6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B4E31A4-6CF5-7641-ADB4-F2C52EF3424D}" type="datetime1">
              <a:rPr lang="en-US" smtClean="0"/>
              <a:t>3/29/22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print of style of a map">
            <a:extLst>
              <a:ext uri="{FF2B5EF4-FFF2-40B4-BE49-F238E27FC236}">
                <a16:creationId xmlns:a16="http://schemas.microsoft.com/office/drawing/2014/main" id="{DD85F036-C563-0BF8-2795-A897F07BE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" r="5515"/>
          <a:stretch/>
        </p:blipFill>
        <p:spPr>
          <a:xfrm>
            <a:off x="-1" y="-1"/>
            <a:ext cx="1220315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DCB648-5207-43C1-A5E9-AA0E6F6D2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9" y="0"/>
            <a:ext cx="12192001" cy="688030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5C834E9A-5D73-4D16-A65C-0638CA2E7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0474B-45D0-CC44-81E2-B7FCDAC8C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4902200"/>
            <a:ext cx="10572000" cy="694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Navigating Medication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3D2FD-E4C0-834D-A45F-1777C6E87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594110"/>
            <a:ext cx="10572000" cy="433064"/>
          </a:xfrm>
        </p:spPr>
        <p:txBody>
          <a:bodyPr>
            <a:normAutofit/>
          </a:bodyPr>
          <a:lstStyle/>
          <a:p>
            <a:r>
              <a:rPr lang="en-US" dirty="0"/>
              <a:t>Chad Simpson, RPh, </a:t>
            </a:r>
            <a:r>
              <a:rPr lang="en-US" dirty="0" err="1"/>
              <a:t>BSPharm</a:t>
            </a:r>
            <a:r>
              <a:rPr lang="en-US" dirty="0"/>
              <a:t>, 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254C0-2667-8E48-A14D-84D86C48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C705D9-040F-5143-8D68-1693421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AED1C-7BD2-6046-BAD2-66A9EEE91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0" y="2504661"/>
            <a:ext cx="5589492" cy="3901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4A210-595E-184B-8B98-57F88691B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0" y="451513"/>
            <a:ext cx="5589492" cy="162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4388A-F876-D443-A9A4-D1867DA6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51513"/>
            <a:ext cx="5650782" cy="5954974"/>
          </a:xfrm>
          <a:prstGeom prst="rect">
            <a:avLst/>
          </a:prstGeom>
        </p:spPr>
      </p:pic>
      <p:sp>
        <p:nvSpPr>
          <p:cNvPr id="6" name="&quot;No&quot; Symbol 5">
            <a:extLst>
              <a:ext uri="{FF2B5EF4-FFF2-40B4-BE49-F238E27FC236}">
                <a16:creationId xmlns:a16="http://schemas.microsoft.com/office/drawing/2014/main" id="{5497AE66-B063-8B43-BAC0-38256A40B167}"/>
              </a:ext>
            </a:extLst>
          </p:cNvPr>
          <p:cNvSpPr/>
          <p:nvPr/>
        </p:nvSpPr>
        <p:spPr>
          <a:xfrm>
            <a:off x="3447042" y="1151865"/>
            <a:ext cx="4876800" cy="5009322"/>
          </a:xfrm>
          <a:prstGeom prst="noSmoking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2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9699A8-9F52-4C34-9606-370C555BC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856DB-94C3-1B4F-9072-D4A2ADDB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40780"/>
            <a:ext cx="6086857" cy="437644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chemeClr val="tx1"/>
                </a:solidFill>
              </a:rPr>
              <a:t>Criminalization of Medication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1E3B0-A4FC-EA4B-B12A-43F6459E9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6" y="1240780"/>
            <a:ext cx="3364746" cy="437644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What does this mean for you and me?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CF8BA8-E7AA-4F97-9E4C-CD11742FA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B17F-2D59-5249-8E6A-484C82EC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11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38AC06-462E-4915-8AF6-1F8C86C43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6D8385-73F4-46D6-B09F-826FB492A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F69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07D97-397A-4944-8767-01F3BFF9E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5047D0-1DC8-6441-B92B-A3390BB2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6264231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30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B398-51C2-EE49-A534-C81E083A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/>
              <a:t>Selecting a Compounding Pharmacy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97F74-E64D-8948-B97D-746FBEF9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90CEACE-100E-9CC5-D421-7368FC54E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301518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068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4" descr="Closeup of a telephone on top of a table">
            <a:extLst>
              <a:ext uri="{FF2B5EF4-FFF2-40B4-BE49-F238E27FC236}">
                <a16:creationId xmlns:a16="http://schemas.microsoft.com/office/drawing/2014/main" id="{914CAAE7-14BB-B6CB-9E7E-1403460CA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4164" b="15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4487-FBBF-6D4C-8A63-34F36AA8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955250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It started with a phone call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8638B-38A9-C145-9BA0-D4736D03B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0" y="5617678"/>
            <a:ext cx="10572000" cy="434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Lessons learned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BF7B-5714-3447-853D-E13C7FC4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0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DD222-F6AF-3D4C-B88E-3127F5B3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85433"/>
            <a:ext cx="10261602" cy="302225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</a:rPr>
              <a:t>What can </a:t>
            </a:r>
            <a:r>
              <a:rPr lang="en-US" sz="7200" i="1" dirty="0">
                <a:solidFill>
                  <a:schemeClr val="tx1"/>
                </a:solidFill>
              </a:rPr>
              <a:t>you</a:t>
            </a:r>
            <a:r>
              <a:rPr lang="en-US" sz="7200" dirty="0">
                <a:solidFill>
                  <a:schemeClr val="tx1"/>
                </a:solidFill>
              </a:rPr>
              <a:t> do to identify diversion?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4D03F-F209-E244-B3ED-F783C037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15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57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Colourful carved figures of humans">
            <a:extLst>
              <a:ext uri="{FF2B5EF4-FFF2-40B4-BE49-F238E27FC236}">
                <a16:creationId xmlns:a16="http://schemas.microsoft.com/office/drawing/2014/main" id="{F247644A-327C-F289-B9F8-1917633C6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18" b="5567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9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BA841-D9A9-6F43-8927-C51257CA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5141855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So, how can we be safer?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DE507-0E70-634A-9DE0-3A7C9497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2E4F45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2E4F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7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56824CE-083D-4ED5-94A5-655345BB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0785D83B-2124-40CD-9E29-811BC2B7C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F3126-A760-554A-94DB-ABA3A44B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100" dirty="0"/>
              <a:t>5 Medication Safety Tips You Can </a:t>
            </a:r>
            <a:br>
              <a:rPr lang="en-US" sz="3100" dirty="0"/>
            </a:br>
            <a:r>
              <a:rPr lang="en-US" sz="3100" dirty="0"/>
              <a:t>Quickly Implement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BB843-AD3A-534A-88A4-87E16FAE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62D48FE2-1A24-F7A8-2FAB-408B307AFC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0051476"/>
              </p:ext>
            </p:extLst>
          </p:nvPr>
        </p:nvGraphicFramePr>
        <p:xfrm>
          <a:off x="819150" y="249472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1514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C615E-E28A-E943-BB38-366FB7A3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Remember the Big Five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6DBA7-E39D-9B41-B0EC-D0FB9317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6893BF15-01EE-400E-EB0A-5DFE4827E0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043825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233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One in a crowd">
            <a:extLst>
              <a:ext uri="{FF2B5EF4-FFF2-40B4-BE49-F238E27FC236}">
                <a16:creationId xmlns:a16="http://schemas.microsoft.com/office/drawing/2014/main" id="{9CD3D9FC-EDB3-C344-7203-D7FFA7FC3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30" b="27666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9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8B313-F1A7-004D-9088-AF6CFB5A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5324330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Getting back to our </a:t>
            </a:r>
            <a:r>
              <a:rPr lang="en-US" sz="4000" i="1" dirty="0"/>
              <a:t>why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B074C-F00D-8640-918E-92827906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805E55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805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9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5C44DBB-AD7C-4682-B258-6367305D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6187C-2AF1-DD44-AFD6-4F299EB1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3200">
                <a:solidFill>
                  <a:schemeClr val="tx1"/>
                </a:solidFill>
              </a:rPr>
              <a:t>Conflict &amp; Disclosures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CED323-FAF0-4E0B-8717-FC1F468A2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765A-FB09-2346-A917-9D237D6C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751" y="1218475"/>
            <a:ext cx="6080050" cy="4421051"/>
          </a:xfrm>
          <a:effectLst/>
        </p:spPr>
        <p:txBody>
          <a:bodyPr>
            <a:normAutofit/>
          </a:bodyPr>
          <a:lstStyle/>
          <a:p>
            <a:r>
              <a:rPr lang="en-US" sz="1600" dirty="0"/>
              <a:t>Potential conflict:  I’m employed by a local hospital that provides healthcare services to patients in your service area.</a:t>
            </a:r>
          </a:p>
          <a:p>
            <a:r>
              <a:rPr lang="en-US" sz="1600" dirty="0"/>
              <a:t>Disclosure:  Content and opinions in this lecture are my own.  Neither the lecture nor the presentation should be construed as representing my employer or any other organization with which I am affiliated</a:t>
            </a:r>
          </a:p>
          <a:p>
            <a:r>
              <a:rPr lang="en-US" sz="1600" dirty="0"/>
              <a:t>Where appropriate, illustrative examples have been deidentified and details have been modified to protect the privacy of those involved.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22D0D-84F8-7442-97AE-C08E9D1D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7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F3292-866F-5141-B21C-8EE9D79DD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2725271"/>
            <a:ext cx="10572000" cy="2189254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8EDB-3FF7-1D4F-A49E-A9D87F43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4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56824CE-083D-4ED5-94A5-655345BB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0785D83B-2124-40CD-9E29-811BC2B7C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E27D7-A540-B04E-A6E1-C025D7BB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53EE3-CB0D-8A4A-A53B-CB340A40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282272C-F364-4E4D-9888-9499898B1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47283"/>
              </p:ext>
            </p:extLst>
          </p:nvPr>
        </p:nvGraphicFramePr>
        <p:xfrm>
          <a:off x="819150" y="2680448"/>
          <a:ext cx="10553700" cy="3175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53700">
                  <a:extLst>
                    <a:ext uri="{9D8B030D-6E8A-4147-A177-3AD203B41FA5}">
                      <a16:colId xmlns:a16="http://schemas.microsoft.com/office/drawing/2014/main" val="473708921"/>
                    </a:ext>
                  </a:extLst>
                </a:gridCol>
              </a:tblGrid>
              <a:tr h="43007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Gaunt, M. J. (2021). Denial Is Not the Best Policy.</a:t>
                      </a:r>
                    </a:p>
                  </a:txBody>
                  <a:tcPr marL="185541" marR="139157" marT="92771" marB="927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522835"/>
                  </a:ext>
                </a:extLst>
              </a:tr>
              <a:tr h="43007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Cohen, M. R. (Ed.). (2000).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Medication errors: causes, prevention, and risk management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 Jones &amp; Bartlett Learning.</a:t>
                      </a:r>
                    </a:p>
                  </a:txBody>
                  <a:tcPr marL="185541" marR="139157" marT="92771" marB="927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190311"/>
                  </a:ext>
                </a:extLst>
              </a:tr>
              <a:tr h="43007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Larson, C. M., &amp; Saine, D. (2013).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Medication safety officer’s handbook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 American Society of Health-System Pharmacists.</a:t>
                      </a:r>
                    </a:p>
                  </a:txBody>
                  <a:tcPr marL="185541" marR="139157" marT="92771" marB="927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044104"/>
                  </a:ext>
                </a:extLst>
              </a:tr>
              <a:tr h="63649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Olaniran, B. A., &amp; Scholl, J. C. (2014). New England compounding center meningitis outbreak: A compounding public health crisis.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Journal of Risk Analysis and Crisis Response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(1).</a:t>
                      </a:r>
                    </a:p>
                  </a:txBody>
                  <a:tcPr marL="185541" marR="139157" marT="92771" marB="927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844912"/>
                  </a:ext>
                </a:extLst>
              </a:tr>
              <a:tr h="43007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Cole, B. E. (2001). Recognizing and preventing medication diversion.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Family Practice Management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(9), 37.</a:t>
                      </a:r>
                    </a:p>
                  </a:txBody>
                  <a:tcPr marL="185541" marR="139157" marT="92771" marB="927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537057"/>
                  </a:ext>
                </a:extLst>
              </a:tr>
              <a:tr h="63649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Ruutiainen, H. K., Kallio, M. M., &amp; Kuitunen, S. K. (2021). Identification and safe storage of look-alike, sound-alike medicines in automated dispensing cabinets.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European Journal of Hospital Pharmacy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 </a:t>
                      </a:r>
                      <a:r>
                        <a:rPr lang="en-US" sz="1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(e1), e151-e156.</a:t>
                      </a:r>
                    </a:p>
                  </a:txBody>
                  <a:tcPr marL="185541" marR="139157" marT="92771" marB="927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930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65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unopened pill packets">
            <a:extLst>
              <a:ext uri="{FF2B5EF4-FFF2-40B4-BE49-F238E27FC236}">
                <a16:creationId xmlns:a16="http://schemas.microsoft.com/office/drawing/2014/main" id="{E7A7E8AD-6516-60DE-227D-ABAF961A6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4" r="9091" b="119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72319FFA-0E4F-4E0B-BEBA-A9DD4B41A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E2ED3-24B1-A341-A952-32DCB27C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4930400" cy="1559412"/>
          </a:xfrm>
        </p:spPr>
        <p:txBody>
          <a:bodyPr>
            <a:normAutofit/>
          </a:bodyPr>
          <a:lstStyle/>
          <a:p>
            <a:r>
              <a:rPr lang="en-US"/>
              <a:t>Objectives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72C4E-A44D-4947-B2C8-BB6BE6E22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4921687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Be able to identify what a medication error is and general terms associated with medication safety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Understand what is required to enhance safety in your practice 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Understand the evolving landscape of the criminalization of errors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Understand the importance in selecting compounding pharmacies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Understand how to identify potential diversion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50CB-072A-B740-BE10-775B97FA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1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Magnifying glass and question mark">
            <a:extLst>
              <a:ext uri="{FF2B5EF4-FFF2-40B4-BE49-F238E27FC236}">
                <a16:creationId xmlns:a16="http://schemas.microsoft.com/office/drawing/2014/main" id="{BADC1CD9-90F5-625F-2098-18F1A6073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80" b="9415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9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EABFF-A3ED-A14E-9EC6-6A67FEEA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5324330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/>
              <a:t>Making sense of the </a:t>
            </a:r>
            <a:r>
              <a:rPr lang="en-US" sz="3700" i="1" dirty="0"/>
              <a:t>what</a:t>
            </a:r>
            <a:r>
              <a:rPr lang="en-US" sz="3700" dirty="0"/>
              <a:t> drives our </a:t>
            </a:r>
            <a:r>
              <a:rPr lang="en-US" sz="3700" i="1" dirty="0"/>
              <a:t>why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01BE8-4F07-494D-80AF-941F4459B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5A573C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rgbClr val="5A57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B58D0-6F35-734B-B89C-EF15D624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559" y="1286935"/>
            <a:ext cx="9638153" cy="266837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Two Major Cases Driving Criminalization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BB17F-C430-B844-8D75-6058413BB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559" y="4116179"/>
            <a:ext cx="9638153" cy="1599642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/>
              <a:t>Emily Jerry and Charlene Murphey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34BEC-FF07-134D-AF3F-6177AEC3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6181269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5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C1EE6B-C083-4C1C-8B8B-609D7C664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hild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B01C6E3E-12E9-6749-9B0A-A582365AD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43" r="1" b="2182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42AFE-13C9-2745-9B4E-729F57BD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2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5E2BC01C-B0C3-4993-9915-3DEB5571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CFF72-115E-4144-B148-75C2B56E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09" y="946097"/>
            <a:ext cx="5627310" cy="3981320"/>
          </a:xfrm>
          <a:prstGeom prst="rect">
            <a:avLst/>
          </a:prstGeom>
        </p:spPr>
      </p:pic>
      <p:pic>
        <p:nvPicPr>
          <p:cNvPr id="2050" name="Picture 2" descr="Eric Cropp: the most hated pharmacist – tjsmit">
            <a:extLst>
              <a:ext uri="{FF2B5EF4-FFF2-40B4-BE49-F238E27FC236}">
                <a16:creationId xmlns:a16="http://schemas.microsoft.com/office/drawing/2014/main" id="{46D541AC-8753-E744-85D7-F53DB213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7752" y="1141733"/>
            <a:ext cx="5627310" cy="359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466274-4CB5-594F-B677-533CA3DA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4C1EE6B-C083-4C1C-8B8B-609D7C664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anderbilt death: Victim would forgive nurse who mixed up meds, son says">
            <a:extLst>
              <a:ext uri="{FF2B5EF4-FFF2-40B4-BE49-F238E27FC236}">
                <a16:creationId xmlns:a16="http://schemas.microsoft.com/office/drawing/2014/main" id="{B9294186-DA32-5A4D-B380-A102D6AF0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1" b="4418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494533-8FA5-7E44-A549-6D32D429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6168557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7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rdict announced in Ex-Vanderbilt nurse RaDonda Vaught trial">
            <a:extLst>
              <a:ext uri="{FF2B5EF4-FFF2-40B4-BE49-F238E27FC236}">
                <a16:creationId xmlns:a16="http://schemas.microsoft.com/office/drawing/2014/main" id="{4053F1A6-7729-7743-95FD-FE7DAFF83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083" y="3713775"/>
            <a:ext cx="435231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0D6ED3-0E6A-554C-AABD-DE93D2CCC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8" y="1013295"/>
            <a:ext cx="5426764" cy="135669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B860E-D5B0-A843-A2F0-E9A40112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FE90C-2D64-A64B-9428-CC1534E8D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378" y="1046011"/>
            <a:ext cx="5583292" cy="48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45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8841</TotalTime>
  <Words>510</Words>
  <Application>Microsoft Macintosh PowerPoint</Application>
  <PresentationFormat>Widescreen</PresentationFormat>
  <Paragraphs>75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Century Gothic</vt:lpstr>
      <vt:lpstr>Wingdings 2</vt:lpstr>
      <vt:lpstr>Quotable</vt:lpstr>
      <vt:lpstr>Navigating Medication Safety</vt:lpstr>
      <vt:lpstr>Conflict &amp; Disclosures</vt:lpstr>
      <vt:lpstr>Objectives</vt:lpstr>
      <vt:lpstr>Making sense of the what drives our why</vt:lpstr>
      <vt:lpstr>Two Major Cases Driving Criminalization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Criminalization of Medication Errors</vt:lpstr>
      <vt:lpstr>PowerPoint Presentation</vt:lpstr>
      <vt:lpstr>Selecting a Compounding Pharmacy</vt:lpstr>
      <vt:lpstr>It started with a phone call</vt:lpstr>
      <vt:lpstr>What can you do to identify diversion?</vt:lpstr>
      <vt:lpstr>So, how can we be safer?</vt:lpstr>
      <vt:lpstr>5 Medication Safety Tips You Can  Quickly Implement Today</vt:lpstr>
      <vt:lpstr>Remember the Big Five</vt:lpstr>
      <vt:lpstr>Getting back to our why</vt:lpstr>
      <vt:lpstr>Thank you!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Medication Safety</dc:title>
  <dc:creator>Chad Simpson</dc:creator>
  <cp:lastModifiedBy>Chad Simpson</cp:lastModifiedBy>
  <cp:revision>12</cp:revision>
  <dcterms:created xsi:type="dcterms:W3CDTF">2022-03-23T01:45:30Z</dcterms:created>
  <dcterms:modified xsi:type="dcterms:W3CDTF">2022-03-30T01:23:49Z</dcterms:modified>
</cp:coreProperties>
</file>