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8282D-2E16-E844-AB8A-B6A2C55AF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0246B-9393-7C45-B8F7-E5409B6F3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27FDC-FC3F-5842-9A8E-42DC28D1F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9DAC-19E4-0940-B717-FD200EAD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F9626-CF3D-1048-8853-13B2E2FB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BC11B-FC29-3746-96A7-1F683186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09CCC-0B04-EC42-ACFF-2A1C3464C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40EBC-42B6-C44B-B727-79686D4C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D2071-04FB-2345-B89E-39D65121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7A13C-2BA6-A94E-B50C-5EF6EDBC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DA135-8B00-3B40-83D2-035C530B8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62C26A-74D2-0344-BACC-B1E307B82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36995-AD27-1247-A53F-B8F0417B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BE433-9B5C-FF44-A7BA-C7E0B55D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F10E7-0068-424F-90C2-9BF2182E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4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E0E77-B08A-5040-938E-70758858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40959-4515-AF4E-94F1-3C225EB36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9A4D0-22F6-154D-9C8A-8F36ADBE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8E6EC-A40E-F94A-8C2A-49B90ACC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B75BD-4C33-E84C-B409-DC66842E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069D-39CD-D54C-B8DC-A36997AF4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7BD81-3F7F-3442-AEC9-CCE781F7E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09AAF-29F9-914F-8396-D1DE27B40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CD31C-B330-504A-8084-279A9896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F47FA-CE00-E342-8E29-B02C1A2B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8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B4EC7-0FDC-E649-ACE2-2A1EBA357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CCF93-E33E-E647-84A7-F05998650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D88BE-CEF2-7943-89B8-D304ACFED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9A815-0C5D-7A47-98BA-2F8926E8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697A0-2EA2-7E4D-A6AF-2D706BE34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9A9BE-CB82-2F4D-9718-AF35A2AC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A0754-7CCB-8442-B538-95F849B49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DCC54-A79B-7B42-B664-1F1982775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C1C0E-DBF7-914A-B090-8C7BE5C95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8271E-01F5-304F-BCE9-7BCAA438C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34C9B-83A8-1745-9BD7-059C0C063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65FB6-31A2-8F4A-86BF-5123AF0F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7585FF-F072-E04D-A921-19308ABD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FA6D87-2B6E-F34C-ABDA-735F27B6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4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B07FA-81C1-0A4F-AC58-4364CB3E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201F5C-FDD1-5F42-BD0A-F9AE5C7D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9B21C-6E6F-3343-91C4-DD708D0D2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A77A0-5C70-3C41-A3F7-5C652F1D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2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9D5D9-9C0B-C44C-B338-10DB5443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6C5BB3-8E31-BB4D-AA4F-0F2A45CF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BD567-3DD5-254D-B79E-798BFA6C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2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1C85-D546-D144-BC34-06792CB45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5F224-ED39-DB4E-A4A4-325137837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D5018-346B-D54A-8652-B7D01FDA5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0B577-CC64-074F-85F9-341C1E57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E6F11-676B-774D-959D-ACB0B4BD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EA799-296A-AE4E-BB75-BB8647E35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3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5C216-5741-EF45-B2AD-DA50A0EF7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537B59-7628-554D-8A6D-A5F01C556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2AAD8-026C-0E45-8056-AF566D053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2BDBD-4100-8D4D-85A8-2DCA7B9DE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C9CDC-57FC-0641-8ACA-6CB24BE0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C88D-8FF3-FB4B-ACA5-660E7908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2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E38D89-63B3-B148-BE17-2007B7B2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007EF-A99A-EB4C-86EB-FEF200F4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B1A0C-D166-9C4F-876E-86D4F863F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3365-9B70-FC49-A24E-3F5EE71B6A5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E6B1-B4E2-C940-BDED-03AED60A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51DEC-0EDF-BA4D-8A90-06711D80A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40189-A33A-A643-B873-486A983B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BDE1E88-7EB8-384D-B7FD-4207525848A0}"/>
              </a:ext>
            </a:extLst>
          </p:cNvPr>
          <p:cNvSpPr/>
          <p:nvPr/>
        </p:nvSpPr>
        <p:spPr>
          <a:xfrm>
            <a:off x="5001204" y="266443"/>
            <a:ext cx="2700337" cy="7838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COVID 19 SCREENING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2864A91-75FF-A74F-B130-EA86E99459F0}"/>
              </a:ext>
            </a:extLst>
          </p:cNvPr>
          <p:cNvSpPr/>
          <p:nvPr/>
        </p:nvSpPr>
        <p:spPr>
          <a:xfrm>
            <a:off x="6351373" y="4145691"/>
            <a:ext cx="5272216" cy="24458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Consider COVID 19 viral testing</a:t>
            </a:r>
          </a:p>
          <a:p>
            <a:pPr marL="342900" indent="-342900" algn="ctr">
              <a:buAutoNum type="arabicPeriod"/>
            </a:pPr>
            <a:r>
              <a:rPr lang="en-US" dirty="0"/>
              <a:t>Order STAT 39433 to Quest 2. Collect Viral swab – intranasal or oropharyngeal</a:t>
            </a:r>
          </a:p>
          <a:p>
            <a:pPr marL="342900" indent="-342900" algn="ctr">
              <a:buAutoNum type="arabicPeriod"/>
            </a:pPr>
            <a:r>
              <a:rPr lang="en-US" dirty="0"/>
              <a:t>Refrigerate specimen</a:t>
            </a:r>
          </a:p>
          <a:p>
            <a:pPr marL="342900" indent="-342900" algn="ctr">
              <a:buAutoNum type="arabicPeriod"/>
            </a:pPr>
            <a:r>
              <a:rPr lang="en-US" dirty="0"/>
              <a:t>Call for STAT specimen collection prior to 1pm ( specimen must be sent overnight to California for testing)</a:t>
            </a:r>
          </a:p>
          <a:p>
            <a:pPr marL="342900" indent="-342900" algn="ctr">
              <a:buAutoNum type="arabicPeriod"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729A6E2-E776-974D-878D-1D069DBB89BE}"/>
              </a:ext>
            </a:extLst>
          </p:cNvPr>
          <p:cNvSpPr/>
          <p:nvPr/>
        </p:nvSpPr>
        <p:spPr>
          <a:xfrm>
            <a:off x="1099750" y="4145691"/>
            <a:ext cx="3361037" cy="16743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Follow CDC recommendations</a:t>
            </a:r>
          </a:p>
          <a:p>
            <a:pPr marL="342900" indent="-342900" algn="ctr">
              <a:buAutoNum type="arabicPeriod"/>
            </a:pPr>
            <a:r>
              <a:rPr lang="en-US" dirty="0"/>
              <a:t>Contact TDOH for assistance</a:t>
            </a:r>
          </a:p>
          <a:p>
            <a:pPr marL="342900" indent="-342900" algn="ctr">
              <a:buAutoNum type="arabicPeriod"/>
            </a:pPr>
            <a:r>
              <a:rPr lang="en-US" dirty="0"/>
              <a:t>Refer patient to ER and notify hospital prior to patient arrival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BF9A021-CD2D-FE4A-A640-FDEFF5287CA2}"/>
              </a:ext>
            </a:extLst>
          </p:cNvPr>
          <p:cNvSpPr/>
          <p:nvPr/>
        </p:nvSpPr>
        <p:spPr>
          <a:xfrm>
            <a:off x="1099750" y="1618220"/>
            <a:ext cx="3361037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HIGH RISK</a:t>
            </a:r>
          </a:p>
          <a:p>
            <a:pPr marL="342900" indent="-342900" algn="ctr">
              <a:buAutoNum type="arabicPeriod"/>
            </a:pPr>
            <a:r>
              <a:rPr lang="en-US" dirty="0"/>
              <a:t>Fever</a:t>
            </a:r>
          </a:p>
          <a:p>
            <a:pPr marL="342900" indent="-342900" algn="ctr">
              <a:buAutoNum type="arabicPeriod"/>
            </a:pPr>
            <a:r>
              <a:rPr lang="en-US" dirty="0"/>
              <a:t>Cough</a:t>
            </a:r>
          </a:p>
          <a:p>
            <a:pPr marL="342900" indent="-342900" algn="ctr">
              <a:buAutoNum type="arabicPeriod"/>
            </a:pPr>
            <a:r>
              <a:rPr lang="en-US" dirty="0"/>
              <a:t>High Risk Travel &lt;14 days</a:t>
            </a:r>
          </a:p>
          <a:p>
            <a:pPr marL="342900" indent="-342900" algn="ctr">
              <a:buAutoNum type="arabicPeriod"/>
            </a:pPr>
            <a:r>
              <a:rPr lang="en-US" dirty="0"/>
              <a:t>4. Known Exposure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C17E696-C047-5845-893F-127722F3CC6C}"/>
              </a:ext>
            </a:extLst>
          </p:cNvPr>
          <p:cNvSpPr/>
          <p:nvPr/>
        </p:nvSpPr>
        <p:spPr>
          <a:xfrm>
            <a:off x="8367004" y="1694549"/>
            <a:ext cx="3256585" cy="1806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LOW RISK</a:t>
            </a:r>
          </a:p>
          <a:p>
            <a:pPr marL="342900" indent="-342900" algn="ctr">
              <a:buAutoNum type="arabicPeriod"/>
            </a:pPr>
            <a:r>
              <a:rPr lang="en-US" dirty="0"/>
              <a:t>Fever</a:t>
            </a:r>
          </a:p>
          <a:p>
            <a:pPr marL="342900" indent="-342900" algn="ctr">
              <a:buAutoNum type="arabicPeriod"/>
            </a:pPr>
            <a:r>
              <a:rPr lang="en-US" dirty="0"/>
              <a:t>Cough</a:t>
            </a:r>
          </a:p>
          <a:p>
            <a:pPr marL="342900" indent="-342900" algn="ctr">
              <a:buAutoNum type="arabicPeriod"/>
            </a:pPr>
            <a:r>
              <a:rPr lang="en-US" dirty="0"/>
              <a:t>No Known Exposure</a:t>
            </a:r>
          </a:p>
          <a:p>
            <a:pPr marL="342900" indent="-342900" algn="ctr">
              <a:buAutoNum type="arabicPeriod"/>
            </a:pPr>
            <a:r>
              <a:rPr lang="en-US" dirty="0"/>
              <a:t>No recent travel</a:t>
            </a:r>
          </a:p>
          <a:p>
            <a:pPr marL="342900" indent="-342900" algn="ctr">
              <a:buAutoNum type="arabicPeriod"/>
            </a:pPr>
            <a:r>
              <a:rPr lang="en-US" dirty="0"/>
              <a:t>Negative flu PCR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611C0947-3237-0E46-A959-1CD184FBA491}"/>
              </a:ext>
            </a:extLst>
          </p:cNvPr>
          <p:cNvCxnSpPr>
            <a:stCxn id="4" idx="2"/>
          </p:cNvCxnSpPr>
          <p:nvPr/>
        </p:nvCxnSpPr>
        <p:spPr>
          <a:xfrm rot="5400000">
            <a:off x="6205023" y="1196674"/>
            <a:ext cx="292701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A33FF6-D45C-2544-B9CF-E0C9719834D0}"/>
              </a:ext>
            </a:extLst>
          </p:cNvPr>
          <p:cNvCxnSpPr/>
          <p:nvPr/>
        </p:nvCxnSpPr>
        <p:spPr>
          <a:xfrm>
            <a:off x="2780268" y="1314452"/>
            <a:ext cx="73378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14B94B7-A674-4C4F-B34E-044272D014B8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2780269" y="1314452"/>
            <a:ext cx="0" cy="303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493542-7A8C-0C4B-878C-3C2ECA9D9202}"/>
              </a:ext>
            </a:extLst>
          </p:cNvPr>
          <p:cNvCxnSpPr>
            <a:cxnSpLocks/>
          </p:cNvCxnSpPr>
          <p:nvPr/>
        </p:nvCxnSpPr>
        <p:spPr>
          <a:xfrm>
            <a:off x="10162144" y="1314452"/>
            <a:ext cx="0" cy="380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C323CBB-EA6F-A244-AB9B-5AB05EE20E65}"/>
              </a:ext>
            </a:extLst>
          </p:cNvPr>
          <p:cNvCxnSpPr>
            <a:stCxn id="8" idx="2"/>
            <a:endCxn id="7" idx="0"/>
          </p:cNvCxnSpPr>
          <p:nvPr/>
        </p:nvCxnSpPr>
        <p:spPr>
          <a:xfrm>
            <a:off x="2780269" y="3447020"/>
            <a:ext cx="0" cy="698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E231613-CF37-824B-BF7C-F37CEAA77E77}"/>
              </a:ext>
            </a:extLst>
          </p:cNvPr>
          <p:cNvCxnSpPr>
            <a:stCxn id="9" idx="2"/>
          </p:cNvCxnSpPr>
          <p:nvPr/>
        </p:nvCxnSpPr>
        <p:spPr>
          <a:xfrm flipH="1">
            <a:off x="9995296" y="3501467"/>
            <a:ext cx="1" cy="64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5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88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Mia Painter</dc:creator>
  <cp:lastModifiedBy>Mia Painter</cp:lastModifiedBy>
  <cp:revision>5</cp:revision>
  <cp:lastPrinted>2020-03-10T17:48:52Z</cp:lastPrinted>
  <dcterms:created xsi:type="dcterms:W3CDTF">2020-03-10T15:14:59Z</dcterms:created>
  <dcterms:modified xsi:type="dcterms:W3CDTF">2020-03-11T13:20:16Z</dcterms:modified>
</cp:coreProperties>
</file>