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A42A6-79BB-43EC-B2E7-7C47DF3F6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6A92A-D2BC-44BF-A4C0-4ABAB434E5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7CDE4-C8C0-4415-9192-A556EB4F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345D4-34C1-43B9-A330-FCD0C4A7C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1B735-3392-4DA7-873F-18B2CB8B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67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055D-D537-4622-B15A-1067B3401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23056-D338-4769-BC10-1308664B0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B6733-D2B7-44E6-892C-60577C21D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B316-D60C-4FEC-BF38-890065104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9836D-CB8E-4F73-A571-9EBC276B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7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1C8FB-D3C6-4EF1-B490-AE190BFCA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85EBF-CF85-4117-A14C-C46E22F15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E2600-3912-459E-ADEB-4CF89067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C56FF-F4E1-41A8-AE82-2EE90120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B6712-D9FE-4D4F-912F-0DA2C245C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6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953AB-405C-41B6-B481-3562E8A41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1D438-1892-458B-81FB-320A3DEC9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880CF-ED0E-4602-86A3-0D8436AB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081EB-767E-42F7-A9B6-9CCA2C73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C202D-413C-4D54-BDFF-96A90991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1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2FDA-032A-4EF5-97AB-EBF65A838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C4025-8228-4988-A8EE-428396754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4B69D-831A-4BAA-96FB-9D130A1E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F1D4D-E52A-4C08-A14E-8A44C1319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976FE-5C66-4758-B06F-7A694AF4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D7AA8-4F1E-48E2-8FC5-0D60928D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43621-0540-4779-A626-4A1BD4BF9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DE730-5EC3-422E-860B-42522F7EE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EEBDC-86D1-464D-90CA-DBCDDC5E7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D5C28-EA3F-4218-BC1E-57458981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2DA8F-0820-40BF-9E51-0BDB2D55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0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AADB-146F-4B76-81A2-0E02616EB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16A36-2F42-4BA0-A56F-3905813DB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08E4A-3ECC-44EB-8F94-9F98D9EF6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330E8-9055-445F-A97F-9A6610FD3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924D1-4067-4F72-B40A-197937D1E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3E92BA-EEC4-4B02-AF7D-04DBB983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3D406A-56C4-491D-9024-591C7561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30A53-23F1-4609-B073-8AD10A77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7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E1D2-D170-4E98-81ED-30511F32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5718C-F8D6-43AF-82C8-5C678B6C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1DAD0-D45F-44A3-9E39-E66805ACF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D96A79-91D7-4869-A7F2-60C72B8D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F953A5-4566-4901-9C86-C57E2F62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E6459-C544-437C-8D31-FA3D8ED4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2BA81-9D67-4426-B544-7614B06F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4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E804-B4F9-4610-97B1-1A590A8EF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3A4B-082F-4909-BF27-C1924EBA9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58115-B382-45B7-941E-F8B825FA9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7BB9E-27B2-497C-B331-DD8A29674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5CD55-55BC-4733-A5A4-2A5F23E5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16DF-ADF7-44E4-ADC9-1DA048B6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6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18CC5-1205-4F8F-8F8E-09ADCAF99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C6A02C-01F9-4BD2-95CF-44B1C055A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5EE85-CBF2-4F08-9677-5CE3CB547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A9239-C17E-4C34-A69D-4BD991C7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4ABF1-886B-43DA-BE3B-941AB129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AD69A-DEBD-4B21-B2C5-E4CB2F0A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7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08D183-B4CC-4CD3-869A-0D500F5F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A74F8-3416-4490-8A26-A1AF28F91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53D63-45E1-43A7-8330-A09AFDD19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DD983-C3C4-41BA-9267-9B874C5C597B}" type="datetimeFigureOut">
              <a:rPr lang="en-US" smtClean="0"/>
              <a:t>5/5/2019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4B19-FA89-4F60-B68C-AFA28800AC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8C5D-D7AF-4D17-854A-FD45B00D1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C011D-0BC2-4A66-BDFE-36FD6A6BE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9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6B31E41-B639-4217-9ED8-48E750E021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on drop down and then ticket </a:t>
            </a:r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F424A1-5D1D-4E89-AE2A-581C49C545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14" y="135826"/>
            <a:ext cx="9482387" cy="1774636"/>
          </a:xfr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AE8B6A8-9D71-4796-B71C-E8D36E2C3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Click on actual ticket </a:t>
            </a:r>
          </a:p>
        </p:txBody>
      </p:sp>
      <p:pic>
        <p:nvPicPr>
          <p:cNvPr id="14" name="Content Placeholder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40E3771-E786-46FF-98A9-7D1FF56EBB9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606" y="2672537"/>
            <a:ext cx="4549212" cy="3560994"/>
          </a:xfrm>
        </p:spPr>
      </p:pic>
      <p:pic>
        <p:nvPicPr>
          <p:cNvPr id="16" name="Picture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77F7A1D8-2C20-45DE-A813-3339B99577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52" y="2672537"/>
            <a:ext cx="6388106" cy="322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9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CF84C-57DC-4617-835A-814EF4224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188" y="409924"/>
            <a:ext cx="5157787" cy="823912"/>
          </a:xfrm>
        </p:spPr>
        <p:txBody>
          <a:bodyPr/>
          <a:lstStyle/>
          <a:p>
            <a:r>
              <a:rPr lang="en-US" dirty="0"/>
              <a:t>Click on Cancel </a:t>
            </a:r>
          </a:p>
        </p:txBody>
      </p:sp>
      <p:pic>
        <p:nvPicPr>
          <p:cNvPr id="8" name="Content Placeholder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3408D8-384E-437C-A4EF-0DBAEDC738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29" y="1486558"/>
            <a:ext cx="6262879" cy="2859834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1FDF7-553A-469B-B839-D162DEA4C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6015" y="409924"/>
            <a:ext cx="5183188" cy="823912"/>
          </a:xfrm>
        </p:spPr>
        <p:txBody>
          <a:bodyPr/>
          <a:lstStyle/>
          <a:p>
            <a:r>
              <a:rPr lang="en-US" dirty="0"/>
              <a:t>Click yes, cancel this order </a:t>
            </a:r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A5695E3C-73C1-410F-8AD1-68FD348A10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152" y="3164034"/>
            <a:ext cx="6755325" cy="2364716"/>
          </a:xfrm>
        </p:spPr>
      </p:pic>
    </p:spTree>
    <p:extLst>
      <p:ext uri="{BB962C8B-B14F-4D97-AF65-F5344CB8AC3E}">
        <p14:creationId xmlns:p14="http://schemas.microsoft.com/office/powerpoint/2010/main" val="358368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20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Lennon</dc:creator>
  <cp:lastModifiedBy>Barbara Lennon</cp:lastModifiedBy>
  <cp:revision>1</cp:revision>
  <dcterms:created xsi:type="dcterms:W3CDTF">2019-05-05T13:16:29Z</dcterms:created>
  <dcterms:modified xsi:type="dcterms:W3CDTF">2019-05-05T14:23:02Z</dcterms:modified>
</cp:coreProperties>
</file>