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8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46" d="100"/>
          <a:sy n="46" d="100"/>
        </p:scale>
        <p:origin x="-125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84E763-5A06-44BB-92B1-AD2039A23A95}" type="datetimeFigureOut">
              <a:rPr lang="en-US" smtClean="0"/>
              <a:t>11/22/2011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7A9A6C-2E65-4D01-A6BE-ADD1C339BB3C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7A9A6C-2E65-4D01-A6BE-ADD1C339BB3C}" type="slidenum">
              <a:rPr lang="en-US" smtClean="0"/>
              <a:t>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EC1DC-501C-48F0-8E47-DE792B92C48B}" type="datetimeFigureOut">
              <a:rPr lang="en-US" smtClean="0"/>
              <a:pPr/>
              <a:t>11/22/2011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368B2-26BC-4DF8-B300-89A0E9C2093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EC1DC-501C-48F0-8E47-DE792B92C48B}" type="datetimeFigureOut">
              <a:rPr lang="en-US" smtClean="0"/>
              <a:pPr/>
              <a:t>11/22/2011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368B2-26BC-4DF8-B300-89A0E9C2093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EC1DC-501C-48F0-8E47-DE792B92C48B}" type="datetimeFigureOut">
              <a:rPr lang="en-US" smtClean="0"/>
              <a:pPr/>
              <a:t>11/22/2011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368B2-26BC-4DF8-B300-89A0E9C2093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EC1DC-501C-48F0-8E47-DE792B92C48B}" type="datetimeFigureOut">
              <a:rPr lang="en-US" smtClean="0"/>
              <a:pPr/>
              <a:t>11/22/2011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368B2-26BC-4DF8-B300-89A0E9C2093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EC1DC-501C-48F0-8E47-DE792B92C48B}" type="datetimeFigureOut">
              <a:rPr lang="en-US" smtClean="0"/>
              <a:pPr/>
              <a:t>11/22/2011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368B2-26BC-4DF8-B300-89A0E9C2093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EC1DC-501C-48F0-8E47-DE792B92C48B}" type="datetimeFigureOut">
              <a:rPr lang="en-US" smtClean="0"/>
              <a:pPr/>
              <a:t>11/22/2011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368B2-26BC-4DF8-B300-89A0E9C2093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EC1DC-501C-48F0-8E47-DE792B92C48B}" type="datetimeFigureOut">
              <a:rPr lang="en-US" smtClean="0"/>
              <a:pPr/>
              <a:t>11/22/2011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368B2-26BC-4DF8-B300-89A0E9C2093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EC1DC-501C-48F0-8E47-DE792B92C48B}" type="datetimeFigureOut">
              <a:rPr lang="en-US" smtClean="0"/>
              <a:pPr/>
              <a:t>11/22/2011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368B2-26BC-4DF8-B300-89A0E9C2093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EC1DC-501C-48F0-8E47-DE792B92C48B}" type="datetimeFigureOut">
              <a:rPr lang="en-US" smtClean="0"/>
              <a:pPr/>
              <a:t>11/22/2011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368B2-26BC-4DF8-B300-89A0E9C2093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EC1DC-501C-48F0-8E47-DE792B92C48B}" type="datetimeFigureOut">
              <a:rPr lang="en-US" smtClean="0"/>
              <a:pPr/>
              <a:t>11/22/2011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368B2-26BC-4DF8-B300-89A0E9C2093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EC1DC-501C-48F0-8E47-DE792B92C48B}" type="datetimeFigureOut">
              <a:rPr lang="en-US" smtClean="0"/>
              <a:pPr/>
              <a:t>11/22/2011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368B2-26BC-4DF8-B300-89A0E9C2093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6EC1DC-501C-48F0-8E47-DE792B92C48B}" type="datetimeFigureOut">
              <a:rPr lang="en-US" smtClean="0"/>
              <a:pPr/>
              <a:t>11/22/2011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E368B2-26BC-4DF8-B300-89A0E9C2093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dirty="0" smtClean="0">
                <a:latin typeface="Lucida Handwriting" pitchFamily="66" charset="0"/>
              </a:rPr>
              <a:t>Board of Directors</a:t>
            </a:r>
            <a:br>
              <a:rPr lang="en-US" sz="3600" dirty="0" smtClean="0">
                <a:latin typeface="Lucida Handwriting" pitchFamily="66" charset="0"/>
              </a:rPr>
            </a:br>
            <a:r>
              <a:rPr lang="en-US" sz="3600" dirty="0" smtClean="0">
                <a:latin typeface="Lucida Handwriting" pitchFamily="66" charset="0"/>
              </a:rPr>
              <a:t>2011</a:t>
            </a:r>
            <a:endParaRPr lang="en-US" sz="3600" dirty="0">
              <a:latin typeface="Lucida Handwriting" pitchFamily="66" charset="0"/>
            </a:endParaRPr>
          </a:p>
        </p:txBody>
      </p:sp>
      <p:pic>
        <p:nvPicPr>
          <p:cNvPr id="1741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54691" y="1600200"/>
            <a:ext cx="6034617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242</TotalTime>
  <Words>4</Words>
  <Application>Microsoft Office PowerPoint</Application>
  <PresentationFormat>On-screen Show (4:3)</PresentationFormat>
  <Paragraphs>2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Board of Directors 2011</vt:lpstr>
    </vt:vector>
  </TitlesOfParts>
  <Company>Hewlett-Packard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Board of Directors 2011</dc:title>
  <dc:creator>sana</dc:creator>
  <cp:lastModifiedBy>Valued Acer Customer</cp:lastModifiedBy>
  <cp:revision>1</cp:revision>
  <dcterms:created xsi:type="dcterms:W3CDTF">2011-11-22T05:27:50Z</dcterms:created>
  <dcterms:modified xsi:type="dcterms:W3CDTF">2011-11-23T04:53:28Z</dcterms:modified>
</cp:coreProperties>
</file>