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0" r:id="rId3"/>
    <p:sldId id="265" r:id="rId4"/>
    <p:sldId id="264" r:id="rId5"/>
    <p:sldId id="267" r:id="rId6"/>
    <p:sldId id="270" r:id="rId7"/>
    <p:sldId id="271" r:id="rId8"/>
    <p:sldId id="268" r:id="rId9"/>
    <p:sldId id="269" r:id="rId10"/>
    <p:sldId id="263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752" y="-5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0D40C-2FCD-4EB1-A41D-110EAE6BBE3A}" type="datetimeFigureOut">
              <a:rPr lang="en-US" smtClean="0"/>
              <a:t>7/18/2011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469C5-EE1C-40CE-AA16-DA8D90687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615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0D40C-2FCD-4EB1-A41D-110EAE6BBE3A}" type="datetimeFigureOut">
              <a:rPr lang="en-US" smtClean="0"/>
              <a:t>7/18/2011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469C5-EE1C-40CE-AA16-DA8D90687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921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0D40C-2FCD-4EB1-A41D-110EAE6BBE3A}" type="datetimeFigureOut">
              <a:rPr lang="en-US" smtClean="0"/>
              <a:t>7/18/2011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469C5-EE1C-40CE-AA16-DA8D90687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470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0D40C-2FCD-4EB1-A41D-110EAE6BBE3A}" type="datetimeFigureOut">
              <a:rPr lang="en-US" smtClean="0"/>
              <a:t>7/18/2011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469C5-EE1C-40CE-AA16-DA8D90687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844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0D40C-2FCD-4EB1-A41D-110EAE6BBE3A}" type="datetimeFigureOut">
              <a:rPr lang="en-US" smtClean="0"/>
              <a:t>7/18/2011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469C5-EE1C-40CE-AA16-DA8D90687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415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0D40C-2FCD-4EB1-A41D-110EAE6BBE3A}" type="datetimeFigureOut">
              <a:rPr lang="en-US" smtClean="0"/>
              <a:t>7/18/2011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469C5-EE1C-40CE-AA16-DA8D90687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349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0D40C-2FCD-4EB1-A41D-110EAE6BBE3A}" type="datetimeFigureOut">
              <a:rPr lang="en-US" smtClean="0"/>
              <a:t>7/18/2011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469C5-EE1C-40CE-AA16-DA8D90687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487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0D40C-2FCD-4EB1-A41D-110EAE6BBE3A}" type="datetimeFigureOut">
              <a:rPr lang="en-US" smtClean="0"/>
              <a:t>7/18/2011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469C5-EE1C-40CE-AA16-DA8D90687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147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0D40C-2FCD-4EB1-A41D-110EAE6BBE3A}" type="datetimeFigureOut">
              <a:rPr lang="en-US" smtClean="0"/>
              <a:t>7/18/2011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469C5-EE1C-40CE-AA16-DA8D90687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028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0D40C-2FCD-4EB1-A41D-110EAE6BBE3A}" type="datetimeFigureOut">
              <a:rPr lang="en-US" smtClean="0"/>
              <a:t>7/18/2011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469C5-EE1C-40CE-AA16-DA8D90687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595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0D40C-2FCD-4EB1-A41D-110EAE6BBE3A}" type="datetimeFigureOut">
              <a:rPr lang="en-US" smtClean="0"/>
              <a:t>7/18/2011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469C5-EE1C-40CE-AA16-DA8D90687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973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0D40C-2FCD-4EB1-A41D-110EAE6BBE3A}" type="datetimeFigureOut">
              <a:rPr lang="en-US" smtClean="0"/>
              <a:t>7/18/2011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B469C5-EE1C-40CE-AA16-DA8D90687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525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Business Concept Diagrams: Group 1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Working together, parts of a whole, integrating the parts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29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1000">
              <a:schemeClr val="accent5">
                <a:lumMod val="50000"/>
              </a:schemeClr>
            </a:gs>
            <a:gs pos="12000">
              <a:schemeClr val="accent5">
                <a:lumMod val="60000"/>
                <a:lumOff val="40000"/>
              </a:schemeClr>
            </a:gs>
            <a:gs pos="54000">
              <a:schemeClr val="accent5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Style 4 (white outline)</a:t>
            </a:r>
            <a:endParaRPr lang="en-US" dirty="0"/>
          </a:p>
        </p:txBody>
      </p:sp>
      <p:sp>
        <p:nvSpPr>
          <p:cNvPr id="5" name="Freeform 4"/>
          <p:cNvSpPr>
            <a:spLocks/>
          </p:cNvSpPr>
          <p:nvPr/>
        </p:nvSpPr>
        <p:spPr bwMode="auto">
          <a:xfrm>
            <a:off x="3771900" y="2432050"/>
            <a:ext cx="460375" cy="460375"/>
          </a:xfrm>
          <a:custGeom>
            <a:avLst/>
            <a:gdLst>
              <a:gd name="T0" fmla="*/ 2031 w 2031"/>
              <a:gd name="T1" fmla="*/ 1017 h 2033"/>
              <a:gd name="T2" fmla="*/ 2015 w 2031"/>
              <a:gd name="T3" fmla="*/ 840 h 2033"/>
              <a:gd name="T4" fmla="*/ 1969 w 2031"/>
              <a:gd name="T5" fmla="*/ 669 h 2033"/>
              <a:gd name="T6" fmla="*/ 1894 w 2031"/>
              <a:gd name="T7" fmla="*/ 508 h 2033"/>
              <a:gd name="T8" fmla="*/ 1793 w 2031"/>
              <a:gd name="T9" fmla="*/ 363 h 2033"/>
              <a:gd name="T10" fmla="*/ 1668 w 2031"/>
              <a:gd name="T11" fmla="*/ 238 h 2033"/>
              <a:gd name="T12" fmla="*/ 1522 w 2031"/>
              <a:gd name="T13" fmla="*/ 136 h 2033"/>
              <a:gd name="T14" fmla="*/ 1363 w 2031"/>
              <a:gd name="T15" fmla="*/ 61 h 2033"/>
              <a:gd name="T16" fmla="*/ 1192 w 2031"/>
              <a:gd name="T17" fmla="*/ 15 h 2033"/>
              <a:gd name="T18" fmla="*/ 1015 w 2031"/>
              <a:gd name="T19" fmla="*/ 0 h 2033"/>
              <a:gd name="T20" fmla="*/ 839 w 2031"/>
              <a:gd name="T21" fmla="*/ 15 h 2033"/>
              <a:gd name="T22" fmla="*/ 668 w 2031"/>
              <a:gd name="T23" fmla="*/ 61 h 2033"/>
              <a:gd name="T24" fmla="*/ 508 w 2031"/>
              <a:gd name="T25" fmla="*/ 136 h 2033"/>
              <a:gd name="T26" fmla="*/ 363 w 2031"/>
              <a:gd name="T27" fmla="*/ 238 h 2033"/>
              <a:gd name="T28" fmla="*/ 238 w 2031"/>
              <a:gd name="T29" fmla="*/ 363 h 2033"/>
              <a:gd name="T30" fmla="*/ 136 w 2031"/>
              <a:gd name="T31" fmla="*/ 508 h 2033"/>
              <a:gd name="T32" fmla="*/ 61 w 2031"/>
              <a:gd name="T33" fmla="*/ 669 h 2033"/>
              <a:gd name="T34" fmla="*/ 15 w 2031"/>
              <a:gd name="T35" fmla="*/ 840 h 2033"/>
              <a:gd name="T36" fmla="*/ 0 w 2031"/>
              <a:gd name="T37" fmla="*/ 1017 h 2033"/>
              <a:gd name="T38" fmla="*/ 15 w 2031"/>
              <a:gd name="T39" fmla="*/ 1193 h 2033"/>
              <a:gd name="T40" fmla="*/ 61 w 2031"/>
              <a:gd name="T41" fmla="*/ 1364 h 2033"/>
              <a:gd name="T42" fmla="*/ 136 w 2031"/>
              <a:gd name="T43" fmla="*/ 1525 h 2033"/>
              <a:gd name="T44" fmla="*/ 238 w 2031"/>
              <a:gd name="T45" fmla="*/ 1670 h 2033"/>
              <a:gd name="T46" fmla="*/ 363 w 2031"/>
              <a:gd name="T47" fmla="*/ 1795 h 2033"/>
              <a:gd name="T48" fmla="*/ 508 w 2031"/>
              <a:gd name="T49" fmla="*/ 1897 h 2033"/>
              <a:gd name="T50" fmla="*/ 668 w 2031"/>
              <a:gd name="T51" fmla="*/ 1972 h 2033"/>
              <a:gd name="T52" fmla="*/ 839 w 2031"/>
              <a:gd name="T53" fmla="*/ 2018 h 2033"/>
              <a:gd name="T54" fmla="*/ 1015 w 2031"/>
              <a:gd name="T55" fmla="*/ 2033 h 2033"/>
              <a:gd name="T56" fmla="*/ 1192 w 2031"/>
              <a:gd name="T57" fmla="*/ 2018 h 2033"/>
              <a:gd name="T58" fmla="*/ 1363 w 2031"/>
              <a:gd name="T59" fmla="*/ 1972 h 2033"/>
              <a:gd name="T60" fmla="*/ 1522 w 2031"/>
              <a:gd name="T61" fmla="*/ 1897 h 2033"/>
              <a:gd name="T62" fmla="*/ 1668 w 2031"/>
              <a:gd name="T63" fmla="*/ 1795 h 2033"/>
              <a:gd name="T64" fmla="*/ 1793 w 2031"/>
              <a:gd name="T65" fmla="*/ 1670 h 2033"/>
              <a:gd name="T66" fmla="*/ 1894 w 2031"/>
              <a:gd name="T67" fmla="*/ 1525 h 2033"/>
              <a:gd name="T68" fmla="*/ 1969 w 2031"/>
              <a:gd name="T69" fmla="*/ 1364 h 2033"/>
              <a:gd name="T70" fmla="*/ 2015 w 2031"/>
              <a:gd name="T71" fmla="*/ 1193 h 2033"/>
              <a:gd name="T72" fmla="*/ 2031 w 2031"/>
              <a:gd name="T73" fmla="*/ 1017 h 20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031" h="2033">
                <a:moveTo>
                  <a:pt x="2031" y="1017"/>
                </a:moveTo>
                <a:lnTo>
                  <a:pt x="2015" y="840"/>
                </a:lnTo>
                <a:lnTo>
                  <a:pt x="1969" y="669"/>
                </a:lnTo>
                <a:lnTo>
                  <a:pt x="1894" y="508"/>
                </a:lnTo>
                <a:lnTo>
                  <a:pt x="1793" y="363"/>
                </a:lnTo>
                <a:lnTo>
                  <a:pt x="1668" y="238"/>
                </a:lnTo>
                <a:lnTo>
                  <a:pt x="1522" y="136"/>
                </a:lnTo>
                <a:lnTo>
                  <a:pt x="1363" y="61"/>
                </a:lnTo>
                <a:lnTo>
                  <a:pt x="1192" y="15"/>
                </a:lnTo>
                <a:lnTo>
                  <a:pt x="1015" y="0"/>
                </a:lnTo>
                <a:lnTo>
                  <a:pt x="839" y="15"/>
                </a:lnTo>
                <a:lnTo>
                  <a:pt x="668" y="61"/>
                </a:lnTo>
                <a:lnTo>
                  <a:pt x="508" y="136"/>
                </a:lnTo>
                <a:lnTo>
                  <a:pt x="363" y="238"/>
                </a:lnTo>
                <a:lnTo>
                  <a:pt x="238" y="363"/>
                </a:lnTo>
                <a:lnTo>
                  <a:pt x="136" y="508"/>
                </a:lnTo>
                <a:lnTo>
                  <a:pt x="61" y="669"/>
                </a:lnTo>
                <a:lnTo>
                  <a:pt x="15" y="840"/>
                </a:lnTo>
                <a:lnTo>
                  <a:pt x="0" y="1017"/>
                </a:lnTo>
                <a:lnTo>
                  <a:pt x="15" y="1193"/>
                </a:lnTo>
                <a:lnTo>
                  <a:pt x="61" y="1364"/>
                </a:lnTo>
                <a:lnTo>
                  <a:pt x="136" y="1525"/>
                </a:lnTo>
                <a:lnTo>
                  <a:pt x="238" y="1670"/>
                </a:lnTo>
                <a:lnTo>
                  <a:pt x="363" y="1795"/>
                </a:lnTo>
                <a:lnTo>
                  <a:pt x="508" y="1897"/>
                </a:lnTo>
                <a:lnTo>
                  <a:pt x="668" y="1972"/>
                </a:lnTo>
                <a:lnTo>
                  <a:pt x="839" y="2018"/>
                </a:lnTo>
                <a:lnTo>
                  <a:pt x="1015" y="2033"/>
                </a:lnTo>
                <a:lnTo>
                  <a:pt x="1192" y="2018"/>
                </a:lnTo>
                <a:lnTo>
                  <a:pt x="1363" y="1972"/>
                </a:lnTo>
                <a:lnTo>
                  <a:pt x="1522" y="1897"/>
                </a:lnTo>
                <a:lnTo>
                  <a:pt x="1668" y="1795"/>
                </a:lnTo>
                <a:lnTo>
                  <a:pt x="1793" y="1670"/>
                </a:lnTo>
                <a:lnTo>
                  <a:pt x="1894" y="1525"/>
                </a:lnTo>
                <a:lnTo>
                  <a:pt x="1969" y="1364"/>
                </a:lnTo>
                <a:lnTo>
                  <a:pt x="2015" y="1193"/>
                </a:lnTo>
                <a:lnTo>
                  <a:pt x="2031" y="1017"/>
                </a:lnTo>
                <a:close/>
              </a:path>
            </a:pathLst>
          </a:custGeom>
          <a:solidFill>
            <a:schemeClr val="tx2"/>
          </a:solidFill>
          <a:ln>
            <a:solidFill>
              <a:schemeClr val="bg1"/>
            </a:solidFill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3829050" y="2489200"/>
            <a:ext cx="344488" cy="346075"/>
          </a:xfrm>
          <a:custGeom>
            <a:avLst/>
            <a:gdLst>
              <a:gd name="T0" fmla="*/ 1523 w 1523"/>
              <a:gd name="T1" fmla="*/ 763 h 1525"/>
              <a:gd name="T2" fmla="*/ 1504 w 1523"/>
              <a:gd name="T3" fmla="*/ 593 h 1525"/>
              <a:gd name="T4" fmla="*/ 1447 w 1523"/>
              <a:gd name="T5" fmla="*/ 432 h 1525"/>
              <a:gd name="T6" fmla="*/ 1357 w 1523"/>
              <a:gd name="T7" fmla="*/ 287 h 1525"/>
              <a:gd name="T8" fmla="*/ 1236 w 1523"/>
              <a:gd name="T9" fmla="*/ 167 h 1525"/>
              <a:gd name="T10" fmla="*/ 1092 w 1523"/>
              <a:gd name="T11" fmla="*/ 76 h 1525"/>
              <a:gd name="T12" fmla="*/ 931 w 1523"/>
              <a:gd name="T13" fmla="*/ 20 h 1525"/>
              <a:gd name="T14" fmla="*/ 761 w 1523"/>
              <a:gd name="T15" fmla="*/ 0 h 1525"/>
              <a:gd name="T16" fmla="*/ 592 w 1523"/>
              <a:gd name="T17" fmla="*/ 20 h 1525"/>
              <a:gd name="T18" fmla="*/ 431 w 1523"/>
              <a:gd name="T19" fmla="*/ 76 h 1525"/>
              <a:gd name="T20" fmla="*/ 287 w 1523"/>
              <a:gd name="T21" fmla="*/ 167 h 1525"/>
              <a:gd name="T22" fmla="*/ 165 w 1523"/>
              <a:gd name="T23" fmla="*/ 287 h 1525"/>
              <a:gd name="T24" fmla="*/ 75 w 1523"/>
              <a:gd name="T25" fmla="*/ 432 h 1525"/>
              <a:gd name="T26" fmla="*/ 18 w 1523"/>
              <a:gd name="T27" fmla="*/ 593 h 1525"/>
              <a:gd name="T28" fmla="*/ 0 w 1523"/>
              <a:gd name="T29" fmla="*/ 763 h 1525"/>
              <a:gd name="T30" fmla="*/ 18 w 1523"/>
              <a:gd name="T31" fmla="*/ 933 h 1525"/>
              <a:gd name="T32" fmla="*/ 75 w 1523"/>
              <a:gd name="T33" fmla="*/ 1093 h 1525"/>
              <a:gd name="T34" fmla="*/ 165 w 1523"/>
              <a:gd name="T35" fmla="*/ 1238 h 1525"/>
              <a:gd name="T36" fmla="*/ 287 w 1523"/>
              <a:gd name="T37" fmla="*/ 1359 h 1525"/>
              <a:gd name="T38" fmla="*/ 431 w 1523"/>
              <a:gd name="T39" fmla="*/ 1449 h 1525"/>
              <a:gd name="T40" fmla="*/ 592 w 1523"/>
              <a:gd name="T41" fmla="*/ 1505 h 1525"/>
              <a:gd name="T42" fmla="*/ 761 w 1523"/>
              <a:gd name="T43" fmla="*/ 1525 h 1525"/>
              <a:gd name="T44" fmla="*/ 931 w 1523"/>
              <a:gd name="T45" fmla="*/ 1505 h 1525"/>
              <a:gd name="T46" fmla="*/ 1092 w 1523"/>
              <a:gd name="T47" fmla="*/ 1449 h 1525"/>
              <a:gd name="T48" fmla="*/ 1236 w 1523"/>
              <a:gd name="T49" fmla="*/ 1359 h 1525"/>
              <a:gd name="T50" fmla="*/ 1357 w 1523"/>
              <a:gd name="T51" fmla="*/ 1238 h 1525"/>
              <a:gd name="T52" fmla="*/ 1447 w 1523"/>
              <a:gd name="T53" fmla="*/ 1093 h 1525"/>
              <a:gd name="T54" fmla="*/ 1504 w 1523"/>
              <a:gd name="T55" fmla="*/ 933 h 1525"/>
              <a:gd name="T56" fmla="*/ 1523 w 1523"/>
              <a:gd name="T57" fmla="*/ 763 h 1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523" h="1525">
                <a:moveTo>
                  <a:pt x="1523" y="763"/>
                </a:moveTo>
                <a:lnTo>
                  <a:pt x="1504" y="593"/>
                </a:lnTo>
                <a:lnTo>
                  <a:pt x="1447" y="432"/>
                </a:lnTo>
                <a:lnTo>
                  <a:pt x="1357" y="287"/>
                </a:lnTo>
                <a:lnTo>
                  <a:pt x="1236" y="167"/>
                </a:lnTo>
                <a:lnTo>
                  <a:pt x="1092" y="76"/>
                </a:lnTo>
                <a:lnTo>
                  <a:pt x="931" y="20"/>
                </a:lnTo>
                <a:lnTo>
                  <a:pt x="761" y="0"/>
                </a:lnTo>
                <a:lnTo>
                  <a:pt x="592" y="20"/>
                </a:lnTo>
                <a:lnTo>
                  <a:pt x="431" y="76"/>
                </a:lnTo>
                <a:lnTo>
                  <a:pt x="287" y="167"/>
                </a:lnTo>
                <a:lnTo>
                  <a:pt x="165" y="287"/>
                </a:lnTo>
                <a:lnTo>
                  <a:pt x="75" y="432"/>
                </a:lnTo>
                <a:lnTo>
                  <a:pt x="18" y="593"/>
                </a:lnTo>
                <a:lnTo>
                  <a:pt x="0" y="763"/>
                </a:lnTo>
                <a:lnTo>
                  <a:pt x="18" y="933"/>
                </a:lnTo>
                <a:lnTo>
                  <a:pt x="75" y="1093"/>
                </a:lnTo>
                <a:lnTo>
                  <a:pt x="165" y="1238"/>
                </a:lnTo>
                <a:lnTo>
                  <a:pt x="287" y="1359"/>
                </a:lnTo>
                <a:lnTo>
                  <a:pt x="431" y="1449"/>
                </a:lnTo>
                <a:lnTo>
                  <a:pt x="592" y="1505"/>
                </a:lnTo>
                <a:lnTo>
                  <a:pt x="761" y="1525"/>
                </a:lnTo>
                <a:lnTo>
                  <a:pt x="931" y="1505"/>
                </a:lnTo>
                <a:lnTo>
                  <a:pt x="1092" y="1449"/>
                </a:lnTo>
                <a:lnTo>
                  <a:pt x="1236" y="1359"/>
                </a:lnTo>
                <a:lnTo>
                  <a:pt x="1357" y="1238"/>
                </a:lnTo>
                <a:lnTo>
                  <a:pt x="1447" y="1093"/>
                </a:lnTo>
                <a:lnTo>
                  <a:pt x="1504" y="933"/>
                </a:lnTo>
                <a:lnTo>
                  <a:pt x="1523" y="763"/>
                </a:lnTo>
                <a:close/>
              </a:path>
            </a:pathLst>
          </a:custGeom>
          <a:solidFill>
            <a:schemeClr val="tx2"/>
          </a:solidFill>
          <a:ln>
            <a:solidFill>
              <a:schemeClr val="bg1"/>
            </a:solidFill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4346575" y="2432050"/>
            <a:ext cx="460375" cy="460375"/>
          </a:xfrm>
          <a:custGeom>
            <a:avLst/>
            <a:gdLst>
              <a:gd name="T0" fmla="*/ 2031 w 2031"/>
              <a:gd name="T1" fmla="*/ 1017 h 2033"/>
              <a:gd name="T2" fmla="*/ 2016 w 2031"/>
              <a:gd name="T3" fmla="*/ 840 h 2033"/>
              <a:gd name="T4" fmla="*/ 1970 w 2031"/>
              <a:gd name="T5" fmla="*/ 669 h 2033"/>
              <a:gd name="T6" fmla="*/ 1895 w 2031"/>
              <a:gd name="T7" fmla="*/ 508 h 2033"/>
              <a:gd name="T8" fmla="*/ 1793 w 2031"/>
              <a:gd name="T9" fmla="*/ 363 h 2033"/>
              <a:gd name="T10" fmla="*/ 1668 w 2031"/>
              <a:gd name="T11" fmla="*/ 238 h 2033"/>
              <a:gd name="T12" fmla="*/ 1523 w 2031"/>
              <a:gd name="T13" fmla="*/ 136 h 2033"/>
              <a:gd name="T14" fmla="*/ 1363 w 2031"/>
              <a:gd name="T15" fmla="*/ 61 h 2033"/>
              <a:gd name="T16" fmla="*/ 1192 w 2031"/>
              <a:gd name="T17" fmla="*/ 15 h 2033"/>
              <a:gd name="T18" fmla="*/ 1016 w 2031"/>
              <a:gd name="T19" fmla="*/ 0 h 2033"/>
              <a:gd name="T20" fmla="*/ 839 w 2031"/>
              <a:gd name="T21" fmla="*/ 15 h 2033"/>
              <a:gd name="T22" fmla="*/ 668 w 2031"/>
              <a:gd name="T23" fmla="*/ 61 h 2033"/>
              <a:gd name="T24" fmla="*/ 507 w 2031"/>
              <a:gd name="T25" fmla="*/ 136 h 2033"/>
              <a:gd name="T26" fmla="*/ 363 w 2031"/>
              <a:gd name="T27" fmla="*/ 238 h 2033"/>
              <a:gd name="T28" fmla="*/ 238 w 2031"/>
              <a:gd name="T29" fmla="*/ 363 h 2033"/>
              <a:gd name="T30" fmla="*/ 137 w 2031"/>
              <a:gd name="T31" fmla="*/ 508 h 2033"/>
              <a:gd name="T32" fmla="*/ 61 w 2031"/>
              <a:gd name="T33" fmla="*/ 669 h 2033"/>
              <a:gd name="T34" fmla="*/ 16 w 2031"/>
              <a:gd name="T35" fmla="*/ 840 h 2033"/>
              <a:gd name="T36" fmla="*/ 0 w 2031"/>
              <a:gd name="T37" fmla="*/ 1017 h 2033"/>
              <a:gd name="T38" fmla="*/ 16 w 2031"/>
              <a:gd name="T39" fmla="*/ 1193 h 2033"/>
              <a:gd name="T40" fmla="*/ 61 w 2031"/>
              <a:gd name="T41" fmla="*/ 1364 h 2033"/>
              <a:gd name="T42" fmla="*/ 137 w 2031"/>
              <a:gd name="T43" fmla="*/ 1525 h 2033"/>
              <a:gd name="T44" fmla="*/ 238 w 2031"/>
              <a:gd name="T45" fmla="*/ 1670 h 2033"/>
              <a:gd name="T46" fmla="*/ 363 w 2031"/>
              <a:gd name="T47" fmla="*/ 1795 h 2033"/>
              <a:gd name="T48" fmla="*/ 507 w 2031"/>
              <a:gd name="T49" fmla="*/ 1897 h 2033"/>
              <a:gd name="T50" fmla="*/ 668 w 2031"/>
              <a:gd name="T51" fmla="*/ 1972 h 2033"/>
              <a:gd name="T52" fmla="*/ 839 w 2031"/>
              <a:gd name="T53" fmla="*/ 2018 h 2033"/>
              <a:gd name="T54" fmla="*/ 1016 w 2031"/>
              <a:gd name="T55" fmla="*/ 2033 h 2033"/>
              <a:gd name="T56" fmla="*/ 1192 w 2031"/>
              <a:gd name="T57" fmla="*/ 2018 h 2033"/>
              <a:gd name="T58" fmla="*/ 1363 w 2031"/>
              <a:gd name="T59" fmla="*/ 1972 h 2033"/>
              <a:gd name="T60" fmla="*/ 1523 w 2031"/>
              <a:gd name="T61" fmla="*/ 1897 h 2033"/>
              <a:gd name="T62" fmla="*/ 1668 w 2031"/>
              <a:gd name="T63" fmla="*/ 1795 h 2033"/>
              <a:gd name="T64" fmla="*/ 1793 w 2031"/>
              <a:gd name="T65" fmla="*/ 1670 h 2033"/>
              <a:gd name="T66" fmla="*/ 1895 w 2031"/>
              <a:gd name="T67" fmla="*/ 1525 h 2033"/>
              <a:gd name="T68" fmla="*/ 1970 w 2031"/>
              <a:gd name="T69" fmla="*/ 1364 h 2033"/>
              <a:gd name="T70" fmla="*/ 2016 w 2031"/>
              <a:gd name="T71" fmla="*/ 1193 h 2033"/>
              <a:gd name="T72" fmla="*/ 2031 w 2031"/>
              <a:gd name="T73" fmla="*/ 1017 h 20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031" h="2033">
                <a:moveTo>
                  <a:pt x="2031" y="1017"/>
                </a:moveTo>
                <a:lnTo>
                  <a:pt x="2016" y="840"/>
                </a:lnTo>
                <a:lnTo>
                  <a:pt x="1970" y="669"/>
                </a:lnTo>
                <a:lnTo>
                  <a:pt x="1895" y="508"/>
                </a:lnTo>
                <a:lnTo>
                  <a:pt x="1793" y="363"/>
                </a:lnTo>
                <a:lnTo>
                  <a:pt x="1668" y="238"/>
                </a:lnTo>
                <a:lnTo>
                  <a:pt x="1523" y="136"/>
                </a:lnTo>
                <a:lnTo>
                  <a:pt x="1363" y="61"/>
                </a:lnTo>
                <a:lnTo>
                  <a:pt x="1192" y="15"/>
                </a:lnTo>
                <a:lnTo>
                  <a:pt x="1016" y="0"/>
                </a:lnTo>
                <a:lnTo>
                  <a:pt x="839" y="15"/>
                </a:lnTo>
                <a:lnTo>
                  <a:pt x="668" y="61"/>
                </a:lnTo>
                <a:lnTo>
                  <a:pt x="507" y="136"/>
                </a:lnTo>
                <a:lnTo>
                  <a:pt x="363" y="238"/>
                </a:lnTo>
                <a:lnTo>
                  <a:pt x="238" y="363"/>
                </a:lnTo>
                <a:lnTo>
                  <a:pt x="137" y="508"/>
                </a:lnTo>
                <a:lnTo>
                  <a:pt x="61" y="669"/>
                </a:lnTo>
                <a:lnTo>
                  <a:pt x="16" y="840"/>
                </a:lnTo>
                <a:lnTo>
                  <a:pt x="0" y="1017"/>
                </a:lnTo>
                <a:lnTo>
                  <a:pt x="16" y="1193"/>
                </a:lnTo>
                <a:lnTo>
                  <a:pt x="61" y="1364"/>
                </a:lnTo>
                <a:lnTo>
                  <a:pt x="137" y="1525"/>
                </a:lnTo>
                <a:lnTo>
                  <a:pt x="238" y="1670"/>
                </a:lnTo>
                <a:lnTo>
                  <a:pt x="363" y="1795"/>
                </a:lnTo>
                <a:lnTo>
                  <a:pt x="507" y="1897"/>
                </a:lnTo>
                <a:lnTo>
                  <a:pt x="668" y="1972"/>
                </a:lnTo>
                <a:lnTo>
                  <a:pt x="839" y="2018"/>
                </a:lnTo>
                <a:lnTo>
                  <a:pt x="1016" y="2033"/>
                </a:lnTo>
                <a:lnTo>
                  <a:pt x="1192" y="2018"/>
                </a:lnTo>
                <a:lnTo>
                  <a:pt x="1363" y="1972"/>
                </a:lnTo>
                <a:lnTo>
                  <a:pt x="1523" y="1897"/>
                </a:lnTo>
                <a:lnTo>
                  <a:pt x="1668" y="1795"/>
                </a:lnTo>
                <a:lnTo>
                  <a:pt x="1793" y="1670"/>
                </a:lnTo>
                <a:lnTo>
                  <a:pt x="1895" y="1525"/>
                </a:lnTo>
                <a:lnTo>
                  <a:pt x="1970" y="1364"/>
                </a:lnTo>
                <a:lnTo>
                  <a:pt x="2016" y="1193"/>
                </a:lnTo>
                <a:lnTo>
                  <a:pt x="2031" y="1017"/>
                </a:lnTo>
                <a:close/>
              </a:path>
            </a:pathLst>
          </a:custGeom>
          <a:solidFill>
            <a:schemeClr val="tx2"/>
          </a:solidFill>
          <a:ln>
            <a:solidFill>
              <a:schemeClr val="bg1"/>
            </a:solidFill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403725" y="2489200"/>
            <a:ext cx="346075" cy="346075"/>
          </a:xfrm>
          <a:custGeom>
            <a:avLst/>
            <a:gdLst>
              <a:gd name="T0" fmla="*/ 1523 w 1523"/>
              <a:gd name="T1" fmla="*/ 763 h 1525"/>
              <a:gd name="T2" fmla="*/ 1505 w 1523"/>
              <a:gd name="T3" fmla="*/ 593 h 1525"/>
              <a:gd name="T4" fmla="*/ 1448 w 1523"/>
              <a:gd name="T5" fmla="*/ 432 h 1525"/>
              <a:gd name="T6" fmla="*/ 1357 w 1523"/>
              <a:gd name="T7" fmla="*/ 287 h 1525"/>
              <a:gd name="T8" fmla="*/ 1236 w 1523"/>
              <a:gd name="T9" fmla="*/ 167 h 1525"/>
              <a:gd name="T10" fmla="*/ 1093 w 1523"/>
              <a:gd name="T11" fmla="*/ 76 h 1525"/>
              <a:gd name="T12" fmla="*/ 931 w 1523"/>
              <a:gd name="T13" fmla="*/ 20 h 1525"/>
              <a:gd name="T14" fmla="*/ 762 w 1523"/>
              <a:gd name="T15" fmla="*/ 0 h 1525"/>
              <a:gd name="T16" fmla="*/ 592 w 1523"/>
              <a:gd name="T17" fmla="*/ 20 h 1525"/>
              <a:gd name="T18" fmla="*/ 431 w 1523"/>
              <a:gd name="T19" fmla="*/ 76 h 1525"/>
              <a:gd name="T20" fmla="*/ 287 w 1523"/>
              <a:gd name="T21" fmla="*/ 167 h 1525"/>
              <a:gd name="T22" fmla="*/ 166 w 1523"/>
              <a:gd name="T23" fmla="*/ 287 h 1525"/>
              <a:gd name="T24" fmla="*/ 76 w 1523"/>
              <a:gd name="T25" fmla="*/ 432 h 1525"/>
              <a:gd name="T26" fmla="*/ 19 w 1523"/>
              <a:gd name="T27" fmla="*/ 593 h 1525"/>
              <a:gd name="T28" fmla="*/ 0 w 1523"/>
              <a:gd name="T29" fmla="*/ 763 h 1525"/>
              <a:gd name="T30" fmla="*/ 19 w 1523"/>
              <a:gd name="T31" fmla="*/ 933 h 1525"/>
              <a:gd name="T32" fmla="*/ 76 w 1523"/>
              <a:gd name="T33" fmla="*/ 1093 h 1525"/>
              <a:gd name="T34" fmla="*/ 166 w 1523"/>
              <a:gd name="T35" fmla="*/ 1238 h 1525"/>
              <a:gd name="T36" fmla="*/ 287 w 1523"/>
              <a:gd name="T37" fmla="*/ 1359 h 1525"/>
              <a:gd name="T38" fmla="*/ 431 w 1523"/>
              <a:gd name="T39" fmla="*/ 1449 h 1525"/>
              <a:gd name="T40" fmla="*/ 592 w 1523"/>
              <a:gd name="T41" fmla="*/ 1505 h 1525"/>
              <a:gd name="T42" fmla="*/ 762 w 1523"/>
              <a:gd name="T43" fmla="*/ 1525 h 1525"/>
              <a:gd name="T44" fmla="*/ 931 w 1523"/>
              <a:gd name="T45" fmla="*/ 1505 h 1525"/>
              <a:gd name="T46" fmla="*/ 1093 w 1523"/>
              <a:gd name="T47" fmla="*/ 1449 h 1525"/>
              <a:gd name="T48" fmla="*/ 1236 w 1523"/>
              <a:gd name="T49" fmla="*/ 1359 h 1525"/>
              <a:gd name="T50" fmla="*/ 1357 w 1523"/>
              <a:gd name="T51" fmla="*/ 1238 h 1525"/>
              <a:gd name="T52" fmla="*/ 1448 w 1523"/>
              <a:gd name="T53" fmla="*/ 1093 h 1525"/>
              <a:gd name="T54" fmla="*/ 1505 w 1523"/>
              <a:gd name="T55" fmla="*/ 933 h 1525"/>
              <a:gd name="T56" fmla="*/ 1523 w 1523"/>
              <a:gd name="T57" fmla="*/ 763 h 1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523" h="1525">
                <a:moveTo>
                  <a:pt x="1523" y="763"/>
                </a:moveTo>
                <a:lnTo>
                  <a:pt x="1505" y="593"/>
                </a:lnTo>
                <a:lnTo>
                  <a:pt x="1448" y="432"/>
                </a:lnTo>
                <a:lnTo>
                  <a:pt x="1357" y="287"/>
                </a:lnTo>
                <a:lnTo>
                  <a:pt x="1236" y="167"/>
                </a:lnTo>
                <a:lnTo>
                  <a:pt x="1093" y="76"/>
                </a:lnTo>
                <a:lnTo>
                  <a:pt x="931" y="20"/>
                </a:lnTo>
                <a:lnTo>
                  <a:pt x="762" y="0"/>
                </a:lnTo>
                <a:lnTo>
                  <a:pt x="592" y="20"/>
                </a:lnTo>
                <a:lnTo>
                  <a:pt x="431" y="76"/>
                </a:lnTo>
                <a:lnTo>
                  <a:pt x="287" y="167"/>
                </a:lnTo>
                <a:lnTo>
                  <a:pt x="166" y="287"/>
                </a:lnTo>
                <a:lnTo>
                  <a:pt x="76" y="432"/>
                </a:lnTo>
                <a:lnTo>
                  <a:pt x="19" y="593"/>
                </a:lnTo>
                <a:lnTo>
                  <a:pt x="0" y="763"/>
                </a:lnTo>
                <a:lnTo>
                  <a:pt x="19" y="933"/>
                </a:lnTo>
                <a:lnTo>
                  <a:pt x="76" y="1093"/>
                </a:lnTo>
                <a:lnTo>
                  <a:pt x="166" y="1238"/>
                </a:lnTo>
                <a:lnTo>
                  <a:pt x="287" y="1359"/>
                </a:lnTo>
                <a:lnTo>
                  <a:pt x="431" y="1449"/>
                </a:lnTo>
                <a:lnTo>
                  <a:pt x="592" y="1505"/>
                </a:lnTo>
                <a:lnTo>
                  <a:pt x="762" y="1525"/>
                </a:lnTo>
                <a:lnTo>
                  <a:pt x="931" y="1505"/>
                </a:lnTo>
                <a:lnTo>
                  <a:pt x="1093" y="1449"/>
                </a:lnTo>
                <a:lnTo>
                  <a:pt x="1236" y="1359"/>
                </a:lnTo>
                <a:lnTo>
                  <a:pt x="1357" y="1238"/>
                </a:lnTo>
                <a:lnTo>
                  <a:pt x="1448" y="1093"/>
                </a:lnTo>
                <a:lnTo>
                  <a:pt x="1505" y="933"/>
                </a:lnTo>
                <a:lnTo>
                  <a:pt x="1523" y="763"/>
                </a:lnTo>
                <a:close/>
              </a:path>
            </a:pathLst>
          </a:custGeom>
          <a:solidFill>
            <a:schemeClr val="tx2"/>
          </a:solidFill>
          <a:ln>
            <a:solidFill>
              <a:schemeClr val="bg1"/>
            </a:solidFill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922838" y="2432050"/>
            <a:ext cx="460375" cy="460375"/>
          </a:xfrm>
          <a:custGeom>
            <a:avLst/>
            <a:gdLst>
              <a:gd name="T0" fmla="*/ 2030 w 2030"/>
              <a:gd name="T1" fmla="*/ 1017 h 2033"/>
              <a:gd name="T2" fmla="*/ 2016 w 2030"/>
              <a:gd name="T3" fmla="*/ 840 h 2033"/>
              <a:gd name="T4" fmla="*/ 1970 w 2030"/>
              <a:gd name="T5" fmla="*/ 669 h 2033"/>
              <a:gd name="T6" fmla="*/ 1894 w 2030"/>
              <a:gd name="T7" fmla="*/ 508 h 2033"/>
              <a:gd name="T8" fmla="*/ 1793 w 2030"/>
              <a:gd name="T9" fmla="*/ 363 h 2033"/>
              <a:gd name="T10" fmla="*/ 1668 w 2030"/>
              <a:gd name="T11" fmla="*/ 238 h 2033"/>
              <a:gd name="T12" fmla="*/ 1523 w 2030"/>
              <a:gd name="T13" fmla="*/ 136 h 2033"/>
              <a:gd name="T14" fmla="*/ 1362 w 2030"/>
              <a:gd name="T15" fmla="*/ 61 h 2033"/>
              <a:gd name="T16" fmla="*/ 1191 w 2030"/>
              <a:gd name="T17" fmla="*/ 15 h 2033"/>
              <a:gd name="T18" fmla="*/ 1015 w 2030"/>
              <a:gd name="T19" fmla="*/ 0 h 2033"/>
              <a:gd name="T20" fmla="*/ 839 w 2030"/>
              <a:gd name="T21" fmla="*/ 15 h 2033"/>
              <a:gd name="T22" fmla="*/ 668 w 2030"/>
              <a:gd name="T23" fmla="*/ 61 h 2033"/>
              <a:gd name="T24" fmla="*/ 507 w 2030"/>
              <a:gd name="T25" fmla="*/ 136 h 2033"/>
              <a:gd name="T26" fmla="*/ 363 w 2030"/>
              <a:gd name="T27" fmla="*/ 238 h 2033"/>
              <a:gd name="T28" fmla="*/ 238 w 2030"/>
              <a:gd name="T29" fmla="*/ 363 h 2033"/>
              <a:gd name="T30" fmla="*/ 135 w 2030"/>
              <a:gd name="T31" fmla="*/ 508 h 2033"/>
              <a:gd name="T32" fmla="*/ 61 w 2030"/>
              <a:gd name="T33" fmla="*/ 669 h 2033"/>
              <a:gd name="T34" fmla="*/ 15 w 2030"/>
              <a:gd name="T35" fmla="*/ 840 h 2033"/>
              <a:gd name="T36" fmla="*/ 0 w 2030"/>
              <a:gd name="T37" fmla="*/ 1017 h 2033"/>
              <a:gd name="T38" fmla="*/ 15 w 2030"/>
              <a:gd name="T39" fmla="*/ 1193 h 2033"/>
              <a:gd name="T40" fmla="*/ 61 w 2030"/>
              <a:gd name="T41" fmla="*/ 1364 h 2033"/>
              <a:gd name="T42" fmla="*/ 135 w 2030"/>
              <a:gd name="T43" fmla="*/ 1525 h 2033"/>
              <a:gd name="T44" fmla="*/ 238 w 2030"/>
              <a:gd name="T45" fmla="*/ 1670 h 2033"/>
              <a:gd name="T46" fmla="*/ 363 w 2030"/>
              <a:gd name="T47" fmla="*/ 1795 h 2033"/>
              <a:gd name="T48" fmla="*/ 507 w 2030"/>
              <a:gd name="T49" fmla="*/ 1897 h 2033"/>
              <a:gd name="T50" fmla="*/ 668 w 2030"/>
              <a:gd name="T51" fmla="*/ 1972 h 2033"/>
              <a:gd name="T52" fmla="*/ 839 w 2030"/>
              <a:gd name="T53" fmla="*/ 2018 h 2033"/>
              <a:gd name="T54" fmla="*/ 1015 w 2030"/>
              <a:gd name="T55" fmla="*/ 2033 h 2033"/>
              <a:gd name="T56" fmla="*/ 1191 w 2030"/>
              <a:gd name="T57" fmla="*/ 2018 h 2033"/>
              <a:gd name="T58" fmla="*/ 1362 w 2030"/>
              <a:gd name="T59" fmla="*/ 1972 h 2033"/>
              <a:gd name="T60" fmla="*/ 1523 w 2030"/>
              <a:gd name="T61" fmla="*/ 1897 h 2033"/>
              <a:gd name="T62" fmla="*/ 1668 w 2030"/>
              <a:gd name="T63" fmla="*/ 1795 h 2033"/>
              <a:gd name="T64" fmla="*/ 1793 w 2030"/>
              <a:gd name="T65" fmla="*/ 1670 h 2033"/>
              <a:gd name="T66" fmla="*/ 1894 w 2030"/>
              <a:gd name="T67" fmla="*/ 1525 h 2033"/>
              <a:gd name="T68" fmla="*/ 1970 w 2030"/>
              <a:gd name="T69" fmla="*/ 1364 h 2033"/>
              <a:gd name="T70" fmla="*/ 2016 w 2030"/>
              <a:gd name="T71" fmla="*/ 1193 h 2033"/>
              <a:gd name="T72" fmla="*/ 2030 w 2030"/>
              <a:gd name="T73" fmla="*/ 1017 h 20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030" h="2033">
                <a:moveTo>
                  <a:pt x="2030" y="1017"/>
                </a:moveTo>
                <a:lnTo>
                  <a:pt x="2016" y="840"/>
                </a:lnTo>
                <a:lnTo>
                  <a:pt x="1970" y="669"/>
                </a:lnTo>
                <a:lnTo>
                  <a:pt x="1894" y="508"/>
                </a:lnTo>
                <a:lnTo>
                  <a:pt x="1793" y="363"/>
                </a:lnTo>
                <a:lnTo>
                  <a:pt x="1668" y="238"/>
                </a:lnTo>
                <a:lnTo>
                  <a:pt x="1523" y="136"/>
                </a:lnTo>
                <a:lnTo>
                  <a:pt x="1362" y="61"/>
                </a:lnTo>
                <a:lnTo>
                  <a:pt x="1191" y="15"/>
                </a:lnTo>
                <a:lnTo>
                  <a:pt x="1015" y="0"/>
                </a:lnTo>
                <a:lnTo>
                  <a:pt x="839" y="15"/>
                </a:lnTo>
                <a:lnTo>
                  <a:pt x="668" y="61"/>
                </a:lnTo>
                <a:lnTo>
                  <a:pt x="507" y="136"/>
                </a:lnTo>
                <a:lnTo>
                  <a:pt x="363" y="238"/>
                </a:lnTo>
                <a:lnTo>
                  <a:pt x="238" y="363"/>
                </a:lnTo>
                <a:lnTo>
                  <a:pt x="135" y="508"/>
                </a:lnTo>
                <a:lnTo>
                  <a:pt x="61" y="669"/>
                </a:lnTo>
                <a:lnTo>
                  <a:pt x="15" y="840"/>
                </a:lnTo>
                <a:lnTo>
                  <a:pt x="0" y="1017"/>
                </a:lnTo>
                <a:lnTo>
                  <a:pt x="15" y="1193"/>
                </a:lnTo>
                <a:lnTo>
                  <a:pt x="61" y="1364"/>
                </a:lnTo>
                <a:lnTo>
                  <a:pt x="135" y="1525"/>
                </a:lnTo>
                <a:lnTo>
                  <a:pt x="238" y="1670"/>
                </a:lnTo>
                <a:lnTo>
                  <a:pt x="363" y="1795"/>
                </a:lnTo>
                <a:lnTo>
                  <a:pt x="507" y="1897"/>
                </a:lnTo>
                <a:lnTo>
                  <a:pt x="668" y="1972"/>
                </a:lnTo>
                <a:lnTo>
                  <a:pt x="839" y="2018"/>
                </a:lnTo>
                <a:lnTo>
                  <a:pt x="1015" y="2033"/>
                </a:lnTo>
                <a:lnTo>
                  <a:pt x="1191" y="2018"/>
                </a:lnTo>
                <a:lnTo>
                  <a:pt x="1362" y="1972"/>
                </a:lnTo>
                <a:lnTo>
                  <a:pt x="1523" y="1897"/>
                </a:lnTo>
                <a:lnTo>
                  <a:pt x="1668" y="1795"/>
                </a:lnTo>
                <a:lnTo>
                  <a:pt x="1793" y="1670"/>
                </a:lnTo>
                <a:lnTo>
                  <a:pt x="1894" y="1525"/>
                </a:lnTo>
                <a:lnTo>
                  <a:pt x="1970" y="1364"/>
                </a:lnTo>
                <a:lnTo>
                  <a:pt x="2016" y="1193"/>
                </a:lnTo>
                <a:lnTo>
                  <a:pt x="2030" y="1017"/>
                </a:lnTo>
                <a:close/>
              </a:path>
            </a:pathLst>
          </a:custGeom>
          <a:solidFill>
            <a:schemeClr val="tx2"/>
          </a:solidFill>
          <a:ln>
            <a:solidFill>
              <a:schemeClr val="bg1"/>
            </a:solidFill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4979988" y="2489200"/>
            <a:ext cx="346075" cy="346075"/>
          </a:xfrm>
          <a:custGeom>
            <a:avLst/>
            <a:gdLst>
              <a:gd name="T0" fmla="*/ 1523 w 1523"/>
              <a:gd name="T1" fmla="*/ 763 h 1525"/>
              <a:gd name="T2" fmla="*/ 1503 w 1523"/>
              <a:gd name="T3" fmla="*/ 593 h 1525"/>
              <a:gd name="T4" fmla="*/ 1447 w 1523"/>
              <a:gd name="T5" fmla="*/ 432 h 1525"/>
              <a:gd name="T6" fmla="*/ 1356 w 1523"/>
              <a:gd name="T7" fmla="*/ 287 h 1525"/>
              <a:gd name="T8" fmla="*/ 1236 w 1523"/>
              <a:gd name="T9" fmla="*/ 167 h 1525"/>
              <a:gd name="T10" fmla="*/ 1091 w 1523"/>
              <a:gd name="T11" fmla="*/ 76 h 1525"/>
              <a:gd name="T12" fmla="*/ 931 w 1523"/>
              <a:gd name="T13" fmla="*/ 20 h 1525"/>
              <a:gd name="T14" fmla="*/ 761 w 1523"/>
              <a:gd name="T15" fmla="*/ 0 h 1525"/>
              <a:gd name="T16" fmla="*/ 592 w 1523"/>
              <a:gd name="T17" fmla="*/ 20 h 1525"/>
              <a:gd name="T18" fmla="*/ 430 w 1523"/>
              <a:gd name="T19" fmla="*/ 76 h 1525"/>
              <a:gd name="T20" fmla="*/ 287 w 1523"/>
              <a:gd name="T21" fmla="*/ 167 h 1525"/>
              <a:gd name="T22" fmla="*/ 166 w 1523"/>
              <a:gd name="T23" fmla="*/ 287 h 1525"/>
              <a:gd name="T24" fmla="*/ 75 w 1523"/>
              <a:gd name="T25" fmla="*/ 432 h 1525"/>
              <a:gd name="T26" fmla="*/ 18 w 1523"/>
              <a:gd name="T27" fmla="*/ 593 h 1525"/>
              <a:gd name="T28" fmla="*/ 0 w 1523"/>
              <a:gd name="T29" fmla="*/ 763 h 1525"/>
              <a:gd name="T30" fmla="*/ 18 w 1523"/>
              <a:gd name="T31" fmla="*/ 933 h 1525"/>
              <a:gd name="T32" fmla="*/ 75 w 1523"/>
              <a:gd name="T33" fmla="*/ 1093 h 1525"/>
              <a:gd name="T34" fmla="*/ 166 w 1523"/>
              <a:gd name="T35" fmla="*/ 1238 h 1525"/>
              <a:gd name="T36" fmla="*/ 287 w 1523"/>
              <a:gd name="T37" fmla="*/ 1359 h 1525"/>
              <a:gd name="T38" fmla="*/ 430 w 1523"/>
              <a:gd name="T39" fmla="*/ 1449 h 1525"/>
              <a:gd name="T40" fmla="*/ 592 w 1523"/>
              <a:gd name="T41" fmla="*/ 1505 h 1525"/>
              <a:gd name="T42" fmla="*/ 761 w 1523"/>
              <a:gd name="T43" fmla="*/ 1525 h 1525"/>
              <a:gd name="T44" fmla="*/ 931 w 1523"/>
              <a:gd name="T45" fmla="*/ 1505 h 1525"/>
              <a:gd name="T46" fmla="*/ 1091 w 1523"/>
              <a:gd name="T47" fmla="*/ 1449 h 1525"/>
              <a:gd name="T48" fmla="*/ 1236 w 1523"/>
              <a:gd name="T49" fmla="*/ 1359 h 1525"/>
              <a:gd name="T50" fmla="*/ 1356 w 1523"/>
              <a:gd name="T51" fmla="*/ 1238 h 1525"/>
              <a:gd name="T52" fmla="*/ 1447 w 1523"/>
              <a:gd name="T53" fmla="*/ 1093 h 1525"/>
              <a:gd name="T54" fmla="*/ 1503 w 1523"/>
              <a:gd name="T55" fmla="*/ 933 h 1525"/>
              <a:gd name="T56" fmla="*/ 1523 w 1523"/>
              <a:gd name="T57" fmla="*/ 763 h 1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523" h="1525">
                <a:moveTo>
                  <a:pt x="1523" y="763"/>
                </a:moveTo>
                <a:lnTo>
                  <a:pt x="1503" y="593"/>
                </a:lnTo>
                <a:lnTo>
                  <a:pt x="1447" y="432"/>
                </a:lnTo>
                <a:lnTo>
                  <a:pt x="1356" y="287"/>
                </a:lnTo>
                <a:lnTo>
                  <a:pt x="1236" y="167"/>
                </a:lnTo>
                <a:lnTo>
                  <a:pt x="1091" y="76"/>
                </a:lnTo>
                <a:lnTo>
                  <a:pt x="931" y="20"/>
                </a:lnTo>
                <a:lnTo>
                  <a:pt x="761" y="0"/>
                </a:lnTo>
                <a:lnTo>
                  <a:pt x="592" y="20"/>
                </a:lnTo>
                <a:lnTo>
                  <a:pt x="430" y="76"/>
                </a:lnTo>
                <a:lnTo>
                  <a:pt x="287" y="167"/>
                </a:lnTo>
                <a:lnTo>
                  <a:pt x="166" y="287"/>
                </a:lnTo>
                <a:lnTo>
                  <a:pt x="75" y="432"/>
                </a:lnTo>
                <a:lnTo>
                  <a:pt x="18" y="593"/>
                </a:lnTo>
                <a:lnTo>
                  <a:pt x="0" y="763"/>
                </a:lnTo>
                <a:lnTo>
                  <a:pt x="18" y="933"/>
                </a:lnTo>
                <a:lnTo>
                  <a:pt x="75" y="1093"/>
                </a:lnTo>
                <a:lnTo>
                  <a:pt x="166" y="1238"/>
                </a:lnTo>
                <a:lnTo>
                  <a:pt x="287" y="1359"/>
                </a:lnTo>
                <a:lnTo>
                  <a:pt x="430" y="1449"/>
                </a:lnTo>
                <a:lnTo>
                  <a:pt x="592" y="1505"/>
                </a:lnTo>
                <a:lnTo>
                  <a:pt x="761" y="1525"/>
                </a:lnTo>
                <a:lnTo>
                  <a:pt x="931" y="1505"/>
                </a:lnTo>
                <a:lnTo>
                  <a:pt x="1091" y="1449"/>
                </a:lnTo>
                <a:lnTo>
                  <a:pt x="1236" y="1359"/>
                </a:lnTo>
                <a:lnTo>
                  <a:pt x="1356" y="1238"/>
                </a:lnTo>
                <a:lnTo>
                  <a:pt x="1447" y="1093"/>
                </a:lnTo>
                <a:lnTo>
                  <a:pt x="1503" y="933"/>
                </a:lnTo>
                <a:lnTo>
                  <a:pt x="1523" y="763"/>
                </a:lnTo>
                <a:close/>
              </a:path>
            </a:pathLst>
          </a:custGeom>
          <a:solidFill>
            <a:schemeClr val="tx2"/>
          </a:solidFill>
          <a:ln>
            <a:solidFill>
              <a:schemeClr val="bg1"/>
            </a:solidFill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4071938" y="2620963"/>
            <a:ext cx="433388" cy="80963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Line 13"/>
          <p:cNvSpPr>
            <a:spLocks noChangeShapeType="1"/>
          </p:cNvSpPr>
          <p:nvPr/>
        </p:nvSpPr>
        <p:spPr bwMode="auto">
          <a:xfrm>
            <a:off x="4071938" y="2662238"/>
            <a:ext cx="433388" cy="0"/>
          </a:xfrm>
          <a:prstGeom prst="line">
            <a:avLst/>
          </a:prstGeom>
          <a:ln>
            <a:solidFill>
              <a:schemeClr val="bg1"/>
            </a:solidFill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4648200" y="2620963"/>
            <a:ext cx="433388" cy="80963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>
            <a:off x="4648200" y="2662238"/>
            <a:ext cx="433388" cy="0"/>
          </a:xfrm>
          <a:prstGeom prst="line">
            <a:avLst/>
          </a:prstGeom>
          <a:ln>
            <a:solidFill>
              <a:schemeClr val="bg1"/>
            </a:solidFill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3352800" y="4018757"/>
            <a:ext cx="869950" cy="922338"/>
            <a:chOff x="3368674" y="4018757"/>
            <a:chExt cx="869950" cy="922338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3573461" y="4248944"/>
              <a:ext cx="460375" cy="461963"/>
            </a:xfrm>
            <a:custGeom>
              <a:avLst/>
              <a:gdLst>
                <a:gd name="T0" fmla="*/ 2030 w 2030"/>
                <a:gd name="T1" fmla="*/ 1018 h 2034"/>
                <a:gd name="T2" fmla="*/ 2014 w 2030"/>
                <a:gd name="T3" fmla="*/ 841 h 2034"/>
                <a:gd name="T4" fmla="*/ 1968 w 2030"/>
                <a:gd name="T5" fmla="*/ 670 h 2034"/>
                <a:gd name="T6" fmla="*/ 1894 w 2030"/>
                <a:gd name="T7" fmla="*/ 509 h 2034"/>
                <a:gd name="T8" fmla="*/ 1793 w 2030"/>
                <a:gd name="T9" fmla="*/ 364 h 2034"/>
                <a:gd name="T10" fmla="*/ 1668 w 2030"/>
                <a:gd name="T11" fmla="*/ 239 h 2034"/>
                <a:gd name="T12" fmla="*/ 1522 w 2030"/>
                <a:gd name="T13" fmla="*/ 137 h 2034"/>
                <a:gd name="T14" fmla="*/ 1362 w 2030"/>
                <a:gd name="T15" fmla="*/ 62 h 2034"/>
                <a:gd name="T16" fmla="*/ 1191 w 2030"/>
                <a:gd name="T17" fmla="*/ 16 h 2034"/>
                <a:gd name="T18" fmla="*/ 1015 w 2030"/>
                <a:gd name="T19" fmla="*/ 0 h 2034"/>
                <a:gd name="T20" fmla="*/ 839 w 2030"/>
                <a:gd name="T21" fmla="*/ 16 h 2034"/>
                <a:gd name="T22" fmla="*/ 668 w 2030"/>
                <a:gd name="T23" fmla="*/ 62 h 2034"/>
                <a:gd name="T24" fmla="*/ 507 w 2030"/>
                <a:gd name="T25" fmla="*/ 137 h 2034"/>
                <a:gd name="T26" fmla="*/ 363 w 2030"/>
                <a:gd name="T27" fmla="*/ 239 h 2034"/>
                <a:gd name="T28" fmla="*/ 236 w 2030"/>
                <a:gd name="T29" fmla="*/ 364 h 2034"/>
                <a:gd name="T30" fmla="*/ 135 w 2030"/>
                <a:gd name="T31" fmla="*/ 509 h 2034"/>
                <a:gd name="T32" fmla="*/ 61 w 2030"/>
                <a:gd name="T33" fmla="*/ 670 h 2034"/>
                <a:gd name="T34" fmla="*/ 15 w 2030"/>
                <a:gd name="T35" fmla="*/ 841 h 2034"/>
                <a:gd name="T36" fmla="*/ 0 w 2030"/>
                <a:gd name="T37" fmla="*/ 1018 h 2034"/>
                <a:gd name="T38" fmla="*/ 15 w 2030"/>
                <a:gd name="T39" fmla="*/ 1195 h 2034"/>
                <a:gd name="T40" fmla="*/ 61 w 2030"/>
                <a:gd name="T41" fmla="*/ 1366 h 2034"/>
                <a:gd name="T42" fmla="*/ 135 w 2030"/>
                <a:gd name="T43" fmla="*/ 1525 h 2034"/>
                <a:gd name="T44" fmla="*/ 236 w 2030"/>
                <a:gd name="T45" fmla="*/ 1671 h 2034"/>
                <a:gd name="T46" fmla="*/ 363 w 2030"/>
                <a:gd name="T47" fmla="*/ 1796 h 2034"/>
                <a:gd name="T48" fmla="*/ 507 w 2030"/>
                <a:gd name="T49" fmla="*/ 1898 h 2034"/>
                <a:gd name="T50" fmla="*/ 668 w 2030"/>
                <a:gd name="T51" fmla="*/ 1973 h 2034"/>
                <a:gd name="T52" fmla="*/ 839 w 2030"/>
                <a:gd name="T53" fmla="*/ 2019 h 2034"/>
                <a:gd name="T54" fmla="*/ 1015 w 2030"/>
                <a:gd name="T55" fmla="*/ 2034 h 2034"/>
                <a:gd name="T56" fmla="*/ 1191 w 2030"/>
                <a:gd name="T57" fmla="*/ 2019 h 2034"/>
                <a:gd name="T58" fmla="*/ 1362 w 2030"/>
                <a:gd name="T59" fmla="*/ 1973 h 2034"/>
                <a:gd name="T60" fmla="*/ 1522 w 2030"/>
                <a:gd name="T61" fmla="*/ 1898 h 2034"/>
                <a:gd name="T62" fmla="*/ 1668 w 2030"/>
                <a:gd name="T63" fmla="*/ 1796 h 2034"/>
                <a:gd name="T64" fmla="*/ 1793 w 2030"/>
                <a:gd name="T65" fmla="*/ 1671 h 2034"/>
                <a:gd name="T66" fmla="*/ 1894 w 2030"/>
                <a:gd name="T67" fmla="*/ 1525 h 2034"/>
                <a:gd name="T68" fmla="*/ 1968 w 2030"/>
                <a:gd name="T69" fmla="*/ 1366 h 2034"/>
                <a:gd name="T70" fmla="*/ 2014 w 2030"/>
                <a:gd name="T71" fmla="*/ 1195 h 2034"/>
                <a:gd name="T72" fmla="*/ 2030 w 2030"/>
                <a:gd name="T73" fmla="*/ 1018 h 2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30" h="2034">
                  <a:moveTo>
                    <a:pt x="2030" y="1018"/>
                  </a:moveTo>
                  <a:lnTo>
                    <a:pt x="2014" y="841"/>
                  </a:lnTo>
                  <a:lnTo>
                    <a:pt x="1968" y="670"/>
                  </a:lnTo>
                  <a:lnTo>
                    <a:pt x="1894" y="509"/>
                  </a:lnTo>
                  <a:lnTo>
                    <a:pt x="1793" y="364"/>
                  </a:lnTo>
                  <a:lnTo>
                    <a:pt x="1668" y="239"/>
                  </a:lnTo>
                  <a:lnTo>
                    <a:pt x="1522" y="137"/>
                  </a:lnTo>
                  <a:lnTo>
                    <a:pt x="1362" y="62"/>
                  </a:lnTo>
                  <a:lnTo>
                    <a:pt x="1191" y="16"/>
                  </a:lnTo>
                  <a:lnTo>
                    <a:pt x="1015" y="0"/>
                  </a:lnTo>
                  <a:lnTo>
                    <a:pt x="839" y="16"/>
                  </a:lnTo>
                  <a:lnTo>
                    <a:pt x="668" y="62"/>
                  </a:lnTo>
                  <a:lnTo>
                    <a:pt x="507" y="137"/>
                  </a:lnTo>
                  <a:lnTo>
                    <a:pt x="363" y="239"/>
                  </a:lnTo>
                  <a:lnTo>
                    <a:pt x="236" y="364"/>
                  </a:lnTo>
                  <a:lnTo>
                    <a:pt x="135" y="509"/>
                  </a:lnTo>
                  <a:lnTo>
                    <a:pt x="61" y="670"/>
                  </a:lnTo>
                  <a:lnTo>
                    <a:pt x="15" y="841"/>
                  </a:lnTo>
                  <a:lnTo>
                    <a:pt x="0" y="1018"/>
                  </a:lnTo>
                  <a:lnTo>
                    <a:pt x="15" y="1195"/>
                  </a:lnTo>
                  <a:lnTo>
                    <a:pt x="61" y="1366"/>
                  </a:lnTo>
                  <a:lnTo>
                    <a:pt x="135" y="1525"/>
                  </a:lnTo>
                  <a:lnTo>
                    <a:pt x="236" y="1671"/>
                  </a:lnTo>
                  <a:lnTo>
                    <a:pt x="363" y="1796"/>
                  </a:lnTo>
                  <a:lnTo>
                    <a:pt x="507" y="1898"/>
                  </a:lnTo>
                  <a:lnTo>
                    <a:pt x="668" y="1973"/>
                  </a:lnTo>
                  <a:lnTo>
                    <a:pt x="839" y="2019"/>
                  </a:lnTo>
                  <a:lnTo>
                    <a:pt x="1015" y="2034"/>
                  </a:lnTo>
                  <a:lnTo>
                    <a:pt x="1191" y="2019"/>
                  </a:lnTo>
                  <a:lnTo>
                    <a:pt x="1362" y="1973"/>
                  </a:lnTo>
                  <a:lnTo>
                    <a:pt x="1522" y="1898"/>
                  </a:lnTo>
                  <a:lnTo>
                    <a:pt x="1668" y="1796"/>
                  </a:lnTo>
                  <a:lnTo>
                    <a:pt x="1793" y="1671"/>
                  </a:lnTo>
                  <a:lnTo>
                    <a:pt x="1894" y="1525"/>
                  </a:lnTo>
                  <a:lnTo>
                    <a:pt x="1968" y="1366"/>
                  </a:lnTo>
                  <a:lnTo>
                    <a:pt x="2014" y="1195"/>
                  </a:lnTo>
                  <a:lnTo>
                    <a:pt x="2030" y="1018"/>
                  </a:lnTo>
                  <a:close/>
                </a:path>
              </a:pathLst>
            </a:custGeom>
            <a:solidFill>
              <a:schemeClr val="tx2"/>
            </a:solidFill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3568699" y="4166394"/>
              <a:ext cx="161925" cy="93663"/>
            </a:xfrm>
            <a:custGeom>
              <a:avLst/>
              <a:gdLst>
                <a:gd name="T0" fmla="*/ 714 w 714"/>
                <a:gd name="T1" fmla="*/ 0 h 412"/>
                <a:gd name="T2" fmla="*/ 514 w 714"/>
                <a:gd name="T3" fmla="*/ 62 h 412"/>
                <a:gd name="T4" fmla="*/ 327 w 714"/>
                <a:gd name="T5" fmla="*/ 154 h 412"/>
                <a:gd name="T6" fmla="*/ 154 w 714"/>
                <a:gd name="T7" fmla="*/ 271 h 412"/>
                <a:gd name="T8" fmla="*/ 0 w 714"/>
                <a:gd name="T9" fmla="*/ 41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2">
                  <a:moveTo>
                    <a:pt x="714" y="0"/>
                  </a:moveTo>
                  <a:lnTo>
                    <a:pt x="514" y="62"/>
                  </a:lnTo>
                  <a:lnTo>
                    <a:pt x="327" y="154"/>
                  </a:lnTo>
                  <a:lnTo>
                    <a:pt x="154" y="271"/>
                  </a:lnTo>
                  <a:lnTo>
                    <a:pt x="0" y="412"/>
                  </a:lnTo>
                </a:path>
              </a:pathLst>
            </a:custGeom>
            <a:solidFill>
              <a:schemeClr val="tx2"/>
            </a:solidFill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3481386" y="4387057"/>
              <a:ext cx="14288" cy="185738"/>
            </a:xfrm>
            <a:custGeom>
              <a:avLst/>
              <a:gdLst>
                <a:gd name="T0" fmla="*/ 61 w 61"/>
                <a:gd name="T1" fmla="*/ 0 h 825"/>
                <a:gd name="T2" fmla="*/ 15 w 61"/>
                <a:gd name="T3" fmla="*/ 204 h 825"/>
                <a:gd name="T4" fmla="*/ 0 w 61"/>
                <a:gd name="T5" fmla="*/ 413 h 825"/>
                <a:gd name="T6" fmla="*/ 15 w 61"/>
                <a:gd name="T7" fmla="*/ 621 h 825"/>
                <a:gd name="T8" fmla="*/ 61 w 61"/>
                <a:gd name="T9" fmla="*/ 825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825">
                  <a:moveTo>
                    <a:pt x="61" y="0"/>
                  </a:moveTo>
                  <a:lnTo>
                    <a:pt x="15" y="204"/>
                  </a:lnTo>
                  <a:lnTo>
                    <a:pt x="0" y="413"/>
                  </a:lnTo>
                  <a:lnTo>
                    <a:pt x="15" y="621"/>
                  </a:lnTo>
                  <a:lnTo>
                    <a:pt x="61" y="825"/>
                  </a:lnTo>
                </a:path>
              </a:pathLst>
            </a:custGeom>
            <a:solidFill>
              <a:schemeClr val="tx2"/>
            </a:solidFill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3568699" y="4699794"/>
              <a:ext cx="161925" cy="93663"/>
            </a:xfrm>
            <a:custGeom>
              <a:avLst/>
              <a:gdLst>
                <a:gd name="T0" fmla="*/ 0 w 714"/>
                <a:gd name="T1" fmla="*/ 0 h 414"/>
                <a:gd name="T2" fmla="*/ 154 w 714"/>
                <a:gd name="T3" fmla="*/ 143 h 414"/>
                <a:gd name="T4" fmla="*/ 327 w 714"/>
                <a:gd name="T5" fmla="*/ 260 h 414"/>
                <a:gd name="T6" fmla="*/ 514 w 714"/>
                <a:gd name="T7" fmla="*/ 350 h 414"/>
                <a:gd name="T8" fmla="*/ 714 w 714"/>
                <a:gd name="T9" fmla="*/ 414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4">
                  <a:moveTo>
                    <a:pt x="0" y="0"/>
                  </a:moveTo>
                  <a:lnTo>
                    <a:pt x="154" y="143"/>
                  </a:lnTo>
                  <a:lnTo>
                    <a:pt x="327" y="260"/>
                  </a:lnTo>
                  <a:lnTo>
                    <a:pt x="514" y="350"/>
                  </a:lnTo>
                  <a:lnTo>
                    <a:pt x="714" y="414"/>
                  </a:lnTo>
                </a:path>
              </a:pathLst>
            </a:custGeom>
            <a:solidFill>
              <a:schemeClr val="tx2"/>
            </a:solidFill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3876674" y="4699794"/>
              <a:ext cx="161925" cy="93663"/>
            </a:xfrm>
            <a:custGeom>
              <a:avLst/>
              <a:gdLst>
                <a:gd name="T0" fmla="*/ 0 w 714"/>
                <a:gd name="T1" fmla="*/ 414 h 414"/>
                <a:gd name="T2" fmla="*/ 200 w 714"/>
                <a:gd name="T3" fmla="*/ 350 h 414"/>
                <a:gd name="T4" fmla="*/ 388 w 714"/>
                <a:gd name="T5" fmla="*/ 260 h 414"/>
                <a:gd name="T6" fmla="*/ 560 w 714"/>
                <a:gd name="T7" fmla="*/ 143 h 414"/>
                <a:gd name="T8" fmla="*/ 714 w 714"/>
                <a:gd name="T9" fmla="*/ 0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4">
                  <a:moveTo>
                    <a:pt x="0" y="414"/>
                  </a:moveTo>
                  <a:lnTo>
                    <a:pt x="200" y="350"/>
                  </a:lnTo>
                  <a:lnTo>
                    <a:pt x="388" y="260"/>
                  </a:lnTo>
                  <a:lnTo>
                    <a:pt x="560" y="143"/>
                  </a:lnTo>
                  <a:lnTo>
                    <a:pt x="714" y="0"/>
                  </a:lnTo>
                </a:path>
              </a:pathLst>
            </a:custGeom>
            <a:solidFill>
              <a:schemeClr val="tx2"/>
            </a:solidFill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111624" y="4387057"/>
              <a:ext cx="12700" cy="185738"/>
            </a:xfrm>
            <a:custGeom>
              <a:avLst/>
              <a:gdLst>
                <a:gd name="T0" fmla="*/ 0 w 60"/>
                <a:gd name="T1" fmla="*/ 825 h 825"/>
                <a:gd name="T2" fmla="*/ 45 w 60"/>
                <a:gd name="T3" fmla="*/ 621 h 825"/>
                <a:gd name="T4" fmla="*/ 60 w 60"/>
                <a:gd name="T5" fmla="*/ 413 h 825"/>
                <a:gd name="T6" fmla="*/ 45 w 60"/>
                <a:gd name="T7" fmla="*/ 204 h 825"/>
                <a:gd name="T8" fmla="*/ 0 w 60"/>
                <a:gd name="T9" fmla="*/ 0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825">
                  <a:moveTo>
                    <a:pt x="0" y="825"/>
                  </a:moveTo>
                  <a:lnTo>
                    <a:pt x="45" y="621"/>
                  </a:lnTo>
                  <a:lnTo>
                    <a:pt x="60" y="413"/>
                  </a:lnTo>
                  <a:lnTo>
                    <a:pt x="45" y="204"/>
                  </a:lnTo>
                  <a:lnTo>
                    <a:pt x="0" y="0"/>
                  </a:lnTo>
                </a:path>
              </a:pathLst>
            </a:custGeom>
            <a:solidFill>
              <a:schemeClr val="tx2"/>
            </a:solidFill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3876674" y="4166394"/>
              <a:ext cx="161925" cy="93663"/>
            </a:xfrm>
            <a:custGeom>
              <a:avLst/>
              <a:gdLst>
                <a:gd name="T0" fmla="*/ 714 w 714"/>
                <a:gd name="T1" fmla="*/ 412 h 412"/>
                <a:gd name="T2" fmla="*/ 560 w 714"/>
                <a:gd name="T3" fmla="*/ 271 h 412"/>
                <a:gd name="T4" fmla="*/ 388 w 714"/>
                <a:gd name="T5" fmla="*/ 154 h 412"/>
                <a:gd name="T6" fmla="*/ 200 w 714"/>
                <a:gd name="T7" fmla="*/ 62 h 412"/>
                <a:gd name="T8" fmla="*/ 0 w 714"/>
                <a:gd name="T9" fmla="*/ 0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2">
                  <a:moveTo>
                    <a:pt x="714" y="412"/>
                  </a:moveTo>
                  <a:lnTo>
                    <a:pt x="560" y="271"/>
                  </a:lnTo>
                  <a:lnTo>
                    <a:pt x="388" y="154"/>
                  </a:lnTo>
                  <a:lnTo>
                    <a:pt x="200" y="62"/>
                  </a:lnTo>
                  <a:lnTo>
                    <a:pt x="0" y="0"/>
                  </a:lnTo>
                </a:path>
              </a:pathLst>
            </a:custGeom>
            <a:solidFill>
              <a:schemeClr val="tx2"/>
            </a:solidFill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Line 23"/>
            <p:cNvSpPr>
              <a:spLocks noChangeShapeType="1"/>
            </p:cNvSpPr>
            <p:nvPr/>
          </p:nvSpPr>
          <p:spPr bwMode="auto">
            <a:xfrm>
              <a:off x="3876674" y="4018757"/>
              <a:ext cx="0" cy="147638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Line 24"/>
            <p:cNvSpPr>
              <a:spLocks noChangeShapeType="1"/>
            </p:cNvSpPr>
            <p:nvPr/>
          </p:nvSpPr>
          <p:spPr bwMode="auto">
            <a:xfrm>
              <a:off x="3730624" y="4018757"/>
              <a:ext cx="0" cy="147638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Line 25"/>
            <p:cNvSpPr>
              <a:spLocks noChangeShapeType="1"/>
            </p:cNvSpPr>
            <p:nvPr/>
          </p:nvSpPr>
          <p:spPr bwMode="auto">
            <a:xfrm flipH="1">
              <a:off x="3730624" y="4018757"/>
              <a:ext cx="146050" cy="0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Line 26"/>
            <p:cNvSpPr>
              <a:spLocks noChangeShapeType="1"/>
            </p:cNvSpPr>
            <p:nvPr/>
          </p:nvSpPr>
          <p:spPr bwMode="auto">
            <a:xfrm>
              <a:off x="3441699" y="4185444"/>
              <a:ext cx="127000" cy="74613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Line 27"/>
            <p:cNvSpPr>
              <a:spLocks noChangeShapeType="1"/>
            </p:cNvSpPr>
            <p:nvPr/>
          </p:nvSpPr>
          <p:spPr bwMode="auto">
            <a:xfrm>
              <a:off x="3368674" y="4312444"/>
              <a:ext cx="127000" cy="74613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Line 28"/>
            <p:cNvSpPr>
              <a:spLocks noChangeShapeType="1"/>
            </p:cNvSpPr>
            <p:nvPr/>
          </p:nvSpPr>
          <p:spPr bwMode="auto">
            <a:xfrm flipH="1">
              <a:off x="3368674" y="4185444"/>
              <a:ext cx="73025" cy="127000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Line 29"/>
            <p:cNvSpPr>
              <a:spLocks noChangeShapeType="1"/>
            </p:cNvSpPr>
            <p:nvPr/>
          </p:nvSpPr>
          <p:spPr bwMode="auto">
            <a:xfrm flipV="1">
              <a:off x="3368674" y="4572794"/>
              <a:ext cx="127000" cy="74613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Line 30"/>
            <p:cNvSpPr>
              <a:spLocks noChangeShapeType="1"/>
            </p:cNvSpPr>
            <p:nvPr/>
          </p:nvSpPr>
          <p:spPr bwMode="auto">
            <a:xfrm flipV="1">
              <a:off x="3441699" y="4699794"/>
              <a:ext cx="127000" cy="74613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Line 31"/>
            <p:cNvSpPr>
              <a:spLocks noChangeShapeType="1"/>
            </p:cNvSpPr>
            <p:nvPr/>
          </p:nvSpPr>
          <p:spPr bwMode="auto">
            <a:xfrm>
              <a:off x="3368674" y="4647407"/>
              <a:ext cx="73025" cy="127000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Line 32"/>
            <p:cNvSpPr>
              <a:spLocks noChangeShapeType="1"/>
            </p:cNvSpPr>
            <p:nvPr/>
          </p:nvSpPr>
          <p:spPr bwMode="auto">
            <a:xfrm flipV="1">
              <a:off x="3730624" y="4793457"/>
              <a:ext cx="0" cy="147638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Line 33"/>
            <p:cNvSpPr>
              <a:spLocks noChangeShapeType="1"/>
            </p:cNvSpPr>
            <p:nvPr/>
          </p:nvSpPr>
          <p:spPr bwMode="auto">
            <a:xfrm flipV="1">
              <a:off x="3876674" y="4793457"/>
              <a:ext cx="0" cy="147638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Line 34"/>
            <p:cNvSpPr>
              <a:spLocks noChangeShapeType="1"/>
            </p:cNvSpPr>
            <p:nvPr/>
          </p:nvSpPr>
          <p:spPr bwMode="auto">
            <a:xfrm>
              <a:off x="3730624" y="4941094"/>
              <a:ext cx="146050" cy="0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Line 35"/>
            <p:cNvSpPr>
              <a:spLocks noChangeShapeType="1"/>
            </p:cNvSpPr>
            <p:nvPr/>
          </p:nvSpPr>
          <p:spPr bwMode="auto">
            <a:xfrm flipH="1" flipV="1">
              <a:off x="4038599" y="4699794"/>
              <a:ext cx="127000" cy="74613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Line 36"/>
            <p:cNvSpPr>
              <a:spLocks noChangeShapeType="1"/>
            </p:cNvSpPr>
            <p:nvPr/>
          </p:nvSpPr>
          <p:spPr bwMode="auto">
            <a:xfrm flipH="1" flipV="1">
              <a:off x="4111624" y="4572794"/>
              <a:ext cx="127000" cy="74613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Line 37"/>
            <p:cNvSpPr>
              <a:spLocks noChangeShapeType="1"/>
            </p:cNvSpPr>
            <p:nvPr/>
          </p:nvSpPr>
          <p:spPr bwMode="auto">
            <a:xfrm flipV="1">
              <a:off x="4165599" y="4647407"/>
              <a:ext cx="73025" cy="127000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Line 38"/>
            <p:cNvSpPr>
              <a:spLocks noChangeShapeType="1"/>
            </p:cNvSpPr>
            <p:nvPr/>
          </p:nvSpPr>
          <p:spPr bwMode="auto">
            <a:xfrm flipH="1">
              <a:off x="4111624" y="4312444"/>
              <a:ext cx="127000" cy="74613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Line 39"/>
            <p:cNvSpPr>
              <a:spLocks noChangeShapeType="1"/>
            </p:cNvSpPr>
            <p:nvPr/>
          </p:nvSpPr>
          <p:spPr bwMode="auto">
            <a:xfrm flipH="1">
              <a:off x="4038599" y="4185444"/>
              <a:ext cx="127000" cy="74613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Line 40"/>
            <p:cNvSpPr>
              <a:spLocks noChangeShapeType="1"/>
            </p:cNvSpPr>
            <p:nvPr/>
          </p:nvSpPr>
          <p:spPr bwMode="auto">
            <a:xfrm flipH="1" flipV="1">
              <a:off x="4165599" y="4185444"/>
              <a:ext cx="73025" cy="127000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8" name="Group 117"/>
          <p:cNvGrpSpPr/>
          <p:nvPr/>
        </p:nvGrpSpPr>
        <p:grpSpPr>
          <a:xfrm>
            <a:off x="4186238" y="4048541"/>
            <a:ext cx="919162" cy="871537"/>
            <a:chOff x="4175124" y="4005263"/>
            <a:chExt cx="919162" cy="871537"/>
          </a:xfrm>
        </p:grpSpPr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4405311" y="4210050"/>
              <a:ext cx="460375" cy="461963"/>
            </a:xfrm>
            <a:custGeom>
              <a:avLst/>
              <a:gdLst>
                <a:gd name="T0" fmla="*/ 2031 w 2031"/>
                <a:gd name="T1" fmla="*/ 1018 h 2034"/>
                <a:gd name="T2" fmla="*/ 2016 w 2031"/>
                <a:gd name="T3" fmla="*/ 841 h 2034"/>
                <a:gd name="T4" fmla="*/ 1970 w 2031"/>
                <a:gd name="T5" fmla="*/ 670 h 2034"/>
                <a:gd name="T6" fmla="*/ 1895 w 2031"/>
                <a:gd name="T7" fmla="*/ 509 h 2034"/>
                <a:gd name="T8" fmla="*/ 1793 w 2031"/>
                <a:gd name="T9" fmla="*/ 364 h 2034"/>
                <a:gd name="T10" fmla="*/ 1668 w 2031"/>
                <a:gd name="T11" fmla="*/ 238 h 2034"/>
                <a:gd name="T12" fmla="*/ 1523 w 2031"/>
                <a:gd name="T13" fmla="*/ 137 h 2034"/>
                <a:gd name="T14" fmla="*/ 1363 w 2031"/>
                <a:gd name="T15" fmla="*/ 62 h 2034"/>
                <a:gd name="T16" fmla="*/ 1191 w 2031"/>
                <a:gd name="T17" fmla="*/ 16 h 2034"/>
                <a:gd name="T18" fmla="*/ 1016 w 2031"/>
                <a:gd name="T19" fmla="*/ 0 h 2034"/>
                <a:gd name="T20" fmla="*/ 839 w 2031"/>
                <a:gd name="T21" fmla="*/ 16 h 2034"/>
                <a:gd name="T22" fmla="*/ 668 w 2031"/>
                <a:gd name="T23" fmla="*/ 62 h 2034"/>
                <a:gd name="T24" fmla="*/ 507 w 2031"/>
                <a:gd name="T25" fmla="*/ 137 h 2034"/>
                <a:gd name="T26" fmla="*/ 363 w 2031"/>
                <a:gd name="T27" fmla="*/ 238 h 2034"/>
                <a:gd name="T28" fmla="*/ 238 w 2031"/>
                <a:gd name="T29" fmla="*/ 364 h 2034"/>
                <a:gd name="T30" fmla="*/ 137 w 2031"/>
                <a:gd name="T31" fmla="*/ 509 h 2034"/>
                <a:gd name="T32" fmla="*/ 61 w 2031"/>
                <a:gd name="T33" fmla="*/ 670 h 2034"/>
                <a:gd name="T34" fmla="*/ 15 w 2031"/>
                <a:gd name="T35" fmla="*/ 841 h 2034"/>
                <a:gd name="T36" fmla="*/ 0 w 2031"/>
                <a:gd name="T37" fmla="*/ 1018 h 2034"/>
                <a:gd name="T38" fmla="*/ 15 w 2031"/>
                <a:gd name="T39" fmla="*/ 1193 h 2034"/>
                <a:gd name="T40" fmla="*/ 61 w 2031"/>
                <a:gd name="T41" fmla="*/ 1364 h 2034"/>
                <a:gd name="T42" fmla="*/ 137 w 2031"/>
                <a:gd name="T43" fmla="*/ 1525 h 2034"/>
                <a:gd name="T44" fmla="*/ 238 w 2031"/>
                <a:gd name="T45" fmla="*/ 1671 h 2034"/>
                <a:gd name="T46" fmla="*/ 363 w 2031"/>
                <a:gd name="T47" fmla="*/ 1796 h 2034"/>
                <a:gd name="T48" fmla="*/ 507 w 2031"/>
                <a:gd name="T49" fmla="*/ 1897 h 2034"/>
                <a:gd name="T50" fmla="*/ 668 w 2031"/>
                <a:gd name="T51" fmla="*/ 1973 h 2034"/>
                <a:gd name="T52" fmla="*/ 839 w 2031"/>
                <a:gd name="T53" fmla="*/ 2018 h 2034"/>
                <a:gd name="T54" fmla="*/ 1016 w 2031"/>
                <a:gd name="T55" fmla="*/ 2034 h 2034"/>
                <a:gd name="T56" fmla="*/ 1191 w 2031"/>
                <a:gd name="T57" fmla="*/ 2018 h 2034"/>
                <a:gd name="T58" fmla="*/ 1363 w 2031"/>
                <a:gd name="T59" fmla="*/ 1973 h 2034"/>
                <a:gd name="T60" fmla="*/ 1523 w 2031"/>
                <a:gd name="T61" fmla="*/ 1897 h 2034"/>
                <a:gd name="T62" fmla="*/ 1668 w 2031"/>
                <a:gd name="T63" fmla="*/ 1796 h 2034"/>
                <a:gd name="T64" fmla="*/ 1793 w 2031"/>
                <a:gd name="T65" fmla="*/ 1671 h 2034"/>
                <a:gd name="T66" fmla="*/ 1895 w 2031"/>
                <a:gd name="T67" fmla="*/ 1525 h 2034"/>
                <a:gd name="T68" fmla="*/ 1970 w 2031"/>
                <a:gd name="T69" fmla="*/ 1364 h 2034"/>
                <a:gd name="T70" fmla="*/ 2016 w 2031"/>
                <a:gd name="T71" fmla="*/ 1193 h 2034"/>
                <a:gd name="T72" fmla="*/ 2031 w 2031"/>
                <a:gd name="T73" fmla="*/ 1018 h 2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31" h="2034">
                  <a:moveTo>
                    <a:pt x="2031" y="1018"/>
                  </a:moveTo>
                  <a:lnTo>
                    <a:pt x="2016" y="841"/>
                  </a:lnTo>
                  <a:lnTo>
                    <a:pt x="1970" y="670"/>
                  </a:lnTo>
                  <a:lnTo>
                    <a:pt x="1895" y="509"/>
                  </a:lnTo>
                  <a:lnTo>
                    <a:pt x="1793" y="364"/>
                  </a:lnTo>
                  <a:lnTo>
                    <a:pt x="1668" y="238"/>
                  </a:lnTo>
                  <a:lnTo>
                    <a:pt x="1523" y="137"/>
                  </a:lnTo>
                  <a:lnTo>
                    <a:pt x="1363" y="62"/>
                  </a:lnTo>
                  <a:lnTo>
                    <a:pt x="1191" y="16"/>
                  </a:lnTo>
                  <a:lnTo>
                    <a:pt x="1016" y="0"/>
                  </a:lnTo>
                  <a:lnTo>
                    <a:pt x="839" y="16"/>
                  </a:lnTo>
                  <a:lnTo>
                    <a:pt x="668" y="62"/>
                  </a:lnTo>
                  <a:lnTo>
                    <a:pt x="507" y="137"/>
                  </a:lnTo>
                  <a:lnTo>
                    <a:pt x="363" y="238"/>
                  </a:lnTo>
                  <a:lnTo>
                    <a:pt x="238" y="364"/>
                  </a:lnTo>
                  <a:lnTo>
                    <a:pt x="137" y="509"/>
                  </a:lnTo>
                  <a:lnTo>
                    <a:pt x="61" y="670"/>
                  </a:lnTo>
                  <a:lnTo>
                    <a:pt x="15" y="841"/>
                  </a:lnTo>
                  <a:lnTo>
                    <a:pt x="0" y="1018"/>
                  </a:lnTo>
                  <a:lnTo>
                    <a:pt x="15" y="1193"/>
                  </a:lnTo>
                  <a:lnTo>
                    <a:pt x="61" y="1364"/>
                  </a:lnTo>
                  <a:lnTo>
                    <a:pt x="137" y="1525"/>
                  </a:lnTo>
                  <a:lnTo>
                    <a:pt x="238" y="1671"/>
                  </a:lnTo>
                  <a:lnTo>
                    <a:pt x="363" y="1796"/>
                  </a:lnTo>
                  <a:lnTo>
                    <a:pt x="507" y="1897"/>
                  </a:lnTo>
                  <a:lnTo>
                    <a:pt x="668" y="1973"/>
                  </a:lnTo>
                  <a:lnTo>
                    <a:pt x="839" y="2018"/>
                  </a:lnTo>
                  <a:lnTo>
                    <a:pt x="1016" y="2034"/>
                  </a:lnTo>
                  <a:lnTo>
                    <a:pt x="1191" y="2018"/>
                  </a:lnTo>
                  <a:lnTo>
                    <a:pt x="1363" y="1973"/>
                  </a:lnTo>
                  <a:lnTo>
                    <a:pt x="1523" y="1897"/>
                  </a:lnTo>
                  <a:lnTo>
                    <a:pt x="1668" y="1796"/>
                  </a:lnTo>
                  <a:lnTo>
                    <a:pt x="1793" y="1671"/>
                  </a:lnTo>
                  <a:lnTo>
                    <a:pt x="1895" y="1525"/>
                  </a:lnTo>
                  <a:lnTo>
                    <a:pt x="1970" y="1364"/>
                  </a:lnTo>
                  <a:lnTo>
                    <a:pt x="2016" y="1193"/>
                  </a:lnTo>
                  <a:lnTo>
                    <a:pt x="2031" y="1018"/>
                  </a:lnTo>
                  <a:close/>
                </a:path>
              </a:pathLst>
            </a:custGeom>
            <a:solidFill>
              <a:schemeClr val="tx2"/>
            </a:solidFill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4321174" y="4205288"/>
              <a:ext cx="93663" cy="161925"/>
            </a:xfrm>
            <a:custGeom>
              <a:avLst/>
              <a:gdLst>
                <a:gd name="T0" fmla="*/ 412 w 412"/>
                <a:gd name="T1" fmla="*/ 0 h 715"/>
                <a:gd name="T2" fmla="*/ 271 w 412"/>
                <a:gd name="T3" fmla="*/ 154 h 715"/>
                <a:gd name="T4" fmla="*/ 152 w 412"/>
                <a:gd name="T5" fmla="*/ 328 h 715"/>
                <a:gd name="T6" fmla="*/ 62 w 412"/>
                <a:gd name="T7" fmla="*/ 515 h 715"/>
                <a:gd name="T8" fmla="*/ 0 w 412"/>
                <a:gd name="T9" fmla="*/ 715 h 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2" h="715">
                  <a:moveTo>
                    <a:pt x="412" y="0"/>
                  </a:moveTo>
                  <a:lnTo>
                    <a:pt x="271" y="154"/>
                  </a:lnTo>
                  <a:lnTo>
                    <a:pt x="152" y="328"/>
                  </a:lnTo>
                  <a:lnTo>
                    <a:pt x="62" y="515"/>
                  </a:lnTo>
                  <a:lnTo>
                    <a:pt x="0" y="715"/>
                  </a:lnTo>
                </a:path>
              </a:pathLst>
            </a:custGeom>
            <a:solidFill>
              <a:schemeClr val="tx2"/>
            </a:solidFill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>
              <a:off x="4321174" y="4514850"/>
              <a:ext cx="93663" cy="161925"/>
            </a:xfrm>
            <a:custGeom>
              <a:avLst/>
              <a:gdLst>
                <a:gd name="T0" fmla="*/ 0 w 412"/>
                <a:gd name="T1" fmla="*/ 0 h 714"/>
                <a:gd name="T2" fmla="*/ 62 w 412"/>
                <a:gd name="T3" fmla="*/ 200 h 714"/>
                <a:gd name="T4" fmla="*/ 152 w 412"/>
                <a:gd name="T5" fmla="*/ 388 h 714"/>
                <a:gd name="T6" fmla="*/ 271 w 412"/>
                <a:gd name="T7" fmla="*/ 561 h 714"/>
                <a:gd name="T8" fmla="*/ 412 w 412"/>
                <a:gd name="T9" fmla="*/ 714 h 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2" h="714">
                  <a:moveTo>
                    <a:pt x="0" y="0"/>
                  </a:moveTo>
                  <a:lnTo>
                    <a:pt x="62" y="200"/>
                  </a:lnTo>
                  <a:lnTo>
                    <a:pt x="152" y="388"/>
                  </a:lnTo>
                  <a:lnTo>
                    <a:pt x="271" y="561"/>
                  </a:lnTo>
                  <a:lnTo>
                    <a:pt x="412" y="714"/>
                  </a:lnTo>
                </a:path>
              </a:pathLst>
            </a:custGeom>
            <a:solidFill>
              <a:schemeClr val="tx2"/>
            </a:solidFill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>
              <a:off x="4541836" y="4749800"/>
              <a:ext cx="187325" cy="14288"/>
            </a:xfrm>
            <a:custGeom>
              <a:avLst/>
              <a:gdLst>
                <a:gd name="T0" fmla="*/ 0 w 824"/>
                <a:gd name="T1" fmla="*/ 0 h 62"/>
                <a:gd name="T2" fmla="*/ 203 w 824"/>
                <a:gd name="T3" fmla="*/ 46 h 62"/>
                <a:gd name="T4" fmla="*/ 412 w 824"/>
                <a:gd name="T5" fmla="*/ 62 h 62"/>
                <a:gd name="T6" fmla="*/ 620 w 824"/>
                <a:gd name="T7" fmla="*/ 46 h 62"/>
                <a:gd name="T8" fmla="*/ 824 w 824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4" h="62">
                  <a:moveTo>
                    <a:pt x="0" y="0"/>
                  </a:moveTo>
                  <a:lnTo>
                    <a:pt x="203" y="46"/>
                  </a:lnTo>
                  <a:lnTo>
                    <a:pt x="412" y="62"/>
                  </a:lnTo>
                  <a:lnTo>
                    <a:pt x="620" y="46"/>
                  </a:lnTo>
                  <a:lnTo>
                    <a:pt x="824" y="0"/>
                  </a:lnTo>
                </a:path>
              </a:pathLst>
            </a:custGeom>
            <a:solidFill>
              <a:schemeClr val="tx2"/>
            </a:solidFill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>
              <a:off x="4854574" y="4514850"/>
              <a:ext cx="93663" cy="161925"/>
            </a:xfrm>
            <a:custGeom>
              <a:avLst/>
              <a:gdLst>
                <a:gd name="T0" fmla="*/ 0 w 412"/>
                <a:gd name="T1" fmla="*/ 714 h 714"/>
                <a:gd name="T2" fmla="*/ 142 w 412"/>
                <a:gd name="T3" fmla="*/ 561 h 714"/>
                <a:gd name="T4" fmla="*/ 259 w 412"/>
                <a:gd name="T5" fmla="*/ 388 h 714"/>
                <a:gd name="T6" fmla="*/ 350 w 412"/>
                <a:gd name="T7" fmla="*/ 200 h 714"/>
                <a:gd name="T8" fmla="*/ 412 w 412"/>
                <a:gd name="T9" fmla="*/ 0 h 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2" h="714">
                  <a:moveTo>
                    <a:pt x="0" y="714"/>
                  </a:moveTo>
                  <a:lnTo>
                    <a:pt x="142" y="561"/>
                  </a:lnTo>
                  <a:lnTo>
                    <a:pt x="259" y="388"/>
                  </a:lnTo>
                  <a:lnTo>
                    <a:pt x="350" y="200"/>
                  </a:lnTo>
                  <a:lnTo>
                    <a:pt x="412" y="0"/>
                  </a:lnTo>
                </a:path>
              </a:pathLst>
            </a:custGeom>
            <a:solidFill>
              <a:schemeClr val="tx2"/>
            </a:solidFill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>
              <a:off x="4854574" y="4205288"/>
              <a:ext cx="93663" cy="161925"/>
            </a:xfrm>
            <a:custGeom>
              <a:avLst/>
              <a:gdLst>
                <a:gd name="T0" fmla="*/ 412 w 412"/>
                <a:gd name="T1" fmla="*/ 715 h 715"/>
                <a:gd name="T2" fmla="*/ 350 w 412"/>
                <a:gd name="T3" fmla="*/ 515 h 715"/>
                <a:gd name="T4" fmla="*/ 259 w 412"/>
                <a:gd name="T5" fmla="*/ 328 h 715"/>
                <a:gd name="T6" fmla="*/ 142 w 412"/>
                <a:gd name="T7" fmla="*/ 154 h 715"/>
                <a:gd name="T8" fmla="*/ 0 w 412"/>
                <a:gd name="T9" fmla="*/ 0 h 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2" h="715">
                  <a:moveTo>
                    <a:pt x="412" y="715"/>
                  </a:moveTo>
                  <a:lnTo>
                    <a:pt x="350" y="515"/>
                  </a:lnTo>
                  <a:lnTo>
                    <a:pt x="259" y="328"/>
                  </a:lnTo>
                  <a:lnTo>
                    <a:pt x="142" y="154"/>
                  </a:lnTo>
                  <a:lnTo>
                    <a:pt x="0" y="0"/>
                  </a:lnTo>
                </a:path>
              </a:pathLst>
            </a:custGeom>
            <a:solidFill>
              <a:schemeClr val="tx2"/>
            </a:solidFill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>
              <a:off x="4541836" y="4117975"/>
              <a:ext cx="187325" cy="14288"/>
            </a:xfrm>
            <a:custGeom>
              <a:avLst/>
              <a:gdLst>
                <a:gd name="T0" fmla="*/ 824 w 824"/>
                <a:gd name="T1" fmla="*/ 62 h 62"/>
                <a:gd name="T2" fmla="*/ 620 w 824"/>
                <a:gd name="T3" fmla="*/ 16 h 62"/>
                <a:gd name="T4" fmla="*/ 412 w 824"/>
                <a:gd name="T5" fmla="*/ 0 h 62"/>
                <a:gd name="T6" fmla="*/ 203 w 824"/>
                <a:gd name="T7" fmla="*/ 16 h 62"/>
                <a:gd name="T8" fmla="*/ 0 w 824"/>
                <a:gd name="T9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4" h="62">
                  <a:moveTo>
                    <a:pt x="824" y="62"/>
                  </a:moveTo>
                  <a:lnTo>
                    <a:pt x="620" y="16"/>
                  </a:lnTo>
                  <a:lnTo>
                    <a:pt x="412" y="0"/>
                  </a:lnTo>
                  <a:lnTo>
                    <a:pt x="203" y="16"/>
                  </a:lnTo>
                  <a:lnTo>
                    <a:pt x="0" y="62"/>
                  </a:lnTo>
                </a:path>
              </a:pathLst>
            </a:custGeom>
            <a:solidFill>
              <a:schemeClr val="tx2"/>
            </a:solidFill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Line 48"/>
            <p:cNvSpPr>
              <a:spLocks noChangeShapeType="1"/>
            </p:cNvSpPr>
            <p:nvPr/>
          </p:nvSpPr>
          <p:spPr bwMode="auto">
            <a:xfrm>
              <a:off x="4468811" y="4005263"/>
              <a:ext cx="73025" cy="127000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Line 49"/>
            <p:cNvSpPr>
              <a:spLocks noChangeShapeType="1"/>
            </p:cNvSpPr>
            <p:nvPr/>
          </p:nvSpPr>
          <p:spPr bwMode="auto">
            <a:xfrm>
              <a:off x="4341811" y="4078288"/>
              <a:ext cx="73025" cy="127000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Line 50"/>
            <p:cNvSpPr>
              <a:spLocks noChangeShapeType="1"/>
            </p:cNvSpPr>
            <p:nvPr/>
          </p:nvSpPr>
          <p:spPr bwMode="auto">
            <a:xfrm flipH="1">
              <a:off x="4341811" y="4005263"/>
              <a:ext cx="127000" cy="73025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Line 51"/>
            <p:cNvSpPr>
              <a:spLocks noChangeShapeType="1"/>
            </p:cNvSpPr>
            <p:nvPr/>
          </p:nvSpPr>
          <p:spPr bwMode="auto">
            <a:xfrm>
              <a:off x="4175124" y="4367213"/>
              <a:ext cx="146050" cy="0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Line 52"/>
            <p:cNvSpPr>
              <a:spLocks noChangeShapeType="1"/>
            </p:cNvSpPr>
            <p:nvPr/>
          </p:nvSpPr>
          <p:spPr bwMode="auto">
            <a:xfrm>
              <a:off x="4175124" y="4514850"/>
              <a:ext cx="146050" cy="0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Line 53"/>
            <p:cNvSpPr>
              <a:spLocks noChangeShapeType="1"/>
            </p:cNvSpPr>
            <p:nvPr/>
          </p:nvSpPr>
          <p:spPr bwMode="auto">
            <a:xfrm>
              <a:off x="4175124" y="4367213"/>
              <a:ext cx="0" cy="147638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Line 54"/>
            <p:cNvSpPr>
              <a:spLocks noChangeShapeType="1"/>
            </p:cNvSpPr>
            <p:nvPr/>
          </p:nvSpPr>
          <p:spPr bwMode="auto">
            <a:xfrm flipV="1">
              <a:off x="4341811" y="4676775"/>
              <a:ext cx="73025" cy="127000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Line 55"/>
            <p:cNvSpPr>
              <a:spLocks noChangeShapeType="1"/>
            </p:cNvSpPr>
            <p:nvPr/>
          </p:nvSpPr>
          <p:spPr bwMode="auto">
            <a:xfrm flipV="1">
              <a:off x="4468811" y="4749800"/>
              <a:ext cx="73025" cy="127000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Line 56"/>
            <p:cNvSpPr>
              <a:spLocks noChangeShapeType="1"/>
            </p:cNvSpPr>
            <p:nvPr/>
          </p:nvSpPr>
          <p:spPr bwMode="auto">
            <a:xfrm>
              <a:off x="4341811" y="4803775"/>
              <a:ext cx="127000" cy="73025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Line 57"/>
            <p:cNvSpPr>
              <a:spLocks noChangeShapeType="1"/>
            </p:cNvSpPr>
            <p:nvPr/>
          </p:nvSpPr>
          <p:spPr bwMode="auto">
            <a:xfrm flipH="1" flipV="1">
              <a:off x="4729161" y="4749800"/>
              <a:ext cx="73025" cy="127000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Line 58"/>
            <p:cNvSpPr>
              <a:spLocks noChangeShapeType="1"/>
            </p:cNvSpPr>
            <p:nvPr/>
          </p:nvSpPr>
          <p:spPr bwMode="auto">
            <a:xfrm flipH="1" flipV="1">
              <a:off x="4854574" y="4676775"/>
              <a:ext cx="73025" cy="127000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Line 59"/>
            <p:cNvSpPr>
              <a:spLocks noChangeShapeType="1"/>
            </p:cNvSpPr>
            <p:nvPr/>
          </p:nvSpPr>
          <p:spPr bwMode="auto">
            <a:xfrm flipV="1">
              <a:off x="4802186" y="4803775"/>
              <a:ext cx="125413" cy="73025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Line 60"/>
            <p:cNvSpPr>
              <a:spLocks noChangeShapeType="1"/>
            </p:cNvSpPr>
            <p:nvPr/>
          </p:nvSpPr>
          <p:spPr bwMode="auto">
            <a:xfrm flipH="1">
              <a:off x="4948236" y="4514850"/>
              <a:ext cx="146050" cy="0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Line 61"/>
            <p:cNvSpPr>
              <a:spLocks noChangeShapeType="1"/>
            </p:cNvSpPr>
            <p:nvPr/>
          </p:nvSpPr>
          <p:spPr bwMode="auto">
            <a:xfrm flipH="1">
              <a:off x="4948236" y="4367213"/>
              <a:ext cx="146050" cy="0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Line 62"/>
            <p:cNvSpPr>
              <a:spLocks noChangeShapeType="1"/>
            </p:cNvSpPr>
            <p:nvPr/>
          </p:nvSpPr>
          <p:spPr bwMode="auto">
            <a:xfrm flipV="1">
              <a:off x="5094286" y="4367213"/>
              <a:ext cx="0" cy="147638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Line 63"/>
            <p:cNvSpPr>
              <a:spLocks noChangeShapeType="1"/>
            </p:cNvSpPr>
            <p:nvPr/>
          </p:nvSpPr>
          <p:spPr bwMode="auto">
            <a:xfrm flipH="1">
              <a:off x="4854574" y="4078288"/>
              <a:ext cx="73025" cy="127000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Line 64"/>
            <p:cNvSpPr>
              <a:spLocks noChangeShapeType="1"/>
            </p:cNvSpPr>
            <p:nvPr/>
          </p:nvSpPr>
          <p:spPr bwMode="auto">
            <a:xfrm flipH="1">
              <a:off x="4729161" y="4005263"/>
              <a:ext cx="73025" cy="127000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Line 65"/>
            <p:cNvSpPr>
              <a:spLocks noChangeShapeType="1"/>
            </p:cNvSpPr>
            <p:nvPr/>
          </p:nvSpPr>
          <p:spPr bwMode="auto">
            <a:xfrm flipH="1" flipV="1">
              <a:off x="4802186" y="4005263"/>
              <a:ext cx="125413" cy="73025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4953000" y="4448969"/>
            <a:ext cx="874516" cy="920750"/>
            <a:chOff x="5297684" y="4448969"/>
            <a:chExt cx="874516" cy="920750"/>
          </a:xfrm>
        </p:grpSpPr>
        <p:sp>
          <p:nvSpPr>
            <p:cNvPr id="75" name="Line 76"/>
            <p:cNvSpPr>
              <a:spLocks noChangeShapeType="1"/>
            </p:cNvSpPr>
            <p:nvPr/>
          </p:nvSpPr>
          <p:spPr bwMode="auto">
            <a:xfrm>
              <a:off x="5372296" y="4606604"/>
              <a:ext cx="127000" cy="73025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Line 78"/>
            <p:cNvSpPr>
              <a:spLocks noChangeShapeType="1"/>
            </p:cNvSpPr>
            <p:nvPr/>
          </p:nvSpPr>
          <p:spPr bwMode="auto">
            <a:xfrm flipH="1">
              <a:off x="5297684" y="4606604"/>
              <a:ext cx="74613" cy="127000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64"/>
            <p:cNvSpPr>
              <a:spLocks/>
            </p:cNvSpPr>
            <p:nvPr/>
          </p:nvSpPr>
          <p:spPr bwMode="auto">
            <a:xfrm>
              <a:off x="5507038" y="4679157"/>
              <a:ext cx="460375" cy="460375"/>
            </a:xfrm>
            <a:custGeom>
              <a:avLst/>
              <a:gdLst>
                <a:gd name="T0" fmla="*/ 2031 w 2031"/>
                <a:gd name="T1" fmla="*/ 1017 h 2033"/>
                <a:gd name="T2" fmla="*/ 2015 w 2031"/>
                <a:gd name="T3" fmla="*/ 840 h 2033"/>
                <a:gd name="T4" fmla="*/ 1969 w 2031"/>
                <a:gd name="T5" fmla="*/ 669 h 2033"/>
                <a:gd name="T6" fmla="*/ 1895 w 2031"/>
                <a:gd name="T7" fmla="*/ 508 h 2033"/>
                <a:gd name="T8" fmla="*/ 1794 w 2031"/>
                <a:gd name="T9" fmla="*/ 364 h 2033"/>
                <a:gd name="T10" fmla="*/ 1669 w 2031"/>
                <a:gd name="T11" fmla="*/ 239 h 2033"/>
                <a:gd name="T12" fmla="*/ 1523 w 2031"/>
                <a:gd name="T13" fmla="*/ 136 h 2033"/>
                <a:gd name="T14" fmla="*/ 1362 w 2031"/>
                <a:gd name="T15" fmla="*/ 62 h 2033"/>
                <a:gd name="T16" fmla="*/ 1191 w 2031"/>
                <a:gd name="T17" fmla="*/ 16 h 2033"/>
                <a:gd name="T18" fmla="*/ 1016 w 2031"/>
                <a:gd name="T19" fmla="*/ 0 h 2033"/>
                <a:gd name="T20" fmla="*/ 839 w 2031"/>
                <a:gd name="T21" fmla="*/ 16 h 2033"/>
                <a:gd name="T22" fmla="*/ 668 w 2031"/>
                <a:gd name="T23" fmla="*/ 62 h 2033"/>
                <a:gd name="T24" fmla="*/ 508 w 2031"/>
                <a:gd name="T25" fmla="*/ 136 h 2033"/>
                <a:gd name="T26" fmla="*/ 362 w 2031"/>
                <a:gd name="T27" fmla="*/ 239 h 2033"/>
                <a:gd name="T28" fmla="*/ 237 w 2031"/>
                <a:gd name="T29" fmla="*/ 364 h 2033"/>
                <a:gd name="T30" fmla="*/ 136 w 2031"/>
                <a:gd name="T31" fmla="*/ 508 h 2033"/>
                <a:gd name="T32" fmla="*/ 62 w 2031"/>
                <a:gd name="T33" fmla="*/ 669 h 2033"/>
                <a:gd name="T34" fmla="*/ 16 w 2031"/>
                <a:gd name="T35" fmla="*/ 840 h 2033"/>
                <a:gd name="T36" fmla="*/ 0 w 2031"/>
                <a:gd name="T37" fmla="*/ 1017 h 2033"/>
                <a:gd name="T38" fmla="*/ 16 w 2031"/>
                <a:gd name="T39" fmla="*/ 1193 h 2033"/>
                <a:gd name="T40" fmla="*/ 62 w 2031"/>
                <a:gd name="T41" fmla="*/ 1365 h 2033"/>
                <a:gd name="T42" fmla="*/ 136 w 2031"/>
                <a:gd name="T43" fmla="*/ 1525 h 2033"/>
                <a:gd name="T44" fmla="*/ 237 w 2031"/>
                <a:gd name="T45" fmla="*/ 1670 h 2033"/>
                <a:gd name="T46" fmla="*/ 362 w 2031"/>
                <a:gd name="T47" fmla="*/ 1796 h 2033"/>
                <a:gd name="T48" fmla="*/ 508 w 2031"/>
                <a:gd name="T49" fmla="*/ 1897 h 2033"/>
                <a:gd name="T50" fmla="*/ 668 w 2031"/>
                <a:gd name="T51" fmla="*/ 1972 h 2033"/>
                <a:gd name="T52" fmla="*/ 839 w 2031"/>
                <a:gd name="T53" fmla="*/ 2018 h 2033"/>
                <a:gd name="T54" fmla="*/ 1016 w 2031"/>
                <a:gd name="T55" fmla="*/ 2033 h 2033"/>
                <a:gd name="T56" fmla="*/ 1191 w 2031"/>
                <a:gd name="T57" fmla="*/ 2018 h 2033"/>
                <a:gd name="T58" fmla="*/ 1362 w 2031"/>
                <a:gd name="T59" fmla="*/ 1972 h 2033"/>
                <a:gd name="T60" fmla="*/ 1523 w 2031"/>
                <a:gd name="T61" fmla="*/ 1897 h 2033"/>
                <a:gd name="T62" fmla="*/ 1669 w 2031"/>
                <a:gd name="T63" fmla="*/ 1796 h 2033"/>
                <a:gd name="T64" fmla="*/ 1794 w 2031"/>
                <a:gd name="T65" fmla="*/ 1670 h 2033"/>
                <a:gd name="T66" fmla="*/ 1895 w 2031"/>
                <a:gd name="T67" fmla="*/ 1525 h 2033"/>
                <a:gd name="T68" fmla="*/ 1969 w 2031"/>
                <a:gd name="T69" fmla="*/ 1365 h 2033"/>
                <a:gd name="T70" fmla="*/ 2015 w 2031"/>
                <a:gd name="T71" fmla="*/ 1193 h 2033"/>
                <a:gd name="T72" fmla="*/ 2031 w 2031"/>
                <a:gd name="T73" fmla="*/ 1017 h 20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31" h="2033">
                  <a:moveTo>
                    <a:pt x="2031" y="1017"/>
                  </a:moveTo>
                  <a:lnTo>
                    <a:pt x="2015" y="840"/>
                  </a:lnTo>
                  <a:lnTo>
                    <a:pt x="1969" y="669"/>
                  </a:lnTo>
                  <a:lnTo>
                    <a:pt x="1895" y="508"/>
                  </a:lnTo>
                  <a:lnTo>
                    <a:pt x="1794" y="364"/>
                  </a:lnTo>
                  <a:lnTo>
                    <a:pt x="1669" y="239"/>
                  </a:lnTo>
                  <a:lnTo>
                    <a:pt x="1523" y="136"/>
                  </a:lnTo>
                  <a:lnTo>
                    <a:pt x="1362" y="62"/>
                  </a:lnTo>
                  <a:lnTo>
                    <a:pt x="1191" y="16"/>
                  </a:lnTo>
                  <a:lnTo>
                    <a:pt x="1016" y="0"/>
                  </a:lnTo>
                  <a:lnTo>
                    <a:pt x="839" y="16"/>
                  </a:lnTo>
                  <a:lnTo>
                    <a:pt x="668" y="62"/>
                  </a:lnTo>
                  <a:lnTo>
                    <a:pt x="508" y="136"/>
                  </a:lnTo>
                  <a:lnTo>
                    <a:pt x="362" y="239"/>
                  </a:lnTo>
                  <a:lnTo>
                    <a:pt x="237" y="364"/>
                  </a:lnTo>
                  <a:lnTo>
                    <a:pt x="136" y="508"/>
                  </a:lnTo>
                  <a:lnTo>
                    <a:pt x="62" y="669"/>
                  </a:lnTo>
                  <a:lnTo>
                    <a:pt x="16" y="840"/>
                  </a:lnTo>
                  <a:lnTo>
                    <a:pt x="0" y="1017"/>
                  </a:lnTo>
                  <a:lnTo>
                    <a:pt x="16" y="1193"/>
                  </a:lnTo>
                  <a:lnTo>
                    <a:pt x="62" y="1365"/>
                  </a:lnTo>
                  <a:lnTo>
                    <a:pt x="136" y="1525"/>
                  </a:lnTo>
                  <a:lnTo>
                    <a:pt x="237" y="1670"/>
                  </a:lnTo>
                  <a:lnTo>
                    <a:pt x="362" y="1796"/>
                  </a:lnTo>
                  <a:lnTo>
                    <a:pt x="508" y="1897"/>
                  </a:lnTo>
                  <a:lnTo>
                    <a:pt x="668" y="1972"/>
                  </a:lnTo>
                  <a:lnTo>
                    <a:pt x="839" y="2018"/>
                  </a:lnTo>
                  <a:lnTo>
                    <a:pt x="1016" y="2033"/>
                  </a:lnTo>
                  <a:lnTo>
                    <a:pt x="1191" y="2018"/>
                  </a:lnTo>
                  <a:lnTo>
                    <a:pt x="1362" y="1972"/>
                  </a:lnTo>
                  <a:lnTo>
                    <a:pt x="1523" y="1897"/>
                  </a:lnTo>
                  <a:lnTo>
                    <a:pt x="1669" y="1796"/>
                  </a:lnTo>
                  <a:lnTo>
                    <a:pt x="1794" y="1670"/>
                  </a:lnTo>
                  <a:lnTo>
                    <a:pt x="1895" y="1525"/>
                  </a:lnTo>
                  <a:lnTo>
                    <a:pt x="1969" y="1365"/>
                  </a:lnTo>
                  <a:lnTo>
                    <a:pt x="2015" y="1193"/>
                  </a:lnTo>
                  <a:lnTo>
                    <a:pt x="2031" y="1017"/>
                  </a:lnTo>
                  <a:close/>
                </a:path>
              </a:pathLst>
            </a:custGeom>
            <a:solidFill>
              <a:schemeClr val="tx2"/>
            </a:solidFill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65"/>
            <p:cNvSpPr>
              <a:spLocks/>
            </p:cNvSpPr>
            <p:nvPr/>
          </p:nvSpPr>
          <p:spPr bwMode="auto">
            <a:xfrm>
              <a:off x="5502275" y="4595019"/>
              <a:ext cx="161925" cy="93663"/>
            </a:xfrm>
            <a:custGeom>
              <a:avLst/>
              <a:gdLst>
                <a:gd name="T0" fmla="*/ 714 w 714"/>
                <a:gd name="T1" fmla="*/ 0 h 412"/>
                <a:gd name="T2" fmla="*/ 514 w 714"/>
                <a:gd name="T3" fmla="*/ 62 h 412"/>
                <a:gd name="T4" fmla="*/ 326 w 714"/>
                <a:gd name="T5" fmla="*/ 153 h 412"/>
                <a:gd name="T6" fmla="*/ 154 w 714"/>
                <a:gd name="T7" fmla="*/ 271 h 412"/>
                <a:gd name="T8" fmla="*/ 0 w 714"/>
                <a:gd name="T9" fmla="*/ 41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2">
                  <a:moveTo>
                    <a:pt x="714" y="0"/>
                  </a:moveTo>
                  <a:lnTo>
                    <a:pt x="514" y="62"/>
                  </a:lnTo>
                  <a:lnTo>
                    <a:pt x="326" y="153"/>
                  </a:lnTo>
                  <a:lnTo>
                    <a:pt x="154" y="271"/>
                  </a:lnTo>
                  <a:lnTo>
                    <a:pt x="0" y="412"/>
                  </a:lnTo>
                </a:path>
              </a:pathLst>
            </a:custGeom>
            <a:solidFill>
              <a:schemeClr val="tx2"/>
            </a:solidFill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66"/>
            <p:cNvSpPr>
              <a:spLocks/>
            </p:cNvSpPr>
            <p:nvPr/>
          </p:nvSpPr>
          <p:spPr bwMode="auto">
            <a:xfrm>
              <a:off x="5414963" y="4815682"/>
              <a:ext cx="14288" cy="187325"/>
            </a:xfrm>
            <a:custGeom>
              <a:avLst/>
              <a:gdLst>
                <a:gd name="T0" fmla="*/ 61 w 61"/>
                <a:gd name="T1" fmla="*/ 0 h 824"/>
                <a:gd name="T2" fmla="*/ 15 w 61"/>
                <a:gd name="T3" fmla="*/ 203 h 824"/>
                <a:gd name="T4" fmla="*/ 0 w 61"/>
                <a:gd name="T5" fmla="*/ 412 h 824"/>
                <a:gd name="T6" fmla="*/ 15 w 61"/>
                <a:gd name="T7" fmla="*/ 620 h 824"/>
                <a:gd name="T8" fmla="*/ 61 w 61"/>
                <a:gd name="T9" fmla="*/ 824 h 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824">
                  <a:moveTo>
                    <a:pt x="61" y="0"/>
                  </a:moveTo>
                  <a:lnTo>
                    <a:pt x="15" y="203"/>
                  </a:lnTo>
                  <a:lnTo>
                    <a:pt x="0" y="412"/>
                  </a:lnTo>
                  <a:lnTo>
                    <a:pt x="15" y="620"/>
                  </a:lnTo>
                  <a:lnTo>
                    <a:pt x="61" y="824"/>
                  </a:lnTo>
                </a:path>
              </a:pathLst>
            </a:custGeom>
            <a:solidFill>
              <a:schemeClr val="tx2"/>
            </a:solidFill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67"/>
            <p:cNvSpPr>
              <a:spLocks/>
            </p:cNvSpPr>
            <p:nvPr/>
          </p:nvSpPr>
          <p:spPr bwMode="auto">
            <a:xfrm>
              <a:off x="5502275" y="5130007"/>
              <a:ext cx="161925" cy="93663"/>
            </a:xfrm>
            <a:custGeom>
              <a:avLst/>
              <a:gdLst>
                <a:gd name="T0" fmla="*/ 0 w 714"/>
                <a:gd name="T1" fmla="*/ 0 h 413"/>
                <a:gd name="T2" fmla="*/ 154 w 714"/>
                <a:gd name="T3" fmla="*/ 143 h 413"/>
                <a:gd name="T4" fmla="*/ 326 w 714"/>
                <a:gd name="T5" fmla="*/ 260 h 413"/>
                <a:gd name="T6" fmla="*/ 514 w 714"/>
                <a:gd name="T7" fmla="*/ 351 h 413"/>
                <a:gd name="T8" fmla="*/ 714 w 714"/>
                <a:gd name="T9" fmla="*/ 413 h 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3">
                  <a:moveTo>
                    <a:pt x="0" y="0"/>
                  </a:moveTo>
                  <a:lnTo>
                    <a:pt x="154" y="143"/>
                  </a:lnTo>
                  <a:lnTo>
                    <a:pt x="326" y="260"/>
                  </a:lnTo>
                  <a:lnTo>
                    <a:pt x="514" y="351"/>
                  </a:lnTo>
                  <a:lnTo>
                    <a:pt x="714" y="413"/>
                  </a:lnTo>
                </a:path>
              </a:pathLst>
            </a:custGeom>
            <a:solidFill>
              <a:schemeClr val="tx2"/>
            </a:solidFill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68"/>
            <p:cNvSpPr>
              <a:spLocks/>
            </p:cNvSpPr>
            <p:nvPr/>
          </p:nvSpPr>
          <p:spPr bwMode="auto">
            <a:xfrm>
              <a:off x="5810250" y="5130007"/>
              <a:ext cx="161925" cy="93663"/>
            </a:xfrm>
            <a:custGeom>
              <a:avLst/>
              <a:gdLst>
                <a:gd name="T0" fmla="*/ 0 w 714"/>
                <a:gd name="T1" fmla="*/ 413 h 413"/>
                <a:gd name="T2" fmla="*/ 200 w 714"/>
                <a:gd name="T3" fmla="*/ 351 h 413"/>
                <a:gd name="T4" fmla="*/ 387 w 714"/>
                <a:gd name="T5" fmla="*/ 260 h 413"/>
                <a:gd name="T6" fmla="*/ 560 w 714"/>
                <a:gd name="T7" fmla="*/ 143 h 413"/>
                <a:gd name="T8" fmla="*/ 714 w 714"/>
                <a:gd name="T9" fmla="*/ 0 h 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3">
                  <a:moveTo>
                    <a:pt x="0" y="413"/>
                  </a:moveTo>
                  <a:lnTo>
                    <a:pt x="200" y="351"/>
                  </a:lnTo>
                  <a:lnTo>
                    <a:pt x="387" y="260"/>
                  </a:lnTo>
                  <a:lnTo>
                    <a:pt x="560" y="143"/>
                  </a:lnTo>
                  <a:lnTo>
                    <a:pt x="714" y="0"/>
                  </a:lnTo>
                </a:path>
              </a:pathLst>
            </a:custGeom>
            <a:solidFill>
              <a:schemeClr val="tx2"/>
            </a:solidFill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auto">
            <a:xfrm>
              <a:off x="6045200" y="4815682"/>
              <a:ext cx="12700" cy="187325"/>
            </a:xfrm>
            <a:custGeom>
              <a:avLst/>
              <a:gdLst>
                <a:gd name="T0" fmla="*/ 0 w 61"/>
                <a:gd name="T1" fmla="*/ 824 h 824"/>
                <a:gd name="T2" fmla="*/ 46 w 61"/>
                <a:gd name="T3" fmla="*/ 620 h 824"/>
                <a:gd name="T4" fmla="*/ 61 w 61"/>
                <a:gd name="T5" fmla="*/ 412 h 824"/>
                <a:gd name="T6" fmla="*/ 46 w 61"/>
                <a:gd name="T7" fmla="*/ 203 h 824"/>
                <a:gd name="T8" fmla="*/ 0 w 61"/>
                <a:gd name="T9" fmla="*/ 0 h 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824">
                  <a:moveTo>
                    <a:pt x="0" y="824"/>
                  </a:moveTo>
                  <a:lnTo>
                    <a:pt x="46" y="620"/>
                  </a:lnTo>
                  <a:lnTo>
                    <a:pt x="61" y="412"/>
                  </a:lnTo>
                  <a:lnTo>
                    <a:pt x="46" y="203"/>
                  </a:lnTo>
                  <a:lnTo>
                    <a:pt x="0" y="0"/>
                  </a:lnTo>
                </a:path>
              </a:pathLst>
            </a:custGeom>
            <a:solidFill>
              <a:schemeClr val="tx2"/>
            </a:solidFill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auto">
            <a:xfrm>
              <a:off x="5810250" y="4595019"/>
              <a:ext cx="161925" cy="93663"/>
            </a:xfrm>
            <a:custGeom>
              <a:avLst/>
              <a:gdLst>
                <a:gd name="T0" fmla="*/ 714 w 714"/>
                <a:gd name="T1" fmla="*/ 412 h 412"/>
                <a:gd name="T2" fmla="*/ 560 w 714"/>
                <a:gd name="T3" fmla="*/ 271 h 412"/>
                <a:gd name="T4" fmla="*/ 387 w 714"/>
                <a:gd name="T5" fmla="*/ 153 h 412"/>
                <a:gd name="T6" fmla="*/ 200 w 714"/>
                <a:gd name="T7" fmla="*/ 62 h 412"/>
                <a:gd name="T8" fmla="*/ 0 w 714"/>
                <a:gd name="T9" fmla="*/ 0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2">
                  <a:moveTo>
                    <a:pt x="714" y="412"/>
                  </a:moveTo>
                  <a:lnTo>
                    <a:pt x="560" y="271"/>
                  </a:lnTo>
                  <a:lnTo>
                    <a:pt x="387" y="153"/>
                  </a:lnTo>
                  <a:lnTo>
                    <a:pt x="200" y="62"/>
                  </a:lnTo>
                  <a:lnTo>
                    <a:pt x="0" y="0"/>
                  </a:lnTo>
                </a:path>
              </a:pathLst>
            </a:custGeom>
            <a:solidFill>
              <a:schemeClr val="tx2"/>
            </a:solidFill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Line 73"/>
            <p:cNvSpPr>
              <a:spLocks noChangeShapeType="1"/>
            </p:cNvSpPr>
            <p:nvPr/>
          </p:nvSpPr>
          <p:spPr bwMode="auto">
            <a:xfrm>
              <a:off x="5810250" y="4448969"/>
              <a:ext cx="0" cy="146050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Line 74"/>
            <p:cNvSpPr>
              <a:spLocks noChangeShapeType="1"/>
            </p:cNvSpPr>
            <p:nvPr/>
          </p:nvSpPr>
          <p:spPr bwMode="auto">
            <a:xfrm>
              <a:off x="5664200" y="4448969"/>
              <a:ext cx="0" cy="146050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Line 75"/>
            <p:cNvSpPr>
              <a:spLocks noChangeShapeType="1"/>
            </p:cNvSpPr>
            <p:nvPr/>
          </p:nvSpPr>
          <p:spPr bwMode="auto">
            <a:xfrm flipH="1">
              <a:off x="5664200" y="4448969"/>
              <a:ext cx="146050" cy="0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Line 77"/>
            <p:cNvSpPr>
              <a:spLocks noChangeShapeType="1"/>
            </p:cNvSpPr>
            <p:nvPr/>
          </p:nvSpPr>
          <p:spPr bwMode="auto">
            <a:xfrm>
              <a:off x="5300663" y="4742657"/>
              <a:ext cx="128588" cy="73025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Line 79"/>
            <p:cNvSpPr>
              <a:spLocks noChangeShapeType="1"/>
            </p:cNvSpPr>
            <p:nvPr/>
          </p:nvSpPr>
          <p:spPr bwMode="auto">
            <a:xfrm flipV="1">
              <a:off x="5300663" y="5003007"/>
              <a:ext cx="128588" cy="73025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Line 80"/>
            <p:cNvSpPr>
              <a:spLocks noChangeShapeType="1"/>
            </p:cNvSpPr>
            <p:nvPr/>
          </p:nvSpPr>
          <p:spPr bwMode="auto">
            <a:xfrm flipV="1">
              <a:off x="5375275" y="5130007"/>
              <a:ext cx="127000" cy="73025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Line 81"/>
            <p:cNvSpPr>
              <a:spLocks noChangeShapeType="1"/>
            </p:cNvSpPr>
            <p:nvPr/>
          </p:nvSpPr>
          <p:spPr bwMode="auto">
            <a:xfrm>
              <a:off x="5300663" y="5076032"/>
              <a:ext cx="74613" cy="127000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Line 82"/>
            <p:cNvSpPr>
              <a:spLocks noChangeShapeType="1"/>
            </p:cNvSpPr>
            <p:nvPr/>
          </p:nvSpPr>
          <p:spPr bwMode="auto">
            <a:xfrm flipV="1">
              <a:off x="5664200" y="5223669"/>
              <a:ext cx="0" cy="146050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Line 83"/>
            <p:cNvSpPr>
              <a:spLocks noChangeShapeType="1"/>
            </p:cNvSpPr>
            <p:nvPr/>
          </p:nvSpPr>
          <p:spPr bwMode="auto">
            <a:xfrm flipV="1">
              <a:off x="5810250" y="5223669"/>
              <a:ext cx="0" cy="146050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Line 84"/>
            <p:cNvSpPr>
              <a:spLocks noChangeShapeType="1"/>
            </p:cNvSpPr>
            <p:nvPr/>
          </p:nvSpPr>
          <p:spPr bwMode="auto">
            <a:xfrm>
              <a:off x="5664200" y="5369719"/>
              <a:ext cx="146050" cy="0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Line 85"/>
            <p:cNvSpPr>
              <a:spLocks noChangeShapeType="1"/>
            </p:cNvSpPr>
            <p:nvPr/>
          </p:nvSpPr>
          <p:spPr bwMode="auto">
            <a:xfrm flipH="1" flipV="1">
              <a:off x="5972175" y="5130007"/>
              <a:ext cx="127000" cy="73025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Line 86"/>
            <p:cNvSpPr>
              <a:spLocks noChangeShapeType="1"/>
            </p:cNvSpPr>
            <p:nvPr/>
          </p:nvSpPr>
          <p:spPr bwMode="auto">
            <a:xfrm flipH="1" flipV="1">
              <a:off x="6045200" y="5003007"/>
              <a:ext cx="127000" cy="73025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Line 87"/>
            <p:cNvSpPr>
              <a:spLocks noChangeShapeType="1"/>
            </p:cNvSpPr>
            <p:nvPr/>
          </p:nvSpPr>
          <p:spPr bwMode="auto">
            <a:xfrm flipV="1">
              <a:off x="6099175" y="5076032"/>
              <a:ext cx="73025" cy="127000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Line 88"/>
            <p:cNvSpPr>
              <a:spLocks noChangeShapeType="1"/>
            </p:cNvSpPr>
            <p:nvPr/>
          </p:nvSpPr>
          <p:spPr bwMode="auto">
            <a:xfrm flipH="1">
              <a:off x="6045200" y="4742657"/>
              <a:ext cx="127000" cy="73025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Line 89"/>
            <p:cNvSpPr>
              <a:spLocks noChangeShapeType="1"/>
            </p:cNvSpPr>
            <p:nvPr/>
          </p:nvSpPr>
          <p:spPr bwMode="auto">
            <a:xfrm flipH="1">
              <a:off x="5972175" y="4615657"/>
              <a:ext cx="127000" cy="73025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Line 90"/>
            <p:cNvSpPr>
              <a:spLocks noChangeShapeType="1"/>
            </p:cNvSpPr>
            <p:nvPr/>
          </p:nvSpPr>
          <p:spPr bwMode="auto">
            <a:xfrm flipH="1" flipV="1">
              <a:off x="6099175" y="4615657"/>
              <a:ext cx="73025" cy="127000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5" name="Group 114"/>
          <p:cNvGrpSpPr/>
          <p:nvPr/>
        </p:nvGrpSpPr>
        <p:grpSpPr>
          <a:xfrm>
            <a:off x="5334000" y="5207206"/>
            <a:ext cx="925513" cy="884238"/>
            <a:chOff x="5327649" y="5199857"/>
            <a:chExt cx="925513" cy="884238"/>
          </a:xfrm>
        </p:grpSpPr>
        <p:sp>
          <p:nvSpPr>
            <p:cNvPr id="90" name="Freeform 89"/>
            <p:cNvSpPr>
              <a:spLocks/>
            </p:cNvSpPr>
            <p:nvPr/>
          </p:nvSpPr>
          <p:spPr bwMode="auto">
            <a:xfrm>
              <a:off x="5559424" y="5410994"/>
              <a:ext cx="460375" cy="461963"/>
            </a:xfrm>
            <a:custGeom>
              <a:avLst/>
              <a:gdLst>
                <a:gd name="T0" fmla="*/ 2031 w 2031"/>
                <a:gd name="T1" fmla="*/ 1017 h 2034"/>
                <a:gd name="T2" fmla="*/ 2015 w 2031"/>
                <a:gd name="T3" fmla="*/ 841 h 2034"/>
                <a:gd name="T4" fmla="*/ 1969 w 2031"/>
                <a:gd name="T5" fmla="*/ 669 h 2034"/>
                <a:gd name="T6" fmla="*/ 1895 w 2031"/>
                <a:gd name="T7" fmla="*/ 509 h 2034"/>
                <a:gd name="T8" fmla="*/ 1794 w 2031"/>
                <a:gd name="T9" fmla="*/ 364 h 2034"/>
                <a:gd name="T10" fmla="*/ 1669 w 2031"/>
                <a:gd name="T11" fmla="*/ 239 h 2034"/>
                <a:gd name="T12" fmla="*/ 1523 w 2031"/>
                <a:gd name="T13" fmla="*/ 137 h 2034"/>
                <a:gd name="T14" fmla="*/ 1363 w 2031"/>
                <a:gd name="T15" fmla="*/ 62 h 2034"/>
                <a:gd name="T16" fmla="*/ 1192 w 2031"/>
                <a:gd name="T17" fmla="*/ 16 h 2034"/>
                <a:gd name="T18" fmla="*/ 1016 w 2031"/>
                <a:gd name="T19" fmla="*/ 0 h 2034"/>
                <a:gd name="T20" fmla="*/ 839 w 2031"/>
                <a:gd name="T21" fmla="*/ 16 h 2034"/>
                <a:gd name="T22" fmla="*/ 669 w 2031"/>
                <a:gd name="T23" fmla="*/ 62 h 2034"/>
                <a:gd name="T24" fmla="*/ 508 w 2031"/>
                <a:gd name="T25" fmla="*/ 137 h 2034"/>
                <a:gd name="T26" fmla="*/ 362 w 2031"/>
                <a:gd name="T27" fmla="*/ 239 h 2034"/>
                <a:gd name="T28" fmla="*/ 237 w 2031"/>
                <a:gd name="T29" fmla="*/ 364 h 2034"/>
                <a:gd name="T30" fmla="*/ 136 w 2031"/>
                <a:gd name="T31" fmla="*/ 509 h 2034"/>
                <a:gd name="T32" fmla="*/ 62 w 2031"/>
                <a:gd name="T33" fmla="*/ 669 h 2034"/>
                <a:gd name="T34" fmla="*/ 16 w 2031"/>
                <a:gd name="T35" fmla="*/ 841 h 2034"/>
                <a:gd name="T36" fmla="*/ 0 w 2031"/>
                <a:gd name="T37" fmla="*/ 1017 h 2034"/>
                <a:gd name="T38" fmla="*/ 16 w 2031"/>
                <a:gd name="T39" fmla="*/ 1193 h 2034"/>
                <a:gd name="T40" fmla="*/ 62 w 2031"/>
                <a:gd name="T41" fmla="*/ 1365 h 2034"/>
                <a:gd name="T42" fmla="*/ 136 w 2031"/>
                <a:gd name="T43" fmla="*/ 1525 h 2034"/>
                <a:gd name="T44" fmla="*/ 237 w 2031"/>
                <a:gd name="T45" fmla="*/ 1671 h 2034"/>
                <a:gd name="T46" fmla="*/ 362 w 2031"/>
                <a:gd name="T47" fmla="*/ 1796 h 2034"/>
                <a:gd name="T48" fmla="*/ 508 w 2031"/>
                <a:gd name="T49" fmla="*/ 1897 h 2034"/>
                <a:gd name="T50" fmla="*/ 669 w 2031"/>
                <a:gd name="T51" fmla="*/ 1973 h 2034"/>
                <a:gd name="T52" fmla="*/ 839 w 2031"/>
                <a:gd name="T53" fmla="*/ 2019 h 2034"/>
                <a:gd name="T54" fmla="*/ 1016 w 2031"/>
                <a:gd name="T55" fmla="*/ 2034 h 2034"/>
                <a:gd name="T56" fmla="*/ 1192 w 2031"/>
                <a:gd name="T57" fmla="*/ 2019 h 2034"/>
                <a:gd name="T58" fmla="*/ 1363 w 2031"/>
                <a:gd name="T59" fmla="*/ 1973 h 2034"/>
                <a:gd name="T60" fmla="*/ 1523 w 2031"/>
                <a:gd name="T61" fmla="*/ 1897 h 2034"/>
                <a:gd name="T62" fmla="*/ 1669 w 2031"/>
                <a:gd name="T63" fmla="*/ 1796 h 2034"/>
                <a:gd name="T64" fmla="*/ 1794 w 2031"/>
                <a:gd name="T65" fmla="*/ 1671 h 2034"/>
                <a:gd name="T66" fmla="*/ 1895 w 2031"/>
                <a:gd name="T67" fmla="*/ 1525 h 2034"/>
                <a:gd name="T68" fmla="*/ 1969 w 2031"/>
                <a:gd name="T69" fmla="*/ 1365 h 2034"/>
                <a:gd name="T70" fmla="*/ 2015 w 2031"/>
                <a:gd name="T71" fmla="*/ 1193 h 2034"/>
                <a:gd name="T72" fmla="*/ 2031 w 2031"/>
                <a:gd name="T73" fmla="*/ 1017 h 2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31" h="2034">
                  <a:moveTo>
                    <a:pt x="2031" y="1017"/>
                  </a:moveTo>
                  <a:lnTo>
                    <a:pt x="2015" y="841"/>
                  </a:lnTo>
                  <a:lnTo>
                    <a:pt x="1969" y="669"/>
                  </a:lnTo>
                  <a:lnTo>
                    <a:pt x="1895" y="509"/>
                  </a:lnTo>
                  <a:lnTo>
                    <a:pt x="1794" y="364"/>
                  </a:lnTo>
                  <a:lnTo>
                    <a:pt x="1669" y="239"/>
                  </a:lnTo>
                  <a:lnTo>
                    <a:pt x="1523" y="137"/>
                  </a:lnTo>
                  <a:lnTo>
                    <a:pt x="1363" y="62"/>
                  </a:lnTo>
                  <a:lnTo>
                    <a:pt x="1192" y="16"/>
                  </a:lnTo>
                  <a:lnTo>
                    <a:pt x="1016" y="0"/>
                  </a:lnTo>
                  <a:lnTo>
                    <a:pt x="839" y="16"/>
                  </a:lnTo>
                  <a:lnTo>
                    <a:pt x="669" y="62"/>
                  </a:lnTo>
                  <a:lnTo>
                    <a:pt x="508" y="137"/>
                  </a:lnTo>
                  <a:lnTo>
                    <a:pt x="362" y="239"/>
                  </a:lnTo>
                  <a:lnTo>
                    <a:pt x="237" y="364"/>
                  </a:lnTo>
                  <a:lnTo>
                    <a:pt x="136" y="509"/>
                  </a:lnTo>
                  <a:lnTo>
                    <a:pt x="62" y="669"/>
                  </a:lnTo>
                  <a:lnTo>
                    <a:pt x="16" y="841"/>
                  </a:lnTo>
                  <a:lnTo>
                    <a:pt x="0" y="1017"/>
                  </a:lnTo>
                  <a:lnTo>
                    <a:pt x="16" y="1193"/>
                  </a:lnTo>
                  <a:lnTo>
                    <a:pt x="62" y="1365"/>
                  </a:lnTo>
                  <a:lnTo>
                    <a:pt x="136" y="1525"/>
                  </a:lnTo>
                  <a:lnTo>
                    <a:pt x="237" y="1671"/>
                  </a:lnTo>
                  <a:lnTo>
                    <a:pt x="362" y="1796"/>
                  </a:lnTo>
                  <a:lnTo>
                    <a:pt x="508" y="1897"/>
                  </a:lnTo>
                  <a:lnTo>
                    <a:pt x="669" y="1973"/>
                  </a:lnTo>
                  <a:lnTo>
                    <a:pt x="839" y="2019"/>
                  </a:lnTo>
                  <a:lnTo>
                    <a:pt x="1016" y="2034"/>
                  </a:lnTo>
                  <a:lnTo>
                    <a:pt x="1192" y="2019"/>
                  </a:lnTo>
                  <a:lnTo>
                    <a:pt x="1363" y="1973"/>
                  </a:lnTo>
                  <a:lnTo>
                    <a:pt x="1523" y="1897"/>
                  </a:lnTo>
                  <a:lnTo>
                    <a:pt x="1669" y="1796"/>
                  </a:lnTo>
                  <a:lnTo>
                    <a:pt x="1794" y="1671"/>
                  </a:lnTo>
                  <a:lnTo>
                    <a:pt x="1895" y="1525"/>
                  </a:lnTo>
                  <a:lnTo>
                    <a:pt x="1969" y="1365"/>
                  </a:lnTo>
                  <a:lnTo>
                    <a:pt x="2015" y="1193"/>
                  </a:lnTo>
                  <a:lnTo>
                    <a:pt x="2031" y="1017"/>
                  </a:lnTo>
                  <a:close/>
                </a:path>
              </a:pathLst>
            </a:custGeom>
            <a:solidFill>
              <a:schemeClr val="tx2"/>
            </a:solidFill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90"/>
            <p:cNvSpPr>
              <a:spLocks/>
            </p:cNvSpPr>
            <p:nvPr/>
          </p:nvSpPr>
          <p:spPr bwMode="auto">
            <a:xfrm>
              <a:off x="5480049" y="5398294"/>
              <a:ext cx="100013" cy="157163"/>
            </a:xfrm>
            <a:custGeom>
              <a:avLst/>
              <a:gdLst>
                <a:gd name="T0" fmla="*/ 441 w 441"/>
                <a:gd name="T1" fmla="*/ 0 h 697"/>
                <a:gd name="T2" fmla="*/ 293 w 441"/>
                <a:gd name="T3" fmla="*/ 148 h 697"/>
                <a:gd name="T4" fmla="*/ 169 w 441"/>
                <a:gd name="T5" fmla="*/ 316 h 697"/>
                <a:gd name="T6" fmla="*/ 70 w 441"/>
                <a:gd name="T7" fmla="*/ 501 h 697"/>
                <a:gd name="T8" fmla="*/ 0 w 441"/>
                <a:gd name="T9" fmla="*/ 697 h 6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1" h="697">
                  <a:moveTo>
                    <a:pt x="441" y="0"/>
                  </a:moveTo>
                  <a:lnTo>
                    <a:pt x="293" y="148"/>
                  </a:lnTo>
                  <a:lnTo>
                    <a:pt x="169" y="316"/>
                  </a:lnTo>
                  <a:lnTo>
                    <a:pt x="70" y="501"/>
                  </a:lnTo>
                  <a:lnTo>
                    <a:pt x="0" y="697"/>
                  </a:lnTo>
                </a:path>
              </a:pathLst>
            </a:custGeom>
            <a:solidFill>
              <a:schemeClr val="tx2"/>
            </a:solidFill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91"/>
            <p:cNvSpPr>
              <a:spLocks/>
            </p:cNvSpPr>
            <p:nvPr/>
          </p:nvSpPr>
          <p:spPr bwMode="auto">
            <a:xfrm>
              <a:off x="5473699" y="5703094"/>
              <a:ext cx="87313" cy="165100"/>
            </a:xfrm>
            <a:custGeom>
              <a:avLst/>
              <a:gdLst>
                <a:gd name="T0" fmla="*/ 0 w 382"/>
                <a:gd name="T1" fmla="*/ 0 h 731"/>
                <a:gd name="T2" fmla="*/ 54 w 382"/>
                <a:gd name="T3" fmla="*/ 202 h 731"/>
                <a:gd name="T4" fmla="*/ 137 w 382"/>
                <a:gd name="T5" fmla="*/ 394 h 731"/>
                <a:gd name="T6" fmla="*/ 247 w 382"/>
                <a:gd name="T7" fmla="*/ 572 h 731"/>
                <a:gd name="T8" fmla="*/ 382 w 382"/>
                <a:gd name="T9" fmla="*/ 731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2" h="731">
                  <a:moveTo>
                    <a:pt x="0" y="0"/>
                  </a:moveTo>
                  <a:lnTo>
                    <a:pt x="54" y="202"/>
                  </a:lnTo>
                  <a:lnTo>
                    <a:pt x="137" y="394"/>
                  </a:lnTo>
                  <a:lnTo>
                    <a:pt x="247" y="572"/>
                  </a:lnTo>
                  <a:lnTo>
                    <a:pt x="382" y="731"/>
                  </a:lnTo>
                </a:path>
              </a:pathLst>
            </a:custGeom>
            <a:solidFill>
              <a:schemeClr val="tx2"/>
            </a:solidFill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92"/>
            <p:cNvSpPr>
              <a:spLocks/>
            </p:cNvSpPr>
            <p:nvPr/>
          </p:nvSpPr>
          <p:spPr bwMode="auto">
            <a:xfrm>
              <a:off x="5683249" y="5945982"/>
              <a:ext cx="187325" cy="19050"/>
            </a:xfrm>
            <a:custGeom>
              <a:avLst/>
              <a:gdLst>
                <a:gd name="T0" fmla="*/ 0 w 823"/>
                <a:gd name="T1" fmla="*/ 0 h 78"/>
                <a:gd name="T2" fmla="*/ 202 w 823"/>
                <a:gd name="T3" fmla="*/ 54 h 78"/>
                <a:gd name="T4" fmla="*/ 409 w 823"/>
                <a:gd name="T5" fmla="*/ 78 h 78"/>
                <a:gd name="T6" fmla="*/ 618 w 823"/>
                <a:gd name="T7" fmla="*/ 71 h 78"/>
                <a:gd name="T8" fmla="*/ 823 w 823"/>
                <a:gd name="T9" fmla="*/ 33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3" h="78">
                  <a:moveTo>
                    <a:pt x="0" y="0"/>
                  </a:moveTo>
                  <a:lnTo>
                    <a:pt x="202" y="54"/>
                  </a:lnTo>
                  <a:lnTo>
                    <a:pt x="409" y="78"/>
                  </a:lnTo>
                  <a:lnTo>
                    <a:pt x="618" y="71"/>
                  </a:lnTo>
                  <a:lnTo>
                    <a:pt x="823" y="33"/>
                  </a:lnTo>
                </a:path>
              </a:pathLst>
            </a:custGeom>
            <a:solidFill>
              <a:schemeClr val="tx2"/>
            </a:solidFill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93"/>
            <p:cNvSpPr>
              <a:spLocks/>
            </p:cNvSpPr>
            <p:nvPr/>
          </p:nvSpPr>
          <p:spPr bwMode="auto">
            <a:xfrm>
              <a:off x="6000749" y="5728494"/>
              <a:ext cx="100013" cy="157163"/>
            </a:xfrm>
            <a:custGeom>
              <a:avLst/>
              <a:gdLst>
                <a:gd name="T0" fmla="*/ 0 w 441"/>
                <a:gd name="T1" fmla="*/ 697 h 697"/>
                <a:gd name="T2" fmla="*/ 148 w 441"/>
                <a:gd name="T3" fmla="*/ 550 h 697"/>
                <a:gd name="T4" fmla="*/ 272 w 441"/>
                <a:gd name="T5" fmla="*/ 382 h 697"/>
                <a:gd name="T6" fmla="*/ 371 w 441"/>
                <a:gd name="T7" fmla="*/ 198 h 697"/>
                <a:gd name="T8" fmla="*/ 441 w 441"/>
                <a:gd name="T9" fmla="*/ 0 h 6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1" h="697">
                  <a:moveTo>
                    <a:pt x="0" y="697"/>
                  </a:moveTo>
                  <a:lnTo>
                    <a:pt x="148" y="550"/>
                  </a:lnTo>
                  <a:lnTo>
                    <a:pt x="272" y="382"/>
                  </a:lnTo>
                  <a:lnTo>
                    <a:pt x="371" y="198"/>
                  </a:lnTo>
                  <a:lnTo>
                    <a:pt x="441" y="0"/>
                  </a:lnTo>
                </a:path>
              </a:pathLst>
            </a:custGeom>
            <a:solidFill>
              <a:schemeClr val="tx2"/>
            </a:solidFill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94"/>
            <p:cNvSpPr>
              <a:spLocks/>
            </p:cNvSpPr>
            <p:nvPr/>
          </p:nvSpPr>
          <p:spPr bwMode="auto">
            <a:xfrm>
              <a:off x="6019799" y="5415757"/>
              <a:ext cx="85725" cy="166688"/>
            </a:xfrm>
            <a:custGeom>
              <a:avLst/>
              <a:gdLst>
                <a:gd name="T0" fmla="*/ 382 w 382"/>
                <a:gd name="T1" fmla="*/ 730 h 730"/>
                <a:gd name="T2" fmla="*/ 328 w 382"/>
                <a:gd name="T3" fmla="*/ 528 h 730"/>
                <a:gd name="T4" fmla="*/ 246 w 382"/>
                <a:gd name="T5" fmla="*/ 336 h 730"/>
                <a:gd name="T6" fmla="*/ 135 w 382"/>
                <a:gd name="T7" fmla="*/ 159 h 730"/>
                <a:gd name="T8" fmla="*/ 0 w 382"/>
                <a:gd name="T9" fmla="*/ 0 h 7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2" h="730">
                  <a:moveTo>
                    <a:pt x="382" y="730"/>
                  </a:moveTo>
                  <a:lnTo>
                    <a:pt x="328" y="528"/>
                  </a:lnTo>
                  <a:lnTo>
                    <a:pt x="246" y="336"/>
                  </a:lnTo>
                  <a:lnTo>
                    <a:pt x="135" y="159"/>
                  </a:lnTo>
                  <a:lnTo>
                    <a:pt x="0" y="0"/>
                  </a:lnTo>
                </a:path>
              </a:pathLst>
            </a:custGeom>
            <a:solidFill>
              <a:schemeClr val="tx2"/>
            </a:solidFill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95"/>
            <p:cNvSpPr>
              <a:spLocks/>
            </p:cNvSpPr>
            <p:nvPr/>
          </p:nvSpPr>
          <p:spPr bwMode="auto">
            <a:xfrm>
              <a:off x="5708649" y="5320507"/>
              <a:ext cx="187325" cy="17463"/>
            </a:xfrm>
            <a:custGeom>
              <a:avLst/>
              <a:gdLst>
                <a:gd name="T0" fmla="*/ 823 w 823"/>
                <a:gd name="T1" fmla="*/ 78 h 78"/>
                <a:gd name="T2" fmla="*/ 622 w 823"/>
                <a:gd name="T3" fmla="*/ 23 h 78"/>
                <a:gd name="T4" fmla="*/ 414 w 823"/>
                <a:gd name="T5" fmla="*/ 0 h 78"/>
                <a:gd name="T6" fmla="*/ 205 w 823"/>
                <a:gd name="T7" fmla="*/ 7 h 78"/>
                <a:gd name="T8" fmla="*/ 0 w 823"/>
                <a:gd name="T9" fmla="*/ 44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3" h="78">
                  <a:moveTo>
                    <a:pt x="823" y="78"/>
                  </a:moveTo>
                  <a:lnTo>
                    <a:pt x="622" y="23"/>
                  </a:lnTo>
                  <a:lnTo>
                    <a:pt x="414" y="0"/>
                  </a:lnTo>
                  <a:lnTo>
                    <a:pt x="205" y="7"/>
                  </a:lnTo>
                  <a:lnTo>
                    <a:pt x="0" y="44"/>
                  </a:lnTo>
                </a:path>
              </a:pathLst>
            </a:custGeom>
            <a:solidFill>
              <a:schemeClr val="tx2"/>
            </a:solidFill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Line 98"/>
            <p:cNvSpPr>
              <a:spLocks noChangeShapeType="1"/>
            </p:cNvSpPr>
            <p:nvPr/>
          </p:nvSpPr>
          <p:spPr bwMode="auto">
            <a:xfrm>
              <a:off x="5641974" y="5199857"/>
              <a:ext cx="66675" cy="130175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Line 99"/>
            <p:cNvSpPr>
              <a:spLocks noChangeShapeType="1"/>
            </p:cNvSpPr>
            <p:nvPr/>
          </p:nvSpPr>
          <p:spPr bwMode="auto">
            <a:xfrm>
              <a:off x="5511799" y="5268119"/>
              <a:ext cx="68263" cy="130175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Line 100"/>
            <p:cNvSpPr>
              <a:spLocks noChangeShapeType="1"/>
            </p:cNvSpPr>
            <p:nvPr/>
          </p:nvSpPr>
          <p:spPr bwMode="auto">
            <a:xfrm flipH="1">
              <a:off x="5511799" y="5199857"/>
              <a:ext cx="130175" cy="68263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Line 101"/>
            <p:cNvSpPr>
              <a:spLocks noChangeShapeType="1"/>
            </p:cNvSpPr>
            <p:nvPr/>
          </p:nvSpPr>
          <p:spPr bwMode="auto">
            <a:xfrm>
              <a:off x="5332411" y="5550694"/>
              <a:ext cx="147638" cy="4763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Line 102"/>
            <p:cNvSpPr>
              <a:spLocks noChangeShapeType="1"/>
            </p:cNvSpPr>
            <p:nvPr/>
          </p:nvSpPr>
          <p:spPr bwMode="auto">
            <a:xfrm>
              <a:off x="5327649" y="5696744"/>
              <a:ext cx="146050" cy="6350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Line 103"/>
            <p:cNvSpPr>
              <a:spLocks noChangeShapeType="1"/>
            </p:cNvSpPr>
            <p:nvPr/>
          </p:nvSpPr>
          <p:spPr bwMode="auto">
            <a:xfrm flipH="1">
              <a:off x="5327649" y="5550694"/>
              <a:ext cx="4763" cy="146050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Line 104"/>
            <p:cNvSpPr>
              <a:spLocks noChangeShapeType="1"/>
            </p:cNvSpPr>
            <p:nvPr/>
          </p:nvSpPr>
          <p:spPr bwMode="auto">
            <a:xfrm flipV="1">
              <a:off x="5481636" y="5868194"/>
              <a:ext cx="79375" cy="123825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Line 105"/>
            <p:cNvSpPr>
              <a:spLocks noChangeShapeType="1"/>
            </p:cNvSpPr>
            <p:nvPr/>
          </p:nvSpPr>
          <p:spPr bwMode="auto">
            <a:xfrm flipV="1">
              <a:off x="5605461" y="5945982"/>
              <a:ext cx="77788" cy="123825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Line 106"/>
            <p:cNvSpPr>
              <a:spLocks noChangeShapeType="1"/>
            </p:cNvSpPr>
            <p:nvPr/>
          </p:nvSpPr>
          <p:spPr bwMode="auto">
            <a:xfrm>
              <a:off x="5481636" y="5992019"/>
              <a:ext cx="123825" cy="77788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Line 107"/>
            <p:cNvSpPr>
              <a:spLocks noChangeShapeType="1"/>
            </p:cNvSpPr>
            <p:nvPr/>
          </p:nvSpPr>
          <p:spPr bwMode="auto">
            <a:xfrm flipH="1" flipV="1">
              <a:off x="5870574" y="5953919"/>
              <a:ext cx="68263" cy="130175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Line 108"/>
            <p:cNvSpPr>
              <a:spLocks noChangeShapeType="1"/>
            </p:cNvSpPr>
            <p:nvPr/>
          </p:nvSpPr>
          <p:spPr bwMode="auto">
            <a:xfrm flipH="1" flipV="1">
              <a:off x="6000749" y="5885657"/>
              <a:ext cx="68263" cy="130175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Line 109"/>
            <p:cNvSpPr>
              <a:spLocks noChangeShapeType="1"/>
            </p:cNvSpPr>
            <p:nvPr/>
          </p:nvSpPr>
          <p:spPr bwMode="auto">
            <a:xfrm flipV="1">
              <a:off x="5938836" y="6015832"/>
              <a:ext cx="130175" cy="68263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Line 110"/>
            <p:cNvSpPr>
              <a:spLocks noChangeShapeType="1"/>
            </p:cNvSpPr>
            <p:nvPr/>
          </p:nvSpPr>
          <p:spPr bwMode="auto">
            <a:xfrm flipH="1" flipV="1">
              <a:off x="6100761" y="5728494"/>
              <a:ext cx="146050" cy="6350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Line 111"/>
            <p:cNvSpPr>
              <a:spLocks noChangeShapeType="1"/>
            </p:cNvSpPr>
            <p:nvPr/>
          </p:nvSpPr>
          <p:spPr bwMode="auto">
            <a:xfrm flipH="1" flipV="1">
              <a:off x="6105524" y="5582444"/>
              <a:ext cx="147638" cy="4763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Line 112"/>
            <p:cNvSpPr>
              <a:spLocks noChangeShapeType="1"/>
            </p:cNvSpPr>
            <p:nvPr/>
          </p:nvSpPr>
          <p:spPr bwMode="auto">
            <a:xfrm flipV="1">
              <a:off x="6246811" y="5587207"/>
              <a:ext cx="6350" cy="147638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Line 113"/>
            <p:cNvSpPr>
              <a:spLocks noChangeShapeType="1"/>
            </p:cNvSpPr>
            <p:nvPr/>
          </p:nvSpPr>
          <p:spPr bwMode="auto">
            <a:xfrm flipH="1">
              <a:off x="6019799" y="5291932"/>
              <a:ext cx="77788" cy="123825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Line 114"/>
            <p:cNvSpPr>
              <a:spLocks noChangeShapeType="1"/>
            </p:cNvSpPr>
            <p:nvPr/>
          </p:nvSpPr>
          <p:spPr bwMode="auto">
            <a:xfrm flipH="1">
              <a:off x="5895974" y="5214144"/>
              <a:ext cx="77788" cy="123825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Line 115"/>
            <p:cNvSpPr>
              <a:spLocks noChangeShapeType="1"/>
            </p:cNvSpPr>
            <p:nvPr/>
          </p:nvSpPr>
          <p:spPr bwMode="auto">
            <a:xfrm flipH="1" flipV="1">
              <a:off x="5973761" y="5214144"/>
              <a:ext cx="123825" cy="77788"/>
            </a:xfrm>
            <a:prstGeom prst="line">
              <a:avLst/>
            </a:prstGeom>
            <a:ln>
              <a:solidFill>
                <a:schemeClr val="bg1"/>
              </a:solidFill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1812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Style 1 (black line)</a:t>
            </a:r>
            <a:endParaRPr lang="en-US" dirty="0"/>
          </a:p>
        </p:txBody>
      </p:sp>
      <p:sp>
        <p:nvSpPr>
          <p:cNvPr id="5" name="Freeform 4"/>
          <p:cNvSpPr>
            <a:spLocks/>
          </p:cNvSpPr>
          <p:nvPr/>
        </p:nvSpPr>
        <p:spPr bwMode="auto">
          <a:xfrm>
            <a:off x="3771900" y="2432050"/>
            <a:ext cx="460375" cy="460375"/>
          </a:xfrm>
          <a:custGeom>
            <a:avLst/>
            <a:gdLst>
              <a:gd name="T0" fmla="*/ 2031 w 2031"/>
              <a:gd name="T1" fmla="*/ 1017 h 2033"/>
              <a:gd name="T2" fmla="*/ 2015 w 2031"/>
              <a:gd name="T3" fmla="*/ 840 h 2033"/>
              <a:gd name="T4" fmla="*/ 1969 w 2031"/>
              <a:gd name="T5" fmla="*/ 669 h 2033"/>
              <a:gd name="T6" fmla="*/ 1894 w 2031"/>
              <a:gd name="T7" fmla="*/ 508 h 2033"/>
              <a:gd name="T8" fmla="*/ 1793 w 2031"/>
              <a:gd name="T9" fmla="*/ 363 h 2033"/>
              <a:gd name="T10" fmla="*/ 1668 w 2031"/>
              <a:gd name="T11" fmla="*/ 238 h 2033"/>
              <a:gd name="T12" fmla="*/ 1522 w 2031"/>
              <a:gd name="T13" fmla="*/ 136 h 2033"/>
              <a:gd name="T14" fmla="*/ 1363 w 2031"/>
              <a:gd name="T15" fmla="*/ 61 h 2033"/>
              <a:gd name="T16" fmla="*/ 1192 w 2031"/>
              <a:gd name="T17" fmla="*/ 15 h 2033"/>
              <a:gd name="T18" fmla="*/ 1015 w 2031"/>
              <a:gd name="T19" fmla="*/ 0 h 2033"/>
              <a:gd name="T20" fmla="*/ 839 w 2031"/>
              <a:gd name="T21" fmla="*/ 15 h 2033"/>
              <a:gd name="T22" fmla="*/ 668 w 2031"/>
              <a:gd name="T23" fmla="*/ 61 h 2033"/>
              <a:gd name="T24" fmla="*/ 508 w 2031"/>
              <a:gd name="T25" fmla="*/ 136 h 2033"/>
              <a:gd name="T26" fmla="*/ 363 w 2031"/>
              <a:gd name="T27" fmla="*/ 238 h 2033"/>
              <a:gd name="T28" fmla="*/ 238 w 2031"/>
              <a:gd name="T29" fmla="*/ 363 h 2033"/>
              <a:gd name="T30" fmla="*/ 136 w 2031"/>
              <a:gd name="T31" fmla="*/ 508 h 2033"/>
              <a:gd name="T32" fmla="*/ 61 w 2031"/>
              <a:gd name="T33" fmla="*/ 669 h 2033"/>
              <a:gd name="T34" fmla="*/ 15 w 2031"/>
              <a:gd name="T35" fmla="*/ 840 h 2033"/>
              <a:gd name="T36" fmla="*/ 0 w 2031"/>
              <a:gd name="T37" fmla="*/ 1017 h 2033"/>
              <a:gd name="T38" fmla="*/ 15 w 2031"/>
              <a:gd name="T39" fmla="*/ 1193 h 2033"/>
              <a:gd name="T40" fmla="*/ 61 w 2031"/>
              <a:gd name="T41" fmla="*/ 1364 h 2033"/>
              <a:gd name="T42" fmla="*/ 136 w 2031"/>
              <a:gd name="T43" fmla="*/ 1525 h 2033"/>
              <a:gd name="T44" fmla="*/ 238 w 2031"/>
              <a:gd name="T45" fmla="*/ 1670 h 2033"/>
              <a:gd name="T46" fmla="*/ 363 w 2031"/>
              <a:gd name="T47" fmla="*/ 1795 h 2033"/>
              <a:gd name="T48" fmla="*/ 508 w 2031"/>
              <a:gd name="T49" fmla="*/ 1897 h 2033"/>
              <a:gd name="T50" fmla="*/ 668 w 2031"/>
              <a:gd name="T51" fmla="*/ 1972 h 2033"/>
              <a:gd name="T52" fmla="*/ 839 w 2031"/>
              <a:gd name="T53" fmla="*/ 2018 h 2033"/>
              <a:gd name="T54" fmla="*/ 1015 w 2031"/>
              <a:gd name="T55" fmla="*/ 2033 h 2033"/>
              <a:gd name="T56" fmla="*/ 1192 w 2031"/>
              <a:gd name="T57" fmla="*/ 2018 h 2033"/>
              <a:gd name="T58" fmla="*/ 1363 w 2031"/>
              <a:gd name="T59" fmla="*/ 1972 h 2033"/>
              <a:gd name="T60" fmla="*/ 1522 w 2031"/>
              <a:gd name="T61" fmla="*/ 1897 h 2033"/>
              <a:gd name="T62" fmla="*/ 1668 w 2031"/>
              <a:gd name="T63" fmla="*/ 1795 h 2033"/>
              <a:gd name="T64" fmla="*/ 1793 w 2031"/>
              <a:gd name="T65" fmla="*/ 1670 h 2033"/>
              <a:gd name="T66" fmla="*/ 1894 w 2031"/>
              <a:gd name="T67" fmla="*/ 1525 h 2033"/>
              <a:gd name="T68" fmla="*/ 1969 w 2031"/>
              <a:gd name="T69" fmla="*/ 1364 h 2033"/>
              <a:gd name="T70" fmla="*/ 2015 w 2031"/>
              <a:gd name="T71" fmla="*/ 1193 h 2033"/>
              <a:gd name="T72" fmla="*/ 2031 w 2031"/>
              <a:gd name="T73" fmla="*/ 1017 h 20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031" h="2033">
                <a:moveTo>
                  <a:pt x="2031" y="1017"/>
                </a:moveTo>
                <a:lnTo>
                  <a:pt x="2015" y="840"/>
                </a:lnTo>
                <a:lnTo>
                  <a:pt x="1969" y="669"/>
                </a:lnTo>
                <a:lnTo>
                  <a:pt x="1894" y="508"/>
                </a:lnTo>
                <a:lnTo>
                  <a:pt x="1793" y="363"/>
                </a:lnTo>
                <a:lnTo>
                  <a:pt x="1668" y="238"/>
                </a:lnTo>
                <a:lnTo>
                  <a:pt x="1522" y="136"/>
                </a:lnTo>
                <a:lnTo>
                  <a:pt x="1363" y="61"/>
                </a:lnTo>
                <a:lnTo>
                  <a:pt x="1192" y="15"/>
                </a:lnTo>
                <a:lnTo>
                  <a:pt x="1015" y="0"/>
                </a:lnTo>
                <a:lnTo>
                  <a:pt x="839" y="15"/>
                </a:lnTo>
                <a:lnTo>
                  <a:pt x="668" y="61"/>
                </a:lnTo>
                <a:lnTo>
                  <a:pt x="508" y="136"/>
                </a:lnTo>
                <a:lnTo>
                  <a:pt x="363" y="238"/>
                </a:lnTo>
                <a:lnTo>
                  <a:pt x="238" y="363"/>
                </a:lnTo>
                <a:lnTo>
                  <a:pt x="136" y="508"/>
                </a:lnTo>
                <a:lnTo>
                  <a:pt x="61" y="669"/>
                </a:lnTo>
                <a:lnTo>
                  <a:pt x="15" y="840"/>
                </a:lnTo>
                <a:lnTo>
                  <a:pt x="0" y="1017"/>
                </a:lnTo>
                <a:lnTo>
                  <a:pt x="15" y="1193"/>
                </a:lnTo>
                <a:lnTo>
                  <a:pt x="61" y="1364"/>
                </a:lnTo>
                <a:lnTo>
                  <a:pt x="136" y="1525"/>
                </a:lnTo>
                <a:lnTo>
                  <a:pt x="238" y="1670"/>
                </a:lnTo>
                <a:lnTo>
                  <a:pt x="363" y="1795"/>
                </a:lnTo>
                <a:lnTo>
                  <a:pt x="508" y="1897"/>
                </a:lnTo>
                <a:lnTo>
                  <a:pt x="668" y="1972"/>
                </a:lnTo>
                <a:lnTo>
                  <a:pt x="839" y="2018"/>
                </a:lnTo>
                <a:lnTo>
                  <a:pt x="1015" y="2033"/>
                </a:lnTo>
                <a:lnTo>
                  <a:pt x="1192" y="2018"/>
                </a:lnTo>
                <a:lnTo>
                  <a:pt x="1363" y="1972"/>
                </a:lnTo>
                <a:lnTo>
                  <a:pt x="1522" y="1897"/>
                </a:lnTo>
                <a:lnTo>
                  <a:pt x="1668" y="1795"/>
                </a:lnTo>
                <a:lnTo>
                  <a:pt x="1793" y="1670"/>
                </a:lnTo>
                <a:lnTo>
                  <a:pt x="1894" y="1525"/>
                </a:lnTo>
                <a:lnTo>
                  <a:pt x="1969" y="1364"/>
                </a:lnTo>
                <a:lnTo>
                  <a:pt x="2015" y="1193"/>
                </a:lnTo>
                <a:lnTo>
                  <a:pt x="2031" y="1017"/>
                </a:lnTo>
                <a:close/>
              </a:path>
            </a:pathLst>
          </a:custGeom>
          <a:ln>
            <a:solidFill>
              <a:schemeClr val="tx1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3829050" y="2489200"/>
            <a:ext cx="344488" cy="346075"/>
          </a:xfrm>
          <a:custGeom>
            <a:avLst/>
            <a:gdLst>
              <a:gd name="T0" fmla="*/ 1523 w 1523"/>
              <a:gd name="T1" fmla="*/ 763 h 1525"/>
              <a:gd name="T2" fmla="*/ 1504 w 1523"/>
              <a:gd name="T3" fmla="*/ 593 h 1525"/>
              <a:gd name="T4" fmla="*/ 1447 w 1523"/>
              <a:gd name="T5" fmla="*/ 432 h 1525"/>
              <a:gd name="T6" fmla="*/ 1357 w 1523"/>
              <a:gd name="T7" fmla="*/ 287 h 1525"/>
              <a:gd name="T8" fmla="*/ 1236 w 1523"/>
              <a:gd name="T9" fmla="*/ 167 h 1525"/>
              <a:gd name="T10" fmla="*/ 1092 w 1523"/>
              <a:gd name="T11" fmla="*/ 76 h 1525"/>
              <a:gd name="T12" fmla="*/ 931 w 1523"/>
              <a:gd name="T13" fmla="*/ 20 h 1525"/>
              <a:gd name="T14" fmla="*/ 761 w 1523"/>
              <a:gd name="T15" fmla="*/ 0 h 1525"/>
              <a:gd name="T16" fmla="*/ 592 w 1523"/>
              <a:gd name="T17" fmla="*/ 20 h 1525"/>
              <a:gd name="T18" fmla="*/ 431 w 1523"/>
              <a:gd name="T19" fmla="*/ 76 h 1525"/>
              <a:gd name="T20" fmla="*/ 287 w 1523"/>
              <a:gd name="T21" fmla="*/ 167 h 1525"/>
              <a:gd name="T22" fmla="*/ 165 w 1523"/>
              <a:gd name="T23" fmla="*/ 287 h 1525"/>
              <a:gd name="T24" fmla="*/ 75 w 1523"/>
              <a:gd name="T25" fmla="*/ 432 h 1525"/>
              <a:gd name="T26" fmla="*/ 18 w 1523"/>
              <a:gd name="T27" fmla="*/ 593 h 1525"/>
              <a:gd name="T28" fmla="*/ 0 w 1523"/>
              <a:gd name="T29" fmla="*/ 763 h 1525"/>
              <a:gd name="T30" fmla="*/ 18 w 1523"/>
              <a:gd name="T31" fmla="*/ 933 h 1525"/>
              <a:gd name="T32" fmla="*/ 75 w 1523"/>
              <a:gd name="T33" fmla="*/ 1093 h 1525"/>
              <a:gd name="T34" fmla="*/ 165 w 1523"/>
              <a:gd name="T35" fmla="*/ 1238 h 1525"/>
              <a:gd name="T36" fmla="*/ 287 w 1523"/>
              <a:gd name="T37" fmla="*/ 1359 h 1525"/>
              <a:gd name="T38" fmla="*/ 431 w 1523"/>
              <a:gd name="T39" fmla="*/ 1449 h 1525"/>
              <a:gd name="T40" fmla="*/ 592 w 1523"/>
              <a:gd name="T41" fmla="*/ 1505 h 1525"/>
              <a:gd name="T42" fmla="*/ 761 w 1523"/>
              <a:gd name="T43" fmla="*/ 1525 h 1525"/>
              <a:gd name="T44" fmla="*/ 931 w 1523"/>
              <a:gd name="T45" fmla="*/ 1505 h 1525"/>
              <a:gd name="T46" fmla="*/ 1092 w 1523"/>
              <a:gd name="T47" fmla="*/ 1449 h 1525"/>
              <a:gd name="T48" fmla="*/ 1236 w 1523"/>
              <a:gd name="T49" fmla="*/ 1359 h 1525"/>
              <a:gd name="T50" fmla="*/ 1357 w 1523"/>
              <a:gd name="T51" fmla="*/ 1238 h 1525"/>
              <a:gd name="T52" fmla="*/ 1447 w 1523"/>
              <a:gd name="T53" fmla="*/ 1093 h 1525"/>
              <a:gd name="T54" fmla="*/ 1504 w 1523"/>
              <a:gd name="T55" fmla="*/ 933 h 1525"/>
              <a:gd name="T56" fmla="*/ 1523 w 1523"/>
              <a:gd name="T57" fmla="*/ 763 h 1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523" h="1525">
                <a:moveTo>
                  <a:pt x="1523" y="763"/>
                </a:moveTo>
                <a:lnTo>
                  <a:pt x="1504" y="593"/>
                </a:lnTo>
                <a:lnTo>
                  <a:pt x="1447" y="432"/>
                </a:lnTo>
                <a:lnTo>
                  <a:pt x="1357" y="287"/>
                </a:lnTo>
                <a:lnTo>
                  <a:pt x="1236" y="167"/>
                </a:lnTo>
                <a:lnTo>
                  <a:pt x="1092" y="76"/>
                </a:lnTo>
                <a:lnTo>
                  <a:pt x="931" y="20"/>
                </a:lnTo>
                <a:lnTo>
                  <a:pt x="761" y="0"/>
                </a:lnTo>
                <a:lnTo>
                  <a:pt x="592" y="20"/>
                </a:lnTo>
                <a:lnTo>
                  <a:pt x="431" y="76"/>
                </a:lnTo>
                <a:lnTo>
                  <a:pt x="287" y="167"/>
                </a:lnTo>
                <a:lnTo>
                  <a:pt x="165" y="287"/>
                </a:lnTo>
                <a:lnTo>
                  <a:pt x="75" y="432"/>
                </a:lnTo>
                <a:lnTo>
                  <a:pt x="18" y="593"/>
                </a:lnTo>
                <a:lnTo>
                  <a:pt x="0" y="763"/>
                </a:lnTo>
                <a:lnTo>
                  <a:pt x="18" y="933"/>
                </a:lnTo>
                <a:lnTo>
                  <a:pt x="75" y="1093"/>
                </a:lnTo>
                <a:lnTo>
                  <a:pt x="165" y="1238"/>
                </a:lnTo>
                <a:lnTo>
                  <a:pt x="287" y="1359"/>
                </a:lnTo>
                <a:lnTo>
                  <a:pt x="431" y="1449"/>
                </a:lnTo>
                <a:lnTo>
                  <a:pt x="592" y="1505"/>
                </a:lnTo>
                <a:lnTo>
                  <a:pt x="761" y="1525"/>
                </a:lnTo>
                <a:lnTo>
                  <a:pt x="931" y="1505"/>
                </a:lnTo>
                <a:lnTo>
                  <a:pt x="1092" y="1449"/>
                </a:lnTo>
                <a:lnTo>
                  <a:pt x="1236" y="1359"/>
                </a:lnTo>
                <a:lnTo>
                  <a:pt x="1357" y="1238"/>
                </a:lnTo>
                <a:lnTo>
                  <a:pt x="1447" y="1093"/>
                </a:lnTo>
                <a:lnTo>
                  <a:pt x="1504" y="933"/>
                </a:lnTo>
                <a:lnTo>
                  <a:pt x="1523" y="763"/>
                </a:lnTo>
                <a:close/>
              </a:path>
            </a:pathLst>
          </a:custGeom>
          <a:ln>
            <a:solidFill>
              <a:schemeClr val="tx1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4346575" y="2432050"/>
            <a:ext cx="460375" cy="460375"/>
          </a:xfrm>
          <a:custGeom>
            <a:avLst/>
            <a:gdLst>
              <a:gd name="T0" fmla="*/ 2031 w 2031"/>
              <a:gd name="T1" fmla="*/ 1017 h 2033"/>
              <a:gd name="T2" fmla="*/ 2016 w 2031"/>
              <a:gd name="T3" fmla="*/ 840 h 2033"/>
              <a:gd name="T4" fmla="*/ 1970 w 2031"/>
              <a:gd name="T5" fmla="*/ 669 h 2033"/>
              <a:gd name="T6" fmla="*/ 1895 w 2031"/>
              <a:gd name="T7" fmla="*/ 508 h 2033"/>
              <a:gd name="T8" fmla="*/ 1793 w 2031"/>
              <a:gd name="T9" fmla="*/ 363 h 2033"/>
              <a:gd name="T10" fmla="*/ 1668 w 2031"/>
              <a:gd name="T11" fmla="*/ 238 h 2033"/>
              <a:gd name="T12" fmla="*/ 1523 w 2031"/>
              <a:gd name="T13" fmla="*/ 136 h 2033"/>
              <a:gd name="T14" fmla="*/ 1363 w 2031"/>
              <a:gd name="T15" fmla="*/ 61 h 2033"/>
              <a:gd name="T16" fmla="*/ 1192 w 2031"/>
              <a:gd name="T17" fmla="*/ 15 h 2033"/>
              <a:gd name="T18" fmla="*/ 1016 w 2031"/>
              <a:gd name="T19" fmla="*/ 0 h 2033"/>
              <a:gd name="T20" fmla="*/ 839 w 2031"/>
              <a:gd name="T21" fmla="*/ 15 h 2033"/>
              <a:gd name="T22" fmla="*/ 668 w 2031"/>
              <a:gd name="T23" fmla="*/ 61 h 2033"/>
              <a:gd name="T24" fmla="*/ 507 w 2031"/>
              <a:gd name="T25" fmla="*/ 136 h 2033"/>
              <a:gd name="T26" fmla="*/ 363 w 2031"/>
              <a:gd name="T27" fmla="*/ 238 h 2033"/>
              <a:gd name="T28" fmla="*/ 238 w 2031"/>
              <a:gd name="T29" fmla="*/ 363 h 2033"/>
              <a:gd name="T30" fmla="*/ 137 w 2031"/>
              <a:gd name="T31" fmla="*/ 508 h 2033"/>
              <a:gd name="T32" fmla="*/ 61 w 2031"/>
              <a:gd name="T33" fmla="*/ 669 h 2033"/>
              <a:gd name="T34" fmla="*/ 16 w 2031"/>
              <a:gd name="T35" fmla="*/ 840 h 2033"/>
              <a:gd name="T36" fmla="*/ 0 w 2031"/>
              <a:gd name="T37" fmla="*/ 1017 h 2033"/>
              <a:gd name="T38" fmla="*/ 16 w 2031"/>
              <a:gd name="T39" fmla="*/ 1193 h 2033"/>
              <a:gd name="T40" fmla="*/ 61 w 2031"/>
              <a:gd name="T41" fmla="*/ 1364 h 2033"/>
              <a:gd name="T42" fmla="*/ 137 w 2031"/>
              <a:gd name="T43" fmla="*/ 1525 h 2033"/>
              <a:gd name="T44" fmla="*/ 238 w 2031"/>
              <a:gd name="T45" fmla="*/ 1670 h 2033"/>
              <a:gd name="T46" fmla="*/ 363 w 2031"/>
              <a:gd name="T47" fmla="*/ 1795 h 2033"/>
              <a:gd name="T48" fmla="*/ 507 w 2031"/>
              <a:gd name="T49" fmla="*/ 1897 h 2033"/>
              <a:gd name="T50" fmla="*/ 668 w 2031"/>
              <a:gd name="T51" fmla="*/ 1972 h 2033"/>
              <a:gd name="T52" fmla="*/ 839 w 2031"/>
              <a:gd name="T53" fmla="*/ 2018 h 2033"/>
              <a:gd name="T54" fmla="*/ 1016 w 2031"/>
              <a:gd name="T55" fmla="*/ 2033 h 2033"/>
              <a:gd name="T56" fmla="*/ 1192 w 2031"/>
              <a:gd name="T57" fmla="*/ 2018 h 2033"/>
              <a:gd name="T58" fmla="*/ 1363 w 2031"/>
              <a:gd name="T59" fmla="*/ 1972 h 2033"/>
              <a:gd name="T60" fmla="*/ 1523 w 2031"/>
              <a:gd name="T61" fmla="*/ 1897 h 2033"/>
              <a:gd name="T62" fmla="*/ 1668 w 2031"/>
              <a:gd name="T63" fmla="*/ 1795 h 2033"/>
              <a:gd name="T64" fmla="*/ 1793 w 2031"/>
              <a:gd name="T65" fmla="*/ 1670 h 2033"/>
              <a:gd name="T66" fmla="*/ 1895 w 2031"/>
              <a:gd name="T67" fmla="*/ 1525 h 2033"/>
              <a:gd name="T68" fmla="*/ 1970 w 2031"/>
              <a:gd name="T69" fmla="*/ 1364 h 2033"/>
              <a:gd name="T70" fmla="*/ 2016 w 2031"/>
              <a:gd name="T71" fmla="*/ 1193 h 2033"/>
              <a:gd name="T72" fmla="*/ 2031 w 2031"/>
              <a:gd name="T73" fmla="*/ 1017 h 20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031" h="2033">
                <a:moveTo>
                  <a:pt x="2031" y="1017"/>
                </a:moveTo>
                <a:lnTo>
                  <a:pt x="2016" y="840"/>
                </a:lnTo>
                <a:lnTo>
                  <a:pt x="1970" y="669"/>
                </a:lnTo>
                <a:lnTo>
                  <a:pt x="1895" y="508"/>
                </a:lnTo>
                <a:lnTo>
                  <a:pt x="1793" y="363"/>
                </a:lnTo>
                <a:lnTo>
                  <a:pt x="1668" y="238"/>
                </a:lnTo>
                <a:lnTo>
                  <a:pt x="1523" y="136"/>
                </a:lnTo>
                <a:lnTo>
                  <a:pt x="1363" y="61"/>
                </a:lnTo>
                <a:lnTo>
                  <a:pt x="1192" y="15"/>
                </a:lnTo>
                <a:lnTo>
                  <a:pt x="1016" y="0"/>
                </a:lnTo>
                <a:lnTo>
                  <a:pt x="839" y="15"/>
                </a:lnTo>
                <a:lnTo>
                  <a:pt x="668" y="61"/>
                </a:lnTo>
                <a:lnTo>
                  <a:pt x="507" y="136"/>
                </a:lnTo>
                <a:lnTo>
                  <a:pt x="363" y="238"/>
                </a:lnTo>
                <a:lnTo>
                  <a:pt x="238" y="363"/>
                </a:lnTo>
                <a:lnTo>
                  <a:pt x="137" y="508"/>
                </a:lnTo>
                <a:lnTo>
                  <a:pt x="61" y="669"/>
                </a:lnTo>
                <a:lnTo>
                  <a:pt x="16" y="840"/>
                </a:lnTo>
                <a:lnTo>
                  <a:pt x="0" y="1017"/>
                </a:lnTo>
                <a:lnTo>
                  <a:pt x="16" y="1193"/>
                </a:lnTo>
                <a:lnTo>
                  <a:pt x="61" y="1364"/>
                </a:lnTo>
                <a:lnTo>
                  <a:pt x="137" y="1525"/>
                </a:lnTo>
                <a:lnTo>
                  <a:pt x="238" y="1670"/>
                </a:lnTo>
                <a:lnTo>
                  <a:pt x="363" y="1795"/>
                </a:lnTo>
                <a:lnTo>
                  <a:pt x="507" y="1897"/>
                </a:lnTo>
                <a:lnTo>
                  <a:pt x="668" y="1972"/>
                </a:lnTo>
                <a:lnTo>
                  <a:pt x="839" y="2018"/>
                </a:lnTo>
                <a:lnTo>
                  <a:pt x="1016" y="2033"/>
                </a:lnTo>
                <a:lnTo>
                  <a:pt x="1192" y="2018"/>
                </a:lnTo>
                <a:lnTo>
                  <a:pt x="1363" y="1972"/>
                </a:lnTo>
                <a:lnTo>
                  <a:pt x="1523" y="1897"/>
                </a:lnTo>
                <a:lnTo>
                  <a:pt x="1668" y="1795"/>
                </a:lnTo>
                <a:lnTo>
                  <a:pt x="1793" y="1670"/>
                </a:lnTo>
                <a:lnTo>
                  <a:pt x="1895" y="1525"/>
                </a:lnTo>
                <a:lnTo>
                  <a:pt x="1970" y="1364"/>
                </a:lnTo>
                <a:lnTo>
                  <a:pt x="2016" y="1193"/>
                </a:lnTo>
                <a:lnTo>
                  <a:pt x="2031" y="1017"/>
                </a:lnTo>
                <a:close/>
              </a:path>
            </a:pathLst>
          </a:custGeom>
          <a:ln>
            <a:solidFill>
              <a:schemeClr val="tx1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403725" y="2489200"/>
            <a:ext cx="346075" cy="346075"/>
          </a:xfrm>
          <a:custGeom>
            <a:avLst/>
            <a:gdLst>
              <a:gd name="T0" fmla="*/ 1523 w 1523"/>
              <a:gd name="T1" fmla="*/ 763 h 1525"/>
              <a:gd name="T2" fmla="*/ 1505 w 1523"/>
              <a:gd name="T3" fmla="*/ 593 h 1525"/>
              <a:gd name="T4" fmla="*/ 1448 w 1523"/>
              <a:gd name="T5" fmla="*/ 432 h 1525"/>
              <a:gd name="T6" fmla="*/ 1357 w 1523"/>
              <a:gd name="T7" fmla="*/ 287 h 1525"/>
              <a:gd name="T8" fmla="*/ 1236 w 1523"/>
              <a:gd name="T9" fmla="*/ 167 h 1525"/>
              <a:gd name="T10" fmla="*/ 1093 w 1523"/>
              <a:gd name="T11" fmla="*/ 76 h 1525"/>
              <a:gd name="T12" fmla="*/ 931 w 1523"/>
              <a:gd name="T13" fmla="*/ 20 h 1525"/>
              <a:gd name="T14" fmla="*/ 762 w 1523"/>
              <a:gd name="T15" fmla="*/ 0 h 1525"/>
              <a:gd name="T16" fmla="*/ 592 w 1523"/>
              <a:gd name="T17" fmla="*/ 20 h 1525"/>
              <a:gd name="T18" fmla="*/ 431 w 1523"/>
              <a:gd name="T19" fmla="*/ 76 h 1525"/>
              <a:gd name="T20" fmla="*/ 287 w 1523"/>
              <a:gd name="T21" fmla="*/ 167 h 1525"/>
              <a:gd name="T22" fmla="*/ 166 w 1523"/>
              <a:gd name="T23" fmla="*/ 287 h 1525"/>
              <a:gd name="T24" fmla="*/ 76 w 1523"/>
              <a:gd name="T25" fmla="*/ 432 h 1525"/>
              <a:gd name="T26" fmla="*/ 19 w 1523"/>
              <a:gd name="T27" fmla="*/ 593 h 1525"/>
              <a:gd name="T28" fmla="*/ 0 w 1523"/>
              <a:gd name="T29" fmla="*/ 763 h 1525"/>
              <a:gd name="T30" fmla="*/ 19 w 1523"/>
              <a:gd name="T31" fmla="*/ 933 h 1525"/>
              <a:gd name="T32" fmla="*/ 76 w 1523"/>
              <a:gd name="T33" fmla="*/ 1093 h 1525"/>
              <a:gd name="T34" fmla="*/ 166 w 1523"/>
              <a:gd name="T35" fmla="*/ 1238 h 1525"/>
              <a:gd name="T36" fmla="*/ 287 w 1523"/>
              <a:gd name="T37" fmla="*/ 1359 h 1525"/>
              <a:gd name="T38" fmla="*/ 431 w 1523"/>
              <a:gd name="T39" fmla="*/ 1449 h 1525"/>
              <a:gd name="T40" fmla="*/ 592 w 1523"/>
              <a:gd name="T41" fmla="*/ 1505 h 1525"/>
              <a:gd name="T42" fmla="*/ 762 w 1523"/>
              <a:gd name="T43" fmla="*/ 1525 h 1525"/>
              <a:gd name="T44" fmla="*/ 931 w 1523"/>
              <a:gd name="T45" fmla="*/ 1505 h 1525"/>
              <a:gd name="T46" fmla="*/ 1093 w 1523"/>
              <a:gd name="T47" fmla="*/ 1449 h 1525"/>
              <a:gd name="T48" fmla="*/ 1236 w 1523"/>
              <a:gd name="T49" fmla="*/ 1359 h 1525"/>
              <a:gd name="T50" fmla="*/ 1357 w 1523"/>
              <a:gd name="T51" fmla="*/ 1238 h 1525"/>
              <a:gd name="T52" fmla="*/ 1448 w 1523"/>
              <a:gd name="T53" fmla="*/ 1093 h 1525"/>
              <a:gd name="T54" fmla="*/ 1505 w 1523"/>
              <a:gd name="T55" fmla="*/ 933 h 1525"/>
              <a:gd name="T56" fmla="*/ 1523 w 1523"/>
              <a:gd name="T57" fmla="*/ 763 h 1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523" h="1525">
                <a:moveTo>
                  <a:pt x="1523" y="763"/>
                </a:moveTo>
                <a:lnTo>
                  <a:pt x="1505" y="593"/>
                </a:lnTo>
                <a:lnTo>
                  <a:pt x="1448" y="432"/>
                </a:lnTo>
                <a:lnTo>
                  <a:pt x="1357" y="287"/>
                </a:lnTo>
                <a:lnTo>
                  <a:pt x="1236" y="167"/>
                </a:lnTo>
                <a:lnTo>
                  <a:pt x="1093" y="76"/>
                </a:lnTo>
                <a:lnTo>
                  <a:pt x="931" y="20"/>
                </a:lnTo>
                <a:lnTo>
                  <a:pt x="762" y="0"/>
                </a:lnTo>
                <a:lnTo>
                  <a:pt x="592" y="20"/>
                </a:lnTo>
                <a:lnTo>
                  <a:pt x="431" y="76"/>
                </a:lnTo>
                <a:lnTo>
                  <a:pt x="287" y="167"/>
                </a:lnTo>
                <a:lnTo>
                  <a:pt x="166" y="287"/>
                </a:lnTo>
                <a:lnTo>
                  <a:pt x="76" y="432"/>
                </a:lnTo>
                <a:lnTo>
                  <a:pt x="19" y="593"/>
                </a:lnTo>
                <a:lnTo>
                  <a:pt x="0" y="763"/>
                </a:lnTo>
                <a:lnTo>
                  <a:pt x="19" y="933"/>
                </a:lnTo>
                <a:lnTo>
                  <a:pt x="76" y="1093"/>
                </a:lnTo>
                <a:lnTo>
                  <a:pt x="166" y="1238"/>
                </a:lnTo>
                <a:lnTo>
                  <a:pt x="287" y="1359"/>
                </a:lnTo>
                <a:lnTo>
                  <a:pt x="431" y="1449"/>
                </a:lnTo>
                <a:lnTo>
                  <a:pt x="592" y="1505"/>
                </a:lnTo>
                <a:lnTo>
                  <a:pt x="762" y="1525"/>
                </a:lnTo>
                <a:lnTo>
                  <a:pt x="931" y="1505"/>
                </a:lnTo>
                <a:lnTo>
                  <a:pt x="1093" y="1449"/>
                </a:lnTo>
                <a:lnTo>
                  <a:pt x="1236" y="1359"/>
                </a:lnTo>
                <a:lnTo>
                  <a:pt x="1357" y="1238"/>
                </a:lnTo>
                <a:lnTo>
                  <a:pt x="1448" y="1093"/>
                </a:lnTo>
                <a:lnTo>
                  <a:pt x="1505" y="933"/>
                </a:lnTo>
                <a:lnTo>
                  <a:pt x="1523" y="763"/>
                </a:lnTo>
                <a:close/>
              </a:path>
            </a:pathLst>
          </a:custGeom>
          <a:ln>
            <a:solidFill>
              <a:schemeClr val="tx1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922838" y="2432050"/>
            <a:ext cx="460375" cy="460375"/>
          </a:xfrm>
          <a:custGeom>
            <a:avLst/>
            <a:gdLst>
              <a:gd name="T0" fmla="*/ 2030 w 2030"/>
              <a:gd name="T1" fmla="*/ 1017 h 2033"/>
              <a:gd name="T2" fmla="*/ 2016 w 2030"/>
              <a:gd name="T3" fmla="*/ 840 h 2033"/>
              <a:gd name="T4" fmla="*/ 1970 w 2030"/>
              <a:gd name="T5" fmla="*/ 669 h 2033"/>
              <a:gd name="T6" fmla="*/ 1894 w 2030"/>
              <a:gd name="T7" fmla="*/ 508 h 2033"/>
              <a:gd name="T8" fmla="*/ 1793 w 2030"/>
              <a:gd name="T9" fmla="*/ 363 h 2033"/>
              <a:gd name="T10" fmla="*/ 1668 w 2030"/>
              <a:gd name="T11" fmla="*/ 238 h 2033"/>
              <a:gd name="T12" fmla="*/ 1523 w 2030"/>
              <a:gd name="T13" fmla="*/ 136 h 2033"/>
              <a:gd name="T14" fmla="*/ 1362 w 2030"/>
              <a:gd name="T15" fmla="*/ 61 h 2033"/>
              <a:gd name="T16" fmla="*/ 1191 w 2030"/>
              <a:gd name="T17" fmla="*/ 15 h 2033"/>
              <a:gd name="T18" fmla="*/ 1015 w 2030"/>
              <a:gd name="T19" fmla="*/ 0 h 2033"/>
              <a:gd name="T20" fmla="*/ 839 w 2030"/>
              <a:gd name="T21" fmla="*/ 15 h 2033"/>
              <a:gd name="T22" fmla="*/ 668 w 2030"/>
              <a:gd name="T23" fmla="*/ 61 h 2033"/>
              <a:gd name="T24" fmla="*/ 507 w 2030"/>
              <a:gd name="T25" fmla="*/ 136 h 2033"/>
              <a:gd name="T26" fmla="*/ 363 w 2030"/>
              <a:gd name="T27" fmla="*/ 238 h 2033"/>
              <a:gd name="T28" fmla="*/ 238 w 2030"/>
              <a:gd name="T29" fmla="*/ 363 h 2033"/>
              <a:gd name="T30" fmla="*/ 135 w 2030"/>
              <a:gd name="T31" fmla="*/ 508 h 2033"/>
              <a:gd name="T32" fmla="*/ 61 w 2030"/>
              <a:gd name="T33" fmla="*/ 669 h 2033"/>
              <a:gd name="T34" fmla="*/ 15 w 2030"/>
              <a:gd name="T35" fmla="*/ 840 h 2033"/>
              <a:gd name="T36" fmla="*/ 0 w 2030"/>
              <a:gd name="T37" fmla="*/ 1017 h 2033"/>
              <a:gd name="T38" fmla="*/ 15 w 2030"/>
              <a:gd name="T39" fmla="*/ 1193 h 2033"/>
              <a:gd name="T40" fmla="*/ 61 w 2030"/>
              <a:gd name="T41" fmla="*/ 1364 h 2033"/>
              <a:gd name="T42" fmla="*/ 135 w 2030"/>
              <a:gd name="T43" fmla="*/ 1525 h 2033"/>
              <a:gd name="T44" fmla="*/ 238 w 2030"/>
              <a:gd name="T45" fmla="*/ 1670 h 2033"/>
              <a:gd name="T46" fmla="*/ 363 w 2030"/>
              <a:gd name="T47" fmla="*/ 1795 h 2033"/>
              <a:gd name="T48" fmla="*/ 507 w 2030"/>
              <a:gd name="T49" fmla="*/ 1897 h 2033"/>
              <a:gd name="T50" fmla="*/ 668 w 2030"/>
              <a:gd name="T51" fmla="*/ 1972 h 2033"/>
              <a:gd name="T52" fmla="*/ 839 w 2030"/>
              <a:gd name="T53" fmla="*/ 2018 h 2033"/>
              <a:gd name="T54" fmla="*/ 1015 w 2030"/>
              <a:gd name="T55" fmla="*/ 2033 h 2033"/>
              <a:gd name="T56" fmla="*/ 1191 w 2030"/>
              <a:gd name="T57" fmla="*/ 2018 h 2033"/>
              <a:gd name="T58" fmla="*/ 1362 w 2030"/>
              <a:gd name="T59" fmla="*/ 1972 h 2033"/>
              <a:gd name="T60" fmla="*/ 1523 w 2030"/>
              <a:gd name="T61" fmla="*/ 1897 h 2033"/>
              <a:gd name="T62" fmla="*/ 1668 w 2030"/>
              <a:gd name="T63" fmla="*/ 1795 h 2033"/>
              <a:gd name="T64" fmla="*/ 1793 w 2030"/>
              <a:gd name="T65" fmla="*/ 1670 h 2033"/>
              <a:gd name="T66" fmla="*/ 1894 w 2030"/>
              <a:gd name="T67" fmla="*/ 1525 h 2033"/>
              <a:gd name="T68" fmla="*/ 1970 w 2030"/>
              <a:gd name="T69" fmla="*/ 1364 h 2033"/>
              <a:gd name="T70" fmla="*/ 2016 w 2030"/>
              <a:gd name="T71" fmla="*/ 1193 h 2033"/>
              <a:gd name="T72" fmla="*/ 2030 w 2030"/>
              <a:gd name="T73" fmla="*/ 1017 h 20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030" h="2033">
                <a:moveTo>
                  <a:pt x="2030" y="1017"/>
                </a:moveTo>
                <a:lnTo>
                  <a:pt x="2016" y="840"/>
                </a:lnTo>
                <a:lnTo>
                  <a:pt x="1970" y="669"/>
                </a:lnTo>
                <a:lnTo>
                  <a:pt x="1894" y="508"/>
                </a:lnTo>
                <a:lnTo>
                  <a:pt x="1793" y="363"/>
                </a:lnTo>
                <a:lnTo>
                  <a:pt x="1668" y="238"/>
                </a:lnTo>
                <a:lnTo>
                  <a:pt x="1523" y="136"/>
                </a:lnTo>
                <a:lnTo>
                  <a:pt x="1362" y="61"/>
                </a:lnTo>
                <a:lnTo>
                  <a:pt x="1191" y="15"/>
                </a:lnTo>
                <a:lnTo>
                  <a:pt x="1015" y="0"/>
                </a:lnTo>
                <a:lnTo>
                  <a:pt x="839" y="15"/>
                </a:lnTo>
                <a:lnTo>
                  <a:pt x="668" y="61"/>
                </a:lnTo>
                <a:lnTo>
                  <a:pt x="507" y="136"/>
                </a:lnTo>
                <a:lnTo>
                  <a:pt x="363" y="238"/>
                </a:lnTo>
                <a:lnTo>
                  <a:pt x="238" y="363"/>
                </a:lnTo>
                <a:lnTo>
                  <a:pt x="135" y="508"/>
                </a:lnTo>
                <a:lnTo>
                  <a:pt x="61" y="669"/>
                </a:lnTo>
                <a:lnTo>
                  <a:pt x="15" y="840"/>
                </a:lnTo>
                <a:lnTo>
                  <a:pt x="0" y="1017"/>
                </a:lnTo>
                <a:lnTo>
                  <a:pt x="15" y="1193"/>
                </a:lnTo>
                <a:lnTo>
                  <a:pt x="61" y="1364"/>
                </a:lnTo>
                <a:lnTo>
                  <a:pt x="135" y="1525"/>
                </a:lnTo>
                <a:lnTo>
                  <a:pt x="238" y="1670"/>
                </a:lnTo>
                <a:lnTo>
                  <a:pt x="363" y="1795"/>
                </a:lnTo>
                <a:lnTo>
                  <a:pt x="507" y="1897"/>
                </a:lnTo>
                <a:lnTo>
                  <a:pt x="668" y="1972"/>
                </a:lnTo>
                <a:lnTo>
                  <a:pt x="839" y="2018"/>
                </a:lnTo>
                <a:lnTo>
                  <a:pt x="1015" y="2033"/>
                </a:lnTo>
                <a:lnTo>
                  <a:pt x="1191" y="2018"/>
                </a:lnTo>
                <a:lnTo>
                  <a:pt x="1362" y="1972"/>
                </a:lnTo>
                <a:lnTo>
                  <a:pt x="1523" y="1897"/>
                </a:lnTo>
                <a:lnTo>
                  <a:pt x="1668" y="1795"/>
                </a:lnTo>
                <a:lnTo>
                  <a:pt x="1793" y="1670"/>
                </a:lnTo>
                <a:lnTo>
                  <a:pt x="1894" y="1525"/>
                </a:lnTo>
                <a:lnTo>
                  <a:pt x="1970" y="1364"/>
                </a:lnTo>
                <a:lnTo>
                  <a:pt x="2016" y="1193"/>
                </a:lnTo>
                <a:lnTo>
                  <a:pt x="2030" y="1017"/>
                </a:lnTo>
                <a:close/>
              </a:path>
            </a:pathLst>
          </a:custGeom>
          <a:ln>
            <a:solidFill>
              <a:schemeClr val="tx1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4979988" y="2489200"/>
            <a:ext cx="346075" cy="346075"/>
          </a:xfrm>
          <a:custGeom>
            <a:avLst/>
            <a:gdLst>
              <a:gd name="T0" fmla="*/ 1523 w 1523"/>
              <a:gd name="T1" fmla="*/ 763 h 1525"/>
              <a:gd name="T2" fmla="*/ 1503 w 1523"/>
              <a:gd name="T3" fmla="*/ 593 h 1525"/>
              <a:gd name="T4" fmla="*/ 1447 w 1523"/>
              <a:gd name="T5" fmla="*/ 432 h 1525"/>
              <a:gd name="T6" fmla="*/ 1356 w 1523"/>
              <a:gd name="T7" fmla="*/ 287 h 1525"/>
              <a:gd name="T8" fmla="*/ 1236 w 1523"/>
              <a:gd name="T9" fmla="*/ 167 h 1525"/>
              <a:gd name="T10" fmla="*/ 1091 w 1523"/>
              <a:gd name="T11" fmla="*/ 76 h 1525"/>
              <a:gd name="T12" fmla="*/ 931 w 1523"/>
              <a:gd name="T13" fmla="*/ 20 h 1525"/>
              <a:gd name="T14" fmla="*/ 761 w 1523"/>
              <a:gd name="T15" fmla="*/ 0 h 1525"/>
              <a:gd name="T16" fmla="*/ 592 w 1523"/>
              <a:gd name="T17" fmla="*/ 20 h 1525"/>
              <a:gd name="T18" fmla="*/ 430 w 1523"/>
              <a:gd name="T19" fmla="*/ 76 h 1525"/>
              <a:gd name="T20" fmla="*/ 287 w 1523"/>
              <a:gd name="T21" fmla="*/ 167 h 1525"/>
              <a:gd name="T22" fmla="*/ 166 w 1523"/>
              <a:gd name="T23" fmla="*/ 287 h 1525"/>
              <a:gd name="T24" fmla="*/ 75 w 1523"/>
              <a:gd name="T25" fmla="*/ 432 h 1525"/>
              <a:gd name="T26" fmla="*/ 18 w 1523"/>
              <a:gd name="T27" fmla="*/ 593 h 1525"/>
              <a:gd name="T28" fmla="*/ 0 w 1523"/>
              <a:gd name="T29" fmla="*/ 763 h 1525"/>
              <a:gd name="T30" fmla="*/ 18 w 1523"/>
              <a:gd name="T31" fmla="*/ 933 h 1525"/>
              <a:gd name="T32" fmla="*/ 75 w 1523"/>
              <a:gd name="T33" fmla="*/ 1093 h 1525"/>
              <a:gd name="T34" fmla="*/ 166 w 1523"/>
              <a:gd name="T35" fmla="*/ 1238 h 1525"/>
              <a:gd name="T36" fmla="*/ 287 w 1523"/>
              <a:gd name="T37" fmla="*/ 1359 h 1525"/>
              <a:gd name="T38" fmla="*/ 430 w 1523"/>
              <a:gd name="T39" fmla="*/ 1449 h 1525"/>
              <a:gd name="T40" fmla="*/ 592 w 1523"/>
              <a:gd name="T41" fmla="*/ 1505 h 1525"/>
              <a:gd name="T42" fmla="*/ 761 w 1523"/>
              <a:gd name="T43" fmla="*/ 1525 h 1525"/>
              <a:gd name="T44" fmla="*/ 931 w 1523"/>
              <a:gd name="T45" fmla="*/ 1505 h 1525"/>
              <a:gd name="T46" fmla="*/ 1091 w 1523"/>
              <a:gd name="T47" fmla="*/ 1449 h 1525"/>
              <a:gd name="T48" fmla="*/ 1236 w 1523"/>
              <a:gd name="T49" fmla="*/ 1359 h 1525"/>
              <a:gd name="T50" fmla="*/ 1356 w 1523"/>
              <a:gd name="T51" fmla="*/ 1238 h 1525"/>
              <a:gd name="T52" fmla="*/ 1447 w 1523"/>
              <a:gd name="T53" fmla="*/ 1093 h 1525"/>
              <a:gd name="T54" fmla="*/ 1503 w 1523"/>
              <a:gd name="T55" fmla="*/ 933 h 1525"/>
              <a:gd name="T56" fmla="*/ 1523 w 1523"/>
              <a:gd name="T57" fmla="*/ 763 h 1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523" h="1525">
                <a:moveTo>
                  <a:pt x="1523" y="763"/>
                </a:moveTo>
                <a:lnTo>
                  <a:pt x="1503" y="593"/>
                </a:lnTo>
                <a:lnTo>
                  <a:pt x="1447" y="432"/>
                </a:lnTo>
                <a:lnTo>
                  <a:pt x="1356" y="287"/>
                </a:lnTo>
                <a:lnTo>
                  <a:pt x="1236" y="167"/>
                </a:lnTo>
                <a:lnTo>
                  <a:pt x="1091" y="76"/>
                </a:lnTo>
                <a:lnTo>
                  <a:pt x="931" y="20"/>
                </a:lnTo>
                <a:lnTo>
                  <a:pt x="761" y="0"/>
                </a:lnTo>
                <a:lnTo>
                  <a:pt x="592" y="20"/>
                </a:lnTo>
                <a:lnTo>
                  <a:pt x="430" y="76"/>
                </a:lnTo>
                <a:lnTo>
                  <a:pt x="287" y="167"/>
                </a:lnTo>
                <a:lnTo>
                  <a:pt x="166" y="287"/>
                </a:lnTo>
                <a:lnTo>
                  <a:pt x="75" y="432"/>
                </a:lnTo>
                <a:lnTo>
                  <a:pt x="18" y="593"/>
                </a:lnTo>
                <a:lnTo>
                  <a:pt x="0" y="763"/>
                </a:lnTo>
                <a:lnTo>
                  <a:pt x="18" y="933"/>
                </a:lnTo>
                <a:lnTo>
                  <a:pt x="75" y="1093"/>
                </a:lnTo>
                <a:lnTo>
                  <a:pt x="166" y="1238"/>
                </a:lnTo>
                <a:lnTo>
                  <a:pt x="287" y="1359"/>
                </a:lnTo>
                <a:lnTo>
                  <a:pt x="430" y="1449"/>
                </a:lnTo>
                <a:lnTo>
                  <a:pt x="592" y="1505"/>
                </a:lnTo>
                <a:lnTo>
                  <a:pt x="761" y="1525"/>
                </a:lnTo>
                <a:lnTo>
                  <a:pt x="931" y="1505"/>
                </a:lnTo>
                <a:lnTo>
                  <a:pt x="1091" y="1449"/>
                </a:lnTo>
                <a:lnTo>
                  <a:pt x="1236" y="1359"/>
                </a:lnTo>
                <a:lnTo>
                  <a:pt x="1356" y="1238"/>
                </a:lnTo>
                <a:lnTo>
                  <a:pt x="1447" y="1093"/>
                </a:lnTo>
                <a:lnTo>
                  <a:pt x="1503" y="933"/>
                </a:lnTo>
                <a:lnTo>
                  <a:pt x="1523" y="763"/>
                </a:lnTo>
                <a:close/>
              </a:path>
            </a:pathLst>
          </a:custGeom>
          <a:ln>
            <a:solidFill>
              <a:schemeClr val="tx1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4071938" y="2620963"/>
            <a:ext cx="433388" cy="80963"/>
          </a:xfrm>
          <a:prstGeom prst="rect">
            <a:avLst/>
          </a:prstGeom>
          <a:ln>
            <a:solidFill>
              <a:schemeClr val="tx1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Line 13"/>
          <p:cNvSpPr>
            <a:spLocks noChangeShapeType="1"/>
          </p:cNvSpPr>
          <p:nvPr/>
        </p:nvSpPr>
        <p:spPr bwMode="auto">
          <a:xfrm>
            <a:off x="4071938" y="2662238"/>
            <a:ext cx="433388" cy="0"/>
          </a:xfrm>
          <a:prstGeom prst="line">
            <a:avLst/>
          </a:prstGeom>
          <a:ln>
            <a:solidFill>
              <a:schemeClr val="tx1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4648200" y="2620963"/>
            <a:ext cx="433388" cy="80963"/>
          </a:xfrm>
          <a:prstGeom prst="rect">
            <a:avLst/>
          </a:prstGeom>
          <a:ln>
            <a:solidFill>
              <a:schemeClr val="tx1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>
            <a:off x="4648200" y="2662238"/>
            <a:ext cx="433388" cy="0"/>
          </a:xfrm>
          <a:prstGeom prst="line">
            <a:avLst/>
          </a:prstGeom>
          <a:ln>
            <a:solidFill>
              <a:schemeClr val="tx1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15" name="Group 114"/>
          <p:cNvGrpSpPr/>
          <p:nvPr/>
        </p:nvGrpSpPr>
        <p:grpSpPr>
          <a:xfrm>
            <a:off x="3352800" y="4018757"/>
            <a:ext cx="869950" cy="922338"/>
            <a:chOff x="3368674" y="4018757"/>
            <a:chExt cx="869950" cy="922338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3573461" y="4248944"/>
              <a:ext cx="460375" cy="461963"/>
            </a:xfrm>
            <a:custGeom>
              <a:avLst/>
              <a:gdLst>
                <a:gd name="T0" fmla="*/ 2030 w 2030"/>
                <a:gd name="T1" fmla="*/ 1018 h 2034"/>
                <a:gd name="T2" fmla="*/ 2014 w 2030"/>
                <a:gd name="T3" fmla="*/ 841 h 2034"/>
                <a:gd name="T4" fmla="*/ 1968 w 2030"/>
                <a:gd name="T5" fmla="*/ 670 h 2034"/>
                <a:gd name="T6" fmla="*/ 1894 w 2030"/>
                <a:gd name="T7" fmla="*/ 509 h 2034"/>
                <a:gd name="T8" fmla="*/ 1793 w 2030"/>
                <a:gd name="T9" fmla="*/ 364 h 2034"/>
                <a:gd name="T10" fmla="*/ 1668 w 2030"/>
                <a:gd name="T11" fmla="*/ 239 h 2034"/>
                <a:gd name="T12" fmla="*/ 1522 w 2030"/>
                <a:gd name="T13" fmla="*/ 137 h 2034"/>
                <a:gd name="T14" fmla="*/ 1362 w 2030"/>
                <a:gd name="T15" fmla="*/ 62 h 2034"/>
                <a:gd name="T16" fmla="*/ 1191 w 2030"/>
                <a:gd name="T17" fmla="*/ 16 h 2034"/>
                <a:gd name="T18" fmla="*/ 1015 w 2030"/>
                <a:gd name="T19" fmla="*/ 0 h 2034"/>
                <a:gd name="T20" fmla="*/ 839 w 2030"/>
                <a:gd name="T21" fmla="*/ 16 h 2034"/>
                <a:gd name="T22" fmla="*/ 668 w 2030"/>
                <a:gd name="T23" fmla="*/ 62 h 2034"/>
                <a:gd name="T24" fmla="*/ 507 w 2030"/>
                <a:gd name="T25" fmla="*/ 137 h 2034"/>
                <a:gd name="T26" fmla="*/ 363 w 2030"/>
                <a:gd name="T27" fmla="*/ 239 h 2034"/>
                <a:gd name="T28" fmla="*/ 236 w 2030"/>
                <a:gd name="T29" fmla="*/ 364 h 2034"/>
                <a:gd name="T30" fmla="*/ 135 w 2030"/>
                <a:gd name="T31" fmla="*/ 509 h 2034"/>
                <a:gd name="T32" fmla="*/ 61 w 2030"/>
                <a:gd name="T33" fmla="*/ 670 h 2034"/>
                <a:gd name="T34" fmla="*/ 15 w 2030"/>
                <a:gd name="T35" fmla="*/ 841 h 2034"/>
                <a:gd name="T36" fmla="*/ 0 w 2030"/>
                <a:gd name="T37" fmla="*/ 1018 h 2034"/>
                <a:gd name="T38" fmla="*/ 15 w 2030"/>
                <a:gd name="T39" fmla="*/ 1195 h 2034"/>
                <a:gd name="T40" fmla="*/ 61 w 2030"/>
                <a:gd name="T41" fmla="*/ 1366 h 2034"/>
                <a:gd name="T42" fmla="*/ 135 w 2030"/>
                <a:gd name="T43" fmla="*/ 1525 h 2034"/>
                <a:gd name="T44" fmla="*/ 236 w 2030"/>
                <a:gd name="T45" fmla="*/ 1671 h 2034"/>
                <a:gd name="T46" fmla="*/ 363 w 2030"/>
                <a:gd name="T47" fmla="*/ 1796 h 2034"/>
                <a:gd name="T48" fmla="*/ 507 w 2030"/>
                <a:gd name="T49" fmla="*/ 1898 h 2034"/>
                <a:gd name="T50" fmla="*/ 668 w 2030"/>
                <a:gd name="T51" fmla="*/ 1973 h 2034"/>
                <a:gd name="T52" fmla="*/ 839 w 2030"/>
                <a:gd name="T53" fmla="*/ 2019 h 2034"/>
                <a:gd name="T54" fmla="*/ 1015 w 2030"/>
                <a:gd name="T55" fmla="*/ 2034 h 2034"/>
                <a:gd name="T56" fmla="*/ 1191 w 2030"/>
                <a:gd name="T57" fmla="*/ 2019 h 2034"/>
                <a:gd name="T58" fmla="*/ 1362 w 2030"/>
                <a:gd name="T59" fmla="*/ 1973 h 2034"/>
                <a:gd name="T60" fmla="*/ 1522 w 2030"/>
                <a:gd name="T61" fmla="*/ 1898 h 2034"/>
                <a:gd name="T62" fmla="*/ 1668 w 2030"/>
                <a:gd name="T63" fmla="*/ 1796 h 2034"/>
                <a:gd name="T64" fmla="*/ 1793 w 2030"/>
                <a:gd name="T65" fmla="*/ 1671 h 2034"/>
                <a:gd name="T66" fmla="*/ 1894 w 2030"/>
                <a:gd name="T67" fmla="*/ 1525 h 2034"/>
                <a:gd name="T68" fmla="*/ 1968 w 2030"/>
                <a:gd name="T69" fmla="*/ 1366 h 2034"/>
                <a:gd name="T70" fmla="*/ 2014 w 2030"/>
                <a:gd name="T71" fmla="*/ 1195 h 2034"/>
                <a:gd name="T72" fmla="*/ 2030 w 2030"/>
                <a:gd name="T73" fmla="*/ 1018 h 2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30" h="2034">
                  <a:moveTo>
                    <a:pt x="2030" y="1018"/>
                  </a:moveTo>
                  <a:lnTo>
                    <a:pt x="2014" y="841"/>
                  </a:lnTo>
                  <a:lnTo>
                    <a:pt x="1968" y="670"/>
                  </a:lnTo>
                  <a:lnTo>
                    <a:pt x="1894" y="509"/>
                  </a:lnTo>
                  <a:lnTo>
                    <a:pt x="1793" y="364"/>
                  </a:lnTo>
                  <a:lnTo>
                    <a:pt x="1668" y="239"/>
                  </a:lnTo>
                  <a:lnTo>
                    <a:pt x="1522" y="137"/>
                  </a:lnTo>
                  <a:lnTo>
                    <a:pt x="1362" y="62"/>
                  </a:lnTo>
                  <a:lnTo>
                    <a:pt x="1191" y="16"/>
                  </a:lnTo>
                  <a:lnTo>
                    <a:pt x="1015" y="0"/>
                  </a:lnTo>
                  <a:lnTo>
                    <a:pt x="839" y="16"/>
                  </a:lnTo>
                  <a:lnTo>
                    <a:pt x="668" y="62"/>
                  </a:lnTo>
                  <a:lnTo>
                    <a:pt x="507" y="137"/>
                  </a:lnTo>
                  <a:lnTo>
                    <a:pt x="363" y="239"/>
                  </a:lnTo>
                  <a:lnTo>
                    <a:pt x="236" y="364"/>
                  </a:lnTo>
                  <a:lnTo>
                    <a:pt x="135" y="509"/>
                  </a:lnTo>
                  <a:lnTo>
                    <a:pt x="61" y="670"/>
                  </a:lnTo>
                  <a:lnTo>
                    <a:pt x="15" y="841"/>
                  </a:lnTo>
                  <a:lnTo>
                    <a:pt x="0" y="1018"/>
                  </a:lnTo>
                  <a:lnTo>
                    <a:pt x="15" y="1195"/>
                  </a:lnTo>
                  <a:lnTo>
                    <a:pt x="61" y="1366"/>
                  </a:lnTo>
                  <a:lnTo>
                    <a:pt x="135" y="1525"/>
                  </a:lnTo>
                  <a:lnTo>
                    <a:pt x="236" y="1671"/>
                  </a:lnTo>
                  <a:lnTo>
                    <a:pt x="363" y="1796"/>
                  </a:lnTo>
                  <a:lnTo>
                    <a:pt x="507" y="1898"/>
                  </a:lnTo>
                  <a:lnTo>
                    <a:pt x="668" y="1973"/>
                  </a:lnTo>
                  <a:lnTo>
                    <a:pt x="839" y="2019"/>
                  </a:lnTo>
                  <a:lnTo>
                    <a:pt x="1015" y="2034"/>
                  </a:lnTo>
                  <a:lnTo>
                    <a:pt x="1191" y="2019"/>
                  </a:lnTo>
                  <a:lnTo>
                    <a:pt x="1362" y="1973"/>
                  </a:lnTo>
                  <a:lnTo>
                    <a:pt x="1522" y="1898"/>
                  </a:lnTo>
                  <a:lnTo>
                    <a:pt x="1668" y="1796"/>
                  </a:lnTo>
                  <a:lnTo>
                    <a:pt x="1793" y="1671"/>
                  </a:lnTo>
                  <a:lnTo>
                    <a:pt x="1894" y="1525"/>
                  </a:lnTo>
                  <a:lnTo>
                    <a:pt x="1968" y="1366"/>
                  </a:lnTo>
                  <a:lnTo>
                    <a:pt x="2014" y="1195"/>
                  </a:lnTo>
                  <a:lnTo>
                    <a:pt x="2030" y="1018"/>
                  </a:lnTo>
                  <a:close/>
                </a:path>
              </a:pathLst>
            </a:cu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3568699" y="4166394"/>
              <a:ext cx="161925" cy="93663"/>
            </a:xfrm>
            <a:custGeom>
              <a:avLst/>
              <a:gdLst>
                <a:gd name="T0" fmla="*/ 714 w 714"/>
                <a:gd name="T1" fmla="*/ 0 h 412"/>
                <a:gd name="T2" fmla="*/ 514 w 714"/>
                <a:gd name="T3" fmla="*/ 62 h 412"/>
                <a:gd name="T4" fmla="*/ 327 w 714"/>
                <a:gd name="T5" fmla="*/ 154 h 412"/>
                <a:gd name="T6" fmla="*/ 154 w 714"/>
                <a:gd name="T7" fmla="*/ 271 h 412"/>
                <a:gd name="T8" fmla="*/ 0 w 714"/>
                <a:gd name="T9" fmla="*/ 41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2">
                  <a:moveTo>
                    <a:pt x="714" y="0"/>
                  </a:moveTo>
                  <a:lnTo>
                    <a:pt x="514" y="62"/>
                  </a:lnTo>
                  <a:lnTo>
                    <a:pt x="327" y="154"/>
                  </a:lnTo>
                  <a:lnTo>
                    <a:pt x="154" y="271"/>
                  </a:lnTo>
                  <a:lnTo>
                    <a:pt x="0" y="412"/>
                  </a:lnTo>
                </a:path>
              </a:pathLst>
            </a:cu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3481386" y="4387057"/>
              <a:ext cx="14288" cy="185738"/>
            </a:xfrm>
            <a:custGeom>
              <a:avLst/>
              <a:gdLst>
                <a:gd name="T0" fmla="*/ 61 w 61"/>
                <a:gd name="T1" fmla="*/ 0 h 825"/>
                <a:gd name="T2" fmla="*/ 15 w 61"/>
                <a:gd name="T3" fmla="*/ 204 h 825"/>
                <a:gd name="T4" fmla="*/ 0 w 61"/>
                <a:gd name="T5" fmla="*/ 413 h 825"/>
                <a:gd name="T6" fmla="*/ 15 w 61"/>
                <a:gd name="T7" fmla="*/ 621 h 825"/>
                <a:gd name="T8" fmla="*/ 61 w 61"/>
                <a:gd name="T9" fmla="*/ 825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825">
                  <a:moveTo>
                    <a:pt x="61" y="0"/>
                  </a:moveTo>
                  <a:lnTo>
                    <a:pt x="15" y="204"/>
                  </a:lnTo>
                  <a:lnTo>
                    <a:pt x="0" y="413"/>
                  </a:lnTo>
                  <a:lnTo>
                    <a:pt x="15" y="621"/>
                  </a:lnTo>
                  <a:lnTo>
                    <a:pt x="61" y="825"/>
                  </a:lnTo>
                </a:path>
              </a:pathLst>
            </a:cu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3568699" y="4699794"/>
              <a:ext cx="161925" cy="93663"/>
            </a:xfrm>
            <a:custGeom>
              <a:avLst/>
              <a:gdLst>
                <a:gd name="T0" fmla="*/ 0 w 714"/>
                <a:gd name="T1" fmla="*/ 0 h 414"/>
                <a:gd name="T2" fmla="*/ 154 w 714"/>
                <a:gd name="T3" fmla="*/ 143 h 414"/>
                <a:gd name="T4" fmla="*/ 327 w 714"/>
                <a:gd name="T5" fmla="*/ 260 h 414"/>
                <a:gd name="T6" fmla="*/ 514 w 714"/>
                <a:gd name="T7" fmla="*/ 350 h 414"/>
                <a:gd name="T8" fmla="*/ 714 w 714"/>
                <a:gd name="T9" fmla="*/ 414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4">
                  <a:moveTo>
                    <a:pt x="0" y="0"/>
                  </a:moveTo>
                  <a:lnTo>
                    <a:pt x="154" y="143"/>
                  </a:lnTo>
                  <a:lnTo>
                    <a:pt x="327" y="260"/>
                  </a:lnTo>
                  <a:lnTo>
                    <a:pt x="514" y="350"/>
                  </a:lnTo>
                  <a:lnTo>
                    <a:pt x="714" y="414"/>
                  </a:lnTo>
                </a:path>
              </a:pathLst>
            </a:cu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3876674" y="4699794"/>
              <a:ext cx="161925" cy="93663"/>
            </a:xfrm>
            <a:custGeom>
              <a:avLst/>
              <a:gdLst>
                <a:gd name="T0" fmla="*/ 0 w 714"/>
                <a:gd name="T1" fmla="*/ 414 h 414"/>
                <a:gd name="T2" fmla="*/ 200 w 714"/>
                <a:gd name="T3" fmla="*/ 350 h 414"/>
                <a:gd name="T4" fmla="*/ 388 w 714"/>
                <a:gd name="T5" fmla="*/ 260 h 414"/>
                <a:gd name="T6" fmla="*/ 560 w 714"/>
                <a:gd name="T7" fmla="*/ 143 h 414"/>
                <a:gd name="T8" fmla="*/ 714 w 714"/>
                <a:gd name="T9" fmla="*/ 0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4">
                  <a:moveTo>
                    <a:pt x="0" y="414"/>
                  </a:moveTo>
                  <a:lnTo>
                    <a:pt x="200" y="350"/>
                  </a:lnTo>
                  <a:lnTo>
                    <a:pt x="388" y="260"/>
                  </a:lnTo>
                  <a:lnTo>
                    <a:pt x="560" y="143"/>
                  </a:lnTo>
                  <a:lnTo>
                    <a:pt x="714" y="0"/>
                  </a:lnTo>
                </a:path>
              </a:pathLst>
            </a:cu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111624" y="4387057"/>
              <a:ext cx="12700" cy="185738"/>
            </a:xfrm>
            <a:custGeom>
              <a:avLst/>
              <a:gdLst>
                <a:gd name="T0" fmla="*/ 0 w 60"/>
                <a:gd name="T1" fmla="*/ 825 h 825"/>
                <a:gd name="T2" fmla="*/ 45 w 60"/>
                <a:gd name="T3" fmla="*/ 621 h 825"/>
                <a:gd name="T4" fmla="*/ 60 w 60"/>
                <a:gd name="T5" fmla="*/ 413 h 825"/>
                <a:gd name="T6" fmla="*/ 45 w 60"/>
                <a:gd name="T7" fmla="*/ 204 h 825"/>
                <a:gd name="T8" fmla="*/ 0 w 60"/>
                <a:gd name="T9" fmla="*/ 0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825">
                  <a:moveTo>
                    <a:pt x="0" y="825"/>
                  </a:moveTo>
                  <a:lnTo>
                    <a:pt x="45" y="621"/>
                  </a:lnTo>
                  <a:lnTo>
                    <a:pt x="60" y="413"/>
                  </a:lnTo>
                  <a:lnTo>
                    <a:pt x="45" y="204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3876674" y="4166394"/>
              <a:ext cx="161925" cy="93663"/>
            </a:xfrm>
            <a:custGeom>
              <a:avLst/>
              <a:gdLst>
                <a:gd name="T0" fmla="*/ 714 w 714"/>
                <a:gd name="T1" fmla="*/ 412 h 412"/>
                <a:gd name="T2" fmla="*/ 560 w 714"/>
                <a:gd name="T3" fmla="*/ 271 h 412"/>
                <a:gd name="T4" fmla="*/ 388 w 714"/>
                <a:gd name="T5" fmla="*/ 154 h 412"/>
                <a:gd name="T6" fmla="*/ 200 w 714"/>
                <a:gd name="T7" fmla="*/ 62 h 412"/>
                <a:gd name="T8" fmla="*/ 0 w 714"/>
                <a:gd name="T9" fmla="*/ 0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2">
                  <a:moveTo>
                    <a:pt x="714" y="412"/>
                  </a:moveTo>
                  <a:lnTo>
                    <a:pt x="560" y="271"/>
                  </a:lnTo>
                  <a:lnTo>
                    <a:pt x="388" y="154"/>
                  </a:lnTo>
                  <a:lnTo>
                    <a:pt x="200" y="62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Line 23"/>
            <p:cNvSpPr>
              <a:spLocks noChangeShapeType="1"/>
            </p:cNvSpPr>
            <p:nvPr/>
          </p:nvSpPr>
          <p:spPr bwMode="auto">
            <a:xfrm>
              <a:off x="3876674" y="4018757"/>
              <a:ext cx="0" cy="147638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Line 24"/>
            <p:cNvSpPr>
              <a:spLocks noChangeShapeType="1"/>
            </p:cNvSpPr>
            <p:nvPr/>
          </p:nvSpPr>
          <p:spPr bwMode="auto">
            <a:xfrm>
              <a:off x="3730624" y="4018757"/>
              <a:ext cx="0" cy="147638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Line 25"/>
            <p:cNvSpPr>
              <a:spLocks noChangeShapeType="1"/>
            </p:cNvSpPr>
            <p:nvPr/>
          </p:nvSpPr>
          <p:spPr bwMode="auto">
            <a:xfrm flipH="1">
              <a:off x="3730624" y="4018757"/>
              <a:ext cx="146050" cy="0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Line 26"/>
            <p:cNvSpPr>
              <a:spLocks noChangeShapeType="1"/>
            </p:cNvSpPr>
            <p:nvPr/>
          </p:nvSpPr>
          <p:spPr bwMode="auto">
            <a:xfrm>
              <a:off x="3441699" y="4185444"/>
              <a:ext cx="127000" cy="74613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Line 27"/>
            <p:cNvSpPr>
              <a:spLocks noChangeShapeType="1"/>
            </p:cNvSpPr>
            <p:nvPr/>
          </p:nvSpPr>
          <p:spPr bwMode="auto">
            <a:xfrm>
              <a:off x="3368674" y="4312444"/>
              <a:ext cx="127000" cy="74613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Line 28"/>
            <p:cNvSpPr>
              <a:spLocks noChangeShapeType="1"/>
            </p:cNvSpPr>
            <p:nvPr/>
          </p:nvSpPr>
          <p:spPr bwMode="auto">
            <a:xfrm flipH="1">
              <a:off x="3368674" y="4185444"/>
              <a:ext cx="73025" cy="127000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Line 29"/>
            <p:cNvSpPr>
              <a:spLocks noChangeShapeType="1"/>
            </p:cNvSpPr>
            <p:nvPr/>
          </p:nvSpPr>
          <p:spPr bwMode="auto">
            <a:xfrm flipV="1">
              <a:off x="3368674" y="4572794"/>
              <a:ext cx="127000" cy="74613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Line 30"/>
            <p:cNvSpPr>
              <a:spLocks noChangeShapeType="1"/>
            </p:cNvSpPr>
            <p:nvPr/>
          </p:nvSpPr>
          <p:spPr bwMode="auto">
            <a:xfrm flipV="1">
              <a:off x="3441699" y="4699794"/>
              <a:ext cx="127000" cy="74613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Line 31"/>
            <p:cNvSpPr>
              <a:spLocks noChangeShapeType="1"/>
            </p:cNvSpPr>
            <p:nvPr/>
          </p:nvSpPr>
          <p:spPr bwMode="auto">
            <a:xfrm>
              <a:off x="3368674" y="4647407"/>
              <a:ext cx="73025" cy="127000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Line 32"/>
            <p:cNvSpPr>
              <a:spLocks noChangeShapeType="1"/>
            </p:cNvSpPr>
            <p:nvPr/>
          </p:nvSpPr>
          <p:spPr bwMode="auto">
            <a:xfrm flipV="1">
              <a:off x="3730624" y="4793457"/>
              <a:ext cx="0" cy="147638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Line 33"/>
            <p:cNvSpPr>
              <a:spLocks noChangeShapeType="1"/>
            </p:cNvSpPr>
            <p:nvPr/>
          </p:nvSpPr>
          <p:spPr bwMode="auto">
            <a:xfrm flipV="1">
              <a:off x="3876674" y="4793457"/>
              <a:ext cx="0" cy="147638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Line 34"/>
            <p:cNvSpPr>
              <a:spLocks noChangeShapeType="1"/>
            </p:cNvSpPr>
            <p:nvPr/>
          </p:nvSpPr>
          <p:spPr bwMode="auto">
            <a:xfrm>
              <a:off x="3730624" y="4941094"/>
              <a:ext cx="146050" cy="0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Line 35"/>
            <p:cNvSpPr>
              <a:spLocks noChangeShapeType="1"/>
            </p:cNvSpPr>
            <p:nvPr/>
          </p:nvSpPr>
          <p:spPr bwMode="auto">
            <a:xfrm flipH="1" flipV="1">
              <a:off x="4038599" y="4699794"/>
              <a:ext cx="127000" cy="74613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Line 36"/>
            <p:cNvSpPr>
              <a:spLocks noChangeShapeType="1"/>
            </p:cNvSpPr>
            <p:nvPr/>
          </p:nvSpPr>
          <p:spPr bwMode="auto">
            <a:xfrm flipH="1" flipV="1">
              <a:off x="4111624" y="4572794"/>
              <a:ext cx="127000" cy="74613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Line 37"/>
            <p:cNvSpPr>
              <a:spLocks noChangeShapeType="1"/>
            </p:cNvSpPr>
            <p:nvPr/>
          </p:nvSpPr>
          <p:spPr bwMode="auto">
            <a:xfrm flipV="1">
              <a:off x="4165599" y="4647407"/>
              <a:ext cx="73025" cy="127000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Line 38"/>
            <p:cNvSpPr>
              <a:spLocks noChangeShapeType="1"/>
            </p:cNvSpPr>
            <p:nvPr/>
          </p:nvSpPr>
          <p:spPr bwMode="auto">
            <a:xfrm flipH="1">
              <a:off x="4111624" y="4312444"/>
              <a:ext cx="127000" cy="74613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Line 39"/>
            <p:cNvSpPr>
              <a:spLocks noChangeShapeType="1"/>
            </p:cNvSpPr>
            <p:nvPr/>
          </p:nvSpPr>
          <p:spPr bwMode="auto">
            <a:xfrm flipH="1">
              <a:off x="4038599" y="4185444"/>
              <a:ext cx="127000" cy="74613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Line 40"/>
            <p:cNvSpPr>
              <a:spLocks noChangeShapeType="1"/>
            </p:cNvSpPr>
            <p:nvPr/>
          </p:nvSpPr>
          <p:spPr bwMode="auto">
            <a:xfrm flipH="1" flipV="1">
              <a:off x="4165599" y="4185444"/>
              <a:ext cx="73025" cy="127000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7" name="Group 116"/>
          <p:cNvGrpSpPr/>
          <p:nvPr/>
        </p:nvGrpSpPr>
        <p:grpSpPr>
          <a:xfrm>
            <a:off x="4175124" y="4038600"/>
            <a:ext cx="919162" cy="871537"/>
            <a:chOff x="4175124" y="4038600"/>
            <a:chExt cx="919162" cy="871537"/>
          </a:xfrm>
        </p:grpSpPr>
        <p:sp>
          <p:nvSpPr>
            <p:cNvPr id="59" name="Line 60"/>
            <p:cNvSpPr>
              <a:spLocks noChangeShapeType="1"/>
            </p:cNvSpPr>
            <p:nvPr/>
          </p:nvSpPr>
          <p:spPr bwMode="auto">
            <a:xfrm flipH="1">
              <a:off x="4948236" y="4556919"/>
              <a:ext cx="146050" cy="0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Line 62"/>
            <p:cNvSpPr>
              <a:spLocks noChangeShapeType="1"/>
            </p:cNvSpPr>
            <p:nvPr/>
          </p:nvSpPr>
          <p:spPr bwMode="auto">
            <a:xfrm flipV="1">
              <a:off x="5094286" y="4409282"/>
              <a:ext cx="0" cy="147638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116" name="Group 115"/>
            <p:cNvGrpSpPr/>
            <p:nvPr/>
          </p:nvGrpSpPr>
          <p:grpSpPr>
            <a:xfrm>
              <a:off x="4175124" y="4038600"/>
              <a:ext cx="919162" cy="871537"/>
              <a:chOff x="4175124" y="4047332"/>
              <a:chExt cx="919162" cy="871537"/>
            </a:xfrm>
          </p:grpSpPr>
          <p:sp>
            <p:nvSpPr>
              <p:cNvPr id="40" name="Freeform 39"/>
              <p:cNvSpPr>
                <a:spLocks/>
              </p:cNvSpPr>
              <p:nvPr/>
            </p:nvSpPr>
            <p:spPr bwMode="auto">
              <a:xfrm>
                <a:off x="4405311" y="4252119"/>
                <a:ext cx="460375" cy="461963"/>
              </a:xfrm>
              <a:custGeom>
                <a:avLst/>
                <a:gdLst>
                  <a:gd name="T0" fmla="*/ 2031 w 2031"/>
                  <a:gd name="T1" fmla="*/ 1018 h 2034"/>
                  <a:gd name="T2" fmla="*/ 2016 w 2031"/>
                  <a:gd name="T3" fmla="*/ 841 h 2034"/>
                  <a:gd name="T4" fmla="*/ 1970 w 2031"/>
                  <a:gd name="T5" fmla="*/ 670 h 2034"/>
                  <a:gd name="T6" fmla="*/ 1895 w 2031"/>
                  <a:gd name="T7" fmla="*/ 509 h 2034"/>
                  <a:gd name="T8" fmla="*/ 1793 w 2031"/>
                  <a:gd name="T9" fmla="*/ 364 h 2034"/>
                  <a:gd name="T10" fmla="*/ 1668 w 2031"/>
                  <a:gd name="T11" fmla="*/ 238 h 2034"/>
                  <a:gd name="T12" fmla="*/ 1523 w 2031"/>
                  <a:gd name="T13" fmla="*/ 137 h 2034"/>
                  <a:gd name="T14" fmla="*/ 1363 w 2031"/>
                  <a:gd name="T15" fmla="*/ 62 h 2034"/>
                  <a:gd name="T16" fmla="*/ 1191 w 2031"/>
                  <a:gd name="T17" fmla="*/ 16 h 2034"/>
                  <a:gd name="T18" fmla="*/ 1016 w 2031"/>
                  <a:gd name="T19" fmla="*/ 0 h 2034"/>
                  <a:gd name="T20" fmla="*/ 839 w 2031"/>
                  <a:gd name="T21" fmla="*/ 16 h 2034"/>
                  <a:gd name="T22" fmla="*/ 668 w 2031"/>
                  <a:gd name="T23" fmla="*/ 62 h 2034"/>
                  <a:gd name="T24" fmla="*/ 507 w 2031"/>
                  <a:gd name="T25" fmla="*/ 137 h 2034"/>
                  <a:gd name="T26" fmla="*/ 363 w 2031"/>
                  <a:gd name="T27" fmla="*/ 238 h 2034"/>
                  <a:gd name="T28" fmla="*/ 238 w 2031"/>
                  <a:gd name="T29" fmla="*/ 364 h 2034"/>
                  <a:gd name="T30" fmla="*/ 137 w 2031"/>
                  <a:gd name="T31" fmla="*/ 509 h 2034"/>
                  <a:gd name="T32" fmla="*/ 61 w 2031"/>
                  <a:gd name="T33" fmla="*/ 670 h 2034"/>
                  <a:gd name="T34" fmla="*/ 15 w 2031"/>
                  <a:gd name="T35" fmla="*/ 841 h 2034"/>
                  <a:gd name="T36" fmla="*/ 0 w 2031"/>
                  <a:gd name="T37" fmla="*/ 1018 h 2034"/>
                  <a:gd name="T38" fmla="*/ 15 w 2031"/>
                  <a:gd name="T39" fmla="*/ 1193 h 2034"/>
                  <a:gd name="T40" fmla="*/ 61 w 2031"/>
                  <a:gd name="T41" fmla="*/ 1364 h 2034"/>
                  <a:gd name="T42" fmla="*/ 137 w 2031"/>
                  <a:gd name="T43" fmla="*/ 1525 h 2034"/>
                  <a:gd name="T44" fmla="*/ 238 w 2031"/>
                  <a:gd name="T45" fmla="*/ 1671 h 2034"/>
                  <a:gd name="T46" fmla="*/ 363 w 2031"/>
                  <a:gd name="T47" fmla="*/ 1796 h 2034"/>
                  <a:gd name="T48" fmla="*/ 507 w 2031"/>
                  <a:gd name="T49" fmla="*/ 1897 h 2034"/>
                  <a:gd name="T50" fmla="*/ 668 w 2031"/>
                  <a:gd name="T51" fmla="*/ 1973 h 2034"/>
                  <a:gd name="T52" fmla="*/ 839 w 2031"/>
                  <a:gd name="T53" fmla="*/ 2018 h 2034"/>
                  <a:gd name="T54" fmla="*/ 1016 w 2031"/>
                  <a:gd name="T55" fmla="*/ 2034 h 2034"/>
                  <a:gd name="T56" fmla="*/ 1191 w 2031"/>
                  <a:gd name="T57" fmla="*/ 2018 h 2034"/>
                  <a:gd name="T58" fmla="*/ 1363 w 2031"/>
                  <a:gd name="T59" fmla="*/ 1973 h 2034"/>
                  <a:gd name="T60" fmla="*/ 1523 w 2031"/>
                  <a:gd name="T61" fmla="*/ 1897 h 2034"/>
                  <a:gd name="T62" fmla="*/ 1668 w 2031"/>
                  <a:gd name="T63" fmla="*/ 1796 h 2034"/>
                  <a:gd name="T64" fmla="*/ 1793 w 2031"/>
                  <a:gd name="T65" fmla="*/ 1671 h 2034"/>
                  <a:gd name="T66" fmla="*/ 1895 w 2031"/>
                  <a:gd name="T67" fmla="*/ 1525 h 2034"/>
                  <a:gd name="T68" fmla="*/ 1970 w 2031"/>
                  <a:gd name="T69" fmla="*/ 1364 h 2034"/>
                  <a:gd name="T70" fmla="*/ 2016 w 2031"/>
                  <a:gd name="T71" fmla="*/ 1193 h 2034"/>
                  <a:gd name="T72" fmla="*/ 2031 w 2031"/>
                  <a:gd name="T73" fmla="*/ 1018 h 20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031" h="2034">
                    <a:moveTo>
                      <a:pt x="2031" y="1018"/>
                    </a:moveTo>
                    <a:lnTo>
                      <a:pt x="2016" y="841"/>
                    </a:lnTo>
                    <a:lnTo>
                      <a:pt x="1970" y="670"/>
                    </a:lnTo>
                    <a:lnTo>
                      <a:pt x="1895" y="509"/>
                    </a:lnTo>
                    <a:lnTo>
                      <a:pt x="1793" y="364"/>
                    </a:lnTo>
                    <a:lnTo>
                      <a:pt x="1668" y="238"/>
                    </a:lnTo>
                    <a:lnTo>
                      <a:pt x="1523" y="137"/>
                    </a:lnTo>
                    <a:lnTo>
                      <a:pt x="1363" y="62"/>
                    </a:lnTo>
                    <a:lnTo>
                      <a:pt x="1191" y="16"/>
                    </a:lnTo>
                    <a:lnTo>
                      <a:pt x="1016" y="0"/>
                    </a:lnTo>
                    <a:lnTo>
                      <a:pt x="839" y="16"/>
                    </a:lnTo>
                    <a:lnTo>
                      <a:pt x="668" y="62"/>
                    </a:lnTo>
                    <a:lnTo>
                      <a:pt x="507" y="137"/>
                    </a:lnTo>
                    <a:lnTo>
                      <a:pt x="363" y="238"/>
                    </a:lnTo>
                    <a:lnTo>
                      <a:pt x="238" y="364"/>
                    </a:lnTo>
                    <a:lnTo>
                      <a:pt x="137" y="509"/>
                    </a:lnTo>
                    <a:lnTo>
                      <a:pt x="61" y="670"/>
                    </a:lnTo>
                    <a:lnTo>
                      <a:pt x="15" y="841"/>
                    </a:lnTo>
                    <a:lnTo>
                      <a:pt x="0" y="1018"/>
                    </a:lnTo>
                    <a:lnTo>
                      <a:pt x="15" y="1193"/>
                    </a:lnTo>
                    <a:lnTo>
                      <a:pt x="61" y="1364"/>
                    </a:lnTo>
                    <a:lnTo>
                      <a:pt x="137" y="1525"/>
                    </a:lnTo>
                    <a:lnTo>
                      <a:pt x="238" y="1671"/>
                    </a:lnTo>
                    <a:lnTo>
                      <a:pt x="363" y="1796"/>
                    </a:lnTo>
                    <a:lnTo>
                      <a:pt x="507" y="1897"/>
                    </a:lnTo>
                    <a:lnTo>
                      <a:pt x="668" y="1973"/>
                    </a:lnTo>
                    <a:lnTo>
                      <a:pt x="839" y="2018"/>
                    </a:lnTo>
                    <a:lnTo>
                      <a:pt x="1016" y="2034"/>
                    </a:lnTo>
                    <a:lnTo>
                      <a:pt x="1191" y="2018"/>
                    </a:lnTo>
                    <a:lnTo>
                      <a:pt x="1363" y="1973"/>
                    </a:lnTo>
                    <a:lnTo>
                      <a:pt x="1523" y="1897"/>
                    </a:lnTo>
                    <a:lnTo>
                      <a:pt x="1668" y="1796"/>
                    </a:lnTo>
                    <a:lnTo>
                      <a:pt x="1793" y="1671"/>
                    </a:lnTo>
                    <a:lnTo>
                      <a:pt x="1895" y="1525"/>
                    </a:lnTo>
                    <a:lnTo>
                      <a:pt x="1970" y="1364"/>
                    </a:lnTo>
                    <a:lnTo>
                      <a:pt x="2016" y="1193"/>
                    </a:lnTo>
                    <a:lnTo>
                      <a:pt x="2031" y="1018"/>
                    </a:lnTo>
                    <a:close/>
                  </a:path>
                </a:pathLst>
              </a:custGeom>
              <a:ln>
                <a:solidFill>
                  <a:schemeClr val="tx1"/>
                </a:solidFill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Freeform 40"/>
              <p:cNvSpPr>
                <a:spLocks/>
              </p:cNvSpPr>
              <p:nvPr/>
            </p:nvSpPr>
            <p:spPr bwMode="auto">
              <a:xfrm>
                <a:off x="4321174" y="4247357"/>
                <a:ext cx="93663" cy="161925"/>
              </a:xfrm>
              <a:custGeom>
                <a:avLst/>
                <a:gdLst>
                  <a:gd name="T0" fmla="*/ 412 w 412"/>
                  <a:gd name="T1" fmla="*/ 0 h 715"/>
                  <a:gd name="T2" fmla="*/ 271 w 412"/>
                  <a:gd name="T3" fmla="*/ 154 h 715"/>
                  <a:gd name="T4" fmla="*/ 152 w 412"/>
                  <a:gd name="T5" fmla="*/ 328 h 715"/>
                  <a:gd name="T6" fmla="*/ 62 w 412"/>
                  <a:gd name="T7" fmla="*/ 515 h 715"/>
                  <a:gd name="T8" fmla="*/ 0 w 412"/>
                  <a:gd name="T9" fmla="*/ 715 h 7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2" h="715">
                    <a:moveTo>
                      <a:pt x="412" y="0"/>
                    </a:moveTo>
                    <a:lnTo>
                      <a:pt x="271" y="154"/>
                    </a:lnTo>
                    <a:lnTo>
                      <a:pt x="152" y="328"/>
                    </a:lnTo>
                    <a:lnTo>
                      <a:pt x="62" y="515"/>
                    </a:lnTo>
                    <a:lnTo>
                      <a:pt x="0" y="715"/>
                    </a:lnTo>
                  </a:path>
                </a:pathLst>
              </a:custGeom>
              <a:ln>
                <a:solidFill>
                  <a:schemeClr val="tx1"/>
                </a:solidFill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" name="Freeform 41"/>
              <p:cNvSpPr>
                <a:spLocks/>
              </p:cNvSpPr>
              <p:nvPr/>
            </p:nvSpPr>
            <p:spPr bwMode="auto">
              <a:xfrm>
                <a:off x="4321174" y="4556919"/>
                <a:ext cx="93663" cy="161925"/>
              </a:xfrm>
              <a:custGeom>
                <a:avLst/>
                <a:gdLst>
                  <a:gd name="T0" fmla="*/ 0 w 412"/>
                  <a:gd name="T1" fmla="*/ 0 h 714"/>
                  <a:gd name="T2" fmla="*/ 62 w 412"/>
                  <a:gd name="T3" fmla="*/ 200 h 714"/>
                  <a:gd name="T4" fmla="*/ 152 w 412"/>
                  <a:gd name="T5" fmla="*/ 388 h 714"/>
                  <a:gd name="T6" fmla="*/ 271 w 412"/>
                  <a:gd name="T7" fmla="*/ 561 h 714"/>
                  <a:gd name="T8" fmla="*/ 412 w 412"/>
                  <a:gd name="T9" fmla="*/ 714 h 7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2" h="714">
                    <a:moveTo>
                      <a:pt x="0" y="0"/>
                    </a:moveTo>
                    <a:lnTo>
                      <a:pt x="62" y="200"/>
                    </a:lnTo>
                    <a:lnTo>
                      <a:pt x="152" y="388"/>
                    </a:lnTo>
                    <a:lnTo>
                      <a:pt x="271" y="561"/>
                    </a:lnTo>
                    <a:lnTo>
                      <a:pt x="412" y="714"/>
                    </a:lnTo>
                  </a:path>
                </a:pathLst>
              </a:custGeom>
              <a:ln>
                <a:solidFill>
                  <a:schemeClr val="tx1"/>
                </a:solidFill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" name="Freeform 42"/>
              <p:cNvSpPr>
                <a:spLocks/>
              </p:cNvSpPr>
              <p:nvPr/>
            </p:nvSpPr>
            <p:spPr bwMode="auto">
              <a:xfrm>
                <a:off x="4541836" y="4791869"/>
                <a:ext cx="187325" cy="14288"/>
              </a:xfrm>
              <a:custGeom>
                <a:avLst/>
                <a:gdLst>
                  <a:gd name="T0" fmla="*/ 0 w 824"/>
                  <a:gd name="T1" fmla="*/ 0 h 62"/>
                  <a:gd name="T2" fmla="*/ 203 w 824"/>
                  <a:gd name="T3" fmla="*/ 46 h 62"/>
                  <a:gd name="T4" fmla="*/ 412 w 824"/>
                  <a:gd name="T5" fmla="*/ 62 h 62"/>
                  <a:gd name="T6" fmla="*/ 620 w 824"/>
                  <a:gd name="T7" fmla="*/ 46 h 62"/>
                  <a:gd name="T8" fmla="*/ 824 w 824"/>
                  <a:gd name="T9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4" h="62">
                    <a:moveTo>
                      <a:pt x="0" y="0"/>
                    </a:moveTo>
                    <a:lnTo>
                      <a:pt x="203" y="46"/>
                    </a:lnTo>
                    <a:lnTo>
                      <a:pt x="412" y="62"/>
                    </a:lnTo>
                    <a:lnTo>
                      <a:pt x="620" y="46"/>
                    </a:lnTo>
                    <a:lnTo>
                      <a:pt x="824" y="0"/>
                    </a:lnTo>
                  </a:path>
                </a:pathLst>
              </a:custGeom>
              <a:ln>
                <a:solidFill>
                  <a:schemeClr val="tx1"/>
                </a:solidFill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" name="Freeform 43"/>
              <p:cNvSpPr>
                <a:spLocks/>
              </p:cNvSpPr>
              <p:nvPr/>
            </p:nvSpPr>
            <p:spPr bwMode="auto">
              <a:xfrm>
                <a:off x="4854574" y="4556919"/>
                <a:ext cx="93663" cy="161925"/>
              </a:xfrm>
              <a:custGeom>
                <a:avLst/>
                <a:gdLst>
                  <a:gd name="T0" fmla="*/ 0 w 412"/>
                  <a:gd name="T1" fmla="*/ 714 h 714"/>
                  <a:gd name="T2" fmla="*/ 142 w 412"/>
                  <a:gd name="T3" fmla="*/ 561 h 714"/>
                  <a:gd name="T4" fmla="*/ 259 w 412"/>
                  <a:gd name="T5" fmla="*/ 388 h 714"/>
                  <a:gd name="T6" fmla="*/ 350 w 412"/>
                  <a:gd name="T7" fmla="*/ 200 h 714"/>
                  <a:gd name="T8" fmla="*/ 412 w 412"/>
                  <a:gd name="T9" fmla="*/ 0 h 7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2" h="714">
                    <a:moveTo>
                      <a:pt x="0" y="714"/>
                    </a:moveTo>
                    <a:lnTo>
                      <a:pt x="142" y="561"/>
                    </a:lnTo>
                    <a:lnTo>
                      <a:pt x="259" y="388"/>
                    </a:lnTo>
                    <a:lnTo>
                      <a:pt x="350" y="200"/>
                    </a:lnTo>
                    <a:lnTo>
                      <a:pt x="412" y="0"/>
                    </a:lnTo>
                  </a:path>
                </a:pathLst>
              </a:custGeom>
              <a:ln>
                <a:solidFill>
                  <a:schemeClr val="tx1"/>
                </a:solidFill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" name="Freeform 44"/>
              <p:cNvSpPr>
                <a:spLocks/>
              </p:cNvSpPr>
              <p:nvPr/>
            </p:nvSpPr>
            <p:spPr bwMode="auto">
              <a:xfrm>
                <a:off x="4854574" y="4247357"/>
                <a:ext cx="93663" cy="161925"/>
              </a:xfrm>
              <a:custGeom>
                <a:avLst/>
                <a:gdLst>
                  <a:gd name="T0" fmla="*/ 412 w 412"/>
                  <a:gd name="T1" fmla="*/ 715 h 715"/>
                  <a:gd name="T2" fmla="*/ 350 w 412"/>
                  <a:gd name="T3" fmla="*/ 515 h 715"/>
                  <a:gd name="T4" fmla="*/ 259 w 412"/>
                  <a:gd name="T5" fmla="*/ 328 h 715"/>
                  <a:gd name="T6" fmla="*/ 142 w 412"/>
                  <a:gd name="T7" fmla="*/ 154 h 715"/>
                  <a:gd name="T8" fmla="*/ 0 w 412"/>
                  <a:gd name="T9" fmla="*/ 0 h 7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2" h="715">
                    <a:moveTo>
                      <a:pt x="412" y="715"/>
                    </a:moveTo>
                    <a:lnTo>
                      <a:pt x="350" y="515"/>
                    </a:lnTo>
                    <a:lnTo>
                      <a:pt x="259" y="328"/>
                    </a:lnTo>
                    <a:lnTo>
                      <a:pt x="142" y="154"/>
                    </a:lnTo>
                    <a:lnTo>
                      <a:pt x="0" y="0"/>
                    </a:lnTo>
                  </a:path>
                </a:pathLst>
              </a:custGeom>
              <a:ln>
                <a:solidFill>
                  <a:schemeClr val="tx1"/>
                </a:solidFill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" name="Freeform 45"/>
              <p:cNvSpPr>
                <a:spLocks/>
              </p:cNvSpPr>
              <p:nvPr/>
            </p:nvSpPr>
            <p:spPr bwMode="auto">
              <a:xfrm>
                <a:off x="4541836" y="4160044"/>
                <a:ext cx="187325" cy="14288"/>
              </a:xfrm>
              <a:custGeom>
                <a:avLst/>
                <a:gdLst>
                  <a:gd name="T0" fmla="*/ 824 w 824"/>
                  <a:gd name="T1" fmla="*/ 62 h 62"/>
                  <a:gd name="T2" fmla="*/ 620 w 824"/>
                  <a:gd name="T3" fmla="*/ 16 h 62"/>
                  <a:gd name="T4" fmla="*/ 412 w 824"/>
                  <a:gd name="T5" fmla="*/ 0 h 62"/>
                  <a:gd name="T6" fmla="*/ 203 w 824"/>
                  <a:gd name="T7" fmla="*/ 16 h 62"/>
                  <a:gd name="T8" fmla="*/ 0 w 824"/>
                  <a:gd name="T9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4" h="62">
                    <a:moveTo>
                      <a:pt x="824" y="62"/>
                    </a:moveTo>
                    <a:lnTo>
                      <a:pt x="620" y="16"/>
                    </a:lnTo>
                    <a:lnTo>
                      <a:pt x="412" y="0"/>
                    </a:lnTo>
                    <a:lnTo>
                      <a:pt x="203" y="16"/>
                    </a:lnTo>
                    <a:lnTo>
                      <a:pt x="0" y="62"/>
                    </a:lnTo>
                  </a:path>
                </a:pathLst>
              </a:custGeom>
              <a:ln>
                <a:solidFill>
                  <a:schemeClr val="tx1"/>
                </a:solidFill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" name="Line 48"/>
              <p:cNvSpPr>
                <a:spLocks noChangeShapeType="1"/>
              </p:cNvSpPr>
              <p:nvPr/>
            </p:nvSpPr>
            <p:spPr bwMode="auto">
              <a:xfrm>
                <a:off x="4468811" y="4047332"/>
                <a:ext cx="73025" cy="127000"/>
              </a:xfrm>
              <a:prstGeom prst="line">
                <a:avLst/>
              </a:prstGeom>
              <a:ln>
                <a:solidFill>
                  <a:schemeClr val="tx1"/>
                </a:solidFill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" name="Line 49"/>
              <p:cNvSpPr>
                <a:spLocks noChangeShapeType="1"/>
              </p:cNvSpPr>
              <p:nvPr/>
            </p:nvSpPr>
            <p:spPr bwMode="auto">
              <a:xfrm>
                <a:off x="4341811" y="4120357"/>
                <a:ext cx="73025" cy="127000"/>
              </a:xfrm>
              <a:prstGeom prst="line">
                <a:avLst/>
              </a:prstGeom>
              <a:ln>
                <a:solidFill>
                  <a:schemeClr val="tx1"/>
                </a:solidFill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" name="Line 50"/>
              <p:cNvSpPr>
                <a:spLocks noChangeShapeType="1"/>
              </p:cNvSpPr>
              <p:nvPr/>
            </p:nvSpPr>
            <p:spPr bwMode="auto">
              <a:xfrm flipH="1">
                <a:off x="4341811" y="4047332"/>
                <a:ext cx="127000" cy="73025"/>
              </a:xfrm>
              <a:prstGeom prst="line">
                <a:avLst/>
              </a:prstGeom>
              <a:ln>
                <a:solidFill>
                  <a:schemeClr val="tx1"/>
                </a:solidFill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" name="Line 51"/>
              <p:cNvSpPr>
                <a:spLocks noChangeShapeType="1"/>
              </p:cNvSpPr>
              <p:nvPr/>
            </p:nvSpPr>
            <p:spPr bwMode="auto">
              <a:xfrm>
                <a:off x="4175124" y="4409282"/>
                <a:ext cx="146050" cy="0"/>
              </a:xfrm>
              <a:prstGeom prst="line">
                <a:avLst/>
              </a:prstGeom>
              <a:ln>
                <a:solidFill>
                  <a:schemeClr val="tx1"/>
                </a:solidFill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" name="Line 52"/>
              <p:cNvSpPr>
                <a:spLocks noChangeShapeType="1"/>
              </p:cNvSpPr>
              <p:nvPr/>
            </p:nvSpPr>
            <p:spPr bwMode="auto">
              <a:xfrm>
                <a:off x="4175124" y="4556919"/>
                <a:ext cx="146050" cy="0"/>
              </a:xfrm>
              <a:prstGeom prst="line">
                <a:avLst/>
              </a:prstGeom>
              <a:ln>
                <a:solidFill>
                  <a:schemeClr val="tx1"/>
                </a:solidFill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" name="Line 53"/>
              <p:cNvSpPr>
                <a:spLocks noChangeShapeType="1"/>
              </p:cNvSpPr>
              <p:nvPr/>
            </p:nvSpPr>
            <p:spPr bwMode="auto">
              <a:xfrm>
                <a:off x="4175124" y="4409282"/>
                <a:ext cx="0" cy="147638"/>
              </a:xfrm>
              <a:prstGeom prst="line">
                <a:avLst/>
              </a:prstGeom>
              <a:ln>
                <a:solidFill>
                  <a:schemeClr val="tx1"/>
                </a:solidFill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" name="Line 54"/>
              <p:cNvSpPr>
                <a:spLocks noChangeShapeType="1"/>
              </p:cNvSpPr>
              <p:nvPr/>
            </p:nvSpPr>
            <p:spPr bwMode="auto">
              <a:xfrm flipV="1">
                <a:off x="4341811" y="4718844"/>
                <a:ext cx="73025" cy="127000"/>
              </a:xfrm>
              <a:prstGeom prst="line">
                <a:avLst/>
              </a:prstGeom>
              <a:ln>
                <a:solidFill>
                  <a:schemeClr val="tx1"/>
                </a:solidFill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" name="Line 55"/>
              <p:cNvSpPr>
                <a:spLocks noChangeShapeType="1"/>
              </p:cNvSpPr>
              <p:nvPr/>
            </p:nvSpPr>
            <p:spPr bwMode="auto">
              <a:xfrm flipV="1">
                <a:off x="4468811" y="4791869"/>
                <a:ext cx="73025" cy="127000"/>
              </a:xfrm>
              <a:prstGeom prst="line">
                <a:avLst/>
              </a:prstGeom>
              <a:ln>
                <a:solidFill>
                  <a:schemeClr val="tx1"/>
                </a:solidFill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" name="Line 56"/>
              <p:cNvSpPr>
                <a:spLocks noChangeShapeType="1"/>
              </p:cNvSpPr>
              <p:nvPr/>
            </p:nvSpPr>
            <p:spPr bwMode="auto">
              <a:xfrm>
                <a:off x="4341811" y="4845844"/>
                <a:ext cx="127000" cy="73025"/>
              </a:xfrm>
              <a:prstGeom prst="line">
                <a:avLst/>
              </a:prstGeom>
              <a:ln>
                <a:solidFill>
                  <a:schemeClr val="tx1"/>
                </a:solidFill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" name="Line 57"/>
              <p:cNvSpPr>
                <a:spLocks noChangeShapeType="1"/>
              </p:cNvSpPr>
              <p:nvPr/>
            </p:nvSpPr>
            <p:spPr bwMode="auto">
              <a:xfrm flipH="1" flipV="1">
                <a:off x="4729161" y="4791869"/>
                <a:ext cx="73025" cy="127000"/>
              </a:xfrm>
              <a:prstGeom prst="line">
                <a:avLst/>
              </a:prstGeom>
              <a:ln>
                <a:solidFill>
                  <a:schemeClr val="tx1"/>
                </a:solidFill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" name="Line 58"/>
              <p:cNvSpPr>
                <a:spLocks noChangeShapeType="1"/>
              </p:cNvSpPr>
              <p:nvPr/>
            </p:nvSpPr>
            <p:spPr bwMode="auto">
              <a:xfrm flipH="1" flipV="1">
                <a:off x="4854574" y="4718844"/>
                <a:ext cx="73025" cy="127000"/>
              </a:xfrm>
              <a:prstGeom prst="line">
                <a:avLst/>
              </a:prstGeom>
              <a:ln>
                <a:solidFill>
                  <a:schemeClr val="tx1"/>
                </a:solidFill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" name="Line 59"/>
              <p:cNvSpPr>
                <a:spLocks noChangeShapeType="1"/>
              </p:cNvSpPr>
              <p:nvPr/>
            </p:nvSpPr>
            <p:spPr bwMode="auto">
              <a:xfrm flipV="1">
                <a:off x="4802186" y="4845844"/>
                <a:ext cx="125413" cy="73025"/>
              </a:xfrm>
              <a:prstGeom prst="line">
                <a:avLst/>
              </a:prstGeom>
              <a:ln>
                <a:solidFill>
                  <a:schemeClr val="tx1"/>
                </a:solidFill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" name="Line 61"/>
              <p:cNvSpPr>
                <a:spLocks noChangeShapeType="1"/>
              </p:cNvSpPr>
              <p:nvPr/>
            </p:nvSpPr>
            <p:spPr bwMode="auto">
              <a:xfrm flipH="1">
                <a:off x="4948236" y="4409282"/>
                <a:ext cx="146050" cy="0"/>
              </a:xfrm>
              <a:prstGeom prst="line">
                <a:avLst/>
              </a:prstGeom>
              <a:ln>
                <a:solidFill>
                  <a:schemeClr val="tx1"/>
                </a:solidFill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" name="Line 63"/>
              <p:cNvSpPr>
                <a:spLocks noChangeShapeType="1"/>
              </p:cNvSpPr>
              <p:nvPr/>
            </p:nvSpPr>
            <p:spPr bwMode="auto">
              <a:xfrm flipH="1">
                <a:off x="4854574" y="4120357"/>
                <a:ext cx="73025" cy="127000"/>
              </a:xfrm>
              <a:prstGeom prst="line">
                <a:avLst/>
              </a:prstGeom>
              <a:ln>
                <a:solidFill>
                  <a:schemeClr val="tx1"/>
                </a:solidFill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" name="Line 64"/>
              <p:cNvSpPr>
                <a:spLocks noChangeShapeType="1"/>
              </p:cNvSpPr>
              <p:nvPr/>
            </p:nvSpPr>
            <p:spPr bwMode="auto">
              <a:xfrm flipH="1">
                <a:off x="4729161" y="4047332"/>
                <a:ext cx="73025" cy="127000"/>
              </a:xfrm>
              <a:prstGeom prst="line">
                <a:avLst/>
              </a:prstGeom>
              <a:ln>
                <a:solidFill>
                  <a:schemeClr val="tx1"/>
                </a:solidFill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" name="Line 65"/>
              <p:cNvSpPr>
                <a:spLocks noChangeShapeType="1"/>
              </p:cNvSpPr>
              <p:nvPr/>
            </p:nvSpPr>
            <p:spPr bwMode="auto">
              <a:xfrm flipH="1" flipV="1">
                <a:off x="4802186" y="4047332"/>
                <a:ext cx="125413" cy="73025"/>
              </a:xfrm>
              <a:prstGeom prst="line">
                <a:avLst/>
              </a:prstGeom>
              <a:ln>
                <a:solidFill>
                  <a:schemeClr val="tx1"/>
                </a:solidFill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119" name="Group 118"/>
          <p:cNvGrpSpPr/>
          <p:nvPr/>
        </p:nvGrpSpPr>
        <p:grpSpPr>
          <a:xfrm>
            <a:off x="4943474" y="4448969"/>
            <a:ext cx="871537" cy="920750"/>
            <a:chOff x="4943474" y="4448969"/>
            <a:chExt cx="871537" cy="920750"/>
          </a:xfrm>
        </p:grpSpPr>
        <p:sp>
          <p:nvSpPr>
            <p:cNvPr id="65" name="Freeform 64"/>
            <p:cNvSpPr>
              <a:spLocks/>
            </p:cNvSpPr>
            <p:nvPr/>
          </p:nvSpPr>
          <p:spPr bwMode="auto">
            <a:xfrm>
              <a:off x="5149849" y="4679157"/>
              <a:ext cx="460375" cy="460375"/>
            </a:xfrm>
            <a:custGeom>
              <a:avLst/>
              <a:gdLst>
                <a:gd name="T0" fmla="*/ 2031 w 2031"/>
                <a:gd name="T1" fmla="*/ 1017 h 2033"/>
                <a:gd name="T2" fmla="*/ 2015 w 2031"/>
                <a:gd name="T3" fmla="*/ 840 h 2033"/>
                <a:gd name="T4" fmla="*/ 1969 w 2031"/>
                <a:gd name="T5" fmla="*/ 669 h 2033"/>
                <a:gd name="T6" fmla="*/ 1895 w 2031"/>
                <a:gd name="T7" fmla="*/ 508 h 2033"/>
                <a:gd name="T8" fmla="*/ 1794 w 2031"/>
                <a:gd name="T9" fmla="*/ 364 h 2033"/>
                <a:gd name="T10" fmla="*/ 1669 w 2031"/>
                <a:gd name="T11" fmla="*/ 239 h 2033"/>
                <a:gd name="T12" fmla="*/ 1523 w 2031"/>
                <a:gd name="T13" fmla="*/ 136 h 2033"/>
                <a:gd name="T14" fmla="*/ 1362 w 2031"/>
                <a:gd name="T15" fmla="*/ 62 h 2033"/>
                <a:gd name="T16" fmla="*/ 1191 w 2031"/>
                <a:gd name="T17" fmla="*/ 16 h 2033"/>
                <a:gd name="T18" fmla="*/ 1016 w 2031"/>
                <a:gd name="T19" fmla="*/ 0 h 2033"/>
                <a:gd name="T20" fmla="*/ 839 w 2031"/>
                <a:gd name="T21" fmla="*/ 16 h 2033"/>
                <a:gd name="T22" fmla="*/ 668 w 2031"/>
                <a:gd name="T23" fmla="*/ 62 h 2033"/>
                <a:gd name="T24" fmla="*/ 508 w 2031"/>
                <a:gd name="T25" fmla="*/ 136 h 2033"/>
                <a:gd name="T26" fmla="*/ 362 w 2031"/>
                <a:gd name="T27" fmla="*/ 239 h 2033"/>
                <a:gd name="T28" fmla="*/ 237 w 2031"/>
                <a:gd name="T29" fmla="*/ 364 h 2033"/>
                <a:gd name="T30" fmla="*/ 136 w 2031"/>
                <a:gd name="T31" fmla="*/ 508 h 2033"/>
                <a:gd name="T32" fmla="*/ 62 w 2031"/>
                <a:gd name="T33" fmla="*/ 669 h 2033"/>
                <a:gd name="T34" fmla="*/ 16 w 2031"/>
                <a:gd name="T35" fmla="*/ 840 h 2033"/>
                <a:gd name="T36" fmla="*/ 0 w 2031"/>
                <a:gd name="T37" fmla="*/ 1017 h 2033"/>
                <a:gd name="T38" fmla="*/ 16 w 2031"/>
                <a:gd name="T39" fmla="*/ 1193 h 2033"/>
                <a:gd name="T40" fmla="*/ 62 w 2031"/>
                <a:gd name="T41" fmla="*/ 1365 h 2033"/>
                <a:gd name="T42" fmla="*/ 136 w 2031"/>
                <a:gd name="T43" fmla="*/ 1525 h 2033"/>
                <a:gd name="T44" fmla="*/ 237 w 2031"/>
                <a:gd name="T45" fmla="*/ 1670 h 2033"/>
                <a:gd name="T46" fmla="*/ 362 w 2031"/>
                <a:gd name="T47" fmla="*/ 1796 h 2033"/>
                <a:gd name="T48" fmla="*/ 508 w 2031"/>
                <a:gd name="T49" fmla="*/ 1897 h 2033"/>
                <a:gd name="T50" fmla="*/ 668 w 2031"/>
                <a:gd name="T51" fmla="*/ 1972 h 2033"/>
                <a:gd name="T52" fmla="*/ 839 w 2031"/>
                <a:gd name="T53" fmla="*/ 2018 h 2033"/>
                <a:gd name="T54" fmla="*/ 1016 w 2031"/>
                <a:gd name="T55" fmla="*/ 2033 h 2033"/>
                <a:gd name="T56" fmla="*/ 1191 w 2031"/>
                <a:gd name="T57" fmla="*/ 2018 h 2033"/>
                <a:gd name="T58" fmla="*/ 1362 w 2031"/>
                <a:gd name="T59" fmla="*/ 1972 h 2033"/>
                <a:gd name="T60" fmla="*/ 1523 w 2031"/>
                <a:gd name="T61" fmla="*/ 1897 h 2033"/>
                <a:gd name="T62" fmla="*/ 1669 w 2031"/>
                <a:gd name="T63" fmla="*/ 1796 h 2033"/>
                <a:gd name="T64" fmla="*/ 1794 w 2031"/>
                <a:gd name="T65" fmla="*/ 1670 h 2033"/>
                <a:gd name="T66" fmla="*/ 1895 w 2031"/>
                <a:gd name="T67" fmla="*/ 1525 h 2033"/>
                <a:gd name="T68" fmla="*/ 1969 w 2031"/>
                <a:gd name="T69" fmla="*/ 1365 h 2033"/>
                <a:gd name="T70" fmla="*/ 2015 w 2031"/>
                <a:gd name="T71" fmla="*/ 1193 h 2033"/>
                <a:gd name="T72" fmla="*/ 2031 w 2031"/>
                <a:gd name="T73" fmla="*/ 1017 h 20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31" h="2033">
                  <a:moveTo>
                    <a:pt x="2031" y="1017"/>
                  </a:moveTo>
                  <a:lnTo>
                    <a:pt x="2015" y="840"/>
                  </a:lnTo>
                  <a:lnTo>
                    <a:pt x="1969" y="669"/>
                  </a:lnTo>
                  <a:lnTo>
                    <a:pt x="1895" y="508"/>
                  </a:lnTo>
                  <a:lnTo>
                    <a:pt x="1794" y="364"/>
                  </a:lnTo>
                  <a:lnTo>
                    <a:pt x="1669" y="239"/>
                  </a:lnTo>
                  <a:lnTo>
                    <a:pt x="1523" y="136"/>
                  </a:lnTo>
                  <a:lnTo>
                    <a:pt x="1362" y="62"/>
                  </a:lnTo>
                  <a:lnTo>
                    <a:pt x="1191" y="16"/>
                  </a:lnTo>
                  <a:lnTo>
                    <a:pt x="1016" y="0"/>
                  </a:lnTo>
                  <a:lnTo>
                    <a:pt x="839" y="16"/>
                  </a:lnTo>
                  <a:lnTo>
                    <a:pt x="668" y="62"/>
                  </a:lnTo>
                  <a:lnTo>
                    <a:pt x="508" y="136"/>
                  </a:lnTo>
                  <a:lnTo>
                    <a:pt x="362" y="239"/>
                  </a:lnTo>
                  <a:lnTo>
                    <a:pt x="237" y="364"/>
                  </a:lnTo>
                  <a:lnTo>
                    <a:pt x="136" y="508"/>
                  </a:lnTo>
                  <a:lnTo>
                    <a:pt x="62" y="669"/>
                  </a:lnTo>
                  <a:lnTo>
                    <a:pt x="16" y="840"/>
                  </a:lnTo>
                  <a:lnTo>
                    <a:pt x="0" y="1017"/>
                  </a:lnTo>
                  <a:lnTo>
                    <a:pt x="16" y="1193"/>
                  </a:lnTo>
                  <a:lnTo>
                    <a:pt x="62" y="1365"/>
                  </a:lnTo>
                  <a:lnTo>
                    <a:pt x="136" y="1525"/>
                  </a:lnTo>
                  <a:lnTo>
                    <a:pt x="237" y="1670"/>
                  </a:lnTo>
                  <a:lnTo>
                    <a:pt x="362" y="1796"/>
                  </a:lnTo>
                  <a:lnTo>
                    <a:pt x="508" y="1897"/>
                  </a:lnTo>
                  <a:lnTo>
                    <a:pt x="668" y="1972"/>
                  </a:lnTo>
                  <a:lnTo>
                    <a:pt x="839" y="2018"/>
                  </a:lnTo>
                  <a:lnTo>
                    <a:pt x="1016" y="2033"/>
                  </a:lnTo>
                  <a:lnTo>
                    <a:pt x="1191" y="2018"/>
                  </a:lnTo>
                  <a:lnTo>
                    <a:pt x="1362" y="1972"/>
                  </a:lnTo>
                  <a:lnTo>
                    <a:pt x="1523" y="1897"/>
                  </a:lnTo>
                  <a:lnTo>
                    <a:pt x="1669" y="1796"/>
                  </a:lnTo>
                  <a:lnTo>
                    <a:pt x="1794" y="1670"/>
                  </a:lnTo>
                  <a:lnTo>
                    <a:pt x="1895" y="1525"/>
                  </a:lnTo>
                  <a:lnTo>
                    <a:pt x="1969" y="1365"/>
                  </a:lnTo>
                  <a:lnTo>
                    <a:pt x="2015" y="1193"/>
                  </a:lnTo>
                  <a:lnTo>
                    <a:pt x="2031" y="1017"/>
                  </a:lnTo>
                  <a:close/>
                </a:path>
              </a:pathLst>
            </a:cu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65"/>
            <p:cNvSpPr>
              <a:spLocks/>
            </p:cNvSpPr>
            <p:nvPr/>
          </p:nvSpPr>
          <p:spPr bwMode="auto">
            <a:xfrm>
              <a:off x="5145086" y="4595019"/>
              <a:ext cx="161925" cy="93663"/>
            </a:xfrm>
            <a:custGeom>
              <a:avLst/>
              <a:gdLst>
                <a:gd name="T0" fmla="*/ 714 w 714"/>
                <a:gd name="T1" fmla="*/ 0 h 412"/>
                <a:gd name="T2" fmla="*/ 514 w 714"/>
                <a:gd name="T3" fmla="*/ 62 h 412"/>
                <a:gd name="T4" fmla="*/ 326 w 714"/>
                <a:gd name="T5" fmla="*/ 153 h 412"/>
                <a:gd name="T6" fmla="*/ 154 w 714"/>
                <a:gd name="T7" fmla="*/ 271 h 412"/>
                <a:gd name="T8" fmla="*/ 0 w 714"/>
                <a:gd name="T9" fmla="*/ 41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2">
                  <a:moveTo>
                    <a:pt x="714" y="0"/>
                  </a:moveTo>
                  <a:lnTo>
                    <a:pt x="514" y="62"/>
                  </a:lnTo>
                  <a:lnTo>
                    <a:pt x="326" y="153"/>
                  </a:lnTo>
                  <a:lnTo>
                    <a:pt x="154" y="271"/>
                  </a:lnTo>
                  <a:lnTo>
                    <a:pt x="0" y="412"/>
                  </a:lnTo>
                </a:path>
              </a:pathLst>
            </a:cu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66"/>
            <p:cNvSpPr>
              <a:spLocks/>
            </p:cNvSpPr>
            <p:nvPr/>
          </p:nvSpPr>
          <p:spPr bwMode="auto">
            <a:xfrm>
              <a:off x="5057774" y="4815682"/>
              <a:ext cx="14288" cy="187325"/>
            </a:xfrm>
            <a:custGeom>
              <a:avLst/>
              <a:gdLst>
                <a:gd name="T0" fmla="*/ 61 w 61"/>
                <a:gd name="T1" fmla="*/ 0 h 824"/>
                <a:gd name="T2" fmla="*/ 15 w 61"/>
                <a:gd name="T3" fmla="*/ 203 h 824"/>
                <a:gd name="T4" fmla="*/ 0 w 61"/>
                <a:gd name="T5" fmla="*/ 412 h 824"/>
                <a:gd name="T6" fmla="*/ 15 w 61"/>
                <a:gd name="T7" fmla="*/ 620 h 824"/>
                <a:gd name="T8" fmla="*/ 61 w 61"/>
                <a:gd name="T9" fmla="*/ 824 h 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824">
                  <a:moveTo>
                    <a:pt x="61" y="0"/>
                  </a:moveTo>
                  <a:lnTo>
                    <a:pt x="15" y="203"/>
                  </a:lnTo>
                  <a:lnTo>
                    <a:pt x="0" y="412"/>
                  </a:lnTo>
                  <a:lnTo>
                    <a:pt x="15" y="620"/>
                  </a:lnTo>
                  <a:lnTo>
                    <a:pt x="61" y="824"/>
                  </a:lnTo>
                </a:path>
              </a:pathLst>
            </a:cu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67"/>
            <p:cNvSpPr>
              <a:spLocks/>
            </p:cNvSpPr>
            <p:nvPr/>
          </p:nvSpPr>
          <p:spPr bwMode="auto">
            <a:xfrm>
              <a:off x="5145086" y="5130007"/>
              <a:ext cx="161925" cy="93663"/>
            </a:xfrm>
            <a:custGeom>
              <a:avLst/>
              <a:gdLst>
                <a:gd name="T0" fmla="*/ 0 w 714"/>
                <a:gd name="T1" fmla="*/ 0 h 413"/>
                <a:gd name="T2" fmla="*/ 154 w 714"/>
                <a:gd name="T3" fmla="*/ 143 h 413"/>
                <a:gd name="T4" fmla="*/ 326 w 714"/>
                <a:gd name="T5" fmla="*/ 260 h 413"/>
                <a:gd name="T6" fmla="*/ 514 w 714"/>
                <a:gd name="T7" fmla="*/ 351 h 413"/>
                <a:gd name="T8" fmla="*/ 714 w 714"/>
                <a:gd name="T9" fmla="*/ 413 h 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3">
                  <a:moveTo>
                    <a:pt x="0" y="0"/>
                  </a:moveTo>
                  <a:lnTo>
                    <a:pt x="154" y="143"/>
                  </a:lnTo>
                  <a:lnTo>
                    <a:pt x="326" y="260"/>
                  </a:lnTo>
                  <a:lnTo>
                    <a:pt x="514" y="351"/>
                  </a:lnTo>
                  <a:lnTo>
                    <a:pt x="714" y="413"/>
                  </a:lnTo>
                </a:path>
              </a:pathLst>
            </a:cu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68"/>
            <p:cNvSpPr>
              <a:spLocks/>
            </p:cNvSpPr>
            <p:nvPr/>
          </p:nvSpPr>
          <p:spPr bwMode="auto">
            <a:xfrm>
              <a:off x="5453061" y="5130007"/>
              <a:ext cx="161925" cy="93663"/>
            </a:xfrm>
            <a:custGeom>
              <a:avLst/>
              <a:gdLst>
                <a:gd name="T0" fmla="*/ 0 w 714"/>
                <a:gd name="T1" fmla="*/ 413 h 413"/>
                <a:gd name="T2" fmla="*/ 200 w 714"/>
                <a:gd name="T3" fmla="*/ 351 h 413"/>
                <a:gd name="T4" fmla="*/ 387 w 714"/>
                <a:gd name="T5" fmla="*/ 260 h 413"/>
                <a:gd name="T6" fmla="*/ 560 w 714"/>
                <a:gd name="T7" fmla="*/ 143 h 413"/>
                <a:gd name="T8" fmla="*/ 714 w 714"/>
                <a:gd name="T9" fmla="*/ 0 h 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3">
                  <a:moveTo>
                    <a:pt x="0" y="413"/>
                  </a:moveTo>
                  <a:lnTo>
                    <a:pt x="200" y="351"/>
                  </a:lnTo>
                  <a:lnTo>
                    <a:pt x="387" y="260"/>
                  </a:lnTo>
                  <a:lnTo>
                    <a:pt x="560" y="143"/>
                  </a:lnTo>
                  <a:lnTo>
                    <a:pt x="714" y="0"/>
                  </a:lnTo>
                </a:path>
              </a:pathLst>
            </a:cu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auto">
            <a:xfrm>
              <a:off x="5688011" y="4815682"/>
              <a:ext cx="12700" cy="187325"/>
            </a:xfrm>
            <a:custGeom>
              <a:avLst/>
              <a:gdLst>
                <a:gd name="T0" fmla="*/ 0 w 61"/>
                <a:gd name="T1" fmla="*/ 824 h 824"/>
                <a:gd name="T2" fmla="*/ 46 w 61"/>
                <a:gd name="T3" fmla="*/ 620 h 824"/>
                <a:gd name="T4" fmla="*/ 61 w 61"/>
                <a:gd name="T5" fmla="*/ 412 h 824"/>
                <a:gd name="T6" fmla="*/ 46 w 61"/>
                <a:gd name="T7" fmla="*/ 203 h 824"/>
                <a:gd name="T8" fmla="*/ 0 w 61"/>
                <a:gd name="T9" fmla="*/ 0 h 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824">
                  <a:moveTo>
                    <a:pt x="0" y="824"/>
                  </a:moveTo>
                  <a:lnTo>
                    <a:pt x="46" y="620"/>
                  </a:lnTo>
                  <a:lnTo>
                    <a:pt x="61" y="412"/>
                  </a:lnTo>
                  <a:lnTo>
                    <a:pt x="46" y="203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auto">
            <a:xfrm>
              <a:off x="5453061" y="4595019"/>
              <a:ext cx="161925" cy="93663"/>
            </a:xfrm>
            <a:custGeom>
              <a:avLst/>
              <a:gdLst>
                <a:gd name="T0" fmla="*/ 714 w 714"/>
                <a:gd name="T1" fmla="*/ 412 h 412"/>
                <a:gd name="T2" fmla="*/ 560 w 714"/>
                <a:gd name="T3" fmla="*/ 271 h 412"/>
                <a:gd name="T4" fmla="*/ 387 w 714"/>
                <a:gd name="T5" fmla="*/ 153 h 412"/>
                <a:gd name="T6" fmla="*/ 200 w 714"/>
                <a:gd name="T7" fmla="*/ 62 h 412"/>
                <a:gd name="T8" fmla="*/ 0 w 714"/>
                <a:gd name="T9" fmla="*/ 0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2">
                  <a:moveTo>
                    <a:pt x="714" y="412"/>
                  </a:moveTo>
                  <a:lnTo>
                    <a:pt x="560" y="271"/>
                  </a:lnTo>
                  <a:lnTo>
                    <a:pt x="387" y="153"/>
                  </a:lnTo>
                  <a:lnTo>
                    <a:pt x="200" y="62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Line 73"/>
            <p:cNvSpPr>
              <a:spLocks noChangeShapeType="1"/>
            </p:cNvSpPr>
            <p:nvPr/>
          </p:nvSpPr>
          <p:spPr bwMode="auto">
            <a:xfrm>
              <a:off x="5453061" y="4448969"/>
              <a:ext cx="0" cy="146050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Line 74"/>
            <p:cNvSpPr>
              <a:spLocks noChangeShapeType="1"/>
            </p:cNvSpPr>
            <p:nvPr/>
          </p:nvSpPr>
          <p:spPr bwMode="auto">
            <a:xfrm>
              <a:off x="5307011" y="4448969"/>
              <a:ext cx="0" cy="146050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Line 75"/>
            <p:cNvSpPr>
              <a:spLocks noChangeShapeType="1"/>
            </p:cNvSpPr>
            <p:nvPr/>
          </p:nvSpPr>
          <p:spPr bwMode="auto">
            <a:xfrm flipH="1">
              <a:off x="5307011" y="4448969"/>
              <a:ext cx="146050" cy="0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Line 76"/>
            <p:cNvSpPr>
              <a:spLocks noChangeShapeType="1"/>
            </p:cNvSpPr>
            <p:nvPr/>
          </p:nvSpPr>
          <p:spPr bwMode="auto">
            <a:xfrm>
              <a:off x="5018086" y="4615657"/>
              <a:ext cx="127000" cy="73025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Line 77"/>
            <p:cNvSpPr>
              <a:spLocks noChangeShapeType="1"/>
            </p:cNvSpPr>
            <p:nvPr/>
          </p:nvSpPr>
          <p:spPr bwMode="auto">
            <a:xfrm>
              <a:off x="4943474" y="4742657"/>
              <a:ext cx="128588" cy="73025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Line 78"/>
            <p:cNvSpPr>
              <a:spLocks noChangeShapeType="1"/>
            </p:cNvSpPr>
            <p:nvPr/>
          </p:nvSpPr>
          <p:spPr bwMode="auto">
            <a:xfrm flipH="1">
              <a:off x="4943474" y="4615657"/>
              <a:ext cx="74613" cy="127000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Line 79"/>
            <p:cNvSpPr>
              <a:spLocks noChangeShapeType="1"/>
            </p:cNvSpPr>
            <p:nvPr/>
          </p:nvSpPr>
          <p:spPr bwMode="auto">
            <a:xfrm flipV="1">
              <a:off x="4943474" y="5003007"/>
              <a:ext cx="128588" cy="73025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Line 80"/>
            <p:cNvSpPr>
              <a:spLocks noChangeShapeType="1"/>
            </p:cNvSpPr>
            <p:nvPr/>
          </p:nvSpPr>
          <p:spPr bwMode="auto">
            <a:xfrm flipV="1">
              <a:off x="5018086" y="5130007"/>
              <a:ext cx="127000" cy="73025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Line 81"/>
            <p:cNvSpPr>
              <a:spLocks noChangeShapeType="1"/>
            </p:cNvSpPr>
            <p:nvPr/>
          </p:nvSpPr>
          <p:spPr bwMode="auto">
            <a:xfrm>
              <a:off x="4943474" y="5076032"/>
              <a:ext cx="74613" cy="127000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Line 82"/>
            <p:cNvSpPr>
              <a:spLocks noChangeShapeType="1"/>
            </p:cNvSpPr>
            <p:nvPr/>
          </p:nvSpPr>
          <p:spPr bwMode="auto">
            <a:xfrm flipV="1">
              <a:off x="5307011" y="5223669"/>
              <a:ext cx="0" cy="146050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Line 83"/>
            <p:cNvSpPr>
              <a:spLocks noChangeShapeType="1"/>
            </p:cNvSpPr>
            <p:nvPr/>
          </p:nvSpPr>
          <p:spPr bwMode="auto">
            <a:xfrm flipV="1">
              <a:off x="5453061" y="5223669"/>
              <a:ext cx="0" cy="146050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Line 84"/>
            <p:cNvSpPr>
              <a:spLocks noChangeShapeType="1"/>
            </p:cNvSpPr>
            <p:nvPr/>
          </p:nvSpPr>
          <p:spPr bwMode="auto">
            <a:xfrm>
              <a:off x="5307011" y="5369719"/>
              <a:ext cx="146050" cy="0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Line 85"/>
            <p:cNvSpPr>
              <a:spLocks noChangeShapeType="1"/>
            </p:cNvSpPr>
            <p:nvPr/>
          </p:nvSpPr>
          <p:spPr bwMode="auto">
            <a:xfrm flipH="1" flipV="1">
              <a:off x="5614986" y="5130007"/>
              <a:ext cx="127000" cy="73025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Line 86"/>
            <p:cNvSpPr>
              <a:spLocks noChangeShapeType="1"/>
            </p:cNvSpPr>
            <p:nvPr/>
          </p:nvSpPr>
          <p:spPr bwMode="auto">
            <a:xfrm flipH="1" flipV="1">
              <a:off x="5688011" y="5003007"/>
              <a:ext cx="127000" cy="73025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Line 87"/>
            <p:cNvSpPr>
              <a:spLocks noChangeShapeType="1"/>
            </p:cNvSpPr>
            <p:nvPr/>
          </p:nvSpPr>
          <p:spPr bwMode="auto">
            <a:xfrm flipV="1">
              <a:off x="5741986" y="5076032"/>
              <a:ext cx="73025" cy="127000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Line 88"/>
            <p:cNvSpPr>
              <a:spLocks noChangeShapeType="1"/>
            </p:cNvSpPr>
            <p:nvPr/>
          </p:nvSpPr>
          <p:spPr bwMode="auto">
            <a:xfrm flipH="1">
              <a:off x="5688011" y="4742657"/>
              <a:ext cx="127000" cy="73025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Line 89"/>
            <p:cNvSpPr>
              <a:spLocks noChangeShapeType="1"/>
            </p:cNvSpPr>
            <p:nvPr/>
          </p:nvSpPr>
          <p:spPr bwMode="auto">
            <a:xfrm flipH="1">
              <a:off x="5614986" y="4615657"/>
              <a:ext cx="127000" cy="73025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Line 90"/>
            <p:cNvSpPr>
              <a:spLocks noChangeShapeType="1"/>
            </p:cNvSpPr>
            <p:nvPr/>
          </p:nvSpPr>
          <p:spPr bwMode="auto">
            <a:xfrm flipH="1" flipV="1">
              <a:off x="5741986" y="4615657"/>
              <a:ext cx="73025" cy="127000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8" name="Group 117"/>
          <p:cNvGrpSpPr/>
          <p:nvPr/>
        </p:nvGrpSpPr>
        <p:grpSpPr>
          <a:xfrm>
            <a:off x="5327649" y="5190226"/>
            <a:ext cx="925513" cy="884238"/>
            <a:chOff x="5327649" y="5199857"/>
            <a:chExt cx="925513" cy="884238"/>
          </a:xfrm>
        </p:grpSpPr>
        <p:sp>
          <p:nvSpPr>
            <p:cNvPr id="90" name="Freeform 89"/>
            <p:cNvSpPr>
              <a:spLocks/>
            </p:cNvSpPr>
            <p:nvPr/>
          </p:nvSpPr>
          <p:spPr bwMode="auto">
            <a:xfrm>
              <a:off x="5559424" y="5410994"/>
              <a:ext cx="460375" cy="461963"/>
            </a:xfrm>
            <a:custGeom>
              <a:avLst/>
              <a:gdLst>
                <a:gd name="T0" fmla="*/ 2031 w 2031"/>
                <a:gd name="T1" fmla="*/ 1017 h 2034"/>
                <a:gd name="T2" fmla="*/ 2015 w 2031"/>
                <a:gd name="T3" fmla="*/ 841 h 2034"/>
                <a:gd name="T4" fmla="*/ 1969 w 2031"/>
                <a:gd name="T5" fmla="*/ 669 h 2034"/>
                <a:gd name="T6" fmla="*/ 1895 w 2031"/>
                <a:gd name="T7" fmla="*/ 509 h 2034"/>
                <a:gd name="T8" fmla="*/ 1794 w 2031"/>
                <a:gd name="T9" fmla="*/ 364 h 2034"/>
                <a:gd name="T10" fmla="*/ 1669 w 2031"/>
                <a:gd name="T11" fmla="*/ 239 h 2034"/>
                <a:gd name="T12" fmla="*/ 1523 w 2031"/>
                <a:gd name="T13" fmla="*/ 137 h 2034"/>
                <a:gd name="T14" fmla="*/ 1363 w 2031"/>
                <a:gd name="T15" fmla="*/ 62 h 2034"/>
                <a:gd name="T16" fmla="*/ 1192 w 2031"/>
                <a:gd name="T17" fmla="*/ 16 h 2034"/>
                <a:gd name="T18" fmla="*/ 1016 w 2031"/>
                <a:gd name="T19" fmla="*/ 0 h 2034"/>
                <a:gd name="T20" fmla="*/ 839 w 2031"/>
                <a:gd name="T21" fmla="*/ 16 h 2034"/>
                <a:gd name="T22" fmla="*/ 669 w 2031"/>
                <a:gd name="T23" fmla="*/ 62 h 2034"/>
                <a:gd name="T24" fmla="*/ 508 w 2031"/>
                <a:gd name="T25" fmla="*/ 137 h 2034"/>
                <a:gd name="T26" fmla="*/ 362 w 2031"/>
                <a:gd name="T27" fmla="*/ 239 h 2034"/>
                <a:gd name="T28" fmla="*/ 237 w 2031"/>
                <a:gd name="T29" fmla="*/ 364 h 2034"/>
                <a:gd name="T30" fmla="*/ 136 w 2031"/>
                <a:gd name="T31" fmla="*/ 509 h 2034"/>
                <a:gd name="T32" fmla="*/ 62 w 2031"/>
                <a:gd name="T33" fmla="*/ 669 h 2034"/>
                <a:gd name="T34" fmla="*/ 16 w 2031"/>
                <a:gd name="T35" fmla="*/ 841 h 2034"/>
                <a:gd name="T36" fmla="*/ 0 w 2031"/>
                <a:gd name="T37" fmla="*/ 1017 h 2034"/>
                <a:gd name="T38" fmla="*/ 16 w 2031"/>
                <a:gd name="T39" fmla="*/ 1193 h 2034"/>
                <a:gd name="T40" fmla="*/ 62 w 2031"/>
                <a:gd name="T41" fmla="*/ 1365 h 2034"/>
                <a:gd name="T42" fmla="*/ 136 w 2031"/>
                <a:gd name="T43" fmla="*/ 1525 h 2034"/>
                <a:gd name="T44" fmla="*/ 237 w 2031"/>
                <a:gd name="T45" fmla="*/ 1671 h 2034"/>
                <a:gd name="T46" fmla="*/ 362 w 2031"/>
                <a:gd name="T47" fmla="*/ 1796 h 2034"/>
                <a:gd name="T48" fmla="*/ 508 w 2031"/>
                <a:gd name="T49" fmla="*/ 1897 h 2034"/>
                <a:gd name="T50" fmla="*/ 669 w 2031"/>
                <a:gd name="T51" fmla="*/ 1973 h 2034"/>
                <a:gd name="T52" fmla="*/ 839 w 2031"/>
                <a:gd name="T53" fmla="*/ 2019 h 2034"/>
                <a:gd name="T54" fmla="*/ 1016 w 2031"/>
                <a:gd name="T55" fmla="*/ 2034 h 2034"/>
                <a:gd name="T56" fmla="*/ 1192 w 2031"/>
                <a:gd name="T57" fmla="*/ 2019 h 2034"/>
                <a:gd name="T58" fmla="*/ 1363 w 2031"/>
                <a:gd name="T59" fmla="*/ 1973 h 2034"/>
                <a:gd name="T60" fmla="*/ 1523 w 2031"/>
                <a:gd name="T61" fmla="*/ 1897 h 2034"/>
                <a:gd name="T62" fmla="*/ 1669 w 2031"/>
                <a:gd name="T63" fmla="*/ 1796 h 2034"/>
                <a:gd name="T64" fmla="*/ 1794 w 2031"/>
                <a:gd name="T65" fmla="*/ 1671 h 2034"/>
                <a:gd name="T66" fmla="*/ 1895 w 2031"/>
                <a:gd name="T67" fmla="*/ 1525 h 2034"/>
                <a:gd name="T68" fmla="*/ 1969 w 2031"/>
                <a:gd name="T69" fmla="*/ 1365 h 2034"/>
                <a:gd name="T70" fmla="*/ 2015 w 2031"/>
                <a:gd name="T71" fmla="*/ 1193 h 2034"/>
                <a:gd name="T72" fmla="*/ 2031 w 2031"/>
                <a:gd name="T73" fmla="*/ 1017 h 2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31" h="2034">
                  <a:moveTo>
                    <a:pt x="2031" y="1017"/>
                  </a:moveTo>
                  <a:lnTo>
                    <a:pt x="2015" y="841"/>
                  </a:lnTo>
                  <a:lnTo>
                    <a:pt x="1969" y="669"/>
                  </a:lnTo>
                  <a:lnTo>
                    <a:pt x="1895" y="509"/>
                  </a:lnTo>
                  <a:lnTo>
                    <a:pt x="1794" y="364"/>
                  </a:lnTo>
                  <a:lnTo>
                    <a:pt x="1669" y="239"/>
                  </a:lnTo>
                  <a:lnTo>
                    <a:pt x="1523" y="137"/>
                  </a:lnTo>
                  <a:lnTo>
                    <a:pt x="1363" y="62"/>
                  </a:lnTo>
                  <a:lnTo>
                    <a:pt x="1192" y="16"/>
                  </a:lnTo>
                  <a:lnTo>
                    <a:pt x="1016" y="0"/>
                  </a:lnTo>
                  <a:lnTo>
                    <a:pt x="839" y="16"/>
                  </a:lnTo>
                  <a:lnTo>
                    <a:pt x="669" y="62"/>
                  </a:lnTo>
                  <a:lnTo>
                    <a:pt x="508" y="137"/>
                  </a:lnTo>
                  <a:lnTo>
                    <a:pt x="362" y="239"/>
                  </a:lnTo>
                  <a:lnTo>
                    <a:pt x="237" y="364"/>
                  </a:lnTo>
                  <a:lnTo>
                    <a:pt x="136" y="509"/>
                  </a:lnTo>
                  <a:lnTo>
                    <a:pt x="62" y="669"/>
                  </a:lnTo>
                  <a:lnTo>
                    <a:pt x="16" y="841"/>
                  </a:lnTo>
                  <a:lnTo>
                    <a:pt x="0" y="1017"/>
                  </a:lnTo>
                  <a:lnTo>
                    <a:pt x="16" y="1193"/>
                  </a:lnTo>
                  <a:lnTo>
                    <a:pt x="62" y="1365"/>
                  </a:lnTo>
                  <a:lnTo>
                    <a:pt x="136" y="1525"/>
                  </a:lnTo>
                  <a:lnTo>
                    <a:pt x="237" y="1671"/>
                  </a:lnTo>
                  <a:lnTo>
                    <a:pt x="362" y="1796"/>
                  </a:lnTo>
                  <a:lnTo>
                    <a:pt x="508" y="1897"/>
                  </a:lnTo>
                  <a:lnTo>
                    <a:pt x="669" y="1973"/>
                  </a:lnTo>
                  <a:lnTo>
                    <a:pt x="839" y="2019"/>
                  </a:lnTo>
                  <a:lnTo>
                    <a:pt x="1016" y="2034"/>
                  </a:lnTo>
                  <a:lnTo>
                    <a:pt x="1192" y="2019"/>
                  </a:lnTo>
                  <a:lnTo>
                    <a:pt x="1363" y="1973"/>
                  </a:lnTo>
                  <a:lnTo>
                    <a:pt x="1523" y="1897"/>
                  </a:lnTo>
                  <a:lnTo>
                    <a:pt x="1669" y="1796"/>
                  </a:lnTo>
                  <a:lnTo>
                    <a:pt x="1794" y="1671"/>
                  </a:lnTo>
                  <a:lnTo>
                    <a:pt x="1895" y="1525"/>
                  </a:lnTo>
                  <a:lnTo>
                    <a:pt x="1969" y="1365"/>
                  </a:lnTo>
                  <a:lnTo>
                    <a:pt x="2015" y="1193"/>
                  </a:lnTo>
                  <a:lnTo>
                    <a:pt x="2031" y="1017"/>
                  </a:lnTo>
                  <a:close/>
                </a:path>
              </a:pathLst>
            </a:cu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90"/>
            <p:cNvSpPr>
              <a:spLocks/>
            </p:cNvSpPr>
            <p:nvPr/>
          </p:nvSpPr>
          <p:spPr bwMode="auto">
            <a:xfrm>
              <a:off x="5480049" y="5398294"/>
              <a:ext cx="100013" cy="157163"/>
            </a:xfrm>
            <a:custGeom>
              <a:avLst/>
              <a:gdLst>
                <a:gd name="T0" fmla="*/ 441 w 441"/>
                <a:gd name="T1" fmla="*/ 0 h 697"/>
                <a:gd name="T2" fmla="*/ 293 w 441"/>
                <a:gd name="T3" fmla="*/ 148 h 697"/>
                <a:gd name="T4" fmla="*/ 169 w 441"/>
                <a:gd name="T5" fmla="*/ 316 h 697"/>
                <a:gd name="T6" fmla="*/ 70 w 441"/>
                <a:gd name="T7" fmla="*/ 501 h 697"/>
                <a:gd name="T8" fmla="*/ 0 w 441"/>
                <a:gd name="T9" fmla="*/ 697 h 6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1" h="697">
                  <a:moveTo>
                    <a:pt x="441" y="0"/>
                  </a:moveTo>
                  <a:lnTo>
                    <a:pt x="293" y="148"/>
                  </a:lnTo>
                  <a:lnTo>
                    <a:pt x="169" y="316"/>
                  </a:lnTo>
                  <a:lnTo>
                    <a:pt x="70" y="501"/>
                  </a:lnTo>
                  <a:lnTo>
                    <a:pt x="0" y="697"/>
                  </a:lnTo>
                </a:path>
              </a:pathLst>
            </a:cu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91"/>
            <p:cNvSpPr>
              <a:spLocks/>
            </p:cNvSpPr>
            <p:nvPr/>
          </p:nvSpPr>
          <p:spPr bwMode="auto">
            <a:xfrm>
              <a:off x="5473699" y="5703094"/>
              <a:ext cx="87313" cy="165100"/>
            </a:xfrm>
            <a:custGeom>
              <a:avLst/>
              <a:gdLst>
                <a:gd name="T0" fmla="*/ 0 w 382"/>
                <a:gd name="T1" fmla="*/ 0 h 731"/>
                <a:gd name="T2" fmla="*/ 54 w 382"/>
                <a:gd name="T3" fmla="*/ 202 h 731"/>
                <a:gd name="T4" fmla="*/ 137 w 382"/>
                <a:gd name="T5" fmla="*/ 394 h 731"/>
                <a:gd name="T6" fmla="*/ 247 w 382"/>
                <a:gd name="T7" fmla="*/ 572 h 731"/>
                <a:gd name="T8" fmla="*/ 382 w 382"/>
                <a:gd name="T9" fmla="*/ 731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2" h="731">
                  <a:moveTo>
                    <a:pt x="0" y="0"/>
                  </a:moveTo>
                  <a:lnTo>
                    <a:pt x="54" y="202"/>
                  </a:lnTo>
                  <a:lnTo>
                    <a:pt x="137" y="394"/>
                  </a:lnTo>
                  <a:lnTo>
                    <a:pt x="247" y="572"/>
                  </a:lnTo>
                  <a:lnTo>
                    <a:pt x="382" y="731"/>
                  </a:lnTo>
                </a:path>
              </a:pathLst>
            </a:cu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92"/>
            <p:cNvSpPr>
              <a:spLocks/>
            </p:cNvSpPr>
            <p:nvPr/>
          </p:nvSpPr>
          <p:spPr bwMode="auto">
            <a:xfrm>
              <a:off x="5683249" y="5945982"/>
              <a:ext cx="187325" cy="19050"/>
            </a:xfrm>
            <a:custGeom>
              <a:avLst/>
              <a:gdLst>
                <a:gd name="T0" fmla="*/ 0 w 823"/>
                <a:gd name="T1" fmla="*/ 0 h 78"/>
                <a:gd name="T2" fmla="*/ 202 w 823"/>
                <a:gd name="T3" fmla="*/ 54 h 78"/>
                <a:gd name="T4" fmla="*/ 409 w 823"/>
                <a:gd name="T5" fmla="*/ 78 h 78"/>
                <a:gd name="T6" fmla="*/ 618 w 823"/>
                <a:gd name="T7" fmla="*/ 71 h 78"/>
                <a:gd name="T8" fmla="*/ 823 w 823"/>
                <a:gd name="T9" fmla="*/ 33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3" h="78">
                  <a:moveTo>
                    <a:pt x="0" y="0"/>
                  </a:moveTo>
                  <a:lnTo>
                    <a:pt x="202" y="54"/>
                  </a:lnTo>
                  <a:lnTo>
                    <a:pt x="409" y="78"/>
                  </a:lnTo>
                  <a:lnTo>
                    <a:pt x="618" y="71"/>
                  </a:lnTo>
                  <a:lnTo>
                    <a:pt x="823" y="33"/>
                  </a:lnTo>
                </a:path>
              </a:pathLst>
            </a:cu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93"/>
            <p:cNvSpPr>
              <a:spLocks/>
            </p:cNvSpPr>
            <p:nvPr/>
          </p:nvSpPr>
          <p:spPr bwMode="auto">
            <a:xfrm>
              <a:off x="6000749" y="5728494"/>
              <a:ext cx="100013" cy="157163"/>
            </a:xfrm>
            <a:custGeom>
              <a:avLst/>
              <a:gdLst>
                <a:gd name="T0" fmla="*/ 0 w 441"/>
                <a:gd name="T1" fmla="*/ 697 h 697"/>
                <a:gd name="T2" fmla="*/ 148 w 441"/>
                <a:gd name="T3" fmla="*/ 550 h 697"/>
                <a:gd name="T4" fmla="*/ 272 w 441"/>
                <a:gd name="T5" fmla="*/ 382 h 697"/>
                <a:gd name="T6" fmla="*/ 371 w 441"/>
                <a:gd name="T7" fmla="*/ 198 h 697"/>
                <a:gd name="T8" fmla="*/ 441 w 441"/>
                <a:gd name="T9" fmla="*/ 0 h 6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1" h="697">
                  <a:moveTo>
                    <a:pt x="0" y="697"/>
                  </a:moveTo>
                  <a:lnTo>
                    <a:pt x="148" y="550"/>
                  </a:lnTo>
                  <a:lnTo>
                    <a:pt x="272" y="382"/>
                  </a:lnTo>
                  <a:lnTo>
                    <a:pt x="371" y="198"/>
                  </a:lnTo>
                  <a:lnTo>
                    <a:pt x="441" y="0"/>
                  </a:lnTo>
                </a:path>
              </a:pathLst>
            </a:cu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94"/>
            <p:cNvSpPr>
              <a:spLocks/>
            </p:cNvSpPr>
            <p:nvPr/>
          </p:nvSpPr>
          <p:spPr bwMode="auto">
            <a:xfrm>
              <a:off x="6019799" y="5415757"/>
              <a:ext cx="85725" cy="166688"/>
            </a:xfrm>
            <a:custGeom>
              <a:avLst/>
              <a:gdLst>
                <a:gd name="T0" fmla="*/ 382 w 382"/>
                <a:gd name="T1" fmla="*/ 730 h 730"/>
                <a:gd name="T2" fmla="*/ 328 w 382"/>
                <a:gd name="T3" fmla="*/ 528 h 730"/>
                <a:gd name="T4" fmla="*/ 246 w 382"/>
                <a:gd name="T5" fmla="*/ 336 h 730"/>
                <a:gd name="T6" fmla="*/ 135 w 382"/>
                <a:gd name="T7" fmla="*/ 159 h 730"/>
                <a:gd name="T8" fmla="*/ 0 w 382"/>
                <a:gd name="T9" fmla="*/ 0 h 7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2" h="730">
                  <a:moveTo>
                    <a:pt x="382" y="730"/>
                  </a:moveTo>
                  <a:lnTo>
                    <a:pt x="328" y="528"/>
                  </a:lnTo>
                  <a:lnTo>
                    <a:pt x="246" y="336"/>
                  </a:lnTo>
                  <a:lnTo>
                    <a:pt x="135" y="159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95"/>
            <p:cNvSpPr>
              <a:spLocks/>
            </p:cNvSpPr>
            <p:nvPr/>
          </p:nvSpPr>
          <p:spPr bwMode="auto">
            <a:xfrm>
              <a:off x="5708649" y="5320507"/>
              <a:ext cx="187325" cy="17463"/>
            </a:xfrm>
            <a:custGeom>
              <a:avLst/>
              <a:gdLst>
                <a:gd name="T0" fmla="*/ 823 w 823"/>
                <a:gd name="T1" fmla="*/ 78 h 78"/>
                <a:gd name="T2" fmla="*/ 622 w 823"/>
                <a:gd name="T3" fmla="*/ 23 h 78"/>
                <a:gd name="T4" fmla="*/ 414 w 823"/>
                <a:gd name="T5" fmla="*/ 0 h 78"/>
                <a:gd name="T6" fmla="*/ 205 w 823"/>
                <a:gd name="T7" fmla="*/ 7 h 78"/>
                <a:gd name="T8" fmla="*/ 0 w 823"/>
                <a:gd name="T9" fmla="*/ 44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3" h="78">
                  <a:moveTo>
                    <a:pt x="823" y="78"/>
                  </a:moveTo>
                  <a:lnTo>
                    <a:pt x="622" y="23"/>
                  </a:lnTo>
                  <a:lnTo>
                    <a:pt x="414" y="0"/>
                  </a:lnTo>
                  <a:lnTo>
                    <a:pt x="205" y="7"/>
                  </a:lnTo>
                  <a:lnTo>
                    <a:pt x="0" y="44"/>
                  </a:lnTo>
                </a:path>
              </a:pathLst>
            </a:cu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Line 98"/>
            <p:cNvSpPr>
              <a:spLocks noChangeShapeType="1"/>
            </p:cNvSpPr>
            <p:nvPr/>
          </p:nvSpPr>
          <p:spPr bwMode="auto">
            <a:xfrm>
              <a:off x="5641974" y="5199857"/>
              <a:ext cx="66675" cy="130175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Line 99"/>
            <p:cNvSpPr>
              <a:spLocks noChangeShapeType="1"/>
            </p:cNvSpPr>
            <p:nvPr/>
          </p:nvSpPr>
          <p:spPr bwMode="auto">
            <a:xfrm>
              <a:off x="5511799" y="5268119"/>
              <a:ext cx="68263" cy="130175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Line 100"/>
            <p:cNvSpPr>
              <a:spLocks noChangeShapeType="1"/>
            </p:cNvSpPr>
            <p:nvPr/>
          </p:nvSpPr>
          <p:spPr bwMode="auto">
            <a:xfrm flipH="1">
              <a:off x="5511799" y="5199857"/>
              <a:ext cx="130175" cy="68263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Line 101"/>
            <p:cNvSpPr>
              <a:spLocks noChangeShapeType="1"/>
            </p:cNvSpPr>
            <p:nvPr/>
          </p:nvSpPr>
          <p:spPr bwMode="auto">
            <a:xfrm>
              <a:off x="5332411" y="5550694"/>
              <a:ext cx="147638" cy="4763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Line 102"/>
            <p:cNvSpPr>
              <a:spLocks noChangeShapeType="1"/>
            </p:cNvSpPr>
            <p:nvPr/>
          </p:nvSpPr>
          <p:spPr bwMode="auto">
            <a:xfrm>
              <a:off x="5327649" y="5696744"/>
              <a:ext cx="146050" cy="6350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Line 103"/>
            <p:cNvSpPr>
              <a:spLocks noChangeShapeType="1"/>
            </p:cNvSpPr>
            <p:nvPr/>
          </p:nvSpPr>
          <p:spPr bwMode="auto">
            <a:xfrm flipH="1">
              <a:off x="5327649" y="5550694"/>
              <a:ext cx="4763" cy="146050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Line 104"/>
            <p:cNvSpPr>
              <a:spLocks noChangeShapeType="1"/>
            </p:cNvSpPr>
            <p:nvPr/>
          </p:nvSpPr>
          <p:spPr bwMode="auto">
            <a:xfrm flipV="1">
              <a:off x="5481636" y="5868194"/>
              <a:ext cx="79375" cy="123825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Line 105"/>
            <p:cNvSpPr>
              <a:spLocks noChangeShapeType="1"/>
            </p:cNvSpPr>
            <p:nvPr/>
          </p:nvSpPr>
          <p:spPr bwMode="auto">
            <a:xfrm flipV="1">
              <a:off x="5605461" y="5945982"/>
              <a:ext cx="77788" cy="123825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Line 106"/>
            <p:cNvSpPr>
              <a:spLocks noChangeShapeType="1"/>
            </p:cNvSpPr>
            <p:nvPr/>
          </p:nvSpPr>
          <p:spPr bwMode="auto">
            <a:xfrm>
              <a:off x="5481636" y="5992019"/>
              <a:ext cx="123825" cy="77788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Line 107"/>
            <p:cNvSpPr>
              <a:spLocks noChangeShapeType="1"/>
            </p:cNvSpPr>
            <p:nvPr/>
          </p:nvSpPr>
          <p:spPr bwMode="auto">
            <a:xfrm flipH="1" flipV="1">
              <a:off x="5870574" y="5953919"/>
              <a:ext cx="68263" cy="130175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Line 108"/>
            <p:cNvSpPr>
              <a:spLocks noChangeShapeType="1"/>
            </p:cNvSpPr>
            <p:nvPr/>
          </p:nvSpPr>
          <p:spPr bwMode="auto">
            <a:xfrm flipH="1" flipV="1">
              <a:off x="6000749" y="5885657"/>
              <a:ext cx="68263" cy="130175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Line 109"/>
            <p:cNvSpPr>
              <a:spLocks noChangeShapeType="1"/>
            </p:cNvSpPr>
            <p:nvPr/>
          </p:nvSpPr>
          <p:spPr bwMode="auto">
            <a:xfrm flipV="1">
              <a:off x="5938836" y="6015832"/>
              <a:ext cx="130175" cy="68263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Line 110"/>
            <p:cNvSpPr>
              <a:spLocks noChangeShapeType="1"/>
            </p:cNvSpPr>
            <p:nvPr/>
          </p:nvSpPr>
          <p:spPr bwMode="auto">
            <a:xfrm flipH="1" flipV="1">
              <a:off x="6100761" y="5728494"/>
              <a:ext cx="146050" cy="6350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Line 111"/>
            <p:cNvSpPr>
              <a:spLocks noChangeShapeType="1"/>
            </p:cNvSpPr>
            <p:nvPr/>
          </p:nvSpPr>
          <p:spPr bwMode="auto">
            <a:xfrm flipH="1" flipV="1">
              <a:off x="6105524" y="5582444"/>
              <a:ext cx="147638" cy="4763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Line 112"/>
            <p:cNvSpPr>
              <a:spLocks noChangeShapeType="1"/>
            </p:cNvSpPr>
            <p:nvPr/>
          </p:nvSpPr>
          <p:spPr bwMode="auto">
            <a:xfrm flipV="1">
              <a:off x="6246811" y="5587207"/>
              <a:ext cx="6350" cy="147638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Line 113"/>
            <p:cNvSpPr>
              <a:spLocks noChangeShapeType="1"/>
            </p:cNvSpPr>
            <p:nvPr/>
          </p:nvSpPr>
          <p:spPr bwMode="auto">
            <a:xfrm flipH="1">
              <a:off x="6019799" y="5291932"/>
              <a:ext cx="77788" cy="123825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Line 114"/>
            <p:cNvSpPr>
              <a:spLocks noChangeShapeType="1"/>
            </p:cNvSpPr>
            <p:nvPr/>
          </p:nvSpPr>
          <p:spPr bwMode="auto">
            <a:xfrm flipH="1">
              <a:off x="5895974" y="5214144"/>
              <a:ext cx="77788" cy="123825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Line 115"/>
            <p:cNvSpPr>
              <a:spLocks noChangeShapeType="1"/>
            </p:cNvSpPr>
            <p:nvPr/>
          </p:nvSpPr>
          <p:spPr bwMode="auto">
            <a:xfrm flipH="1" flipV="1">
              <a:off x="5973761" y="5214144"/>
              <a:ext cx="123825" cy="77788"/>
            </a:xfrm>
            <a:prstGeom prst="line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8783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Style 2 (blue line)</a:t>
            </a:r>
            <a:endParaRPr lang="en-US" dirty="0"/>
          </a:p>
        </p:txBody>
      </p:sp>
      <p:sp>
        <p:nvSpPr>
          <p:cNvPr id="5" name="Freeform 4"/>
          <p:cNvSpPr>
            <a:spLocks/>
          </p:cNvSpPr>
          <p:nvPr/>
        </p:nvSpPr>
        <p:spPr bwMode="auto">
          <a:xfrm>
            <a:off x="3771900" y="2432050"/>
            <a:ext cx="460375" cy="460375"/>
          </a:xfrm>
          <a:custGeom>
            <a:avLst/>
            <a:gdLst>
              <a:gd name="T0" fmla="*/ 2031 w 2031"/>
              <a:gd name="T1" fmla="*/ 1017 h 2033"/>
              <a:gd name="T2" fmla="*/ 2015 w 2031"/>
              <a:gd name="T3" fmla="*/ 840 h 2033"/>
              <a:gd name="T4" fmla="*/ 1969 w 2031"/>
              <a:gd name="T5" fmla="*/ 669 h 2033"/>
              <a:gd name="T6" fmla="*/ 1894 w 2031"/>
              <a:gd name="T7" fmla="*/ 508 h 2033"/>
              <a:gd name="T8" fmla="*/ 1793 w 2031"/>
              <a:gd name="T9" fmla="*/ 363 h 2033"/>
              <a:gd name="T10" fmla="*/ 1668 w 2031"/>
              <a:gd name="T11" fmla="*/ 238 h 2033"/>
              <a:gd name="T12" fmla="*/ 1522 w 2031"/>
              <a:gd name="T13" fmla="*/ 136 h 2033"/>
              <a:gd name="T14" fmla="*/ 1363 w 2031"/>
              <a:gd name="T15" fmla="*/ 61 h 2033"/>
              <a:gd name="T16" fmla="*/ 1192 w 2031"/>
              <a:gd name="T17" fmla="*/ 15 h 2033"/>
              <a:gd name="T18" fmla="*/ 1015 w 2031"/>
              <a:gd name="T19" fmla="*/ 0 h 2033"/>
              <a:gd name="T20" fmla="*/ 839 w 2031"/>
              <a:gd name="T21" fmla="*/ 15 h 2033"/>
              <a:gd name="T22" fmla="*/ 668 w 2031"/>
              <a:gd name="T23" fmla="*/ 61 h 2033"/>
              <a:gd name="T24" fmla="*/ 508 w 2031"/>
              <a:gd name="T25" fmla="*/ 136 h 2033"/>
              <a:gd name="T26" fmla="*/ 363 w 2031"/>
              <a:gd name="T27" fmla="*/ 238 h 2033"/>
              <a:gd name="T28" fmla="*/ 238 w 2031"/>
              <a:gd name="T29" fmla="*/ 363 h 2033"/>
              <a:gd name="T30" fmla="*/ 136 w 2031"/>
              <a:gd name="T31" fmla="*/ 508 h 2033"/>
              <a:gd name="T32" fmla="*/ 61 w 2031"/>
              <a:gd name="T33" fmla="*/ 669 h 2033"/>
              <a:gd name="T34" fmla="*/ 15 w 2031"/>
              <a:gd name="T35" fmla="*/ 840 h 2033"/>
              <a:gd name="T36" fmla="*/ 0 w 2031"/>
              <a:gd name="T37" fmla="*/ 1017 h 2033"/>
              <a:gd name="T38" fmla="*/ 15 w 2031"/>
              <a:gd name="T39" fmla="*/ 1193 h 2033"/>
              <a:gd name="T40" fmla="*/ 61 w 2031"/>
              <a:gd name="T41" fmla="*/ 1364 h 2033"/>
              <a:gd name="T42" fmla="*/ 136 w 2031"/>
              <a:gd name="T43" fmla="*/ 1525 h 2033"/>
              <a:gd name="T44" fmla="*/ 238 w 2031"/>
              <a:gd name="T45" fmla="*/ 1670 h 2033"/>
              <a:gd name="T46" fmla="*/ 363 w 2031"/>
              <a:gd name="T47" fmla="*/ 1795 h 2033"/>
              <a:gd name="T48" fmla="*/ 508 w 2031"/>
              <a:gd name="T49" fmla="*/ 1897 h 2033"/>
              <a:gd name="T50" fmla="*/ 668 w 2031"/>
              <a:gd name="T51" fmla="*/ 1972 h 2033"/>
              <a:gd name="T52" fmla="*/ 839 w 2031"/>
              <a:gd name="T53" fmla="*/ 2018 h 2033"/>
              <a:gd name="T54" fmla="*/ 1015 w 2031"/>
              <a:gd name="T55" fmla="*/ 2033 h 2033"/>
              <a:gd name="T56" fmla="*/ 1192 w 2031"/>
              <a:gd name="T57" fmla="*/ 2018 h 2033"/>
              <a:gd name="T58" fmla="*/ 1363 w 2031"/>
              <a:gd name="T59" fmla="*/ 1972 h 2033"/>
              <a:gd name="T60" fmla="*/ 1522 w 2031"/>
              <a:gd name="T61" fmla="*/ 1897 h 2033"/>
              <a:gd name="T62" fmla="*/ 1668 w 2031"/>
              <a:gd name="T63" fmla="*/ 1795 h 2033"/>
              <a:gd name="T64" fmla="*/ 1793 w 2031"/>
              <a:gd name="T65" fmla="*/ 1670 h 2033"/>
              <a:gd name="T66" fmla="*/ 1894 w 2031"/>
              <a:gd name="T67" fmla="*/ 1525 h 2033"/>
              <a:gd name="T68" fmla="*/ 1969 w 2031"/>
              <a:gd name="T69" fmla="*/ 1364 h 2033"/>
              <a:gd name="T70" fmla="*/ 2015 w 2031"/>
              <a:gd name="T71" fmla="*/ 1193 h 2033"/>
              <a:gd name="T72" fmla="*/ 2031 w 2031"/>
              <a:gd name="T73" fmla="*/ 1017 h 20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031" h="2033">
                <a:moveTo>
                  <a:pt x="2031" y="1017"/>
                </a:moveTo>
                <a:lnTo>
                  <a:pt x="2015" y="840"/>
                </a:lnTo>
                <a:lnTo>
                  <a:pt x="1969" y="669"/>
                </a:lnTo>
                <a:lnTo>
                  <a:pt x="1894" y="508"/>
                </a:lnTo>
                <a:lnTo>
                  <a:pt x="1793" y="363"/>
                </a:lnTo>
                <a:lnTo>
                  <a:pt x="1668" y="238"/>
                </a:lnTo>
                <a:lnTo>
                  <a:pt x="1522" y="136"/>
                </a:lnTo>
                <a:lnTo>
                  <a:pt x="1363" y="61"/>
                </a:lnTo>
                <a:lnTo>
                  <a:pt x="1192" y="15"/>
                </a:lnTo>
                <a:lnTo>
                  <a:pt x="1015" y="0"/>
                </a:lnTo>
                <a:lnTo>
                  <a:pt x="839" y="15"/>
                </a:lnTo>
                <a:lnTo>
                  <a:pt x="668" y="61"/>
                </a:lnTo>
                <a:lnTo>
                  <a:pt x="508" y="136"/>
                </a:lnTo>
                <a:lnTo>
                  <a:pt x="363" y="238"/>
                </a:lnTo>
                <a:lnTo>
                  <a:pt x="238" y="363"/>
                </a:lnTo>
                <a:lnTo>
                  <a:pt x="136" y="508"/>
                </a:lnTo>
                <a:lnTo>
                  <a:pt x="61" y="669"/>
                </a:lnTo>
                <a:lnTo>
                  <a:pt x="15" y="840"/>
                </a:lnTo>
                <a:lnTo>
                  <a:pt x="0" y="1017"/>
                </a:lnTo>
                <a:lnTo>
                  <a:pt x="15" y="1193"/>
                </a:lnTo>
                <a:lnTo>
                  <a:pt x="61" y="1364"/>
                </a:lnTo>
                <a:lnTo>
                  <a:pt x="136" y="1525"/>
                </a:lnTo>
                <a:lnTo>
                  <a:pt x="238" y="1670"/>
                </a:lnTo>
                <a:lnTo>
                  <a:pt x="363" y="1795"/>
                </a:lnTo>
                <a:lnTo>
                  <a:pt x="508" y="1897"/>
                </a:lnTo>
                <a:lnTo>
                  <a:pt x="668" y="1972"/>
                </a:lnTo>
                <a:lnTo>
                  <a:pt x="839" y="2018"/>
                </a:lnTo>
                <a:lnTo>
                  <a:pt x="1015" y="2033"/>
                </a:lnTo>
                <a:lnTo>
                  <a:pt x="1192" y="2018"/>
                </a:lnTo>
                <a:lnTo>
                  <a:pt x="1363" y="1972"/>
                </a:lnTo>
                <a:lnTo>
                  <a:pt x="1522" y="1897"/>
                </a:lnTo>
                <a:lnTo>
                  <a:pt x="1668" y="1795"/>
                </a:lnTo>
                <a:lnTo>
                  <a:pt x="1793" y="1670"/>
                </a:lnTo>
                <a:lnTo>
                  <a:pt x="1894" y="1525"/>
                </a:lnTo>
                <a:lnTo>
                  <a:pt x="1969" y="1364"/>
                </a:lnTo>
                <a:lnTo>
                  <a:pt x="2015" y="1193"/>
                </a:lnTo>
                <a:lnTo>
                  <a:pt x="2031" y="1017"/>
                </a:lnTo>
                <a:close/>
              </a:path>
            </a:pathLst>
          </a:cu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3829050" y="2489200"/>
            <a:ext cx="344488" cy="346075"/>
          </a:xfrm>
          <a:custGeom>
            <a:avLst/>
            <a:gdLst>
              <a:gd name="T0" fmla="*/ 1523 w 1523"/>
              <a:gd name="T1" fmla="*/ 763 h 1525"/>
              <a:gd name="T2" fmla="*/ 1504 w 1523"/>
              <a:gd name="T3" fmla="*/ 593 h 1525"/>
              <a:gd name="T4" fmla="*/ 1447 w 1523"/>
              <a:gd name="T5" fmla="*/ 432 h 1525"/>
              <a:gd name="T6" fmla="*/ 1357 w 1523"/>
              <a:gd name="T7" fmla="*/ 287 h 1525"/>
              <a:gd name="T8" fmla="*/ 1236 w 1523"/>
              <a:gd name="T9" fmla="*/ 167 h 1525"/>
              <a:gd name="T10" fmla="*/ 1092 w 1523"/>
              <a:gd name="T11" fmla="*/ 76 h 1525"/>
              <a:gd name="T12" fmla="*/ 931 w 1523"/>
              <a:gd name="T13" fmla="*/ 20 h 1525"/>
              <a:gd name="T14" fmla="*/ 761 w 1523"/>
              <a:gd name="T15" fmla="*/ 0 h 1525"/>
              <a:gd name="T16" fmla="*/ 592 w 1523"/>
              <a:gd name="T17" fmla="*/ 20 h 1525"/>
              <a:gd name="T18" fmla="*/ 431 w 1523"/>
              <a:gd name="T19" fmla="*/ 76 h 1525"/>
              <a:gd name="T20" fmla="*/ 287 w 1523"/>
              <a:gd name="T21" fmla="*/ 167 h 1525"/>
              <a:gd name="T22" fmla="*/ 165 w 1523"/>
              <a:gd name="T23" fmla="*/ 287 h 1525"/>
              <a:gd name="T24" fmla="*/ 75 w 1523"/>
              <a:gd name="T25" fmla="*/ 432 h 1525"/>
              <a:gd name="T26" fmla="*/ 18 w 1523"/>
              <a:gd name="T27" fmla="*/ 593 h 1525"/>
              <a:gd name="T28" fmla="*/ 0 w 1523"/>
              <a:gd name="T29" fmla="*/ 763 h 1525"/>
              <a:gd name="T30" fmla="*/ 18 w 1523"/>
              <a:gd name="T31" fmla="*/ 933 h 1525"/>
              <a:gd name="T32" fmla="*/ 75 w 1523"/>
              <a:gd name="T33" fmla="*/ 1093 h 1525"/>
              <a:gd name="T34" fmla="*/ 165 w 1523"/>
              <a:gd name="T35" fmla="*/ 1238 h 1525"/>
              <a:gd name="T36" fmla="*/ 287 w 1523"/>
              <a:gd name="T37" fmla="*/ 1359 h 1525"/>
              <a:gd name="T38" fmla="*/ 431 w 1523"/>
              <a:gd name="T39" fmla="*/ 1449 h 1525"/>
              <a:gd name="T40" fmla="*/ 592 w 1523"/>
              <a:gd name="T41" fmla="*/ 1505 h 1525"/>
              <a:gd name="T42" fmla="*/ 761 w 1523"/>
              <a:gd name="T43" fmla="*/ 1525 h 1525"/>
              <a:gd name="T44" fmla="*/ 931 w 1523"/>
              <a:gd name="T45" fmla="*/ 1505 h 1525"/>
              <a:gd name="T46" fmla="*/ 1092 w 1523"/>
              <a:gd name="T47" fmla="*/ 1449 h 1525"/>
              <a:gd name="T48" fmla="*/ 1236 w 1523"/>
              <a:gd name="T49" fmla="*/ 1359 h 1525"/>
              <a:gd name="T50" fmla="*/ 1357 w 1523"/>
              <a:gd name="T51" fmla="*/ 1238 h 1525"/>
              <a:gd name="T52" fmla="*/ 1447 w 1523"/>
              <a:gd name="T53" fmla="*/ 1093 h 1525"/>
              <a:gd name="T54" fmla="*/ 1504 w 1523"/>
              <a:gd name="T55" fmla="*/ 933 h 1525"/>
              <a:gd name="T56" fmla="*/ 1523 w 1523"/>
              <a:gd name="T57" fmla="*/ 763 h 1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523" h="1525">
                <a:moveTo>
                  <a:pt x="1523" y="763"/>
                </a:moveTo>
                <a:lnTo>
                  <a:pt x="1504" y="593"/>
                </a:lnTo>
                <a:lnTo>
                  <a:pt x="1447" y="432"/>
                </a:lnTo>
                <a:lnTo>
                  <a:pt x="1357" y="287"/>
                </a:lnTo>
                <a:lnTo>
                  <a:pt x="1236" y="167"/>
                </a:lnTo>
                <a:lnTo>
                  <a:pt x="1092" y="76"/>
                </a:lnTo>
                <a:lnTo>
                  <a:pt x="931" y="20"/>
                </a:lnTo>
                <a:lnTo>
                  <a:pt x="761" y="0"/>
                </a:lnTo>
                <a:lnTo>
                  <a:pt x="592" y="20"/>
                </a:lnTo>
                <a:lnTo>
                  <a:pt x="431" y="76"/>
                </a:lnTo>
                <a:lnTo>
                  <a:pt x="287" y="167"/>
                </a:lnTo>
                <a:lnTo>
                  <a:pt x="165" y="287"/>
                </a:lnTo>
                <a:lnTo>
                  <a:pt x="75" y="432"/>
                </a:lnTo>
                <a:lnTo>
                  <a:pt x="18" y="593"/>
                </a:lnTo>
                <a:lnTo>
                  <a:pt x="0" y="763"/>
                </a:lnTo>
                <a:lnTo>
                  <a:pt x="18" y="933"/>
                </a:lnTo>
                <a:lnTo>
                  <a:pt x="75" y="1093"/>
                </a:lnTo>
                <a:lnTo>
                  <a:pt x="165" y="1238"/>
                </a:lnTo>
                <a:lnTo>
                  <a:pt x="287" y="1359"/>
                </a:lnTo>
                <a:lnTo>
                  <a:pt x="431" y="1449"/>
                </a:lnTo>
                <a:lnTo>
                  <a:pt x="592" y="1505"/>
                </a:lnTo>
                <a:lnTo>
                  <a:pt x="761" y="1525"/>
                </a:lnTo>
                <a:lnTo>
                  <a:pt x="931" y="1505"/>
                </a:lnTo>
                <a:lnTo>
                  <a:pt x="1092" y="1449"/>
                </a:lnTo>
                <a:lnTo>
                  <a:pt x="1236" y="1359"/>
                </a:lnTo>
                <a:lnTo>
                  <a:pt x="1357" y="1238"/>
                </a:lnTo>
                <a:lnTo>
                  <a:pt x="1447" y="1093"/>
                </a:lnTo>
                <a:lnTo>
                  <a:pt x="1504" y="933"/>
                </a:lnTo>
                <a:lnTo>
                  <a:pt x="1523" y="763"/>
                </a:lnTo>
                <a:close/>
              </a:path>
            </a:pathLst>
          </a:cu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4346575" y="2432050"/>
            <a:ext cx="460375" cy="460375"/>
          </a:xfrm>
          <a:custGeom>
            <a:avLst/>
            <a:gdLst>
              <a:gd name="T0" fmla="*/ 2031 w 2031"/>
              <a:gd name="T1" fmla="*/ 1017 h 2033"/>
              <a:gd name="T2" fmla="*/ 2016 w 2031"/>
              <a:gd name="T3" fmla="*/ 840 h 2033"/>
              <a:gd name="T4" fmla="*/ 1970 w 2031"/>
              <a:gd name="T5" fmla="*/ 669 h 2033"/>
              <a:gd name="T6" fmla="*/ 1895 w 2031"/>
              <a:gd name="T7" fmla="*/ 508 h 2033"/>
              <a:gd name="T8" fmla="*/ 1793 w 2031"/>
              <a:gd name="T9" fmla="*/ 363 h 2033"/>
              <a:gd name="T10" fmla="*/ 1668 w 2031"/>
              <a:gd name="T11" fmla="*/ 238 h 2033"/>
              <a:gd name="T12" fmla="*/ 1523 w 2031"/>
              <a:gd name="T13" fmla="*/ 136 h 2033"/>
              <a:gd name="T14" fmla="*/ 1363 w 2031"/>
              <a:gd name="T15" fmla="*/ 61 h 2033"/>
              <a:gd name="T16" fmla="*/ 1192 w 2031"/>
              <a:gd name="T17" fmla="*/ 15 h 2033"/>
              <a:gd name="T18" fmla="*/ 1016 w 2031"/>
              <a:gd name="T19" fmla="*/ 0 h 2033"/>
              <a:gd name="T20" fmla="*/ 839 w 2031"/>
              <a:gd name="T21" fmla="*/ 15 h 2033"/>
              <a:gd name="T22" fmla="*/ 668 w 2031"/>
              <a:gd name="T23" fmla="*/ 61 h 2033"/>
              <a:gd name="T24" fmla="*/ 507 w 2031"/>
              <a:gd name="T25" fmla="*/ 136 h 2033"/>
              <a:gd name="T26" fmla="*/ 363 w 2031"/>
              <a:gd name="T27" fmla="*/ 238 h 2033"/>
              <a:gd name="T28" fmla="*/ 238 w 2031"/>
              <a:gd name="T29" fmla="*/ 363 h 2033"/>
              <a:gd name="T30" fmla="*/ 137 w 2031"/>
              <a:gd name="T31" fmla="*/ 508 h 2033"/>
              <a:gd name="T32" fmla="*/ 61 w 2031"/>
              <a:gd name="T33" fmla="*/ 669 h 2033"/>
              <a:gd name="T34" fmla="*/ 16 w 2031"/>
              <a:gd name="T35" fmla="*/ 840 h 2033"/>
              <a:gd name="T36" fmla="*/ 0 w 2031"/>
              <a:gd name="T37" fmla="*/ 1017 h 2033"/>
              <a:gd name="T38" fmla="*/ 16 w 2031"/>
              <a:gd name="T39" fmla="*/ 1193 h 2033"/>
              <a:gd name="T40" fmla="*/ 61 w 2031"/>
              <a:gd name="T41" fmla="*/ 1364 h 2033"/>
              <a:gd name="T42" fmla="*/ 137 w 2031"/>
              <a:gd name="T43" fmla="*/ 1525 h 2033"/>
              <a:gd name="T44" fmla="*/ 238 w 2031"/>
              <a:gd name="T45" fmla="*/ 1670 h 2033"/>
              <a:gd name="T46" fmla="*/ 363 w 2031"/>
              <a:gd name="T47" fmla="*/ 1795 h 2033"/>
              <a:gd name="T48" fmla="*/ 507 w 2031"/>
              <a:gd name="T49" fmla="*/ 1897 h 2033"/>
              <a:gd name="T50" fmla="*/ 668 w 2031"/>
              <a:gd name="T51" fmla="*/ 1972 h 2033"/>
              <a:gd name="T52" fmla="*/ 839 w 2031"/>
              <a:gd name="T53" fmla="*/ 2018 h 2033"/>
              <a:gd name="T54" fmla="*/ 1016 w 2031"/>
              <a:gd name="T55" fmla="*/ 2033 h 2033"/>
              <a:gd name="T56" fmla="*/ 1192 w 2031"/>
              <a:gd name="T57" fmla="*/ 2018 h 2033"/>
              <a:gd name="T58" fmla="*/ 1363 w 2031"/>
              <a:gd name="T59" fmla="*/ 1972 h 2033"/>
              <a:gd name="T60" fmla="*/ 1523 w 2031"/>
              <a:gd name="T61" fmla="*/ 1897 h 2033"/>
              <a:gd name="T62" fmla="*/ 1668 w 2031"/>
              <a:gd name="T63" fmla="*/ 1795 h 2033"/>
              <a:gd name="T64" fmla="*/ 1793 w 2031"/>
              <a:gd name="T65" fmla="*/ 1670 h 2033"/>
              <a:gd name="T66" fmla="*/ 1895 w 2031"/>
              <a:gd name="T67" fmla="*/ 1525 h 2033"/>
              <a:gd name="T68" fmla="*/ 1970 w 2031"/>
              <a:gd name="T69" fmla="*/ 1364 h 2033"/>
              <a:gd name="T70" fmla="*/ 2016 w 2031"/>
              <a:gd name="T71" fmla="*/ 1193 h 2033"/>
              <a:gd name="T72" fmla="*/ 2031 w 2031"/>
              <a:gd name="T73" fmla="*/ 1017 h 20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031" h="2033">
                <a:moveTo>
                  <a:pt x="2031" y="1017"/>
                </a:moveTo>
                <a:lnTo>
                  <a:pt x="2016" y="840"/>
                </a:lnTo>
                <a:lnTo>
                  <a:pt x="1970" y="669"/>
                </a:lnTo>
                <a:lnTo>
                  <a:pt x="1895" y="508"/>
                </a:lnTo>
                <a:lnTo>
                  <a:pt x="1793" y="363"/>
                </a:lnTo>
                <a:lnTo>
                  <a:pt x="1668" y="238"/>
                </a:lnTo>
                <a:lnTo>
                  <a:pt x="1523" y="136"/>
                </a:lnTo>
                <a:lnTo>
                  <a:pt x="1363" y="61"/>
                </a:lnTo>
                <a:lnTo>
                  <a:pt x="1192" y="15"/>
                </a:lnTo>
                <a:lnTo>
                  <a:pt x="1016" y="0"/>
                </a:lnTo>
                <a:lnTo>
                  <a:pt x="839" y="15"/>
                </a:lnTo>
                <a:lnTo>
                  <a:pt x="668" y="61"/>
                </a:lnTo>
                <a:lnTo>
                  <a:pt x="507" y="136"/>
                </a:lnTo>
                <a:lnTo>
                  <a:pt x="363" y="238"/>
                </a:lnTo>
                <a:lnTo>
                  <a:pt x="238" y="363"/>
                </a:lnTo>
                <a:lnTo>
                  <a:pt x="137" y="508"/>
                </a:lnTo>
                <a:lnTo>
                  <a:pt x="61" y="669"/>
                </a:lnTo>
                <a:lnTo>
                  <a:pt x="16" y="840"/>
                </a:lnTo>
                <a:lnTo>
                  <a:pt x="0" y="1017"/>
                </a:lnTo>
                <a:lnTo>
                  <a:pt x="16" y="1193"/>
                </a:lnTo>
                <a:lnTo>
                  <a:pt x="61" y="1364"/>
                </a:lnTo>
                <a:lnTo>
                  <a:pt x="137" y="1525"/>
                </a:lnTo>
                <a:lnTo>
                  <a:pt x="238" y="1670"/>
                </a:lnTo>
                <a:lnTo>
                  <a:pt x="363" y="1795"/>
                </a:lnTo>
                <a:lnTo>
                  <a:pt x="507" y="1897"/>
                </a:lnTo>
                <a:lnTo>
                  <a:pt x="668" y="1972"/>
                </a:lnTo>
                <a:lnTo>
                  <a:pt x="839" y="2018"/>
                </a:lnTo>
                <a:lnTo>
                  <a:pt x="1016" y="2033"/>
                </a:lnTo>
                <a:lnTo>
                  <a:pt x="1192" y="2018"/>
                </a:lnTo>
                <a:lnTo>
                  <a:pt x="1363" y="1972"/>
                </a:lnTo>
                <a:lnTo>
                  <a:pt x="1523" y="1897"/>
                </a:lnTo>
                <a:lnTo>
                  <a:pt x="1668" y="1795"/>
                </a:lnTo>
                <a:lnTo>
                  <a:pt x="1793" y="1670"/>
                </a:lnTo>
                <a:lnTo>
                  <a:pt x="1895" y="1525"/>
                </a:lnTo>
                <a:lnTo>
                  <a:pt x="1970" y="1364"/>
                </a:lnTo>
                <a:lnTo>
                  <a:pt x="2016" y="1193"/>
                </a:lnTo>
                <a:lnTo>
                  <a:pt x="2031" y="1017"/>
                </a:lnTo>
                <a:close/>
              </a:path>
            </a:pathLst>
          </a:cu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403725" y="2489200"/>
            <a:ext cx="346075" cy="346075"/>
          </a:xfrm>
          <a:custGeom>
            <a:avLst/>
            <a:gdLst>
              <a:gd name="T0" fmla="*/ 1523 w 1523"/>
              <a:gd name="T1" fmla="*/ 763 h 1525"/>
              <a:gd name="T2" fmla="*/ 1505 w 1523"/>
              <a:gd name="T3" fmla="*/ 593 h 1525"/>
              <a:gd name="T4" fmla="*/ 1448 w 1523"/>
              <a:gd name="T5" fmla="*/ 432 h 1525"/>
              <a:gd name="T6" fmla="*/ 1357 w 1523"/>
              <a:gd name="T7" fmla="*/ 287 h 1525"/>
              <a:gd name="T8" fmla="*/ 1236 w 1523"/>
              <a:gd name="T9" fmla="*/ 167 h 1525"/>
              <a:gd name="T10" fmla="*/ 1093 w 1523"/>
              <a:gd name="T11" fmla="*/ 76 h 1525"/>
              <a:gd name="T12" fmla="*/ 931 w 1523"/>
              <a:gd name="T13" fmla="*/ 20 h 1525"/>
              <a:gd name="T14" fmla="*/ 762 w 1523"/>
              <a:gd name="T15" fmla="*/ 0 h 1525"/>
              <a:gd name="T16" fmla="*/ 592 w 1523"/>
              <a:gd name="T17" fmla="*/ 20 h 1525"/>
              <a:gd name="T18" fmla="*/ 431 w 1523"/>
              <a:gd name="T19" fmla="*/ 76 h 1525"/>
              <a:gd name="T20" fmla="*/ 287 w 1523"/>
              <a:gd name="T21" fmla="*/ 167 h 1525"/>
              <a:gd name="T22" fmla="*/ 166 w 1523"/>
              <a:gd name="T23" fmla="*/ 287 h 1525"/>
              <a:gd name="T24" fmla="*/ 76 w 1523"/>
              <a:gd name="T25" fmla="*/ 432 h 1525"/>
              <a:gd name="T26" fmla="*/ 19 w 1523"/>
              <a:gd name="T27" fmla="*/ 593 h 1525"/>
              <a:gd name="T28" fmla="*/ 0 w 1523"/>
              <a:gd name="T29" fmla="*/ 763 h 1525"/>
              <a:gd name="T30" fmla="*/ 19 w 1523"/>
              <a:gd name="T31" fmla="*/ 933 h 1525"/>
              <a:gd name="T32" fmla="*/ 76 w 1523"/>
              <a:gd name="T33" fmla="*/ 1093 h 1525"/>
              <a:gd name="T34" fmla="*/ 166 w 1523"/>
              <a:gd name="T35" fmla="*/ 1238 h 1525"/>
              <a:gd name="T36" fmla="*/ 287 w 1523"/>
              <a:gd name="T37" fmla="*/ 1359 h 1525"/>
              <a:gd name="T38" fmla="*/ 431 w 1523"/>
              <a:gd name="T39" fmla="*/ 1449 h 1525"/>
              <a:gd name="T40" fmla="*/ 592 w 1523"/>
              <a:gd name="T41" fmla="*/ 1505 h 1525"/>
              <a:gd name="T42" fmla="*/ 762 w 1523"/>
              <a:gd name="T43" fmla="*/ 1525 h 1525"/>
              <a:gd name="T44" fmla="*/ 931 w 1523"/>
              <a:gd name="T45" fmla="*/ 1505 h 1525"/>
              <a:gd name="T46" fmla="*/ 1093 w 1523"/>
              <a:gd name="T47" fmla="*/ 1449 h 1525"/>
              <a:gd name="T48" fmla="*/ 1236 w 1523"/>
              <a:gd name="T49" fmla="*/ 1359 h 1525"/>
              <a:gd name="T50" fmla="*/ 1357 w 1523"/>
              <a:gd name="T51" fmla="*/ 1238 h 1525"/>
              <a:gd name="T52" fmla="*/ 1448 w 1523"/>
              <a:gd name="T53" fmla="*/ 1093 h 1525"/>
              <a:gd name="T54" fmla="*/ 1505 w 1523"/>
              <a:gd name="T55" fmla="*/ 933 h 1525"/>
              <a:gd name="T56" fmla="*/ 1523 w 1523"/>
              <a:gd name="T57" fmla="*/ 763 h 1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523" h="1525">
                <a:moveTo>
                  <a:pt x="1523" y="763"/>
                </a:moveTo>
                <a:lnTo>
                  <a:pt x="1505" y="593"/>
                </a:lnTo>
                <a:lnTo>
                  <a:pt x="1448" y="432"/>
                </a:lnTo>
                <a:lnTo>
                  <a:pt x="1357" y="287"/>
                </a:lnTo>
                <a:lnTo>
                  <a:pt x="1236" y="167"/>
                </a:lnTo>
                <a:lnTo>
                  <a:pt x="1093" y="76"/>
                </a:lnTo>
                <a:lnTo>
                  <a:pt x="931" y="20"/>
                </a:lnTo>
                <a:lnTo>
                  <a:pt x="762" y="0"/>
                </a:lnTo>
                <a:lnTo>
                  <a:pt x="592" y="20"/>
                </a:lnTo>
                <a:lnTo>
                  <a:pt x="431" y="76"/>
                </a:lnTo>
                <a:lnTo>
                  <a:pt x="287" y="167"/>
                </a:lnTo>
                <a:lnTo>
                  <a:pt x="166" y="287"/>
                </a:lnTo>
                <a:lnTo>
                  <a:pt x="76" y="432"/>
                </a:lnTo>
                <a:lnTo>
                  <a:pt x="19" y="593"/>
                </a:lnTo>
                <a:lnTo>
                  <a:pt x="0" y="763"/>
                </a:lnTo>
                <a:lnTo>
                  <a:pt x="19" y="933"/>
                </a:lnTo>
                <a:lnTo>
                  <a:pt x="76" y="1093"/>
                </a:lnTo>
                <a:lnTo>
                  <a:pt x="166" y="1238"/>
                </a:lnTo>
                <a:lnTo>
                  <a:pt x="287" y="1359"/>
                </a:lnTo>
                <a:lnTo>
                  <a:pt x="431" y="1449"/>
                </a:lnTo>
                <a:lnTo>
                  <a:pt x="592" y="1505"/>
                </a:lnTo>
                <a:lnTo>
                  <a:pt x="762" y="1525"/>
                </a:lnTo>
                <a:lnTo>
                  <a:pt x="931" y="1505"/>
                </a:lnTo>
                <a:lnTo>
                  <a:pt x="1093" y="1449"/>
                </a:lnTo>
                <a:lnTo>
                  <a:pt x="1236" y="1359"/>
                </a:lnTo>
                <a:lnTo>
                  <a:pt x="1357" y="1238"/>
                </a:lnTo>
                <a:lnTo>
                  <a:pt x="1448" y="1093"/>
                </a:lnTo>
                <a:lnTo>
                  <a:pt x="1505" y="933"/>
                </a:lnTo>
                <a:lnTo>
                  <a:pt x="1523" y="763"/>
                </a:lnTo>
                <a:close/>
              </a:path>
            </a:pathLst>
          </a:cu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922838" y="2432050"/>
            <a:ext cx="460375" cy="460375"/>
          </a:xfrm>
          <a:custGeom>
            <a:avLst/>
            <a:gdLst>
              <a:gd name="T0" fmla="*/ 2030 w 2030"/>
              <a:gd name="T1" fmla="*/ 1017 h 2033"/>
              <a:gd name="T2" fmla="*/ 2016 w 2030"/>
              <a:gd name="T3" fmla="*/ 840 h 2033"/>
              <a:gd name="T4" fmla="*/ 1970 w 2030"/>
              <a:gd name="T5" fmla="*/ 669 h 2033"/>
              <a:gd name="T6" fmla="*/ 1894 w 2030"/>
              <a:gd name="T7" fmla="*/ 508 h 2033"/>
              <a:gd name="T8" fmla="*/ 1793 w 2030"/>
              <a:gd name="T9" fmla="*/ 363 h 2033"/>
              <a:gd name="T10" fmla="*/ 1668 w 2030"/>
              <a:gd name="T11" fmla="*/ 238 h 2033"/>
              <a:gd name="T12" fmla="*/ 1523 w 2030"/>
              <a:gd name="T13" fmla="*/ 136 h 2033"/>
              <a:gd name="T14" fmla="*/ 1362 w 2030"/>
              <a:gd name="T15" fmla="*/ 61 h 2033"/>
              <a:gd name="T16" fmla="*/ 1191 w 2030"/>
              <a:gd name="T17" fmla="*/ 15 h 2033"/>
              <a:gd name="T18" fmla="*/ 1015 w 2030"/>
              <a:gd name="T19" fmla="*/ 0 h 2033"/>
              <a:gd name="T20" fmla="*/ 839 w 2030"/>
              <a:gd name="T21" fmla="*/ 15 h 2033"/>
              <a:gd name="T22" fmla="*/ 668 w 2030"/>
              <a:gd name="T23" fmla="*/ 61 h 2033"/>
              <a:gd name="T24" fmla="*/ 507 w 2030"/>
              <a:gd name="T25" fmla="*/ 136 h 2033"/>
              <a:gd name="T26" fmla="*/ 363 w 2030"/>
              <a:gd name="T27" fmla="*/ 238 h 2033"/>
              <a:gd name="T28" fmla="*/ 238 w 2030"/>
              <a:gd name="T29" fmla="*/ 363 h 2033"/>
              <a:gd name="T30" fmla="*/ 135 w 2030"/>
              <a:gd name="T31" fmla="*/ 508 h 2033"/>
              <a:gd name="T32" fmla="*/ 61 w 2030"/>
              <a:gd name="T33" fmla="*/ 669 h 2033"/>
              <a:gd name="T34" fmla="*/ 15 w 2030"/>
              <a:gd name="T35" fmla="*/ 840 h 2033"/>
              <a:gd name="T36" fmla="*/ 0 w 2030"/>
              <a:gd name="T37" fmla="*/ 1017 h 2033"/>
              <a:gd name="T38" fmla="*/ 15 w 2030"/>
              <a:gd name="T39" fmla="*/ 1193 h 2033"/>
              <a:gd name="T40" fmla="*/ 61 w 2030"/>
              <a:gd name="T41" fmla="*/ 1364 h 2033"/>
              <a:gd name="T42" fmla="*/ 135 w 2030"/>
              <a:gd name="T43" fmla="*/ 1525 h 2033"/>
              <a:gd name="T44" fmla="*/ 238 w 2030"/>
              <a:gd name="T45" fmla="*/ 1670 h 2033"/>
              <a:gd name="T46" fmla="*/ 363 w 2030"/>
              <a:gd name="T47" fmla="*/ 1795 h 2033"/>
              <a:gd name="T48" fmla="*/ 507 w 2030"/>
              <a:gd name="T49" fmla="*/ 1897 h 2033"/>
              <a:gd name="T50" fmla="*/ 668 w 2030"/>
              <a:gd name="T51" fmla="*/ 1972 h 2033"/>
              <a:gd name="T52" fmla="*/ 839 w 2030"/>
              <a:gd name="T53" fmla="*/ 2018 h 2033"/>
              <a:gd name="T54" fmla="*/ 1015 w 2030"/>
              <a:gd name="T55" fmla="*/ 2033 h 2033"/>
              <a:gd name="T56" fmla="*/ 1191 w 2030"/>
              <a:gd name="T57" fmla="*/ 2018 h 2033"/>
              <a:gd name="T58" fmla="*/ 1362 w 2030"/>
              <a:gd name="T59" fmla="*/ 1972 h 2033"/>
              <a:gd name="T60" fmla="*/ 1523 w 2030"/>
              <a:gd name="T61" fmla="*/ 1897 h 2033"/>
              <a:gd name="T62" fmla="*/ 1668 w 2030"/>
              <a:gd name="T63" fmla="*/ 1795 h 2033"/>
              <a:gd name="T64" fmla="*/ 1793 w 2030"/>
              <a:gd name="T65" fmla="*/ 1670 h 2033"/>
              <a:gd name="T66" fmla="*/ 1894 w 2030"/>
              <a:gd name="T67" fmla="*/ 1525 h 2033"/>
              <a:gd name="T68" fmla="*/ 1970 w 2030"/>
              <a:gd name="T69" fmla="*/ 1364 h 2033"/>
              <a:gd name="T70" fmla="*/ 2016 w 2030"/>
              <a:gd name="T71" fmla="*/ 1193 h 2033"/>
              <a:gd name="T72" fmla="*/ 2030 w 2030"/>
              <a:gd name="T73" fmla="*/ 1017 h 20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030" h="2033">
                <a:moveTo>
                  <a:pt x="2030" y="1017"/>
                </a:moveTo>
                <a:lnTo>
                  <a:pt x="2016" y="840"/>
                </a:lnTo>
                <a:lnTo>
                  <a:pt x="1970" y="669"/>
                </a:lnTo>
                <a:lnTo>
                  <a:pt x="1894" y="508"/>
                </a:lnTo>
                <a:lnTo>
                  <a:pt x="1793" y="363"/>
                </a:lnTo>
                <a:lnTo>
                  <a:pt x="1668" y="238"/>
                </a:lnTo>
                <a:lnTo>
                  <a:pt x="1523" y="136"/>
                </a:lnTo>
                <a:lnTo>
                  <a:pt x="1362" y="61"/>
                </a:lnTo>
                <a:lnTo>
                  <a:pt x="1191" y="15"/>
                </a:lnTo>
                <a:lnTo>
                  <a:pt x="1015" y="0"/>
                </a:lnTo>
                <a:lnTo>
                  <a:pt x="839" y="15"/>
                </a:lnTo>
                <a:lnTo>
                  <a:pt x="668" y="61"/>
                </a:lnTo>
                <a:lnTo>
                  <a:pt x="507" y="136"/>
                </a:lnTo>
                <a:lnTo>
                  <a:pt x="363" y="238"/>
                </a:lnTo>
                <a:lnTo>
                  <a:pt x="238" y="363"/>
                </a:lnTo>
                <a:lnTo>
                  <a:pt x="135" y="508"/>
                </a:lnTo>
                <a:lnTo>
                  <a:pt x="61" y="669"/>
                </a:lnTo>
                <a:lnTo>
                  <a:pt x="15" y="840"/>
                </a:lnTo>
                <a:lnTo>
                  <a:pt x="0" y="1017"/>
                </a:lnTo>
                <a:lnTo>
                  <a:pt x="15" y="1193"/>
                </a:lnTo>
                <a:lnTo>
                  <a:pt x="61" y="1364"/>
                </a:lnTo>
                <a:lnTo>
                  <a:pt x="135" y="1525"/>
                </a:lnTo>
                <a:lnTo>
                  <a:pt x="238" y="1670"/>
                </a:lnTo>
                <a:lnTo>
                  <a:pt x="363" y="1795"/>
                </a:lnTo>
                <a:lnTo>
                  <a:pt x="507" y="1897"/>
                </a:lnTo>
                <a:lnTo>
                  <a:pt x="668" y="1972"/>
                </a:lnTo>
                <a:lnTo>
                  <a:pt x="839" y="2018"/>
                </a:lnTo>
                <a:lnTo>
                  <a:pt x="1015" y="2033"/>
                </a:lnTo>
                <a:lnTo>
                  <a:pt x="1191" y="2018"/>
                </a:lnTo>
                <a:lnTo>
                  <a:pt x="1362" y="1972"/>
                </a:lnTo>
                <a:lnTo>
                  <a:pt x="1523" y="1897"/>
                </a:lnTo>
                <a:lnTo>
                  <a:pt x="1668" y="1795"/>
                </a:lnTo>
                <a:lnTo>
                  <a:pt x="1793" y="1670"/>
                </a:lnTo>
                <a:lnTo>
                  <a:pt x="1894" y="1525"/>
                </a:lnTo>
                <a:lnTo>
                  <a:pt x="1970" y="1364"/>
                </a:lnTo>
                <a:lnTo>
                  <a:pt x="2016" y="1193"/>
                </a:lnTo>
                <a:lnTo>
                  <a:pt x="2030" y="1017"/>
                </a:lnTo>
                <a:close/>
              </a:path>
            </a:pathLst>
          </a:cu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4979988" y="2489200"/>
            <a:ext cx="346075" cy="346075"/>
          </a:xfrm>
          <a:custGeom>
            <a:avLst/>
            <a:gdLst>
              <a:gd name="T0" fmla="*/ 1523 w 1523"/>
              <a:gd name="T1" fmla="*/ 763 h 1525"/>
              <a:gd name="T2" fmla="*/ 1503 w 1523"/>
              <a:gd name="T3" fmla="*/ 593 h 1525"/>
              <a:gd name="T4" fmla="*/ 1447 w 1523"/>
              <a:gd name="T5" fmla="*/ 432 h 1525"/>
              <a:gd name="T6" fmla="*/ 1356 w 1523"/>
              <a:gd name="T7" fmla="*/ 287 h 1525"/>
              <a:gd name="T8" fmla="*/ 1236 w 1523"/>
              <a:gd name="T9" fmla="*/ 167 h 1525"/>
              <a:gd name="T10" fmla="*/ 1091 w 1523"/>
              <a:gd name="T11" fmla="*/ 76 h 1525"/>
              <a:gd name="T12" fmla="*/ 931 w 1523"/>
              <a:gd name="T13" fmla="*/ 20 h 1525"/>
              <a:gd name="T14" fmla="*/ 761 w 1523"/>
              <a:gd name="T15" fmla="*/ 0 h 1525"/>
              <a:gd name="T16" fmla="*/ 592 w 1523"/>
              <a:gd name="T17" fmla="*/ 20 h 1525"/>
              <a:gd name="T18" fmla="*/ 430 w 1523"/>
              <a:gd name="T19" fmla="*/ 76 h 1525"/>
              <a:gd name="T20" fmla="*/ 287 w 1523"/>
              <a:gd name="T21" fmla="*/ 167 h 1525"/>
              <a:gd name="T22" fmla="*/ 166 w 1523"/>
              <a:gd name="T23" fmla="*/ 287 h 1525"/>
              <a:gd name="T24" fmla="*/ 75 w 1523"/>
              <a:gd name="T25" fmla="*/ 432 h 1525"/>
              <a:gd name="T26" fmla="*/ 18 w 1523"/>
              <a:gd name="T27" fmla="*/ 593 h 1525"/>
              <a:gd name="T28" fmla="*/ 0 w 1523"/>
              <a:gd name="T29" fmla="*/ 763 h 1525"/>
              <a:gd name="T30" fmla="*/ 18 w 1523"/>
              <a:gd name="T31" fmla="*/ 933 h 1525"/>
              <a:gd name="T32" fmla="*/ 75 w 1523"/>
              <a:gd name="T33" fmla="*/ 1093 h 1525"/>
              <a:gd name="T34" fmla="*/ 166 w 1523"/>
              <a:gd name="T35" fmla="*/ 1238 h 1525"/>
              <a:gd name="T36" fmla="*/ 287 w 1523"/>
              <a:gd name="T37" fmla="*/ 1359 h 1525"/>
              <a:gd name="T38" fmla="*/ 430 w 1523"/>
              <a:gd name="T39" fmla="*/ 1449 h 1525"/>
              <a:gd name="T40" fmla="*/ 592 w 1523"/>
              <a:gd name="T41" fmla="*/ 1505 h 1525"/>
              <a:gd name="T42" fmla="*/ 761 w 1523"/>
              <a:gd name="T43" fmla="*/ 1525 h 1525"/>
              <a:gd name="T44" fmla="*/ 931 w 1523"/>
              <a:gd name="T45" fmla="*/ 1505 h 1525"/>
              <a:gd name="T46" fmla="*/ 1091 w 1523"/>
              <a:gd name="T47" fmla="*/ 1449 h 1525"/>
              <a:gd name="T48" fmla="*/ 1236 w 1523"/>
              <a:gd name="T49" fmla="*/ 1359 h 1525"/>
              <a:gd name="T50" fmla="*/ 1356 w 1523"/>
              <a:gd name="T51" fmla="*/ 1238 h 1525"/>
              <a:gd name="T52" fmla="*/ 1447 w 1523"/>
              <a:gd name="T53" fmla="*/ 1093 h 1525"/>
              <a:gd name="T54" fmla="*/ 1503 w 1523"/>
              <a:gd name="T55" fmla="*/ 933 h 1525"/>
              <a:gd name="T56" fmla="*/ 1523 w 1523"/>
              <a:gd name="T57" fmla="*/ 763 h 1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523" h="1525">
                <a:moveTo>
                  <a:pt x="1523" y="763"/>
                </a:moveTo>
                <a:lnTo>
                  <a:pt x="1503" y="593"/>
                </a:lnTo>
                <a:lnTo>
                  <a:pt x="1447" y="432"/>
                </a:lnTo>
                <a:lnTo>
                  <a:pt x="1356" y="287"/>
                </a:lnTo>
                <a:lnTo>
                  <a:pt x="1236" y="167"/>
                </a:lnTo>
                <a:lnTo>
                  <a:pt x="1091" y="76"/>
                </a:lnTo>
                <a:lnTo>
                  <a:pt x="931" y="20"/>
                </a:lnTo>
                <a:lnTo>
                  <a:pt x="761" y="0"/>
                </a:lnTo>
                <a:lnTo>
                  <a:pt x="592" y="20"/>
                </a:lnTo>
                <a:lnTo>
                  <a:pt x="430" y="76"/>
                </a:lnTo>
                <a:lnTo>
                  <a:pt x="287" y="167"/>
                </a:lnTo>
                <a:lnTo>
                  <a:pt x="166" y="287"/>
                </a:lnTo>
                <a:lnTo>
                  <a:pt x="75" y="432"/>
                </a:lnTo>
                <a:lnTo>
                  <a:pt x="18" y="593"/>
                </a:lnTo>
                <a:lnTo>
                  <a:pt x="0" y="763"/>
                </a:lnTo>
                <a:lnTo>
                  <a:pt x="18" y="933"/>
                </a:lnTo>
                <a:lnTo>
                  <a:pt x="75" y="1093"/>
                </a:lnTo>
                <a:lnTo>
                  <a:pt x="166" y="1238"/>
                </a:lnTo>
                <a:lnTo>
                  <a:pt x="287" y="1359"/>
                </a:lnTo>
                <a:lnTo>
                  <a:pt x="430" y="1449"/>
                </a:lnTo>
                <a:lnTo>
                  <a:pt x="592" y="1505"/>
                </a:lnTo>
                <a:lnTo>
                  <a:pt x="761" y="1525"/>
                </a:lnTo>
                <a:lnTo>
                  <a:pt x="931" y="1505"/>
                </a:lnTo>
                <a:lnTo>
                  <a:pt x="1091" y="1449"/>
                </a:lnTo>
                <a:lnTo>
                  <a:pt x="1236" y="1359"/>
                </a:lnTo>
                <a:lnTo>
                  <a:pt x="1356" y="1238"/>
                </a:lnTo>
                <a:lnTo>
                  <a:pt x="1447" y="1093"/>
                </a:lnTo>
                <a:lnTo>
                  <a:pt x="1503" y="933"/>
                </a:lnTo>
                <a:lnTo>
                  <a:pt x="1523" y="763"/>
                </a:lnTo>
                <a:close/>
              </a:path>
            </a:pathLst>
          </a:cu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4071938" y="2620963"/>
            <a:ext cx="433388" cy="809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Line 13"/>
          <p:cNvSpPr>
            <a:spLocks noChangeShapeType="1"/>
          </p:cNvSpPr>
          <p:nvPr/>
        </p:nvSpPr>
        <p:spPr bwMode="auto">
          <a:xfrm>
            <a:off x="4071938" y="2662238"/>
            <a:ext cx="433388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4648200" y="2620963"/>
            <a:ext cx="433388" cy="809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>
            <a:off x="4648200" y="2662238"/>
            <a:ext cx="433388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3352800" y="4018757"/>
            <a:ext cx="869950" cy="922338"/>
            <a:chOff x="3368674" y="4018757"/>
            <a:chExt cx="869950" cy="922338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3573461" y="4248944"/>
              <a:ext cx="460375" cy="461963"/>
            </a:xfrm>
            <a:custGeom>
              <a:avLst/>
              <a:gdLst>
                <a:gd name="T0" fmla="*/ 2030 w 2030"/>
                <a:gd name="T1" fmla="*/ 1018 h 2034"/>
                <a:gd name="T2" fmla="*/ 2014 w 2030"/>
                <a:gd name="T3" fmla="*/ 841 h 2034"/>
                <a:gd name="T4" fmla="*/ 1968 w 2030"/>
                <a:gd name="T5" fmla="*/ 670 h 2034"/>
                <a:gd name="T6" fmla="*/ 1894 w 2030"/>
                <a:gd name="T7" fmla="*/ 509 h 2034"/>
                <a:gd name="T8" fmla="*/ 1793 w 2030"/>
                <a:gd name="T9" fmla="*/ 364 h 2034"/>
                <a:gd name="T10" fmla="*/ 1668 w 2030"/>
                <a:gd name="T11" fmla="*/ 239 h 2034"/>
                <a:gd name="T12" fmla="*/ 1522 w 2030"/>
                <a:gd name="T13" fmla="*/ 137 h 2034"/>
                <a:gd name="T14" fmla="*/ 1362 w 2030"/>
                <a:gd name="T15" fmla="*/ 62 h 2034"/>
                <a:gd name="T16" fmla="*/ 1191 w 2030"/>
                <a:gd name="T17" fmla="*/ 16 h 2034"/>
                <a:gd name="T18" fmla="*/ 1015 w 2030"/>
                <a:gd name="T19" fmla="*/ 0 h 2034"/>
                <a:gd name="T20" fmla="*/ 839 w 2030"/>
                <a:gd name="T21" fmla="*/ 16 h 2034"/>
                <a:gd name="T22" fmla="*/ 668 w 2030"/>
                <a:gd name="T23" fmla="*/ 62 h 2034"/>
                <a:gd name="T24" fmla="*/ 507 w 2030"/>
                <a:gd name="T25" fmla="*/ 137 h 2034"/>
                <a:gd name="T26" fmla="*/ 363 w 2030"/>
                <a:gd name="T27" fmla="*/ 239 h 2034"/>
                <a:gd name="T28" fmla="*/ 236 w 2030"/>
                <a:gd name="T29" fmla="*/ 364 h 2034"/>
                <a:gd name="T30" fmla="*/ 135 w 2030"/>
                <a:gd name="T31" fmla="*/ 509 h 2034"/>
                <a:gd name="T32" fmla="*/ 61 w 2030"/>
                <a:gd name="T33" fmla="*/ 670 h 2034"/>
                <a:gd name="T34" fmla="*/ 15 w 2030"/>
                <a:gd name="T35" fmla="*/ 841 h 2034"/>
                <a:gd name="T36" fmla="*/ 0 w 2030"/>
                <a:gd name="T37" fmla="*/ 1018 h 2034"/>
                <a:gd name="T38" fmla="*/ 15 w 2030"/>
                <a:gd name="T39" fmla="*/ 1195 h 2034"/>
                <a:gd name="T40" fmla="*/ 61 w 2030"/>
                <a:gd name="T41" fmla="*/ 1366 h 2034"/>
                <a:gd name="T42" fmla="*/ 135 w 2030"/>
                <a:gd name="T43" fmla="*/ 1525 h 2034"/>
                <a:gd name="T44" fmla="*/ 236 w 2030"/>
                <a:gd name="T45" fmla="*/ 1671 h 2034"/>
                <a:gd name="T46" fmla="*/ 363 w 2030"/>
                <a:gd name="T47" fmla="*/ 1796 h 2034"/>
                <a:gd name="T48" fmla="*/ 507 w 2030"/>
                <a:gd name="T49" fmla="*/ 1898 h 2034"/>
                <a:gd name="T50" fmla="*/ 668 w 2030"/>
                <a:gd name="T51" fmla="*/ 1973 h 2034"/>
                <a:gd name="T52" fmla="*/ 839 w 2030"/>
                <a:gd name="T53" fmla="*/ 2019 h 2034"/>
                <a:gd name="T54" fmla="*/ 1015 w 2030"/>
                <a:gd name="T55" fmla="*/ 2034 h 2034"/>
                <a:gd name="T56" fmla="*/ 1191 w 2030"/>
                <a:gd name="T57" fmla="*/ 2019 h 2034"/>
                <a:gd name="T58" fmla="*/ 1362 w 2030"/>
                <a:gd name="T59" fmla="*/ 1973 h 2034"/>
                <a:gd name="T60" fmla="*/ 1522 w 2030"/>
                <a:gd name="T61" fmla="*/ 1898 h 2034"/>
                <a:gd name="T62" fmla="*/ 1668 w 2030"/>
                <a:gd name="T63" fmla="*/ 1796 h 2034"/>
                <a:gd name="T64" fmla="*/ 1793 w 2030"/>
                <a:gd name="T65" fmla="*/ 1671 h 2034"/>
                <a:gd name="T66" fmla="*/ 1894 w 2030"/>
                <a:gd name="T67" fmla="*/ 1525 h 2034"/>
                <a:gd name="T68" fmla="*/ 1968 w 2030"/>
                <a:gd name="T69" fmla="*/ 1366 h 2034"/>
                <a:gd name="T70" fmla="*/ 2014 w 2030"/>
                <a:gd name="T71" fmla="*/ 1195 h 2034"/>
                <a:gd name="T72" fmla="*/ 2030 w 2030"/>
                <a:gd name="T73" fmla="*/ 1018 h 2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30" h="2034">
                  <a:moveTo>
                    <a:pt x="2030" y="1018"/>
                  </a:moveTo>
                  <a:lnTo>
                    <a:pt x="2014" y="841"/>
                  </a:lnTo>
                  <a:lnTo>
                    <a:pt x="1968" y="670"/>
                  </a:lnTo>
                  <a:lnTo>
                    <a:pt x="1894" y="509"/>
                  </a:lnTo>
                  <a:lnTo>
                    <a:pt x="1793" y="364"/>
                  </a:lnTo>
                  <a:lnTo>
                    <a:pt x="1668" y="239"/>
                  </a:lnTo>
                  <a:lnTo>
                    <a:pt x="1522" y="137"/>
                  </a:lnTo>
                  <a:lnTo>
                    <a:pt x="1362" y="62"/>
                  </a:lnTo>
                  <a:lnTo>
                    <a:pt x="1191" y="16"/>
                  </a:lnTo>
                  <a:lnTo>
                    <a:pt x="1015" y="0"/>
                  </a:lnTo>
                  <a:lnTo>
                    <a:pt x="839" y="16"/>
                  </a:lnTo>
                  <a:lnTo>
                    <a:pt x="668" y="62"/>
                  </a:lnTo>
                  <a:lnTo>
                    <a:pt x="507" y="137"/>
                  </a:lnTo>
                  <a:lnTo>
                    <a:pt x="363" y="239"/>
                  </a:lnTo>
                  <a:lnTo>
                    <a:pt x="236" y="364"/>
                  </a:lnTo>
                  <a:lnTo>
                    <a:pt x="135" y="509"/>
                  </a:lnTo>
                  <a:lnTo>
                    <a:pt x="61" y="670"/>
                  </a:lnTo>
                  <a:lnTo>
                    <a:pt x="15" y="841"/>
                  </a:lnTo>
                  <a:lnTo>
                    <a:pt x="0" y="1018"/>
                  </a:lnTo>
                  <a:lnTo>
                    <a:pt x="15" y="1195"/>
                  </a:lnTo>
                  <a:lnTo>
                    <a:pt x="61" y="1366"/>
                  </a:lnTo>
                  <a:lnTo>
                    <a:pt x="135" y="1525"/>
                  </a:lnTo>
                  <a:lnTo>
                    <a:pt x="236" y="1671"/>
                  </a:lnTo>
                  <a:lnTo>
                    <a:pt x="363" y="1796"/>
                  </a:lnTo>
                  <a:lnTo>
                    <a:pt x="507" y="1898"/>
                  </a:lnTo>
                  <a:lnTo>
                    <a:pt x="668" y="1973"/>
                  </a:lnTo>
                  <a:lnTo>
                    <a:pt x="839" y="2019"/>
                  </a:lnTo>
                  <a:lnTo>
                    <a:pt x="1015" y="2034"/>
                  </a:lnTo>
                  <a:lnTo>
                    <a:pt x="1191" y="2019"/>
                  </a:lnTo>
                  <a:lnTo>
                    <a:pt x="1362" y="1973"/>
                  </a:lnTo>
                  <a:lnTo>
                    <a:pt x="1522" y="1898"/>
                  </a:lnTo>
                  <a:lnTo>
                    <a:pt x="1668" y="1796"/>
                  </a:lnTo>
                  <a:lnTo>
                    <a:pt x="1793" y="1671"/>
                  </a:lnTo>
                  <a:lnTo>
                    <a:pt x="1894" y="1525"/>
                  </a:lnTo>
                  <a:lnTo>
                    <a:pt x="1968" y="1366"/>
                  </a:lnTo>
                  <a:lnTo>
                    <a:pt x="2014" y="1195"/>
                  </a:lnTo>
                  <a:lnTo>
                    <a:pt x="2030" y="1018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3568699" y="4166394"/>
              <a:ext cx="161925" cy="93663"/>
            </a:xfrm>
            <a:custGeom>
              <a:avLst/>
              <a:gdLst>
                <a:gd name="T0" fmla="*/ 714 w 714"/>
                <a:gd name="T1" fmla="*/ 0 h 412"/>
                <a:gd name="T2" fmla="*/ 514 w 714"/>
                <a:gd name="T3" fmla="*/ 62 h 412"/>
                <a:gd name="T4" fmla="*/ 327 w 714"/>
                <a:gd name="T5" fmla="*/ 154 h 412"/>
                <a:gd name="T6" fmla="*/ 154 w 714"/>
                <a:gd name="T7" fmla="*/ 271 h 412"/>
                <a:gd name="T8" fmla="*/ 0 w 714"/>
                <a:gd name="T9" fmla="*/ 41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2">
                  <a:moveTo>
                    <a:pt x="714" y="0"/>
                  </a:moveTo>
                  <a:lnTo>
                    <a:pt x="514" y="62"/>
                  </a:lnTo>
                  <a:lnTo>
                    <a:pt x="327" y="154"/>
                  </a:lnTo>
                  <a:lnTo>
                    <a:pt x="154" y="271"/>
                  </a:lnTo>
                  <a:lnTo>
                    <a:pt x="0" y="412"/>
                  </a:lnTo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3481386" y="4387057"/>
              <a:ext cx="14288" cy="185738"/>
            </a:xfrm>
            <a:custGeom>
              <a:avLst/>
              <a:gdLst>
                <a:gd name="T0" fmla="*/ 61 w 61"/>
                <a:gd name="T1" fmla="*/ 0 h 825"/>
                <a:gd name="T2" fmla="*/ 15 w 61"/>
                <a:gd name="T3" fmla="*/ 204 h 825"/>
                <a:gd name="T4" fmla="*/ 0 w 61"/>
                <a:gd name="T5" fmla="*/ 413 h 825"/>
                <a:gd name="T6" fmla="*/ 15 w 61"/>
                <a:gd name="T7" fmla="*/ 621 h 825"/>
                <a:gd name="T8" fmla="*/ 61 w 61"/>
                <a:gd name="T9" fmla="*/ 825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825">
                  <a:moveTo>
                    <a:pt x="61" y="0"/>
                  </a:moveTo>
                  <a:lnTo>
                    <a:pt x="15" y="204"/>
                  </a:lnTo>
                  <a:lnTo>
                    <a:pt x="0" y="413"/>
                  </a:lnTo>
                  <a:lnTo>
                    <a:pt x="15" y="621"/>
                  </a:lnTo>
                  <a:lnTo>
                    <a:pt x="61" y="825"/>
                  </a:lnTo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3568699" y="4699794"/>
              <a:ext cx="161925" cy="93663"/>
            </a:xfrm>
            <a:custGeom>
              <a:avLst/>
              <a:gdLst>
                <a:gd name="T0" fmla="*/ 0 w 714"/>
                <a:gd name="T1" fmla="*/ 0 h 414"/>
                <a:gd name="T2" fmla="*/ 154 w 714"/>
                <a:gd name="T3" fmla="*/ 143 h 414"/>
                <a:gd name="T4" fmla="*/ 327 w 714"/>
                <a:gd name="T5" fmla="*/ 260 h 414"/>
                <a:gd name="T6" fmla="*/ 514 w 714"/>
                <a:gd name="T7" fmla="*/ 350 h 414"/>
                <a:gd name="T8" fmla="*/ 714 w 714"/>
                <a:gd name="T9" fmla="*/ 414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4">
                  <a:moveTo>
                    <a:pt x="0" y="0"/>
                  </a:moveTo>
                  <a:lnTo>
                    <a:pt x="154" y="143"/>
                  </a:lnTo>
                  <a:lnTo>
                    <a:pt x="327" y="260"/>
                  </a:lnTo>
                  <a:lnTo>
                    <a:pt x="514" y="350"/>
                  </a:lnTo>
                  <a:lnTo>
                    <a:pt x="714" y="414"/>
                  </a:lnTo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3876674" y="4699794"/>
              <a:ext cx="161925" cy="93663"/>
            </a:xfrm>
            <a:custGeom>
              <a:avLst/>
              <a:gdLst>
                <a:gd name="T0" fmla="*/ 0 w 714"/>
                <a:gd name="T1" fmla="*/ 414 h 414"/>
                <a:gd name="T2" fmla="*/ 200 w 714"/>
                <a:gd name="T3" fmla="*/ 350 h 414"/>
                <a:gd name="T4" fmla="*/ 388 w 714"/>
                <a:gd name="T5" fmla="*/ 260 h 414"/>
                <a:gd name="T6" fmla="*/ 560 w 714"/>
                <a:gd name="T7" fmla="*/ 143 h 414"/>
                <a:gd name="T8" fmla="*/ 714 w 714"/>
                <a:gd name="T9" fmla="*/ 0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4">
                  <a:moveTo>
                    <a:pt x="0" y="414"/>
                  </a:moveTo>
                  <a:lnTo>
                    <a:pt x="200" y="350"/>
                  </a:lnTo>
                  <a:lnTo>
                    <a:pt x="388" y="260"/>
                  </a:lnTo>
                  <a:lnTo>
                    <a:pt x="560" y="143"/>
                  </a:lnTo>
                  <a:lnTo>
                    <a:pt x="714" y="0"/>
                  </a:lnTo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111624" y="4387057"/>
              <a:ext cx="12700" cy="185738"/>
            </a:xfrm>
            <a:custGeom>
              <a:avLst/>
              <a:gdLst>
                <a:gd name="T0" fmla="*/ 0 w 60"/>
                <a:gd name="T1" fmla="*/ 825 h 825"/>
                <a:gd name="T2" fmla="*/ 45 w 60"/>
                <a:gd name="T3" fmla="*/ 621 h 825"/>
                <a:gd name="T4" fmla="*/ 60 w 60"/>
                <a:gd name="T5" fmla="*/ 413 h 825"/>
                <a:gd name="T6" fmla="*/ 45 w 60"/>
                <a:gd name="T7" fmla="*/ 204 h 825"/>
                <a:gd name="T8" fmla="*/ 0 w 60"/>
                <a:gd name="T9" fmla="*/ 0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825">
                  <a:moveTo>
                    <a:pt x="0" y="825"/>
                  </a:moveTo>
                  <a:lnTo>
                    <a:pt x="45" y="621"/>
                  </a:lnTo>
                  <a:lnTo>
                    <a:pt x="60" y="413"/>
                  </a:lnTo>
                  <a:lnTo>
                    <a:pt x="45" y="204"/>
                  </a:lnTo>
                  <a:lnTo>
                    <a:pt x="0" y="0"/>
                  </a:lnTo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3876674" y="4166394"/>
              <a:ext cx="161925" cy="93663"/>
            </a:xfrm>
            <a:custGeom>
              <a:avLst/>
              <a:gdLst>
                <a:gd name="T0" fmla="*/ 714 w 714"/>
                <a:gd name="T1" fmla="*/ 412 h 412"/>
                <a:gd name="T2" fmla="*/ 560 w 714"/>
                <a:gd name="T3" fmla="*/ 271 h 412"/>
                <a:gd name="T4" fmla="*/ 388 w 714"/>
                <a:gd name="T5" fmla="*/ 154 h 412"/>
                <a:gd name="T6" fmla="*/ 200 w 714"/>
                <a:gd name="T7" fmla="*/ 62 h 412"/>
                <a:gd name="T8" fmla="*/ 0 w 714"/>
                <a:gd name="T9" fmla="*/ 0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2">
                  <a:moveTo>
                    <a:pt x="714" y="412"/>
                  </a:moveTo>
                  <a:lnTo>
                    <a:pt x="560" y="271"/>
                  </a:lnTo>
                  <a:lnTo>
                    <a:pt x="388" y="154"/>
                  </a:lnTo>
                  <a:lnTo>
                    <a:pt x="200" y="62"/>
                  </a:lnTo>
                  <a:lnTo>
                    <a:pt x="0" y="0"/>
                  </a:lnTo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Line 23"/>
            <p:cNvSpPr>
              <a:spLocks noChangeShapeType="1"/>
            </p:cNvSpPr>
            <p:nvPr/>
          </p:nvSpPr>
          <p:spPr bwMode="auto">
            <a:xfrm>
              <a:off x="3876674" y="4018757"/>
              <a:ext cx="0" cy="147638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Line 24"/>
            <p:cNvSpPr>
              <a:spLocks noChangeShapeType="1"/>
            </p:cNvSpPr>
            <p:nvPr/>
          </p:nvSpPr>
          <p:spPr bwMode="auto">
            <a:xfrm>
              <a:off x="3730624" y="4018757"/>
              <a:ext cx="0" cy="147638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Line 25"/>
            <p:cNvSpPr>
              <a:spLocks noChangeShapeType="1"/>
            </p:cNvSpPr>
            <p:nvPr/>
          </p:nvSpPr>
          <p:spPr bwMode="auto">
            <a:xfrm flipH="1">
              <a:off x="3730624" y="4018757"/>
              <a:ext cx="14605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Line 26"/>
            <p:cNvSpPr>
              <a:spLocks noChangeShapeType="1"/>
            </p:cNvSpPr>
            <p:nvPr/>
          </p:nvSpPr>
          <p:spPr bwMode="auto">
            <a:xfrm>
              <a:off x="3441699" y="4185444"/>
              <a:ext cx="127000" cy="74613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Line 27"/>
            <p:cNvSpPr>
              <a:spLocks noChangeShapeType="1"/>
            </p:cNvSpPr>
            <p:nvPr/>
          </p:nvSpPr>
          <p:spPr bwMode="auto">
            <a:xfrm>
              <a:off x="3368674" y="4312444"/>
              <a:ext cx="127000" cy="74613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Line 28"/>
            <p:cNvSpPr>
              <a:spLocks noChangeShapeType="1"/>
            </p:cNvSpPr>
            <p:nvPr/>
          </p:nvSpPr>
          <p:spPr bwMode="auto">
            <a:xfrm flipH="1">
              <a:off x="3368674" y="4185444"/>
              <a:ext cx="73025" cy="12700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Line 29"/>
            <p:cNvSpPr>
              <a:spLocks noChangeShapeType="1"/>
            </p:cNvSpPr>
            <p:nvPr/>
          </p:nvSpPr>
          <p:spPr bwMode="auto">
            <a:xfrm flipV="1">
              <a:off x="3368674" y="4572794"/>
              <a:ext cx="127000" cy="74613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Line 30"/>
            <p:cNvSpPr>
              <a:spLocks noChangeShapeType="1"/>
            </p:cNvSpPr>
            <p:nvPr/>
          </p:nvSpPr>
          <p:spPr bwMode="auto">
            <a:xfrm flipV="1">
              <a:off x="3441699" y="4699794"/>
              <a:ext cx="127000" cy="74613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Line 31"/>
            <p:cNvSpPr>
              <a:spLocks noChangeShapeType="1"/>
            </p:cNvSpPr>
            <p:nvPr/>
          </p:nvSpPr>
          <p:spPr bwMode="auto">
            <a:xfrm>
              <a:off x="3368674" y="4647407"/>
              <a:ext cx="73025" cy="12700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Line 32"/>
            <p:cNvSpPr>
              <a:spLocks noChangeShapeType="1"/>
            </p:cNvSpPr>
            <p:nvPr/>
          </p:nvSpPr>
          <p:spPr bwMode="auto">
            <a:xfrm flipV="1">
              <a:off x="3730624" y="4793457"/>
              <a:ext cx="0" cy="147638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Line 33"/>
            <p:cNvSpPr>
              <a:spLocks noChangeShapeType="1"/>
            </p:cNvSpPr>
            <p:nvPr/>
          </p:nvSpPr>
          <p:spPr bwMode="auto">
            <a:xfrm flipV="1">
              <a:off x="3876674" y="4793457"/>
              <a:ext cx="0" cy="147638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Line 34"/>
            <p:cNvSpPr>
              <a:spLocks noChangeShapeType="1"/>
            </p:cNvSpPr>
            <p:nvPr/>
          </p:nvSpPr>
          <p:spPr bwMode="auto">
            <a:xfrm>
              <a:off x="3730624" y="4941094"/>
              <a:ext cx="14605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Line 35"/>
            <p:cNvSpPr>
              <a:spLocks noChangeShapeType="1"/>
            </p:cNvSpPr>
            <p:nvPr/>
          </p:nvSpPr>
          <p:spPr bwMode="auto">
            <a:xfrm flipH="1" flipV="1">
              <a:off x="4038599" y="4699794"/>
              <a:ext cx="127000" cy="74613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Line 36"/>
            <p:cNvSpPr>
              <a:spLocks noChangeShapeType="1"/>
            </p:cNvSpPr>
            <p:nvPr/>
          </p:nvSpPr>
          <p:spPr bwMode="auto">
            <a:xfrm flipH="1" flipV="1">
              <a:off x="4111624" y="4572794"/>
              <a:ext cx="127000" cy="74613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Line 37"/>
            <p:cNvSpPr>
              <a:spLocks noChangeShapeType="1"/>
            </p:cNvSpPr>
            <p:nvPr/>
          </p:nvSpPr>
          <p:spPr bwMode="auto">
            <a:xfrm flipV="1">
              <a:off x="4165599" y="4647407"/>
              <a:ext cx="73025" cy="12700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Line 38"/>
            <p:cNvSpPr>
              <a:spLocks noChangeShapeType="1"/>
            </p:cNvSpPr>
            <p:nvPr/>
          </p:nvSpPr>
          <p:spPr bwMode="auto">
            <a:xfrm flipH="1">
              <a:off x="4111624" y="4312444"/>
              <a:ext cx="127000" cy="74613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Line 39"/>
            <p:cNvSpPr>
              <a:spLocks noChangeShapeType="1"/>
            </p:cNvSpPr>
            <p:nvPr/>
          </p:nvSpPr>
          <p:spPr bwMode="auto">
            <a:xfrm flipH="1">
              <a:off x="4038599" y="4185444"/>
              <a:ext cx="127000" cy="74613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Line 40"/>
            <p:cNvSpPr>
              <a:spLocks noChangeShapeType="1"/>
            </p:cNvSpPr>
            <p:nvPr/>
          </p:nvSpPr>
          <p:spPr bwMode="auto">
            <a:xfrm flipH="1" flipV="1">
              <a:off x="4165599" y="4185444"/>
              <a:ext cx="73025" cy="12700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6" name="Group 115"/>
          <p:cNvGrpSpPr/>
          <p:nvPr/>
        </p:nvGrpSpPr>
        <p:grpSpPr>
          <a:xfrm>
            <a:off x="4175124" y="4038600"/>
            <a:ext cx="919162" cy="871537"/>
            <a:chOff x="4175124" y="4047332"/>
            <a:chExt cx="919162" cy="871537"/>
          </a:xfrm>
        </p:grpSpPr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4405311" y="4252119"/>
              <a:ext cx="460375" cy="461963"/>
            </a:xfrm>
            <a:custGeom>
              <a:avLst/>
              <a:gdLst>
                <a:gd name="T0" fmla="*/ 2031 w 2031"/>
                <a:gd name="T1" fmla="*/ 1018 h 2034"/>
                <a:gd name="T2" fmla="*/ 2016 w 2031"/>
                <a:gd name="T3" fmla="*/ 841 h 2034"/>
                <a:gd name="T4" fmla="*/ 1970 w 2031"/>
                <a:gd name="T5" fmla="*/ 670 h 2034"/>
                <a:gd name="T6" fmla="*/ 1895 w 2031"/>
                <a:gd name="T7" fmla="*/ 509 h 2034"/>
                <a:gd name="T8" fmla="*/ 1793 w 2031"/>
                <a:gd name="T9" fmla="*/ 364 h 2034"/>
                <a:gd name="T10" fmla="*/ 1668 w 2031"/>
                <a:gd name="T11" fmla="*/ 238 h 2034"/>
                <a:gd name="T12" fmla="*/ 1523 w 2031"/>
                <a:gd name="T13" fmla="*/ 137 h 2034"/>
                <a:gd name="T14" fmla="*/ 1363 w 2031"/>
                <a:gd name="T15" fmla="*/ 62 h 2034"/>
                <a:gd name="T16" fmla="*/ 1191 w 2031"/>
                <a:gd name="T17" fmla="*/ 16 h 2034"/>
                <a:gd name="T18" fmla="*/ 1016 w 2031"/>
                <a:gd name="T19" fmla="*/ 0 h 2034"/>
                <a:gd name="T20" fmla="*/ 839 w 2031"/>
                <a:gd name="T21" fmla="*/ 16 h 2034"/>
                <a:gd name="T22" fmla="*/ 668 w 2031"/>
                <a:gd name="T23" fmla="*/ 62 h 2034"/>
                <a:gd name="T24" fmla="*/ 507 w 2031"/>
                <a:gd name="T25" fmla="*/ 137 h 2034"/>
                <a:gd name="T26" fmla="*/ 363 w 2031"/>
                <a:gd name="T27" fmla="*/ 238 h 2034"/>
                <a:gd name="T28" fmla="*/ 238 w 2031"/>
                <a:gd name="T29" fmla="*/ 364 h 2034"/>
                <a:gd name="T30" fmla="*/ 137 w 2031"/>
                <a:gd name="T31" fmla="*/ 509 h 2034"/>
                <a:gd name="T32" fmla="*/ 61 w 2031"/>
                <a:gd name="T33" fmla="*/ 670 h 2034"/>
                <a:gd name="T34" fmla="*/ 15 w 2031"/>
                <a:gd name="T35" fmla="*/ 841 h 2034"/>
                <a:gd name="T36" fmla="*/ 0 w 2031"/>
                <a:gd name="T37" fmla="*/ 1018 h 2034"/>
                <a:gd name="T38" fmla="*/ 15 w 2031"/>
                <a:gd name="T39" fmla="*/ 1193 h 2034"/>
                <a:gd name="T40" fmla="*/ 61 w 2031"/>
                <a:gd name="T41" fmla="*/ 1364 h 2034"/>
                <a:gd name="T42" fmla="*/ 137 w 2031"/>
                <a:gd name="T43" fmla="*/ 1525 h 2034"/>
                <a:gd name="T44" fmla="*/ 238 w 2031"/>
                <a:gd name="T45" fmla="*/ 1671 h 2034"/>
                <a:gd name="T46" fmla="*/ 363 w 2031"/>
                <a:gd name="T47" fmla="*/ 1796 h 2034"/>
                <a:gd name="T48" fmla="*/ 507 w 2031"/>
                <a:gd name="T49" fmla="*/ 1897 h 2034"/>
                <a:gd name="T50" fmla="*/ 668 w 2031"/>
                <a:gd name="T51" fmla="*/ 1973 h 2034"/>
                <a:gd name="T52" fmla="*/ 839 w 2031"/>
                <a:gd name="T53" fmla="*/ 2018 h 2034"/>
                <a:gd name="T54" fmla="*/ 1016 w 2031"/>
                <a:gd name="T55" fmla="*/ 2034 h 2034"/>
                <a:gd name="T56" fmla="*/ 1191 w 2031"/>
                <a:gd name="T57" fmla="*/ 2018 h 2034"/>
                <a:gd name="T58" fmla="*/ 1363 w 2031"/>
                <a:gd name="T59" fmla="*/ 1973 h 2034"/>
                <a:gd name="T60" fmla="*/ 1523 w 2031"/>
                <a:gd name="T61" fmla="*/ 1897 h 2034"/>
                <a:gd name="T62" fmla="*/ 1668 w 2031"/>
                <a:gd name="T63" fmla="*/ 1796 h 2034"/>
                <a:gd name="T64" fmla="*/ 1793 w 2031"/>
                <a:gd name="T65" fmla="*/ 1671 h 2034"/>
                <a:gd name="T66" fmla="*/ 1895 w 2031"/>
                <a:gd name="T67" fmla="*/ 1525 h 2034"/>
                <a:gd name="T68" fmla="*/ 1970 w 2031"/>
                <a:gd name="T69" fmla="*/ 1364 h 2034"/>
                <a:gd name="T70" fmla="*/ 2016 w 2031"/>
                <a:gd name="T71" fmla="*/ 1193 h 2034"/>
                <a:gd name="T72" fmla="*/ 2031 w 2031"/>
                <a:gd name="T73" fmla="*/ 1018 h 2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31" h="2034">
                  <a:moveTo>
                    <a:pt x="2031" y="1018"/>
                  </a:moveTo>
                  <a:lnTo>
                    <a:pt x="2016" y="841"/>
                  </a:lnTo>
                  <a:lnTo>
                    <a:pt x="1970" y="670"/>
                  </a:lnTo>
                  <a:lnTo>
                    <a:pt x="1895" y="509"/>
                  </a:lnTo>
                  <a:lnTo>
                    <a:pt x="1793" y="364"/>
                  </a:lnTo>
                  <a:lnTo>
                    <a:pt x="1668" y="238"/>
                  </a:lnTo>
                  <a:lnTo>
                    <a:pt x="1523" y="137"/>
                  </a:lnTo>
                  <a:lnTo>
                    <a:pt x="1363" y="62"/>
                  </a:lnTo>
                  <a:lnTo>
                    <a:pt x="1191" y="16"/>
                  </a:lnTo>
                  <a:lnTo>
                    <a:pt x="1016" y="0"/>
                  </a:lnTo>
                  <a:lnTo>
                    <a:pt x="839" y="16"/>
                  </a:lnTo>
                  <a:lnTo>
                    <a:pt x="668" y="62"/>
                  </a:lnTo>
                  <a:lnTo>
                    <a:pt x="507" y="137"/>
                  </a:lnTo>
                  <a:lnTo>
                    <a:pt x="363" y="238"/>
                  </a:lnTo>
                  <a:lnTo>
                    <a:pt x="238" y="364"/>
                  </a:lnTo>
                  <a:lnTo>
                    <a:pt x="137" y="509"/>
                  </a:lnTo>
                  <a:lnTo>
                    <a:pt x="61" y="670"/>
                  </a:lnTo>
                  <a:lnTo>
                    <a:pt x="15" y="841"/>
                  </a:lnTo>
                  <a:lnTo>
                    <a:pt x="0" y="1018"/>
                  </a:lnTo>
                  <a:lnTo>
                    <a:pt x="15" y="1193"/>
                  </a:lnTo>
                  <a:lnTo>
                    <a:pt x="61" y="1364"/>
                  </a:lnTo>
                  <a:lnTo>
                    <a:pt x="137" y="1525"/>
                  </a:lnTo>
                  <a:lnTo>
                    <a:pt x="238" y="1671"/>
                  </a:lnTo>
                  <a:lnTo>
                    <a:pt x="363" y="1796"/>
                  </a:lnTo>
                  <a:lnTo>
                    <a:pt x="507" y="1897"/>
                  </a:lnTo>
                  <a:lnTo>
                    <a:pt x="668" y="1973"/>
                  </a:lnTo>
                  <a:lnTo>
                    <a:pt x="839" y="2018"/>
                  </a:lnTo>
                  <a:lnTo>
                    <a:pt x="1016" y="2034"/>
                  </a:lnTo>
                  <a:lnTo>
                    <a:pt x="1191" y="2018"/>
                  </a:lnTo>
                  <a:lnTo>
                    <a:pt x="1363" y="1973"/>
                  </a:lnTo>
                  <a:lnTo>
                    <a:pt x="1523" y="1897"/>
                  </a:lnTo>
                  <a:lnTo>
                    <a:pt x="1668" y="1796"/>
                  </a:lnTo>
                  <a:lnTo>
                    <a:pt x="1793" y="1671"/>
                  </a:lnTo>
                  <a:lnTo>
                    <a:pt x="1895" y="1525"/>
                  </a:lnTo>
                  <a:lnTo>
                    <a:pt x="1970" y="1364"/>
                  </a:lnTo>
                  <a:lnTo>
                    <a:pt x="2016" y="1193"/>
                  </a:lnTo>
                  <a:lnTo>
                    <a:pt x="2031" y="1018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4321174" y="4247357"/>
              <a:ext cx="93663" cy="161925"/>
            </a:xfrm>
            <a:custGeom>
              <a:avLst/>
              <a:gdLst>
                <a:gd name="T0" fmla="*/ 412 w 412"/>
                <a:gd name="T1" fmla="*/ 0 h 715"/>
                <a:gd name="T2" fmla="*/ 271 w 412"/>
                <a:gd name="T3" fmla="*/ 154 h 715"/>
                <a:gd name="T4" fmla="*/ 152 w 412"/>
                <a:gd name="T5" fmla="*/ 328 h 715"/>
                <a:gd name="T6" fmla="*/ 62 w 412"/>
                <a:gd name="T7" fmla="*/ 515 h 715"/>
                <a:gd name="T8" fmla="*/ 0 w 412"/>
                <a:gd name="T9" fmla="*/ 715 h 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2" h="715">
                  <a:moveTo>
                    <a:pt x="412" y="0"/>
                  </a:moveTo>
                  <a:lnTo>
                    <a:pt x="271" y="154"/>
                  </a:lnTo>
                  <a:lnTo>
                    <a:pt x="152" y="328"/>
                  </a:lnTo>
                  <a:lnTo>
                    <a:pt x="62" y="515"/>
                  </a:lnTo>
                  <a:lnTo>
                    <a:pt x="0" y="715"/>
                  </a:lnTo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>
              <a:off x="4321174" y="4556919"/>
              <a:ext cx="93663" cy="161925"/>
            </a:xfrm>
            <a:custGeom>
              <a:avLst/>
              <a:gdLst>
                <a:gd name="T0" fmla="*/ 0 w 412"/>
                <a:gd name="T1" fmla="*/ 0 h 714"/>
                <a:gd name="T2" fmla="*/ 62 w 412"/>
                <a:gd name="T3" fmla="*/ 200 h 714"/>
                <a:gd name="T4" fmla="*/ 152 w 412"/>
                <a:gd name="T5" fmla="*/ 388 h 714"/>
                <a:gd name="T6" fmla="*/ 271 w 412"/>
                <a:gd name="T7" fmla="*/ 561 h 714"/>
                <a:gd name="T8" fmla="*/ 412 w 412"/>
                <a:gd name="T9" fmla="*/ 714 h 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2" h="714">
                  <a:moveTo>
                    <a:pt x="0" y="0"/>
                  </a:moveTo>
                  <a:lnTo>
                    <a:pt x="62" y="200"/>
                  </a:lnTo>
                  <a:lnTo>
                    <a:pt x="152" y="388"/>
                  </a:lnTo>
                  <a:lnTo>
                    <a:pt x="271" y="561"/>
                  </a:lnTo>
                  <a:lnTo>
                    <a:pt x="412" y="714"/>
                  </a:lnTo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>
              <a:off x="4541836" y="4791869"/>
              <a:ext cx="187325" cy="14288"/>
            </a:xfrm>
            <a:custGeom>
              <a:avLst/>
              <a:gdLst>
                <a:gd name="T0" fmla="*/ 0 w 824"/>
                <a:gd name="T1" fmla="*/ 0 h 62"/>
                <a:gd name="T2" fmla="*/ 203 w 824"/>
                <a:gd name="T3" fmla="*/ 46 h 62"/>
                <a:gd name="T4" fmla="*/ 412 w 824"/>
                <a:gd name="T5" fmla="*/ 62 h 62"/>
                <a:gd name="T6" fmla="*/ 620 w 824"/>
                <a:gd name="T7" fmla="*/ 46 h 62"/>
                <a:gd name="T8" fmla="*/ 824 w 824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4" h="62">
                  <a:moveTo>
                    <a:pt x="0" y="0"/>
                  </a:moveTo>
                  <a:lnTo>
                    <a:pt x="203" y="46"/>
                  </a:lnTo>
                  <a:lnTo>
                    <a:pt x="412" y="62"/>
                  </a:lnTo>
                  <a:lnTo>
                    <a:pt x="620" y="46"/>
                  </a:lnTo>
                  <a:lnTo>
                    <a:pt x="824" y="0"/>
                  </a:lnTo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>
              <a:off x="4854574" y="4556919"/>
              <a:ext cx="93663" cy="161925"/>
            </a:xfrm>
            <a:custGeom>
              <a:avLst/>
              <a:gdLst>
                <a:gd name="T0" fmla="*/ 0 w 412"/>
                <a:gd name="T1" fmla="*/ 714 h 714"/>
                <a:gd name="T2" fmla="*/ 142 w 412"/>
                <a:gd name="T3" fmla="*/ 561 h 714"/>
                <a:gd name="T4" fmla="*/ 259 w 412"/>
                <a:gd name="T5" fmla="*/ 388 h 714"/>
                <a:gd name="T6" fmla="*/ 350 w 412"/>
                <a:gd name="T7" fmla="*/ 200 h 714"/>
                <a:gd name="T8" fmla="*/ 412 w 412"/>
                <a:gd name="T9" fmla="*/ 0 h 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2" h="714">
                  <a:moveTo>
                    <a:pt x="0" y="714"/>
                  </a:moveTo>
                  <a:lnTo>
                    <a:pt x="142" y="561"/>
                  </a:lnTo>
                  <a:lnTo>
                    <a:pt x="259" y="388"/>
                  </a:lnTo>
                  <a:lnTo>
                    <a:pt x="350" y="200"/>
                  </a:lnTo>
                  <a:lnTo>
                    <a:pt x="412" y="0"/>
                  </a:lnTo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>
              <a:off x="4854574" y="4247357"/>
              <a:ext cx="93663" cy="161925"/>
            </a:xfrm>
            <a:custGeom>
              <a:avLst/>
              <a:gdLst>
                <a:gd name="T0" fmla="*/ 412 w 412"/>
                <a:gd name="T1" fmla="*/ 715 h 715"/>
                <a:gd name="T2" fmla="*/ 350 w 412"/>
                <a:gd name="T3" fmla="*/ 515 h 715"/>
                <a:gd name="T4" fmla="*/ 259 w 412"/>
                <a:gd name="T5" fmla="*/ 328 h 715"/>
                <a:gd name="T6" fmla="*/ 142 w 412"/>
                <a:gd name="T7" fmla="*/ 154 h 715"/>
                <a:gd name="T8" fmla="*/ 0 w 412"/>
                <a:gd name="T9" fmla="*/ 0 h 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2" h="715">
                  <a:moveTo>
                    <a:pt x="412" y="715"/>
                  </a:moveTo>
                  <a:lnTo>
                    <a:pt x="350" y="515"/>
                  </a:lnTo>
                  <a:lnTo>
                    <a:pt x="259" y="328"/>
                  </a:lnTo>
                  <a:lnTo>
                    <a:pt x="142" y="154"/>
                  </a:lnTo>
                  <a:lnTo>
                    <a:pt x="0" y="0"/>
                  </a:lnTo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>
              <a:off x="4541836" y="4160044"/>
              <a:ext cx="187325" cy="14288"/>
            </a:xfrm>
            <a:custGeom>
              <a:avLst/>
              <a:gdLst>
                <a:gd name="T0" fmla="*/ 824 w 824"/>
                <a:gd name="T1" fmla="*/ 62 h 62"/>
                <a:gd name="T2" fmla="*/ 620 w 824"/>
                <a:gd name="T3" fmla="*/ 16 h 62"/>
                <a:gd name="T4" fmla="*/ 412 w 824"/>
                <a:gd name="T5" fmla="*/ 0 h 62"/>
                <a:gd name="T6" fmla="*/ 203 w 824"/>
                <a:gd name="T7" fmla="*/ 16 h 62"/>
                <a:gd name="T8" fmla="*/ 0 w 824"/>
                <a:gd name="T9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4" h="62">
                  <a:moveTo>
                    <a:pt x="824" y="62"/>
                  </a:moveTo>
                  <a:lnTo>
                    <a:pt x="620" y="16"/>
                  </a:lnTo>
                  <a:lnTo>
                    <a:pt x="412" y="0"/>
                  </a:lnTo>
                  <a:lnTo>
                    <a:pt x="203" y="16"/>
                  </a:lnTo>
                  <a:lnTo>
                    <a:pt x="0" y="62"/>
                  </a:lnTo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Line 48"/>
            <p:cNvSpPr>
              <a:spLocks noChangeShapeType="1"/>
            </p:cNvSpPr>
            <p:nvPr/>
          </p:nvSpPr>
          <p:spPr bwMode="auto">
            <a:xfrm>
              <a:off x="4468811" y="4047332"/>
              <a:ext cx="73025" cy="12700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Line 49"/>
            <p:cNvSpPr>
              <a:spLocks noChangeShapeType="1"/>
            </p:cNvSpPr>
            <p:nvPr/>
          </p:nvSpPr>
          <p:spPr bwMode="auto">
            <a:xfrm>
              <a:off x="4341811" y="4120357"/>
              <a:ext cx="73025" cy="12700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Line 50"/>
            <p:cNvSpPr>
              <a:spLocks noChangeShapeType="1"/>
            </p:cNvSpPr>
            <p:nvPr/>
          </p:nvSpPr>
          <p:spPr bwMode="auto">
            <a:xfrm flipH="1">
              <a:off x="4341811" y="4047332"/>
              <a:ext cx="127000" cy="73025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Line 51"/>
            <p:cNvSpPr>
              <a:spLocks noChangeShapeType="1"/>
            </p:cNvSpPr>
            <p:nvPr/>
          </p:nvSpPr>
          <p:spPr bwMode="auto">
            <a:xfrm>
              <a:off x="4175124" y="4409282"/>
              <a:ext cx="14605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Line 52"/>
            <p:cNvSpPr>
              <a:spLocks noChangeShapeType="1"/>
            </p:cNvSpPr>
            <p:nvPr/>
          </p:nvSpPr>
          <p:spPr bwMode="auto">
            <a:xfrm>
              <a:off x="4175124" y="4556919"/>
              <a:ext cx="14605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Line 53"/>
            <p:cNvSpPr>
              <a:spLocks noChangeShapeType="1"/>
            </p:cNvSpPr>
            <p:nvPr/>
          </p:nvSpPr>
          <p:spPr bwMode="auto">
            <a:xfrm>
              <a:off x="4175124" y="4409282"/>
              <a:ext cx="0" cy="147638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Line 54"/>
            <p:cNvSpPr>
              <a:spLocks noChangeShapeType="1"/>
            </p:cNvSpPr>
            <p:nvPr/>
          </p:nvSpPr>
          <p:spPr bwMode="auto">
            <a:xfrm flipV="1">
              <a:off x="4341811" y="4718844"/>
              <a:ext cx="73025" cy="12700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Line 55"/>
            <p:cNvSpPr>
              <a:spLocks noChangeShapeType="1"/>
            </p:cNvSpPr>
            <p:nvPr/>
          </p:nvSpPr>
          <p:spPr bwMode="auto">
            <a:xfrm flipV="1">
              <a:off x="4468811" y="4791869"/>
              <a:ext cx="73025" cy="12700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Line 56"/>
            <p:cNvSpPr>
              <a:spLocks noChangeShapeType="1"/>
            </p:cNvSpPr>
            <p:nvPr/>
          </p:nvSpPr>
          <p:spPr bwMode="auto">
            <a:xfrm>
              <a:off x="4341811" y="4845844"/>
              <a:ext cx="127000" cy="73025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Line 57"/>
            <p:cNvSpPr>
              <a:spLocks noChangeShapeType="1"/>
            </p:cNvSpPr>
            <p:nvPr/>
          </p:nvSpPr>
          <p:spPr bwMode="auto">
            <a:xfrm flipH="1" flipV="1">
              <a:off x="4729161" y="4791869"/>
              <a:ext cx="73025" cy="12700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Line 58"/>
            <p:cNvSpPr>
              <a:spLocks noChangeShapeType="1"/>
            </p:cNvSpPr>
            <p:nvPr/>
          </p:nvSpPr>
          <p:spPr bwMode="auto">
            <a:xfrm flipH="1" flipV="1">
              <a:off x="4854574" y="4718844"/>
              <a:ext cx="73025" cy="12700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Line 59"/>
            <p:cNvSpPr>
              <a:spLocks noChangeShapeType="1"/>
            </p:cNvSpPr>
            <p:nvPr/>
          </p:nvSpPr>
          <p:spPr bwMode="auto">
            <a:xfrm flipV="1">
              <a:off x="4802186" y="4845844"/>
              <a:ext cx="125413" cy="73025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Line 60"/>
            <p:cNvSpPr>
              <a:spLocks noChangeShapeType="1"/>
            </p:cNvSpPr>
            <p:nvPr/>
          </p:nvSpPr>
          <p:spPr bwMode="auto">
            <a:xfrm flipH="1">
              <a:off x="4948236" y="4556919"/>
              <a:ext cx="14605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Line 61"/>
            <p:cNvSpPr>
              <a:spLocks noChangeShapeType="1"/>
            </p:cNvSpPr>
            <p:nvPr/>
          </p:nvSpPr>
          <p:spPr bwMode="auto">
            <a:xfrm flipH="1">
              <a:off x="4948236" y="4409282"/>
              <a:ext cx="14605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Line 62"/>
            <p:cNvSpPr>
              <a:spLocks noChangeShapeType="1"/>
            </p:cNvSpPr>
            <p:nvPr/>
          </p:nvSpPr>
          <p:spPr bwMode="auto">
            <a:xfrm flipV="1">
              <a:off x="5094286" y="4409282"/>
              <a:ext cx="0" cy="147638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Line 63"/>
            <p:cNvSpPr>
              <a:spLocks noChangeShapeType="1"/>
            </p:cNvSpPr>
            <p:nvPr/>
          </p:nvSpPr>
          <p:spPr bwMode="auto">
            <a:xfrm flipH="1">
              <a:off x="4854574" y="4120357"/>
              <a:ext cx="73025" cy="12700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Line 64"/>
            <p:cNvSpPr>
              <a:spLocks noChangeShapeType="1"/>
            </p:cNvSpPr>
            <p:nvPr/>
          </p:nvSpPr>
          <p:spPr bwMode="auto">
            <a:xfrm flipH="1">
              <a:off x="4729161" y="4047332"/>
              <a:ext cx="73025" cy="12700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Line 65"/>
            <p:cNvSpPr>
              <a:spLocks noChangeShapeType="1"/>
            </p:cNvSpPr>
            <p:nvPr/>
          </p:nvSpPr>
          <p:spPr bwMode="auto">
            <a:xfrm flipH="1" flipV="1">
              <a:off x="4802186" y="4047332"/>
              <a:ext cx="125413" cy="73025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81" name="Line 82"/>
          <p:cNvSpPr>
            <a:spLocks noChangeShapeType="1"/>
          </p:cNvSpPr>
          <p:nvPr/>
        </p:nvSpPr>
        <p:spPr bwMode="auto">
          <a:xfrm flipV="1">
            <a:off x="5307011" y="5223669"/>
            <a:ext cx="0" cy="14605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" name="Line 83"/>
          <p:cNvSpPr>
            <a:spLocks noChangeShapeType="1"/>
          </p:cNvSpPr>
          <p:nvPr/>
        </p:nvSpPr>
        <p:spPr bwMode="auto">
          <a:xfrm flipV="1">
            <a:off x="5453061" y="5223669"/>
            <a:ext cx="0" cy="14605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3" name="Line 84"/>
          <p:cNvSpPr>
            <a:spLocks noChangeShapeType="1"/>
          </p:cNvSpPr>
          <p:nvPr/>
        </p:nvSpPr>
        <p:spPr bwMode="auto">
          <a:xfrm>
            <a:off x="5307011" y="5369719"/>
            <a:ext cx="146050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15" name="Group 114"/>
          <p:cNvGrpSpPr/>
          <p:nvPr/>
        </p:nvGrpSpPr>
        <p:grpSpPr>
          <a:xfrm>
            <a:off x="4943474" y="4448969"/>
            <a:ext cx="871537" cy="881063"/>
            <a:chOff x="4943474" y="4448969"/>
            <a:chExt cx="871537" cy="881063"/>
          </a:xfrm>
        </p:grpSpPr>
        <p:sp>
          <p:nvSpPr>
            <p:cNvPr id="65" name="Freeform 64"/>
            <p:cNvSpPr>
              <a:spLocks/>
            </p:cNvSpPr>
            <p:nvPr/>
          </p:nvSpPr>
          <p:spPr bwMode="auto">
            <a:xfrm>
              <a:off x="5149849" y="4679157"/>
              <a:ext cx="460375" cy="460375"/>
            </a:xfrm>
            <a:custGeom>
              <a:avLst/>
              <a:gdLst>
                <a:gd name="T0" fmla="*/ 2031 w 2031"/>
                <a:gd name="T1" fmla="*/ 1017 h 2033"/>
                <a:gd name="T2" fmla="*/ 2015 w 2031"/>
                <a:gd name="T3" fmla="*/ 840 h 2033"/>
                <a:gd name="T4" fmla="*/ 1969 w 2031"/>
                <a:gd name="T5" fmla="*/ 669 h 2033"/>
                <a:gd name="T6" fmla="*/ 1895 w 2031"/>
                <a:gd name="T7" fmla="*/ 508 h 2033"/>
                <a:gd name="T8" fmla="*/ 1794 w 2031"/>
                <a:gd name="T9" fmla="*/ 364 h 2033"/>
                <a:gd name="T10" fmla="*/ 1669 w 2031"/>
                <a:gd name="T11" fmla="*/ 239 h 2033"/>
                <a:gd name="T12" fmla="*/ 1523 w 2031"/>
                <a:gd name="T13" fmla="*/ 136 h 2033"/>
                <a:gd name="T14" fmla="*/ 1362 w 2031"/>
                <a:gd name="T15" fmla="*/ 62 h 2033"/>
                <a:gd name="T16" fmla="*/ 1191 w 2031"/>
                <a:gd name="T17" fmla="*/ 16 h 2033"/>
                <a:gd name="T18" fmla="*/ 1016 w 2031"/>
                <a:gd name="T19" fmla="*/ 0 h 2033"/>
                <a:gd name="T20" fmla="*/ 839 w 2031"/>
                <a:gd name="T21" fmla="*/ 16 h 2033"/>
                <a:gd name="T22" fmla="*/ 668 w 2031"/>
                <a:gd name="T23" fmla="*/ 62 h 2033"/>
                <a:gd name="T24" fmla="*/ 508 w 2031"/>
                <a:gd name="T25" fmla="*/ 136 h 2033"/>
                <a:gd name="T26" fmla="*/ 362 w 2031"/>
                <a:gd name="T27" fmla="*/ 239 h 2033"/>
                <a:gd name="T28" fmla="*/ 237 w 2031"/>
                <a:gd name="T29" fmla="*/ 364 h 2033"/>
                <a:gd name="T30" fmla="*/ 136 w 2031"/>
                <a:gd name="T31" fmla="*/ 508 h 2033"/>
                <a:gd name="T32" fmla="*/ 62 w 2031"/>
                <a:gd name="T33" fmla="*/ 669 h 2033"/>
                <a:gd name="T34" fmla="*/ 16 w 2031"/>
                <a:gd name="T35" fmla="*/ 840 h 2033"/>
                <a:gd name="T36" fmla="*/ 0 w 2031"/>
                <a:gd name="T37" fmla="*/ 1017 h 2033"/>
                <a:gd name="T38" fmla="*/ 16 w 2031"/>
                <a:gd name="T39" fmla="*/ 1193 h 2033"/>
                <a:gd name="T40" fmla="*/ 62 w 2031"/>
                <a:gd name="T41" fmla="*/ 1365 h 2033"/>
                <a:gd name="T42" fmla="*/ 136 w 2031"/>
                <a:gd name="T43" fmla="*/ 1525 h 2033"/>
                <a:gd name="T44" fmla="*/ 237 w 2031"/>
                <a:gd name="T45" fmla="*/ 1670 h 2033"/>
                <a:gd name="T46" fmla="*/ 362 w 2031"/>
                <a:gd name="T47" fmla="*/ 1796 h 2033"/>
                <a:gd name="T48" fmla="*/ 508 w 2031"/>
                <a:gd name="T49" fmla="*/ 1897 h 2033"/>
                <a:gd name="T50" fmla="*/ 668 w 2031"/>
                <a:gd name="T51" fmla="*/ 1972 h 2033"/>
                <a:gd name="T52" fmla="*/ 839 w 2031"/>
                <a:gd name="T53" fmla="*/ 2018 h 2033"/>
                <a:gd name="T54" fmla="*/ 1016 w 2031"/>
                <a:gd name="T55" fmla="*/ 2033 h 2033"/>
                <a:gd name="T56" fmla="*/ 1191 w 2031"/>
                <a:gd name="T57" fmla="*/ 2018 h 2033"/>
                <a:gd name="T58" fmla="*/ 1362 w 2031"/>
                <a:gd name="T59" fmla="*/ 1972 h 2033"/>
                <a:gd name="T60" fmla="*/ 1523 w 2031"/>
                <a:gd name="T61" fmla="*/ 1897 h 2033"/>
                <a:gd name="T62" fmla="*/ 1669 w 2031"/>
                <a:gd name="T63" fmla="*/ 1796 h 2033"/>
                <a:gd name="T64" fmla="*/ 1794 w 2031"/>
                <a:gd name="T65" fmla="*/ 1670 h 2033"/>
                <a:gd name="T66" fmla="*/ 1895 w 2031"/>
                <a:gd name="T67" fmla="*/ 1525 h 2033"/>
                <a:gd name="T68" fmla="*/ 1969 w 2031"/>
                <a:gd name="T69" fmla="*/ 1365 h 2033"/>
                <a:gd name="T70" fmla="*/ 2015 w 2031"/>
                <a:gd name="T71" fmla="*/ 1193 h 2033"/>
                <a:gd name="T72" fmla="*/ 2031 w 2031"/>
                <a:gd name="T73" fmla="*/ 1017 h 20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31" h="2033">
                  <a:moveTo>
                    <a:pt x="2031" y="1017"/>
                  </a:moveTo>
                  <a:lnTo>
                    <a:pt x="2015" y="840"/>
                  </a:lnTo>
                  <a:lnTo>
                    <a:pt x="1969" y="669"/>
                  </a:lnTo>
                  <a:lnTo>
                    <a:pt x="1895" y="508"/>
                  </a:lnTo>
                  <a:lnTo>
                    <a:pt x="1794" y="364"/>
                  </a:lnTo>
                  <a:lnTo>
                    <a:pt x="1669" y="239"/>
                  </a:lnTo>
                  <a:lnTo>
                    <a:pt x="1523" y="136"/>
                  </a:lnTo>
                  <a:lnTo>
                    <a:pt x="1362" y="62"/>
                  </a:lnTo>
                  <a:lnTo>
                    <a:pt x="1191" y="16"/>
                  </a:lnTo>
                  <a:lnTo>
                    <a:pt x="1016" y="0"/>
                  </a:lnTo>
                  <a:lnTo>
                    <a:pt x="839" y="16"/>
                  </a:lnTo>
                  <a:lnTo>
                    <a:pt x="668" y="62"/>
                  </a:lnTo>
                  <a:lnTo>
                    <a:pt x="508" y="136"/>
                  </a:lnTo>
                  <a:lnTo>
                    <a:pt x="362" y="239"/>
                  </a:lnTo>
                  <a:lnTo>
                    <a:pt x="237" y="364"/>
                  </a:lnTo>
                  <a:lnTo>
                    <a:pt x="136" y="508"/>
                  </a:lnTo>
                  <a:lnTo>
                    <a:pt x="62" y="669"/>
                  </a:lnTo>
                  <a:lnTo>
                    <a:pt x="16" y="840"/>
                  </a:lnTo>
                  <a:lnTo>
                    <a:pt x="0" y="1017"/>
                  </a:lnTo>
                  <a:lnTo>
                    <a:pt x="16" y="1193"/>
                  </a:lnTo>
                  <a:lnTo>
                    <a:pt x="62" y="1365"/>
                  </a:lnTo>
                  <a:lnTo>
                    <a:pt x="136" y="1525"/>
                  </a:lnTo>
                  <a:lnTo>
                    <a:pt x="237" y="1670"/>
                  </a:lnTo>
                  <a:lnTo>
                    <a:pt x="362" y="1796"/>
                  </a:lnTo>
                  <a:lnTo>
                    <a:pt x="508" y="1897"/>
                  </a:lnTo>
                  <a:lnTo>
                    <a:pt x="668" y="1972"/>
                  </a:lnTo>
                  <a:lnTo>
                    <a:pt x="839" y="2018"/>
                  </a:lnTo>
                  <a:lnTo>
                    <a:pt x="1016" y="2033"/>
                  </a:lnTo>
                  <a:lnTo>
                    <a:pt x="1191" y="2018"/>
                  </a:lnTo>
                  <a:lnTo>
                    <a:pt x="1362" y="1972"/>
                  </a:lnTo>
                  <a:lnTo>
                    <a:pt x="1523" y="1897"/>
                  </a:lnTo>
                  <a:lnTo>
                    <a:pt x="1669" y="1796"/>
                  </a:lnTo>
                  <a:lnTo>
                    <a:pt x="1794" y="1670"/>
                  </a:lnTo>
                  <a:lnTo>
                    <a:pt x="1895" y="1525"/>
                  </a:lnTo>
                  <a:lnTo>
                    <a:pt x="1969" y="1365"/>
                  </a:lnTo>
                  <a:lnTo>
                    <a:pt x="2015" y="1193"/>
                  </a:lnTo>
                  <a:lnTo>
                    <a:pt x="2031" y="1017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65"/>
            <p:cNvSpPr>
              <a:spLocks/>
            </p:cNvSpPr>
            <p:nvPr/>
          </p:nvSpPr>
          <p:spPr bwMode="auto">
            <a:xfrm>
              <a:off x="5145086" y="4595019"/>
              <a:ext cx="161925" cy="93663"/>
            </a:xfrm>
            <a:custGeom>
              <a:avLst/>
              <a:gdLst>
                <a:gd name="T0" fmla="*/ 714 w 714"/>
                <a:gd name="T1" fmla="*/ 0 h 412"/>
                <a:gd name="T2" fmla="*/ 514 w 714"/>
                <a:gd name="T3" fmla="*/ 62 h 412"/>
                <a:gd name="T4" fmla="*/ 326 w 714"/>
                <a:gd name="T5" fmla="*/ 153 h 412"/>
                <a:gd name="T6" fmla="*/ 154 w 714"/>
                <a:gd name="T7" fmla="*/ 271 h 412"/>
                <a:gd name="T8" fmla="*/ 0 w 714"/>
                <a:gd name="T9" fmla="*/ 41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2">
                  <a:moveTo>
                    <a:pt x="714" y="0"/>
                  </a:moveTo>
                  <a:lnTo>
                    <a:pt x="514" y="62"/>
                  </a:lnTo>
                  <a:lnTo>
                    <a:pt x="326" y="153"/>
                  </a:lnTo>
                  <a:lnTo>
                    <a:pt x="154" y="271"/>
                  </a:lnTo>
                  <a:lnTo>
                    <a:pt x="0" y="412"/>
                  </a:lnTo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66"/>
            <p:cNvSpPr>
              <a:spLocks/>
            </p:cNvSpPr>
            <p:nvPr/>
          </p:nvSpPr>
          <p:spPr bwMode="auto">
            <a:xfrm>
              <a:off x="5057774" y="4815682"/>
              <a:ext cx="14288" cy="187325"/>
            </a:xfrm>
            <a:custGeom>
              <a:avLst/>
              <a:gdLst>
                <a:gd name="T0" fmla="*/ 61 w 61"/>
                <a:gd name="T1" fmla="*/ 0 h 824"/>
                <a:gd name="T2" fmla="*/ 15 w 61"/>
                <a:gd name="T3" fmla="*/ 203 h 824"/>
                <a:gd name="T4" fmla="*/ 0 w 61"/>
                <a:gd name="T5" fmla="*/ 412 h 824"/>
                <a:gd name="T6" fmla="*/ 15 w 61"/>
                <a:gd name="T7" fmla="*/ 620 h 824"/>
                <a:gd name="T8" fmla="*/ 61 w 61"/>
                <a:gd name="T9" fmla="*/ 824 h 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824">
                  <a:moveTo>
                    <a:pt x="61" y="0"/>
                  </a:moveTo>
                  <a:lnTo>
                    <a:pt x="15" y="203"/>
                  </a:lnTo>
                  <a:lnTo>
                    <a:pt x="0" y="412"/>
                  </a:lnTo>
                  <a:lnTo>
                    <a:pt x="15" y="620"/>
                  </a:lnTo>
                  <a:lnTo>
                    <a:pt x="61" y="824"/>
                  </a:lnTo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67"/>
            <p:cNvSpPr>
              <a:spLocks/>
            </p:cNvSpPr>
            <p:nvPr/>
          </p:nvSpPr>
          <p:spPr bwMode="auto">
            <a:xfrm>
              <a:off x="5145086" y="5130007"/>
              <a:ext cx="161925" cy="93663"/>
            </a:xfrm>
            <a:custGeom>
              <a:avLst/>
              <a:gdLst>
                <a:gd name="T0" fmla="*/ 0 w 714"/>
                <a:gd name="T1" fmla="*/ 0 h 413"/>
                <a:gd name="T2" fmla="*/ 154 w 714"/>
                <a:gd name="T3" fmla="*/ 143 h 413"/>
                <a:gd name="T4" fmla="*/ 326 w 714"/>
                <a:gd name="T5" fmla="*/ 260 h 413"/>
                <a:gd name="T6" fmla="*/ 514 w 714"/>
                <a:gd name="T7" fmla="*/ 351 h 413"/>
                <a:gd name="T8" fmla="*/ 714 w 714"/>
                <a:gd name="T9" fmla="*/ 413 h 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3">
                  <a:moveTo>
                    <a:pt x="0" y="0"/>
                  </a:moveTo>
                  <a:lnTo>
                    <a:pt x="154" y="143"/>
                  </a:lnTo>
                  <a:lnTo>
                    <a:pt x="326" y="260"/>
                  </a:lnTo>
                  <a:lnTo>
                    <a:pt x="514" y="351"/>
                  </a:lnTo>
                  <a:lnTo>
                    <a:pt x="714" y="413"/>
                  </a:lnTo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68"/>
            <p:cNvSpPr>
              <a:spLocks/>
            </p:cNvSpPr>
            <p:nvPr/>
          </p:nvSpPr>
          <p:spPr bwMode="auto">
            <a:xfrm>
              <a:off x="5453061" y="5130007"/>
              <a:ext cx="161925" cy="93663"/>
            </a:xfrm>
            <a:custGeom>
              <a:avLst/>
              <a:gdLst>
                <a:gd name="T0" fmla="*/ 0 w 714"/>
                <a:gd name="T1" fmla="*/ 413 h 413"/>
                <a:gd name="T2" fmla="*/ 200 w 714"/>
                <a:gd name="T3" fmla="*/ 351 h 413"/>
                <a:gd name="T4" fmla="*/ 387 w 714"/>
                <a:gd name="T5" fmla="*/ 260 h 413"/>
                <a:gd name="T6" fmla="*/ 560 w 714"/>
                <a:gd name="T7" fmla="*/ 143 h 413"/>
                <a:gd name="T8" fmla="*/ 714 w 714"/>
                <a:gd name="T9" fmla="*/ 0 h 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3">
                  <a:moveTo>
                    <a:pt x="0" y="413"/>
                  </a:moveTo>
                  <a:lnTo>
                    <a:pt x="200" y="351"/>
                  </a:lnTo>
                  <a:lnTo>
                    <a:pt x="387" y="260"/>
                  </a:lnTo>
                  <a:lnTo>
                    <a:pt x="560" y="143"/>
                  </a:lnTo>
                  <a:lnTo>
                    <a:pt x="714" y="0"/>
                  </a:lnTo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auto">
            <a:xfrm>
              <a:off x="5688011" y="4815682"/>
              <a:ext cx="12700" cy="187325"/>
            </a:xfrm>
            <a:custGeom>
              <a:avLst/>
              <a:gdLst>
                <a:gd name="T0" fmla="*/ 0 w 61"/>
                <a:gd name="T1" fmla="*/ 824 h 824"/>
                <a:gd name="T2" fmla="*/ 46 w 61"/>
                <a:gd name="T3" fmla="*/ 620 h 824"/>
                <a:gd name="T4" fmla="*/ 61 w 61"/>
                <a:gd name="T5" fmla="*/ 412 h 824"/>
                <a:gd name="T6" fmla="*/ 46 w 61"/>
                <a:gd name="T7" fmla="*/ 203 h 824"/>
                <a:gd name="T8" fmla="*/ 0 w 61"/>
                <a:gd name="T9" fmla="*/ 0 h 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824">
                  <a:moveTo>
                    <a:pt x="0" y="824"/>
                  </a:moveTo>
                  <a:lnTo>
                    <a:pt x="46" y="620"/>
                  </a:lnTo>
                  <a:lnTo>
                    <a:pt x="61" y="412"/>
                  </a:lnTo>
                  <a:lnTo>
                    <a:pt x="46" y="203"/>
                  </a:lnTo>
                  <a:lnTo>
                    <a:pt x="0" y="0"/>
                  </a:lnTo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auto">
            <a:xfrm>
              <a:off x="5453061" y="4595019"/>
              <a:ext cx="161925" cy="93663"/>
            </a:xfrm>
            <a:custGeom>
              <a:avLst/>
              <a:gdLst>
                <a:gd name="T0" fmla="*/ 714 w 714"/>
                <a:gd name="T1" fmla="*/ 412 h 412"/>
                <a:gd name="T2" fmla="*/ 560 w 714"/>
                <a:gd name="T3" fmla="*/ 271 h 412"/>
                <a:gd name="T4" fmla="*/ 387 w 714"/>
                <a:gd name="T5" fmla="*/ 153 h 412"/>
                <a:gd name="T6" fmla="*/ 200 w 714"/>
                <a:gd name="T7" fmla="*/ 62 h 412"/>
                <a:gd name="T8" fmla="*/ 0 w 714"/>
                <a:gd name="T9" fmla="*/ 0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2">
                  <a:moveTo>
                    <a:pt x="714" y="412"/>
                  </a:moveTo>
                  <a:lnTo>
                    <a:pt x="560" y="271"/>
                  </a:lnTo>
                  <a:lnTo>
                    <a:pt x="387" y="153"/>
                  </a:lnTo>
                  <a:lnTo>
                    <a:pt x="200" y="62"/>
                  </a:lnTo>
                  <a:lnTo>
                    <a:pt x="0" y="0"/>
                  </a:lnTo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Line 73"/>
            <p:cNvSpPr>
              <a:spLocks noChangeShapeType="1"/>
            </p:cNvSpPr>
            <p:nvPr/>
          </p:nvSpPr>
          <p:spPr bwMode="auto">
            <a:xfrm>
              <a:off x="5453061" y="4448969"/>
              <a:ext cx="0" cy="14605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Line 74"/>
            <p:cNvSpPr>
              <a:spLocks noChangeShapeType="1"/>
            </p:cNvSpPr>
            <p:nvPr/>
          </p:nvSpPr>
          <p:spPr bwMode="auto">
            <a:xfrm>
              <a:off x="5307011" y="4448969"/>
              <a:ext cx="0" cy="14605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Line 75"/>
            <p:cNvSpPr>
              <a:spLocks noChangeShapeType="1"/>
            </p:cNvSpPr>
            <p:nvPr/>
          </p:nvSpPr>
          <p:spPr bwMode="auto">
            <a:xfrm flipH="1">
              <a:off x="5307011" y="4448969"/>
              <a:ext cx="14605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Line 76"/>
            <p:cNvSpPr>
              <a:spLocks noChangeShapeType="1"/>
            </p:cNvSpPr>
            <p:nvPr/>
          </p:nvSpPr>
          <p:spPr bwMode="auto">
            <a:xfrm>
              <a:off x="5018086" y="4615657"/>
              <a:ext cx="127000" cy="73025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Line 77"/>
            <p:cNvSpPr>
              <a:spLocks noChangeShapeType="1"/>
            </p:cNvSpPr>
            <p:nvPr/>
          </p:nvSpPr>
          <p:spPr bwMode="auto">
            <a:xfrm>
              <a:off x="4943474" y="4742657"/>
              <a:ext cx="128588" cy="73025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Line 78"/>
            <p:cNvSpPr>
              <a:spLocks noChangeShapeType="1"/>
            </p:cNvSpPr>
            <p:nvPr/>
          </p:nvSpPr>
          <p:spPr bwMode="auto">
            <a:xfrm flipH="1">
              <a:off x="4943474" y="4615657"/>
              <a:ext cx="74613" cy="12700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Line 79"/>
            <p:cNvSpPr>
              <a:spLocks noChangeShapeType="1"/>
            </p:cNvSpPr>
            <p:nvPr/>
          </p:nvSpPr>
          <p:spPr bwMode="auto">
            <a:xfrm flipV="1">
              <a:off x="4943474" y="5003007"/>
              <a:ext cx="128588" cy="73025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Line 80"/>
            <p:cNvSpPr>
              <a:spLocks noChangeShapeType="1"/>
            </p:cNvSpPr>
            <p:nvPr/>
          </p:nvSpPr>
          <p:spPr bwMode="auto">
            <a:xfrm flipV="1">
              <a:off x="5018086" y="5130007"/>
              <a:ext cx="127000" cy="73025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Line 81"/>
            <p:cNvSpPr>
              <a:spLocks noChangeShapeType="1"/>
            </p:cNvSpPr>
            <p:nvPr/>
          </p:nvSpPr>
          <p:spPr bwMode="auto">
            <a:xfrm>
              <a:off x="4943474" y="5076032"/>
              <a:ext cx="74613" cy="12700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Line 85"/>
            <p:cNvSpPr>
              <a:spLocks noChangeShapeType="1"/>
            </p:cNvSpPr>
            <p:nvPr/>
          </p:nvSpPr>
          <p:spPr bwMode="auto">
            <a:xfrm flipH="1" flipV="1">
              <a:off x="5614986" y="5130007"/>
              <a:ext cx="127000" cy="73025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Line 86"/>
            <p:cNvSpPr>
              <a:spLocks noChangeShapeType="1"/>
            </p:cNvSpPr>
            <p:nvPr/>
          </p:nvSpPr>
          <p:spPr bwMode="auto">
            <a:xfrm flipH="1" flipV="1">
              <a:off x="5688011" y="5003007"/>
              <a:ext cx="127000" cy="73025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Line 87"/>
            <p:cNvSpPr>
              <a:spLocks noChangeShapeType="1"/>
            </p:cNvSpPr>
            <p:nvPr/>
          </p:nvSpPr>
          <p:spPr bwMode="auto">
            <a:xfrm flipV="1">
              <a:off x="5741986" y="5076032"/>
              <a:ext cx="73025" cy="12700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Line 88"/>
            <p:cNvSpPr>
              <a:spLocks noChangeShapeType="1"/>
            </p:cNvSpPr>
            <p:nvPr/>
          </p:nvSpPr>
          <p:spPr bwMode="auto">
            <a:xfrm flipH="1">
              <a:off x="5688011" y="4742657"/>
              <a:ext cx="127000" cy="73025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Line 89"/>
            <p:cNvSpPr>
              <a:spLocks noChangeShapeType="1"/>
            </p:cNvSpPr>
            <p:nvPr/>
          </p:nvSpPr>
          <p:spPr bwMode="auto">
            <a:xfrm flipH="1">
              <a:off x="5614986" y="4615657"/>
              <a:ext cx="127000" cy="73025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Line 90"/>
            <p:cNvSpPr>
              <a:spLocks noChangeShapeType="1"/>
            </p:cNvSpPr>
            <p:nvPr/>
          </p:nvSpPr>
          <p:spPr bwMode="auto">
            <a:xfrm flipH="1" flipV="1">
              <a:off x="5741986" y="4615657"/>
              <a:ext cx="73025" cy="12700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Line 98"/>
            <p:cNvSpPr>
              <a:spLocks noChangeShapeType="1"/>
            </p:cNvSpPr>
            <p:nvPr/>
          </p:nvSpPr>
          <p:spPr bwMode="auto">
            <a:xfrm>
              <a:off x="5641974" y="5199857"/>
              <a:ext cx="66675" cy="130175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Line 100"/>
            <p:cNvSpPr>
              <a:spLocks noChangeShapeType="1"/>
            </p:cNvSpPr>
            <p:nvPr/>
          </p:nvSpPr>
          <p:spPr bwMode="auto">
            <a:xfrm flipH="1">
              <a:off x="5511799" y="5199857"/>
              <a:ext cx="130175" cy="68263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5327649" y="5214144"/>
            <a:ext cx="925513" cy="869951"/>
            <a:chOff x="5327649" y="5214144"/>
            <a:chExt cx="925513" cy="869951"/>
          </a:xfrm>
        </p:grpSpPr>
        <p:sp>
          <p:nvSpPr>
            <p:cNvPr id="90" name="Freeform 89"/>
            <p:cNvSpPr>
              <a:spLocks/>
            </p:cNvSpPr>
            <p:nvPr/>
          </p:nvSpPr>
          <p:spPr bwMode="auto">
            <a:xfrm>
              <a:off x="5559424" y="5410994"/>
              <a:ext cx="460375" cy="461963"/>
            </a:xfrm>
            <a:custGeom>
              <a:avLst/>
              <a:gdLst>
                <a:gd name="T0" fmla="*/ 2031 w 2031"/>
                <a:gd name="T1" fmla="*/ 1017 h 2034"/>
                <a:gd name="T2" fmla="*/ 2015 w 2031"/>
                <a:gd name="T3" fmla="*/ 841 h 2034"/>
                <a:gd name="T4" fmla="*/ 1969 w 2031"/>
                <a:gd name="T5" fmla="*/ 669 h 2034"/>
                <a:gd name="T6" fmla="*/ 1895 w 2031"/>
                <a:gd name="T7" fmla="*/ 509 h 2034"/>
                <a:gd name="T8" fmla="*/ 1794 w 2031"/>
                <a:gd name="T9" fmla="*/ 364 h 2034"/>
                <a:gd name="T10" fmla="*/ 1669 w 2031"/>
                <a:gd name="T11" fmla="*/ 239 h 2034"/>
                <a:gd name="T12" fmla="*/ 1523 w 2031"/>
                <a:gd name="T13" fmla="*/ 137 h 2034"/>
                <a:gd name="T14" fmla="*/ 1363 w 2031"/>
                <a:gd name="T15" fmla="*/ 62 h 2034"/>
                <a:gd name="T16" fmla="*/ 1192 w 2031"/>
                <a:gd name="T17" fmla="*/ 16 h 2034"/>
                <a:gd name="T18" fmla="*/ 1016 w 2031"/>
                <a:gd name="T19" fmla="*/ 0 h 2034"/>
                <a:gd name="T20" fmla="*/ 839 w 2031"/>
                <a:gd name="T21" fmla="*/ 16 h 2034"/>
                <a:gd name="T22" fmla="*/ 669 w 2031"/>
                <a:gd name="T23" fmla="*/ 62 h 2034"/>
                <a:gd name="T24" fmla="*/ 508 w 2031"/>
                <a:gd name="T25" fmla="*/ 137 h 2034"/>
                <a:gd name="T26" fmla="*/ 362 w 2031"/>
                <a:gd name="T27" fmla="*/ 239 h 2034"/>
                <a:gd name="T28" fmla="*/ 237 w 2031"/>
                <a:gd name="T29" fmla="*/ 364 h 2034"/>
                <a:gd name="T30" fmla="*/ 136 w 2031"/>
                <a:gd name="T31" fmla="*/ 509 h 2034"/>
                <a:gd name="T32" fmla="*/ 62 w 2031"/>
                <a:gd name="T33" fmla="*/ 669 h 2034"/>
                <a:gd name="T34" fmla="*/ 16 w 2031"/>
                <a:gd name="T35" fmla="*/ 841 h 2034"/>
                <a:gd name="T36" fmla="*/ 0 w 2031"/>
                <a:gd name="T37" fmla="*/ 1017 h 2034"/>
                <a:gd name="T38" fmla="*/ 16 w 2031"/>
                <a:gd name="T39" fmla="*/ 1193 h 2034"/>
                <a:gd name="T40" fmla="*/ 62 w 2031"/>
                <a:gd name="T41" fmla="*/ 1365 h 2034"/>
                <a:gd name="T42" fmla="*/ 136 w 2031"/>
                <a:gd name="T43" fmla="*/ 1525 h 2034"/>
                <a:gd name="T44" fmla="*/ 237 w 2031"/>
                <a:gd name="T45" fmla="*/ 1671 h 2034"/>
                <a:gd name="T46" fmla="*/ 362 w 2031"/>
                <a:gd name="T47" fmla="*/ 1796 h 2034"/>
                <a:gd name="T48" fmla="*/ 508 w 2031"/>
                <a:gd name="T49" fmla="*/ 1897 h 2034"/>
                <a:gd name="T50" fmla="*/ 669 w 2031"/>
                <a:gd name="T51" fmla="*/ 1973 h 2034"/>
                <a:gd name="T52" fmla="*/ 839 w 2031"/>
                <a:gd name="T53" fmla="*/ 2019 h 2034"/>
                <a:gd name="T54" fmla="*/ 1016 w 2031"/>
                <a:gd name="T55" fmla="*/ 2034 h 2034"/>
                <a:gd name="T56" fmla="*/ 1192 w 2031"/>
                <a:gd name="T57" fmla="*/ 2019 h 2034"/>
                <a:gd name="T58" fmla="*/ 1363 w 2031"/>
                <a:gd name="T59" fmla="*/ 1973 h 2034"/>
                <a:gd name="T60" fmla="*/ 1523 w 2031"/>
                <a:gd name="T61" fmla="*/ 1897 h 2034"/>
                <a:gd name="T62" fmla="*/ 1669 w 2031"/>
                <a:gd name="T63" fmla="*/ 1796 h 2034"/>
                <a:gd name="T64" fmla="*/ 1794 w 2031"/>
                <a:gd name="T65" fmla="*/ 1671 h 2034"/>
                <a:gd name="T66" fmla="*/ 1895 w 2031"/>
                <a:gd name="T67" fmla="*/ 1525 h 2034"/>
                <a:gd name="T68" fmla="*/ 1969 w 2031"/>
                <a:gd name="T69" fmla="*/ 1365 h 2034"/>
                <a:gd name="T70" fmla="*/ 2015 w 2031"/>
                <a:gd name="T71" fmla="*/ 1193 h 2034"/>
                <a:gd name="T72" fmla="*/ 2031 w 2031"/>
                <a:gd name="T73" fmla="*/ 1017 h 2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31" h="2034">
                  <a:moveTo>
                    <a:pt x="2031" y="1017"/>
                  </a:moveTo>
                  <a:lnTo>
                    <a:pt x="2015" y="841"/>
                  </a:lnTo>
                  <a:lnTo>
                    <a:pt x="1969" y="669"/>
                  </a:lnTo>
                  <a:lnTo>
                    <a:pt x="1895" y="509"/>
                  </a:lnTo>
                  <a:lnTo>
                    <a:pt x="1794" y="364"/>
                  </a:lnTo>
                  <a:lnTo>
                    <a:pt x="1669" y="239"/>
                  </a:lnTo>
                  <a:lnTo>
                    <a:pt x="1523" y="137"/>
                  </a:lnTo>
                  <a:lnTo>
                    <a:pt x="1363" y="62"/>
                  </a:lnTo>
                  <a:lnTo>
                    <a:pt x="1192" y="16"/>
                  </a:lnTo>
                  <a:lnTo>
                    <a:pt x="1016" y="0"/>
                  </a:lnTo>
                  <a:lnTo>
                    <a:pt x="839" y="16"/>
                  </a:lnTo>
                  <a:lnTo>
                    <a:pt x="669" y="62"/>
                  </a:lnTo>
                  <a:lnTo>
                    <a:pt x="508" y="137"/>
                  </a:lnTo>
                  <a:lnTo>
                    <a:pt x="362" y="239"/>
                  </a:lnTo>
                  <a:lnTo>
                    <a:pt x="237" y="364"/>
                  </a:lnTo>
                  <a:lnTo>
                    <a:pt x="136" y="509"/>
                  </a:lnTo>
                  <a:lnTo>
                    <a:pt x="62" y="669"/>
                  </a:lnTo>
                  <a:lnTo>
                    <a:pt x="16" y="841"/>
                  </a:lnTo>
                  <a:lnTo>
                    <a:pt x="0" y="1017"/>
                  </a:lnTo>
                  <a:lnTo>
                    <a:pt x="16" y="1193"/>
                  </a:lnTo>
                  <a:lnTo>
                    <a:pt x="62" y="1365"/>
                  </a:lnTo>
                  <a:lnTo>
                    <a:pt x="136" y="1525"/>
                  </a:lnTo>
                  <a:lnTo>
                    <a:pt x="237" y="1671"/>
                  </a:lnTo>
                  <a:lnTo>
                    <a:pt x="362" y="1796"/>
                  </a:lnTo>
                  <a:lnTo>
                    <a:pt x="508" y="1897"/>
                  </a:lnTo>
                  <a:lnTo>
                    <a:pt x="669" y="1973"/>
                  </a:lnTo>
                  <a:lnTo>
                    <a:pt x="839" y="2019"/>
                  </a:lnTo>
                  <a:lnTo>
                    <a:pt x="1016" y="2034"/>
                  </a:lnTo>
                  <a:lnTo>
                    <a:pt x="1192" y="2019"/>
                  </a:lnTo>
                  <a:lnTo>
                    <a:pt x="1363" y="1973"/>
                  </a:lnTo>
                  <a:lnTo>
                    <a:pt x="1523" y="1897"/>
                  </a:lnTo>
                  <a:lnTo>
                    <a:pt x="1669" y="1796"/>
                  </a:lnTo>
                  <a:lnTo>
                    <a:pt x="1794" y="1671"/>
                  </a:lnTo>
                  <a:lnTo>
                    <a:pt x="1895" y="1525"/>
                  </a:lnTo>
                  <a:lnTo>
                    <a:pt x="1969" y="1365"/>
                  </a:lnTo>
                  <a:lnTo>
                    <a:pt x="2015" y="1193"/>
                  </a:lnTo>
                  <a:lnTo>
                    <a:pt x="2031" y="1017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90"/>
            <p:cNvSpPr>
              <a:spLocks/>
            </p:cNvSpPr>
            <p:nvPr/>
          </p:nvSpPr>
          <p:spPr bwMode="auto">
            <a:xfrm>
              <a:off x="5480049" y="5398294"/>
              <a:ext cx="100013" cy="157163"/>
            </a:xfrm>
            <a:custGeom>
              <a:avLst/>
              <a:gdLst>
                <a:gd name="T0" fmla="*/ 441 w 441"/>
                <a:gd name="T1" fmla="*/ 0 h 697"/>
                <a:gd name="T2" fmla="*/ 293 w 441"/>
                <a:gd name="T3" fmla="*/ 148 h 697"/>
                <a:gd name="T4" fmla="*/ 169 w 441"/>
                <a:gd name="T5" fmla="*/ 316 h 697"/>
                <a:gd name="T6" fmla="*/ 70 w 441"/>
                <a:gd name="T7" fmla="*/ 501 h 697"/>
                <a:gd name="T8" fmla="*/ 0 w 441"/>
                <a:gd name="T9" fmla="*/ 697 h 6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1" h="697">
                  <a:moveTo>
                    <a:pt x="441" y="0"/>
                  </a:moveTo>
                  <a:lnTo>
                    <a:pt x="293" y="148"/>
                  </a:lnTo>
                  <a:lnTo>
                    <a:pt x="169" y="316"/>
                  </a:lnTo>
                  <a:lnTo>
                    <a:pt x="70" y="501"/>
                  </a:lnTo>
                  <a:lnTo>
                    <a:pt x="0" y="697"/>
                  </a:lnTo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91"/>
            <p:cNvSpPr>
              <a:spLocks/>
            </p:cNvSpPr>
            <p:nvPr/>
          </p:nvSpPr>
          <p:spPr bwMode="auto">
            <a:xfrm>
              <a:off x="5473699" y="5703094"/>
              <a:ext cx="87313" cy="165100"/>
            </a:xfrm>
            <a:custGeom>
              <a:avLst/>
              <a:gdLst>
                <a:gd name="T0" fmla="*/ 0 w 382"/>
                <a:gd name="T1" fmla="*/ 0 h 731"/>
                <a:gd name="T2" fmla="*/ 54 w 382"/>
                <a:gd name="T3" fmla="*/ 202 h 731"/>
                <a:gd name="T4" fmla="*/ 137 w 382"/>
                <a:gd name="T5" fmla="*/ 394 h 731"/>
                <a:gd name="T6" fmla="*/ 247 w 382"/>
                <a:gd name="T7" fmla="*/ 572 h 731"/>
                <a:gd name="T8" fmla="*/ 382 w 382"/>
                <a:gd name="T9" fmla="*/ 731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2" h="731">
                  <a:moveTo>
                    <a:pt x="0" y="0"/>
                  </a:moveTo>
                  <a:lnTo>
                    <a:pt x="54" y="202"/>
                  </a:lnTo>
                  <a:lnTo>
                    <a:pt x="137" y="394"/>
                  </a:lnTo>
                  <a:lnTo>
                    <a:pt x="247" y="572"/>
                  </a:lnTo>
                  <a:lnTo>
                    <a:pt x="382" y="731"/>
                  </a:lnTo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92"/>
            <p:cNvSpPr>
              <a:spLocks/>
            </p:cNvSpPr>
            <p:nvPr/>
          </p:nvSpPr>
          <p:spPr bwMode="auto">
            <a:xfrm>
              <a:off x="5683249" y="5945982"/>
              <a:ext cx="187325" cy="19050"/>
            </a:xfrm>
            <a:custGeom>
              <a:avLst/>
              <a:gdLst>
                <a:gd name="T0" fmla="*/ 0 w 823"/>
                <a:gd name="T1" fmla="*/ 0 h 78"/>
                <a:gd name="T2" fmla="*/ 202 w 823"/>
                <a:gd name="T3" fmla="*/ 54 h 78"/>
                <a:gd name="T4" fmla="*/ 409 w 823"/>
                <a:gd name="T5" fmla="*/ 78 h 78"/>
                <a:gd name="T6" fmla="*/ 618 w 823"/>
                <a:gd name="T7" fmla="*/ 71 h 78"/>
                <a:gd name="T8" fmla="*/ 823 w 823"/>
                <a:gd name="T9" fmla="*/ 33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3" h="78">
                  <a:moveTo>
                    <a:pt x="0" y="0"/>
                  </a:moveTo>
                  <a:lnTo>
                    <a:pt x="202" y="54"/>
                  </a:lnTo>
                  <a:lnTo>
                    <a:pt x="409" y="78"/>
                  </a:lnTo>
                  <a:lnTo>
                    <a:pt x="618" y="71"/>
                  </a:lnTo>
                  <a:lnTo>
                    <a:pt x="823" y="33"/>
                  </a:lnTo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93"/>
            <p:cNvSpPr>
              <a:spLocks/>
            </p:cNvSpPr>
            <p:nvPr/>
          </p:nvSpPr>
          <p:spPr bwMode="auto">
            <a:xfrm>
              <a:off x="6000749" y="5728494"/>
              <a:ext cx="100013" cy="157163"/>
            </a:xfrm>
            <a:custGeom>
              <a:avLst/>
              <a:gdLst>
                <a:gd name="T0" fmla="*/ 0 w 441"/>
                <a:gd name="T1" fmla="*/ 697 h 697"/>
                <a:gd name="T2" fmla="*/ 148 w 441"/>
                <a:gd name="T3" fmla="*/ 550 h 697"/>
                <a:gd name="T4" fmla="*/ 272 w 441"/>
                <a:gd name="T5" fmla="*/ 382 h 697"/>
                <a:gd name="T6" fmla="*/ 371 w 441"/>
                <a:gd name="T7" fmla="*/ 198 h 697"/>
                <a:gd name="T8" fmla="*/ 441 w 441"/>
                <a:gd name="T9" fmla="*/ 0 h 6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1" h="697">
                  <a:moveTo>
                    <a:pt x="0" y="697"/>
                  </a:moveTo>
                  <a:lnTo>
                    <a:pt x="148" y="550"/>
                  </a:lnTo>
                  <a:lnTo>
                    <a:pt x="272" y="382"/>
                  </a:lnTo>
                  <a:lnTo>
                    <a:pt x="371" y="198"/>
                  </a:lnTo>
                  <a:lnTo>
                    <a:pt x="441" y="0"/>
                  </a:lnTo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94"/>
            <p:cNvSpPr>
              <a:spLocks/>
            </p:cNvSpPr>
            <p:nvPr/>
          </p:nvSpPr>
          <p:spPr bwMode="auto">
            <a:xfrm>
              <a:off x="6019799" y="5415757"/>
              <a:ext cx="85725" cy="166688"/>
            </a:xfrm>
            <a:custGeom>
              <a:avLst/>
              <a:gdLst>
                <a:gd name="T0" fmla="*/ 382 w 382"/>
                <a:gd name="T1" fmla="*/ 730 h 730"/>
                <a:gd name="T2" fmla="*/ 328 w 382"/>
                <a:gd name="T3" fmla="*/ 528 h 730"/>
                <a:gd name="T4" fmla="*/ 246 w 382"/>
                <a:gd name="T5" fmla="*/ 336 h 730"/>
                <a:gd name="T6" fmla="*/ 135 w 382"/>
                <a:gd name="T7" fmla="*/ 159 h 730"/>
                <a:gd name="T8" fmla="*/ 0 w 382"/>
                <a:gd name="T9" fmla="*/ 0 h 7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2" h="730">
                  <a:moveTo>
                    <a:pt x="382" y="730"/>
                  </a:moveTo>
                  <a:lnTo>
                    <a:pt x="328" y="528"/>
                  </a:lnTo>
                  <a:lnTo>
                    <a:pt x="246" y="336"/>
                  </a:lnTo>
                  <a:lnTo>
                    <a:pt x="135" y="159"/>
                  </a:lnTo>
                  <a:lnTo>
                    <a:pt x="0" y="0"/>
                  </a:lnTo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95"/>
            <p:cNvSpPr>
              <a:spLocks/>
            </p:cNvSpPr>
            <p:nvPr/>
          </p:nvSpPr>
          <p:spPr bwMode="auto">
            <a:xfrm>
              <a:off x="5708649" y="5320507"/>
              <a:ext cx="187325" cy="17463"/>
            </a:xfrm>
            <a:custGeom>
              <a:avLst/>
              <a:gdLst>
                <a:gd name="T0" fmla="*/ 823 w 823"/>
                <a:gd name="T1" fmla="*/ 78 h 78"/>
                <a:gd name="T2" fmla="*/ 622 w 823"/>
                <a:gd name="T3" fmla="*/ 23 h 78"/>
                <a:gd name="T4" fmla="*/ 414 w 823"/>
                <a:gd name="T5" fmla="*/ 0 h 78"/>
                <a:gd name="T6" fmla="*/ 205 w 823"/>
                <a:gd name="T7" fmla="*/ 7 h 78"/>
                <a:gd name="T8" fmla="*/ 0 w 823"/>
                <a:gd name="T9" fmla="*/ 44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3" h="78">
                  <a:moveTo>
                    <a:pt x="823" y="78"/>
                  </a:moveTo>
                  <a:lnTo>
                    <a:pt x="622" y="23"/>
                  </a:lnTo>
                  <a:lnTo>
                    <a:pt x="414" y="0"/>
                  </a:lnTo>
                  <a:lnTo>
                    <a:pt x="205" y="7"/>
                  </a:lnTo>
                  <a:lnTo>
                    <a:pt x="0" y="44"/>
                  </a:lnTo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Line 99"/>
            <p:cNvSpPr>
              <a:spLocks noChangeShapeType="1"/>
            </p:cNvSpPr>
            <p:nvPr/>
          </p:nvSpPr>
          <p:spPr bwMode="auto">
            <a:xfrm>
              <a:off x="5511799" y="5268119"/>
              <a:ext cx="68263" cy="130175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Line 101"/>
            <p:cNvSpPr>
              <a:spLocks noChangeShapeType="1"/>
            </p:cNvSpPr>
            <p:nvPr/>
          </p:nvSpPr>
          <p:spPr bwMode="auto">
            <a:xfrm>
              <a:off x="5332411" y="5550694"/>
              <a:ext cx="147638" cy="4763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Line 102"/>
            <p:cNvSpPr>
              <a:spLocks noChangeShapeType="1"/>
            </p:cNvSpPr>
            <p:nvPr/>
          </p:nvSpPr>
          <p:spPr bwMode="auto">
            <a:xfrm>
              <a:off x="5327649" y="5696744"/>
              <a:ext cx="146050" cy="635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Line 103"/>
            <p:cNvSpPr>
              <a:spLocks noChangeShapeType="1"/>
            </p:cNvSpPr>
            <p:nvPr/>
          </p:nvSpPr>
          <p:spPr bwMode="auto">
            <a:xfrm flipH="1">
              <a:off x="5327649" y="5550694"/>
              <a:ext cx="4763" cy="14605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Line 104"/>
            <p:cNvSpPr>
              <a:spLocks noChangeShapeType="1"/>
            </p:cNvSpPr>
            <p:nvPr/>
          </p:nvSpPr>
          <p:spPr bwMode="auto">
            <a:xfrm flipV="1">
              <a:off x="5481636" y="5868194"/>
              <a:ext cx="79375" cy="123825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Line 105"/>
            <p:cNvSpPr>
              <a:spLocks noChangeShapeType="1"/>
            </p:cNvSpPr>
            <p:nvPr/>
          </p:nvSpPr>
          <p:spPr bwMode="auto">
            <a:xfrm flipV="1">
              <a:off x="5605461" y="5945982"/>
              <a:ext cx="77788" cy="123825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Line 106"/>
            <p:cNvSpPr>
              <a:spLocks noChangeShapeType="1"/>
            </p:cNvSpPr>
            <p:nvPr/>
          </p:nvSpPr>
          <p:spPr bwMode="auto">
            <a:xfrm>
              <a:off x="5481636" y="5992019"/>
              <a:ext cx="123825" cy="77788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Line 107"/>
            <p:cNvSpPr>
              <a:spLocks noChangeShapeType="1"/>
            </p:cNvSpPr>
            <p:nvPr/>
          </p:nvSpPr>
          <p:spPr bwMode="auto">
            <a:xfrm flipH="1" flipV="1">
              <a:off x="5870574" y="5953919"/>
              <a:ext cx="68263" cy="130175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Line 108"/>
            <p:cNvSpPr>
              <a:spLocks noChangeShapeType="1"/>
            </p:cNvSpPr>
            <p:nvPr/>
          </p:nvSpPr>
          <p:spPr bwMode="auto">
            <a:xfrm flipH="1" flipV="1">
              <a:off x="6000749" y="5885657"/>
              <a:ext cx="68263" cy="130175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Line 109"/>
            <p:cNvSpPr>
              <a:spLocks noChangeShapeType="1"/>
            </p:cNvSpPr>
            <p:nvPr/>
          </p:nvSpPr>
          <p:spPr bwMode="auto">
            <a:xfrm flipV="1">
              <a:off x="5938836" y="6015832"/>
              <a:ext cx="130175" cy="68263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Line 110"/>
            <p:cNvSpPr>
              <a:spLocks noChangeShapeType="1"/>
            </p:cNvSpPr>
            <p:nvPr/>
          </p:nvSpPr>
          <p:spPr bwMode="auto">
            <a:xfrm flipH="1" flipV="1">
              <a:off x="6100761" y="5728494"/>
              <a:ext cx="146050" cy="635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Line 111"/>
            <p:cNvSpPr>
              <a:spLocks noChangeShapeType="1"/>
            </p:cNvSpPr>
            <p:nvPr/>
          </p:nvSpPr>
          <p:spPr bwMode="auto">
            <a:xfrm flipH="1" flipV="1">
              <a:off x="6105524" y="5582444"/>
              <a:ext cx="147638" cy="4763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Line 112"/>
            <p:cNvSpPr>
              <a:spLocks noChangeShapeType="1"/>
            </p:cNvSpPr>
            <p:nvPr/>
          </p:nvSpPr>
          <p:spPr bwMode="auto">
            <a:xfrm flipV="1">
              <a:off x="6246811" y="5587207"/>
              <a:ext cx="6350" cy="147638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Line 113"/>
            <p:cNvSpPr>
              <a:spLocks noChangeShapeType="1"/>
            </p:cNvSpPr>
            <p:nvPr/>
          </p:nvSpPr>
          <p:spPr bwMode="auto">
            <a:xfrm flipH="1">
              <a:off x="6019799" y="5291932"/>
              <a:ext cx="77788" cy="123825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Line 114"/>
            <p:cNvSpPr>
              <a:spLocks noChangeShapeType="1"/>
            </p:cNvSpPr>
            <p:nvPr/>
          </p:nvSpPr>
          <p:spPr bwMode="auto">
            <a:xfrm flipH="1">
              <a:off x="5895974" y="5214144"/>
              <a:ext cx="77788" cy="123825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Line 115"/>
            <p:cNvSpPr>
              <a:spLocks noChangeShapeType="1"/>
            </p:cNvSpPr>
            <p:nvPr/>
          </p:nvSpPr>
          <p:spPr bwMode="auto">
            <a:xfrm flipH="1" flipV="1">
              <a:off x="5973761" y="5214144"/>
              <a:ext cx="123825" cy="77788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4473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Style 3 (shadow)</a:t>
            </a:r>
            <a:endParaRPr lang="en-US" dirty="0"/>
          </a:p>
        </p:txBody>
      </p:sp>
      <p:sp>
        <p:nvSpPr>
          <p:cNvPr id="5" name="Freeform 4"/>
          <p:cNvSpPr>
            <a:spLocks/>
          </p:cNvSpPr>
          <p:nvPr/>
        </p:nvSpPr>
        <p:spPr bwMode="auto">
          <a:xfrm>
            <a:off x="3771900" y="2432050"/>
            <a:ext cx="460375" cy="460375"/>
          </a:xfrm>
          <a:custGeom>
            <a:avLst/>
            <a:gdLst>
              <a:gd name="T0" fmla="*/ 2031 w 2031"/>
              <a:gd name="T1" fmla="*/ 1017 h 2033"/>
              <a:gd name="T2" fmla="*/ 2015 w 2031"/>
              <a:gd name="T3" fmla="*/ 840 h 2033"/>
              <a:gd name="T4" fmla="*/ 1969 w 2031"/>
              <a:gd name="T5" fmla="*/ 669 h 2033"/>
              <a:gd name="T6" fmla="*/ 1894 w 2031"/>
              <a:gd name="T7" fmla="*/ 508 h 2033"/>
              <a:gd name="T8" fmla="*/ 1793 w 2031"/>
              <a:gd name="T9" fmla="*/ 363 h 2033"/>
              <a:gd name="T10" fmla="*/ 1668 w 2031"/>
              <a:gd name="T11" fmla="*/ 238 h 2033"/>
              <a:gd name="T12" fmla="*/ 1522 w 2031"/>
              <a:gd name="T13" fmla="*/ 136 h 2033"/>
              <a:gd name="T14" fmla="*/ 1363 w 2031"/>
              <a:gd name="T15" fmla="*/ 61 h 2033"/>
              <a:gd name="T16" fmla="*/ 1192 w 2031"/>
              <a:gd name="T17" fmla="*/ 15 h 2033"/>
              <a:gd name="T18" fmla="*/ 1015 w 2031"/>
              <a:gd name="T19" fmla="*/ 0 h 2033"/>
              <a:gd name="T20" fmla="*/ 839 w 2031"/>
              <a:gd name="T21" fmla="*/ 15 h 2033"/>
              <a:gd name="T22" fmla="*/ 668 w 2031"/>
              <a:gd name="T23" fmla="*/ 61 h 2033"/>
              <a:gd name="T24" fmla="*/ 508 w 2031"/>
              <a:gd name="T25" fmla="*/ 136 h 2033"/>
              <a:gd name="T26" fmla="*/ 363 w 2031"/>
              <a:gd name="T27" fmla="*/ 238 h 2033"/>
              <a:gd name="T28" fmla="*/ 238 w 2031"/>
              <a:gd name="T29" fmla="*/ 363 h 2033"/>
              <a:gd name="T30" fmla="*/ 136 w 2031"/>
              <a:gd name="T31" fmla="*/ 508 h 2033"/>
              <a:gd name="T32" fmla="*/ 61 w 2031"/>
              <a:gd name="T33" fmla="*/ 669 h 2033"/>
              <a:gd name="T34" fmla="*/ 15 w 2031"/>
              <a:gd name="T35" fmla="*/ 840 h 2033"/>
              <a:gd name="T36" fmla="*/ 0 w 2031"/>
              <a:gd name="T37" fmla="*/ 1017 h 2033"/>
              <a:gd name="T38" fmla="*/ 15 w 2031"/>
              <a:gd name="T39" fmla="*/ 1193 h 2033"/>
              <a:gd name="T40" fmla="*/ 61 w 2031"/>
              <a:gd name="T41" fmla="*/ 1364 h 2033"/>
              <a:gd name="T42" fmla="*/ 136 w 2031"/>
              <a:gd name="T43" fmla="*/ 1525 h 2033"/>
              <a:gd name="T44" fmla="*/ 238 w 2031"/>
              <a:gd name="T45" fmla="*/ 1670 h 2033"/>
              <a:gd name="T46" fmla="*/ 363 w 2031"/>
              <a:gd name="T47" fmla="*/ 1795 h 2033"/>
              <a:gd name="T48" fmla="*/ 508 w 2031"/>
              <a:gd name="T49" fmla="*/ 1897 h 2033"/>
              <a:gd name="T50" fmla="*/ 668 w 2031"/>
              <a:gd name="T51" fmla="*/ 1972 h 2033"/>
              <a:gd name="T52" fmla="*/ 839 w 2031"/>
              <a:gd name="T53" fmla="*/ 2018 h 2033"/>
              <a:gd name="T54" fmla="*/ 1015 w 2031"/>
              <a:gd name="T55" fmla="*/ 2033 h 2033"/>
              <a:gd name="T56" fmla="*/ 1192 w 2031"/>
              <a:gd name="T57" fmla="*/ 2018 h 2033"/>
              <a:gd name="T58" fmla="*/ 1363 w 2031"/>
              <a:gd name="T59" fmla="*/ 1972 h 2033"/>
              <a:gd name="T60" fmla="*/ 1522 w 2031"/>
              <a:gd name="T61" fmla="*/ 1897 h 2033"/>
              <a:gd name="T62" fmla="*/ 1668 w 2031"/>
              <a:gd name="T63" fmla="*/ 1795 h 2033"/>
              <a:gd name="T64" fmla="*/ 1793 w 2031"/>
              <a:gd name="T65" fmla="*/ 1670 h 2033"/>
              <a:gd name="T66" fmla="*/ 1894 w 2031"/>
              <a:gd name="T67" fmla="*/ 1525 h 2033"/>
              <a:gd name="T68" fmla="*/ 1969 w 2031"/>
              <a:gd name="T69" fmla="*/ 1364 h 2033"/>
              <a:gd name="T70" fmla="*/ 2015 w 2031"/>
              <a:gd name="T71" fmla="*/ 1193 h 2033"/>
              <a:gd name="T72" fmla="*/ 2031 w 2031"/>
              <a:gd name="T73" fmla="*/ 1017 h 20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031" h="2033">
                <a:moveTo>
                  <a:pt x="2031" y="1017"/>
                </a:moveTo>
                <a:lnTo>
                  <a:pt x="2015" y="840"/>
                </a:lnTo>
                <a:lnTo>
                  <a:pt x="1969" y="669"/>
                </a:lnTo>
                <a:lnTo>
                  <a:pt x="1894" y="508"/>
                </a:lnTo>
                <a:lnTo>
                  <a:pt x="1793" y="363"/>
                </a:lnTo>
                <a:lnTo>
                  <a:pt x="1668" y="238"/>
                </a:lnTo>
                <a:lnTo>
                  <a:pt x="1522" y="136"/>
                </a:lnTo>
                <a:lnTo>
                  <a:pt x="1363" y="61"/>
                </a:lnTo>
                <a:lnTo>
                  <a:pt x="1192" y="15"/>
                </a:lnTo>
                <a:lnTo>
                  <a:pt x="1015" y="0"/>
                </a:lnTo>
                <a:lnTo>
                  <a:pt x="839" y="15"/>
                </a:lnTo>
                <a:lnTo>
                  <a:pt x="668" y="61"/>
                </a:lnTo>
                <a:lnTo>
                  <a:pt x="508" y="136"/>
                </a:lnTo>
                <a:lnTo>
                  <a:pt x="363" y="238"/>
                </a:lnTo>
                <a:lnTo>
                  <a:pt x="238" y="363"/>
                </a:lnTo>
                <a:lnTo>
                  <a:pt x="136" y="508"/>
                </a:lnTo>
                <a:lnTo>
                  <a:pt x="61" y="669"/>
                </a:lnTo>
                <a:lnTo>
                  <a:pt x="15" y="840"/>
                </a:lnTo>
                <a:lnTo>
                  <a:pt x="0" y="1017"/>
                </a:lnTo>
                <a:lnTo>
                  <a:pt x="15" y="1193"/>
                </a:lnTo>
                <a:lnTo>
                  <a:pt x="61" y="1364"/>
                </a:lnTo>
                <a:lnTo>
                  <a:pt x="136" y="1525"/>
                </a:lnTo>
                <a:lnTo>
                  <a:pt x="238" y="1670"/>
                </a:lnTo>
                <a:lnTo>
                  <a:pt x="363" y="1795"/>
                </a:lnTo>
                <a:lnTo>
                  <a:pt x="508" y="1897"/>
                </a:lnTo>
                <a:lnTo>
                  <a:pt x="668" y="1972"/>
                </a:lnTo>
                <a:lnTo>
                  <a:pt x="839" y="2018"/>
                </a:lnTo>
                <a:lnTo>
                  <a:pt x="1015" y="2033"/>
                </a:lnTo>
                <a:lnTo>
                  <a:pt x="1192" y="2018"/>
                </a:lnTo>
                <a:lnTo>
                  <a:pt x="1363" y="1972"/>
                </a:lnTo>
                <a:lnTo>
                  <a:pt x="1522" y="1897"/>
                </a:lnTo>
                <a:lnTo>
                  <a:pt x="1668" y="1795"/>
                </a:lnTo>
                <a:lnTo>
                  <a:pt x="1793" y="1670"/>
                </a:lnTo>
                <a:lnTo>
                  <a:pt x="1894" y="1525"/>
                </a:lnTo>
                <a:lnTo>
                  <a:pt x="1969" y="1364"/>
                </a:lnTo>
                <a:lnTo>
                  <a:pt x="2015" y="1193"/>
                </a:lnTo>
                <a:lnTo>
                  <a:pt x="2031" y="1017"/>
                </a:lnTo>
                <a:close/>
              </a:path>
            </a:pathLst>
          </a:custGeom>
          <a:ln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3829050" y="2489200"/>
            <a:ext cx="344488" cy="346075"/>
          </a:xfrm>
          <a:custGeom>
            <a:avLst/>
            <a:gdLst>
              <a:gd name="T0" fmla="*/ 1523 w 1523"/>
              <a:gd name="T1" fmla="*/ 763 h 1525"/>
              <a:gd name="T2" fmla="*/ 1504 w 1523"/>
              <a:gd name="T3" fmla="*/ 593 h 1525"/>
              <a:gd name="T4" fmla="*/ 1447 w 1523"/>
              <a:gd name="T5" fmla="*/ 432 h 1525"/>
              <a:gd name="T6" fmla="*/ 1357 w 1523"/>
              <a:gd name="T7" fmla="*/ 287 h 1525"/>
              <a:gd name="T8" fmla="*/ 1236 w 1523"/>
              <a:gd name="T9" fmla="*/ 167 h 1525"/>
              <a:gd name="T10" fmla="*/ 1092 w 1523"/>
              <a:gd name="T11" fmla="*/ 76 h 1525"/>
              <a:gd name="T12" fmla="*/ 931 w 1523"/>
              <a:gd name="T13" fmla="*/ 20 h 1525"/>
              <a:gd name="T14" fmla="*/ 761 w 1523"/>
              <a:gd name="T15" fmla="*/ 0 h 1525"/>
              <a:gd name="T16" fmla="*/ 592 w 1523"/>
              <a:gd name="T17" fmla="*/ 20 h 1525"/>
              <a:gd name="T18" fmla="*/ 431 w 1523"/>
              <a:gd name="T19" fmla="*/ 76 h 1525"/>
              <a:gd name="T20" fmla="*/ 287 w 1523"/>
              <a:gd name="T21" fmla="*/ 167 h 1525"/>
              <a:gd name="T22" fmla="*/ 165 w 1523"/>
              <a:gd name="T23" fmla="*/ 287 h 1525"/>
              <a:gd name="T24" fmla="*/ 75 w 1523"/>
              <a:gd name="T25" fmla="*/ 432 h 1525"/>
              <a:gd name="T26" fmla="*/ 18 w 1523"/>
              <a:gd name="T27" fmla="*/ 593 h 1525"/>
              <a:gd name="T28" fmla="*/ 0 w 1523"/>
              <a:gd name="T29" fmla="*/ 763 h 1525"/>
              <a:gd name="T30" fmla="*/ 18 w 1523"/>
              <a:gd name="T31" fmla="*/ 933 h 1525"/>
              <a:gd name="T32" fmla="*/ 75 w 1523"/>
              <a:gd name="T33" fmla="*/ 1093 h 1525"/>
              <a:gd name="T34" fmla="*/ 165 w 1523"/>
              <a:gd name="T35" fmla="*/ 1238 h 1525"/>
              <a:gd name="T36" fmla="*/ 287 w 1523"/>
              <a:gd name="T37" fmla="*/ 1359 h 1525"/>
              <a:gd name="T38" fmla="*/ 431 w 1523"/>
              <a:gd name="T39" fmla="*/ 1449 h 1525"/>
              <a:gd name="T40" fmla="*/ 592 w 1523"/>
              <a:gd name="T41" fmla="*/ 1505 h 1525"/>
              <a:gd name="T42" fmla="*/ 761 w 1523"/>
              <a:gd name="T43" fmla="*/ 1525 h 1525"/>
              <a:gd name="T44" fmla="*/ 931 w 1523"/>
              <a:gd name="T45" fmla="*/ 1505 h 1525"/>
              <a:gd name="T46" fmla="*/ 1092 w 1523"/>
              <a:gd name="T47" fmla="*/ 1449 h 1525"/>
              <a:gd name="T48" fmla="*/ 1236 w 1523"/>
              <a:gd name="T49" fmla="*/ 1359 h 1525"/>
              <a:gd name="T50" fmla="*/ 1357 w 1523"/>
              <a:gd name="T51" fmla="*/ 1238 h 1525"/>
              <a:gd name="T52" fmla="*/ 1447 w 1523"/>
              <a:gd name="T53" fmla="*/ 1093 h 1525"/>
              <a:gd name="T54" fmla="*/ 1504 w 1523"/>
              <a:gd name="T55" fmla="*/ 933 h 1525"/>
              <a:gd name="T56" fmla="*/ 1523 w 1523"/>
              <a:gd name="T57" fmla="*/ 763 h 1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523" h="1525">
                <a:moveTo>
                  <a:pt x="1523" y="763"/>
                </a:moveTo>
                <a:lnTo>
                  <a:pt x="1504" y="593"/>
                </a:lnTo>
                <a:lnTo>
                  <a:pt x="1447" y="432"/>
                </a:lnTo>
                <a:lnTo>
                  <a:pt x="1357" y="287"/>
                </a:lnTo>
                <a:lnTo>
                  <a:pt x="1236" y="167"/>
                </a:lnTo>
                <a:lnTo>
                  <a:pt x="1092" y="76"/>
                </a:lnTo>
                <a:lnTo>
                  <a:pt x="931" y="20"/>
                </a:lnTo>
                <a:lnTo>
                  <a:pt x="761" y="0"/>
                </a:lnTo>
                <a:lnTo>
                  <a:pt x="592" y="20"/>
                </a:lnTo>
                <a:lnTo>
                  <a:pt x="431" y="76"/>
                </a:lnTo>
                <a:lnTo>
                  <a:pt x="287" y="167"/>
                </a:lnTo>
                <a:lnTo>
                  <a:pt x="165" y="287"/>
                </a:lnTo>
                <a:lnTo>
                  <a:pt x="75" y="432"/>
                </a:lnTo>
                <a:lnTo>
                  <a:pt x="18" y="593"/>
                </a:lnTo>
                <a:lnTo>
                  <a:pt x="0" y="763"/>
                </a:lnTo>
                <a:lnTo>
                  <a:pt x="18" y="933"/>
                </a:lnTo>
                <a:lnTo>
                  <a:pt x="75" y="1093"/>
                </a:lnTo>
                <a:lnTo>
                  <a:pt x="165" y="1238"/>
                </a:lnTo>
                <a:lnTo>
                  <a:pt x="287" y="1359"/>
                </a:lnTo>
                <a:lnTo>
                  <a:pt x="431" y="1449"/>
                </a:lnTo>
                <a:lnTo>
                  <a:pt x="592" y="1505"/>
                </a:lnTo>
                <a:lnTo>
                  <a:pt x="761" y="1525"/>
                </a:lnTo>
                <a:lnTo>
                  <a:pt x="931" y="1505"/>
                </a:lnTo>
                <a:lnTo>
                  <a:pt x="1092" y="1449"/>
                </a:lnTo>
                <a:lnTo>
                  <a:pt x="1236" y="1359"/>
                </a:lnTo>
                <a:lnTo>
                  <a:pt x="1357" y="1238"/>
                </a:lnTo>
                <a:lnTo>
                  <a:pt x="1447" y="1093"/>
                </a:lnTo>
                <a:lnTo>
                  <a:pt x="1504" y="933"/>
                </a:lnTo>
                <a:lnTo>
                  <a:pt x="1523" y="763"/>
                </a:lnTo>
                <a:close/>
              </a:path>
            </a:pathLst>
          </a:custGeom>
          <a:ln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4346575" y="2432050"/>
            <a:ext cx="460375" cy="460375"/>
          </a:xfrm>
          <a:custGeom>
            <a:avLst/>
            <a:gdLst>
              <a:gd name="T0" fmla="*/ 2031 w 2031"/>
              <a:gd name="T1" fmla="*/ 1017 h 2033"/>
              <a:gd name="T2" fmla="*/ 2016 w 2031"/>
              <a:gd name="T3" fmla="*/ 840 h 2033"/>
              <a:gd name="T4" fmla="*/ 1970 w 2031"/>
              <a:gd name="T5" fmla="*/ 669 h 2033"/>
              <a:gd name="T6" fmla="*/ 1895 w 2031"/>
              <a:gd name="T7" fmla="*/ 508 h 2033"/>
              <a:gd name="T8" fmla="*/ 1793 w 2031"/>
              <a:gd name="T9" fmla="*/ 363 h 2033"/>
              <a:gd name="T10" fmla="*/ 1668 w 2031"/>
              <a:gd name="T11" fmla="*/ 238 h 2033"/>
              <a:gd name="T12" fmla="*/ 1523 w 2031"/>
              <a:gd name="T13" fmla="*/ 136 h 2033"/>
              <a:gd name="T14" fmla="*/ 1363 w 2031"/>
              <a:gd name="T15" fmla="*/ 61 h 2033"/>
              <a:gd name="T16" fmla="*/ 1192 w 2031"/>
              <a:gd name="T17" fmla="*/ 15 h 2033"/>
              <a:gd name="T18" fmla="*/ 1016 w 2031"/>
              <a:gd name="T19" fmla="*/ 0 h 2033"/>
              <a:gd name="T20" fmla="*/ 839 w 2031"/>
              <a:gd name="T21" fmla="*/ 15 h 2033"/>
              <a:gd name="T22" fmla="*/ 668 w 2031"/>
              <a:gd name="T23" fmla="*/ 61 h 2033"/>
              <a:gd name="T24" fmla="*/ 507 w 2031"/>
              <a:gd name="T25" fmla="*/ 136 h 2033"/>
              <a:gd name="T26" fmla="*/ 363 w 2031"/>
              <a:gd name="T27" fmla="*/ 238 h 2033"/>
              <a:gd name="T28" fmla="*/ 238 w 2031"/>
              <a:gd name="T29" fmla="*/ 363 h 2033"/>
              <a:gd name="T30" fmla="*/ 137 w 2031"/>
              <a:gd name="T31" fmla="*/ 508 h 2033"/>
              <a:gd name="T32" fmla="*/ 61 w 2031"/>
              <a:gd name="T33" fmla="*/ 669 h 2033"/>
              <a:gd name="T34" fmla="*/ 16 w 2031"/>
              <a:gd name="T35" fmla="*/ 840 h 2033"/>
              <a:gd name="T36" fmla="*/ 0 w 2031"/>
              <a:gd name="T37" fmla="*/ 1017 h 2033"/>
              <a:gd name="T38" fmla="*/ 16 w 2031"/>
              <a:gd name="T39" fmla="*/ 1193 h 2033"/>
              <a:gd name="T40" fmla="*/ 61 w 2031"/>
              <a:gd name="T41" fmla="*/ 1364 h 2033"/>
              <a:gd name="T42" fmla="*/ 137 w 2031"/>
              <a:gd name="T43" fmla="*/ 1525 h 2033"/>
              <a:gd name="T44" fmla="*/ 238 w 2031"/>
              <a:gd name="T45" fmla="*/ 1670 h 2033"/>
              <a:gd name="T46" fmla="*/ 363 w 2031"/>
              <a:gd name="T47" fmla="*/ 1795 h 2033"/>
              <a:gd name="T48" fmla="*/ 507 w 2031"/>
              <a:gd name="T49" fmla="*/ 1897 h 2033"/>
              <a:gd name="T50" fmla="*/ 668 w 2031"/>
              <a:gd name="T51" fmla="*/ 1972 h 2033"/>
              <a:gd name="T52" fmla="*/ 839 w 2031"/>
              <a:gd name="T53" fmla="*/ 2018 h 2033"/>
              <a:gd name="T54" fmla="*/ 1016 w 2031"/>
              <a:gd name="T55" fmla="*/ 2033 h 2033"/>
              <a:gd name="T56" fmla="*/ 1192 w 2031"/>
              <a:gd name="T57" fmla="*/ 2018 h 2033"/>
              <a:gd name="T58" fmla="*/ 1363 w 2031"/>
              <a:gd name="T59" fmla="*/ 1972 h 2033"/>
              <a:gd name="T60" fmla="*/ 1523 w 2031"/>
              <a:gd name="T61" fmla="*/ 1897 h 2033"/>
              <a:gd name="T62" fmla="*/ 1668 w 2031"/>
              <a:gd name="T63" fmla="*/ 1795 h 2033"/>
              <a:gd name="T64" fmla="*/ 1793 w 2031"/>
              <a:gd name="T65" fmla="*/ 1670 h 2033"/>
              <a:gd name="T66" fmla="*/ 1895 w 2031"/>
              <a:gd name="T67" fmla="*/ 1525 h 2033"/>
              <a:gd name="T68" fmla="*/ 1970 w 2031"/>
              <a:gd name="T69" fmla="*/ 1364 h 2033"/>
              <a:gd name="T70" fmla="*/ 2016 w 2031"/>
              <a:gd name="T71" fmla="*/ 1193 h 2033"/>
              <a:gd name="T72" fmla="*/ 2031 w 2031"/>
              <a:gd name="T73" fmla="*/ 1017 h 20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031" h="2033">
                <a:moveTo>
                  <a:pt x="2031" y="1017"/>
                </a:moveTo>
                <a:lnTo>
                  <a:pt x="2016" y="840"/>
                </a:lnTo>
                <a:lnTo>
                  <a:pt x="1970" y="669"/>
                </a:lnTo>
                <a:lnTo>
                  <a:pt x="1895" y="508"/>
                </a:lnTo>
                <a:lnTo>
                  <a:pt x="1793" y="363"/>
                </a:lnTo>
                <a:lnTo>
                  <a:pt x="1668" y="238"/>
                </a:lnTo>
                <a:lnTo>
                  <a:pt x="1523" y="136"/>
                </a:lnTo>
                <a:lnTo>
                  <a:pt x="1363" y="61"/>
                </a:lnTo>
                <a:lnTo>
                  <a:pt x="1192" y="15"/>
                </a:lnTo>
                <a:lnTo>
                  <a:pt x="1016" y="0"/>
                </a:lnTo>
                <a:lnTo>
                  <a:pt x="839" y="15"/>
                </a:lnTo>
                <a:lnTo>
                  <a:pt x="668" y="61"/>
                </a:lnTo>
                <a:lnTo>
                  <a:pt x="507" y="136"/>
                </a:lnTo>
                <a:lnTo>
                  <a:pt x="363" y="238"/>
                </a:lnTo>
                <a:lnTo>
                  <a:pt x="238" y="363"/>
                </a:lnTo>
                <a:lnTo>
                  <a:pt x="137" y="508"/>
                </a:lnTo>
                <a:lnTo>
                  <a:pt x="61" y="669"/>
                </a:lnTo>
                <a:lnTo>
                  <a:pt x="16" y="840"/>
                </a:lnTo>
                <a:lnTo>
                  <a:pt x="0" y="1017"/>
                </a:lnTo>
                <a:lnTo>
                  <a:pt x="16" y="1193"/>
                </a:lnTo>
                <a:lnTo>
                  <a:pt x="61" y="1364"/>
                </a:lnTo>
                <a:lnTo>
                  <a:pt x="137" y="1525"/>
                </a:lnTo>
                <a:lnTo>
                  <a:pt x="238" y="1670"/>
                </a:lnTo>
                <a:lnTo>
                  <a:pt x="363" y="1795"/>
                </a:lnTo>
                <a:lnTo>
                  <a:pt x="507" y="1897"/>
                </a:lnTo>
                <a:lnTo>
                  <a:pt x="668" y="1972"/>
                </a:lnTo>
                <a:lnTo>
                  <a:pt x="839" y="2018"/>
                </a:lnTo>
                <a:lnTo>
                  <a:pt x="1016" y="2033"/>
                </a:lnTo>
                <a:lnTo>
                  <a:pt x="1192" y="2018"/>
                </a:lnTo>
                <a:lnTo>
                  <a:pt x="1363" y="1972"/>
                </a:lnTo>
                <a:lnTo>
                  <a:pt x="1523" y="1897"/>
                </a:lnTo>
                <a:lnTo>
                  <a:pt x="1668" y="1795"/>
                </a:lnTo>
                <a:lnTo>
                  <a:pt x="1793" y="1670"/>
                </a:lnTo>
                <a:lnTo>
                  <a:pt x="1895" y="1525"/>
                </a:lnTo>
                <a:lnTo>
                  <a:pt x="1970" y="1364"/>
                </a:lnTo>
                <a:lnTo>
                  <a:pt x="2016" y="1193"/>
                </a:lnTo>
                <a:lnTo>
                  <a:pt x="2031" y="1017"/>
                </a:lnTo>
                <a:close/>
              </a:path>
            </a:pathLst>
          </a:custGeom>
          <a:ln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403725" y="2489200"/>
            <a:ext cx="346075" cy="346075"/>
          </a:xfrm>
          <a:custGeom>
            <a:avLst/>
            <a:gdLst>
              <a:gd name="T0" fmla="*/ 1523 w 1523"/>
              <a:gd name="T1" fmla="*/ 763 h 1525"/>
              <a:gd name="T2" fmla="*/ 1505 w 1523"/>
              <a:gd name="T3" fmla="*/ 593 h 1525"/>
              <a:gd name="T4" fmla="*/ 1448 w 1523"/>
              <a:gd name="T5" fmla="*/ 432 h 1525"/>
              <a:gd name="T6" fmla="*/ 1357 w 1523"/>
              <a:gd name="T7" fmla="*/ 287 h 1525"/>
              <a:gd name="T8" fmla="*/ 1236 w 1523"/>
              <a:gd name="T9" fmla="*/ 167 h 1525"/>
              <a:gd name="T10" fmla="*/ 1093 w 1523"/>
              <a:gd name="T11" fmla="*/ 76 h 1525"/>
              <a:gd name="T12" fmla="*/ 931 w 1523"/>
              <a:gd name="T13" fmla="*/ 20 h 1525"/>
              <a:gd name="T14" fmla="*/ 762 w 1523"/>
              <a:gd name="T15" fmla="*/ 0 h 1525"/>
              <a:gd name="T16" fmla="*/ 592 w 1523"/>
              <a:gd name="T17" fmla="*/ 20 h 1525"/>
              <a:gd name="T18" fmla="*/ 431 w 1523"/>
              <a:gd name="T19" fmla="*/ 76 h 1525"/>
              <a:gd name="T20" fmla="*/ 287 w 1523"/>
              <a:gd name="T21" fmla="*/ 167 h 1525"/>
              <a:gd name="T22" fmla="*/ 166 w 1523"/>
              <a:gd name="T23" fmla="*/ 287 h 1525"/>
              <a:gd name="T24" fmla="*/ 76 w 1523"/>
              <a:gd name="T25" fmla="*/ 432 h 1525"/>
              <a:gd name="T26" fmla="*/ 19 w 1523"/>
              <a:gd name="T27" fmla="*/ 593 h 1525"/>
              <a:gd name="T28" fmla="*/ 0 w 1523"/>
              <a:gd name="T29" fmla="*/ 763 h 1525"/>
              <a:gd name="T30" fmla="*/ 19 w 1523"/>
              <a:gd name="T31" fmla="*/ 933 h 1525"/>
              <a:gd name="T32" fmla="*/ 76 w 1523"/>
              <a:gd name="T33" fmla="*/ 1093 h 1525"/>
              <a:gd name="T34" fmla="*/ 166 w 1523"/>
              <a:gd name="T35" fmla="*/ 1238 h 1525"/>
              <a:gd name="T36" fmla="*/ 287 w 1523"/>
              <a:gd name="T37" fmla="*/ 1359 h 1525"/>
              <a:gd name="T38" fmla="*/ 431 w 1523"/>
              <a:gd name="T39" fmla="*/ 1449 h 1525"/>
              <a:gd name="T40" fmla="*/ 592 w 1523"/>
              <a:gd name="T41" fmla="*/ 1505 h 1525"/>
              <a:gd name="T42" fmla="*/ 762 w 1523"/>
              <a:gd name="T43" fmla="*/ 1525 h 1525"/>
              <a:gd name="T44" fmla="*/ 931 w 1523"/>
              <a:gd name="T45" fmla="*/ 1505 h 1525"/>
              <a:gd name="T46" fmla="*/ 1093 w 1523"/>
              <a:gd name="T47" fmla="*/ 1449 h 1525"/>
              <a:gd name="T48" fmla="*/ 1236 w 1523"/>
              <a:gd name="T49" fmla="*/ 1359 h 1525"/>
              <a:gd name="T50" fmla="*/ 1357 w 1523"/>
              <a:gd name="T51" fmla="*/ 1238 h 1525"/>
              <a:gd name="T52" fmla="*/ 1448 w 1523"/>
              <a:gd name="T53" fmla="*/ 1093 h 1525"/>
              <a:gd name="T54" fmla="*/ 1505 w 1523"/>
              <a:gd name="T55" fmla="*/ 933 h 1525"/>
              <a:gd name="T56" fmla="*/ 1523 w 1523"/>
              <a:gd name="T57" fmla="*/ 763 h 1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523" h="1525">
                <a:moveTo>
                  <a:pt x="1523" y="763"/>
                </a:moveTo>
                <a:lnTo>
                  <a:pt x="1505" y="593"/>
                </a:lnTo>
                <a:lnTo>
                  <a:pt x="1448" y="432"/>
                </a:lnTo>
                <a:lnTo>
                  <a:pt x="1357" y="287"/>
                </a:lnTo>
                <a:lnTo>
                  <a:pt x="1236" y="167"/>
                </a:lnTo>
                <a:lnTo>
                  <a:pt x="1093" y="76"/>
                </a:lnTo>
                <a:lnTo>
                  <a:pt x="931" y="20"/>
                </a:lnTo>
                <a:lnTo>
                  <a:pt x="762" y="0"/>
                </a:lnTo>
                <a:lnTo>
                  <a:pt x="592" y="20"/>
                </a:lnTo>
                <a:lnTo>
                  <a:pt x="431" y="76"/>
                </a:lnTo>
                <a:lnTo>
                  <a:pt x="287" y="167"/>
                </a:lnTo>
                <a:lnTo>
                  <a:pt x="166" y="287"/>
                </a:lnTo>
                <a:lnTo>
                  <a:pt x="76" y="432"/>
                </a:lnTo>
                <a:lnTo>
                  <a:pt x="19" y="593"/>
                </a:lnTo>
                <a:lnTo>
                  <a:pt x="0" y="763"/>
                </a:lnTo>
                <a:lnTo>
                  <a:pt x="19" y="933"/>
                </a:lnTo>
                <a:lnTo>
                  <a:pt x="76" y="1093"/>
                </a:lnTo>
                <a:lnTo>
                  <a:pt x="166" y="1238"/>
                </a:lnTo>
                <a:lnTo>
                  <a:pt x="287" y="1359"/>
                </a:lnTo>
                <a:lnTo>
                  <a:pt x="431" y="1449"/>
                </a:lnTo>
                <a:lnTo>
                  <a:pt x="592" y="1505"/>
                </a:lnTo>
                <a:lnTo>
                  <a:pt x="762" y="1525"/>
                </a:lnTo>
                <a:lnTo>
                  <a:pt x="931" y="1505"/>
                </a:lnTo>
                <a:lnTo>
                  <a:pt x="1093" y="1449"/>
                </a:lnTo>
                <a:lnTo>
                  <a:pt x="1236" y="1359"/>
                </a:lnTo>
                <a:lnTo>
                  <a:pt x="1357" y="1238"/>
                </a:lnTo>
                <a:lnTo>
                  <a:pt x="1448" y="1093"/>
                </a:lnTo>
                <a:lnTo>
                  <a:pt x="1505" y="933"/>
                </a:lnTo>
                <a:lnTo>
                  <a:pt x="1523" y="763"/>
                </a:lnTo>
                <a:close/>
              </a:path>
            </a:pathLst>
          </a:custGeom>
          <a:ln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922838" y="2432050"/>
            <a:ext cx="460375" cy="460375"/>
          </a:xfrm>
          <a:custGeom>
            <a:avLst/>
            <a:gdLst>
              <a:gd name="T0" fmla="*/ 2030 w 2030"/>
              <a:gd name="T1" fmla="*/ 1017 h 2033"/>
              <a:gd name="T2" fmla="*/ 2016 w 2030"/>
              <a:gd name="T3" fmla="*/ 840 h 2033"/>
              <a:gd name="T4" fmla="*/ 1970 w 2030"/>
              <a:gd name="T5" fmla="*/ 669 h 2033"/>
              <a:gd name="T6" fmla="*/ 1894 w 2030"/>
              <a:gd name="T7" fmla="*/ 508 h 2033"/>
              <a:gd name="T8" fmla="*/ 1793 w 2030"/>
              <a:gd name="T9" fmla="*/ 363 h 2033"/>
              <a:gd name="T10" fmla="*/ 1668 w 2030"/>
              <a:gd name="T11" fmla="*/ 238 h 2033"/>
              <a:gd name="T12" fmla="*/ 1523 w 2030"/>
              <a:gd name="T13" fmla="*/ 136 h 2033"/>
              <a:gd name="T14" fmla="*/ 1362 w 2030"/>
              <a:gd name="T15" fmla="*/ 61 h 2033"/>
              <a:gd name="T16" fmla="*/ 1191 w 2030"/>
              <a:gd name="T17" fmla="*/ 15 h 2033"/>
              <a:gd name="T18" fmla="*/ 1015 w 2030"/>
              <a:gd name="T19" fmla="*/ 0 h 2033"/>
              <a:gd name="T20" fmla="*/ 839 w 2030"/>
              <a:gd name="T21" fmla="*/ 15 h 2033"/>
              <a:gd name="T22" fmla="*/ 668 w 2030"/>
              <a:gd name="T23" fmla="*/ 61 h 2033"/>
              <a:gd name="T24" fmla="*/ 507 w 2030"/>
              <a:gd name="T25" fmla="*/ 136 h 2033"/>
              <a:gd name="T26" fmla="*/ 363 w 2030"/>
              <a:gd name="T27" fmla="*/ 238 h 2033"/>
              <a:gd name="T28" fmla="*/ 238 w 2030"/>
              <a:gd name="T29" fmla="*/ 363 h 2033"/>
              <a:gd name="T30" fmla="*/ 135 w 2030"/>
              <a:gd name="T31" fmla="*/ 508 h 2033"/>
              <a:gd name="T32" fmla="*/ 61 w 2030"/>
              <a:gd name="T33" fmla="*/ 669 h 2033"/>
              <a:gd name="T34" fmla="*/ 15 w 2030"/>
              <a:gd name="T35" fmla="*/ 840 h 2033"/>
              <a:gd name="T36" fmla="*/ 0 w 2030"/>
              <a:gd name="T37" fmla="*/ 1017 h 2033"/>
              <a:gd name="T38" fmla="*/ 15 w 2030"/>
              <a:gd name="T39" fmla="*/ 1193 h 2033"/>
              <a:gd name="T40" fmla="*/ 61 w 2030"/>
              <a:gd name="T41" fmla="*/ 1364 h 2033"/>
              <a:gd name="T42" fmla="*/ 135 w 2030"/>
              <a:gd name="T43" fmla="*/ 1525 h 2033"/>
              <a:gd name="T44" fmla="*/ 238 w 2030"/>
              <a:gd name="T45" fmla="*/ 1670 h 2033"/>
              <a:gd name="T46" fmla="*/ 363 w 2030"/>
              <a:gd name="T47" fmla="*/ 1795 h 2033"/>
              <a:gd name="T48" fmla="*/ 507 w 2030"/>
              <a:gd name="T49" fmla="*/ 1897 h 2033"/>
              <a:gd name="T50" fmla="*/ 668 w 2030"/>
              <a:gd name="T51" fmla="*/ 1972 h 2033"/>
              <a:gd name="T52" fmla="*/ 839 w 2030"/>
              <a:gd name="T53" fmla="*/ 2018 h 2033"/>
              <a:gd name="T54" fmla="*/ 1015 w 2030"/>
              <a:gd name="T55" fmla="*/ 2033 h 2033"/>
              <a:gd name="T56" fmla="*/ 1191 w 2030"/>
              <a:gd name="T57" fmla="*/ 2018 h 2033"/>
              <a:gd name="T58" fmla="*/ 1362 w 2030"/>
              <a:gd name="T59" fmla="*/ 1972 h 2033"/>
              <a:gd name="T60" fmla="*/ 1523 w 2030"/>
              <a:gd name="T61" fmla="*/ 1897 h 2033"/>
              <a:gd name="T62" fmla="*/ 1668 w 2030"/>
              <a:gd name="T63" fmla="*/ 1795 h 2033"/>
              <a:gd name="T64" fmla="*/ 1793 w 2030"/>
              <a:gd name="T65" fmla="*/ 1670 h 2033"/>
              <a:gd name="T66" fmla="*/ 1894 w 2030"/>
              <a:gd name="T67" fmla="*/ 1525 h 2033"/>
              <a:gd name="T68" fmla="*/ 1970 w 2030"/>
              <a:gd name="T69" fmla="*/ 1364 h 2033"/>
              <a:gd name="T70" fmla="*/ 2016 w 2030"/>
              <a:gd name="T71" fmla="*/ 1193 h 2033"/>
              <a:gd name="T72" fmla="*/ 2030 w 2030"/>
              <a:gd name="T73" fmla="*/ 1017 h 20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030" h="2033">
                <a:moveTo>
                  <a:pt x="2030" y="1017"/>
                </a:moveTo>
                <a:lnTo>
                  <a:pt x="2016" y="840"/>
                </a:lnTo>
                <a:lnTo>
                  <a:pt x="1970" y="669"/>
                </a:lnTo>
                <a:lnTo>
                  <a:pt x="1894" y="508"/>
                </a:lnTo>
                <a:lnTo>
                  <a:pt x="1793" y="363"/>
                </a:lnTo>
                <a:lnTo>
                  <a:pt x="1668" y="238"/>
                </a:lnTo>
                <a:lnTo>
                  <a:pt x="1523" y="136"/>
                </a:lnTo>
                <a:lnTo>
                  <a:pt x="1362" y="61"/>
                </a:lnTo>
                <a:lnTo>
                  <a:pt x="1191" y="15"/>
                </a:lnTo>
                <a:lnTo>
                  <a:pt x="1015" y="0"/>
                </a:lnTo>
                <a:lnTo>
                  <a:pt x="839" y="15"/>
                </a:lnTo>
                <a:lnTo>
                  <a:pt x="668" y="61"/>
                </a:lnTo>
                <a:lnTo>
                  <a:pt x="507" y="136"/>
                </a:lnTo>
                <a:lnTo>
                  <a:pt x="363" y="238"/>
                </a:lnTo>
                <a:lnTo>
                  <a:pt x="238" y="363"/>
                </a:lnTo>
                <a:lnTo>
                  <a:pt x="135" y="508"/>
                </a:lnTo>
                <a:lnTo>
                  <a:pt x="61" y="669"/>
                </a:lnTo>
                <a:lnTo>
                  <a:pt x="15" y="840"/>
                </a:lnTo>
                <a:lnTo>
                  <a:pt x="0" y="1017"/>
                </a:lnTo>
                <a:lnTo>
                  <a:pt x="15" y="1193"/>
                </a:lnTo>
                <a:lnTo>
                  <a:pt x="61" y="1364"/>
                </a:lnTo>
                <a:lnTo>
                  <a:pt x="135" y="1525"/>
                </a:lnTo>
                <a:lnTo>
                  <a:pt x="238" y="1670"/>
                </a:lnTo>
                <a:lnTo>
                  <a:pt x="363" y="1795"/>
                </a:lnTo>
                <a:lnTo>
                  <a:pt x="507" y="1897"/>
                </a:lnTo>
                <a:lnTo>
                  <a:pt x="668" y="1972"/>
                </a:lnTo>
                <a:lnTo>
                  <a:pt x="839" y="2018"/>
                </a:lnTo>
                <a:lnTo>
                  <a:pt x="1015" y="2033"/>
                </a:lnTo>
                <a:lnTo>
                  <a:pt x="1191" y="2018"/>
                </a:lnTo>
                <a:lnTo>
                  <a:pt x="1362" y="1972"/>
                </a:lnTo>
                <a:lnTo>
                  <a:pt x="1523" y="1897"/>
                </a:lnTo>
                <a:lnTo>
                  <a:pt x="1668" y="1795"/>
                </a:lnTo>
                <a:lnTo>
                  <a:pt x="1793" y="1670"/>
                </a:lnTo>
                <a:lnTo>
                  <a:pt x="1894" y="1525"/>
                </a:lnTo>
                <a:lnTo>
                  <a:pt x="1970" y="1364"/>
                </a:lnTo>
                <a:lnTo>
                  <a:pt x="2016" y="1193"/>
                </a:lnTo>
                <a:lnTo>
                  <a:pt x="2030" y="1017"/>
                </a:lnTo>
                <a:close/>
              </a:path>
            </a:pathLst>
          </a:custGeom>
          <a:ln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4979988" y="2489200"/>
            <a:ext cx="346075" cy="346075"/>
          </a:xfrm>
          <a:custGeom>
            <a:avLst/>
            <a:gdLst>
              <a:gd name="T0" fmla="*/ 1523 w 1523"/>
              <a:gd name="T1" fmla="*/ 763 h 1525"/>
              <a:gd name="T2" fmla="*/ 1503 w 1523"/>
              <a:gd name="T3" fmla="*/ 593 h 1525"/>
              <a:gd name="T4" fmla="*/ 1447 w 1523"/>
              <a:gd name="T5" fmla="*/ 432 h 1525"/>
              <a:gd name="T6" fmla="*/ 1356 w 1523"/>
              <a:gd name="T7" fmla="*/ 287 h 1525"/>
              <a:gd name="T8" fmla="*/ 1236 w 1523"/>
              <a:gd name="T9" fmla="*/ 167 h 1525"/>
              <a:gd name="T10" fmla="*/ 1091 w 1523"/>
              <a:gd name="T11" fmla="*/ 76 h 1525"/>
              <a:gd name="T12" fmla="*/ 931 w 1523"/>
              <a:gd name="T13" fmla="*/ 20 h 1525"/>
              <a:gd name="T14" fmla="*/ 761 w 1523"/>
              <a:gd name="T15" fmla="*/ 0 h 1525"/>
              <a:gd name="T16" fmla="*/ 592 w 1523"/>
              <a:gd name="T17" fmla="*/ 20 h 1525"/>
              <a:gd name="T18" fmla="*/ 430 w 1523"/>
              <a:gd name="T19" fmla="*/ 76 h 1525"/>
              <a:gd name="T20" fmla="*/ 287 w 1523"/>
              <a:gd name="T21" fmla="*/ 167 h 1525"/>
              <a:gd name="T22" fmla="*/ 166 w 1523"/>
              <a:gd name="T23" fmla="*/ 287 h 1525"/>
              <a:gd name="T24" fmla="*/ 75 w 1523"/>
              <a:gd name="T25" fmla="*/ 432 h 1525"/>
              <a:gd name="T26" fmla="*/ 18 w 1523"/>
              <a:gd name="T27" fmla="*/ 593 h 1525"/>
              <a:gd name="T28" fmla="*/ 0 w 1523"/>
              <a:gd name="T29" fmla="*/ 763 h 1525"/>
              <a:gd name="T30" fmla="*/ 18 w 1523"/>
              <a:gd name="T31" fmla="*/ 933 h 1525"/>
              <a:gd name="T32" fmla="*/ 75 w 1523"/>
              <a:gd name="T33" fmla="*/ 1093 h 1525"/>
              <a:gd name="T34" fmla="*/ 166 w 1523"/>
              <a:gd name="T35" fmla="*/ 1238 h 1525"/>
              <a:gd name="T36" fmla="*/ 287 w 1523"/>
              <a:gd name="T37" fmla="*/ 1359 h 1525"/>
              <a:gd name="T38" fmla="*/ 430 w 1523"/>
              <a:gd name="T39" fmla="*/ 1449 h 1525"/>
              <a:gd name="T40" fmla="*/ 592 w 1523"/>
              <a:gd name="T41" fmla="*/ 1505 h 1525"/>
              <a:gd name="T42" fmla="*/ 761 w 1523"/>
              <a:gd name="T43" fmla="*/ 1525 h 1525"/>
              <a:gd name="T44" fmla="*/ 931 w 1523"/>
              <a:gd name="T45" fmla="*/ 1505 h 1525"/>
              <a:gd name="T46" fmla="*/ 1091 w 1523"/>
              <a:gd name="T47" fmla="*/ 1449 h 1525"/>
              <a:gd name="T48" fmla="*/ 1236 w 1523"/>
              <a:gd name="T49" fmla="*/ 1359 h 1525"/>
              <a:gd name="T50" fmla="*/ 1356 w 1523"/>
              <a:gd name="T51" fmla="*/ 1238 h 1525"/>
              <a:gd name="T52" fmla="*/ 1447 w 1523"/>
              <a:gd name="T53" fmla="*/ 1093 h 1525"/>
              <a:gd name="T54" fmla="*/ 1503 w 1523"/>
              <a:gd name="T55" fmla="*/ 933 h 1525"/>
              <a:gd name="T56" fmla="*/ 1523 w 1523"/>
              <a:gd name="T57" fmla="*/ 763 h 1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523" h="1525">
                <a:moveTo>
                  <a:pt x="1523" y="763"/>
                </a:moveTo>
                <a:lnTo>
                  <a:pt x="1503" y="593"/>
                </a:lnTo>
                <a:lnTo>
                  <a:pt x="1447" y="432"/>
                </a:lnTo>
                <a:lnTo>
                  <a:pt x="1356" y="287"/>
                </a:lnTo>
                <a:lnTo>
                  <a:pt x="1236" y="167"/>
                </a:lnTo>
                <a:lnTo>
                  <a:pt x="1091" y="76"/>
                </a:lnTo>
                <a:lnTo>
                  <a:pt x="931" y="20"/>
                </a:lnTo>
                <a:lnTo>
                  <a:pt x="761" y="0"/>
                </a:lnTo>
                <a:lnTo>
                  <a:pt x="592" y="20"/>
                </a:lnTo>
                <a:lnTo>
                  <a:pt x="430" y="76"/>
                </a:lnTo>
                <a:lnTo>
                  <a:pt x="287" y="167"/>
                </a:lnTo>
                <a:lnTo>
                  <a:pt x="166" y="287"/>
                </a:lnTo>
                <a:lnTo>
                  <a:pt x="75" y="432"/>
                </a:lnTo>
                <a:lnTo>
                  <a:pt x="18" y="593"/>
                </a:lnTo>
                <a:lnTo>
                  <a:pt x="0" y="763"/>
                </a:lnTo>
                <a:lnTo>
                  <a:pt x="18" y="933"/>
                </a:lnTo>
                <a:lnTo>
                  <a:pt x="75" y="1093"/>
                </a:lnTo>
                <a:lnTo>
                  <a:pt x="166" y="1238"/>
                </a:lnTo>
                <a:lnTo>
                  <a:pt x="287" y="1359"/>
                </a:lnTo>
                <a:lnTo>
                  <a:pt x="430" y="1449"/>
                </a:lnTo>
                <a:lnTo>
                  <a:pt x="592" y="1505"/>
                </a:lnTo>
                <a:lnTo>
                  <a:pt x="761" y="1525"/>
                </a:lnTo>
                <a:lnTo>
                  <a:pt x="931" y="1505"/>
                </a:lnTo>
                <a:lnTo>
                  <a:pt x="1091" y="1449"/>
                </a:lnTo>
                <a:lnTo>
                  <a:pt x="1236" y="1359"/>
                </a:lnTo>
                <a:lnTo>
                  <a:pt x="1356" y="1238"/>
                </a:lnTo>
                <a:lnTo>
                  <a:pt x="1447" y="1093"/>
                </a:lnTo>
                <a:lnTo>
                  <a:pt x="1503" y="933"/>
                </a:lnTo>
                <a:lnTo>
                  <a:pt x="1523" y="763"/>
                </a:lnTo>
                <a:close/>
              </a:path>
            </a:pathLst>
          </a:custGeom>
          <a:ln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4071938" y="2620963"/>
            <a:ext cx="433388" cy="80963"/>
          </a:xfrm>
          <a:prstGeom prst="rect">
            <a:avLst/>
          </a:prstGeom>
          <a:ln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Line 13"/>
          <p:cNvSpPr>
            <a:spLocks noChangeShapeType="1"/>
          </p:cNvSpPr>
          <p:nvPr/>
        </p:nvSpPr>
        <p:spPr bwMode="auto">
          <a:xfrm>
            <a:off x="4071938" y="2662238"/>
            <a:ext cx="433388" cy="0"/>
          </a:xfrm>
          <a:prstGeom prst="line">
            <a:avLst/>
          </a:prstGeom>
          <a:ln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4648200" y="2620963"/>
            <a:ext cx="433388" cy="80963"/>
          </a:xfrm>
          <a:prstGeom prst="rect">
            <a:avLst/>
          </a:prstGeom>
          <a:ln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>
            <a:off x="4648200" y="2662238"/>
            <a:ext cx="433388" cy="0"/>
          </a:xfrm>
          <a:prstGeom prst="line">
            <a:avLst/>
          </a:prstGeom>
          <a:ln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17" name="Group 116"/>
          <p:cNvGrpSpPr/>
          <p:nvPr/>
        </p:nvGrpSpPr>
        <p:grpSpPr>
          <a:xfrm>
            <a:off x="3352800" y="4018757"/>
            <a:ext cx="889000" cy="922338"/>
            <a:chOff x="3276600" y="4018757"/>
            <a:chExt cx="889000" cy="922338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3481387" y="4248944"/>
              <a:ext cx="460375" cy="461963"/>
            </a:xfrm>
            <a:custGeom>
              <a:avLst/>
              <a:gdLst>
                <a:gd name="T0" fmla="*/ 2030 w 2030"/>
                <a:gd name="T1" fmla="*/ 1018 h 2034"/>
                <a:gd name="T2" fmla="*/ 2014 w 2030"/>
                <a:gd name="T3" fmla="*/ 841 h 2034"/>
                <a:gd name="T4" fmla="*/ 1968 w 2030"/>
                <a:gd name="T5" fmla="*/ 670 h 2034"/>
                <a:gd name="T6" fmla="*/ 1894 w 2030"/>
                <a:gd name="T7" fmla="*/ 509 h 2034"/>
                <a:gd name="T8" fmla="*/ 1793 w 2030"/>
                <a:gd name="T9" fmla="*/ 364 h 2034"/>
                <a:gd name="T10" fmla="*/ 1668 w 2030"/>
                <a:gd name="T11" fmla="*/ 239 h 2034"/>
                <a:gd name="T12" fmla="*/ 1522 w 2030"/>
                <a:gd name="T13" fmla="*/ 137 h 2034"/>
                <a:gd name="T14" fmla="*/ 1362 w 2030"/>
                <a:gd name="T15" fmla="*/ 62 h 2034"/>
                <a:gd name="T16" fmla="*/ 1191 w 2030"/>
                <a:gd name="T17" fmla="*/ 16 h 2034"/>
                <a:gd name="T18" fmla="*/ 1015 w 2030"/>
                <a:gd name="T19" fmla="*/ 0 h 2034"/>
                <a:gd name="T20" fmla="*/ 839 w 2030"/>
                <a:gd name="T21" fmla="*/ 16 h 2034"/>
                <a:gd name="T22" fmla="*/ 668 w 2030"/>
                <a:gd name="T23" fmla="*/ 62 h 2034"/>
                <a:gd name="T24" fmla="*/ 507 w 2030"/>
                <a:gd name="T25" fmla="*/ 137 h 2034"/>
                <a:gd name="T26" fmla="*/ 363 w 2030"/>
                <a:gd name="T27" fmla="*/ 239 h 2034"/>
                <a:gd name="T28" fmla="*/ 236 w 2030"/>
                <a:gd name="T29" fmla="*/ 364 h 2034"/>
                <a:gd name="T30" fmla="*/ 135 w 2030"/>
                <a:gd name="T31" fmla="*/ 509 h 2034"/>
                <a:gd name="T32" fmla="*/ 61 w 2030"/>
                <a:gd name="T33" fmla="*/ 670 h 2034"/>
                <a:gd name="T34" fmla="*/ 15 w 2030"/>
                <a:gd name="T35" fmla="*/ 841 h 2034"/>
                <a:gd name="T36" fmla="*/ 0 w 2030"/>
                <a:gd name="T37" fmla="*/ 1018 h 2034"/>
                <a:gd name="T38" fmla="*/ 15 w 2030"/>
                <a:gd name="T39" fmla="*/ 1195 h 2034"/>
                <a:gd name="T40" fmla="*/ 61 w 2030"/>
                <a:gd name="T41" fmla="*/ 1366 h 2034"/>
                <a:gd name="T42" fmla="*/ 135 w 2030"/>
                <a:gd name="T43" fmla="*/ 1525 h 2034"/>
                <a:gd name="T44" fmla="*/ 236 w 2030"/>
                <a:gd name="T45" fmla="*/ 1671 h 2034"/>
                <a:gd name="T46" fmla="*/ 363 w 2030"/>
                <a:gd name="T47" fmla="*/ 1796 h 2034"/>
                <a:gd name="T48" fmla="*/ 507 w 2030"/>
                <a:gd name="T49" fmla="*/ 1898 h 2034"/>
                <a:gd name="T50" fmla="*/ 668 w 2030"/>
                <a:gd name="T51" fmla="*/ 1973 h 2034"/>
                <a:gd name="T52" fmla="*/ 839 w 2030"/>
                <a:gd name="T53" fmla="*/ 2019 h 2034"/>
                <a:gd name="T54" fmla="*/ 1015 w 2030"/>
                <a:gd name="T55" fmla="*/ 2034 h 2034"/>
                <a:gd name="T56" fmla="*/ 1191 w 2030"/>
                <a:gd name="T57" fmla="*/ 2019 h 2034"/>
                <a:gd name="T58" fmla="*/ 1362 w 2030"/>
                <a:gd name="T59" fmla="*/ 1973 h 2034"/>
                <a:gd name="T60" fmla="*/ 1522 w 2030"/>
                <a:gd name="T61" fmla="*/ 1898 h 2034"/>
                <a:gd name="T62" fmla="*/ 1668 w 2030"/>
                <a:gd name="T63" fmla="*/ 1796 h 2034"/>
                <a:gd name="T64" fmla="*/ 1793 w 2030"/>
                <a:gd name="T65" fmla="*/ 1671 h 2034"/>
                <a:gd name="T66" fmla="*/ 1894 w 2030"/>
                <a:gd name="T67" fmla="*/ 1525 h 2034"/>
                <a:gd name="T68" fmla="*/ 1968 w 2030"/>
                <a:gd name="T69" fmla="*/ 1366 h 2034"/>
                <a:gd name="T70" fmla="*/ 2014 w 2030"/>
                <a:gd name="T71" fmla="*/ 1195 h 2034"/>
                <a:gd name="T72" fmla="*/ 2030 w 2030"/>
                <a:gd name="T73" fmla="*/ 1018 h 2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30" h="2034">
                  <a:moveTo>
                    <a:pt x="2030" y="1018"/>
                  </a:moveTo>
                  <a:lnTo>
                    <a:pt x="2014" y="841"/>
                  </a:lnTo>
                  <a:lnTo>
                    <a:pt x="1968" y="670"/>
                  </a:lnTo>
                  <a:lnTo>
                    <a:pt x="1894" y="509"/>
                  </a:lnTo>
                  <a:lnTo>
                    <a:pt x="1793" y="364"/>
                  </a:lnTo>
                  <a:lnTo>
                    <a:pt x="1668" y="239"/>
                  </a:lnTo>
                  <a:lnTo>
                    <a:pt x="1522" y="137"/>
                  </a:lnTo>
                  <a:lnTo>
                    <a:pt x="1362" y="62"/>
                  </a:lnTo>
                  <a:lnTo>
                    <a:pt x="1191" y="16"/>
                  </a:lnTo>
                  <a:lnTo>
                    <a:pt x="1015" y="0"/>
                  </a:lnTo>
                  <a:lnTo>
                    <a:pt x="839" y="16"/>
                  </a:lnTo>
                  <a:lnTo>
                    <a:pt x="668" y="62"/>
                  </a:lnTo>
                  <a:lnTo>
                    <a:pt x="507" y="137"/>
                  </a:lnTo>
                  <a:lnTo>
                    <a:pt x="363" y="239"/>
                  </a:lnTo>
                  <a:lnTo>
                    <a:pt x="236" y="364"/>
                  </a:lnTo>
                  <a:lnTo>
                    <a:pt x="135" y="509"/>
                  </a:lnTo>
                  <a:lnTo>
                    <a:pt x="61" y="670"/>
                  </a:lnTo>
                  <a:lnTo>
                    <a:pt x="15" y="841"/>
                  </a:lnTo>
                  <a:lnTo>
                    <a:pt x="0" y="1018"/>
                  </a:lnTo>
                  <a:lnTo>
                    <a:pt x="15" y="1195"/>
                  </a:lnTo>
                  <a:lnTo>
                    <a:pt x="61" y="1366"/>
                  </a:lnTo>
                  <a:lnTo>
                    <a:pt x="135" y="1525"/>
                  </a:lnTo>
                  <a:lnTo>
                    <a:pt x="236" y="1671"/>
                  </a:lnTo>
                  <a:lnTo>
                    <a:pt x="363" y="1796"/>
                  </a:lnTo>
                  <a:lnTo>
                    <a:pt x="507" y="1898"/>
                  </a:lnTo>
                  <a:lnTo>
                    <a:pt x="668" y="1973"/>
                  </a:lnTo>
                  <a:lnTo>
                    <a:pt x="839" y="2019"/>
                  </a:lnTo>
                  <a:lnTo>
                    <a:pt x="1015" y="2034"/>
                  </a:lnTo>
                  <a:lnTo>
                    <a:pt x="1191" y="2019"/>
                  </a:lnTo>
                  <a:lnTo>
                    <a:pt x="1362" y="1973"/>
                  </a:lnTo>
                  <a:lnTo>
                    <a:pt x="1522" y="1898"/>
                  </a:lnTo>
                  <a:lnTo>
                    <a:pt x="1668" y="1796"/>
                  </a:lnTo>
                  <a:lnTo>
                    <a:pt x="1793" y="1671"/>
                  </a:lnTo>
                  <a:lnTo>
                    <a:pt x="1894" y="1525"/>
                  </a:lnTo>
                  <a:lnTo>
                    <a:pt x="1968" y="1366"/>
                  </a:lnTo>
                  <a:lnTo>
                    <a:pt x="2014" y="1195"/>
                  </a:lnTo>
                  <a:lnTo>
                    <a:pt x="2030" y="1018"/>
                  </a:lnTo>
                  <a:close/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3476625" y="4166394"/>
              <a:ext cx="161925" cy="93663"/>
            </a:xfrm>
            <a:custGeom>
              <a:avLst/>
              <a:gdLst>
                <a:gd name="T0" fmla="*/ 714 w 714"/>
                <a:gd name="T1" fmla="*/ 0 h 412"/>
                <a:gd name="T2" fmla="*/ 514 w 714"/>
                <a:gd name="T3" fmla="*/ 62 h 412"/>
                <a:gd name="T4" fmla="*/ 327 w 714"/>
                <a:gd name="T5" fmla="*/ 154 h 412"/>
                <a:gd name="T6" fmla="*/ 154 w 714"/>
                <a:gd name="T7" fmla="*/ 271 h 412"/>
                <a:gd name="T8" fmla="*/ 0 w 714"/>
                <a:gd name="T9" fmla="*/ 41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2">
                  <a:moveTo>
                    <a:pt x="714" y="0"/>
                  </a:moveTo>
                  <a:lnTo>
                    <a:pt x="514" y="62"/>
                  </a:lnTo>
                  <a:lnTo>
                    <a:pt x="327" y="154"/>
                  </a:lnTo>
                  <a:lnTo>
                    <a:pt x="154" y="271"/>
                  </a:lnTo>
                  <a:lnTo>
                    <a:pt x="0" y="412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3389312" y="4387057"/>
              <a:ext cx="14288" cy="185738"/>
            </a:xfrm>
            <a:custGeom>
              <a:avLst/>
              <a:gdLst>
                <a:gd name="T0" fmla="*/ 61 w 61"/>
                <a:gd name="T1" fmla="*/ 0 h 825"/>
                <a:gd name="T2" fmla="*/ 15 w 61"/>
                <a:gd name="T3" fmla="*/ 204 h 825"/>
                <a:gd name="T4" fmla="*/ 0 w 61"/>
                <a:gd name="T5" fmla="*/ 413 h 825"/>
                <a:gd name="T6" fmla="*/ 15 w 61"/>
                <a:gd name="T7" fmla="*/ 621 h 825"/>
                <a:gd name="T8" fmla="*/ 61 w 61"/>
                <a:gd name="T9" fmla="*/ 825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825">
                  <a:moveTo>
                    <a:pt x="61" y="0"/>
                  </a:moveTo>
                  <a:lnTo>
                    <a:pt x="15" y="204"/>
                  </a:lnTo>
                  <a:lnTo>
                    <a:pt x="0" y="413"/>
                  </a:lnTo>
                  <a:lnTo>
                    <a:pt x="15" y="621"/>
                  </a:lnTo>
                  <a:lnTo>
                    <a:pt x="61" y="825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3476625" y="4699794"/>
              <a:ext cx="161925" cy="93663"/>
            </a:xfrm>
            <a:custGeom>
              <a:avLst/>
              <a:gdLst>
                <a:gd name="T0" fmla="*/ 0 w 714"/>
                <a:gd name="T1" fmla="*/ 0 h 414"/>
                <a:gd name="T2" fmla="*/ 154 w 714"/>
                <a:gd name="T3" fmla="*/ 143 h 414"/>
                <a:gd name="T4" fmla="*/ 327 w 714"/>
                <a:gd name="T5" fmla="*/ 260 h 414"/>
                <a:gd name="T6" fmla="*/ 514 w 714"/>
                <a:gd name="T7" fmla="*/ 350 h 414"/>
                <a:gd name="T8" fmla="*/ 714 w 714"/>
                <a:gd name="T9" fmla="*/ 414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4">
                  <a:moveTo>
                    <a:pt x="0" y="0"/>
                  </a:moveTo>
                  <a:lnTo>
                    <a:pt x="154" y="143"/>
                  </a:lnTo>
                  <a:lnTo>
                    <a:pt x="327" y="260"/>
                  </a:lnTo>
                  <a:lnTo>
                    <a:pt x="514" y="350"/>
                  </a:lnTo>
                  <a:lnTo>
                    <a:pt x="714" y="414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3784600" y="4699794"/>
              <a:ext cx="161925" cy="93663"/>
            </a:xfrm>
            <a:custGeom>
              <a:avLst/>
              <a:gdLst>
                <a:gd name="T0" fmla="*/ 0 w 714"/>
                <a:gd name="T1" fmla="*/ 414 h 414"/>
                <a:gd name="T2" fmla="*/ 200 w 714"/>
                <a:gd name="T3" fmla="*/ 350 h 414"/>
                <a:gd name="T4" fmla="*/ 388 w 714"/>
                <a:gd name="T5" fmla="*/ 260 h 414"/>
                <a:gd name="T6" fmla="*/ 560 w 714"/>
                <a:gd name="T7" fmla="*/ 143 h 414"/>
                <a:gd name="T8" fmla="*/ 714 w 714"/>
                <a:gd name="T9" fmla="*/ 0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4">
                  <a:moveTo>
                    <a:pt x="0" y="414"/>
                  </a:moveTo>
                  <a:lnTo>
                    <a:pt x="200" y="350"/>
                  </a:lnTo>
                  <a:lnTo>
                    <a:pt x="388" y="260"/>
                  </a:lnTo>
                  <a:lnTo>
                    <a:pt x="560" y="143"/>
                  </a:lnTo>
                  <a:lnTo>
                    <a:pt x="714" y="0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019550" y="4387057"/>
              <a:ext cx="12700" cy="185738"/>
            </a:xfrm>
            <a:custGeom>
              <a:avLst/>
              <a:gdLst>
                <a:gd name="T0" fmla="*/ 0 w 60"/>
                <a:gd name="T1" fmla="*/ 825 h 825"/>
                <a:gd name="T2" fmla="*/ 45 w 60"/>
                <a:gd name="T3" fmla="*/ 621 h 825"/>
                <a:gd name="T4" fmla="*/ 60 w 60"/>
                <a:gd name="T5" fmla="*/ 413 h 825"/>
                <a:gd name="T6" fmla="*/ 45 w 60"/>
                <a:gd name="T7" fmla="*/ 204 h 825"/>
                <a:gd name="T8" fmla="*/ 0 w 60"/>
                <a:gd name="T9" fmla="*/ 0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825">
                  <a:moveTo>
                    <a:pt x="0" y="825"/>
                  </a:moveTo>
                  <a:lnTo>
                    <a:pt x="45" y="621"/>
                  </a:lnTo>
                  <a:lnTo>
                    <a:pt x="60" y="413"/>
                  </a:lnTo>
                  <a:lnTo>
                    <a:pt x="45" y="204"/>
                  </a:lnTo>
                  <a:lnTo>
                    <a:pt x="0" y="0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3784600" y="4166394"/>
              <a:ext cx="161925" cy="93663"/>
            </a:xfrm>
            <a:custGeom>
              <a:avLst/>
              <a:gdLst>
                <a:gd name="T0" fmla="*/ 714 w 714"/>
                <a:gd name="T1" fmla="*/ 412 h 412"/>
                <a:gd name="T2" fmla="*/ 560 w 714"/>
                <a:gd name="T3" fmla="*/ 271 h 412"/>
                <a:gd name="T4" fmla="*/ 388 w 714"/>
                <a:gd name="T5" fmla="*/ 154 h 412"/>
                <a:gd name="T6" fmla="*/ 200 w 714"/>
                <a:gd name="T7" fmla="*/ 62 h 412"/>
                <a:gd name="T8" fmla="*/ 0 w 714"/>
                <a:gd name="T9" fmla="*/ 0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2">
                  <a:moveTo>
                    <a:pt x="714" y="412"/>
                  </a:moveTo>
                  <a:lnTo>
                    <a:pt x="560" y="271"/>
                  </a:lnTo>
                  <a:lnTo>
                    <a:pt x="388" y="154"/>
                  </a:lnTo>
                  <a:lnTo>
                    <a:pt x="200" y="62"/>
                  </a:lnTo>
                  <a:lnTo>
                    <a:pt x="0" y="0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Line 23"/>
            <p:cNvSpPr>
              <a:spLocks noChangeShapeType="1"/>
            </p:cNvSpPr>
            <p:nvPr/>
          </p:nvSpPr>
          <p:spPr bwMode="auto">
            <a:xfrm>
              <a:off x="3784600" y="4018757"/>
              <a:ext cx="0" cy="147638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Line 24"/>
            <p:cNvSpPr>
              <a:spLocks noChangeShapeType="1"/>
            </p:cNvSpPr>
            <p:nvPr/>
          </p:nvSpPr>
          <p:spPr bwMode="auto">
            <a:xfrm>
              <a:off x="3638550" y="4018757"/>
              <a:ext cx="0" cy="147638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Line 25"/>
            <p:cNvSpPr>
              <a:spLocks noChangeShapeType="1"/>
            </p:cNvSpPr>
            <p:nvPr/>
          </p:nvSpPr>
          <p:spPr bwMode="auto">
            <a:xfrm flipH="1">
              <a:off x="3638550" y="4018757"/>
              <a:ext cx="146050" cy="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Line 26"/>
            <p:cNvSpPr>
              <a:spLocks noChangeShapeType="1"/>
            </p:cNvSpPr>
            <p:nvPr/>
          </p:nvSpPr>
          <p:spPr bwMode="auto">
            <a:xfrm>
              <a:off x="3349625" y="4185444"/>
              <a:ext cx="127000" cy="7461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Line 27"/>
            <p:cNvSpPr>
              <a:spLocks noChangeShapeType="1"/>
            </p:cNvSpPr>
            <p:nvPr/>
          </p:nvSpPr>
          <p:spPr bwMode="auto">
            <a:xfrm>
              <a:off x="3276600" y="4312444"/>
              <a:ext cx="127000" cy="7461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Line 28"/>
            <p:cNvSpPr>
              <a:spLocks noChangeShapeType="1"/>
            </p:cNvSpPr>
            <p:nvPr/>
          </p:nvSpPr>
          <p:spPr bwMode="auto">
            <a:xfrm flipH="1">
              <a:off x="3276600" y="4185444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Line 29"/>
            <p:cNvSpPr>
              <a:spLocks noChangeShapeType="1"/>
            </p:cNvSpPr>
            <p:nvPr/>
          </p:nvSpPr>
          <p:spPr bwMode="auto">
            <a:xfrm flipV="1">
              <a:off x="3276600" y="4572794"/>
              <a:ext cx="127000" cy="7461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Line 30"/>
            <p:cNvSpPr>
              <a:spLocks noChangeShapeType="1"/>
            </p:cNvSpPr>
            <p:nvPr/>
          </p:nvSpPr>
          <p:spPr bwMode="auto">
            <a:xfrm flipV="1">
              <a:off x="3349625" y="4699794"/>
              <a:ext cx="127000" cy="7461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Line 31"/>
            <p:cNvSpPr>
              <a:spLocks noChangeShapeType="1"/>
            </p:cNvSpPr>
            <p:nvPr/>
          </p:nvSpPr>
          <p:spPr bwMode="auto">
            <a:xfrm>
              <a:off x="3276600" y="4647407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Line 32"/>
            <p:cNvSpPr>
              <a:spLocks noChangeShapeType="1"/>
            </p:cNvSpPr>
            <p:nvPr/>
          </p:nvSpPr>
          <p:spPr bwMode="auto">
            <a:xfrm flipV="1">
              <a:off x="3638550" y="4793457"/>
              <a:ext cx="0" cy="147638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Line 33"/>
            <p:cNvSpPr>
              <a:spLocks noChangeShapeType="1"/>
            </p:cNvSpPr>
            <p:nvPr/>
          </p:nvSpPr>
          <p:spPr bwMode="auto">
            <a:xfrm flipV="1">
              <a:off x="3784600" y="4793457"/>
              <a:ext cx="0" cy="147638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Line 34"/>
            <p:cNvSpPr>
              <a:spLocks noChangeShapeType="1"/>
            </p:cNvSpPr>
            <p:nvPr/>
          </p:nvSpPr>
          <p:spPr bwMode="auto">
            <a:xfrm>
              <a:off x="3638550" y="4941094"/>
              <a:ext cx="146050" cy="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Line 35"/>
            <p:cNvSpPr>
              <a:spLocks noChangeShapeType="1"/>
            </p:cNvSpPr>
            <p:nvPr/>
          </p:nvSpPr>
          <p:spPr bwMode="auto">
            <a:xfrm flipH="1" flipV="1">
              <a:off x="3946525" y="4699794"/>
              <a:ext cx="127000" cy="7461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Line 39"/>
            <p:cNvSpPr>
              <a:spLocks noChangeShapeType="1"/>
            </p:cNvSpPr>
            <p:nvPr/>
          </p:nvSpPr>
          <p:spPr bwMode="auto">
            <a:xfrm flipH="1">
              <a:off x="3946525" y="4185444"/>
              <a:ext cx="127000" cy="7461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Line 36"/>
            <p:cNvSpPr>
              <a:spLocks noChangeShapeType="1"/>
            </p:cNvSpPr>
            <p:nvPr/>
          </p:nvSpPr>
          <p:spPr bwMode="auto">
            <a:xfrm flipH="1" flipV="1">
              <a:off x="4038600" y="4572794"/>
              <a:ext cx="127000" cy="7461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Line 37"/>
            <p:cNvSpPr>
              <a:spLocks noChangeShapeType="1"/>
            </p:cNvSpPr>
            <p:nvPr/>
          </p:nvSpPr>
          <p:spPr bwMode="auto">
            <a:xfrm flipV="1">
              <a:off x="4092575" y="4647407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Line 38"/>
            <p:cNvSpPr>
              <a:spLocks noChangeShapeType="1"/>
            </p:cNvSpPr>
            <p:nvPr/>
          </p:nvSpPr>
          <p:spPr bwMode="auto">
            <a:xfrm flipH="1">
              <a:off x="4038600" y="4312444"/>
              <a:ext cx="127000" cy="7461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Line 40"/>
            <p:cNvSpPr>
              <a:spLocks noChangeShapeType="1"/>
            </p:cNvSpPr>
            <p:nvPr/>
          </p:nvSpPr>
          <p:spPr bwMode="auto">
            <a:xfrm flipH="1" flipV="1">
              <a:off x="4092575" y="4185444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8" name="Group 117"/>
          <p:cNvGrpSpPr/>
          <p:nvPr/>
        </p:nvGrpSpPr>
        <p:grpSpPr>
          <a:xfrm>
            <a:off x="4175124" y="4047332"/>
            <a:ext cx="919162" cy="871537"/>
            <a:chOff x="4175124" y="4047332"/>
            <a:chExt cx="919162" cy="871537"/>
          </a:xfrm>
        </p:grpSpPr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4405311" y="4252119"/>
              <a:ext cx="460375" cy="461963"/>
            </a:xfrm>
            <a:custGeom>
              <a:avLst/>
              <a:gdLst>
                <a:gd name="T0" fmla="*/ 2031 w 2031"/>
                <a:gd name="T1" fmla="*/ 1018 h 2034"/>
                <a:gd name="T2" fmla="*/ 2016 w 2031"/>
                <a:gd name="T3" fmla="*/ 841 h 2034"/>
                <a:gd name="T4" fmla="*/ 1970 w 2031"/>
                <a:gd name="T5" fmla="*/ 670 h 2034"/>
                <a:gd name="T6" fmla="*/ 1895 w 2031"/>
                <a:gd name="T7" fmla="*/ 509 h 2034"/>
                <a:gd name="T8" fmla="*/ 1793 w 2031"/>
                <a:gd name="T9" fmla="*/ 364 h 2034"/>
                <a:gd name="T10" fmla="*/ 1668 w 2031"/>
                <a:gd name="T11" fmla="*/ 238 h 2034"/>
                <a:gd name="T12" fmla="*/ 1523 w 2031"/>
                <a:gd name="T13" fmla="*/ 137 h 2034"/>
                <a:gd name="T14" fmla="*/ 1363 w 2031"/>
                <a:gd name="T15" fmla="*/ 62 h 2034"/>
                <a:gd name="T16" fmla="*/ 1191 w 2031"/>
                <a:gd name="T17" fmla="*/ 16 h 2034"/>
                <a:gd name="T18" fmla="*/ 1016 w 2031"/>
                <a:gd name="T19" fmla="*/ 0 h 2034"/>
                <a:gd name="T20" fmla="*/ 839 w 2031"/>
                <a:gd name="T21" fmla="*/ 16 h 2034"/>
                <a:gd name="T22" fmla="*/ 668 w 2031"/>
                <a:gd name="T23" fmla="*/ 62 h 2034"/>
                <a:gd name="T24" fmla="*/ 507 w 2031"/>
                <a:gd name="T25" fmla="*/ 137 h 2034"/>
                <a:gd name="T26" fmla="*/ 363 w 2031"/>
                <a:gd name="T27" fmla="*/ 238 h 2034"/>
                <a:gd name="T28" fmla="*/ 238 w 2031"/>
                <a:gd name="T29" fmla="*/ 364 h 2034"/>
                <a:gd name="T30" fmla="*/ 137 w 2031"/>
                <a:gd name="T31" fmla="*/ 509 h 2034"/>
                <a:gd name="T32" fmla="*/ 61 w 2031"/>
                <a:gd name="T33" fmla="*/ 670 h 2034"/>
                <a:gd name="T34" fmla="*/ 15 w 2031"/>
                <a:gd name="T35" fmla="*/ 841 h 2034"/>
                <a:gd name="T36" fmla="*/ 0 w 2031"/>
                <a:gd name="T37" fmla="*/ 1018 h 2034"/>
                <a:gd name="T38" fmla="*/ 15 w 2031"/>
                <a:gd name="T39" fmla="*/ 1193 h 2034"/>
                <a:gd name="T40" fmla="*/ 61 w 2031"/>
                <a:gd name="T41" fmla="*/ 1364 h 2034"/>
                <a:gd name="T42" fmla="*/ 137 w 2031"/>
                <a:gd name="T43" fmla="*/ 1525 h 2034"/>
                <a:gd name="T44" fmla="*/ 238 w 2031"/>
                <a:gd name="T45" fmla="*/ 1671 h 2034"/>
                <a:gd name="T46" fmla="*/ 363 w 2031"/>
                <a:gd name="T47" fmla="*/ 1796 h 2034"/>
                <a:gd name="T48" fmla="*/ 507 w 2031"/>
                <a:gd name="T49" fmla="*/ 1897 h 2034"/>
                <a:gd name="T50" fmla="*/ 668 w 2031"/>
                <a:gd name="T51" fmla="*/ 1973 h 2034"/>
                <a:gd name="T52" fmla="*/ 839 w 2031"/>
                <a:gd name="T53" fmla="*/ 2018 h 2034"/>
                <a:gd name="T54" fmla="*/ 1016 w 2031"/>
                <a:gd name="T55" fmla="*/ 2034 h 2034"/>
                <a:gd name="T56" fmla="*/ 1191 w 2031"/>
                <a:gd name="T57" fmla="*/ 2018 h 2034"/>
                <a:gd name="T58" fmla="*/ 1363 w 2031"/>
                <a:gd name="T59" fmla="*/ 1973 h 2034"/>
                <a:gd name="T60" fmla="*/ 1523 w 2031"/>
                <a:gd name="T61" fmla="*/ 1897 h 2034"/>
                <a:gd name="T62" fmla="*/ 1668 w 2031"/>
                <a:gd name="T63" fmla="*/ 1796 h 2034"/>
                <a:gd name="T64" fmla="*/ 1793 w 2031"/>
                <a:gd name="T65" fmla="*/ 1671 h 2034"/>
                <a:gd name="T66" fmla="*/ 1895 w 2031"/>
                <a:gd name="T67" fmla="*/ 1525 h 2034"/>
                <a:gd name="T68" fmla="*/ 1970 w 2031"/>
                <a:gd name="T69" fmla="*/ 1364 h 2034"/>
                <a:gd name="T70" fmla="*/ 2016 w 2031"/>
                <a:gd name="T71" fmla="*/ 1193 h 2034"/>
                <a:gd name="T72" fmla="*/ 2031 w 2031"/>
                <a:gd name="T73" fmla="*/ 1018 h 2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31" h="2034">
                  <a:moveTo>
                    <a:pt x="2031" y="1018"/>
                  </a:moveTo>
                  <a:lnTo>
                    <a:pt x="2016" y="841"/>
                  </a:lnTo>
                  <a:lnTo>
                    <a:pt x="1970" y="670"/>
                  </a:lnTo>
                  <a:lnTo>
                    <a:pt x="1895" y="509"/>
                  </a:lnTo>
                  <a:lnTo>
                    <a:pt x="1793" y="364"/>
                  </a:lnTo>
                  <a:lnTo>
                    <a:pt x="1668" y="238"/>
                  </a:lnTo>
                  <a:lnTo>
                    <a:pt x="1523" y="137"/>
                  </a:lnTo>
                  <a:lnTo>
                    <a:pt x="1363" y="62"/>
                  </a:lnTo>
                  <a:lnTo>
                    <a:pt x="1191" y="16"/>
                  </a:lnTo>
                  <a:lnTo>
                    <a:pt x="1016" y="0"/>
                  </a:lnTo>
                  <a:lnTo>
                    <a:pt x="839" y="16"/>
                  </a:lnTo>
                  <a:lnTo>
                    <a:pt x="668" y="62"/>
                  </a:lnTo>
                  <a:lnTo>
                    <a:pt x="507" y="137"/>
                  </a:lnTo>
                  <a:lnTo>
                    <a:pt x="363" y="238"/>
                  </a:lnTo>
                  <a:lnTo>
                    <a:pt x="238" y="364"/>
                  </a:lnTo>
                  <a:lnTo>
                    <a:pt x="137" y="509"/>
                  </a:lnTo>
                  <a:lnTo>
                    <a:pt x="61" y="670"/>
                  </a:lnTo>
                  <a:lnTo>
                    <a:pt x="15" y="841"/>
                  </a:lnTo>
                  <a:lnTo>
                    <a:pt x="0" y="1018"/>
                  </a:lnTo>
                  <a:lnTo>
                    <a:pt x="15" y="1193"/>
                  </a:lnTo>
                  <a:lnTo>
                    <a:pt x="61" y="1364"/>
                  </a:lnTo>
                  <a:lnTo>
                    <a:pt x="137" y="1525"/>
                  </a:lnTo>
                  <a:lnTo>
                    <a:pt x="238" y="1671"/>
                  </a:lnTo>
                  <a:lnTo>
                    <a:pt x="363" y="1796"/>
                  </a:lnTo>
                  <a:lnTo>
                    <a:pt x="507" y="1897"/>
                  </a:lnTo>
                  <a:lnTo>
                    <a:pt x="668" y="1973"/>
                  </a:lnTo>
                  <a:lnTo>
                    <a:pt x="839" y="2018"/>
                  </a:lnTo>
                  <a:lnTo>
                    <a:pt x="1016" y="2034"/>
                  </a:lnTo>
                  <a:lnTo>
                    <a:pt x="1191" y="2018"/>
                  </a:lnTo>
                  <a:lnTo>
                    <a:pt x="1363" y="1973"/>
                  </a:lnTo>
                  <a:lnTo>
                    <a:pt x="1523" y="1897"/>
                  </a:lnTo>
                  <a:lnTo>
                    <a:pt x="1668" y="1796"/>
                  </a:lnTo>
                  <a:lnTo>
                    <a:pt x="1793" y="1671"/>
                  </a:lnTo>
                  <a:lnTo>
                    <a:pt x="1895" y="1525"/>
                  </a:lnTo>
                  <a:lnTo>
                    <a:pt x="1970" y="1364"/>
                  </a:lnTo>
                  <a:lnTo>
                    <a:pt x="2016" y="1193"/>
                  </a:lnTo>
                  <a:lnTo>
                    <a:pt x="2031" y="1018"/>
                  </a:lnTo>
                  <a:close/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4321174" y="4247357"/>
              <a:ext cx="93663" cy="161925"/>
            </a:xfrm>
            <a:custGeom>
              <a:avLst/>
              <a:gdLst>
                <a:gd name="T0" fmla="*/ 412 w 412"/>
                <a:gd name="T1" fmla="*/ 0 h 715"/>
                <a:gd name="T2" fmla="*/ 271 w 412"/>
                <a:gd name="T3" fmla="*/ 154 h 715"/>
                <a:gd name="T4" fmla="*/ 152 w 412"/>
                <a:gd name="T5" fmla="*/ 328 h 715"/>
                <a:gd name="T6" fmla="*/ 62 w 412"/>
                <a:gd name="T7" fmla="*/ 515 h 715"/>
                <a:gd name="T8" fmla="*/ 0 w 412"/>
                <a:gd name="T9" fmla="*/ 715 h 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2" h="715">
                  <a:moveTo>
                    <a:pt x="412" y="0"/>
                  </a:moveTo>
                  <a:lnTo>
                    <a:pt x="271" y="154"/>
                  </a:lnTo>
                  <a:lnTo>
                    <a:pt x="152" y="328"/>
                  </a:lnTo>
                  <a:lnTo>
                    <a:pt x="62" y="515"/>
                  </a:lnTo>
                  <a:lnTo>
                    <a:pt x="0" y="715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>
              <a:off x="4321174" y="4556919"/>
              <a:ext cx="93663" cy="161925"/>
            </a:xfrm>
            <a:custGeom>
              <a:avLst/>
              <a:gdLst>
                <a:gd name="T0" fmla="*/ 0 w 412"/>
                <a:gd name="T1" fmla="*/ 0 h 714"/>
                <a:gd name="T2" fmla="*/ 62 w 412"/>
                <a:gd name="T3" fmla="*/ 200 h 714"/>
                <a:gd name="T4" fmla="*/ 152 w 412"/>
                <a:gd name="T5" fmla="*/ 388 h 714"/>
                <a:gd name="T6" fmla="*/ 271 w 412"/>
                <a:gd name="T7" fmla="*/ 561 h 714"/>
                <a:gd name="T8" fmla="*/ 412 w 412"/>
                <a:gd name="T9" fmla="*/ 714 h 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2" h="714">
                  <a:moveTo>
                    <a:pt x="0" y="0"/>
                  </a:moveTo>
                  <a:lnTo>
                    <a:pt x="62" y="200"/>
                  </a:lnTo>
                  <a:lnTo>
                    <a:pt x="152" y="388"/>
                  </a:lnTo>
                  <a:lnTo>
                    <a:pt x="271" y="561"/>
                  </a:lnTo>
                  <a:lnTo>
                    <a:pt x="412" y="714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>
              <a:off x="4541836" y="4791869"/>
              <a:ext cx="187325" cy="14288"/>
            </a:xfrm>
            <a:custGeom>
              <a:avLst/>
              <a:gdLst>
                <a:gd name="T0" fmla="*/ 0 w 824"/>
                <a:gd name="T1" fmla="*/ 0 h 62"/>
                <a:gd name="T2" fmla="*/ 203 w 824"/>
                <a:gd name="T3" fmla="*/ 46 h 62"/>
                <a:gd name="T4" fmla="*/ 412 w 824"/>
                <a:gd name="T5" fmla="*/ 62 h 62"/>
                <a:gd name="T6" fmla="*/ 620 w 824"/>
                <a:gd name="T7" fmla="*/ 46 h 62"/>
                <a:gd name="T8" fmla="*/ 824 w 824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4" h="62">
                  <a:moveTo>
                    <a:pt x="0" y="0"/>
                  </a:moveTo>
                  <a:lnTo>
                    <a:pt x="203" y="46"/>
                  </a:lnTo>
                  <a:lnTo>
                    <a:pt x="412" y="62"/>
                  </a:lnTo>
                  <a:lnTo>
                    <a:pt x="620" y="46"/>
                  </a:lnTo>
                  <a:lnTo>
                    <a:pt x="824" y="0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>
              <a:off x="4854574" y="4556919"/>
              <a:ext cx="93663" cy="161925"/>
            </a:xfrm>
            <a:custGeom>
              <a:avLst/>
              <a:gdLst>
                <a:gd name="T0" fmla="*/ 0 w 412"/>
                <a:gd name="T1" fmla="*/ 714 h 714"/>
                <a:gd name="T2" fmla="*/ 142 w 412"/>
                <a:gd name="T3" fmla="*/ 561 h 714"/>
                <a:gd name="T4" fmla="*/ 259 w 412"/>
                <a:gd name="T5" fmla="*/ 388 h 714"/>
                <a:gd name="T6" fmla="*/ 350 w 412"/>
                <a:gd name="T7" fmla="*/ 200 h 714"/>
                <a:gd name="T8" fmla="*/ 412 w 412"/>
                <a:gd name="T9" fmla="*/ 0 h 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2" h="714">
                  <a:moveTo>
                    <a:pt x="0" y="714"/>
                  </a:moveTo>
                  <a:lnTo>
                    <a:pt x="142" y="561"/>
                  </a:lnTo>
                  <a:lnTo>
                    <a:pt x="259" y="388"/>
                  </a:lnTo>
                  <a:lnTo>
                    <a:pt x="350" y="200"/>
                  </a:lnTo>
                  <a:lnTo>
                    <a:pt x="412" y="0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>
              <a:off x="4854574" y="4247357"/>
              <a:ext cx="93663" cy="161925"/>
            </a:xfrm>
            <a:custGeom>
              <a:avLst/>
              <a:gdLst>
                <a:gd name="T0" fmla="*/ 412 w 412"/>
                <a:gd name="T1" fmla="*/ 715 h 715"/>
                <a:gd name="T2" fmla="*/ 350 w 412"/>
                <a:gd name="T3" fmla="*/ 515 h 715"/>
                <a:gd name="T4" fmla="*/ 259 w 412"/>
                <a:gd name="T5" fmla="*/ 328 h 715"/>
                <a:gd name="T6" fmla="*/ 142 w 412"/>
                <a:gd name="T7" fmla="*/ 154 h 715"/>
                <a:gd name="T8" fmla="*/ 0 w 412"/>
                <a:gd name="T9" fmla="*/ 0 h 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2" h="715">
                  <a:moveTo>
                    <a:pt x="412" y="715"/>
                  </a:moveTo>
                  <a:lnTo>
                    <a:pt x="350" y="515"/>
                  </a:lnTo>
                  <a:lnTo>
                    <a:pt x="259" y="328"/>
                  </a:lnTo>
                  <a:lnTo>
                    <a:pt x="142" y="154"/>
                  </a:lnTo>
                  <a:lnTo>
                    <a:pt x="0" y="0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>
              <a:off x="4541836" y="4160044"/>
              <a:ext cx="187325" cy="14288"/>
            </a:xfrm>
            <a:custGeom>
              <a:avLst/>
              <a:gdLst>
                <a:gd name="T0" fmla="*/ 824 w 824"/>
                <a:gd name="T1" fmla="*/ 62 h 62"/>
                <a:gd name="T2" fmla="*/ 620 w 824"/>
                <a:gd name="T3" fmla="*/ 16 h 62"/>
                <a:gd name="T4" fmla="*/ 412 w 824"/>
                <a:gd name="T5" fmla="*/ 0 h 62"/>
                <a:gd name="T6" fmla="*/ 203 w 824"/>
                <a:gd name="T7" fmla="*/ 16 h 62"/>
                <a:gd name="T8" fmla="*/ 0 w 824"/>
                <a:gd name="T9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4" h="62">
                  <a:moveTo>
                    <a:pt x="824" y="62"/>
                  </a:moveTo>
                  <a:lnTo>
                    <a:pt x="620" y="16"/>
                  </a:lnTo>
                  <a:lnTo>
                    <a:pt x="412" y="0"/>
                  </a:lnTo>
                  <a:lnTo>
                    <a:pt x="203" y="16"/>
                  </a:lnTo>
                  <a:lnTo>
                    <a:pt x="0" y="62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Line 48"/>
            <p:cNvSpPr>
              <a:spLocks noChangeShapeType="1"/>
            </p:cNvSpPr>
            <p:nvPr/>
          </p:nvSpPr>
          <p:spPr bwMode="auto">
            <a:xfrm>
              <a:off x="4468811" y="4047332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Line 49"/>
            <p:cNvSpPr>
              <a:spLocks noChangeShapeType="1"/>
            </p:cNvSpPr>
            <p:nvPr/>
          </p:nvSpPr>
          <p:spPr bwMode="auto">
            <a:xfrm>
              <a:off x="4341811" y="4120357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Line 50"/>
            <p:cNvSpPr>
              <a:spLocks noChangeShapeType="1"/>
            </p:cNvSpPr>
            <p:nvPr/>
          </p:nvSpPr>
          <p:spPr bwMode="auto">
            <a:xfrm flipH="1">
              <a:off x="4341811" y="4047332"/>
              <a:ext cx="127000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Line 51"/>
            <p:cNvSpPr>
              <a:spLocks noChangeShapeType="1"/>
            </p:cNvSpPr>
            <p:nvPr/>
          </p:nvSpPr>
          <p:spPr bwMode="auto">
            <a:xfrm>
              <a:off x="4175124" y="4409282"/>
              <a:ext cx="146050" cy="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Line 52"/>
            <p:cNvSpPr>
              <a:spLocks noChangeShapeType="1"/>
            </p:cNvSpPr>
            <p:nvPr/>
          </p:nvSpPr>
          <p:spPr bwMode="auto">
            <a:xfrm>
              <a:off x="4175124" y="4556919"/>
              <a:ext cx="146050" cy="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Line 53"/>
            <p:cNvSpPr>
              <a:spLocks noChangeShapeType="1"/>
            </p:cNvSpPr>
            <p:nvPr/>
          </p:nvSpPr>
          <p:spPr bwMode="auto">
            <a:xfrm>
              <a:off x="4175124" y="4409282"/>
              <a:ext cx="0" cy="147638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Line 54"/>
            <p:cNvSpPr>
              <a:spLocks noChangeShapeType="1"/>
            </p:cNvSpPr>
            <p:nvPr/>
          </p:nvSpPr>
          <p:spPr bwMode="auto">
            <a:xfrm flipV="1">
              <a:off x="4341811" y="4718844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Line 55"/>
            <p:cNvSpPr>
              <a:spLocks noChangeShapeType="1"/>
            </p:cNvSpPr>
            <p:nvPr/>
          </p:nvSpPr>
          <p:spPr bwMode="auto">
            <a:xfrm flipV="1">
              <a:off x="4468811" y="4791869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Line 56"/>
            <p:cNvSpPr>
              <a:spLocks noChangeShapeType="1"/>
            </p:cNvSpPr>
            <p:nvPr/>
          </p:nvSpPr>
          <p:spPr bwMode="auto">
            <a:xfrm>
              <a:off x="4341811" y="4845844"/>
              <a:ext cx="127000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Line 57"/>
            <p:cNvSpPr>
              <a:spLocks noChangeShapeType="1"/>
            </p:cNvSpPr>
            <p:nvPr/>
          </p:nvSpPr>
          <p:spPr bwMode="auto">
            <a:xfrm flipH="1" flipV="1">
              <a:off x="4729161" y="4791869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Line 58"/>
            <p:cNvSpPr>
              <a:spLocks noChangeShapeType="1"/>
            </p:cNvSpPr>
            <p:nvPr/>
          </p:nvSpPr>
          <p:spPr bwMode="auto">
            <a:xfrm flipH="1" flipV="1">
              <a:off x="4854574" y="4718844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Line 59"/>
            <p:cNvSpPr>
              <a:spLocks noChangeShapeType="1"/>
            </p:cNvSpPr>
            <p:nvPr/>
          </p:nvSpPr>
          <p:spPr bwMode="auto">
            <a:xfrm flipV="1">
              <a:off x="4802186" y="4845844"/>
              <a:ext cx="125413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Line 60"/>
            <p:cNvSpPr>
              <a:spLocks noChangeShapeType="1"/>
            </p:cNvSpPr>
            <p:nvPr/>
          </p:nvSpPr>
          <p:spPr bwMode="auto">
            <a:xfrm flipH="1">
              <a:off x="4948236" y="4556919"/>
              <a:ext cx="146050" cy="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Line 61"/>
            <p:cNvSpPr>
              <a:spLocks noChangeShapeType="1"/>
            </p:cNvSpPr>
            <p:nvPr/>
          </p:nvSpPr>
          <p:spPr bwMode="auto">
            <a:xfrm flipH="1">
              <a:off x="4948236" y="4409282"/>
              <a:ext cx="146050" cy="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Line 62"/>
            <p:cNvSpPr>
              <a:spLocks noChangeShapeType="1"/>
            </p:cNvSpPr>
            <p:nvPr/>
          </p:nvSpPr>
          <p:spPr bwMode="auto">
            <a:xfrm flipV="1">
              <a:off x="5094286" y="4409282"/>
              <a:ext cx="0" cy="147638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Line 63"/>
            <p:cNvSpPr>
              <a:spLocks noChangeShapeType="1"/>
            </p:cNvSpPr>
            <p:nvPr/>
          </p:nvSpPr>
          <p:spPr bwMode="auto">
            <a:xfrm flipH="1">
              <a:off x="4854574" y="4120357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Line 64"/>
            <p:cNvSpPr>
              <a:spLocks noChangeShapeType="1"/>
            </p:cNvSpPr>
            <p:nvPr/>
          </p:nvSpPr>
          <p:spPr bwMode="auto">
            <a:xfrm flipH="1">
              <a:off x="4729161" y="4047332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Line 65"/>
            <p:cNvSpPr>
              <a:spLocks noChangeShapeType="1"/>
            </p:cNvSpPr>
            <p:nvPr/>
          </p:nvSpPr>
          <p:spPr bwMode="auto">
            <a:xfrm flipH="1" flipV="1">
              <a:off x="4802186" y="4047332"/>
              <a:ext cx="125413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5" name="Group 114"/>
          <p:cNvGrpSpPr/>
          <p:nvPr/>
        </p:nvGrpSpPr>
        <p:grpSpPr>
          <a:xfrm>
            <a:off x="4919663" y="4448969"/>
            <a:ext cx="871537" cy="920750"/>
            <a:chOff x="4943474" y="4448969"/>
            <a:chExt cx="871537" cy="920750"/>
          </a:xfrm>
        </p:grpSpPr>
        <p:sp>
          <p:nvSpPr>
            <p:cNvPr id="65" name="Freeform 64"/>
            <p:cNvSpPr>
              <a:spLocks/>
            </p:cNvSpPr>
            <p:nvPr/>
          </p:nvSpPr>
          <p:spPr bwMode="auto">
            <a:xfrm>
              <a:off x="5149849" y="4679157"/>
              <a:ext cx="460375" cy="460375"/>
            </a:xfrm>
            <a:custGeom>
              <a:avLst/>
              <a:gdLst>
                <a:gd name="T0" fmla="*/ 2031 w 2031"/>
                <a:gd name="T1" fmla="*/ 1017 h 2033"/>
                <a:gd name="T2" fmla="*/ 2015 w 2031"/>
                <a:gd name="T3" fmla="*/ 840 h 2033"/>
                <a:gd name="T4" fmla="*/ 1969 w 2031"/>
                <a:gd name="T5" fmla="*/ 669 h 2033"/>
                <a:gd name="T6" fmla="*/ 1895 w 2031"/>
                <a:gd name="T7" fmla="*/ 508 h 2033"/>
                <a:gd name="T8" fmla="*/ 1794 w 2031"/>
                <a:gd name="T9" fmla="*/ 364 h 2033"/>
                <a:gd name="T10" fmla="*/ 1669 w 2031"/>
                <a:gd name="T11" fmla="*/ 239 h 2033"/>
                <a:gd name="T12" fmla="*/ 1523 w 2031"/>
                <a:gd name="T13" fmla="*/ 136 h 2033"/>
                <a:gd name="T14" fmla="*/ 1362 w 2031"/>
                <a:gd name="T15" fmla="*/ 62 h 2033"/>
                <a:gd name="T16" fmla="*/ 1191 w 2031"/>
                <a:gd name="T17" fmla="*/ 16 h 2033"/>
                <a:gd name="T18" fmla="*/ 1016 w 2031"/>
                <a:gd name="T19" fmla="*/ 0 h 2033"/>
                <a:gd name="T20" fmla="*/ 839 w 2031"/>
                <a:gd name="T21" fmla="*/ 16 h 2033"/>
                <a:gd name="T22" fmla="*/ 668 w 2031"/>
                <a:gd name="T23" fmla="*/ 62 h 2033"/>
                <a:gd name="T24" fmla="*/ 508 w 2031"/>
                <a:gd name="T25" fmla="*/ 136 h 2033"/>
                <a:gd name="T26" fmla="*/ 362 w 2031"/>
                <a:gd name="T27" fmla="*/ 239 h 2033"/>
                <a:gd name="T28" fmla="*/ 237 w 2031"/>
                <a:gd name="T29" fmla="*/ 364 h 2033"/>
                <a:gd name="T30" fmla="*/ 136 w 2031"/>
                <a:gd name="T31" fmla="*/ 508 h 2033"/>
                <a:gd name="T32" fmla="*/ 62 w 2031"/>
                <a:gd name="T33" fmla="*/ 669 h 2033"/>
                <a:gd name="T34" fmla="*/ 16 w 2031"/>
                <a:gd name="T35" fmla="*/ 840 h 2033"/>
                <a:gd name="T36" fmla="*/ 0 w 2031"/>
                <a:gd name="T37" fmla="*/ 1017 h 2033"/>
                <a:gd name="T38" fmla="*/ 16 w 2031"/>
                <a:gd name="T39" fmla="*/ 1193 h 2033"/>
                <a:gd name="T40" fmla="*/ 62 w 2031"/>
                <a:gd name="T41" fmla="*/ 1365 h 2033"/>
                <a:gd name="T42" fmla="*/ 136 w 2031"/>
                <a:gd name="T43" fmla="*/ 1525 h 2033"/>
                <a:gd name="T44" fmla="*/ 237 w 2031"/>
                <a:gd name="T45" fmla="*/ 1670 h 2033"/>
                <a:gd name="T46" fmla="*/ 362 w 2031"/>
                <a:gd name="T47" fmla="*/ 1796 h 2033"/>
                <a:gd name="T48" fmla="*/ 508 w 2031"/>
                <a:gd name="T49" fmla="*/ 1897 h 2033"/>
                <a:gd name="T50" fmla="*/ 668 w 2031"/>
                <a:gd name="T51" fmla="*/ 1972 h 2033"/>
                <a:gd name="T52" fmla="*/ 839 w 2031"/>
                <a:gd name="T53" fmla="*/ 2018 h 2033"/>
                <a:gd name="T54" fmla="*/ 1016 w 2031"/>
                <a:gd name="T55" fmla="*/ 2033 h 2033"/>
                <a:gd name="T56" fmla="*/ 1191 w 2031"/>
                <a:gd name="T57" fmla="*/ 2018 h 2033"/>
                <a:gd name="T58" fmla="*/ 1362 w 2031"/>
                <a:gd name="T59" fmla="*/ 1972 h 2033"/>
                <a:gd name="T60" fmla="*/ 1523 w 2031"/>
                <a:gd name="T61" fmla="*/ 1897 h 2033"/>
                <a:gd name="T62" fmla="*/ 1669 w 2031"/>
                <a:gd name="T63" fmla="*/ 1796 h 2033"/>
                <a:gd name="T64" fmla="*/ 1794 w 2031"/>
                <a:gd name="T65" fmla="*/ 1670 h 2033"/>
                <a:gd name="T66" fmla="*/ 1895 w 2031"/>
                <a:gd name="T67" fmla="*/ 1525 h 2033"/>
                <a:gd name="T68" fmla="*/ 1969 w 2031"/>
                <a:gd name="T69" fmla="*/ 1365 h 2033"/>
                <a:gd name="T70" fmla="*/ 2015 w 2031"/>
                <a:gd name="T71" fmla="*/ 1193 h 2033"/>
                <a:gd name="T72" fmla="*/ 2031 w 2031"/>
                <a:gd name="T73" fmla="*/ 1017 h 20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31" h="2033">
                  <a:moveTo>
                    <a:pt x="2031" y="1017"/>
                  </a:moveTo>
                  <a:lnTo>
                    <a:pt x="2015" y="840"/>
                  </a:lnTo>
                  <a:lnTo>
                    <a:pt x="1969" y="669"/>
                  </a:lnTo>
                  <a:lnTo>
                    <a:pt x="1895" y="508"/>
                  </a:lnTo>
                  <a:lnTo>
                    <a:pt x="1794" y="364"/>
                  </a:lnTo>
                  <a:lnTo>
                    <a:pt x="1669" y="239"/>
                  </a:lnTo>
                  <a:lnTo>
                    <a:pt x="1523" y="136"/>
                  </a:lnTo>
                  <a:lnTo>
                    <a:pt x="1362" y="62"/>
                  </a:lnTo>
                  <a:lnTo>
                    <a:pt x="1191" y="16"/>
                  </a:lnTo>
                  <a:lnTo>
                    <a:pt x="1016" y="0"/>
                  </a:lnTo>
                  <a:lnTo>
                    <a:pt x="839" y="16"/>
                  </a:lnTo>
                  <a:lnTo>
                    <a:pt x="668" y="62"/>
                  </a:lnTo>
                  <a:lnTo>
                    <a:pt x="508" y="136"/>
                  </a:lnTo>
                  <a:lnTo>
                    <a:pt x="362" y="239"/>
                  </a:lnTo>
                  <a:lnTo>
                    <a:pt x="237" y="364"/>
                  </a:lnTo>
                  <a:lnTo>
                    <a:pt x="136" y="508"/>
                  </a:lnTo>
                  <a:lnTo>
                    <a:pt x="62" y="669"/>
                  </a:lnTo>
                  <a:lnTo>
                    <a:pt x="16" y="840"/>
                  </a:lnTo>
                  <a:lnTo>
                    <a:pt x="0" y="1017"/>
                  </a:lnTo>
                  <a:lnTo>
                    <a:pt x="16" y="1193"/>
                  </a:lnTo>
                  <a:lnTo>
                    <a:pt x="62" y="1365"/>
                  </a:lnTo>
                  <a:lnTo>
                    <a:pt x="136" y="1525"/>
                  </a:lnTo>
                  <a:lnTo>
                    <a:pt x="237" y="1670"/>
                  </a:lnTo>
                  <a:lnTo>
                    <a:pt x="362" y="1796"/>
                  </a:lnTo>
                  <a:lnTo>
                    <a:pt x="508" y="1897"/>
                  </a:lnTo>
                  <a:lnTo>
                    <a:pt x="668" y="1972"/>
                  </a:lnTo>
                  <a:lnTo>
                    <a:pt x="839" y="2018"/>
                  </a:lnTo>
                  <a:lnTo>
                    <a:pt x="1016" y="2033"/>
                  </a:lnTo>
                  <a:lnTo>
                    <a:pt x="1191" y="2018"/>
                  </a:lnTo>
                  <a:lnTo>
                    <a:pt x="1362" y="1972"/>
                  </a:lnTo>
                  <a:lnTo>
                    <a:pt x="1523" y="1897"/>
                  </a:lnTo>
                  <a:lnTo>
                    <a:pt x="1669" y="1796"/>
                  </a:lnTo>
                  <a:lnTo>
                    <a:pt x="1794" y="1670"/>
                  </a:lnTo>
                  <a:lnTo>
                    <a:pt x="1895" y="1525"/>
                  </a:lnTo>
                  <a:lnTo>
                    <a:pt x="1969" y="1365"/>
                  </a:lnTo>
                  <a:lnTo>
                    <a:pt x="2015" y="1193"/>
                  </a:lnTo>
                  <a:lnTo>
                    <a:pt x="2031" y="1017"/>
                  </a:lnTo>
                  <a:close/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65"/>
            <p:cNvSpPr>
              <a:spLocks/>
            </p:cNvSpPr>
            <p:nvPr/>
          </p:nvSpPr>
          <p:spPr bwMode="auto">
            <a:xfrm>
              <a:off x="5145086" y="4595019"/>
              <a:ext cx="161925" cy="93663"/>
            </a:xfrm>
            <a:custGeom>
              <a:avLst/>
              <a:gdLst>
                <a:gd name="T0" fmla="*/ 714 w 714"/>
                <a:gd name="T1" fmla="*/ 0 h 412"/>
                <a:gd name="T2" fmla="*/ 514 w 714"/>
                <a:gd name="T3" fmla="*/ 62 h 412"/>
                <a:gd name="T4" fmla="*/ 326 w 714"/>
                <a:gd name="T5" fmla="*/ 153 h 412"/>
                <a:gd name="T6" fmla="*/ 154 w 714"/>
                <a:gd name="T7" fmla="*/ 271 h 412"/>
                <a:gd name="T8" fmla="*/ 0 w 714"/>
                <a:gd name="T9" fmla="*/ 41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2">
                  <a:moveTo>
                    <a:pt x="714" y="0"/>
                  </a:moveTo>
                  <a:lnTo>
                    <a:pt x="514" y="62"/>
                  </a:lnTo>
                  <a:lnTo>
                    <a:pt x="326" y="153"/>
                  </a:lnTo>
                  <a:lnTo>
                    <a:pt x="154" y="271"/>
                  </a:lnTo>
                  <a:lnTo>
                    <a:pt x="0" y="412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66"/>
            <p:cNvSpPr>
              <a:spLocks/>
            </p:cNvSpPr>
            <p:nvPr/>
          </p:nvSpPr>
          <p:spPr bwMode="auto">
            <a:xfrm>
              <a:off x="5057774" y="4815682"/>
              <a:ext cx="14288" cy="187325"/>
            </a:xfrm>
            <a:custGeom>
              <a:avLst/>
              <a:gdLst>
                <a:gd name="T0" fmla="*/ 61 w 61"/>
                <a:gd name="T1" fmla="*/ 0 h 824"/>
                <a:gd name="T2" fmla="*/ 15 w 61"/>
                <a:gd name="T3" fmla="*/ 203 h 824"/>
                <a:gd name="T4" fmla="*/ 0 w 61"/>
                <a:gd name="T5" fmla="*/ 412 h 824"/>
                <a:gd name="T6" fmla="*/ 15 w 61"/>
                <a:gd name="T7" fmla="*/ 620 h 824"/>
                <a:gd name="T8" fmla="*/ 61 w 61"/>
                <a:gd name="T9" fmla="*/ 824 h 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824">
                  <a:moveTo>
                    <a:pt x="61" y="0"/>
                  </a:moveTo>
                  <a:lnTo>
                    <a:pt x="15" y="203"/>
                  </a:lnTo>
                  <a:lnTo>
                    <a:pt x="0" y="412"/>
                  </a:lnTo>
                  <a:lnTo>
                    <a:pt x="15" y="620"/>
                  </a:lnTo>
                  <a:lnTo>
                    <a:pt x="61" y="824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67"/>
            <p:cNvSpPr>
              <a:spLocks/>
            </p:cNvSpPr>
            <p:nvPr/>
          </p:nvSpPr>
          <p:spPr bwMode="auto">
            <a:xfrm>
              <a:off x="5145086" y="5130007"/>
              <a:ext cx="161925" cy="93663"/>
            </a:xfrm>
            <a:custGeom>
              <a:avLst/>
              <a:gdLst>
                <a:gd name="T0" fmla="*/ 0 w 714"/>
                <a:gd name="T1" fmla="*/ 0 h 413"/>
                <a:gd name="T2" fmla="*/ 154 w 714"/>
                <a:gd name="T3" fmla="*/ 143 h 413"/>
                <a:gd name="T4" fmla="*/ 326 w 714"/>
                <a:gd name="T5" fmla="*/ 260 h 413"/>
                <a:gd name="T6" fmla="*/ 514 w 714"/>
                <a:gd name="T7" fmla="*/ 351 h 413"/>
                <a:gd name="T8" fmla="*/ 714 w 714"/>
                <a:gd name="T9" fmla="*/ 413 h 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3">
                  <a:moveTo>
                    <a:pt x="0" y="0"/>
                  </a:moveTo>
                  <a:lnTo>
                    <a:pt x="154" y="143"/>
                  </a:lnTo>
                  <a:lnTo>
                    <a:pt x="326" y="260"/>
                  </a:lnTo>
                  <a:lnTo>
                    <a:pt x="514" y="351"/>
                  </a:lnTo>
                  <a:lnTo>
                    <a:pt x="714" y="413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68"/>
            <p:cNvSpPr>
              <a:spLocks/>
            </p:cNvSpPr>
            <p:nvPr/>
          </p:nvSpPr>
          <p:spPr bwMode="auto">
            <a:xfrm>
              <a:off x="5453061" y="5130007"/>
              <a:ext cx="161925" cy="93663"/>
            </a:xfrm>
            <a:custGeom>
              <a:avLst/>
              <a:gdLst>
                <a:gd name="T0" fmla="*/ 0 w 714"/>
                <a:gd name="T1" fmla="*/ 413 h 413"/>
                <a:gd name="T2" fmla="*/ 200 w 714"/>
                <a:gd name="T3" fmla="*/ 351 h 413"/>
                <a:gd name="T4" fmla="*/ 387 w 714"/>
                <a:gd name="T5" fmla="*/ 260 h 413"/>
                <a:gd name="T6" fmla="*/ 560 w 714"/>
                <a:gd name="T7" fmla="*/ 143 h 413"/>
                <a:gd name="T8" fmla="*/ 714 w 714"/>
                <a:gd name="T9" fmla="*/ 0 h 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3">
                  <a:moveTo>
                    <a:pt x="0" y="413"/>
                  </a:moveTo>
                  <a:lnTo>
                    <a:pt x="200" y="351"/>
                  </a:lnTo>
                  <a:lnTo>
                    <a:pt x="387" y="260"/>
                  </a:lnTo>
                  <a:lnTo>
                    <a:pt x="560" y="143"/>
                  </a:lnTo>
                  <a:lnTo>
                    <a:pt x="714" y="0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auto">
            <a:xfrm>
              <a:off x="5688011" y="4815682"/>
              <a:ext cx="12700" cy="187325"/>
            </a:xfrm>
            <a:custGeom>
              <a:avLst/>
              <a:gdLst>
                <a:gd name="T0" fmla="*/ 0 w 61"/>
                <a:gd name="T1" fmla="*/ 824 h 824"/>
                <a:gd name="T2" fmla="*/ 46 w 61"/>
                <a:gd name="T3" fmla="*/ 620 h 824"/>
                <a:gd name="T4" fmla="*/ 61 w 61"/>
                <a:gd name="T5" fmla="*/ 412 h 824"/>
                <a:gd name="T6" fmla="*/ 46 w 61"/>
                <a:gd name="T7" fmla="*/ 203 h 824"/>
                <a:gd name="T8" fmla="*/ 0 w 61"/>
                <a:gd name="T9" fmla="*/ 0 h 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824">
                  <a:moveTo>
                    <a:pt x="0" y="824"/>
                  </a:moveTo>
                  <a:lnTo>
                    <a:pt x="46" y="620"/>
                  </a:lnTo>
                  <a:lnTo>
                    <a:pt x="61" y="412"/>
                  </a:lnTo>
                  <a:lnTo>
                    <a:pt x="46" y="203"/>
                  </a:lnTo>
                  <a:lnTo>
                    <a:pt x="0" y="0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auto">
            <a:xfrm>
              <a:off x="5453061" y="4595019"/>
              <a:ext cx="161925" cy="93663"/>
            </a:xfrm>
            <a:custGeom>
              <a:avLst/>
              <a:gdLst>
                <a:gd name="T0" fmla="*/ 714 w 714"/>
                <a:gd name="T1" fmla="*/ 412 h 412"/>
                <a:gd name="T2" fmla="*/ 560 w 714"/>
                <a:gd name="T3" fmla="*/ 271 h 412"/>
                <a:gd name="T4" fmla="*/ 387 w 714"/>
                <a:gd name="T5" fmla="*/ 153 h 412"/>
                <a:gd name="T6" fmla="*/ 200 w 714"/>
                <a:gd name="T7" fmla="*/ 62 h 412"/>
                <a:gd name="T8" fmla="*/ 0 w 714"/>
                <a:gd name="T9" fmla="*/ 0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2">
                  <a:moveTo>
                    <a:pt x="714" y="412"/>
                  </a:moveTo>
                  <a:lnTo>
                    <a:pt x="560" y="271"/>
                  </a:lnTo>
                  <a:lnTo>
                    <a:pt x="387" y="153"/>
                  </a:lnTo>
                  <a:lnTo>
                    <a:pt x="200" y="62"/>
                  </a:lnTo>
                  <a:lnTo>
                    <a:pt x="0" y="0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Line 73"/>
            <p:cNvSpPr>
              <a:spLocks noChangeShapeType="1"/>
            </p:cNvSpPr>
            <p:nvPr/>
          </p:nvSpPr>
          <p:spPr bwMode="auto">
            <a:xfrm>
              <a:off x="5453061" y="4448969"/>
              <a:ext cx="0" cy="14605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Line 74"/>
            <p:cNvSpPr>
              <a:spLocks noChangeShapeType="1"/>
            </p:cNvSpPr>
            <p:nvPr/>
          </p:nvSpPr>
          <p:spPr bwMode="auto">
            <a:xfrm>
              <a:off x="5307011" y="4448969"/>
              <a:ext cx="0" cy="14605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Line 75"/>
            <p:cNvSpPr>
              <a:spLocks noChangeShapeType="1"/>
            </p:cNvSpPr>
            <p:nvPr/>
          </p:nvSpPr>
          <p:spPr bwMode="auto">
            <a:xfrm flipH="1">
              <a:off x="5307011" y="4448969"/>
              <a:ext cx="146050" cy="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Line 76"/>
            <p:cNvSpPr>
              <a:spLocks noChangeShapeType="1"/>
            </p:cNvSpPr>
            <p:nvPr/>
          </p:nvSpPr>
          <p:spPr bwMode="auto">
            <a:xfrm>
              <a:off x="5018086" y="4615657"/>
              <a:ext cx="127000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Line 77"/>
            <p:cNvSpPr>
              <a:spLocks noChangeShapeType="1"/>
            </p:cNvSpPr>
            <p:nvPr/>
          </p:nvSpPr>
          <p:spPr bwMode="auto">
            <a:xfrm>
              <a:off x="4943474" y="4742657"/>
              <a:ext cx="128588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Line 78"/>
            <p:cNvSpPr>
              <a:spLocks noChangeShapeType="1"/>
            </p:cNvSpPr>
            <p:nvPr/>
          </p:nvSpPr>
          <p:spPr bwMode="auto">
            <a:xfrm flipH="1">
              <a:off x="4943474" y="4615657"/>
              <a:ext cx="74613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Line 79"/>
            <p:cNvSpPr>
              <a:spLocks noChangeShapeType="1"/>
            </p:cNvSpPr>
            <p:nvPr/>
          </p:nvSpPr>
          <p:spPr bwMode="auto">
            <a:xfrm flipV="1">
              <a:off x="4943474" y="5003007"/>
              <a:ext cx="128588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Line 80"/>
            <p:cNvSpPr>
              <a:spLocks noChangeShapeType="1"/>
            </p:cNvSpPr>
            <p:nvPr/>
          </p:nvSpPr>
          <p:spPr bwMode="auto">
            <a:xfrm flipV="1">
              <a:off x="5018086" y="5130007"/>
              <a:ext cx="127000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Line 81"/>
            <p:cNvSpPr>
              <a:spLocks noChangeShapeType="1"/>
            </p:cNvSpPr>
            <p:nvPr/>
          </p:nvSpPr>
          <p:spPr bwMode="auto">
            <a:xfrm>
              <a:off x="4943474" y="5076032"/>
              <a:ext cx="74613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Line 82"/>
            <p:cNvSpPr>
              <a:spLocks noChangeShapeType="1"/>
            </p:cNvSpPr>
            <p:nvPr/>
          </p:nvSpPr>
          <p:spPr bwMode="auto">
            <a:xfrm flipV="1">
              <a:off x="5307011" y="5223669"/>
              <a:ext cx="0" cy="14605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Line 83"/>
            <p:cNvSpPr>
              <a:spLocks noChangeShapeType="1"/>
            </p:cNvSpPr>
            <p:nvPr/>
          </p:nvSpPr>
          <p:spPr bwMode="auto">
            <a:xfrm flipV="1">
              <a:off x="5453061" y="5223669"/>
              <a:ext cx="0" cy="14605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Line 84"/>
            <p:cNvSpPr>
              <a:spLocks noChangeShapeType="1"/>
            </p:cNvSpPr>
            <p:nvPr/>
          </p:nvSpPr>
          <p:spPr bwMode="auto">
            <a:xfrm>
              <a:off x="5307011" y="5369719"/>
              <a:ext cx="146050" cy="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Line 85"/>
            <p:cNvSpPr>
              <a:spLocks noChangeShapeType="1"/>
            </p:cNvSpPr>
            <p:nvPr/>
          </p:nvSpPr>
          <p:spPr bwMode="auto">
            <a:xfrm flipH="1" flipV="1">
              <a:off x="5614986" y="5130007"/>
              <a:ext cx="127000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Line 86"/>
            <p:cNvSpPr>
              <a:spLocks noChangeShapeType="1"/>
            </p:cNvSpPr>
            <p:nvPr/>
          </p:nvSpPr>
          <p:spPr bwMode="auto">
            <a:xfrm flipH="1" flipV="1">
              <a:off x="5688011" y="5003007"/>
              <a:ext cx="127000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Line 87"/>
            <p:cNvSpPr>
              <a:spLocks noChangeShapeType="1"/>
            </p:cNvSpPr>
            <p:nvPr/>
          </p:nvSpPr>
          <p:spPr bwMode="auto">
            <a:xfrm flipV="1">
              <a:off x="5741986" y="5076032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Line 88"/>
            <p:cNvSpPr>
              <a:spLocks noChangeShapeType="1"/>
            </p:cNvSpPr>
            <p:nvPr/>
          </p:nvSpPr>
          <p:spPr bwMode="auto">
            <a:xfrm flipH="1">
              <a:off x="5688011" y="4742657"/>
              <a:ext cx="127000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Line 89"/>
            <p:cNvSpPr>
              <a:spLocks noChangeShapeType="1"/>
            </p:cNvSpPr>
            <p:nvPr/>
          </p:nvSpPr>
          <p:spPr bwMode="auto">
            <a:xfrm flipH="1">
              <a:off x="5614986" y="4615657"/>
              <a:ext cx="127000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Line 90"/>
            <p:cNvSpPr>
              <a:spLocks noChangeShapeType="1"/>
            </p:cNvSpPr>
            <p:nvPr/>
          </p:nvSpPr>
          <p:spPr bwMode="auto">
            <a:xfrm flipH="1" flipV="1">
              <a:off x="5741986" y="4615657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5322887" y="5211762"/>
            <a:ext cx="925513" cy="884238"/>
            <a:chOff x="5327649" y="5199857"/>
            <a:chExt cx="925513" cy="884238"/>
          </a:xfrm>
        </p:grpSpPr>
        <p:sp>
          <p:nvSpPr>
            <p:cNvPr id="90" name="Freeform 89"/>
            <p:cNvSpPr>
              <a:spLocks/>
            </p:cNvSpPr>
            <p:nvPr/>
          </p:nvSpPr>
          <p:spPr bwMode="auto">
            <a:xfrm>
              <a:off x="5559424" y="5410994"/>
              <a:ext cx="460375" cy="461963"/>
            </a:xfrm>
            <a:custGeom>
              <a:avLst/>
              <a:gdLst>
                <a:gd name="T0" fmla="*/ 2031 w 2031"/>
                <a:gd name="T1" fmla="*/ 1017 h 2034"/>
                <a:gd name="T2" fmla="*/ 2015 w 2031"/>
                <a:gd name="T3" fmla="*/ 841 h 2034"/>
                <a:gd name="T4" fmla="*/ 1969 w 2031"/>
                <a:gd name="T5" fmla="*/ 669 h 2034"/>
                <a:gd name="T6" fmla="*/ 1895 w 2031"/>
                <a:gd name="T7" fmla="*/ 509 h 2034"/>
                <a:gd name="T8" fmla="*/ 1794 w 2031"/>
                <a:gd name="T9" fmla="*/ 364 h 2034"/>
                <a:gd name="T10" fmla="*/ 1669 w 2031"/>
                <a:gd name="T11" fmla="*/ 239 h 2034"/>
                <a:gd name="T12" fmla="*/ 1523 w 2031"/>
                <a:gd name="T13" fmla="*/ 137 h 2034"/>
                <a:gd name="T14" fmla="*/ 1363 w 2031"/>
                <a:gd name="T15" fmla="*/ 62 h 2034"/>
                <a:gd name="T16" fmla="*/ 1192 w 2031"/>
                <a:gd name="T17" fmla="*/ 16 h 2034"/>
                <a:gd name="T18" fmla="*/ 1016 w 2031"/>
                <a:gd name="T19" fmla="*/ 0 h 2034"/>
                <a:gd name="T20" fmla="*/ 839 w 2031"/>
                <a:gd name="T21" fmla="*/ 16 h 2034"/>
                <a:gd name="T22" fmla="*/ 669 w 2031"/>
                <a:gd name="T23" fmla="*/ 62 h 2034"/>
                <a:gd name="T24" fmla="*/ 508 w 2031"/>
                <a:gd name="T25" fmla="*/ 137 h 2034"/>
                <a:gd name="T26" fmla="*/ 362 w 2031"/>
                <a:gd name="T27" fmla="*/ 239 h 2034"/>
                <a:gd name="T28" fmla="*/ 237 w 2031"/>
                <a:gd name="T29" fmla="*/ 364 h 2034"/>
                <a:gd name="T30" fmla="*/ 136 w 2031"/>
                <a:gd name="T31" fmla="*/ 509 h 2034"/>
                <a:gd name="T32" fmla="*/ 62 w 2031"/>
                <a:gd name="T33" fmla="*/ 669 h 2034"/>
                <a:gd name="T34" fmla="*/ 16 w 2031"/>
                <a:gd name="T35" fmla="*/ 841 h 2034"/>
                <a:gd name="T36" fmla="*/ 0 w 2031"/>
                <a:gd name="T37" fmla="*/ 1017 h 2034"/>
                <a:gd name="T38" fmla="*/ 16 w 2031"/>
                <a:gd name="T39" fmla="*/ 1193 h 2034"/>
                <a:gd name="T40" fmla="*/ 62 w 2031"/>
                <a:gd name="T41" fmla="*/ 1365 h 2034"/>
                <a:gd name="T42" fmla="*/ 136 w 2031"/>
                <a:gd name="T43" fmla="*/ 1525 h 2034"/>
                <a:gd name="T44" fmla="*/ 237 w 2031"/>
                <a:gd name="T45" fmla="*/ 1671 h 2034"/>
                <a:gd name="T46" fmla="*/ 362 w 2031"/>
                <a:gd name="T47" fmla="*/ 1796 h 2034"/>
                <a:gd name="T48" fmla="*/ 508 w 2031"/>
                <a:gd name="T49" fmla="*/ 1897 h 2034"/>
                <a:gd name="T50" fmla="*/ 669 w 2031"/>
                <a:gd name="T51" fmla="*/ 1973 h 2034"/>
                <a:gd name="T52" fmla="*/ 839 w 2031"/>
                <a:gd name="T53" fmla="*/ 2019 h 2034"/>
                <a:gd name="T54" fmla="*/ 1016 w 2031"/>
                <a:gd name="T55" fmla="*/ 2034 h 2034"/>
                <a:gd name="T56" fmla="*/ 1192 w 2031"/>
                <a:gd name="T57" fmla="*/ 2019 h 2034"/>
                <a:gd name="T58" fmla="*/ 1363 w 2031"/>
                <a:gd name="T59" fmla="*/ 1973 h 2034"/>
                <a:gd name="T60" fmla="*/ 1523 w 2031"/>
                <a:gd name="T61" fmla="*/ 1897 h 2034"/>
                <a:gd name="T62" fmla="*/ 1669 w 2031"/>
                <a:gd name="T63" fmla="*/ 1796 h 2034"/>
                <a:gd name="T64" fmla="*/ 1794 w 2031"/>
                <a:gd name="T65" fmla="*/ 1671 h 2034"/>
                <a:gd name="T66" fmla="*/ 1895 w 2031"/>
                <a:gd name="T67" fmla="*/ 1525 h 2034"/>
                <a:gd name="T68" fmla="*/ 1969 w 2031"/>
                <a:gd name="T69" fmla="*/ 1365 h 2034"/>
                <a:gd name="T70" fmla="*/ 2015 w 2031"/>
                <a:gd name="T71" fmla="*/ 1193 h 2034"/>
                <a:gd name="T72" fmla="*/ 2031 w 2031"/>
                <a:gd name="T73" fmla="*/ 1017 h 2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31" h="2034">
                  <a:moveTo>
                    <a:pt x="2031" y="1017"/>
                  </a:moveTo>
                  <a:lnTo>
                    <a:pt x="2015" y="841"/>
                  </a:lnTo>
                  <a:lnTo>
                    <a:pt x="1969" y="669"/>
                  </a:lnTo>
                  <a:lnTo>
                    <a:pt x="1895" y="509"/>
                  </a:lnTo>
                  <a:lnTo>
                    <a:pt x="1794" y="364"/>
                  </a:lnTo>
                  <a:lnTo>
                    <a:pt x="1669" y="239"/>
                  </a:lnTo>
                  <a:lnTo>
                    <a:pt x="1523" y="137"/>
                  </a:lnTo>
                  <a:lnTo>
                    <a:pt x="1363" y="62"/>
                  </a:lnTo>
                  <a:lnTo>
                    <a:pt x="1192" y="16"/>
                  </a:lnTo>
                  <a:lnTo>
                    <a:pt x="1016" y="0"/>
                  </a:lnTo>
                  <a:lnTo>
                    <a:pt x="839" y="16"/>
                  </a:lnTo>
                  <a:lnTo>
                    <a:pt x="669" y="62"/>
                  </a:lnTo>
                  <a:lnTo>
                    <a:pt x="508" y="137"/>
                  </a:lnTo>
                  <a:lnTo>
                    <a:pt x="362" y="239"/>
                  </a:lnTo>
                  <a:lnTo>
                    <a:pt x="237" y="364"/>
                  </a:lnTo>
                  <a:lnTo>
                    <a:pt x="136" y="509"/>
                  </a:lnTo>
                  <a:lnTo>
                    <a:pt x="62" y="669"/>
                  </a:lnTo>
                  <a:lnTo>
                    <a:pt x="16" y="841"/>
                  </a:lnTo>
                  <a:lnTo>
                    <a:pt x="0" y="1017"/>
                  </a:lnTo>
                  <a:lnTo>
                    <a:pt x="16" y="1193"/>
                  </a:lnTo>
                  <a:lnTo>
                    <a:pt x="62" y="1365"/>
                  </a:lnTo>
                  <a:lnTo>
                    <a:pt x="136" y="1525"/>
                  </a:lnTo>
                  <a:lnTo>
                    <a:pt x="237" y="1671"/>
                  </a:lnTo>
                  <a:lnTo>
                    <a:pt x="362" y="1796"/>
                  </a:lnTo>
                  <a:lnTo>
                    <a:pt x="508" y="1897"/>
                  </a:lnTo>
                  <a:lnTo>
                    <a:pt x="669" y="1973"/>
                  </a:lnTo>
                  <a:lnTo>
                    <a:pt x="839" y="2019"/>
                  </a:lnTo>
                  <a:lnTo>
                    <a:pt x="1016" y="2034"/>
                  </a:lnTo>
                  <a:lnTo>
                    <a:pt x="1192" y="2019"/>
                  </a:lnTo>
                  <a:lnTo>
                    <a:pt x="1363" y="1973"/>
                  </a:lnTo>
                  <a:lnTo>
                    <a:pt x="1523" y="1897"/>
                  </a:lnTo>
                  <a:lnTo>
                    <a:pt x="1669" y="1796"/>
                  </a:lnTo>
                  <a:lnTo>
                    <a:pt x="1794" y="1671"/>
                  </a:lnTo>
                  <a:lnTo>
                    <a:pt x="1895" y="1525"/>
                  </a:lnTo>
                  <a:lnTo>
                    <a:pt x="1969" y="1365"/>
                  </a:lnTo>
                  <a:lnTo>
                    <a:pt x="2015" y="1193"/>
                  </a:lnTo>
                  <a:lnTo>
                    <a:pt x="2031" y="1017"/>
                  </a:lnTo>
                  <a:close/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90"/>
            <p:cNvSpPr>
              <a:spLocks/>
            </p:cNvSpPr>
            <p:nvPr/>
          </p:nvSpPr>
          <p:spPr bwMode="auto">
            <a:xfrm>
              <a:off x="5480049" y="5398294"/>
              <a:ext cx="100013" cy="157163"/>
            </a:xfrm>
            <a:custGeom>
              <a:avLst/>
              <a:gdLst>
                <a:gd name="T0" fmla="*/ 441 w 441"/>
                <a:gd name="T1" fmla="*/ 0 h 697"/>
                <a:gd name="T2" fmla="*/ 293 w 441"/>
                <a:gd name="T3" fmla="*/ 148 h 697"/>
                <a:gd name="T4" fmla="*/ 169 w 441"/>
                <a:gd name="T5" fmla="*/ 316 h 697"/>
                <a:gd name="T6" fmla="*/ 70 w 441"/>
                <a:gd name="T7" fmla="*/ 501 h 697"/>
                <a:gd name="T8" fmla="*/ 0 w 441"/>
                <a:gd name="T9" fmla="*/ 697 h 6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1" h="697">
                  <a:moveTo>
                    <a:pt x="441" y="0"/>
                  </a:moveTo>
                  <a:lnTo>
                    <a:pt x="293" y="148"/>
                  </a:lnTo>
                  <a:lnTo>
                    <a:pt x="169" y="316"/>
                  </a:lnTo>
                  <a:lnTo>
                    <a:pt x="70" y="501"/>
                  </a:lnTo>
                  <a:lnTo>
                    <a:pt x="0" y="697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91"/>
            <p:cNvSpPr>
              <a:spLocks/>
            </p:cNvSpPr>
            <p:nvPr/>
          </p:nvSpPr>
          <p:spPr bwMode="auto">
            <a:xfrm>
              <a:off x="5473699" y="5703094"/>
              <a:ext cx="87313" cy="165100"/>
            </a:xfrm>
            <a:custGeom>
              <a:avLst/>
              <a:gdLst>
                <a:gd name="T0" fmla="*/ 0 w 382"/>
                <a:gd name="T1" fmla="*/ 0 h 731"/>
                <a:gd name="T2" fmla="*/ 54 w 382"/>
                <a:gd name="T3" fmla="*/ 202 h 731"/>
                <a:gd name="T4" fmla="*/ 137 w 382"/>
                <a:gd name="T5" fmla="*/ 394 h 731"/>
                <a:gd name="T6" fmla="*/ 247 w 382"/>
                <a:gd name="T7" fmla="*/ 572 h 731"/>
                <a:gd name="T8" fmla="*/ 382 w 382"/>
                <a:gd name="T9" fmla="*/ 731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2" h="731">
                  <a:moveTo>
                    <a:pt x="0" y="0"/>
                  </a:moveTo>
                  <a:lnTo>
                    <a:pt x="54" y="202"/>
                  </a:lnTo>
                  <a:lnTo>
                    <a:pt x="137" y="394"/>
                  </a:lnTo>
                  <a:lnTo>
                    <a:pt x="247" y="572"/>
                  </a:lnTo>
                  <a:lnTo>
                    <a:pt x="382" y="731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92"/>
            <p:cNvSpPr>
              <a:spLocks/>
            </p:cNvSpPr>
            <p:nvPr/>
          </p:nvSpPr>
          <p:spPr bwMode="auto">
            <a:xfrm>
              <a:off x="5683249" y="5945982"/>
              <a:ext cx="187325" cy="19050"/>
            </a:xfrm>
            <a:custGeom>
              <a:avLst/>
              <a:gdLst>
                <a:gd name="T0" fmla="*/ 0 w 823"/>
                <a:gd name="T1" fmla="*/ 0 h 78"/>
                <a:gd name="T2" fmla="*/ 202 w 823"/>
                <a:gd name="T3" fmla="*/ 54 h 78"/>
                <a:gd name="T4" fmla="*/ 409 w 823"/>
                <a:gd name="T5" fmla="*/ 78 h 78"/>
                <a:gd name="T6" fmla="*/ 618 w 823"/>
                <a:gd name="T7" fmla="*/ 71 h 78"/>
                <a:gd name="T8" fmla="*/ 823 w 823"/>
                <a:gd name="T9" fmla="*/ 33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3" h="78">
                  <a:moveTo>
                    <a:pt x="0" y="0"/>
                  </a:moveTo>
                  <a:lnTo>
                    <a:pt x="202" y="54"/>
                  </a:lnTo>
                  <a:lnTo>
                    <a:pt x="409" y="78"/>
                  </a:lnTo>
                  <a:lnTo>
                    <a:pt x="618" y="71"/>
                  </a:lnTo>
                  <a:lnTo>
                    <a:pt x="823" y="33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93"/>
            <p:cNvSpPr>
              <a:spLocks/>
            </p:cNvSpPr>
            <p:nvPr/>
          </p:nvSpPr>
          <p:spPr bwMode="auto">
            <a:xfrm>
              <a:off x="6000749" y="5728494"/>
              <a:ext cx="100013" cy="157163"/>
            </a:xfrm>
            <a:custGeom>
              <a:avLst/>
              <a:gdLst>
                <a:gd name="T0" fmla="*/ 0 w 441"/>
                <a:gd name="T1" fmla="*/ 697 h 697"/>
                <a:gd name="T2" fmla="*/ 148 w 441"/>
                <a:gd name="T3" fmla="*/ 550 h 697"/>
                <a:gd name="T4" fmla="*/ 272 w 441"/>
                <a:gd name="T5" fmla="*/ 382 h 697"/>
                <a:gd name="T6" fmla="*/ 371 w 441"/>
                <a:gd name="T7" fmla="*/ 198 h 697"/>
                <a:gd name="T8" fmla="*/ 441 w 441"/>
                <a:gd name="T9" fmla="*/ 0 h 6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1" h="697">
                  <a:moveTo>
                    <a:pt x="0" y="697"/>
                  </a:moveTo>
                  <a:lnTo>
                    <a:pt x="148" y="550"/>
                  </a:lnTo>
                  <a:lnTo>
                    <a:pt x="272" y="382"/>
                  </a:lnTo>
                  <a:lnTo>
                    <a:pt x="371" y="198"/>
                  </a:lnTo>
                  <a:lnTo>
                    <a:pt x="441" y="0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94"/>
            <p:cNvSpPr>
              <a:spLocks/>
            </p:cNvSpPr>
            <p:nvPr/>
          </p:nvSpPr>
          <p:spPr bwMode="auto">
            <a:xfrm>
              <a:off x="6019799" y="5415757"/>
              <a:ext cx="85725" cy="166688"/>
            </a:xfrm>
            <a:custGeom>
              <a:avLst/>
              <a:gdLst>
                <a:gd name="T0" fmla="*/ 382 w 382"/>
                <a:gd name="T1" fmla="*/ 730 h 730"/>
                <a:gd name="T2" fmla="*/ 328 w 382"/>
                <a:gd name="T3" fmla="*/ 528 h 730"/>
                <a:gd name="T4" fmla="*/ 246 w 382"/>
                <a:gd name="T5" fmla="*/ 336 h 730"/>
                <a:gd name="T6" fmla="*/ 135 w 382"/>
                <a:gd name="T7" fmla="*/ 159 h 730"/>
                <a:gd name="T8" fmla="*/ 0 w 382"/>
                <a:gd name="T9" fmla="*/ 0 h 7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2" h="730">
                  <a:moveTo>
                    <a:pt x="382" y="730"/>
                  </a:moveTo>
                  <a:lnTo>
                    <a:pt x="328" y="528"/>
                  </a:lnTo>
                  <a:lnTo>
                    <a:pt x="246" y="336"/>
                  </a:lnTo>
                  <a:lnTo>
                    <a:pt x="135" y="159"/>
                  </a:lnTo>
                  <a:lnTo>
                    <a:pt x="0" y="0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95"/>
            <p:cNvSpPr>
              <a:spLocks/>
            </p:cNvSpPr>
            <p:nvPr/>
          </p:nvSpPr>
          <p:spPr bwMode="auto">
            <a:xfrm>
              <a:off x="5708649" y="5320507"/>
              <a:ext cx="187325" cy="17463"/>
            </a:xfrm>
            <a:custGeom>
              <a:avLst/>
              <a:gdLst>
                <a:gd name="T0" fmla="*/ 823 w 823"/>
                <a:gd name="T1" fmla="*/ 78 h 78"/>
                <a:gd name="T2" fmla="*/ 622 w 823"/>
                <a:gd name="T3" fmla="*/ 23 h 78"/>
                <a:gd name="T4" fmla="*/ 414 w 823"/>
                <a:gd name="T5" fmla="*/ 0 h 78"/>
                <a:gd name="T6" fmla="*/ 205 w 823"/>
                <a:gd name="T7" fmla="*/ 7 h 78"/>
                <a:gd name="T8" fmla="*/ 0 w 823"/>
                <a:gd name="T9" fmla="*/ 44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3" h="78">
                  <a:moveTo>
                    <a:pt x="823" y="78"/>
                  </a:moveTo>
                  <a:lnTo>
                    <a:pt x="622" y="23"/>
                  </a:lnTo>
                  <a:lnTo>
                    <a:pt x="414" y="0"/>
                  </a:lnTo>
                  <a:lnTo>
                    <a:pt x="205" y="7"/>
                  </a:lnTo>
                  <a:lnTo>
                    <a:pt x="0" y="44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Line 98"/>
            <p:cNvSpPr>
              <a:spLocks noChangeShapeType="1"/>
            </p:cNvSpPr>
            <p:nvPr/>
          </p:nvSpPr>
          <p:spPr bwMode="auto">
            <a:xfrm>
              <a:off x="5641974" y="5199857"/>
              <a:ext cx="66675" cy="13017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Line 99"/>
            <p:cNvSpPr>
              <a:spLocks noChangeShapeType="1"/>
            </p:cNvSpPr>
            <p:nvPr/>
          </p:nvSpPr>
          <p:spPr bwMode="auto">
            <a:xfrm>
              <a:off x="5511799" y="5268119"/>
              <a:ext cx="68263" cy="13017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Line 100"/>
            <p:cNvSpPr>
              <a:spLocks noChangeShapeType="1"/>
            </p:cNvSpPr>
            <p:nvPr/>
          </p:nvSpPr>
          <p:spPr bwMode="auto">
            <a:xfrm flipH="1">
              <a:off x="5511799" y="5199857"/>
              <a:ext cx="130175" cy="6826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Line 101"/>
            <p:cNvSpPr>
              <a:spLocks noChangeShapeType="1"/>
            </p:cNvSpPr>
            <p:nvPr/>
          </p:nvSpPr>
          <p:spPr bwMode="auto">
            <a:xfrm>
              <a:off x="5332411" y="5550694"/>
              <a:ext cx="147638" cy="476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Line 102"/>
            <p:cNvSpPr>
              <a:spLocks noChangeShapeType="1"/>
            </p:cNvSpPr>
            <p:nvPr/>
          </p:nvSpPr>
          <p:spPr bwMode="auto">
            <a:xfrm>
              <a:off x="5327649" y="5696744"/>
              <a:ext cx="146050" cy="635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Line 103"/>
            <p:cNvSpPr>
              <a:spLocks noChangeShapeType="1"/>
            </p:cNvSpPr>
            <p:nvPr/>
          </p:nvSpPr>
          <p:spPr bwMode="auto">
            <a:xfrm flipH="1">
              <a:off x="5327649" y="5550694"/>
              <a:ext cx="4763" cy="14605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Line 104"/>
            <p:cNvSpPr>
              <a:spLocks noChangeShapeType="1"/>
            </p:cNvSpPr>
            <p:nvPr/>
          </p:nvSpPr>
          <p:spPr bwMode="auto">
            <a:xfrm flipV="1">
              <a:off x="5481636" y="5868194"/>
              <a:ext cx="79375" cy="1238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Line 105"/>
            <p:cNvSpPr>
              <a:spLocks noChangeShapeType="1"/>
            </p:cNvSpPr>
            <p:nvPr/>
          </p:nvSpPr>
          <p:spPr bwMode="auto">
            <a:xfrm flipV="1">
              <a:off x="5605461" y="5945982"/>
              <a:ext cx="77788" cy="1238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Line 106"/>
            <p:cNvSpPr>
              <a:spLocks noChangeShapeType="1"/>
            </p:cNvSpPr>
            <p:nvPr/>
          </p:nvSpPr>
          <p:spPr bwMode="auto">
            <a:xfrm>
              <a:off x="5481636" y="5992019"/>
              <a:ext cx="123825" cy="77788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Line 107"/>
            <p:cNvSpPr>
              <a:spLocks noChangeShapeType="1"/>
            </p:cNvSpPr>
            <p:nvPr/>
          </p:nvSpPr>
          <p:spPr bwMode="auto">
            <a:xfrm flipH="1" flipV="1">
              <a:off x="5870574" y="5953919"/>
              <a:ext cx="68263" cy="13017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Line 108"/>
            <p:cNvSpPr>
              <a:spLocks noChangeShapeType="1"/>
            </p:cNvSpPr>
            <p:nvPr/>
          </p:nvSpPr>
          <p:spPr bwMode="auto">
            <a:xfrm flipH="1" flipV="1">
              <a:off x="6000749" y="5885657"/>
              <a:ext cx="68263" cy="13017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Line 109"/>
            <p:cNvSpPr>
              <a:spLocks noChangeShapeType="1"/>
            </p:cNvSpPr>
            <p:nvPr/>
          </p:nvSpPr>
          <p:spPr bwMode="auto">
            <a:xfrm flipV="1">
              <a:off x="5938836" y="6015832"/>
              <a:ext cx="130175" cy="6826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Line 110"/>
            <p:cNvSpPr>
              <a:spLocks noChangeShapeType="1"/>
            </p:cNvSpPr>
            <p:nvPr/>
          </p:nvSpPr>
          <p:spPr bwMode="auto">
            <a:xfrm flipH="1" flipV="1">
              <a:off x="6100761" y="5728494"/>
              <a:ext cx="146050" cy="635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Line 111"/>
            <p:cNvSpPr>
              <a:spLocks noChangeShapeType="1"/>
            </p:cNvSpPr>
            <p:nvPr/>
          </p:nvSpPr>
          <p:spPr bwMode="auto">
            <a:xfrm flipH="1" flipV="1">
              <a:off x="6105524" y="5582444"/>
              <a:ext cx="147638" cy="476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Line 112"/>
            <p:cNvSpPr>
              <a:spLocks noChangeShapeType="1"/>
            </p:cNvSpPr>
            <p:nvPr/>
          </p:nvSpPr>
          <p:spPr bwMode="auto">
            <a:xfrm flipV="1">
              <a:off x="6246811" y="5587207"/>
              <a:ext cx="6350" cy="147638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Line 113"/>
            <p:cNvSpPr>
              <a:spLocks noChangeShapeType="1"/>
            </p:cNvSpPr>
            <p:nvPr/>
          </p:nvSpPr>
          <p:spPr bwMode="auto">
            <a:xfrm flipH="1">
              <a:off x="6019799" y="5291932"/>
              <a:ext cx="77788" cy="1238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Line 114"/>
            <p:cNvSpPr>
              <a:spLocks noChangeShapeType="1"/>
            </p:cNvSpPr>
            <p:nvPr/>
          </p:nvSpPr>
          <p:spPr bwMode="auto">
            <a:xfrm flipH="1">
              <a:off x="5895974" y="5214144"/>
              <a:ext cx="77788" cy="1238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Line 115"/>
            <p:cNvSpPr>
              <a:spLocks noChangeShapeType="1"/>
            </p:cNvSpPr>
            <p:nvPr/>
          </p:nvSpPr>
          <p:spPr bwMode="auto">
            <a:xfrm flipH="1" flipV="1">
              <a:off x="5973761" y="5214144"/>
              <a:ext cx="123825" cy="77788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4406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Style 3 (labeled)</a:t>
            </a:r>
            <a:endParaRPr lang="en-US" dirty="0"/>
          </a:p>
        </p:txBody>
      </p:sp>
      <p:grpSp>
        <p:nvGrpSpPr>
          <p:cNvPr id="123" name="Group 122"/>
          <p:cNvGrpSpPr/>
          <p:nvPr/>
        </p:nvGrpSpPr>
        <p:grpSpPr>
          <a:xfrm>
            <a:off x="3707565" y="1827138"/>
            <a:ext cx="4857668" cy="1226228"/>
            <a:chOff x="6694487" y="1600200"/>
            <a:chExt cx="1611313" cy="460375"/>
          </a:xfrm>
        </p:grpSpPr>
        <p:sp>
          <p:nvSpPr>
            <p:cNvPr id="5" name="Freeform 4"/>
            <p:cNvSpPr>
              <a:spLocks/>
            </p:cNvSpPr>
            <p:nvPr/>
          </p:nvSpPr>
          <p:spPr bwMode="auto">
            <a:xfrm>
              <a:off x="6694487" y="1600200"/>
              <a:ext cx="460375" cy="460375"/>
            </a:xfrm>
            <a:custGeom>
              <a:avLst/>
              <a:gdLst>
                <a:gd name="T0" fmla="*/ 2031 w 2031"/>
                <a:gd name="T1" fmla="*/ 1017 h 2033"/>
                <a:gd name="T2" fmla="*/ 2015 w 2031"/>
                <a:gd name="T3" fmla="*/ 840 h 2033"/>
                <a:gd name="T4" fmla="*/ 1969 w 2031"/>
                <a:gd name="T5" fmla="*/ 669 h 2033"/>
                <a:gd name="T6" fmla="*/ 1894 w 2031"/>
                <a:gd name="T7" fmla="*/ 508 h 2033"/>
                <a:gd name="T8" fmla="*/ 1793 w 2031"/>
                <a:gd name="T9" fmla="*/ 363 h 2033"/>
                <a:gd name="T10" fmla="*/ 1668 w 2031"/>
                <a:gd name="T11" fmla="*/ 238 h 2033"/>
                <a:gd name="T12" fmla="*/ 1522 w 2031"/>
                <a:gd name="T13" fmla="*/ 136 h 2033"/>
                <a:gd name="T14" fmla="*/ 1363 w 2031"/>
                <a:gd name="T15" fmla="*/ 61 h 2033"/>
                <a:gd name="T16" fmla="*/ 1192 w 2031"/>
                <a:gd name="T17" fmla="*/ 15 h 2033"/>
                <a:gd name="T18" fmla="*/ 1015 w 2031"/>
                <a:gd name="T19" fmla="*/ 0 h 2033"/>
                <a:gd name="T20" fmla="*/ 839 w 2031"/>
                <a:gd name="T21" fmla="*/ 15 h 2033"/>
                <a:gd name="T22" fmla="*/ 668 w 2031"/>
                <a:gd name="T23" fmla="*/ 61 h 2033"/>
                <a:gd name="T24" fmla="*/ 508 w 2031"/>
                <a:gd name="T25" fmla="*/ 136 h 2033"/>
                <a:gd name="T26" fmla="*/ 363 w 2031"/>
                <a:gd name="T27" fmla="*/ 238 h 2033"/>
                <a:gd name="T28" fmla="*/ 238 w 2031"/>
                <a:gd name="T29" fmla="*/ 363 h 2033"/>
                <a:gd name="T30" fmla="*/ 136 w 2031"/>
                <a:gd name="T31" fmla="*/ 508 h 2033"/>
                <a:gd name="T32" fmla="*/ 61 w 2031"/>
                <a:gd name="T33" fmla="*/ 669 h 2033"/>
                <a:gd name="T34" fmla="*/ 15 w 2031"/>
                <a:gd name="T35" fmla="*/ 840 h 2033"/>
                <a:gd name="T36" fmla="*/ 0 w 2031"/>
                <a:gd name="T37" fmla="*/ 1017 h 2033"/>
                <a:gd name="T38" fmla="*/ 15 w 2031"/>
                <a:gd name="T39" fmla="*/ 1193 h 2033"/>
                <a:gd name="T40" fmla="*/ 61 w 2031"/>
                <a:gd name="T41" fmla="*/ 1364 h 2033"/>
                <a:gd name="T42" fmla="*/ 136 w 2031"/>
                <a:gd name="T43" fmla="*/ 1525 h 2033"/>
                <a:gd name="T44" fmla="*/ 238 w 2031"/>
                <a:gd name="T45" fmla="*/ 1670 h 2033"/>
                <a:gd name="T46" fmla="*/ 363 w 2031"/>
                <a:gd name="T47" fmla="*/ 1795 h 2033"/>
                <a:gd name="T48" fmla="*/ 508 w 2031"/>
                <a:gd name="T49" fmla="*/ 1897 h 2033"/>
                <a:gd name="T50" fmla="*/ 668 w 2031"/>
                <a:gd name="T51" fmla="*/ 1972 h 2033"/>
                <a:gd name="T52" fmla="*/ 839 w 2031"/>
                <a:gd name="T53" fmla="*/ 2018 h 2033"/>
                <a:gd name="T54" fmla="*/ 1015 w 2031"/>
                <a:gd name="T55" fmla="*/ 2033 h 2033"/>
                <a:gd name="T56" fmla="*/ 1192 w 2031"/>
                <a:gd name="T57" fmla="*/ 2018 h 2033"/>
                <a:gd name="T58" fmla="*/ 1363 w 2031"/>
                <a:gd name="T59" fmla="*/ 1972 h 2033"/>
                <a:gd name="T60" fmla="*/ 1522 w 2031"/>
                <a:gd name="T61" fmla="*/ 1897 h 2033"/>
                <a:gd name="T62" fmla="*/ 1668 w 2031"/>
                <a:gd name="T63" fmla="*/ 1795 h 2033"/>
                <a:gd name="T64" fmla="*/ 1793 w 2031"/>
                <a:gd name="T65" fmla="*/ 1670 h 2033"/>
                <a:gd name="T66" fmla="*/ 1894 w 2031"/>
                <a:gd name="T67" fmla="*/ 1525 h 2033"/>
                <a:gd name="T68" fmla="*/ 1969 w 2031"/>
                <a:gd name="T69" fmla="*/ 1364 h 2033"/>
                <a:gd name="T70" fmla="*/ 2015 w 2031"/>
                <a:gd name="T71" fmla="*/ 1193 h 2033"/>
                <a:gd name="T72" fmla="*/ 2031 w 2031"/>
                <a:gd name="T73" fmla="*/ 1017 h 20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31" h="2033">
                  <a:moveTo>
                    <a:pt x="2031" y="1017"/>
                  </a:moveTo>
                  <a:lnTo>
                    <a:pt x="2015" y="840"/>
                  </a:lnTo>
                  <a:lnTo>
                    <a:pt x="1969" y="669"/>
                  </a:lnTo>
                  <a:lnTo>
                    <a:pt x="1894" y="508"/>
                  </a:lnTo>
                  <a:lnTo>
                    <a:pt x="1793" y="363"/>
                  </a:lnTo>
                  <a:lnTo>
                    <a:pt x="1668" y="238"/>
                  </a:lnTo>
                  <a:lnTo>
                    <a:pt x="1522" y="136"/>
                  </a:lnTo>
                  <a:lnTo>
                    <a:pt x="1363" y="61"/>
                  </a:lnTo>
                  <a:lnTo>
                    <a:pt x="1192" y="15"/>
                  </a:lnTo>
                  <a:lnTo>
                    <a:pt x="1015" y="0"/>
                  </a:lnTo>
                  <a:lnTo>
                    <a:pt x="839" y="15"/>
                  </a:lnTo>
                  <a:lnTo>
                    <a:pt x="668" y="61"/>
                  </a:lnTo>
                  <a:lnTo>
                    <a:pt x="508" y="136"/>
                  </a:lnTo>
                  <a:lnTo>
                    <a:pt x="363" y="238"/>
                  </a:lnTo>
                  <a:lnTo>
                    <a:pt x="238" y="363"/>
                  </a:lnTo>
                  <a:lnTo>
                    <a:pt x="136" y="508"/>
                  </a:lnTo>
                  <a:lnTo>
                    <a:pt x="61" y="669"/>
                  </a:lnTo>
                  <a:lnTo>
                    <a:pt x="15" y="840"/>
                  </a:lnTo>
                  <a:lnTo>
                    <a:pt x="0" y="1017"/>
                  </a:lnTo>
                  <a:lnTo>
                    <a:pt x="15" y="1193"/>
                  </a:lnTo>
                  <a:lnTo>
                    <a:pt x="61" y="1364"/>
                  </a:lnTo>
                  <a:lnTo>
                    <a:pt x="136" y="1525"/>
                  </a:lnTo>
                  <a:lnTo>
                    <a:pt x="238" y="1670"/>
                  </a:lnTo>
                  <a:lnTo>
                    <a:pt x="363" y="1795"/>
                  </a:lnTo>
                  <a:lnTo>
                    <a:pt x="508" y="1897"/>
                  </a:lnTo>
                  <a:lnTo>
                    <a:pt x="668" y="1972"/>
                  </a:lnTo>
                  <a:lnTo>
                    <a:pt x="839" y="2018"/>
                  </a:lnTo>
                  <a:lnTo>
                    <a:pt x="1015" y="2033"/>
                  </a:lnTo>
                  <a:lnTo>
                    <a:pt x="1192" y="2018"/>
                  </a:lnTo>
                  <a:lnTo>
                    <a:pt x="1363" y="1972"/>
                  </a:lnTo>
                  <a:lnTo>
                    <a:pt x="1522" y="1897"/>
                  </a:lnTo>
                  <a:lnTo>
                    <a:pt x="1668" y="1795"/>
                  </a:lnTo>
                  <a:lnTo>
                    <a:pt x="1793" y="1670"/>
                  </a:lnTo>
                  <a:lnTo>
                    <a:pt x="1894" y="1525"/>
                  </a:lnTo>
                  <a:lnTo>
                    <a:pt x="1969" y="1364"/>
                  </a:lnTo>
                  <a:lnTo>
                    <a:pt x="2015" y="1193"/>
                  </a:lnTo>
                  <a:lnTo>
                    <a:pt x="2031" y="1017"/>
                  </a:lnTo>
                  <a:close/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6751637" y="1657350"/>
              <a:ext cx="344488" cy="346075"/>
            </a:xfrm>
            <a:custGeom>
              <a:avLst/>
              <a:gdLst>
                <a:gd name="T0" fmla="*/ 1523 w 1523"/>
                <a:gd name="T1" fmla="*/ 763 h 1525"/>
                <a:gd name="T2" fmla="*/ 1504 w 1523"/>
                <a:gd name="T3" fmla="*/ 593 h 1525"/>
                <a:gd name="T4" fmla="*/ 1447 w 1523"/>
                <a:gd name="T5" fmla="*/ 432 h 1525"/>
                <a:gd name="T6" fmla="*/ 1357 w 1523"/>
                <a:gd name="T7" fmla="*/ 287 h 1525"/>
                <a:gd name="T8" fmla="*/ 1236 w 1523"/>
                <a:gd name="T9" fmla="*/ 167 h 1525"/>
                <a:gd name="T10" fmla="*/ 1092 w 1523"/>
                <a:gd name="T11" fmla="*/ 76 h 1525"/>
                <a:gd name="T12" fmla="*/ 931 w 1523"/>
                <a:gd name="T13" fmla="*/ 20 h 1525"/>
                <a:gd name="T14" fmla="*/ 761 w 1523"/>
                <a:gd name="T15" fmla="*/ 0 h 1525"/>
                <a:gd name="T16" fmla="*/ 592 w 1523"/>
                <a:gd name="T17" fmla="*/ 20 h 1525"/>
                <a:gd name="T18" fmla="*/ 431 w 1523"/>
                <a:gd name="T19" fmla="*/ 76 h 1525"/>
                <a:gd name="T20" fmla="*/ 287 w 1523"/>
                <a:gd name="T21" fmla="*/ 167 h 1525"/>
                <a:gd name="T22" fmla="*/ 165 w 1523"/>
                <a:gd name="T23" fmla="*/ 287 h 1525"/>
                <a:gd name="T24" fmla="*/ 75 w 1523"/>
                <a:gd name="T25" fmla="*/ 432 h 1525"/>
                <a:gd name="T26" fmla="*/ 18 w 1523"/>
                <a:gd name="T27" fmla="*/ 593 h 1525"/>
                <a:gd name="T28" fmla="*/ 0 w 1523"/>
                <a:gd name="T29" fmla="*/ 763 h 1525"/>
                <a:gd name="T30" fmla="*/ 18 w 1523"/>
                <a:gd name="T31" fmla="*/ 933 h 1525"/>
                <a:gd name="T32" fmla="*/ 75 w 1523"/>
                <a:gd name="T33" fmla="*/ 1093 h 1525"/>
                <a:gd name="T34" fmla="*/ 165 w 1523"/>
                <a:gd name="T35" fmla="*/ 1238 h 1525"/>
                <a:gd name="T36" fmla="*/ 287 w 1523"/>
                <a:gd name="T37" fmla="*/ 1359 h 1525"/>
                <a:gd name="T38" fmla="*/ 431 w 1523"/>
                <a:gd name="T39" fmla="*/ 1449 h 1525"/>
                <a:gd name="T40" fmla="*/ 592 w 1523"/>
                <a:gd name="T41" fmla="*/ 1505 h 1525"/>
                <a:gd name="T42" fmla="*/ 761 w 1523"/>
                <a:gd name="T43" fmla="*/ 1525 h 1525"/>
                <a:gd name="T44" fmla="*/ 931 w 1523"/>
                <a:gd name="T45" fmla="*/ 1505 h 1525"/>
                <a:gd name="T46" fmla="*/ 1092 w 1523"/>
                <a:gd name="T47" fmla="*/ 1449 h 1525"/>
                <a:gd name="T48" fmla="*/ 1236 w 1523"/>
                <a:gd name="T49" fmla="*/ 1359 h 1525"/>
                <a:gd name="T50" fmla="*/ 1357 w 1523"/>
                <a:gd name="T51" fmla="*/ 1238 h 1525"/>
                <a:gd name="T52" fmla="*/ 1447 w 1523"/>
                <a:gd name="T53" fmla="*/ 1093 h 1525"/>
                <a:gd name="T54" fmla="*/ 1504 w 1523"/>
                <a:gd name="T55" fmla="*/ 933 h 1525"/>
                <a:gd name="T56" fmla="*/ 1523 w 1523"/>
                <a:gd name="T57" fmla="*/ 763 h 1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523" h="1525">
                  <a:moveTo>
                    <a:pt x="1523" y="763"/>
                  </a:moveTo>
                  <a:lnTo>
                    <a:pt x="1504" y="593"/>
                  </a:lnTo>
                  <a:lnTo>
                    <a:pt x="1447" y="432"/>
                  </a:lnTo>
                  <a:lnTo>
                    <a:pt x="1357" y="287"/>
                  </a:lnTo>
                  <a:lnTo>
                    <a:pt x="1236" y="167"/>
                  </a:lnTo>
                  <a:lnTo>
                    <a:pt x="1092" y="76"/>
                  </a:lnTo>
                  <a:lnTo>
                    <a:pt x="931" y="20"/>
                  </a:lnTo>
                  <a:lnTo>
                    <a:pt x="761" y="0"/>
                  </a:lnTo>
                  <a:lnTo>
                    <a:pt x="592" y="20"/>
                  </a:lnTo>
                  <a:lnTo>
                    <a:pt x="431" y="76"/>
                  </a:lnTo>
                  <a:lnTo>
                    <a:pt x="287" y="167"/>
                  </a:lnTo>
                  <a:lnTo>
                    <a:pt x="165" y="287"/>
                  </a:lnTo>
                  <a:lnTo>
                    <a:pt x="75" y="432"/>
                  </a:lnTo>
                  <a:lnTo>
                    <a:pt x="18" y="593"/>
                  </a:lnTo>
                  <a:lnTo>
                    <a:pt x="0" y="763"/>
                  </a:lnTo>
                  <a:lnTo>
                    <a:pt x="18" y="933"/>
                  </a:lnTo>
                  <a:lnTo>
                    <a:pt x="75" y="1093"/>
                  </a:lnTo>
                  <a:lnTo>
                    <a:pt x="165" y="1238"/>
                  </a:lnTo>
                  <a:lnTo>
                    <a:pt x="287" y="1359"/>
                  </a:lnTo>
                  <a:lnTo>
                    <a:pt x="431" y="1449"/>
                  </a:lnTo>
                  <a:lnTo>
                    <a:pt x="592" y="1505"/>
                  </a:lnTo>
                  <a:lnTo>
                    <a:pt x="761" y="1525"/>
                  </a:lnTo>
                  <a:lnTo>
                    <a:pt x="931" y="1505"/>
                  </a:lnTo>
                  <a:lnTo>
                    <a:pt x="1092" y="1449"/>
                  </a:lnTo>
                  <a:lnTo>
                    <a:pt x="1236" y="1359"/>
                  </a:lnTo>
                  <a:lnTo>
                    <a:pt x="1357" y="1238"/>
                  </a:lnTo>
                  <a:lnTo>
                    <a:pt x="1447" y="1093"/>
                  </a:lnTo>
                  <a:lnTo>
                    <a:pt x="1504" y="933"/>
                  </a:lnTo>
                  <a:lnTo>
                    <a:pt x="1523" y="763"/>
                  </a:lnTo>
                  <a:close/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7269162" y="1600200"/>
              <a:ext cx="460375" cy="460375"/>
            </a:xfrm>
            <a:custGeom>
              <a:avLst/>
              <a:gdLst>
                <a:gd name="T0" fmla="*/ 2031 w 2031"/>
                <a:gd name="T1" fmla="*/ 1017 h 2033"/>
                <a:gd name="T2" fmla="*/ 2016 w 2031"/>
                <a:gd name="T3" fmla="*/ 840 h 2033"/>
                <a:gd name="T4" fmla="*/ 1970 w 2031"/>
                <a:gd name="T5" fmla="*/ 669 h 2033"/>
                <a:gd name="T6" fmla="*/ 1895 w 2031"/>
                <a:gd name="T7" fmla="*/ 508 h 2033"/>
                <a:gd name="T8" fmla="*/ 1793 w 2031"/>
                <a:gd name="T9" fmla="*/ 363 h 2033"/>
                <a:gd name="T10" fmla="*/ 1668 w 2031"/>
                <a:gd name="T11" fmla="*/ 238 h 2033"/>
                <a:gd name="T12" fmla="*/ 1523 w 2031"/>
                <a:gd name="T13" fmla="*/ 136 h 2033"/>
                <a:gd name="T14" fmla="*/ 1363 w 2031"/>
                <a:gd name="T15" fmla="*/ 61 h 2033"/>
                <a:gd name="T16" fmla="*/ 1192 w 2031"/>
                <a:gd name="T17" fmla="*/ 15 h 2033"/>
                <a:gd name="T18" fmla="*/ 1016 w 2031"/>
                <a:gd name="T19" fmla="*/ 0 h 2033"/>
                <a:gd name="T20" fmla="*/ 839 w 2031"/>
                <a:gd name="T21" fmla="*/ 15 h 2033"/>
                <a:gd name="T22" fmla="*/ 668 w 2031"/>
                <a:gd name="T23" fmla="*/ 61 h 2033"/>
                <a:gd name="T24" fmla="*/ 507 w 2031"/>
                <a:gd name="T25" fmla="*/ 136 h 2033"/>
                <a:gd name="T26" fmla="*/ 363 w 2031"/>
                <a:gd name="T27" fmla="*/ 238 h 2033"/>
                <a:gd name="T28" fmla="*/ 238 w 2031"/>
                <a:gd name="T29" fmla="*/ 363 h 2033"/>
                <a:gd name="T30" fmla="*/ 137 w 2031"/>
                <a:gd name="T31" fmla="*/ 508 h 2033"/>
                <a:gd name="T32" fmla="*/ 61 w 2031"/>
                <a:gd name="T33" fmla="*/ 669 h 2033"/>
                <a:gd name="T34" fmla="*/ 16 w 2031"/>
                <a:gd name="T35" fmla="*/ 840 h 2033"/>
                <a:gd name="T36" fmla="*/ 0 w 2031"/>
                <a:gd name="T37" fmla="*/ 1017 h 2033"/>
                <a:gd name="T38" fmla="*/ 16 w 2031"/>
                <a:gd name="T39" fmla="*/ 1193 h 2033"/>
                <a:gd name="T40" fmla="*/ 61 w 2031"/>
                <a:gd name="T41" fmla="*/ 1364 h 2033"/>
                <a:gd name="T42" fmla="*/ 137 w 2031"/>
                <a:gd name="T43" fmla="*/ 1525 h 2033"/>
                <a:gd name="T44" fmla="*/ 238 w 2031"/>
                <a:gd name="T45" fmla="*/ 1670 h 2033"/>
                <a:gd name="T46" fmla="*/ 363 w 2031"/>
                <a:gd name="T47" fmla="*/ 1795 h 2033"/>
                <a:gd name="T48" fmla="*/ 507 w 2031"/>
                <a:gd name="T49" fmla="*/ 1897 h 2033"/>
                <a:gd name="T50" fmla="*/ 668 w 2031"/>
                <a:gd name="T51" fmla="*/ 1972 h 2033"/>
                <a:gd name="T52" fmla="*/ 839 w 2031"/>
                <a:gd name="T53" fmla="*/ 2018 h 2033"/>
                <a:gd name="T54" fmla="*/ 1016 w 2031"/>
                <a:gd name="T55" fmla="*/ 2033 h 2033"/>
                <a:gd name="T56" fmla="*/ 1192 w 2031"/>
                <a:gd name="T57" fmla="*/ 2018 h 2033"/>
                <a:gd name="T58" fmla="*/ 1363 w 2031"/>
                <a:gd name="T59" fmla="*/ 1972 h 2033"/>
                <a:gd name="T60" fmla="*/ 1523 w 2031"/>
                <a:gd name="T61" fmla="*/ 1897 h 2033"/>
                <a:gd name="T62" fmla="*/ 1668 w 2031"/>
                <a:gd name="T63" fmla="*/ 1795 h 2033"/>
                <a:gd name="T64" fmla="*/ 1793 w 2031"/>
                <a:gd name="T65" fmla="*/ 1670 h 2033"/>
                <a:gd name="T66" fmla="*/ 1895 w 2031"/>
                <a:gd name="T67" fmla="*/ 1525 h 2033"/>
                <a:gd name="T68" fmla="*/ 1970 w 2031"/>
                <a:gd name="T69" fmla="*/ 1364 h 2033"/>
                <a:gd name="T70" fmla="*/ 2016 w 2031"/>
                <a:gd name="T71" fmla="*/ 1193 h 2033"/>
                <a:gd name="T72" fmla="*/ 2031 w 2031"/>
                <a:gd name="T73" fmla="*/ 1017 h 20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31" h="2033">
                  <a:moveTo>
                    <a:pt x="2031" y="1017"/>
                  </a:moveTo>
                  <a:lnTo>
                    <a:pt x="2016" y="840"/>
                  </a:lnTo>
                  <a:lnTo>
                    <a:pt x="1970" y="669"/>
                  </a:lnTo>
                  <a:lnTo>
                    <a:pt x="1895" y="508"/>
                  </a:lnTo>
                  <a:lnTo>
                    <a:pt x="1793" y="363"/>
                  </a:lnTo>
                  <a:lnTo>
                    <a:pt x="1668" y="238"/>
                  </a:lnTo>
                  <a:lnTo>
                    <a:pt x="1523" y="136"/>
                  </a:lnTo>
                  <a:lnTo>
                    <a:pt x="1363" y="61"/>
                  </a:lnTo>
                  <a:lnTo>
                    <a:pt x="1192" y="15"/>
                  </a:lnTo>
                  <a:lnTo>
                    <a:pt x="1016" y="0"/>
                  </a:lnTo>
                  <a:lnTo>
                    <a:pt x="839" y="15"/>
                  </a:lnTo>
                  <a:lnTo>
                    <a:pt x="668" y="61"/>
                  </a:lnTo>
                  <a:lnTo>
                    <a:pt x="507" y="136"/>
                  </a:lnTo>
                  <a:lnTo>
                    <a:pt x="363" y="238"/>
                  </a:lnTo>
                  <a:lnTo>
                    <a:pt x="238" y="363"/>
                  </a:lnTo>
                  <a:lnTo>
                    <a:pt x="137" y="508"/>
                  </a:lnTo>
                  <a:lnTo>
                    <a:pt x="61" y="669"/>
                  </a:lnTo>
                  <a:lnTo>
                    <a:pt x="16" y="840"/>
                  </a:lnTo>
                  <a:lnTo>
                    <a:pt x="0" y="1017"/>
                  </a:lnTo>
                  <a:lnTo>
                    <a:pt x="16" y="1193"/>
                  </a:lnTo>
                  <a:lnTo>
                    <a:pt x="61" y="1364"/>
                  </a:lnTo>
                  <a:lnTo>
                    <a:pt x="137" y="1525"/>
                  </a:lnTo>
                  <a:lnTo>
                    <a:pt x="238" y="1670"/>
                  </a:lnTo>
                  <a:lnTo>
                    <a:pt x="363" y="1795"/>
                  </a:lnTo>
                  <a:lnTo>
                    <a:pt x="507" y="1897"/>
                  </a:lnTo>
                  <a:lnTo>
                    <a:pt x="668" y="1972"/>
                  </a:lnTo>
                  <a:lnTo>
                    <a:pt x="839" y="2018"/>
                  </a:lnTo>
                  <a:lnTo>
                    <a:pt x="1016" y="2033"/>
                  </a:lnTo>
                  <a:lnTo>
                    <a:pt x="1192" y="2018"/>
                  </a:lnTo>
                  <a:lnTo>
                    <a:pt x="1363" y="1972"/>
                  </a:lnTo>
                  <a:lnTo>
                    <a:pt x="1523" y="1897"/>
                  </a:lnTo>
                  <a:lnTo>
                    <a:pt x="1668" y="1795"/>
                  </a:lnTo>
                  <a:lnTo>
                    <a:pt x="1793" y="1670"/>
                  </a:lnTo>
                  <a:lnTo>
                    <a:pt x="1895" y="1525"/>
                  </a:lnTo>
                  <a:lnTo>
                    <a:pt x="1970" y="1364"/>
                  </a:lnTo>
                  <a:lnTo>
                    <a:pt x="2016" y="1193"/>
                  </a:lnTo>
                  <a:lnTo>
                    <a:pt x="2031" y="1017"/>
                  </a:lnTo>
                  <a:close/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7326312" y="1657350"/>
              <a:ext cx="346075" cy="346075"/>
            </a:xfrm>
            <a:custGeom>
              <a:avLst/>
              <a:gdLst>
                <a:gd name="T0" fmla="*/ 1523 w 1523"/>
                <a:gd name="T1" fmla="*/ 763 h 1525"/>
                <a:gd name="T2" fmla="*/ 1505 w 1523"/>
                <a:gd name="T3" fmla="*/ 593 h 1525"/>
                <a:gd name="T4" fmla="*/ 1448 w 1523"/>
                <a:gd name="T5" fmla="*/ 432 h 1525"/>
                <a:gd name="T6" fmla="*/ 1357 w 1523"/>
                <a:gd name="T7" fmla="*/ 287 h 1525"/>
                <a:gd name="T8" fmla="*/ 1236 w 1523"/>
                <a:gd name="T9" fmla="*/ 167 h 1525"/>
                <a:gd name="T10" fmla="*/ 1093 w 1523"/>
                <a:gd name="T11" fmla="*/ 76 h 1525"/>
                <a:gd name="T12" fmla="*/ 931 w 1523"/>
                <a:gd name="T13" fmla="*/ 20 h 1525"/>
                <a:gd name="T14" fmla="*/ 762 w 1523"/>
                <a:gd name="T15" fmla="*/ 0 h 1525"/>
                <a:gd name="T16" fmla="*/ 592 w 1523"/>
                <a:gd name="T17" fmla="*/ 20 h 1525"/>
                <a:gd name="T18" fmla="*/ 431 w 1523"/>
                <a:gd name="T19" fmla="*/ 76 h 1525"/>
                <a:gd name="T20" fmla="*/ 287 w 1523"/>
                <a:gd name="T21" fmla="*/ 167 h 1525"/>
                <a:gd name="T22" fmla="*/ 166 w 1523"/>
                <a:gd name="T23" fmla="*/ 287 h 1525"/>
                <a:gd name="T24" fmla="*/ 76 w 1523"/>
                <a:gd name="T25" fmla="*/ 432 h 1525"/>
                <a:gd name="T26" fmla="*/ 19 w 1523"/>
                <a:gd name="T27" fmla="*/ 593 h 1525"/>
                <a:gd name="T28" fmla="*/ 0 w 1523"/>
                <a:gd name="T29" fmla="*/ 763 h 1525"/>
                <a:gd name="T30" fmla="*/ 19 w 1523"/>
                <a:gd name="T31" fmla="*/ 933 h 1525"/>
                <a:gd name="T32" fmla="*/ 76 w 1523"/>
                <a:gd name="T33" fmla="*/ 1093 h 1525"/>
                <a:gd name="T34" fmla="*/ 166 w 1523"/>
                <a:gd name="T35" fmla="*/ 1238 h 1525"/>
                <a:gd name="T36" fmla="*/ 287 w 1523"/>
                <a:gd name="T37" fmla="*/ 1359 h 1525"/>
                <a:gd name="T38" fmla="*/ 431 w 1523"/>
                <a:gd name="T39" fmla="*/ 1449 h 1525"/>
                <a:gd name="T40" fmla="*/ 592 w 1523"/>
                <a:gd name="T41" fmla="*/ 1505 h 1525"/>
                <a:gd name="T42" fmla="*/ 762 w 1523"/>
                <a:gd name="T43" fmla="*/ 1525 h 1525"/>
                <a:gd name="T44" fmla="*/ 931 w 1523"/>
                <a:gd name="T45" fmla="*/ 1505 h 1525"/>
                <a:gd name="T46" fmla="*/ 1093 w 1523"/>
                <a:gd name="T47" fmla="*/ 1449 h 1525"/>
                <a:gd name="T48" fmla="*/ 1236 w 1523"/>
                <a:gd name="T49" fmla="*/ 1359 h 1525"/>
                <a:gd name="T50" fmla="*/ 1357 w 1523"/>
                <a:gd name="T51" fmla="*/ 1238 h 1525"/>
                <a:gd name="T52" fmla="*/ 1448 w 1523"/>
                <a:gd name="T53" fmla="*/ 1093 h 1525"/>
                <a:gd name="T54" fmla="*/ 1505 w 1523"/>
                <a:gd name="T55" fmla="*/ 933 h 1525"/>
                <a:gd name="T56" fmla="*/ 1523 w 1523"/>
                <a:gd name="T57" fmla="*/ 763 h 1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523" h="1525">
                  <a:moveTo>
                    <a:pt x="1523" y="763"/>
                  </a:moveTo>
                  <a:lnTo>
                    <a:pt x="1505" y="593"/>
                  </a:lnTo>
                  <a:lnTo>
                    <a:pt x="1448" y="432"/>
                  </a:lnTo>
                  <a:lnTo>
                    <a:pt x="1357" y="287"/>
                  </a:lnTo>
                  <a:lnTo>
                    <a:pt x="1236" y="167"/>
                  </a:lnTo>
                  <a:lnTo>
                    <a:pt x="1093" y="76"/>
                  </a:lnTo>
                  <a:lnTo>
                    <a:pt x="931" y="20"/>
                  </a:lnTo>
                  <a:lnTo>
                    <a:pt x="762" y="0"/>
                  </a:lnTo>
                  <a:lnTo>
                    <a:pt x="592" y="20"/>
                  </a:lnTo>
                  <a:lnTo>
                    <a:pt x="431" y="76"/>
                  </a:lnTo>
                  <a:lnTo>
                    <a:pt x="287" y="167"/>
                  </a:lnTo>
                  <a:lnTo>
                    <a:pt x="166" y="287"/>
                  </a:lnTo>
                  <a:lnTo>
                    <a:pt x="76" y="432"/>
                  </a:lnTo>
                  <a:lnTo>
                    <a:pt x="19" y="593"/>
                  </a:lnTo>
                  <a:lnTo>
                    <a:pt x="0" y="763"/>
                  </a:lnTo>
                  <a:lnTo>
                    <a:pt x="19" y="933"/>
                  </a:lnTo>
                  <a:lnTo>
                    <a:pt x="76" y="1093"/>
                  </a:lnTo>
                  <a:lnTo>
                    <a:pt x="166" y="1238"/>
                  </a:lnTo>
                  <a:lnTo>
                    <a:pt x="287" y="1359"/>
                  </a:lnTo>
                  <a:lnTo>
                    <a:pt x="431" y="1449"/>
                  </a:lnTo>
                  <a:lnTo>
                    <a:pt x="592" y="1505"/>
                  </a:lnTo>
                  <a:lnTo>
                    <a:pt x="762" y="1525"/>
                  </a:lnTo>
                  <a:lnTo>
                    <a:pt x="931" y="1505"/>
                  </a:lnTo>
                  <a:lnTo>
                    <a:pt x="1093" y="1449"/>
                  </a:lnTo>
                  <a:lnTo>
                    <a:pt x="1236" y="1359"/>
                  </a:lnTo>
                  <a:lnTo>
                    <a:pt x="1357" y="1238"/>
                  </a:lnTo>
                  <a:lnTo>
                    <a:pt x="1448" y="1093"/>
                  </a:lnTo>
                  <a:lnTo>
                    <a:pt x="1505" y="933"/>
                  </a:lnTo>
                  <a:lnTo>
                    <a:pt x="1523" y="763"/>
                  </a:lnTo>
                  <a:close/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7845425" y="1600200"/>
              <a:ext cx="460375" cy="460375"/>
            </a:xfrm>
            <a:custGeom>
              <a:avLst/>
              <a:gdLst>
                <a:gd name="T0" fmla="*/ 2030 w 2030"/>
                <a:gd name="T1" fmla="*/ 1017 h 2033"/>
                <a:gd name="T2" fmla="*/ 2016 w 2030"/>
                <a:gd name="T3" fmla="*/ 840 h 2033"/>
                <a:gd name="T4" fmla="*/ 1970 w 2030"/>
                <a:gd name="T5" fmla="*/ 669 h 2033"/>
                <a:gd name="T6" fmla="*/ 1894 w 2030"/>
                <a:gd name="T7" fmla="*/ 508 h 2033"/>
                <a:gd name="T8" fmla="*/ 1793 w 2030"/>
                <a:gd name="T9" fmla="*/ 363 h 2033"/>
                <a:gd name="T10" fmla="*/ 1668 w 2030"/>
                <a:gd name="T11" fmla="*/ 238 h 2033"/>
                <a:gd name="T12" fmla="*/ 1523 w 2030"/>
                <a:gd name="T13" fmla="*/ 136 h 2033"/>
                <a:gd name="T14" fmla="*/ 1362 w 2030"/>
                <a:gd name="T15" fmla="*/ 61 h 2033"/>
                <a:gd name="T16" fmla="*/ 1191 w 2030"/>
                <a:gd name="T17" fmla="*/ 15 h 2033"/>
                <a:gd name="T18" fmla="*/ 1015 w 2030"/>
                <a:gd name="T19" fmla="*/ 0 h 2033"/>
                <a:gd name="T20" fmla="*/ 839 w 2030"/>
                <a:gd name="T21" fmla="*/ 15 h 2033"/>
                <a:gd name="T22" fmla="*/ 668 w 2030"/>
                <a:gd name="T23" fmla="*/ 61 h 2033"/>
                <a:gd name="T24" fmla="*/ 507 w 2030"/>
                <a:gd name="T25" fmla="*/ 136 h 2033"/>
                <a:gd name="T26" fmla="*/ 363 w 2030"/>
                <a:gd name="T27" fmla="*/ 238 h 2033"/>
                <a:gd name="T28" fmla="*/ 238 w 2030"/>
                <a:gd name="T29" fmla="*/ 363 h 2033"/>
                <a:gd name="T30" fmla="*/ 135 w 2030"/>
                <a:gd name="T31" fmla="*/ 508 h 2033"/>
                <a:gd name="T32" fmla="*/ 61 w 2030"/>
                <a:gd name="T33" fmla="*/ 669 h 2033"/>
                <a:gd name="T34" fmla="*/ 15 w 2030"/>
                <a:gd name="T35" fmla="*/ 840 h 2033"/>
                <a:gd name="T36" fmla="*/ 0 w 2030"/>
                <a:gd name="T37" fmla="*/ 1017 h 2033"/>
                <a:gd name="T38" fmla="*/ 15 w 2030"/>
                <a:gd name="T39" fmla="*/ 1193 h 2033"/>
                <a:gd name="T40" fmla="*/ 61 w 2030"/>
                <a:gd name="T41" fmla="*/ 1364 h 2033"/>
                <a:gd name="T42" fmla="*/ 135 w 2030"/>
                <a:gd name="T43" fmla="*/ 1525 h 2033"/>
                <a:gd name="T44" fmla="*/ 238 w 2030"/>
                <a:gd name="T45" fmla="*/ 1670 h 2033"/>
                <a:gd name="T46" fmla="*/ 363 w 2030"/>
                <a:gd name="T47" fmla="*/ 1795 h 2033"/>
                <a:gd name="T48" fmla="*/ 507 w 2030"/>
                <a:gd name="T49" fmla="*/ 1897 h 2033"/>
                <a:gd name="T50" fmla="*/ 668 w 2030"/>
                <a:gd name="T51" fmla="*/ 1972 h 2033"/>
                <a:gd name="T52" fmla="*/ 839 w 2030"/>
                <a:gd name="T53" fmla="*/ 2018 h 2033"/>
                <a:gd name="T54" fmla="*/ 1015 w 2030"/>
                <a:gd name="T55" fmla="*/ 2033 h 2033"/>
                <a:gd name="T56" fmla="*/ 1191 w 2030"/>
                <a:gd name="T57" fmla="*/ 2018 h 2033"/>
                <a:gd name="T58" fmla="*/ 1362 w 2030"/>
                <a:gd name="T59" fmla="*/ 1972 h 2033"/>
                <a:gd name="T60" fmla="*/ 1523 w 2030"/>
                <a:gd name="T61" fmla="*/ 1897 h 2033"/>
                <a:gd name="T62" fmla="*/ 1668 w 2030"/>
                <a:gd name="T63" fmla="*/ 1795 h 2033"/>
                <a:gd name="T64" fmla="*/ 1793 w 2030"/>
                <a:gd name="T65" fmla="*/ 1670 h 2033"/>
                <a:gd name="T66" fmla="*/ 1894 w 2030"/>
                <a:gd name="T67" fmla="*/ 1525 h 2033"/>
                <a:gd name="T68" fmla="*/ 1970 w 2030"/>
                <a:gd name="T69" fmla="*/ 1364 h 2033"/>
                <a:gd name="T70" fmla="*/ 2016 w 2030"/>
                <a:gd name="T71" fmla="*/ 1193 h 2033"/>
                <a:gd name="T72" fmla="*/ 2030 w 2030"/>
                <a:gd name="T73" fmla="*/ 1017 h 20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30" h="2033">
                  <a:moveTo>
                    <a:pt x="2030" y="1017"/>
                  </a:moveTo>
                  <a:lnTo>
                    <a:pt x="2016" y="840"/>
                  </a:lnTo>
                  <a:lnTo>
                    <a:pt x="1970" y="669"/>
                  </a:lnTo>
                  <a:lnTo>
                    <a:pt x="1894" y="508"/>
                  </a:lnTo>
                  <a:lnTo>
                    <a:pt x="1793" y="363"/>
                  </a:lnTo>
                  <a:lnTo>
                    <a:pt x="1668" y="238"/>
                  </a:lnTo>
                  <a:lnTo>
                    <a:pt x="1523" y="136"/>
                  </a:lnTo>
                  <a:lnTo>
                    <a:pt x="1362" y="61"/>
                  </a:lnTo>
                  <a:lnTo>
                    <a:pt x="1191" y="15"/>
                  </a:lnTo>
                  <a:lnTo>
                    <a:pt x="1015" y="0"/>
                  </a:lnTo>
                  <a:lnTo>
                    <a:pt x="839" y="15"/>
                  </a:lnTo>
                  <a:lnTo>
                    <a:pt x="668" y="61"/>
                  </a:lnTo>
                  <a:lnTo>
                    <a:pt x="507" y="136"/>
                  </a:lnTo>
                  <a:lnTo>
                    <a:pt x="363" y="238"/>
                  </a:lnTo>
                  <a:lnTo>
                    <a:pt x="238" y="363"/>
                  </a:lnTo>
                  <a:lnTo>
                    <a:pt x="135" y="508"/>
                  </a:lnTo>
                  <a:lnTo>
                    <a:pt x="61" y="669"/>
                  </a:lnTo>
                  <a:lnTo>
                    <a:pt x="15" y="840"/>
                  </a:lnTo>
                  <a:lnTo>
                    <a:pt x="0" y="1017"/>
                  </a:lnTo>
                  <a:lnTo>
                    <a:pt x="15" y="1193"/>
                  </a:lnTo>
                  <a:lnTo>
                    <a:pt x="61" y="1364"/>
                  </a:lnTo>
                  <a:lnTo>
                    <a:pt x="135" y="1525"/>
                  </a:lnTo>
                  <a:lnTo>
                    <a:pt x="238" y="1670"/>
                  </a:lnTo>
                  <a:lnTo>
                    <a:pt x="363" y="1795"/>
                  </a:lnTo>
                  <a:lnTo>
                    <a:pt x="507" y="1897"/>
                  </a:lnTo>
                  <a:lnTo>
                    <a:pt x="668" y="1972"/>
                  </a:lnTo>
                  <a:lnTo>
                    <a:pt x="839" y="2018"/>
                  </a:lnTo>
                  <a:lnTo>
                    <a:pt x="1015" y="2033"/>
                  </a:lnTo>
                  <a:lnTo>
                    <a:pt x="1191" y="2018"/>
                  </a:lnTo>
                  <a:lnTo>
                    <a:pt x="1362" y="1972"/>
                  </a:lnTo>
                  <a:lnTo>
                    <a:pt x="1523" y="1897"/>
                  </a:lnTo>
                  <a:lnTo>
                    <a:pt x="1668" y="1795"/>
                  </a:lnTo>
                  <a:lnTo>
                    <a:pt x="1793" y="1670"/>
                  </a:lnTo>
                  <a:lnTo>
                    <a:pt x="1894" y="1525"/>
                  </a:lnTo>
                  <a:lnTo>
                    <a:pt x="1970" y="1364"/>
                  </a:lnTo>
                  <a:lnTo>
                    <a:pt x="2016" y="1193"/>
                  </a:lnTo>
                  <a:lnTo>
                    <a:pt x="2030" y="1017"/>
                  </a:lnTo>
                  <a:close/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7902575" y="1657350"/>
              <a:ext cx="346075" cy="346075"/>
            </a:xfrm>
            <a:custGeom>
              <a:avLst/>
              <a:gdLst>
                <a:gd name="T0" fmla="*/ 1523 w 1523"/>
                <a:gd name="T1" fmla="*/ 763 h 1525"/>
                <a:gd name="T2" fmla="*/ 1503 w 1523"/>
                <a:gd name="T3" fmla="*/ 593 h 1525"/>
                <a:gd name="T4" fmla="*/ 1447 w 1523"/>
                <a:gd name="T5" fmla="*/ 432 h 1525"/>
                <a:gd name="T6" fmla="*/ 1356 w 1523"/>
                <a:gd name="T7" fmla="*/ 287 h 1525"/>
                <a:gd name="T8" fmla="*/ 1236 w 1523"/>
                <a:gd name="T9" fmla="*/ 167 h 1525"/>
                <a:gd name="T10" fmla="*/ 1091 w 1523"/>
                <a:gd name="T11" fmla="*/ 76 h 1525"/>
                <a:gd name="T12" fmla="*/ 931 w 1523"/>
                <a:gd name="T13" fmla="*/ 20 h 1525"/>
                <a:gd name="T14" fmla="*/ 761 w 1523"/>
                <a:gd name="T15" fmla="*/ 0 h 1525"/>
                <a:gd name="T16" fmla="*/ 592 w 1523"/>
                <a:gd name="T17" fmla="*/ 20 h 1525"/>
                <a:gd name="T18" fmla="*/ 430 w 1523"/>
                <a:gd name="T19" fmla="*/ 76 h 1525"/>
                <a:gd name="T20" fmla="*/ 287 w 1523"/>
                <a:gd name="T21" fmla="*/ 167 h 1525"/>
                <a:gd name="T22" fmla="*/ 166 w 1523"/>
                <a:gd name="T23" fmla="*/ 287 h 1525"/>
                <a:gd name="T24" fmla="*/ 75 w 1523"/>
                <a:gd name="T25" fmla="*/ 432 h 1525"/>
                <a:gd name="T26" fmla="*/ 18 w 1523"/>
                <a:gd name="T27" fmla="*/ 593 h 1525"/>
                <a:gd name="T28" fmla="*/ 0 w 1523"/>
                <a:gd name="T29" fmla="*/ 763 h 1525"/>
                <a:gd name="T30" fmla="*/ 18 w 1523"/>
                <a:gd name="T31" fmla="*/ 933 h 1525"/>
                <a:gd name="T32" fmla="*/ 75 w 1523"/>
                <a:gd name="T33" fmla="*/ 1093 h 1525"/>
                <a:gd name="T34" fmla="*/ 166 w 1523"/>
                <a:gd name="T35" fmla="*/ 1238 h 1525"/>
                <a:gd name="T36" fmla="*/ 287 w 1523"/>
                <a:gd name="T37" fmla="*/ 1359 h 1525"/>
                <a:gd name="T38" fmla="*/ 430 w 1523"/>
                <a:gd name="T39" fmla="*/ 1449 h 1525"/>
                <a:gd name="T40" fmla="*/ 592 w 1523"/>
                <a:gd name="T41" fmla="*/ 1505 h 1525"/>
                <a:gd name="T42" fmla="*/ 761 w 1523"/>
                <a:gd name="T43" fmla="*/ 1525 h 1525"/>
                <a:gd name="T44" fmla="*/ 931 w 1523"/>
                <a:gd name="T45" fmla="*/ 1505 h 1525"/>
                <a:gd name="T46" fmla="*/ 1091 w 1523"/>
                <a:gd name="T47" fmla="*/ 1449 h 1525"/>
                <a:gd name="T48" fmla="*/ 1236 w 1523"/>
                <a:gd name="T49" fmla="*/ 1359 h 1525"/>
                <a:gd name="T50" fmla="*/ 1356 w 1523"/>
                <a:gd name="T51" fmla="*/ 1238 h 1525"/>
                <a:gd name="T52" fmla="*/ 1447 w 1523"/>
                <a:gd name="T53" fmla="*/ 1093 h 1525"/>
                <a:gd name="T54" fmla="*/ 1503 w 1523"/>
                <a:gd name="T55" fmla="*/ 933 h 1525"/>
                <a:gd name="T56" fmla="*/ 1523 w 1523"/>
                <a:gd name="T57" fmla="*/ 763 h 1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523" h="1525">
                  <a:moveTo>
                    <a:pt x="1523" y="763"/>
                  </a:moveTo>
                  <a:lnTo>
                    <a:pt x="1503" y="593"/>
                  </a:lnTo>
                  <a:lnTo>
                    <a:pt x="1447" y="432"/>
                  </a:lnTo>
                  <a:lnTo>
                    <a:pt x="1356" y="287"/>
                  </a:lnTo>
                  <a:lnTo>
                    <a:pt x="1236" y="167"/>
                  </a:lnTo>
                  <a:lnTo>
                    <a:pt x="1091" y="76"/>
                  </a:lnTo>
                  <a:lnTo>
                    <a:pt x="931" y="20"/>
                  </a:lnTo>
                  <a:lnTo>
                    <a:pt x="761" y="0"/>
                  </a:lnTo>
                  <a:lnTo>
                    <a:pt x="592" y="20"/>
                  </a:lnTo>
                  <a:lnTo>
                    <a:pt x="430" y="76"/>
                  </a:lnTo>
                  <a:lnTo>
                    <a:pt x="287" y="167"/>
                  </a:lnTo>
                  <a:lnTo>
                    <a:pt x="166" y="287"/>
                  </a:lnTo>
                  <a:lnTo>
                    <a:pt x="75" y="432"/>
                  </a:lnTo>
                  <a:lnTo>
                    <a:pt x="18" y="593"/>
                  </a:lnTo>
                  <a:lnTo>
                    <a:pt x="0" y="763"/>
                  </a:lnTo>
                  <a:lnTo>
                    <a:pt x="18" y="933"/>
                  </a:lnTo>
                  <a:lnTo>
                    <a:pt x="75" y="1093"/>
                  </a:lnTo>
                  <a:lnTo>
                    <a:pt x="166" y="1238"/>
                  </a:lnTo>
                  <a:lnTo>
                    <a:pt x="287" y="1359"/>
                  </a:lnTo>
                  <a:lnTo>
                    <a:pt x="430" y="1449"/>
                  </a:lnTo>
                  <a:lnTo>
                    <a:pt x="592" y="1505"/>
                  </a:lnTo>
                  <a:lnTo>
                    <a:pt x="761" y="1525"/>
                  </a:lnTo>
                  <a:lnTo>
                    <a:pt x="931" y="1505"/>
                  </a:lnTo>
                  <a:lnTo>
                    <a:pt x="1091" y="1449"/>
                  </a:lnTo>
                  <a:lnTo>
                    <a:pt x="1236" y="1359"/>
                  </a:lnTo>
                  <a:lnTo>
                    <a:pt x="1356" y="1238"/>
                  </a:lnTo>
                  <a:lnTo>
                    <a:pt x="1447" y="1093"/>
                  </a:lnTo>
                  <a:lnTo>
                    <a:pt x="1503" y="933"/>
                  </a:lnTo>
                  <a:lnTo>
                    <a:pt x="1523" y="763"/>
                  </a:lnTo>
                  <a:close/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6994525" y="1789113"/>
              <a:ext cx="433388" cy="80963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Line 13"/>
            <p:cNvSpPr>
              <a:spLocks noChangeShapeType="1"/>
            </p:cNvSpPr>
            <p:nvPr/>
          </p:nvSpPr>
          <p:spPr bwMode="auto">
            <a:xfrm>
              <a:off x="6994525" y="1830388"/>
              <a:ext cx="433388" cy="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7570787" y="1789113"/>
              <a:ext cx="433388" cy="80963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Line 15"/>
            <p:cNvSpPr>
              <a:spLocks noChangeShapeType="1"/>
            </p:cNvSpPr>
            <p:nvPr/>
          </p:nvSpPr>
          <p:spPr bwMode="auto">
            <a:xfrm>
              <a:off x="7570787" y="1830388"/>
              <a:ext cx="433388" cy="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7" name="Group 116"/>
          <p:cNvGrpSpPr/>
          <p:nvPr/>
        </p:nvGrpSpPr>
        <p:grpSpPr>
          <a:xfrm>
            <a:off x="143830" y="2774041"/>
            <a:ext cx="1761170" cy="1844676"/>
            <a:chOff x="2819400" y="4018757"/>
            <a:chExt cx="880585" cy="922338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3024187" y="4248944"/>
              <a:ext cx="460375" cy="461963"/>
            </a:xfrm>
            <a:custGeom>
              <a:avLst/>
              <a:gdLst>
                <a:gd name="T0" fmla="*/ 2030 w 2030"/>
                <a:gd name="T1" fmla="*/ 1018 h 2034"/>
                <a:gd name="T2" fmla="*/ 2014 w 2030"/>
                <a:gd name="T3" fmla="*/ 841 h 2034"/>
                <a:gd name="T4" fmla="*/ 1968 w 2030"/>
                <a:gd name="T5" fmla="*/ 670 h 2034"/>
                <a:gd name="T6" fmla="*/ 1894 w 2030"/>
                <a:gd name="T7" fmla="*/ 509 h 2034"/>
                <a:gd name="T8" fmla="*/ 1793 w 2030"/>
                <a:gd name="T9" fmla="*/ 364 h 2034"/>
                <a:gd name="T10" fmla="*/ 1668 w 2030"/>
                <a:gd name="T11" fmla="*/ 239 h 2034"/>
                <a:gd name="T12" fmla="*/ 1522 w 2030"/>
                <a:gd name="T13" fmla="*/ 137 h 2034"/>
                <a:gd name="T14" fmla="*/ 1362 w 2030"/>
                <a:gd name="T15" fmla="*/ 62 h 2034"/>
                <a:gd name="T16" fmla="*/ 1191 w 2030"/>
                <a:gd name="T17" fmla="*/ 16 h 2034"/>
                <a:gd name="T18" fmla="*/ 1015 w 2030"/>
                <a:gd name="T19" fmla="*/ 0 h 2034"/>
                <a:gd name="T20" fmla="*/ 839 w 2030"/>
                <a:gd name="T21" fmla="*/ 16 h 2034"/>
                <a:gd name="T22" fmla="*/ 668 w 2030"/>
                <a:gd name="T23" fmla="*/ 62 h 2034"/>
                <a:gd name="T24" fmla="*/ 507 w 2030"/>
                <a:gd name="T25" fmla="*/ 137 h 2034"/>
                <a:gd name="T26" fmla="*/ 363 w 2030"/>
                <a:gd name="T27" fmla="*/ 239 h 2034"/>
                <a:gd name="T28" fmla="*/ 236 w 2030"/>
                <a:gd name="T29" fmla="*/ 364 h 2034"/>
                <a:gd name="T30" fmla="*/ 135 w 2030"/>
                <a:gd name="T31" fmla="*/ 509 h 2034"/>
                <a:gd name="T32" fmla="*/ 61 w 2030"/>
                <a:gd name="T33" fmla="*/ 670 h 2034"/>
                <a:gd name="T34" fmla="*/ 15 w 2030"/>
                <a:gd name="T35" fmla="*/ 841 h 2034"/>
                <a:gd name="T36" fmla="*/ 0 w 2030"/>
                <a:gd name="T37" fmla="*/ 1018 h 2034"/>
                <a:gd name="T38" fmla="*/ 15 w 2030"/>
                <a:gd name="T39" fmla="*/ 1195 h 2034"/>
                <a:gd name="T40" fmla="*/ 61 w 2030"/>
                <a:gd name="T41" fmla="*/ 1366 h 2034"/>
                <a:gd name="T42" fmla="*/ 135 w 2030"/>
                <a:gd name="T43" fmla="*/ 1525 h 2034"/>
                <a:gd name="T44" fmla="*/ 236 w 2030"/>
                <a:gd name="T45" fmla="*/ 1671 h 2034"/>
                <a:gd name="T46" fmla="*/ 363 w 2030"/>
                <a:gd name="T47" fmla="*/ 1796 h 2034"/>
                <a:gd name="T48" fmla="*/ 507 w 2030"/>
                <a:gd name="T49" fmla="*/ 1898 h 2034"/>
                <a:gd name="T50" fmla="*/ 668 w 2030"/>
                <a:gd name="T51" fmla="*/ 1973 h 2034"/>
                <a:gd name="T52" fmla="*/ 839 w 2030"/>
                <a:gd name="T53" fmla="*/ 2019 h 2034"/>
                <a:gd name="T54" fmla="*/ 1015 w 2030"/>
                <a:gd name="T55" fmla="*/ 2034 h 2034"/>
                <a:gd name="T56" fmla="*/ 1191 w 2030"/>
                <a:gd name="T57" fmla="*/ 2019 h 2034"/>
                <a:gd name="T58" fmla="*/ 1362 w 2030"/>
                <a:gd name="T59" fmla="*/ 1973 h 2034"/>
                <a:gd name="T60" fmla="*/ 1522 w 2030"/>
                <a:gd name="T61" fmla="*/ 1898 h 2034"/>
                <a:gd name="T62" fmla="*/ 1668 w 2030"/>
                <a:gd name="T63" fmla="*/ 1796 h 2034"/>
                <a:gd name="T64" fmla="*/ 1793 w 2030"/>
                <a:gd name="T65" fmla="*/ 1671 h 2034"/>
                <a:gd name="T66" fmla="*/ 1894 w 2030"/>
                <a:gd name="T67" fmla="*/ 1525 h 2034"/>
                <a:gd name="T68" fmla="*/ 1968 w 2030"/>
                <a:gd name="T69" fmla="*/ 1366 h 2034"/>
                <a:gd name="T70" fmla="*/ 2014 w 2030"/>
                <a:gd name="T71" fmla="*/ 1195 h 2034"/>
                <a:gd name="T72" fmla="*/ 2030 w 2030"/>
                <a:gd name="T73" fmla="*/ 1018 h 2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30" h="2034">
                  <a:moveTo>
                    <a:pt x="2030" y="1018"/>
                  </a:moveTo>
                  <a:lnTo>
                    <a:pt x="2014" y="841"/>
                  </a:lnTo>
                  <a:lnTo>
                    <a:pt x="1968" y="670"/>
                  </a:lnTo>
                  <a:lnTo>
                    <a:pt x="1894" y="509"/>
                  </a:lnTo>
                  <a:lnTo>
                    <a:pt x="1793" y="364"/>
                  </a:lnTo>
                  <a:lnTo>
                    <a:pt x="1668" y="239"/>
                  </a:lnTo>
                  <a:lnTo>
                    <a:pt x="1522" y="137"/>
                  </a:lnTo>
                  <a:lnTo>
                    <a:pt x="1362" y="62"/>
                  </a:lnTo>
                  <a:lnTo>
                    <a:pt x="1191" y="16"/>
                  </a:lnTo>
                  <a:lnTo>
                    <a:pt x="1015" y="0"/>
                  </a:lnTo>
                  <a:lnTo>
                    <a:pt x="839" y="16"/>
                  </a:lnTo>
                  <a:lnTo>
                    <a:pt x="668" y="62"/>
                  </a:lnTo>
                  <a:lnTo>
                    <a:pt x="507" y="137"/>
                  </a:lnTo>
                  <a:lnTo>
                    <a:pt x="363" y="239"/>
                  </a:lnTo>
                  <a:lnTo>
                    <a:pt x="236" y="364"/>
                  </a:lnTo>
                  <a:lnTo>
                    <a:pt x="135" y="509"/>
                  </a:lnTo>
                  <a:lnTo>
                    <a:pt x="61" y="670"/>
                  </a:lnTo>
                  <a:lnTo>
                    <a:pt x="15" y="841"/>
                  </a:lnTo>
                  <a:lnTo>
                    <a:pt x="0" y="1018"/>
                  </a:lnTo>
                  <a:lnTo>
                    <a:pt x="15" y="1195"/>
                  </a:lnTo>
                  <a:lnTo>
                    <a:pt x="61" y="1366"/>
                  </a:lnTo>
                  <a:lnTo>
                    <a:pt x="135" y="1525"/>
                  </a:lnTo>
                  <a:lnTo>
                    <a:pt x="236" y="1671"/>
                  </a:lnTo>
                  <a:lnTo>
                    <a:pt x="363" y="1796"/>
                  </a:lnTo>
                  <a:lnTo>
                    <a:pt x="507" y="1898"/>
                  </a:lnTo>
                  <a:lnTo>
                    <a:pt x="668" y="1973"/>
                  </a:lnTo>
                  <a:lnTo>
                    <a:pt x="839" y="2019"/>
                  </a:lnTo>
                  <a:lnTo>
                    <a:pt x="1015" y="2034"/>
                  </a:lnTo>
                  <a:lnTo>
                    <a:pt x="1191" y="2019"/>
                  </a:lnTo>
                  <a:lnTo>
                    <a:pt x="1362" y="1973"/>
                  </a:lnTo>
                  <a:lnTo>
                    <a:pt x="1522" y="1898"/>
                  </a:lnTo>
                  <a:lnTo>
                    <a:pt x="1668" y="1796"/>
                  </a:lnTo>
                  <a:lnTo>
                    <a:pt x="1793" y="1671"/>
                  </a:lnTo>
                  <a:lnTo>
                    <a:pt x="1894" y="1525"/>
                  </a:lnTo>
                  <a:lnTo>
                    <a:pt x="1968" y="1366"/>
                  </a:lnTo>
                  <a:lnTo>
                    <a:pt x="2014" y="1195"/>
                  </a:lnTo>
                  <a:lnTo>
                    <a:pt x="2030" y="1018"/>
                  </a:lnTo>
                  <a:close/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3019425" y="4166394"/>
              <a:ext cx="161925" cy="93663"/>
            </a:xfrm>
            <a:custGeom>
              <a:avLst/>
              <a:gdLst>
                <a:gd name="T0" fmla="*/ 714 w 714"/>
                <a:gd name="T1" fmla="*/ 0 h 412"/>
                <a:gd name="T2" fmla="*/ 514 w 714"/>
                <a:gd name="T3" fmla="*/ 62 h 412"/>
                <a:gd name="T4" fmla="*/ 327 w 714"/>
                <a:gd name="T5" fmla="*/ 154 h 412"/>
                <a:gd name="T6" fmla="*/ 154 w 714"/>
                <a:gd name="T7" fmla="*/ 271 h 412"/>
                <a:gd name="T8" fmla="*/ 0 w 714"/>
                <a:gd name="T9" fmla="*/ 41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2">
                  <a:moveTo>
                    <a:pt x="714" y="0"/>
                  </a:moveTo>
                  <a:lnTo>
                    <a:pt x="514" y="62"/>
                  </a:lnTo>
                  <a:lnTo>
                    <a:pt x="327" y="154"/>
                  </a:lnTo>
                  <a:lnTo>
                    <a:pt x="154" y="271"/>
                  </a:lnTo>
                  <a:lnTo>
                    <a:pt x="0" y="412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2932112" y="4387057"/>
              <a:ext cx="14288" cy="185738"/>
            </a:xfrm>
            <a:custGeom>
              <a:avLst/>
              <a:gdLst>
                <a:gd name="T0" fmla="*/ 61 w 61"/>
                <a:gd name="T1" fmla="*/ 0 h 825"/>
                <a:gd name="T2" fmla="*/ 15 w 61"/>
                <a:gd name="T3" fmla="*/ 204 h 825"/>
                <a:gd name="T4" fmla="*/ 0 w 61"/>
                <a:gd name="T5" fmla="*/ 413 h 825"/>
                <a:gd name="T6" fmla="*/ 15 w 61"/>
                <a:gd name="T7" fmla="*/ 621 h 825"/>
                <a:gd name="T8" fmla="*/ 61 w 61"/>
                <a:gd name="T9" fmla="*/ 825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825">
                  <a:moveTo>
                    <a:pt x="61" y="0"/>
                  </a:moveTo>
                  <a:lnTo>
                    <a:pt x="15" y="204"/>
                  </a:lnTo>
                  <a:lnTo>
                    <a:pt x="0" y="413"/>
                  </a:lnTo>
                  <a:lnTo>
                    <a:pt x="15" y="621"/>
                  </a:lnTo>
                  <a:lnTo>
                    <a:pt x="61" y="825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3019425" y="4699794"/>
              <a:ext cx="161925" cy="93663"/>
            </a:xfrm>
            <a:custGeom>
              <a:avLst/>
              <a:gdLst>
                <a:gd name="T0" fmla="*/ 0 w 714"/>
                <a:gd name="T1" fmla="*/ 0 h 414"/>
                <a:gd name="T2" fmla="*/ 154 w 714"/>
                <a:gd name="T3" fmla="*/ 143 h 414"/>
                <a:gd name="T4" fmla="*/ 327 w 714"/>
                <a:gd name="T5" fmla="*/ 260 h 414"/>
                <a:gd name="T6" fmla="*/ 514 w 714"/>
                <a:gd name="T7" fmla="*/ 350 h 414"/>
                <a:gd name="T8" fmla="*/ 714 w 714"/>
                <a:gd name="T9" fmla="*/ 414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4">
                  <a:moveTo>
                    <a:pt x="0" y="0"/>
                  </a:moveTo>
                  <a:lnTo>
                    <a:pt x="154" y="143"/>
                  </a:lnTo>
                  <a:lnTo>
                    <a:pt x="327" y="260"/>
                  </a:lnTo>
                  <a:lnTo>
                    <a:pt x="514" y="350"/>
                  </a:lnTo>
                  <a:lnTo>
                    <a:pt x="714" y="414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3327400" y="4699794"/>
              <a:ext cx="161925" cy="93663"/>
            </a:xfrm>
            <a:custGeom>
              <a:avLst/>
              <a:gdLst>
                <a:gd name="T0" fmla="*/ 0 w 714"/>
                <a:gd name="T1" fmla="*/ 414 h 414"/>
                <a:gd name="T2" fmla="*/ 200 w 714"/>
                <a:gd name="T3" fmla="*/ 350 h 414"/>
                <a:gd name="T4" fmla="*/ 388 w 714"/>
                <a:gd name="T5" fmla="*/ 260 h 414"/>
                <a:gd name="T6" fmla="*/ 560 w 714"/>
                <a:gd name="T7" fmla="*/ 143 h 414"/>
                <a:gd name="T8" fmla="*/ 714 w 714"/>
                <a:gd name="T9" fmla="*/ 0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4">
                  <a:moveTo>
                    <a:pt x="0" y="414"/>
                  </a:moveTo>
                  <a:lnTo>
                    <a:pt x="200" y="350"/>
                  </a:lnTo>
                  <a:lnTo>
                    <a:pt x="388" y="260"/>
                  </a:lnTo>
                  <a:lnTo>
                    <a:pt x="560" y="143"/>
                  </a:lnTo>
                  <a:lnTo>
                    <a:pt x="714" y="0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3562350" y="4387057"/>
              <a:ext cx="12700" cy="185738"/>
            </a:xfrm>
            <a:custGeom>
              <a:avLst/>
              <a:gdLst>
                <a:gd name="T0" fmla="*/ 0 w 60"/>
                <a:gd name="T1" fmla="*/ 825 h 825"/>
                <a:gd name="T2" fmla="*/ 45 w 60"/>
                <a:gd name="T3" fmla="*/ 621 h 825"/>
                <a:gd name="T4" fmla="*/ 60 w 60"/>
                <a:gd name="T5" fmla="*/ 413 h 825"/>
                <a:gd name="T6" fmla="*/ 45 w 60"/>
                <a:gd name="T7" fmla="*/ 204 h 825"/>
                <a:gd name="T8" fmla="*/ 0 w 60"/>
                <a:gd name="T9" fmla="*/ 0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825">
                  <a:moveTo>
                    <a:pt x="0" y="825"/>
                  </a:moveTo>
                  <a:lnTo>
                    <a:pt x="45" y="621"/>
                  </a:lnTo>
                  <a:lnTo>
                    <a:pt x="60" y="413"/>
                  </a:lnTo>
                  <a:lnTo>
                    <a:pt x="45" y="204"/>
                  </a:lnTo>
                  <a:lnTo>
                    <a:pt x="0" y="0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3327400" y="4166394"/>
              <a:ext cx="161925" cy="93663"/>
            </a:xfrm>
            <a:custGeom>
              <a:avLst/>
              <a:gdLst>
                <a:gd name="T0" fmla="*/ 714 w 714"/>
                <a:gd name="T1" fmla="*/ 412 h 412"/>
                <a:gd name="T2" fmla="*/ 560 w 714"/>
                <a:gd name="T3" fmla="*/ 271 h 412"/>
                <a:gd name="T4" fmla="*/ 388 w 714"/>
                <a:gd name="T5" fmla="*/ 154 h 412"/>
                <a:gd name="T6" fmla="*/ 200 w 714"/>
                <a:gd name="T7" fmla="*/ 62 h 412"/>
                <a:gd name="T8" fmla="*/ 0 w 714"/>
                <a:gd name="T9" fmla="*/ 0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2">
                  <a:moveTo>
                    <a:pt x="714" y="412"/>
                  </a:moveTo>
                  <a:lnTo>
                    <a:pt x="560" y="271"/>
                  </a:lnTo>
                  <a:lnTo>
                    <a:pt x="388" y="154"/>
                  </a:lnTo>
                  <a:lnTo>
                    <a:pt x="200" y="62"/>
                  </a:lnTo>
                  <a:lnTo>
                    <a:pt x="0" y="0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Line 23"/>
            <p:cNvSpPr>
              <a:spLocks noChangeShapeType="1"/>
            </p:cNvSpPr>
            <p:nvPr/>
          </p:nvSpPr>
          <p:spPr bwMode="auto">
            <a:xfrm>
              <a:off x="3327400" y="4018757"/>
              <a:ext cx="0" cy="147638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Line 24"/>
            <p:cNvSpPr>
              <a:spLocks noChangeShapeType="1"/>
            </p:cNvSpPr>
            <p:nvPr/>
          </p:nvSpPr>
          <p:spPr bwMode="auto">
            <a:xfrm>
              <a:off x="3181350" y="4018757"/>
              <a:ext cx="0" cy="147638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Line 25"/>
            <p:cNvSpPr>
              <a:spLocks noChangeShapeType="1"/>
            </p:cNvSpPr>
            <p:nvPr/>
          </p:nvSpPr>
          <p:spPr bwMode="auto">
            <a:xfrm flipH="1">
              <a:off x="3181350" y="4018757"/>
              <a:ext cx="146050" cy="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Line 26"/>
            <p:cNvSpPr>
              <a:spLocks noChangeShapeType="1"/>
            </p:cNvSpPr>
            <p:nvPr/>
          </p:nvSpPr>
          <p:spPr bwMode="auto">
            <a:xfrm>
              <a:off x="2892425" y="4185444"/>
              <a:ext cx="127000" cy="7461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Line 27"/>
            <p:cNvSpPr>
              <a:spLocks noChangeShapeType="1"/>
            </p:cNvSpPr>
            <p:nvPr/>
          </p:nvSpPr>
          <p:spPr bwMode="auto">
            <a:xfrm>
              <a:off x="2819400" y="4312444"/>
              <a:ext cx="127000" cy="7461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Line 28"/>
            <p:cNvSpPr>
              <a:spLocks noChangeShapeType="1"/>
            </p:cNvSpPr>
            <p:nvPr/>
          </p:nvSpPr>
          <p:spPr bwMode="auto">
            <a:xfrm flipH="1">
              <a:off x="2819400" y="4185444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Line 29"/>
            <p:cNvSpPr>
              <a:spLocks noChangeShapeType="1"/>
            </p:cNvSpPr>
            <p:nvPr/>
          </p:nvSpPr>
          <p:spPr bwMode="auto">
            <a:xfrm flipV="1">
              <a:off x="2819400" y="4572794"/>
              <a:ext cx="127000" cy="7461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Line 30"/>
            <p:cNvSpPr>
              <a:spLocks noChangeShapeType="1"/>
            </p:cNvSpPr>
            <p:nvPr/>
          </p:nvSpPr>
          <p:spPr bwMode="auto">
            <a:xfrm flipV="1">
              <a:off x="2892425" y="4699794"/>
              <a:ext cx="127000" cy="7461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Line 31"/>
            <p:cNvSpPr>
              <a:spLocks noChangeShapeType="1"/>
            </p:cNvSpPr>
            <p:nvPr/>
          </p:nvSpPr>
          <p:spPr bwMode="auto">
            <a:xfrm>
              <a:off x="2819400" y="4647407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Line 32"/>
            <p:cNvSpPr>
              <a:spLocks noChangeShapeType="1"/>
            </p:cNvSpPr>
            <p:nvPr/>
          </p:nvSpPr>
          <p:spPr bwMode="auto">
            <a:xfrm flipV="1">
              <a:off x="3181350" y="4793457"/>
              <a:ext cx="0" cy="147638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Line 33"/>
            <p:cNvSpPr>
              <a:spLocks noChangeShapeType="1"/>
            </p:cNvSpPr>
            <p:nvPr/>
          </p:nvSpPr>
          <p:spPr bwMode="auto">
            <a:xfrm flipV="1">
              <a:off x="3327400" y="4793457"/>
              <a:ext cx="0" cy="147638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Line 34"/>
            <p:cNvSpPr>
              <a:spLocks noChangeShapeType="1"/>
            </p:cNvSpPr>
            <p:nvPr/>
          </p:nvSpPr>
          <p:spPr bwMode="auto">
            <a:xfrm>
              <a:off x="3181350" y="4941094"/>
              <a:ext cx="146050" cy="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Line 35"/>
            <p:cNvSpPr>
              <a:spLocks noChangeShapeType="1"/>
            </p:cNvSpPr>
            <p:nvPr/>
          </p:nvSpPr>
          <p:spPr bwMode="auto">
            <a:xfrm flipH="1" flipV="1">
              <a:off x="3489325" y="4699794"/>
              <a:ext cx="127000" cy="7461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Line 39"/>
            <p:cNvSpPr>
              <a:spLocks noChangeShapeType="1"/>
            </p:cNvSpPr>
            <p:nvPr/>
          </p:nvSpPr>
          <p:spPr bwMode="auto">
            <a:xfrm flipH="1">
              <a:off x="3489325" y="4185444"/>
              <a:ext cx="127000" cy="7461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Line 36"/>
            <p:cNvSpPr>
              <a:spLocks noChangeShapeType="1"/>
            </p:cNvSpPr>
            <p:nvPr/>
          </p:nvSpPr>
          <p:spPr bwMode="auto">
            <a:xfrm flipH="1" flipV="1">
              <a:off x="3572985" y="4572794"/>
              <a:ext cx="127000" cy="7461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Line 37"/>
            <p:cNvSpPr>
              <a:spLocks noChangeShapeType="1"/>
            </p:cNvSpPr>
            <p:nvPr/>
          </p:nvSpPr>
          <p:spPr bwMode="auto">
            <a:xfrm flipV="1">
              <a:off x="3626960" y="4647407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Line 38"/>
            <p:cNvSpPr>
              <a:spLocks noChangeShapeType="1"/>
            </p:cNvSpPr>
            <p:nvPr/>
          </p:nvSpPr>
          <p:spPr bwMode="auto">
            <a:xfrm flipH="1">
              <a:off x="3572985" y="4312444"/>
              <a:ext cx="127000" cy="7461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Line 40"/>
            <p:cNvSpPr>
              <a:spLocks noChangeShapeType="1"/>
            </p:cNvSpPr>
            <p:nvPr/>
          </p:nvSpPr>
          <p:spPr bwMode="auto">
            <a:xfrm flipH="1" flipV="1">
              <a:off x="3626960" y="4185444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8" name="Group 117"/>
          <p:cNvGrpSpPr/>
          <p:nvPr/>
        </p:nvGrpSpPr>
        <p:grpSpPr>
          <a:xfrm>
            <a:off x="1745704" y="2819400"/>
            <a:ext cx="1838324" cy="1743074"/>
            <a:chOff x="4175124" y="4047332"/>
            <a:chExt cx="919162" cy="871537"/>
          </a:xfrm>
        </p:grpSpPr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4405311" y="4252119"/>
              <a:ext cx="460375" cy="461963"/>
            </a:xfrm>
            <a:custGeom>
              <a:avLst/>
              <a:gdLst>
                <a:gd name="T0" fmla="*/ 2031 w 2031"/>
                <a:gd name="T1" fmla="*/ 1018 h 2034"/>
                <a:gd name="T2" fmla="*/ 2016 w 2031"/>
                <a:gd name="T3" fmla="*/ 841 h 2034"/>
                <a:gd name="T4" fmla="*/ 1970 w 2031"/>
                <a:gd name="T5" fmla="*/ 670 h 2034"/>
                <a:gd name="T6" fmla="*/ 1895 w 2031"/>
                <a:gd name="T7" fmla="*/ 509 h 2034"/>
                <a:gd name="T8" fmla="*/ 1793 w 2031"/>
                <a:gd name="T9" fmla="*/ 364 h 2034"/>
                <a:gd name="T10" fmla="*/ 1668 w 2031"/>
                <a:gd name="T11" fmla="*/ 238 h 2034"/>
                <a:gd name="T12" fmla="*/ 1523 w 2031"/>
                <a:gd name="T13" fmla="*/ 137 h 2034"/>
                <a:gd name="T14" fmla="*/ 1363 w 2031"/>
                <a:gd name="T15" fmla="*/ 62 h 2034"/>
                <a:gd name="T16" fmla="*/ 1191 w 2031"/>
                <a:gd name="T17" fmla="*/ 16 h 2034"/>
                <a:gd name="T18" fmla="*/ 1016 w 2031"/>
                <a:gd name="T19" fmla="*/ 0 h 2034"/>
                <a:gd name="T20" fmla="*/ 839 w 2031"/>
                <a:gd name="T21" fmla="*/ 16 h 2034"/>
                <a:gd name="T22" fmla="*/ 668 w 2031"/>
                <a:gd name="T23" fmla="*/ 62 h 2034"/>
                <a:gd name="T24" fmla="*/ 507 w 2031"/>
                <a:gd name="T25" fmla="*/ 137 h 2034"/>
                <a:gd name="T26" fmla="*/ 363 w 2031"/>
                <a:gd name="T27" fmla="*/ 238 h 2034"/>
                <a:gd name="T28" fmla="*/ 238 w 2031"/>
                <a:gd name="T29" fmla="*/ 364 h 2034"/>
                <a:gd name="T30" fmla="*/ 137 w 2031"/>
                <a:gd name="T31" fmla="*/ 509 h 2034"/>
                <a:gd name="T32" fmla="*/ 61 w 2031"/>
                <a:gd name="T33" fmla="*/ 670 h 2034"/>
                <a:gd name="T34" fmla="*/ 15 w 2031"/>
                <a:gd name="T35" fmla="*/ 841 h 2034"/>
                <a:gd name="T36" fmla="*/ 0 w 2031"/>
                <a:gd name="T37" fmla="*/ 1018 h 2034"/>
                <a:gd name="T38" fmla="*/ 15 w 2031"/>
                <a:gd name="T39" fmla="*/ 1193 h 2034"/>
                <a:gd name="T40" fmla="*/ 61 w 2031"/>
                <a:gd name="T41" fmla="*/ 1364 h 2034"/>
                <a:gd name="T42" fmla="*/ 137 w 2031"/>
                <a:gd name="T43" fmla="*/ 1525 h 2034"/>
                <a:gd name="T44" fmla="*/ 238 w 2031"/>
                <a:gd name="T45" fmla="*/ 1671 h 2034"/>
                <a:gd name="T46" fmla="*/ 363 w 2031"/>
                <a:gd name="T47" fmla="*/ 1796 h 2034"/>
                <a:gd name="T48" fmla="*/ 507 w 2031"/>
                <a:gd name="T49" fmla="*/ 1897 h 2034"/>
                <a:gd name="T50" fmla="*/ 668 w 2031"/>
                <a:gd name="T51" fmla="*/ 1973 h 2034"/>
                <a:gd name="T52" fmla="*/ 839 w 2031"/>
                <a:gd name="T53" fmla="*/ 2018 h 2034"/>
                <a:gd name="T54" fmla="*/ 1016 w 2031"/>
                <a:gd name="T55" fmla="*/ 2034 h 2034"/>
                <a:gd name="T56" fmla="*/ 1191 w 2031"/>
                <a:gd name="T57" fmla="*/ 2018 h 2034"/>
                <a:gd name="T58" fmla="*/ 1363 w 2031"/>
                <a:gd name="T59" fmla="*/ 1973 h 2034"/>
                <a:gd name="T60" fmla="*/ 1523 w 2031"/>
                <a:gd name="T61" fmla="*/ 1897 h 2034"/>
                <a:gd name="T62" fmla="*/ 1668 w 2031"/>
                <a:gd name="T63" fmla="*/ 1796 h 2034"/>
                <a:gd name="T64" fmla="*/ 1793 w 2031"/>
                <a:gd name="T65" fmla="*/ 1671 h 2034"/>
                <a:gd name="T66" fmla="*/ 1895 w 2031"/>
                <a:gd name="T67" fmla="*/ 1525 h 2034"/>
                <a:gd name="T68" fmla="*/ 1970 w 2031"/>
                <a:gd name="T69" fmla="*/ 1364 h 2034"/>
                <a:gd name="T70" fmla="*/ 2016 w 2031"/>
                <a:gd name="T71" fmla="*/ 1193 h 2034"/>
                <a:gd name="T72" fmla="*/ 2031 w 2031"/>
                <a:gd name="T73" fmla="*/ 1018 h 2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31" h="2034">
                  <a:moveTo>
                    <a:pt x="2031" y="1018"/>
                  </a:moveTo>
                  <a:lnTo>
                    <a:pt x="2016" y="841"/>
                  </a:lnTo>
                  <a:lnTo>
                    <a:pt x="1970" y="670"/>
                  </a:lnTo>
                  <a:lnTo>
                    <a:pt x="1895" y="509"/>
                  </a:lnTo>
                  <a:lnTo>
                    <a:pt x="1793" y="364"/>
                  </a:lnTo>
                  <a:lnTo>
                    <a:pt x="1668" y="238"/>
                  </a:lnTo>
                  <a:lnTo>
                    <a:pt x="1523" y="137"/>
                  </a:lnTo>
                  <a:lnTo>
                    <a:pt x="1363" y="62"/>
                  </a:lnTo>
                  <a:lnTo>
                    <a:pt x="1191" y="16"/>
                  </a:lnTo>
                  <a:lnTo>
                    <a:pt x="1016" y="0"/>
                  </a:lnTo>
                  <a:lnTo>
                    <a:pt x="839" y="16"/>
                  </a:lnTo>
                  <a:lnTo>
                    <a:pt x="668" y="62"/>
                  </a:lnTo>
                  <a:lnTo>
                    <a:pt x="507" y="137"/>
                  </a:lnTo>
                  <a:lnTo>
                    <a:pt x="363" y="238"/>
                  </a:lnTo>
                  <a:lnTo>
                    <a:pt x="238" y="364"/>
                  </a:lnTo>
                  <a:lnTo>
                    <a:pt x="137" y="509"/>
                  </a:lnTo>
                  <a:lnTo>
                    <a:pt x="61" y="670"/>
                  </a:lnTo>
                  <a:lnTo>
                    <a:pt x="15" y="841"/>
                  </a:lnTo>
                  <a:lnTo>
                    <a:pt x="0" y="1018"/>
                  </a:lnTo>
                  <a:lnTo>
                    <a:pt x="15" y="1193"/>
                  </a:lnTo>
                  <a:lnTo>
                    <a:pt x="61" y="1364"/>
                  </a:lnTo>
                  <a:lnTo>
                    <a:pt x="137" y="1525"/>
                  </a:lnTo>
                  <a:lnTo>
                    <a:pt x="238" y="1671"/>
                  </a:lnTo>
                  <a:lnTo>
                    <a:pt x="363" y="1796"/>
                  </a:lnTo>
                  <a:lnTo>
                    <a:pt x="507" y="1897"/>
                  </a:lnTo>
                  <a:lnTo>
                    <a:pt x="668" y="1973"/>
                  </a:lnTo>
                  <a:lnTo>
                    <a:pt x="839" y="2018"/>
                  </a:lnTo>
                  <a:lnTo>
                    <a:pt x="1016" y="2034"/>
                  </a:lnTo>
                  <a:lnTo>
                    <a:pt x="1191" y="2018"/>
                  </a:lnTo>
                  <a:lnTo>
                    <a:pt x="1363" y="1973"/>
                  </a:lnTo>
                  <a:lnTo>
                    <a:pt x="1523" y="1897"/>
                  </a:lnTo>
                  <a:lnTo>
                    <a:pt x="1668" y="1796"/>
                  </a:lnTo>
                  <a:lnTo>
                    <a:pt x="1793" y="1671"/>
                  </a:lnTo>
                  <a:lnTo>
                    <a:pt x="1895" y="1525"/>
                  </a:lnTo>
                  <a:lnTo>
                    <a:pt x="1970" y="1364"/>
                  </a:lnTo>
                  <a:lnTo>
                    <a:pt x="2016" y="1193"/>
                  </a:lnTo>
                  <a:lnTo>
                    <a:pt x="2031" y="1018"/>
                  </a:lnTo>
                  <a:close/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4321174" y="4247357"/>
              <a:ext cx="93663" cy="161925"/>
            </a:xfrm>
            <a:custGeom>
              <a:avLst/>
              <a:gdLst>
                <a:gd name="T0" fmla="*/ 412 w 412"/>
                <a:gd name="T1" fmla="*/ 0 h 715"/>
                <a:gd name="T2" fmla="*/ 271 w 412"/>
                <a:gd name="T3" fmla="*/ 154 h 715"/>
                <a:gd name="T4" fmla="*/ 152 w 412"/>
                <a:gd name="T5" fmla="*/ 328 h 715"/>
                <a:gd name="T6" fmla="*/ 62 w 412"/>
                <a:gd name="T7" fmla="*/ 515 h 715"/>
                <a:gd name="T8" fmla="*/ 0 w 412"/>
                <a:gd name="T9" fmla="*/ 715 h 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2" h="715">
                  <a:moveTo>
                    <a:pt x="412" y="0"/>
                  </a:moveTo>
                  <a:lnTo>
                    <a:pt x="271" y="154"/>
                  </a:lnTo>
                  <a:lnTo>
                    <a:pt x="152" y="328"/>
                  </a:lnTo>
                  <a:lnTo>
                    <a:pt x="62" y="515"/>
                  </a:lnTo>
                  <a:lnTo>
                    <a:pt x="0" y="715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>
              <a:off x="4321174" y="4556919"/>
              <a:ext cx="93663" cy="161925"/>
            </a:xfrm>
            <a:custGeom>
              <a:avLst/>
              <a:gdLst>
                <a:gd name="T0" fmla="*/ 0 w 412"/>
                <a:gd name="T1" fmla="*/ 0 h 714"/>
                <a:gd name="T2" fmla="*/ 62 w 412"/>
                <a:gd name="T3" fmla="*/ 200 h 714"/>
                <a:gd name="T4" fmla="*/ 152 w 412"/>
                <a:gd name="T5" fmla="*/ 388 h 714"/>
                <a:gd name="T6" fmla="*/ 271 w 412"/>
                <a:gd name="T7" fmla="*/ 561 h 714"/>
                <a:gd name="T8" fmla="*/ 412 w 412"/>
                <a:gd name="T9" fmla="*/ 714 h 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2" h="714">
                  <a:moveTo>
                    <a:pt x="0" y="0"/>
                  </a:moveTo>
                  <a:lnTo>
                    <a:pt x="62" y="200"/>
                  </a:lnTo>
                  <a:lnTo>
                    <a:pt x="152" y="388"/>
                  </a:lnTo>
                  <a:lnTo>
                    <a:pt x="271" y="561"/>
                  </a:lnTo>
                  <a:lnTo>
                    <a:pt x="412" y="714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>
              <a:off x="4541836" y="4791869"/>
              <a:ext cx="187325" cy="14288"/>
            </a:xfrm>
            <a:custGeom>
              <a:avLst/>
              <a:gdLst>
                <a:gd name="T0" fmla="*/ 0 w 824"/>
                <a:gd name="T1" fmla="*/ 0 h 62"/>
                <a:gd name="T2" fmla="*/ 203 w 824"/>
                <a:gd name="T3" fmla="*/ 46 h 62"/>
                <a:gd name="T4" fmla="*/ 412 w 824"/>
                <a:gd name="T5" fmla="*/ 62 h 62"/>
                <a:gd name="T6" fmla="*/ 620 w 824"/>
                <a:gd name="T7" fmla="*/ 46 h 62"/>
                <a:gd name="T8" fmla="*/ 824 w 824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4" h="62">
                  <a:moveTo>
                    <a:pt x="0" y="0"/>
                  </a:moveTo>
                  <a:lnTo>
                    <a:pt x="203" y="46"/>
                  </a:lnTo>
                  <a:lnTo>
                    <a:pt x="412" y="62"/>
                  </a:lnTo>
                  <a:lnTo>
                    <a:pt x="620" y="46"/>
                  </a:lnTo>
                  <a:lnTo>
                    <a:pt x="824" y="0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>
              <a:off x="4854574" y="4556919"/>
              <a:ext cx="93663" cy="161925"/>
            </a:xfrm>
            <a:custGeom>
              <a:avLst/>
              <a:gdLst>
                <a:gd name="T0" fmla="*/ 0 w 412"/>
                <a:gd name="T1" fmla="*/ 714 h 714"/>
                <a:gd name="T2" fmla="*/ 142 w 412"/>
                <a:gd name="T3" fmla="*/ 561 h 714"/>
                <a:gd name="T4" fmla="*/ 259 w 412"/>
                <a:gd name="T5" fmla="*/ 388 h 714"/>
                <a:gd name="T6" fmla="*/ 350 w 412"/>
                <a:gd name="T7" fmla="*/ 200 h 714"/>
                <a:gd name="T8" fmla="*/ 412 w 412"/>
                <a:gd name="T9" fmla="*/ 0 h 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2" h="714">
                  <a:moveTo>
                    <a:pt x="0" y="714"/>
                  </a:moveTo>
                  <a:lnTo>
                    <a:pt x="142" y="561"/>
                  </a:lnTo>
                  <a:lnTo>
                    <a:pt x="259" y="388"/>
                  </a:lnTo>
                  <a:lnTo>
                    <a:pt x="350" y="200"/>
                  </a:lnTo>
                  <a:lnTo>
                    <a:pt x="412" y="0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>
              <a:off x="4854574" y="4247357"/>
              <a:ext cx="93663" cy="161925"/>
            </a:xfrm>
            <a:custGeom>
              <a:avLst/>
              <a:gdLst>
                <a:gd name="T0" fmla="*/ 412 w 412"/>
                <a:gd name="T1" fmla="*/ 715 h 715"/>
                <a:gd name="T2" fmla="*/ 350 w 412"/>
                <a:gd name="T3" fmla="*/ 515 h 715"/>
                <a:gd name="T4" fmla="*/ 259 w 412"/>
                <a:gd name="T5" fmla="*/ 328 h 715"/>
                <a:gd name="T6" fmla="*/ 142 w 412"/>
                <a:gd name="T7" fmla="*/ 154 h 715"/>
                <a:gd name="T8" fmla="*/ 0 w 412"/>
                <a:gd name="T9" fmla="*/ 0 h 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2" h="715">
                  <a:moveTo>
                    <a:pt x="412" y="715"/>
                  </a:moveTo>
                  <a:lnTo>
                    <a:pt x="350" y="515"/>
                  </a:lnTo>
                  <a:lnTo>
                    <a:pt x="259" y="328"/>
                  </a:lnTo>
                  <a:lnTo>
                    <a:pt x="142" y="154"/>
                  </a:lnTo>
                  <a:lnTo>
                    <a:pt x="0" y="0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>
              <a:off x="4541836" y="4160044"/>
              <a:ext cx="187325" cy="14288"/>
            </a:xfrm>
            <a:custGeom>
              <a:avLst/>
              <a:gdLst>
                <a:gd name="T0" fmla="*/ 824 w 824"/>
                <a:gd name="T1" fmla="*/ 62 h 62"/>
                <a:gd name="T2" fmla="*/ 620 w 824"/>
                <a:gd name="T3" fmla="*/ 16 h 62"/>
                <a:gd name="T4" fmla="*/ 412 w 824"/>
                <a:gd name="T5" fmla="*/ 0 h 62"/>
                <a:gd name="T6" fmla="*/ 203 w 824"/>
                <a:gd name="T7" fmla="*/ 16 h 62"/>
                <a:gd name="T8" fmla="*/ 0 w 824"/>
                <a:gd name="T9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4" h="62">
                  <a:moveTo>
                    <a:pt x="824" y="62"/>
                  </a:moveTo>
                  <a:lnTo>
                    <a:pt x="620" y="16"/>
                  </a:lnTo>
                  <a:lnTo>
                    <a:pt x="412" y="0"/>
                  </a:lnTo>
                  <a:lnTo>
                    <a:pt x="203" y="16"/>
                  </a:lnTo>
                  <a:lnTo>
                    <a:pt x="0" y="62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Line 48"/>
            <p:cNvSpPr>
              <a:spLocks noChangeShapeType="1"/>
            </p:cNvSpPr>
            <p:nvPr/>
          </p:nvSpPr>
          <p:spPr bwMode="auto">
            <a:xfrm>
              <a:off x="4468811" y="4047332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Line 49"/>
            <p:cNvSpPr>
              <a:spLocks noChangeShapeType="1"/>
            </p:cNvSpPr>
            <p:nvPr/>
          </p:nvSpPr>
          <p:spPr bwMode="auto">
            <a:xfrm>
              <a:off x="4341811" y="4120357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Line 50"/>
            <p:cNvSpPr>
              <a:spLocks noChangeShapeType="1"/>
            </p:cNvSpPr>
            <p:nvPr/>
          </p:nvSpPr>
          <p:spPr bwMode="auto">
            <a:xfrm flipH="1">
              <a:off x="4341811" y="4047332"/>
              <a:ext cx="127000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Line 51"/>
            <p:cNvSpPr>
              <a:spLocks noChangeShapeType="1"/>
            </p:cNvSpPr>
            <p:nvPr/>
          </p:nvSpPr>
          <p:spPr bwMode="auto">
            <a:xfrm>
              <a:off x="4175124" y="4409282"/>
              <a:ext cx="146050" cy="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Line 52"/>
            <p:cNvSpPr>
              <a:spLocks noChangeShapeType="1"/>
            </p:cNvSpPr>
            <p:nvPr/>
          </p:nvSpPr>
          <p:spPr bwMode="auto">
            <a:xfrm>
              <a:off x="4175124" y="4556919"/>
              <a:ext cx="146050" cy="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Line 53"/>
            <p:cNvSpPr>
              <a:spLocks noChangeShapeType="1"/>
            </p:cNvSpPr>
            <p:nvPr/>
          </p:nvSpPr>
          <p:spPr bwMode="auto">
            <a:xfrm>
              <a:off x="4175124" y="4409282"/>
              <a:ext cx="0" cy="147638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Line 54"/>
            <p:cNvSpPr>
              <a:spLocks noChangeShapeType="1"/>
            </p:cNvSpPr>
            <p:nvPr/>
          </p:nvSpPr>
          <p:spPr bwMode="auto">
            <a:xfrm flipV="1">
              <a:off x="4341811" y="4718844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Line 55"/>
            <p:cNvSpPr>
              <a:spLocks noChangeShapeType="1"/>
            </p:cNvSpPr>
            <p:nvPr/>
          </p:nvSpPr>
          <p:spPr bwMode="auto">
            <a:xfrm flipV="1">
              <a:off x="4468811" y="4791869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Line 56"/>
            <p:cNvSpPr>
              <a:spLocks noChangeShapeType="1"/>
            </p:cNvSpPr>
            <p:nvPr/>
          </p:nvSpPr>
          <p:spPr bwMode="auto">
            <a:xfrm>
              <a:off x="4341811" y="4845844"/>
              <a:ext cx="127000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Line 57"/>
            <p:cNvSpPr>
              <a:spLocks noChangeShapeType="1"/>
            </p:cNvSpPr>
            <p:nvPr/>
          </p:nvSpPr>
          <p:spPr bwMode="auto">
            <a:xfrm flipH="1" flipV="1">
              <a:off x="4729161" y="4791869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Line 58"/>
            <p:cNvSpPr>
              <a:spLocks noChangeShapeType="1"/>
            </p:cNvSpPr>
            <p:nvPr/>
          </p:nvSpPr>
          <p:spPr bwMode="auto">
            <a:xfrm flipH="1" flipV="1">
              <a:off x="4854574" y="4718844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Line 59"/>
            <p:cNvSpPr>
              <a:spLocks noChangeShapeType="1"/>
            </p:cNvSpPr>
            <p:nvPr/>
          </p:nvSpPr>
          <p:spPr bwMode="auto">
            <a:xfrm flipV="1">
              <a:off x="4802186" y="4845844"/>
              <a:ext cx="125413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Line 60"/>
            <p:cNvSpPr>
              <a:spLocks noChangeShapeType="1"/>
            </p:cNvSpPr>
            <p:nvPr/>
          </p:nvSpPr>
          <p:spPr bwMode="auto">
            <a:xfrm flipH="1">
              <a:off x="4948236" y="4556919"/>
              <a:ext cx="146050" cy="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Line 61"/>
            <p:cNvSpPr>
              <a:spLocks noChangeShapeType="1"/>
            </p:cNvSpPr>
            <p:nvPr/>
          </p:nvSpPr>
          <p:spPr bwMode="auto">
            <a:xfrm flipH="1">
              <a:off x="4948236" y="4409282"/>
              <a:ext cx="146050" cy="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Line 62"/>
            <p:cNvSpPr>
              <a:spLocks noChangeShapeType="1"/>
            </p:cNvSpPr>
            <p:nvPr/>
          </p:nvSpPr>
          <p:spPr bwMode="auto">
            <a:xfrm flipV="1">
              <a:off x="5094286" y="4409282"/>
              <a:ext cx="0" cy="147638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Line 63"/>
            <p:cNvSpPr>
              <a:spLocks noChangeShapeType="1"/>
            </p:cNvSpPr>
            <p:nvPr/>
          </p:nvSpPr>
          <p:spPr bwMode="auto">
            <a:xfrm flipH="1">
              <a:off x="4854574" y="4120357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Line 64"/>
            <p:cNvSpPr>
              <a:spLocks noChangeShapeType="1"/>
            </p:cNvSpPr>
            <p:nvPr/>
          </p:nvSpPr>
          <p:spPr bwMode="auto">
            <a:xfrm flipH="1">
              <a:off x="4729161" y="4047332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Line 65"/>
            <p:cNvSpPr>
              <a:spLocks noChangeShapeType="1"/>
            </p:cNvSpPr>
            <p:nvPr/>
          </p:nvSpPr>
          <p:spPr bwMode="auto">
            <a:xfrm flipH="1" flipV="1">
              <a:off x="4802186" y="4047332"/>
              <a:ext cx="125413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5" name="Group 114"/>
          <p:cNvGrpSpPr/>
          <p:nvPr/>
        </p:nvGrpSpPr>
        <p:grpSpPr>
          <a:xfrm>
            <a:off x="3200400" y="3581400"/>
            <a:ext cx="1743074" cy="1841500"/>
            <a:chOff x="4943474" y="4448969"/>
            <a:chExt cx="871537" cy="920750"/>
          </a:xfrm>
        </p:grpSpPr>
        <p:sp>
          <p:nvSpPr>
            <p:cNvPr id="65" name="Freeform 64"/>
            <p:cNvSpPr>
              <a:spLocks/>
            </p:cNvSpPr>
            <p:nvPr/>
          </p:nvSpPr>
          <p:spPr bwMode="auto">
            <a:xfrm>
              <a:off x="5149849" y="4679157"/>
              <a:ext cx="460375" cy="460375"/>
            </a:xfrm>
            <a:custGeom>
              <a:avLst/>
              <a:gdLst>
                <a:gd name="T0" fmla="*/ 2031 w 2031"/>
                <a:gd name="T1" fmla="*/ 1017 h 2033"/>
                <a:gd name="T2" fmla="*/ 2015 w 2031"/>
                <a:gd name="T3" fmla="*/ 840 h 2033"/>
                <a:gd name="T4" fmla="*/ 1969 w 2031"/>
                <a:gd name="T5" fmla="*/ 669 h 2033"/>
                <a:gd name="T6" fmla="*/ 1895 w 2031"/>
                <a:gd name="T7" fmla="*/ 508 h 2033"/>
                <a:gd name="T8" fmla="*/ 1794 w 2031"/>
                <a:gd name="T9" fmla="*/ 364 h 2033"/>
                <a:gd name="T10" fmla="*/ 1669 w 2031"/>
                <a:gd name="T11" fmla="*/ 239 h 2033"/>
                <a:gd name="T12" fmla="*/ 1523 w 2031"/>
                <a:gd name="T13" fmla="*/ 136 h 2033"/>
                <a:gd name="T14" fmla="*/ 1362 w 2031"/>
                <a:gd name="T15" fmla="*/ 62 h 2033"/>
                <a:gd name="T16" fmla="*/ 1191 w 2031"/>
                <a:gd name="T17" fmla="*/ 16 h 2033"/>
                <a:gd name="T18" fmla="*/ 1016 w 2031"/>
                <a:gd name="T19" fmla="*/ 0 h 2033"/>
                <a:gd name="T20" fmla="*/ 839 w 2031"/>
                <a:gd name="T21" fmla="*/ 16 h 2033"/>
                <a:gd name="T22" fmla="*/ 668 w 2031"/>
                <a:gd name="T23" fmla="*/ 62 h 2033"/>
                <a:gd name="T24" fmla="*/ 508 w 2031"/>
                <a:gd name="T25" fmla="*/ 136 h 2033"/>
                <a:gd name="T26" fmla="*/ 362 w 2031"/>
                <a:gd name="T27" fmla="*/ 239 h 2033"/>
                <a:gd name="T28" fmla="*/ 237 w 2031"/>
                <a:gd name="T29" fmla="*/ 364 h 2033"/>
                <a:gd name="T30" fmla="*/ 136 w 2031"/>
                <a:gd name="T31" fmla="*/ 508 h 2033"/>
                <a:gd name="T32" fmla="*/ 62 w 2031"/>
                <a:gd name="T33" fmla="*/ 669 h 2033"/>
                <a:gd name="T34" fmla="*/ 16 w 2031"/>
                <a:gd name="T35" fmla="*/ 840 h 2033"/>
                <a:gd name="T36" fmla="*/ 0 w 2031"/>
                <a:gd name="T37" fmla="*/ 1017 h 2033"/>
                <a:gd name="T38" fmla="*/ 16 w 2031"/>
                <a:gd name="T39" fmla="*/ 1193 h 2033"/>
                <a:gd name="T40" fmla="*/ 62 w 2031"/>
                <a:gd name="T41" fmla="*/ 1365 h 2033"/>
                <a:gd name="T42" fmla="*/ 136 w 2031"/>
                <a:gd name="T43" fmla="*/ 1525 h 2033"/>
                <a:gd name="T44" fmla="*/ 237 w 2031"/>
                <a:gd name="T45" fmla="*/ 1670 h 2033"/>
                <a:gd name="T46" fmla="*/ 362 w 2031"/>
                <a:gd name="T47" fmla="*/ 1796 h 2033"/>
                <a:gd name="T48" fmla="*/ 508 w 2031"/>
                <a:gd name="T49" fmla="*/ 1897 h 2033"/>
                <a:gd name="T50" fmla="*/ 668 w 2031"/>
                <a:gd name="T51" fmla="*/ 1972 h 2033"/>
                <a:gd name="T52" fmla="*/ 839 w 2031"/>
                <a:gd name="T53" fmla="*/ 2018 h 2033"/>
                <a:gd name="T54" fmla="*/ 1016 w 2031"/>
                <a:gd name="T55" fmla="*/ 2033 h 2033"/>
                <a:gd name="T56" fmla="*/ 1191 w 2031"/>
                <a:gd name="T57" fmla="*/ 2018 h 2033"/>
                <a:gd name="T58" fmla="*/ 1362 w 2031"/>
                <a:gd name="T59" fmla="*/ 1972 h 2033"/>
                <a:gd name="T60" fmla="*/ 1523 w 2031"/>
                <a:gd name="T61" fmla="*/ 1897 h 2033"/>
                <a:gd name="T62" fmla="*/ 1669 w 2031"/>
                <a:gd name="T63" fmla="*/ 1796 h 2033"/>
                <a:gd name="T64" fmla="*/ 1794 w 2031"/>
                <a:gd name="T65" fmla="*/ 1670 h 2033"/>
                <a:gd name="T66" fmla="*/ 1895 w 2031"/>
                <a:gd name="T67" fmla="*/ 1525 h 2033"/>
                <a:gd name="T68" fmla="*/ 1969 w 2031"/>
                <a:gd name="T69" fmla="*/ 1365 h 2033"/>
                <a:gd name="T70" fmla="*/ 2015 w 2031"/>
                <a:gd name="T71" fmla="*/ 1193 h 2033"/>
                <a:gd name="T72" fmla="*/ 2031 w 2031"/>
                <a:gd name="T73" fmla="*/ 1017 h 20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31" h="2033">
                  <a:moveTo>
                    <a:pt x="2031" y="1017"/>
                  </a:moveTo>
                  <a:lnTo>
                    <a:pt x="2015" y="840"/>
                  </a:lnTo>
                  <a:lnTo>
                    <a:pt x="1969" y="669"/>
                  </a:lnTo>
                  <a:lnTo>
                    <a:pt x="1895" y="508"/>
                  </a:lnTo>
                  <a:lnTo>
                    <a:pt x="1794" y="364"/>
                  </a:lnTo>
                  <a:lnTo>
                    <a:pt x="1669" y="239"/>
                  </a:lnTo>
                  <a:lnTo>
                    <a:pt x="1523" y="136"/>
                  </a:lnTo>
                  <a:lnTo>
                    <a:pt x="1362" y="62"/>
                  </a:lnTo>
                  <a:lnTo>
                    <a:pt x="1191" y="16"/>
                  </a:lnTo>
                  <a:lnTo>
                    <a:pt x="1016" y="0"/>
                  </a:lnTo>
                  <a:lnTo>
                    <a:pt x="839" y="16"/>
                  </a:lnTo>
                  <a:lnTo>
                    <a:pt x="668" y="62"/>
                  </a:lnTo>
                  <a:lnTo>
                    <a:pt x="508" y="136"/>
                  </a:lnTo>
                  <a:lnTo>
                    <a:pt x="362" y="239"/>
                  </a:lnTo>
                  <a:lnTo>
                    <a:pt x="237" y="364"/>
                  </a:lnTo>
                  <a:lnTo>
                    <a:pt x="136" y="508"/>
                  </a:lnTo>
                  <a:lnTo>
                    <a:pt x="62" y="669"/>
                  </a:lnTo>
                  <a:lnTo>
                    <a:pt x="16" y="840"/>
                  </a:lnTo>
                  <a:lnTo>
                    <a:pt x="0" y="1017"/>
                  </a:lnTo>
                  <a:lnTo>
                    <a:pt x="16" y="1193"/>
                  </a:lnTo>
                  <a:lnTo>
                    <a:pt x="62" y="1365"/>
                  </a:lnTo>
                  <a:lnTo>
                    <a:pt x="136" y="1525"/>
                  </a:lnTo>
                  <a:lnTo>
                    <a:pt x="237" y="1670"/>
                  </a:lnTo>
                  <a:lnTo>
                    <a:pt x="362" y="1796"/>
                  </a:lnTo>
                  <a:lnTo>
                    <a:pt x="508" y="1897"/>
                  </a:lnTo>
                  <a:lnTo>
                    <a:pt x="668" y="1972"/>
                  </a:lnTo>
                  <a:lnTo>
                    <a:pt x="839" y="2018"/>
                  </a:lnTo>
                  <a:lnTo>
                    <a:pt x="1016" y="2033"/>
                  </a:lnTo>
                  <a:lnTo>
                    <a:pt x="1191" y="2018"/>
                  </a:lnTo>
                  <a:lnTo>
                    <a:pt x="1362" y="1972"/>
                  </a:lnTo>
                  <a:lnTo>
                    <a:pt x="1523" y="1897"/>
                  </a:lnTo>
                  <a:lnTo>
                    <a:pt x="1669" y="1796"/>
                  </a:lnTo>
                  <a:lnTo>
                    <a:pt x="1794" y="1670"/>
                  </a:lnTo>
                  <a:lnTo>
                    <a:pt x="1895" y="1525"/>
                  </a:lnTo>
                  <a:lnTo>
                    <a:pt x="1969" y="1365"/>
                  </a:lnTo>
                  <a:lnTo>
                    <a:pt x="2015" y="1193"/>
                  </a:lnTo>
                  <a:lnTo>
                    <a:pt x="2031" y="1017"/>
                  </a:lnTo>
                  <a:close/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65"/>
            <p:cNvSpPr>
              <a:spLocks/>
            </p:cNvSpPr>
            <p:nvPr/>
          </p:nvSpPr>
          <p:spPr bwMode="auto">
            <a:xfrm>
              <a:off x="5145086" y="4595019"/>
              <a:ext cx="161925" cy="93663"/>
            </a:xfrm>
            <a:custGeom>
              <a:avLst/>
              <a:gdLst>
                <a:gd name="T0" fmla="*/ 714 w 714"/>
                <a:gd name="T1" fmla="*/ 0 h 412"/>
                <a:gd name="T2" fmla="*/ 514 w 714"/>
                <a:gd name="T3" fmla="*/ 62 h 412"/>
                <a:gd name="T4" fmla="*/ 326 w 714"/>
                <a:gd name="T5" fmla="*/ 153 h 412"/>
                <a:gd name="T6" fmla="*/ 154 w 714"/>
                <a:gd name="T7" fmla="*/ 271 h 412"/>
                <a:gd name="T8" fmla="*/ 0 w 714"/>
                <a:gd name="T9" fmla="*/ 41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2">
                  <a:moveTo>
                    <a:pt x="714" y="0"/>
                  </a:moveTo>
                  <a:lnTo>
                    <a:pt x="514" y="62"/>
                  </a:lnTo>
                  <a:lnTo>
                    <a:pt x="326" y="153"/>
                  </a:lnTo>
                  <a:lnTo>
                    <a:pt x="154" y="271"/>
                  </a:lnTo>
                  <a:lnTo>
                    <a:pt x="0" y="412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66"/>
            <p:cNvSpPr>
              <a:spLocks/>
            </p:cNvSpPr>
            <p:nvPr/>
          </p:nvSpPr>
          <p:spPr bwMode="auto">
            <a:xfrm>
              <a:off x="5057774" y="4815682"/>
              <a:ext cx="14288" cy="187325"/>
            </a:xfrm>
            <a:custGeom>
              <a:avLst/>
              <a:gdLst>
                <a:gd name="T0" fmla="*/ 61 w 61"/>
                <a:gd name="T1" fmla="*/ 0 h 824"/>
                <a:gd name="T2" fmla="*/ 15 w 61"/>
                <a:gd name="T3" fmla="*/ 203 h 824"/>
                <a:gd name="T4" fmla="*/ 0 w 61"/>
                <a:gd name="T5" fmla="*/ 412 h 824"/>
                <a:gd name="T6" fmla="*/ 15 w 61"/>
                <a:gd name="T7" fmla="*/ 620 h 824"/>
                <a:gd name="T8" fmla="*/ 61 w 61"/>
                <a:gd name="T9" fmla="*/ 824 h 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824">
                  <a:moveTo>
                    <a:pt x="61" y="0"/>
                  </a:moveTo>
                  <a:lnTo>
                    <a:pt x="15" y="203"/>
                  </a:lnTo>
                  <a:lnTo>
                    <a:pt x="0" y="412"/>
                  </a:lnTo>
                  <a:lnTo>
                    <a:pt x="15" y="620"/>
                  </a:lnTo>
                  <a:lnTo>
                    <a:pt x="61" y="824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67"/>
            <p:cNvSpPr>
              <a:spLocks/>
            </p:cNvSpPr>
            <p:nvPr/>
          </p:nvSpPr>
          <p:spPr bwMode="auto">
            <a:xfrm>
              <a:off x="5145086" y="5130007"/>
              <a:ext cx="161925" cy="93663"/>
            </a:xfrm>
            <a:custGeom>
              <a:avLst/>
              <a:gdLst>
                <a:gd name="T0" fmla="*/ 0 w 714"/>
                <a:gd name="T1" fmla="*/ 0 h 413"/>
                <a:gd name="T2" fmla="*/ 154 w 714"/>
                <a:gd name="T3" fmla="*/ 143 h 413"/>
                <a:gd name="T4" fmla="*/ 326 w 714"/>
                <a:gd name="T5" fmla="*/ 260 h 413"/>
                <a:gd name="T6" fmla="*/ 514 w 714"/>
                <a:gd name="T7" fmla="*/ 351 h 413"/>
                <a:gd name="T8" fmla="*/ 714 w 714"/>
                <a:gd name="T9" fmla="*/ 413 h 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3">
                  <a:moveTo>
                    <a:pt x="0" y="0"/>
                  </a:moveTo>
                  <a:lnTo>
                    <a:pt x="154" y="143"/>
                  </a:lnTo>
                  <a:lnTo>
                    <a:pt x="326" y="260"/>
                  </a:lnTo>
                  <a:lnTo>
                    <a:pt x="514" y="351"/>
                  </a:lnTo>
                  <a:lnTo>
                    <a:pt x="714" y="413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68"/>
            <p:cNvSpPr>
              <a:spLocks/>
            </p:cNvSpPr>
            <p:nvPr/>
          </p:nvSpPr>
          <p:spPr bwMode="auto">
            <a:xfrm>
              <a:off x="5453061" y="5130007"/>
              <a:ext cx="161925" cy="93663"/>
            </a:xfrm>
            <a:custGeom>
              <a:avLst/>
              <a:gdLst>
                <a:gd name="T0" fmla="*/ 0 w 714"/>
                <a:gd name="T1" fmla="*/ 413 h 413"/>
                <a:gd name="T2" fmla="*/ 200 w 714"/>
                <a:gd name="T3" fmla="*/ 351 h 413"/>
                <a:gd name="T4" fmla="*/ 387 w 714"/>
                <a:gd name="T5" fmla="*/ 260 h 413"/>
                <a:gd name="T6" fmla="*/ 560 w 714"/>
                <a:gd name="T7" fmla="*/ 143 h 413"/>
                <a:gd name="T8" fmla="*/ 714 w 714"/>
                <a:gd name="T9" fmla="*/ 0 h 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3">
                  <a:moveTo>
                    <a:pt x="0" y="413"/>
                  </a:moveTo>
                  <a:lnTo>
                    <a:pt x="200" y="351"/>
                  </a:lnTo>
                  <a:lnTo>
                    <a:pt x="387" y="260"/>
                  </a:lnTo>
                  <a:lnTo>
                    <a:pt x="560" y="143"/>
                  </a:lnTo>
                  <a:lnTo>
                    <a:pt x="714" y="0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auto">
            <a:xfrm>
              <a:off x="5688011" y="4815682"/>
              <a:ext cx="12700" cy="187325"/>
            </a:xfrm>
            <a:custGeom>
              <a:avLst/>
              <a:gdLst>
                <a:gd name="T0" fmla="*/ 0 w 61"/>
                <a:gd name="T1" fmla="*/ 824 h 824"/>
                <a:gd name="T2" fmla="*/ 46 w 61"/>
                <a:gd name="T3" fmla="*/ 620 h 824"/>
                <a:gd name="T4" fmla="*/ 61 w 61"/>
                <a:gd name="T5" fmla="*/ 412 h 824"/>
                <a:gd name="T6" fmla="*/ 46 w 61"/>
                <a:gd name="T7" fmla="*/ 203 h 824"/>
                <a:gd name="T8" fmla="*/ 0 w 61"/>
                <a:gd name="T9" fmla="*/ 0 h 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824">
                  <a:moveTo>
                    <a:pt x="0" y="824"/>
                  </a:moveTo>
                  <a:lnTo>
                    <a:pt x="46" y="620"/>
                  </a:lnTo>
                  <a:lnTo>
                    <a:pt x="61" y="412"/>
                  </a:lnTo>
                  <a:lnTo>
                    <a:pt x="46" y="203"/>
                  </a:lnTo>
                  <a:lnTo>
                    <a:pt x="0" y="0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auto">
            <a:xfrm>
              <a:off x="5453061" y="4595019"/>
              <a:ext cx="161925" cy="93663"/>
            </a:xfrm>
            <a:custGeom>
              <a:avLst/>
              <a:gdLst>
                <a:gd name="T0" fmla="*/ 714 w 714"/>
                <a:gd name="T1" fmla="*/ 412 h 412"/>
                <a:gd name="T2" fmla="*/ 560 w 714"/>
                <a:gd name="T3" fmla="*/ 271 h 412"/>
                <a:gd name="T4" fmla="*/ 387 w 714"/>
                <a:gd name="T5" fmla="*/ 153 h 412"/>
                <a:gd name="T6" fmla="*/ 200 w 714"/>
                <a:gd name="T7" fmla="*/ 62 h 412"/>
                <a:gd name="T8" fmla="*/ 0 w 714"/>
                <a:gd name="T9" fmla="*/ 0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2">
                  <a:moveTo>
                    <a:pt x="714" y="412"/>
                  </a:moveTo>
                  <a:lnTo>
                    <a:pt x="560" y="271"/>
                  </a:lnTo>
                  <a:lnTo>
                    <a:pt x="387" y="153"/>
                  </a:lnTo>
                  <a:lnTo>
                    <a:pt x="200" y="62"/>
                  </a:lnTo>
                  <a:lnTo>
                    <a:pt x="0" y="0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Line 73"/>
            <p:cNvSpPr>
              <a:spLocks noChangeShapeType="1"/>
            </p:cNvSpPr>
            <p:nvPr/>
          </p:nvSpPr>
          <p:spPr bwMode="auto">
            <a:xfrm>
              <a:off x="5453061" y="4448969"/>
              <a:ext cx="0" cy="14605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Line 74"/>
            <p:cNvSpPr>
              <a:spLocks noChangeShapeType="1"/>
            </p:cNvSpPr>
            <p:nvPr/>
          </p:nvSpPr>
          <p:spPr bwMode="auto">
            <a:xfrm>
              <a:off x="5307011" y="4448969"/>
              <a:ext cx="0" cy="14605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Line 75"/>
            <p:cNvSpPr>
              <a:spLocks noChangeShapeType="1"/>
            </p:cNvSpPr>
            <p:nvPr/>
          </p:nvSpPr>
          <p:spPr bwMode="auto">
            <a:xfrm flipH="1">
              <a:off x="5307011" y="4448969"/>
              <a:ext cx="146050" cy="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Line 76"/>
            <p:cNvSpPr>
              <a:spLocks noChangeShapeType="1"/>
            </p:cNvSpPr>
            <p:nvPr/>
          </p:nvSpPr>
          <p:spPr bwMode="auto">
            <a:xfrm>
              <a:off x="5018086" y="4615657"/>
              <a:ext cx="127000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Line 77"/>
            <p:cNvSpPr>
              <a:spLocks noChangeShapeType="1"/>
            </p:cNvSpPr>
            <p:nvPr/>
          </p:nvSpPr>
          <p:spPr bwMode="auto">
            <a:xfrm>
              <a:off x="4943474" y="4742657"/>
              <a:ext cx="128588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Line 78"/>
            <p:cNvSpPr>
              <a:spLocks noChangeShapeType="1"/>
            </p:cNvSpPr>
            <p:nvPr/>
          </p:nvSpPr>
          <p:spPr bwMode="auto">
            <a:xfrm flipH="1">
              <a:off x="4943474" y="4615657"/>
              <a:ext cx="74613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Line 79"/>
            <p:cNvSpPr>
              <a:spLocks noChangeShapeType="1"/>
            </p:cNvSpPr>
            <p:nvPr/>
          </p:nvSpPr>
          <p:spPr bwMode="auto">
            <a:xfrm flipV="1">
              <a:off x="4943474" y="5003007"/>
              <a:ext cx="128588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Line 80"/>
            <p:cNvSpPr>
              <a:spLocks noChangeShapeType="1"/>
            </p:cNvSpPr>
            <p:nvPr/>
          </p:nvSpPr>
          <p:spPr bwMode="auto">
            <a:xfrm flipV="1">
              <a:off x="5018086" y="5130007"/>
              <a:ext cx="127000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Line 81"/>
            <p:cNvSpPr>
              <a:spLocks noChangeShapeType="1"/>
            </p:cNvSpPr>
            <p:nvPr/>
          </p:nvSpPr>
          <p:spPr bwMode="auto">
            <a:xfrm>
              <a:off x="4943474" y="5076032"/>
              <a:ext cx="74613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Line 82"/>
            <p:cNvSpPr>
              <a:spLocks noChangeShapeType="1"/>
            </p:cNvSpPr>
            <p:nvPr/>
          </p:nvSpPr>
          <p:spPr bwMode="auto">
            <a:xfrm flipV="1">
              <a:off x="5307011" y="5223669"/>
              <a:ext cx="0" cy="14605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Line 83"/>
            <p:cNvSpPr>
              <a:spLocks noChangeShapeType="1"/>
            </p:cNvSpPr>
            <p:nvPr/>
          </p:nvSpPr>
          <p:spPr bwMode="auto">
            <a:xfrm flipV="1">
              <a:off x="5453061" y="5223669"/>
              <a:ext cx="0" cy="14605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Line 84"/>
            <p:cNvSpPr>
              <a:spLocks noChangeShapeType="1"/>
            </p:cNvSpPr>
            <p:nvPr/>
          </p:nvSpPr>
          <p:spPr bwMode="auto">
            <a:xfrm>
              <a:off x="5307011" y="5369719"/>
              <a:ext cx="146050" cy="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Line 85"/>
            <p:cNvSpPr>
              <a:spLocks noChangeShapeType="1"/>
            </p:cNvSpPr>
            <p:nvPr/>
          </p:nvSpPr>
          <p:spPr bwMode="auto">
            <a:xfrm flipH="1" flipV="1">
              <a:off x="5614986" y="5130007"/>
              <a:ext cx="127000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Line 86"/>
            <p:cNvSpPr>
              <a:spLocks noChangeShapeType="1"/>
            </p:cNvSpPr>
            <p:nvPr/>
          </p:nvSpPr>
          <p:spPr bwMode="auto">
            <a:xfrm flipH="1" flipV="1">
              <a:off x="5688011" y="5003007"/>
              <a:ext cx="127000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Line 87"/>
            <p:cNvSpPr>
              <a:spLocks noChangeShapeType="1"/>
            </p:cNvSpPr>
            <p:nvPr/>
          </p:nvSpPr>
          <p:spPr bwMode="auto">
            <a:xfrm flipV="1">
              <a:off x="5741986" y="5076032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Line 88"/>
            <p:cNvSpPr>
              <a:spLocks noChangeShapeType="1"/>
            </p:cNvSpPr>
            <p:nvPr/>
          </p:nvSpPr>
          <p:spPr bwMode="auto">
            <a:xfrm flipH="1">
              <a:off x="5688011" y="4742657"/>
              <a:ext cx="127000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Line 89"/>
            <p:cNvSpPr>
              <a:spLocks noChangeShapeType="1"/>
            </p:cNvSpPr>
            <p:nvPr/>
          </p:nvSpPr>
          <p:spPr bwMode="auto">
            <a:xfrm flipH="1">
              <a:off x="5614986" y="4615657"/>
              <a:ext cx="127000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Line 90"/>
            <p:cNvSpPr>
              <a:spLocks noChangeShapeType="1"/>
            </p:cNvSpPr>
            <p:nvPr/>
          </p:nvSpPr>
          <p:spPr bwMode="auto">
            <a:xfrm flipH="1" flipV="1">
              <a:off x="5741986" y="4615657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3962400" y="5097895"/>
            <a:ext cx="1851026" cy="1607705"/>
            <a:chOff x="5327649" y="5199857"/>
            <a:chExt cx="925513" cy="884238"/>
          </a:xfrm>
        </p:grpSpPr>
        <p:sp>
          <p:nvSpPr>
            <p:cNvPr id="90" name="Freeform 89"/>
            <p:cNvSpPr>
              <a:spLocks/>
            </p:cNvSpPr>
            <p:nvPr/>
          </p:nvSpPr>
          <p:spPr bwMode="auto">
            <a:xfrm>
              <a:off x="5559424" y="5410994"/>
              <a:ext cx="460375" cy="461963"/>
            </a:xfrm>
            <a:custGeom>
              <a:avLst/>
              <a:gdLst>
                <a:gd name="T0" fmla="*/ 2031 w 2031"/>
                <a:gd name="T1" fmla="*/ 1017 h 2034"/>
                <a:gd name="T2" fmla="*/ 2015 w 2031"/>
                <a:gd name="T3" fmla="*/ 841 h 2034"/>
                <a:gd name="T4" fmla="*/ 1969 w 2031"/>
                <a:gd name="T5" fmla="*/ 669 h 2034"/>
                <a:gd name="T6" fmla="*/ 1895 w 2031"/>
                <a:gd name="T7" fmla="*/ 509 h 2034"/>
                <a:gd name="T8" fmla="*/ 1794 w 2031"/>
                <a:gd name="T9" fmla="*/ 364 h 2034"/>
                <a:gd name="T10" fmla="*/ 1669 w 2031"/>
                <a:gd name="T11" fmla="*/ 239 h 2034"/>
                <a:gd name="T12" fmla="*/ 1523 w 2031"/>
                <a:gd name="T13" fmla="*/ 137 h 2034"/>
                <a:gd name="T14" fmla="*/ 1363 w 2031"/>
                <a:gd name="T15" fmla="*/ 62 h 2034"/>
                <a:gd name="T16" fmla="*/ 1192 w 2031"/>
                <a:gd name="T17" fmla="*/ 16 h 2034"/>
                <a:gd name="T18" fmla="*/ 1016 w 2031"/>
                <a:gd name="T19" fmla="*/ 0 h 2034"/>
                <a:gd name="T20" fmla="*/ 839 w 2031"/>
                <a:gd name="T21" fmla="*/ 16 h 2034"/>
                <a:gd name="T22" fmla="*/ 669 w 2031"/>
                <a:gd name="T23" fmla="*/ 62 h 2034"/>
                <a:gd name="T24" fmla="*/ 508 w 2031"/>
                <a:gd name="T25" fmla="*/ 137 h 2034"/>
                <a:gd name="T26" fmla="*/ 362 w 2031"/>
                <a:gd name="T27" fmla="*/ 239 h 2034"/>
                <a:gd name="T28" fmla="*/ 237 w 2031"/>
                <a:gd name="T29" fmla="*/ 364 h 2034"/>
                <a:gd name="T30" fmla="*/ 136 w 2031"/>
                <a:gd name="T31" fmla="*/ 509 h 2034"/>
                <a:gd name="T32" fmla="*/ 62 w 2031"/>
                <a:gd name="T33" fmla="*/ 669 h 2034"/>
                <a:gd name="T34" fmla="*/ 16 w 2031"/>
                <a:gd name="T35" fmla="*/ 841 h 2034"/>
                <a:gd name="T36" fmla="*/ 0 w 2031"/>
                <a:gd name="T37" fmla="*/ 1017 h 2034"/>
                <a:gd name="T38" fmla="*/ 16 w 2031"/>
                <a:gd name="T39" fmla="*/ 1193 h 2034"/>
                <a:gd name="T40" fmla="*/ 62 w 2031"/>
                <a:gd name="T41" fmla="*/ 1365 h 2034"/>
                <a:gd name="T42" fmla="*/ 136 w 2031"/>
                <a:gd name="T43" fmla="*/ 1525 h 2034"/>
                <a:gd name="T44" fmla="*/ 237 w 2031"/>
                <a:gd name="T45" fmla="*/ 1671 h 2034"/>
                <a:gd name="T46" fmla="*/ 362 w 2031"/>
                <a:gd name="T47" fmla="*/ 1796 h 2034"/>
                <a:gd name="T48" fmla="*/ 508 w 2031"/>
                <a:gd name="T49" fmla="*/ 1897 h 2034"/>
                <a:gd name="T50" fmla="*/ 669 w 2031"/>
                <a:gd name="T51" fmla="*/ 1973 h 2034"/>
                <a:gd name="T52" fmla="*/ 839 w 2031"/>
                <a:gd name="T53" fmla="*/ 2019 h 2034"/>
                <a:gd name="T54" fmla="*/ 1016 w 2031"/>
                <a:gd name="T55" fmla="*/ 2034 h 2034"/>
                <a:gd name="T56" fmla="*/ 1192 w 2031"/>
                <a:gd name="T57" fmla="*/ 2019 h 2034"/>
                <a:gd name="T58" fmla="*/ 1363 w 2031"/>
                <a:gd name="T59" fmla="*/ 1973 h 2034"/>
                <a:gd name="T60" fmla="*/ 1523 w 2031"/>
                <a:gd name="T61" fmla="*/ 1897 h 2034"/>
                <a:gd name="T62" fmla="*/ 1669 w 2031"/>
                <a:gd name="T63" fmla="*/ 1796 h 2034"/>
                <a:gd name="T64" fmla="*/ 1794 w 2031"/>
                <a:gd name="T65" fmla="*/ 1671 h 2034"/>
                <a:gd name="T66" fmla="*/ 1895 w 2031"/>
                <a:gd name="T67" fmla="*/ 1525 h 2034"/>
                <a:gd name="T68" fmla="*/ 1969 w 2031"/>
                <a:gd name="T69" fmla="*/ 1365 h 2034"/>
                <a:gd name="T70" fmla="*/ 2015 w 2031"/>
                <a:gd name="T71" fmla="*/ 1193 h 2034"/>
                <a:gd name="T72" fmla="*/ 2031 w 2031"/>
                <a:gd name="T73" fmla="*/ 1017 h 2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31" h="2034">
                  <a:moveTo>
                    <a:pt x="2031" y="1017"/>
                  </a:moveTo>
                  <a:lnTo>
                    <a:pt x="2015" y="841"/>
                  </a:lnTo>
                  <a:lnTo>
                    <a:pt x="1969" y="669"/>
                  </a:lnTo>
                  <a:lnTo>
                    <a:pt x="1895" y="509"/>
                  </a:lnTo>
                  <a:lnTo>
                    <a:pt x="1794" y="364"/>
                  </a:lnTo>
                  <a:lnTo>
                    <a:pt x="1669" y="239"/>
                  </a:lnTo>
                  <a:lnTo>
                    <a:pt x="1523" y="137"/>
                  </a:lnTo>
                  <a:lnTo>
                    <a:pt x="1363" y="62"/>
                  </a:lnTo>
                  <a:lnTo>
                    <a:pt x="1192" y="16"/>
                  </a:lnTo>
                  <a:lnTo>
                    <a:pt x="1016" y="0"/>
                  </a:lnTo>
                  <a:lnTo>
                    <a:pt x="839" y="16"/>
                  </a:lnTo>
                  <a:lnTo>
                    <a:pt x="669" y="62"/>
                  </a:lnTo>
                  <a:lnTo>
                    <a:pt x="508" y="137"/>
                  </a:lnTo>
                  <a:lnTo>
                    <a:pt x="362" y="239"/>
                  </a:lnTo>
                  <a:lnTo>
                    <a:pt x="237" y="364"/>
                  </a:lnTo>
                  <a:lnTo>
                    <a:pt x="136" y="509"/>
                  </a:lnTo>
                  <a:lnTo>
                    <a:pt x="62" y="669"/>
                  </a:lnTo>
                  <a:lnTo>
                    <a:pt x="16" y="841"/>
                  </a:lnTo>
                  <a:lnTo>
                    <a:pt x="0" y="1017"/>
                  </a:lnTo>
                  <a:lnTo>
                    <a:pt x="16" y="1193"/>
                  </a:lnTo>
                  <a:lnTo>
                    <a:pt x="62" y="1365"/>
                  </a:lnTo>
                  <a:lnTo>
                    <a:pt x="136" y="1525"/>
                  </a:lnTo>
                  <a:lnTo>
                    <a:pt x="237" y="1671"/>
                  </a:lnTo>
                  <a:lnTo>
                    <a:pt x="362" y="1796"/>
                  </a:lnTo>
                  <a:lnTo>
                    <a:pt x="508" y="1897"/>
                  </a:lnTo>
                  <a:lnTo>
                    <a:pt x="669" y="1973"/>
                  </a:lnTo>
                  <a:lnTo>
                    <a:pt x="839" y="2019"/>
                  </a:lnTo>
                  <a:lnTo>
                    <a:pt x="1016" y="2034"/>
                  </a:lnTo>
                  <a:lnTo>
                    <a:pt x="1192" y="2019"/>
                  </a:lnTo>
                  <a:lnTo>
                    <a:pt x="1363" y="1973"/>
                  </a:lnTo>
                  <a:lnTo>
                    <a:pt x="1523" y="1897"/>
                  </a:lnTo>
                  <a:lnTo>
                    <a:pt x="1669" y="1796"/>
                  </a:lnTo>
                  <a:lnTo>
                    <a:pt x="1794" y="1671"/>
                  </a:lnTo>
                  <a:lnTo>
                    <a:pt x="1895" y="1525"/>
                  </a:lnTo>
                  <a:lnTo>
                    <a:pt x="1969" y="1365"/>
                  </a:lnTo>
                  <a:lnTo>
                    <a:pt x="2015" y="1193"/>
                  </a:lnTo>
                  <a:lnTo>
                    <a:pt x="2031" y="1017"/>
                  </a:lnTo>
                  <a:close/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90"/>
            <p:cNvSpPr>
              <a:spLocks/>
            </p:cNvSpPr>
            <p:nvPr/>
          </p:nvSpPr>
          <p:spPr bwMode="auto">
            <a:xfrm>
              <a:off x="5480049" y="5398294"/>
              <a:ext cx="100013" cy="157163"/>
            </a:xfrm>
            <a:custGeom>
              <a:avLst/>
              <a:gdLst>
                <a:gd name="T0" fmla="*/ 441 w 441"/>
                <a:gd name="T1" fmla="*/ 0 h 697"/>
                <a:gd name="T2" fmla="*/ 293 w 441"/>
                <a:gd name="T3" fmla="*/ 148 h 697"/>
                <a:gd name="T4" fmla="*/ 169 w 441"/>
                <a:gd name="T5" fmla="*/ 316 h 697"/>
                <a:gd name="T6" fmla="*/ 70 w 441"/>
                <a:gd name="T7" fmla="*/ 501 h 697"/>
                <a:gd name="T8" fmla="*/ 0 w 441"/>
                <a:gd name="T9" fmla="*/ 697 h 6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1" h="697">
                  <a:moveTo>
                    <a:pt x="441" y="0"/>
                  </a:moveTo>
                  <a:lnTo>
                    <a:pt x="293" y="148"/>
                  </a:lnTo>
                  <a:lnTo>
                    <a:pt x="169" y="316"/>
                  </a:lnTo>
                  <a:lnTo>
                    <a:pt x="70" y="501"/>
                  </a:lnTo>
                  <a:lnTo>
                    <a:pt x="0" y="697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91"/>
            <p:cNvSpPr>
              <a:spLocks/>
            </p:cNvSpPr>
            <p:nvPr/>
          </p:nvSpPr>
          <p:spPr bwMode="auto">
            <a:xfrm>
              <a:off x="5473699" y="5703094"/>
              <a:ext cx="87313" cy="165100"/>
            </a:xfrm>
            <a:custGeom>
              <a:avLst/>
              <a:gdLst>
                <a:gd name="T0" fmla="*/ 0 w 382"/>
                <a:gd name="T1" fmla="*/ 0 h 731"/>
                <a:gd name="T2" fmla="*/ 54 w 382"/>
                <a:gd name="T3" fmla="*/ 202 h 731"/>
                <a:gd name="T4" fmla="*/ 137 w 382"/>
                <a:gd name="T5" fmla="*/ 394 h 731"/>
                <a:gd name="T6" fmla="*/ 247 w 382"/>
                <a:gd name="T7" fmla="*/ 572 h 731"/>
                <a:gd name="T8" fmla="*/ 382 w 382"/>
                <a:gd name="T9" fmla="*/ 731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2" h="731">
                  <a:moveTo>
                    <a:pt x="0" y="0"/>
                  </a:moveTo>
                  <a:lnTo>
                    <a:pt x="54" y="202"/>
                  </a:lnTo>
                  <a:lnTo>
                    <a:pt x="137" y="394"/>
                  </a:lnTo>
                  <a:lnTo>
                    <a:pt x="247" y="572"/>
                  </a:lnTo>
                  <a:lnTo>
                    <a:pt x="382" y="731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92"/>
            <p:cNvSpPr>
              <a:spLocks/>
            </p:cNvSpPr>
            <p:nvPr/>
          </p:nvSpPr>
          <p:spPr bwMode="auto">
            <a:xfrm>
              <a:off x="5683249" y="5945982"/>
              <a:ext cx="187325" cy="19050"/>
            </a:xfrm>
            <a:custGeom>
              <a:avLst/>
              <a:gdLst>
                <a:gd name="T0" fmla="*/ 0 w 823"/>
                <a:gd name="T1" fmla="*/ 0 h 78"/>
                <a:gd name="T2" fmla="*/ 202 w 823"/>
                <a:gd name="T3" fmla="*/ 54 h 78"/>
                <a:gd name="T4" fmla="*/ 409 w 823"/>
                <a:gd name="T5" fmla="*/ 78 h 78"/>
                <a:gd name="T6" fmla="*/ 618 w 823"/>
                <a:gd name="T7" fmla="*/ 71 h 78"/>
                <a:gd name="T8" fmla="*/ 823 w 823"/>
                <a:gd name="T9" fmla="*/ 33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3" h="78">
                  <a:moveTo>
                    <a:pt x="0" y="0"/>
                  </a:moveTo>
                  <a:lnTo>
                    <a:pt x="202" y="54"/>
                  </a:lnTo>
                  <a:lnTo>
                    <a:pt x="409" y="78"/>
                  </a:lnTo>
                  <a:lnTo>
                    <a:pt x="618" y="71"/>
                  </a:lnTo>
                  <a:lnTo>
                    <a:pt x="823" y="33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93"/>
            <p:cNvSpPr>
              <a:spLocks/>
            </p:cNvSpPr>
            <p:nvPr/>
          </p:nvSpPr>
          <p:spPr bwMode="auto">
            <a:xfrm>
              <a:off x="6000749" y="5728494"/>
              <a:ext cx="100013" cy="157163"/>
            </a:xfrm>
            <a:custGeom>
              <a:avLst/>
              <a:gdLst>
                <a:gd name="T0" fmla="*/ 0 w 441"/>
                <a:gd name="T1" fmla="*/ 697 h 697"/>
                <a:gd name="T2" fmla="*/ 148 w 441"/>
                <a:gd name="T3" fmla="*/ 550 h 697"/>
                <a:gd name="T4" fmla="*/ 272 w 441"/>
                <a:gd name="T5" fmla="*/ 382 h 697"/>
                <a:gd name="T6" fmla="*/ 371 w 441"/>
                <a:gd name="T7" fmla="*/ 198 h 697"/>
                <a:gd name="T8" fmla="*/ 441 w 441"/>
                <a:gd name="T9" fmla="*/ 0 h 6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1" h="697">
                  <a:moveTo>
                    <a:pt x="0" y="697"/>
                  </a:moveTo>
                  <a:lnTo>
                    <a:pt x="148" y="550"/>
                  </a:lnTo>
                  <a:lnTo>
                    <a:pt x="272" y="382"/>
                  </a:lnTo>
                  <a:lnTo>
                    <a:pt x="371" y="198"/>
                  </a:lnTo>
                  <a:lnTo>
                    <a:pt x="441" y="0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94"/>
            <p:cNvSpPr>
              <a:spLocks/>
            </p:cNvSpPr>
            <p:nvPr/>
          </p:nvSpPr>
          <p:spPr bwMode="auto">
            <a:xfrm>
              <a:off x="6019799" y="5415757"/>
              <a:ext cx="85725" cy="166688"/>
            </a:xfrm>
            <a:custGeom>
              <a:avLst/>
              <a:gdLst>
                <a:gd name="T0" fmla="*/ 382 w 382"/>
                <a:gd name="T1" fmla="*/ 730 h 730"/>
                <a:gd name="T2" fmla="*/ 328 w 382"/>
                <a:gd name="T3" fmla="*/ 528 h 730"/>
                <a:gd name="T4" fmla="*/ 246 w 382"/>
                <a:gd name="T5" fmla="*/ 336 h 730"/>
                <a:gd name="T6" fmla="*/ 135 w 382"/>
                <a:gd name="T7" fmla="*/ 159 h 730"/>
                <a:gd name="T8" fmla="*/ 0 w 382"/>
                <a:gd name="T9" fmla="*/ 0 h 7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2" h="730">
                  <a:moveTo>
                    <a:pt x="382" y="730"/>
                  </a:moveTo>
                  <a:lnTo>
                    <a:pt x="328" y="528"/>
                  </a:lnTo>
                  <a:lnTo>
                    <a:pt x="246" y="336"/>
                  </a:lnTo>
                  <a:lnTo>
                    <a:pt x="135" y="159"/>
                  </a:lnTo>
                  <a:lnTo>
                    <a:pt x="0" y="0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95"/>
            <p:cNvSpPr>
              <a:spLocks/>
            </p:cNvSpPr>
            <p:nvPr/>
          </p:nvSpPr>
          <p:spPr bwMode="auto">
            <a:xfrm>
              <a:off x="5708649" y="5320507"/>
              <a:ext cx="187325" cy="17463"/>
            </a:xfrm>
            <a:custGeom>
              <a:avLst/>
              <a:gdLst>
                <a:gd name="T0" fmla="*/ 823 w 823"/>
                <a:gd name="T1" fmla="*/ 78 h 78"/>
                <a:gd name="T2" fmla="*/ 622 w 823"/>
                <a:gd name="T3" fmla="*/ 23 h 78"/>
                <a:gd name="T4" fmla="*/ 414 w 823"/>
                <a:gd name="T5" fmla="*/ 0 h 78"/>
                <a:gd name="T6" fmla="*/ 205 w 823"/>
                <a:gd name="T7" fmla="*/ 7 h 78"/>
                <a:gd name="T8" fmla="*/ 0 w 823"/>
                <a:gd name="T9" fmla="*/ 44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3" h="78">
                  <a:moveTo>
                    <a:pt x="823" y="78"/>
                  </a:moveTo>
                  <a:lnTo>
                    <a:pt x="622" y="23"/>
                  </a:lnTo>
                  <a:lnTo>
                    <a:pt x="414" y="0"/>
                  </a:lnTo>
                  <a:lnTo>
                    <a:pt x="205" y="7"/>
                  </a:lnTo>
                  <a:lnTo>
                    <a:pt x="0" y="44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Line 98"/>
            <p:cNvSpPr>
              <a:spLocks noChangeShapeType="1"/>
            </p:cNvSpPr>
            <p:nvPr/>
          </p:nvSpPr>
          <p:spPr bwMode="auto">
            <a:xfrm>
              <a:off x="5641974" y="5199857"/>
              <a:ext cx="66675" cy="13017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Line 99"/>
            <p:cNvSpPr>
              <a:spLocks noChangeShapeType="1"/>
            </p:cNvSpPr>
            <p:nvPr/>
          </p:nvSpPr>
          <p:spPr bwMode="auto">
            <a:xfrm>
              <a:off x="5511799" y="5268119"/>
              <a:ext cx="68263" cy="13017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Line 100"/>
            <p:cNvSpPr>
              <a:spLocks noChangeShapeType="1"/>
            </p:cNvSpPr>
            <p:nvPr/>
          </p:nvSpPr>
          <p:spPr bwMode="auto">
            <a:xfrm flipH="1">
              <a:off x="5511799" y="5199857"/>
              <a:ext cx="130175" cy="6826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Line 101"/>
            <p:cNvSpPr>
              <a:spLocks noChangeShapeType="1"/>
            </p:cNvSpPr>
            <p:nvPr/>
          </p:nvSpPr>
          <p:spPr bwMode="auto">
            <a:xfrm>
              <a:off x="5332411" y="5550694"/>
              <a:ext cx="147638" cy="476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Line 102"/>
            <p:cNvSpPr>
              <a:spLocks noChangeShapeType="1"/>
            </p:cNvSpPr>
            <p:nvPr/>
          </p:nvSpPr>
          <p:spPr bwMode="auto">
            <a:xfrm>
              <a:off x="5327649" y="5696744"/>
              <a:ext cx="146050" cy="635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Line 103"/>
            <p:cNvSpPr>
              <a:spLocks noChangeShapeType="1"/>
            </p:cNvSpPr>
            <p:nvPr/>
          </p:nvSpPr>
          <p:spPr bwMode="auto">
            <a:xfrm flipH="1">
              <a:off x="5327649" y="5550694"/>
              <a:ext cx="4763" cy="14605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Line 104"/>
            <p:cNvSpPr>
              <a:spLocks noChangeShapeType="1"/>
            </p:cNvSpPr>
            <p:nvPr/>
          </p:nvSpPr>
          <p:spPr bwMode="auto">
            <a:xfrm flipV="1">
              <a:off x="5481636" y="5868194"/>
              <a:ext cx="79375" cy="1238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Line 105"/>
            <p:cNvSpPr>
              <a:spLocks noChangeShapeType="1"/>
            </p:cNvSpPr>
            <p:nvPr/>
          </p:nvSpPr>
          <p:spPr bwMode="auto">
            <a:xfrm flipV="1">
              <a:off x="5605461" y="5945982"/>
              <a:ext cx="77788" cy="1238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Line 106"/>
            <p:cNvSpPr>
              <a:spLocks noChangeShapeType="1"/>
            </p:cNvSpPr>
            <p:nvPr/>
          </p:nvSpPr>
          <p:spPr bwMode="auto">
            <a:xfrm>
              <a:off x="5481636" y="5992019"/>
              <a:ext cx="123825" cy="77788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Line 107"/>
            <p:cNvSpPr>
              <a:spLocks noChangeShapeType="1"/>
            </p:cNvSpPr>
            <p:nvPr/>
          </p:nvSpPr>
          <p:spPr bwMode="auto">
            <a:xfrm flipH="1" flipV="1">
              <a:off x="5870574" y="5953919"/>
              <a:ext cx="68263" cy="13017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Line 108"/>
            <p:cNvSpPr>
              <a:spLocks noChangeShapeType="1"/>
            </p:cNvSpPr>
            <p:nvPr/>
          </p:nvSpPr>
          <p:spPr bwMode="auto">
            <a:xfrm flipH="1" flipV="1">
              <a:off x="6000749" y="5885657"/>
              <a:ext cx="68263" cy="13017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Line 109"/>
            <p:cNvSpPr>
              <a:spLocks noChangeShapeType="1"/>
            </p:cNvSpPr>
            <p:nvPr/>
          </p:nvSpPr>
          <p:spPr bwMode="auto">
            <a:xfrm flipV="1">
              <a:off x="5938836" y="6015832"/>
              <a:ext cx="130175" cy="6826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Line 110"/>
            <p:cNvSpPr>
              <a:spLocks noChangeShapeType="1"/>
            </p:cNvSpPr>
            <p:nvPr/>
          </p:nvSpPr>
          <p:spPr bwMode="auto">
            <a:xfrm flipH="1" flipV="1">
              <a:off x="6100761" y="5728494"/>
              <a:ext cx="146050" cy="635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Line 111"/>
            <p:cNvSpPr>
              <a:spLocks noChangeShapeType="1"/>
            </p:cNvSpPr>
            <p:nvPr/>
          </p:nvSpPr>
          <p:spPr bwMode="auto">
            <a:xfrm flipH="1" flipV="1">
              <a:off x="6105524" y="5582444"/>
              <a:ext cx="147638" cy="476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Line 112"/>
            <p:cNvSpPr>
              <a:spLocks noChangeShapeType="1"/>
            </p:cNvSpPr>
            <p:nvPr/>
          </p:nvSpPr>
          <p:spPr bwMode="auto">
            <a:xfrm flipV="1">
              <a:off x="6246811" y="5587207"/>
              <a:ext cx="6350" cy="147638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Line 113"/>
            <p:cNvSpPr>
              <a:spLocks noChangeShapeType="1"/>
            </p:cNvSpPr>
            <p:nvPr/>
          </p:nvSpPr>
          <p:spPr bwMode="auto">
            <a:xfrm flipH="1">
              <a:off x="6019799" y="5291932"/>
              <a:ext cx="77788" cy="1238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Line 114"/>
            <p:cNvSpPr>
              <a:spLocks noChangeShapeType="1"/>
            </p:cNvSpPr>
            <p:nvPr/>
          </p:nvSpPr>
          <p:spPr bwMode="auto">
            <a:xfrm flipH="1">
              <a:off x="5895974" y="5214144"/>
              <a:ext cx="77788" cy="1238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Line 115"/>
            <p:cNvSpPr>
              <a:spLocks noChangeShapeType="1"/>
            </p:cNvSpPr>
            <p:nvPr/>
          </p:nvSpPr>
          <p:spPr bwMode="auto">
            <a:xfrm flipH="1" flipV="1">
              <a:off x="5973761" y="5214144"/>
              <a:ext cx="123825" cy="77788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9" name="TextBox 118"/>
          <p:cNvSpPr txBox="1"/>
          <p:nvPr/>
        </p:nvSpPr>
        <p:spPr>
          <a:xfrm>
            <a:off x="471900" y="3535955"/>
            <a:ext cx="119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Production </a:t>
            </a:r>
            <a:endParaRPr lang="en-US" sz="1600" dirty="0"/>
          </a:p>
        </p:txBody>
      </p:sp>
      <p:sp>
        <p:nvSpPr>
          <p:cNvPr id="120" name="TextBox 119"/>
          <p:cNvSpPr txBox="1"/>
          <p:nvPr/>
        </p:nvSpPr>
        <p:spPr>
          <a:xfrm>
            <a:off x="2165432" y="3550259"/>
            <a:ext cx="119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Marketing</a:t>
            </a:r>
            <a:endParaRPr lang="en-US" sz="1600" dirty="0"/>
          </a:p>
        </p:txBody>
      </p:sp>
      <p:sp>
        <p:nvSpPr>
          <p:cNvPr id="121" name="TextBox 120"/>
          <p:cNvSpPr txBox="1"/>
          <p:nvPr/>
        </p:nvSpPr>
        <p:spPr>
          <a:xfrm>
            <a:off x="3537032" y="4367625"/>
            <a:ext cx="119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Operations</a:t>
            </a:r>
            <a:endParaRPr lang="en-US" sz="1600" dirty="0"/>
          </a:p>
        </p:txBody>
      </p:sp>
      <p:sp>
        <p:nvSpPr>
          <p:cNvPr id="122" name="TextBox 121"/>
          <p:cNvSpPr txBox="1"/>
          <p:nvPr/>
        </p:nvSpPr>
        <p:spPr>
          <a:xfrm>
            <a:off x="4444933" y="5728594"/>
            <a:ext cx="119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Executive</a:t>
            </a:r>
            <a:endParaRPr lang="en-US" sz="1600" dirty="0"/>
          </a:p>
        </p:txBody>
      </p:sp>
      <p:sp>
        <p:nvSpPr>
          <p:cNvPr id="124" name="TextBox 123"/>
          <p:cNvSpPr txBox="1"/>
          <p:nvPr/>
        </p:nvSpPr>
        <p:spPr>
          <a:xfrm>
            <a:off x="3733800" y="1436590"/>
            <a:ext cx="1466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Production</a:t>
            </a:r>
            <a:endParaRPr lang="en-US" dirty="0"/>
          </a:p>
        </p:txBody>
      </p:sp>
      <p:sp>
        <p:nvSpPr>
          <p:cNvPr id="125" name="TextBox 124"/>
          <p:cNvSpPr txBox="1"/>
          <p:nvPr/>
        </p:nvSpPr>
        <p:spPr>
          <a:xfrm>
            <a:off x="5543550" y="1447800"/>
            <a:ext cx="1466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Marketing</a:t>
            </a:r>
            <a:endParaRPr lang="en-US" dirty="0"/>
          </a:p>
        </p:txBody>
      </p:sp>
      <p:sp>
        <p:nvSpPr>
          <p:cNvPr id="126" name="TextBox 125"/>
          <p:cNvSpPr txBox="1"/>
          <p:nvPr/>
        </p:nvSpPr>
        <p:spPr>
          <a:xfrm>
            <a:off x="7124700" y="1459010"/>
            <a:ext cx="1638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Administration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121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We are all interconnected</a:t>
            </a:r>
            <a:endParaRPr lang="en-US" dirty="0"/>
          </a:p>
        </p:txBody>
      </p:sp>
      <p:grpSp>
        <p:nvGrpSpPr>
          <p:cNvPr id="117" name="Group 116"/>
          <p:cNvGrpSpPr/>
          <p:nvPr/>
        </p:nvGrpSpPr>
        <p:grpSpPr>
          <a:xfrm>
            <a:off x="1730374" y="2088241"/>
            <a:ext cx="1761170" cy="1844676"/>
            <a:chOff x="2819400" y="4018757"/>
            <a:chExt cx="880585" cy="922338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3024187" y="4248944"/>
              <a:ext cx="460375" cy="461963"/>
            </a:xfrm>
            <a:custGeom>
              <a:avLst/>
              <a:gdLst>
                <a:gd name="T0" fmla="*/ 2030 w 2030"/>
                <a:gd name="T1" fmla="*/ 1018 h 2034"/>
                <a:gd name="T2" fmla="*/ 2014 w 2030"/>
                <a:gd name="T3" fmla="*/ 841 h 2034"/>
                <a:gd name="T4" fmla="*/ 1968 w 2030"/>
                <a:gd name="T5" fmla="*/ 670 h 2034"/>
                <a:gd name="T6" fmla="*/ 1894 w 2030"/>
                <a:gd name="T7" fmla="*/ 509 h 2034"/>
                <a:gd name="T8" fmla="*/ 1793 w 2030"/>
                <a:gd name="T9" fmla="*/ 364 h 2034"/>
                <a:gd name="T10" fmla="*/ 1668 w 2030"/>
                <a:gd name="T11" fmla="*/ 239 h 2034"/>
                <a:gd name="T12" fmla="*/ 1522 w 2030"/>
                <a:gd name="T13" fmla="*/ 137 h 2034"/>
                <a:gd name="T14" fmla="*/ 1362 w 2030"/>
                <a:gd name="T15" fmla="*/ 62 h 2034"/>
                <a:gd name="T16" fmla="*/ 1191 w 2030"/>
                <a:gd name="T17" fmla="*/ 16 h 2034"/>
                <a:gd name="T18" fmla="*/ 1015 w 2030"/>
                <a:gd name="T19" fmla="*/ 0 h 2034"/>
                <a:gd name="T20" fmla="*/ 839 w 2030"/>
                <a:gd name="T21" fmla="*/ 16 h 2034"/>
                <a:gd name="T22" fmla="*/ 668 w 2030"/>
                <a:gd name="T23" fmla="*/ 62 h 2034"/>
                <a:gd name="T24" fmla="*/ 507 w 2030"/>
                <a:gd name="T25" fmla="*/ 137 h 2034"/>
                <a:gd name="T26" fmla="*/ 363 w 2030"/>
                <a:gd name="T27" fmla="*/ 239 h 2034"/>
                <a:gd name="T28" fmla="*/ 236 w 2030"/>
                <a:gd name="T29" fmla="*/ 364 h 2034"/>
                <a:gd name="T30" fmla="*/ 135 w 2030"/>
                <a:gd name="T31" fmla="*/ 509 h 2034"/>
                <a:gd name="T32" fmla="*/ 61 w 2030"/>
                <a:gd name="T33" fmla="*/ 670 h 2034"/>
                <a:gd name="T34" fmla="*/ 15 w 2030"/>
                <a:gd name="T35" fmla="*/ 841 h 2034"/>
                <a:gd name="T36" fmla="*/ 0 w 2030"/>
                <a:gd name="T37" fmla="*/ 1018 h 2034"/>
                <a:gd name="T38" fmla="*/ 15 w 2030"/>
                <a:gd name="T39" fmla="*/ 1195 h 2034"/>
                <a:gd name="T40" fmla="*/ 61 w 2030"/>
                <a:gd name="T41" fmla="*/ 1366 h 2034"/>
                <a:gd name="T42" fmla="*/ 135 w 2030"/>
                <a:gd name="T43" fmla="*/ 1525 h 2034"/>
                <a:gd name="T44" fmla="*/ 236 w 2030"/>
                <a:gd name="T45" fmla="*/ 1671 h 2034"/>
                <a:gd name="T46" fmla="*/ 363 w 2030"/>
                <a:gd name="T47" fmla="*/ 1796 h 2034"/>
                <a:gd name="T48" fmla="*/ 507 w 2030"/>
                <a:gd name="T49" fmla="*/ 1898 h 2034"/>
                <a:gd name="T50" fmla="*/ 668 w 2030"/>
                <a:gd name="T51" fmla="*/ 1973 h 2034"/>
                <a:gd name="T52" fmla="*/ 839 w 2030"/>
                <a:gd name="T53" fmla="*/ 2019 h 2034"/>
                <a:gd name="T54" fmla="*/ 1015 w 2030"/>
                <a:gd name="T55" fmla="*/ 2034 h 2034"/>
                <a:gd name="T56" fmla="*/ 1191 w 2030"/>
                <a:gd name="T57" fmla="*/ 2019 h 2034"/>
                <a:gd name="T58" fmla="*/ 1362 w 2030"/>
                <a:gd name="T59" fmla="*/ 1973 h 2034"/>
                <a:gd name="T60" fmla="*/ 1522 w 2030"/>
                <a:gd name="T61" fmla="*/ 1898 h 2034"/>
                <a:gd name="T62" fmla="*/ 1668 w 2030"/>
                <a:gd name="T63" fmla="*/ 1796 h 2034"/>
                <a:gd name="T64" fmla="*/ 1793 w 2030"/>
                <a:gd name="T65" fmla="*/ 1671 h 2034"/>
                <a:gd name="T66" fmla="*/ 1894 w 2030"/>
                <a:gd name="T67" fmla="*/ 1525 h 2034"/>
                <a:gd name="T68" fmla="*/ 1968 w 2030"/>
                <a:gd name="T69" fmla="*/ 1366 h 2034"/>
                <a:gd name="T70" fmla="*/ 2014 w 2030"/>
                <a:gd name="T71" fmla="*/ 1195 h 2034"/>
                <a:gd name="T72" fmla="*/ 2030 w 2030"/>
                <a:gd name="T73" fmla="*/ 1018 h 2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30" h="2034">
                  <a:moveTo>
                    <a:pt x="2030" y="1018"/>
                  </a:moveTo>
                  <a:lnTo>
                    <a:pt x="2014" y="841"/>
                  </a:lnTo>
                  <a:lnTo>
                    <a:pt x="1968" y="670"/>
                  </a:lnTo>
                  <a:lnTo>
                    <a:pt x="1894" y="509"/>
                  </a:lnTo>
                  <a:lnTo>
                    <a:pt x="1793" y="364"/>
                  </a:lnTo>
                  <a:lnTo>
                    <a:pt x="1668" y="239"/>
                  </a:lnTo>
                  <a:lnTo>
                    <a:pt x="1522" y="137"/>
                  </a:lnTo>
                  <a:lnTo>
                    <a:pt x="1362" y="62"/>
                  </a:lnTo>
                  <a:lnTo>
                    <a:pt x="1191" y="16"/>
                  </a:lnTo>
                  <a:lnTo>
                    <a:pt x="1015" y="0"/>
                  </a:lnTo>
                  <a:lnTo>
                    <a:pt x="839" y="16"/>
                  </a:lnTo>
                  <a:lnTo>
                    <a:pt x="668" y="62"/>
                  </a:lnTo>
                  <a:lnTo>
                    <a:pt x="507" y="137"/>
                  </a:lnTo>
                  <a:lnTo>
                    <a:pt x="363" y="239"/>
                  </a:lnTo>
                  <a:lnTo>
                    <a:pt x="236" y="364"/>
                  </a:lnTo>
                  <a:lnTo>
                    <a:pt x="135" y="509"/>
                  </a:lnTo>
                  <a:lnTo>
                    <a:pt x="61" y="670"/>
                  </a:lnTo>
                  <a:lnTo>
                    <a:pt x="15" y="841"/>
                  </a:lnTo>
                  <a:lnTo>
                    <a:pt x="0" y="1018"/>
                  </a:lnTo>
                  <a:lnTo>
                    <a:pt x="15" y="1195"/>
                  </a:lnTo>
                  <a:lnTo>
                    <a:pt x="61" y="1366"/>
                  </a:lnTo>
                  <a:lnTo>
                    <a:pt x="135" y="1525"/>
                  </a:lnTo>
                  <a:lnTo>
                    <a:pt x="236" y="1671"/>
                  </a:lnTo>
                  <a:lnTo>
                    <a:pt x="363" y="1796"/>
                  </a:lnTo>
                  <a:lnTo>
                    <a:pt x="507" y="1898"/>
                  </a:lnTo>
                  <a:lnTo>
                    <a:pt x="668" y="1973"/>
                  </a:lnTo>
                  <a:lnTo>
                    <a:pt x="839" y="2019"/>
                  </a:lnTo>
                  <a:lnTo>
                    <a:pt x="1015" y="2034"/>
                  </a:lnTo>
                  <a:lnTo>
                    <a:pt x="1191" y="2019"/>
                  </a:lnTo>
                  <a:lnTo>
                    <a:pt x="1362" y="1973"/>
                  </a:lnTo>
                  <a:lnTo>
                    <a:pt x="1522" y="1898"/>
                  </a:lnTo>
                  <a:lnTo>
                    <a:pt x="1668" y="1796"/>
                  </a:lnTo>
                  <a:lnTo>
                    <a:pt x="1793" y="1671"/>
                  </a:lnTo>
                  <a:lnTo>
                    <a:pt x="1894" y="1525"/>
                  </a:lnTo>
                  <a:lnTo>
                    <a:pt x="1968" y="1366"/>
                  </a:lnTo>
                  <a:lnTo>
                    <a:pt x="2014" y="1195"/>
                  </a:lnTo>
                  <a:lnTo>
                    <a:pt x="2030" y="1018"/>
                  </a:lnTo>
                  <a:close/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3019425" y="4166394"/>
              <a:ext cx="161925" cy="93663"/>
            </a:xfrm>
            <a:custGeom>
              <a:avLst/>
              <a:gdLst>
                <a:gd name="T0" fmla="*/ 714 w 714"/>
                <a:gd name="T1" fmla="*/ 0 h 412"/>
                <a:gd name="T2" fmla="*/ 514 w 714"/>
                <a:gd name="T3" fmla="*/ 62 h 412"/>
                <a:gd name="T4" fmla="*/ 327 w 714"/>
                <a:gd name="T5" fmla="*/ 154 h 412"/>
                <a:gd name="T6" fmla="*/ 154 w 714"/>
                <a:gd name="T7" fmla="*/ 271 h 412"/>
                <a:gd name="T8" fmla="*/ 0 w 714"/>
                <a:gd name="T9" fmla="*/ 41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2">
                  <a:moveTo>
                    <a:pt x="714" y="0"/>
                  </a:moveTo>
                  <a:lnTo>
                    <a:pt x="514" y="62"/>
                  </a:lnTo>
                  <a:lnTo>
                    <a:pt x="327" y="154"/>
                  </a:lnTo>
                  <a:lnTo>
                    <a:pt x="154" y="271"/>
                  </a:lnTo>
                  <a:lnTo>
                    <a:pt x="0" y="412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2932112" y="4387057"/>
              <a:ext cx="14288" cy="185738"/>
            </a:xfrm>
            <a:custGeom>
              <a:avLst/>
              <a:gdLst>
                <a:gd name="T0" fmla="*/ 61 w 61"/>
                <a:gd name="T1" fmla="*/ 0 h 825"/>
                <a:gd name="T2" fmla="*/ 15 w 61"/>
                <a:gd name="T3" fmla="*/ 204 h 825"/>
                <a:gd name="T4" fmla="*/ 0 w 61"/>
                <a:gd name="T5" fmla="*/ 413 h 825"/>
                <a:gd name="T6" fmla="*/ 15 w 61"/>
                <a:gd name="T7" fmla="*/ 621 h 825"/>
                <a:gd name="T8" fmla="*/ 61 w 61"/>
                <a:gd name="T9" fmla="*/ 825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825">
                  <a:moveTo>
                    <a:pt x="61" y="0"/>
                  </a:moveTo>
                  <a:lnTo>
                    <a:pt x="15" y="204"/>
                  </a:lnTo>
                  <a:lnTo>
                    <a:pt x="0" y="413"/>
                  </a:lnTo>
                  <a:lnTo>
                    <a:pt x="15" y="621"/>
                  </a:lnTo>
                  <a:lnTo>
                    <a:pt x="61" y="825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3019425" y="4699794"/>
              <a:ext cx="161925" cy="93663"/>
            </a:xfrm>
            <a:custGeom>
              <a:avLst/>
              <a:gdLst>
                <a:gd name="T0" fmla="*/ 0 w 714"/>
                <a:gd name="T1" fmla="*/ 0 h 414"/>
                <a:gd name="T2" fmla="*/ 154 w 714"/>
                <a:gd name="T3" fmla="*/ 143 h 414"/>
                <a:gd name="T4" fmla="*/ 327 w 714"/>
                <a:gd name="T5" fmla="*/ 260 h 414"/>
                <a:gd name="T6" fmla="*/ 514 w 714"/>
                <a:gd name="T7" fmla="*/ 350 h 414"/>
                <a:gd name="T8" fmla="*/ 714 w 714"/>
                <a:gd name="T9" fmla="*/ 414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4">
                  <a:moveTo>
                    <a:pt x="0" y="0"/>
                  </a:moveTo>
                  <a:lnTo>
                    <a:pt x="154" y="143"/>
                  </a:lnTo>
                  <a:lnTo>
                    <a:pt x="327" y="260"/>
                  </a:lnTo>
                  <a:lnTo>
                    <a:pt x="514" y="350"/>
                  </a:lnTo>
                  <a:lnTo>
                    <a:pt x="714" y="414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3327400" y="4699794"/>
              <a:ext cx="161925" cy="93663"/>
            </a:xfrm>
            <a:custGeom>
              <a:avLst/>
              <a:gdLst>
                <a:gd name="T0" fmla="*/ 0 w 714"/>
                <a:gd name="T1" fmla="*/ 414 h 414"/>
                <a:gd name="T2" fmla="*/ 200 w 714"/>
                <a:gd name="T3" fmla="*/ 350 h 414"/>
                <a:gd name="T4" fmla="*/ 388 w 714"/>
                <a:gd name="T5" fmla="*/ 260 h 414"/>
                <a:gd name="T6" fmla="*/ 560 w 714"/>
                <a:gd name="T7" fmla="*/ 143 h 414"/>
                <a:gd name="T8" fmla="*/ 714 w 714"/>
                <a:gd name="T9" fmla="*/ 0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4">
                  <a:moveTo>
                    <a:pt x="0" y="414"/>
                  </a:moveTo>
                  <a:lnTo>
                    <a:pt x="200" y="350"/>
                  </a:lnTo>
                  <a:lnTo>
                    <a:pt x="388" y="260"/>
                  </a:lnTo>
                  <a:lnTo>
                    <a:pt x="560" y="143"/>
                  </a:lnTo>
                  <a:lnTo>
                    <a:pt x="714" y="0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3562350" y="4387057"/>
              <a:ext cx="12700" cy="185738"/>
            </a:xfrm>
            <a:custGeom>
              <a:avLst/>
              <a:gdLst>
                <a:gd name="T0" fmla="*/ 0 w 60"/>
                <a:gd name="T1" fmla="*/ 825 h 825"/>
                <a:gd name="T2" fmla="*/ 45 w 60"/>
                <a:gd name="T3" fmla="*/ 621 h 825"/>
                <a:gd name="T4" fmla="*/ 60 w 60"/>
                <a:gd name="T5" fmla="*/ 413 h 825"/>
                <a:gd name="T6" fmla="*/ 45 w 60"/>
                <a:gd name="T7" fmla="*/ 204 h 825"/>
                <a:gd name="T8" fmla="*/ 0 w 60"/>
                <a:gd name="T9" fmla="*/ 0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825">
                  <a:moveTo>
                    <a:pt x="0" y="825"/>
                  </a:moveTo>
                  <a:lnTo>
                    <a:pt x="45" y="621"/>
                  </a:lnTo>
                  <a:lnTo>
                    <a:pt x="60" y="413"/>
                  </a:lnTo>
                  <a:lnTo>
                    <a:pt x="45" y="204"/>
                  </a:lnTo>
                  <a:lnTo>
                    <a:pt x="0" y="0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3327400" y="4166394"/>
              <a:ext cx="161925" cy="93663"/>
            </a:xfrm>
            <a:custGeom>
              <a:avLst/>
              <a:gdLst>
                <a:gd name="T0" fmla="*/ 714 w 714"/>
                <a:gd name="T1" fmla="*/ 412 h 412"/>
                <a:gd name="T2" fmla="*/ 560 w 714"/>
                <a:gd name="T3" fmla="*/ 271 h 412"/>
                <a:gd name="T4" fmla="*/ 388 w 714"/>
                <a:gd name="T5" fmla="*/ 154 h 412"/>
                <a:gd name="T6" fmla="*/ 200 w 714"/>
                <a:gd name="T7" fmla="*/ 62 h 412"/>
                <a:gd name="T8" fmla="*/ 0 w 714"/>
                <a:gd name="T9" fmla="*/ 0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2">
                  <a:moveTo>
                    <a:pt x="714" y="412"/>
                  </a:moveTo>
                  <a:lnTo>
                    <a:pt x="560" y="271"/>
                  </a:lnTo>
                  <a:lnTo>
                    <a:pt x="388" y="154"/>
                  </a:lnTo>
                  <a:lnTo>
                    <a:pt x="200" y="62"/>
                  </a:lnTo>
                  <a:lnTo>
                    <a:pt x="0" y="0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Line 23"/>
            <p:cNvSpPr>
              <a:spLocks noChangeShapeType="1"/>
            </p:cNvSpPr>
            <p:nvPr/>
          </p:nvSpPr>
          <p:spPr bwMode="auto">
            <a:xfrm>
              <a:off x="3327400" y="4018757"/>
              <a:ext cx="0" cy="147638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Line 24"/>
            <p:cNvSpPr>
              <a:spLocks noChangeShapeType="1"/>
            </p:cNvSpPr>
            <p:nvPr/>
          </p:nvSpPr>
          <p:spPr bwMode="auto">
            <a:xfrm>
              <a:off x="3181350" y="4018757"/>
              <a:ext cx="0" cy="147638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Line 25"/>
            <p:cNvSpPr>
              <a:spLocks noChangeShapeType="1"/>
            </p:cNvSpPr>
            <p:nvPr/>
          </p:nvSpPr>
          <p:spPr bwMode="auto">
            <a:xfrm flipH="1">
              <a:off x="3181350" y="4018757"/>
              <a:ext cx="146050" cy="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Line 26"/>
            <p:cNvSpPr>
              <a:spLocks noChangeShapeType="1"/>
            </p:cNvSpPr>
            <p:nvPr/>
          </p:nvSpPr>
          <p:spPr bwMode="auto">
            <a:xfrm>
              <a:off x="2892425" y="4185444"/>
              <a:ext cx="127000" cy="7461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Line 27"/>
            <p:cNvSpPr>
              <a:spLocks noChangeShapeType="1"/>
            </p:cNvSpPr>
            <p:nvPr/>
          </p:nvSpPr>
          <p:spPr bwMode="auto">
            <a:xfrm>
              <a:off x="2819400" y="4312444"/>
              <a:ext cx="127000" cy="7461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Line 28"/>
            <p:cNvSpPr>
              <a:spLocks noChangeShapeType="1"/>
            </p:cNvSpPr>
            <p:nvPr/>
          </p:nvSpPr>
          <p:spPr bwMode="auto">
            <a:xfrm flipH="1">
              <a:off x="2819400" y="4185444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Line 29"/>
            <p:cNvSpPr>
              <a:spLocks noChangeShapeType="1"/>
            </p:cNvSpPr>
            <p:nvPr/>
          </p:nvSpPr>
          <p:spPr bwMode="auto">
            <a:xfrm flipV="1">
              <a:off x="2819400" y="4572794"/>
              <a:ext cx="127000" cy="7461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Line 30"/>
            <p:cNvSpPr>
              <a:spLocks noChangeShapeType="1"/>
            </p:cNvSpPr>
            <p:nvPr/>
          </p:nvSpPr>
          <p:spPr bwMode="auto">
            <a:xfrm flipV="1">
              <a:off x="2892425" y="4699794"/>
              <a:ext cx="127000" cy="7461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Line 31"/>
            <p:cNvSpPr>
              <a:spLocks noChangeShapeType="1"/>
            </p:cNvSpPr>
            <p:nvPr/>
          </p:nvSpPr>
          <p:spPr bwMode="auto">
            <a:xfrm>
              <a:off x="2819400" y="4647407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Line 32"/>
            <p:cNvSpPr>
              <a:spLocks noChangeShapeType="1"/>
            </p:cNvSpPr>
            <p:nvPr/>
          </p:nvSpPr>
          <p:spPr bwMode="auto">
            <a:xfrm flipV="1">
              <a:off x="3181350" y="4793457"/>
              <a:ext cx="0" cy="147638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Line 33"/>
            <p:cNvSpPr>
              <a:spLocks noChangeShapeType="1"/>
            </p:cNvSpPr>
            <p:nvPr/>
          </p:nvSpPr>
          <p:spPr bwMode="auto">
            <a:xfrm flipV="1">
              <a:off x="3327400" y="4793457"/>
              <a:ext cx="0" cy="147638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Line 34"/>
            <p:cNvSpPr>
              <a:spLocks noChangeShapeType="1"/>
            </p:cNvSpPr>
            <p:nvPr/>
          </p:nvSpPr>
          <p:spPr bwMode="auto">
            <a:xfrm>
              <a:off x="3181350" y="4941094"/>
              <a:ext cx="146050" cy="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Line 35"/>
            <p:cNvSpPr>
              <a:spLocks noChangeShapeType="1"/>
            </p:cNvSpPr>
            <p:nvPr/>
          </p:nvSpPr>
          <p:spPr bwMode="auto">
            <a:xfrm flipH="1" flipV="1">
              <a:off x="3489325" y="4699794"/>
              <a:ext cx="127000" cy="7461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Line 39"/>
            <p:cNvSpPr>
              <a:spLocks noChangeShapeType="1"/>
            </p:cNvSpPr>
            <p:nvPr/>
          </p:nvSpPr>
          <p:spPr bwMode="auto">
            <a:xfrm flipH="1">
              <a:off x="3489325" y="4185444"/>
              <a:ext cx="127000" cy="7461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Line 36"/>
            <p:cNvSpPr>
              <a:spLocks noChangeShapeType="1"/>
            </p:cNvSpPr>
            <p:nvPr/>
          </p:nvSpPr>
          <p:spPr bwMode="auto">
            <a:xfrm flipH="1" flipV="1">
              <a:off x="3572985" y="4572794"/>
              <a:ext cx="127000" cy="7461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Line 37"/>
            <p:cNvSpPr>
              <a:spLocks noChangeShapeType="1"/>
            </p:cNvSpPr>
            <p:nvPr/>
          </p:nvSpPr>
          <p:spPr bwMode="auto">
            <a:xfrm flipV="1">
              <a:off x="3626960" y="4647407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Line 38"/>
            <p:cNvSpPr>
              <a:spLocks noChangeShapeType="1"/>
            </p:cNvSpPr>
            <p:nvPr/>
          </p:nvSpPr>
          <p:spPr bwMode="auto">
            <a:xfrm flipH="1">
              <a:off x="3572985" y="4312444"/>
              <a:ext cx="127000" cy="7461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Line 40"/>
            <p:cNvSpPr>
              <a:spLocks noChangeShapeType="1"/>
            </p:cNvSpPr>
            <p:nvPr/>
          </p:nvSpPr>
          <p:spPr bwMode="auto">
            <a:xfrm flipH="1" flipV="1">
              <a:off x="3626960" y="4185444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8" name="Group 117"/>
          <p:cNvGrpSpPr/>
          <p:nvPr/>
        </p:nvGrpSpPr>
        <p:grpSpPr>
          <a:xfrm>
            <a:off x="3330574" y="2147977"/>
            <a:ext cx="1838324" cy="1743074"/>
            <a:chOff x="4175124" y="4047332"/>
            <a:chExt cx="919162" cy="871537"/>
          </a:xfrm>
        </p:grpSpPr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4405311" y="4252119"/>
              <a:ext cx="460375" cy="461963"/>
            </a:xfrm>
            <a:custGeom>
              <a:avLst/>
              <a:gdLst>
                <a:gd name="T0" fmla="*/ 2031 w 2031"/>
                <a:gd name="T1" fmla="*/ 1018 h 2034"/>
                <a:gd name="T2" fmla="*/ 2016 w 2031"/>
                <a:gd name="T3" fmla="*/ 841 h 2034"/>
                <a:gd name="T4" fmla="*/ 1970 w 2031"/>
                <a:gd name="T5" fmla="*/ 670 h 2034"/>
                <a:gd name="T6" fmla="*/ 1895 w 2031"/>
                <a:gd name="T7" fmla="*/ 509 h 2034"/>
                <a:gd name="T8" fmla="*/ 1793 w 2031"/>
                <a:gd name="T9" fmla="*/ 364 h 2034"/>
                <a:gd name="T10" fmla="*/ 1668 w 2031"/>
                <a:gd name="T11" fmla="*/ 238 h 2034"/>
                <a:gd name="T12" fmla="*/ 1523 w 2031"/>
                <a:gd name="T13" fmla="*/ 137 h 2034"/>
                <a:gd name="T14" fmla="*/ 1363 w 2031"/>
                <a:gd name="T15" fmla="*/ 62 h 2034"/>
                <a:gd name="T16" fmla="*/ 1191 w 2031"/>
                <a:gd name="T17" fmla="*/ 16 h 2034"/>
                <a:gd name="T18" fmla="*/ 1016 w 2031"/>
                <a:gd name="T19" fmla="*/ 0 h 2034"/>
                <a:gd name="T20" fmla="*/ 839 w 2031"/>
                <a:gd name="T21" fmla="*/ 16 h 2034"/>
                <a:gd name="T22" fmla="*/ 668 w 2031"/>
                <a:gd name="T23" fmla="*/ 62 h 2034"/>
                <a:gd name="T24" fmla="*/ 507 w 2031"/>
                <a:gd name="T25" fmla="*/ 137 h 2034"/>
                <a:gd name="T26" fmla="*/ 363 w 2031"/>
                <a:gd name="T27" fmla="*/ 238 h 2034"/>
                <a:gd name="T28" fmla="*/ 238 w 2031"/>
                <a:gd name="T29" fmla="*/ 364 h 2034"/>
                <a:gd name="T30" fmla="*/ 137 w 2031"/>
                <a:gd name="T31" fmla="*/ 509 h 2034"/>
                <a:gd name="T32" fmla="*/ 61 w 2031"/>
                <a:gd name="T33" fmla="*/ 670 h 2034"/>
                <a:gd name="T34" fmla="*/ 15 w 2031"/>
                <a:gd name="T35" fmla="*/ 841 h 2034"/>
                <a:gd name="T36" fmla="*/ 0 w 2031"/>
                <a:gd name="T37" fmla="*/ 1018 h 2034"/>
                <a:gd name="T38" fmla="*/ 15 w 2031"/>
                <a:gd name="T39" fmla="*/ 1193 h 2034"/>
                <a:gd name="T40" fmla="*/ 61 w 2031"/>
                <a:gd name="T41" fmla="*/ 1364 h 2034"/>
                <a:gd name="T42" fmla="*/ 137 w 2031"/>
                <a:gd name="T43" fmla="*/ 1525 h 2034"/>
                <a:gd name="T44" fmla="*/ 238 w 2031"/>
                <a:gd name="T45" fmla="*/ 1671 h 2034"/>
                <a:gd name="T46" fmla="*/ 363 w 2031"/>
                <a:gd name="T47" fmla="*/ 1796 h 2034"/>
                <a:gd name="T48" fmla="*/ 507 w 2031"/>
                <a:gd name="T49" fmla="*/ 1897 h 2034"/>
                <a:gd name="T50" fmla="*/ 668 w 2031"/>
                <a:gd name="T51" fmla="*/ 1973 h 2034"/>
                <a:gd name="T52" fmla="*/ 839 w 2031"/>
                <a:gd name="T53" fmla="*/ 2018 h 2034"/>
                <a:gd name="T54" fmla="*/ 1016 w 2031"/>
                <a:gd name="T55" fmla="*/ 2034 h 2034"/>
                <a:gd name="T56" fmla="*/ 1191 w 2031"/>
                <a:gd name="T57" fmla="*/ 2018 h 2034"/>
                <a:gd name="T58" fmla="*/ 1363 w 2031"/>
                <a:gd name="T59" fmla="*/ 1973 h 2034"/>
                <a:gd name="T60" fmla="*/ 1523 w 2031"/>
                <a:gd name="T61" fmla="*/ 1897 h 2034"/>
                <a:gd name="T62" fmla="*/ 1668 w 2031"/>
                <a:gd name="T63" fmla="*/ 1796 h 2034"/>
                <a:gd name="T64" fmla="*/ 1793 w 2031"/>
                <a:gd name="T65" fmla="*/ 1671 h 2034"/>
                <a:gd name="T66" fmla="*/ 1895 w 2031"/>
                <a:gd name="T67" fmla="*/ 1525 h 2034"/>
                <a:gd name="T68" fmla="*/ 1970 w 2031"/>
                <a:gd name="T69" fmla="*/ 1364 h 2034"/>
                <a:gd name="T70" fmla="*/ 2016 w 2031"/>
                <a:gd name="T71" fmla="*/ 1193 h 2034"/>
                <a:gd name="T72" fmla="*/ 2031 w 2031"/>
                <a:gd name="T73" fmla="*/ 1018 h 2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31" h="2034">
                  <a:moveTo>
                    <a:pt x="2031" y="1018"/>
                  </a:moveTo>
                  <a:lnTo>
                    <a:pt x="2016" y="841"/>
                  </a:lnTo>
                  <a:lnTo>
                    <a:pt x="1970" y="670"/>
                  </a:lnTo>
                  <a:lnTo>
                    <a:pt x="1895" y="509"/>
                  </a:lnTo>
                  <a:lnTo>
                    <a:pt x="1793" y="364"/>
                  </a:lnTo>
                  <a:lnTo>
                    <a:pt x="1668" y="238"/>
                  </a:lnTo>
                  <a:lnTo>
                    <a:pt x="1523" y="137"/>
                  </a:lnTo>
                  <a:lnTo>
                    <a:pt x="1363" y="62"/>
                  </a:lnTo>
                  <a:lnTo>
                    <a:pt x="1191" y="16"/>
                  </a:lnTo>
                  <a:lnTo>
                    <a:pt x="1016" y="0"/>
                  </a:lnTo>
                  <a:lnTo>
                    <a:pt x="839" y="16"/>
                  </a:lnTo>
                  <a:lnTo>
                    <a:pt x="668" y="62"/>
                  </a:lnTo>
                  <a:lnTo>
                    <a:pt x="507" y="137"/>
                  </a:lnTo>
                  <a:lnTo>
                    <a:pt x="363" y="238"/>
                  </a:lnTo>
                  <a:lnTo>
                    <a:pt x="238" y="364"/>
                  </a:lnTo>
                  <a:lnTo>
                    <a:pt x="137" y="509"/>
                  </a:lnTo>
                  <a:lnTo>
                    <a:pt x="61" y="670"/>
                  </a:lnTo>
                  <a:lnTo>
                    <a:pt x="15" y="841"/>
                  </a:lnTo>
                  <a:lnTo>
                    <a:pt x="0" y="1018"/>
                  </a:lnTo>
                  <a:lnTo>
                    <a:pt x="15" y="1193"/>
                  </a:lnTo>
                  <a:lnTo>
                    <a:pt x="61" y="1364"/>
                  </a:lnTo>
                  <a:lnTo>
                    <a:pt x="137" y="1525"/>
                  </a:lnTo>
                  <a:lnTo>
                    <a:pt x="238" y="1671"/>
                  </a:lnTo>
                  <a:lnTo>
                    <a:pt x="363" y="1796"/>
                  </a:lnTo>
                  <a:lnTo>
                    <a:pt x="507" y="1897"/>
                  </a:lnTo>
                  <a:lnTo>
                    <a:pt x="668" y="1973"/>
                  </a:lnTo>
                  <a:lnTo>
                    <a:pt x="839" y="2018"/>
                  </a:lnTo>
                  <a:lnTo>
                    <a:pt x="1016" y="2034"/>
                  </a:lnTo>
                  <a:lnTo>
                    <a:pt x="1191" y="2018"/>
                  </a:lnTo>
                  <a:lnTo>
                    <a:pt x="1363" y="1973"/>
                  </a:lnTo>
                  <a:lnTo>
                    <a:pt x="1523" y="1897"/>
                  </a:lnTo>
                  <a:lnTo>
                    <a:pt x="1668" y="1796"/>
                  </a:lnTo>
                  <a:lnTo>
                    <a:pt x="1793" y="1671"/>
                  </a:lnTo>
                  <a:lnTo>
                    <a:pt x="1895" y="1525"/>
                  </a:lnTo>
                  <a:lnTo>
                    <a:pt x="1970" y="1364"/>
                  </a:lnTo>
                  <a:lnTo>
                    <a:pt x="2016" y="1193"/>
                  </a:lnTo>
                  <a:lnTo>
                    <a:pt x="2031" y="1018"/>
                  </a:lnTo>
                  <a:close/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4321174" y="4247357"/>
              <a:ext cx="93663" cy="161925"/>
            </a:xfrm>
            <a:custGeom>
              <a:avLst/>
              <a:gdLst>
                <a:gd name="T0" fmla="*/ 412 w 412"/>
                <a:gd name="T1" fmla="*/ 0 h 715"/>
                <a:gd name="T2" fmla="*/ 271 w 412"/>
                <a:gd name="T3" fmla="*/ 154 h 715"/>
                <a:gd name="T4" fmla="*/ 152 w 412"/>
                <a:gd name="T5" fmla="*/ 328 h 715"/>
                <a:gd name="T6" fmla="*/ 62 w 412"/>
                <a:gd name="T7" fmla="*/ 515 h 715"/>
                <a:gd name="T8" fmla="*/ 0 w 412"/>
                <a:gd name="T9" fmla="*/ 715 h 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2" h="715">
                  <a:moveTo>
                    <a:pt x="412" y="0"/>
                  </a:moveTo>
                  <a:lnTo>
                    <a:pt x="271" y="154"/>
                  </a:lnTo>
                  <a:lnTo>
                    <a:pt x="152" y="328"/>
                  </a:lnTo>
                  <a:lnTo>
                    <a:pt x="62" y="515"/>
                  </a:lnTo>
                  <a:lnTo>
                    <a:pt x="0" y="715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>
              <a:off x="4321174" y="4556919"/>
              <a:ext cx="93663" cy="161925"/>
            </a:xfrm>
            <a:custGeom>
              <a:avLst/>
              <a:gdLst>
                <a:gd name="T0" fmla="*/ 0 w 412"/>
                <a:gd name="T1" fmla="*/ 0 h 714"/>
                <a:gd name="T2" fmla="*/ 62 w 412"/>
                <a:gd name="T3" fmla="*/ 200 h 714"/>
                <a:gd name="T4" fmla="*/ 152 w 412"/>
                <a:gd name="T5" fmla="*/ 388 h 714"/>
                <a:gd name="T6" fmla="*/ 271 w 412"/>
                <a:gd name="T7" fmla="*/ 561 h 714"/>
                <a:gd name="T8" fmla="*/ 412 w 412"/>
                <a:gd name="T9" fmla="*/ 714 h 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2" h="714">
                  <a:moveTo>
                    <a:pt x="0" y="0"/>
                  </a:moveTo>
                  <a:lnTo>
                    <a:pt x="62" y="200"/>
                  </a:lnTo>
                  <a:lnTo>
                    <a:pt x="152" y="388"/>
                  </a:lnTo>
                  <a:lnTo>
                    <a:pt x="271" y="561"/>
                  </a:lnTo>
                  <a:lnTo>
                    <a:pt x="412" y="714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>
              <a:off x="4541836" y="4791869"/>
              <a:ext cx="187325" cy="14288"/>
            </a:xfrm>
            <a:custGeom>
              <a:avLst/>
              <a:gdLst>
                <a:gd name="T0" fmla="*/ 0 w 824"/>
                <a:gd name="T1" fmla="*/ 0 h 62"/>
                <a:gd name="T2" fmla="*/ 203 w 824"/>
                <a:gd name="T3" fmla="*/ 46 h 62"/>
                <a:gd name="T4" fmla="*/ 412 w 824"/>
                <a:gd name="T5" fmla="*/ 62 h 62"/>
                <a:gd name="T6" fmla="*/ 620 w 824"/>
                <a:gd name="T7" fmla="*/ 46 h 62"/>
                <a:gd name="T8" fmla="*/ 824 w 824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4" h="62">
                  <a:moveTo>
                    <a:pt x="0" y="0"/>
                  </a:moveTo>
                  <a:lnTo>
                    <a:pt x="203" y="46"/>
                  </a:lnTo>
                  <a:lnTo>
                    <a:pt x="412" y="62"/>
                  </a:lnTo>
                  <a:lnTo>
                    <a:pt x="620" y="46"/>
                  </a:lnTo>
                  <a:lnTo>
                    <a:pt x="824" y="0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>
              <a:off x="4854574" y="4556919"/>
              <a:ext cx="93663" cy="161925"/>
            </a:xfrm>
            <a:custGeom>
              <a:avLst/>
              <a:gdLst>
                <a:gd name="T0" fmla="*/ 0 w 412"/>
                <a:gd name="T1" fmla="*/ 714 h 714"/>
                <a:gd name="T2" fmla="*/ 142 w 412"/>
                <a:gd name="T3" fmla="*/ 561 h 714"/>
                <a:gd name="T4" fmla="*/ 259 w 412"/>
                <a:gd name="T5" fmla="*/ 388 h 714"/>
                <a:gd name="T6" fmla="*/ 350 w 412"/>
                <a:gd name="T7" fmla="*/ 200 h 714"/>
                <a:gd name="T8" fmla="*/ 412 w 412"/>
                <a:gd name="T9" fmla="*/ 0 h 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2" h="714">
                  <a:moveTo>
                    <a:pt x="0" y="714"/>
                  </a:moveTo>
                  <a:lnTo>
                    <a:pt x="142" y="561"/>
                  </a:lnTo>
                  <a:lnTo>
                    <a:pt x="259" y="388"/>
                  </a:lnTo>
                  <a:lnTo>
                    <a:pt x="350" y="200"/>
                  </a:lnTo>
                  <a:lnTo>
                    <a:pt x="412" y="0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>
              <a:off x="4854574" y="4247357"/>
              <a:ext cx="93663" cy="161925"/>
            </a:xfrm>
            <a:custGeom>
              <a:avLst/>
              <a:gdLst>
                <a:gd name="T0" fmla="*/ 412 w 412"/>
                <a:gd name="T1" fmla="*/ 715 h 715"/>
                <a:gd name="T2" fmla="*/ 350 w 412"/>
                <a:gd name="T3" fmla="*/ 515 h 715"/>
                <a:gd name="T4" fmla="*/ 259 w 412"/>
                <a:gd name="T5" fmla="*/ 328 h 715"/>
                <a:gd name="T6" fmla="*/ 142 w 412"/>
                <a:gd name="T7" fmla="*/ 154 h 715"/>
                <a:gd name="T8" fmla="*/ 0 w 412"/>
                <a:gd name="T9" fmla="*/ 0 h 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2" h="715">
                  <a:moveTo>
                    <a:pt x="412" y="715"/>
                  </a:moveTo>
                  <a:lnTo>
                    <a:pt x="350" y="515"/>
                  </a:lnTo>
                  <a:lnTo>
                    <a:pt x="259" y="328"/>
                  </a:lnTo>
                  <a:lnTo>
                    <a:pt x="142" y="154"/>
                  </a:lnTo>
                  <a:lnTo>
                    <a:pt x="0" y="0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>
              <a:off x="4541836" y="4160044"/>
              <a:ext cx="187325" cy="14288"/>
            </a:xfrm>
            <a:custGeom>
              <a:avLst/>
              <a:gdLst>
                <a:gd name="T0" fmla="*/ 824 w 824"/>
                <a:gd name="T1" fmla="*/ 62 h 62"/>
                <a:gd name="T2" fmla="*/ 620 w 824"/>
                <a:gd name="T3" fmla="*/ 16 h 62"/>
                <a:gd name="T4" fmla="*/ 412 w 824"/>
                <a:gd name="T5" fmla="*/ 0 h 62"/>
                <a:gd name="T6" fmla="*/ 203 w 824"/>
                <a:gd name="T7" fmla="*/ 16 h 62"/>
                <a:gd name="T8" fmla="*/ 0 w 824"/>
                <a:gd name="T9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4" h="62">
                  <a:moveTo>
                    <a:pt x="824" y="62"/>
                  </a:moveTo>
                  <a:lnTo>
                    <a:pt x="620" y="16"/>
                  </a:lnTo>
                  <a:lnTo>
                    <a:pt x="412" y="0"/>
                  </a:lnTo>
                  <a:lnTo>
                    <a:pt x="203" y="16"/>
                  </a:lnTo>
                  <a:lnTo>
                    <a:pt x="0" y="62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Line 48"/>
            <p:cNvSpPr>
              <a:spLocks noChangeShapeType="1"/>
            </p:cNvSpPr>
            <p:nvPr/>
          </p:nvSpPr>
          <p:spPr bwMode="auto">
            <a:xfrm>
              <a:off x="4468811" y="4047332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Line 49"/>
            <p:cNvSpPr>
              <a:spLocks noChangeShapeType="1"/>
            </p:cNvSpPr>
            <p:nvPr/>
          </p:nvSpPr>
          <p:spPr bwMode="auto">
            <a:xfrm>
              <a:off x="4341811" y="4120357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Line 50"/>
            <p:cNvSpPr>
              <a:spLocks noChangeShapeType="1"/>
            </p:cNvSpPr>
            <p:nvPr/>
          </p:nvSpPr>
          <p:spPr bwMode="auto">
            <a:xfrm flipH="1">
              <a:off x="4341811" y="4047332"/>
              <a:ext cx="127000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Line 51"/>
            <p:cNvSpPr>
              <a:spLocks noChangeShapeType="1"/>
            </p:cNvSpPr>
            <p:nvPr/>
          </p:nvSpPr>
          <p:spPr bwMode="auto">
            <a:xfrm>
              <a:off x="4175124" y="4409282"/>
              <a:ext cx="146050" cy="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Line 52"/>
            <p:cNvSpPr>
              <a:spLocks noChangeShapeType="1"/>
            </p:cNvSpPr>
            <p:nvPr/>
          </p:nvSpPr>
          <p:spPr bwMode="auto">
            <a:xfrm>
              <a:off x="4175124" y="4556919"/>
              <a:ext cx="146050" cy="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Line 53"/>
            <p:cNvSpPr>
              <a:spLocks noChangeShapeType="1"/>
            </p:cNvSpPr>
            <p:nvPr/>
          </p:nvSpPr>
          <p:spPr bwMode="auto">
            <a:xfrm>
              <a:off x="4175124" y="4409282"/>
              <a:ext cx="0" cy="147638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Line 54"/>
            <p:cNvSpPr>
              <a:spLocks noChangeShapeType="1"/>
            </p:cNvSpPr>
            <p:nvPr/>
          </p:nvSpPr>
          <p:spPr bwMode="auto">
            <a:xfrm flipV="1">
              <a:off x="4341811" y="4718844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Line 55"/>
            <p:cNvSpPr>
              <a:spLocks noChangeShapeType="1"/>
            </p:cNvSpPr>
            <p:nvPr/>
          </p:nvSpPr>
          <p:spPr bwMode="auto">
            <a:xfrm flipV="1">
              <a:off x="4468811" y="4791869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Line 56"/>
            <p:cNvSpPr>
              <a:spLocks noChangeShapeType="1"/>
            </p:cNvSpPr>
            <p:nvPr/>
          </p:nvSpPr>
          <p:spPr bwMode="auto">
            <a:xfrm>
              <a:off x="4341811" y="4845844"/>
              <a:ext cx="127000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Line 57"/>
            <p:cNvSpPr>
              <a:spLocks noChangeShapeType="1"/>
            </p:cNvSpPr>
            <p:nvPr/>
          </p:nvSpPr>
          <p:spPr bwMode="auto">
            <a:xfrm flipH="1" flipV="1">
              <a:off x="4729161" y="4791869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Line 58"/>
            <p:cNvSpPr>
              <a:spLocks noChangeShapeType="1"/>
            </p:cNvSpPr>
            <p:nvPr/>
          </p:nvSpPr>
          <p:spPr bwMode="auto">
            <a:xfrm flipH="1" flipV="1">
              <a:off x="4854574" y="4718844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Line 59"/>
            <p:cNvSpPr>
              <a:spLocks noChangeShapeType="1"/>
            </p:cNvSpPr>
            <p:nvPr/>
          </p:nvSpPr>
          <p:spPr bwMode="auto">
            <a:xfrm flipV="1">
              <a:off x="4802186" y="4845844"/>
              <a:ext cx="125413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Line 60"/>
            <p:cNvSpPr>
              <a:spLocks noChangeShapeType="1"/>
            </p:cNvSpPr>
            <p:nvPr/>
          </p:nvSpPr>
          <p:spPr bwMode="auto">
            <a:xfrm flipH="1">
              <a:off x="4948236" y="4556919"/>
              <a:ext cx="146050" cy="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Line 61"/>
            <p:cNvSpPr>
              <a:spLocks noChangeShapeType="1"/>
            </p:cNvSpPr>
            <p:nvPr/>
          </p:nvSpPr>
          <p:spPr bwMode="auto">
            <a:xfrm flipH="1">
              <a:off x="4948236" y="4409282"/>
              <a:ext cx="146050" cy="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Line 62"/>
            <p:cNvSpPr>
              <a:spLocks noChangeShapeType="1"/>
            </p:cNvSpPr>
            <p:nvPr/>
          </p:nvSpPr>
          <p:spPr bwMode="auto">
            <a:xfrm flipV="1">
              <a:off x="5094286" y="4409282"/>
              <a:ext cx="0" cy="147638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Line 63"/>
            <p:cNvSpPr>
              <a:spLocks noChangeShapeType="1"/>
            </p:cNvSpPr>
            <p:nvPr/>
          </p:nvSpPr>
          <p:spPr bwMode="auto">
            <a:xfrm flipH="1">
              <a:off x="4854574" y="4120357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Line 64"/>
            <p:cNvSpPr>
              <a:spLocks noChangeShapeType="1"/>
            </p:cNvSpPr>
            <p:nvPr/>
          </p:nvSpPr>
          <p:spPr bwMode="auto">
            <a:xfrm flipH="1">
              <a:off x="4729161" y="4047332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Line 65"/>
            <p:cNvSpPr>
              <a:spLocks noChangeShapeType="1"/>
            </p:cNvSpPr>
            <p:nvPr/>
          </p:nvSpPr>
          <p:spPr bwMode="auto">
            <a:xfrm flipH="1" flipV="1">
              <a:off x="4802186" y="4047332"/>
              <a:ext cx="125413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5" name="Group 114"/>
          <p:cNvGrpSpPr/>
          <p:nvPr/>
        </p:nvGrpSpPr>
        <p:grpSpPr>
          <a:xfrm>
            <a:off x="4778374" y="2912303"/>
            <a:ext cx="1743074" cy="1841500"/>
            <a:chOff x="4943474" y="4448969"/>
            <a:chExt cx="871537" cy="920750"/>
          </a:xfrm>
        </p:grpSpPr>
        <p:sp>
          <p:nvSpPr>
            <p:cNvPr id="65" name="Freeform 64"/>
            <p:cNvSpPr>
              <a:spLocks/>
            </p:cNvSpPr>
            <p:nvPr/>
          </p:nvSpPr>
          <p:spPr bwMode="auto">
            <a:xfrm>
              <a:off x="5149849" y="4679157"/>
              <a:ext cx="460375" cy="460375"/>
            </a:xfrm>
            <a:custGeom>
              <a:avLst/>
              <a:gdLst>
                <a:gd name="T0" fmla="*/ 2031 w 2031"/>
                <a:gd name="T1" fmla="*/ 1017 h 2033"/>
                <a:gd name="T2" fmla="*/ 2015 w 2031"/>
                <a:gd name="T3" fmla="*/ 840 h 2033"/>
                <a:gd name="T4" fmla="*/ 1969 w 2031"/>
                <a:gd name="T5" fmla="*/ 669 h 2033"/>
                <a:gd name="T6" fmla="*/ 1895 w 2031"/>
                <a:gd name="T7" fmla="*/ 508 h 2033"/>
                <a:gd name="T8" fmla="*/ 1794 w 2031"/>
                <a:gd name="T9" fmla="*/ 364 h 2033"/>
                <a:gd name="T10" fmla="*/ 1669 w 2031"/>
                <a:gd name="T11" fmla="*/ 239 h 2033"/>
                <a:gd name="T12" fmla="*/ 1523 w 2031"/>
                <a:gd name="T13" fmla="*/ 136 h 2033"/>
                <a:gd name="T14" fmla="*/ 1362 w 2031"/>
                <a:gd name="T15" fmla="*/ 62 h 2033"/>
                <a:gd name="T16" fmla="*/ 1191 w 2031"/>
                <a:gd name="T17" fmla="*/ 16 h 2033"/>
                <a:gd name="T18" fmla="*/ 1016 w 2031"/>
                <a:gd name="T19" fmla="*/ 0 h 2033"/>
                <a:gd name="T20" fmla="*/ 839 w 2031"/>
                <a:gd name="T21" fmla="*/ 16 h 2033"/>
                <a:gd name="T22" fmla="*/ 668 w 2031"/>
                <a:gd name="T23" fmla="*/ 62 h 2033"/>
                <a:gd name="T24" fmla="*/ 508 w 2031"/>
                <a:gd name="T25" fmla="*/ 136 h 2033"/>
                <a:gd name="T26" fmla="*/ 362 w 2031"/>
                <a:gd name="T27" fmla="*/ 239 h 2033"/>
                <a:gd name="T28" fmla="*/ 237 w 2031"/>
                <a:gd name="T29" fmla="*/ 364 h 2033"/>
                <a:gd name="T30" fmla="*/ 136 w 2031"/>
                <a:gd name="T31" fmla="*/ 508 h 2033"/>
                <a:gd name="T32" fmla="*/ 62 w 2031"/>
                <a:gd name="T33" fmla="*/ 669 h 2033"/>
                <a:gd name="T34" fmla="*/ 16 w 2031"/>
                <a:gd name="T35" fmla="*/ 840 h 2033"/>
                <a:gd name="T36" fmla="*/ 0 w 2031"/>
                <a:gd name="T37" fmla="*/ 1017 h 2033"/>
                <a:gd name="T38" fmla="*/ 16 w 2031"/>
                <a:gd name="T39" fmla="*/ 1193 h 2033"/>
                <a:gd name="T40" fmla="*/ 62 w 2031"/>
                <a:gd name="T41" fmla="*/ 1365 h 2033"/>
                <a:gd name="T42" fmla="*/ 136 w 2031"/>
                <a:gd name="T43" fmla="*/ 1525 h 2033"/>
                <a:gd name="T44" fmla="*/ 237 w 2031"/>
                <a:gd name="T45" fmla="*/ 1670 h 2033"/>
                <a:gd name="T46" fmla="*/ 362 w 2031"/>
                <a:gd name="T47" fmla="*/ 1796 h 2033"/>
                <a:gd name="T48" fmla="*/ 508 w 2031"/>
                <a:gd name="T49" fmla="*/ 1897 h 2033"/>
                <a:gd name="T50" fmla="*/ 668 w 2031"/>
                <a:gd name="T51" fmla="*/ 1972 h 2033"/>
                <a:gd name="T52" fmla="*/ 839 w 2031"/>
                <a:gd name="T53" fmla="*/ 2018 h 2033"/>
                <a:gd name="T54" fmla="*/ 1016 w 2031"/>
                <a:gd name="T55" fmla="*/ 2033 h 2033"/>
                <a:gd name="T56" fmla="*/ 1191 w 2031"/>
                <a:gd name="T57" fmla="*/ 2018 h 2033"/>
                <a:gd name="T58" fmla="*/ 1362 w 2031"/>
                <a:gd name="T59" fmla="*/ 1972 h 2033"/>
                <a:gd name="T60" fmla="*/ 1523 w 2031"/>
                <a:gd name="T61" fmla="*/ 1897 h 2033"/>
                <a:gd name="T62" fmla="*/ 1669 w 2031"/>
                <a:gd name="T63" fmla="*/ 1796 h 2033"/>
                <a:gd name="T64" fmla="*/ 1794 w 2031"/>
                <a:gd name="T65" fmla="*/ 1670 h 2033"/>
                <a:gd name="T66" fmla="*/ 1895 w 2031"/>
                <a:gd name="T67" fmla="*/ 1525 h 2033"/>
                <a:gd name="T68" fmla="*/ 1969 w 2031"/>
                <a:gd name="T69" fmla="*/ 1365 h 2033"/>
                <a:gd name="T70" fmla="*/ 2015 w 2031"/>
                <a:gd name="T71" fmla="*/ 1193 h 2033"/>
                <a:gd name="T72" fmla="*/ 2031 w 2031"/>
                <a:gd name="T73" fmla="*/ 1017 h 20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31" h="2033">
                  <a:moveTo>
                    <a:pt x="2031" y="1017"/>
                  </a:moveTo>
                  <a:lnTo>
                    <a:pt x="2015" y="840"/>
                  </a:lnTo>
                  <a:lnTo>
                    <a:pt x="1969" y="669"/>
                  </a:lnTo>
                  <a:lnTo>
                    <a:pt x="1895" y="508"/>
                  </a:lnTo>
                  <a:lnTo>
                    <a:pt x="1794" y="364"/>
                  </a:lnTo>
                  <a:lnTo>
                    <a:pt x="1669" y="239"/>
                  </a:lnTo>
                  <a:lnTo>
                    <a:pt x="1523" y="136"/>
                  </a:lnTo>
                  <a:lnTo>
                    <a:pt x="1362" y="62"/>
                  </a:lnTo>
                  <a:lnTo>
                    <a:pt x="1191" y="16"/>
                  </a:lnTo>
                  <a:lnTo>
                    <a:pt x="1016" y="0"/>
                  </a:lnTo>
                  <a:lnTo>
                    <a:pt x="839" y="16"/>
                  </a:lnTo>
                  <a:lnTo>
                    <a:pt x="668" y="62"/>
                  </a:lnTo>
                  <a:lnTo>
                    <a:pt x="508" y="136"/>
                  </a:lnTo>
                  <a:lnTo>
                    <a:pt x="362" y="239"/>
                  </a:lnTo>
                  <a:lnTo>
                    <a:pt x="237" y="364"/>
                  </a:lnTo>
                  <a:lnTo>
                    <a:pt x="136" y="508"/>
                  </a:lnTo>
                  <a:lnTo>
                    <a:pt x="62" y="669"/>
                  </a:lnTo>
                  <a:lnTo>
                    <a:pt x="16" y="840"/>
                  </a:lnTo>
                  <a:lnTo>
                    <a:pt x="0" y="1017"/>
                  </a:lnTo>
                  <a:lnTo>
                    <a:pt x="16" y="1193"/>
                  </a:lnTo>
                  <a:lnTo>
                    <a:pt x="62" y="1365"/>
                  </a:lnTo>
                  <a:lnTo>
                    <a:pt x="136" y="1525"/>
                  </a:lnTo>
                  <a:lnTo>
                    <a:pt x="237" y="1670"/>
                  </a:lnTo>
                  <a:lnTo>
                    <a:pt x="362" y="1796"/>
                  </a:lnTo>
                  <a:lnTo>
                    <a:pt x="508" y="1897"/>
                  </a:lnTo>
                  <a:lnTo>
                    <a:pt x="668" y="1972"/>
                  </a:lnTo>
                  <a:lnTo>
                    <a:pt x="839" y="2018"/>
                  </a:lnTo>
                  <a:lnTo>
                    <a:pt x="1016" y="2033"/>
                  </a:lnTo>
                  <a:lnTo>
                    <a:pt x="1191" y="2018"/>
                  </a:lnTo>
                  <a:lnTo>
                    <a:pt x="1362" y="1972"/>
                  </a:lnTo>
                  <a:lnTo>
                    <a:pt x="1523" y="1897"/>
                  </a:lnTo>
                  <a:lnTo>
                    <a:pt x="1669" y="1796"/>
                  </a:lnTo>
                  <a:lnTo>
                    <a:pt x="1794" y="1670"/>
                  </a:lnTo>
                  <a:lnTo>
                    <a:pt x="1895" y="1525"/>
                  </a:lnTo>
                  <a:lnTo>
                    <a:pt x="1969" y="1365"/>
                  </a:lnTo>
                  <a:lnTo>
                    <a:pt x="2015" y="1193"/>
                  </a:lnTo>
                  <a:lnTo>
                    <a:pt x="2031" y="1017"/>
                  </a:lnTo>
                  <a:close/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65"/>
            <p:cNvSpPr>
              <a:spLocks/>
            </p:cNvSpPr>
            <p:nvPr/>
          </p:nvSpPr>
          <p:spPr bwMode="auto">
            <a:xfrm>
              <a:off x="5145086" y="4595019"/>
              <a:ext cx="161925" cy="93663"/>
            </a:xfrm>
            <a:custGeom>
              <a:avLst/>
              <a:gdLst>
                <a:gd name="T0" fmla="*/ 714 w 714"/>
                <a:gd name="T1" fmla="*/ 0 h 412"/>
                <a:gd name="T2" fmla="*/ 514 w 714"/>
                <a:gd name="T3" fmla="*/ 62 h 412"/>
                <a:gd name="T4" fmla="*/ 326 w 714"/>
                <a:gd name="T5" fmla="*/ 153 h 412"/>
                <a:gd name="T6" fmla="*/ 154 w 714"/>
                <a:gd name="T7" fmla="*/ 271 h 412"/>
                <a:gd name="T8" fmla="*/ 0 w 714"/>
                <a:gd name="T9" fmla="*/ 41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2">
                  <a:moveTo>
                    <a:pt x="714" y="0"/>
                  </a:moveTo>
                  <a:lnTo>
                    <a:pt x="514" y="62"/>
                  </a:lnTo>
                  <a:lnTo>
                    <a:pt x="326" y="153"/>
                  </a:lnTo>
                  <a:lnTo>
                    <a:pt x="154" y="271"/>
                  </a:lnTo>
                  <a:lnTo>
                    <a:pt x="0" y="412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66"/>
            <p:cNvSpPr>
              <a:spLocks/>
            </p:cNvSpPr>
            <p:nvPr/>
          </p:nvSpPr>
          <p:spPr bwMode="auto">
            <a:xfrm>
              <a:off x="5057774" y="4815682"/>
              <a:ext cx="14288" cy="187325"/>
            </a:xfrm>
            <a:custGeom>
              <a:avLst/>
              <a:gdLst>
                <a:gd name="T0" fmla="*/ 61 w 61"/>
                <a:gd name="T1" fmla="*/ 0 h 824"/>
                <a:gd name="T2" fmla="*/ 15 w 61"/>
                <a:gd name="T3" fmla="*/ 203 h 824"/>
                <a:gd name="T4" fmla="*/ 0 w 61"/>
                <a:gd name="T5" fmla="*/ 412 h 824"/>
                <a:gd name="T6" fmla="*/ 15 w 61"/>
                <a:gd name="T7" fmla="*/ 620 h 824"/>
                <a:gd name="T8" fmla="*/ 61 w 61"/>
                <a:gd name="T9" fmla="*/ 824 h 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824">
                  <a:moveTo>
                    <a:pt x="61" y="0"/>
                  </a:moveTo>
                  <a:lnTo>
                    <a:pt x="15" y="203"/>
                  </a:lnTo>
                  <a:lnTo>
                    <a:pt x="0" y="412"/>
                  </a:lnTo>
                  <a:lnTo>
                    <a:pt x="15" y="620"/>
                  </a:lnTo>
                  <a:lnTo>
                    <a:pt x="61" y="824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67"/>
            <p:cNvSpPr>
              <a:spLocks/>
            </p:cNvSpPr>
            <p:nvPr/>
          </p:nvSpPr>
          <p:spPr bwMode="auto">
            <a:xfrm>
              <a:off x="5145086" y="5130007"/>
              <a:ext cx="161925" cy="93663"/>
            </a:xfrm>
            <a:custGeom>
              <a:avLst/>
              <a:gdLst>
                <a:gd name="T0" fmla="*/ 0 w 714"/>
                <a:gd name="T1" fmla="*/ 0 h 413"/>
                <a:gd name="T2" fmla="*/ 154 w 714"/>
                <a:gd name="T3" fmla="*/ 143 h 413"/>
                <a:gd name="T4" fmla="*/ 326 w 714"/>
                <a:gd name="T5" fmla="*/ 260 h 413"/>
                <a:gd name="T6" fmla="*/ 514 w 714"/>
                <a:gd name="T7" fmla="*/ 351 h 413"/>
                <a:gd name="T8" fmla="*/ 714 w 714"/>
                <a:gd name="T9" fmla="*/ 413 h 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3">
                  <a:moveTo>
                    <a:pt x="0" y="0"/>
                  </a:moveTo>
                  <a:lnTo>
                    <a:pt x="154" y="143"/>
                  </a:lnTo>
                  <a:lnTo>
                    <a:pt x="326" y="260"/>
                  </a:lnTo>
                  <a:lnTo>
                    <a:pt x="514" y="351"/>
                  </a:lnTo>
                  <a:lnTo>
                    <a:pt x="714" y="413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68"/>
            <p:cNvSpPr>
              <a:spLocks/>
            </p:cNvSpPr>
            <p:nvPr/>
          </p:nvSpPr>
          <p:spPr bwMode="auto">
            <a:xfrm>
              <a:off x="5453061" y="5130007"/>
              <a:ext cx="161925" cy="93663"/>
            </a:xfrm>
            <a:custGeom>
              <a:avLst/>
              <a:gdLst>
                <a:gd name="T0" fmla="*/ 0 w 714"/>
                <a:gd name="T1" fmla="*/ 413 h 413"/>
                <a:gd name="T2" fmla="*/ 200 w 714"/>
                <a:gd name="T3" fmla="*/ 351 h 413"/>
                <a:gd name="T4" fmla="*/ 387 w 714"/>
                <a:gd name="T5" fmla="*/ 260 h 413"/>
                <a:gd name="T6" fmla="*/ 560 w 714"/>
                <a:gd name="T7" fmla="*/ 143 h 413"/>
                <a:gd name="T8" fmla="*/ 714 w 714"/>
                <a:gd name="T9" fmla="*/ 0 h 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3">
                  <a:moveTo>
                    <a:pt x="0" y="413"/>
                  </a:moveTo>
                  <a:lnTo>
                    <a:pt x="200" y="351"/>
                  </a:lnTo>
                  <a:lnTo>
                    <a:pt x="387" y="260"/>
                  </a:lnTo>
                  <a:lnTo>
                    <a:pt x="560" y="143"/>
                  </a:lnTo>
                  <a:lnTo>
                    <a:pt x="714" y="0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auto">
            <a:xfrm>
              <a:off x="5688011" y="4815682"/>
              <a:ext cx="12700" cy="187325"/>
            </a:xfrm>
            <a:custGeom>
              <a:avLst/>
              <a:gdLst>
                <a:gd name="T0" fmla="*/ 0 w 61"/>
                <a:gd name="T1" fmla="*/ 824 h 824"/>
                <a:gd name="T2" fmla="*/ 46 w 61"/>
                <a:gd name="T3" fmla="*/ 620 h 824"/>
                <a:gd name="T4" fmla="*/ 61 w 61"/>
                <a:gd name="T5" fmla="*/ 412 h 824"/>
                <a:gd name="T6" fmla="*/ 46 w 61"/>
                <a:gd name="T7" fmla="*/ 203 h 824"/>
                <a:gd name="T8" fmla="*/ 0 w 61"/>
                <a:gd name="T9" fmla="*/ 0 h 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824">
                  <a:moveTo>
                    <a:pt x="0" y="824"/>
                  </a:moveTo>
                  <a:lnTo>
                    <a:pt x="46" y="620"/>
                  </a:lnTo>
                  <a:lnTo>
                    <a:pt x="61" y="412"/>
                  </a:lnTo>
                  <a:lnTo>
                    <a:pt x="46" y="203"/>
                  </a:lnTo>
                  <a:lnTo>
                    <a:pt x="0" y="0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auto">
            <a:xfrm>
              <a:off x="5453061" y="4595019"/>
              <a:ext cx="161925" cy="93663"/>
            </a:xfrm>
            <a:custGeom>
              <a:avLst/>
              <a:gdLst>
                <a:gd name="T0" fmla="*/ 714 w 714"/>
                <a:gd name="T1" fmla="*/ 412 h 412"/>
                <a:gd name="T2" fmla="*/ 560 w 714"/>
                <a:gd name="T3" fmla="*/ 271 h 412"/>
                <a:gd name="T4" fmla="*/ 387 w 714"/>
                <a:gd name="T5" fmla="*/ 153 h 412"/>
                <a:gd name="T6" fmla="*/ 200 w 714"/>
                <a:gd name="T7" fmla="*/ 62 h 412"/>
                <a:gd name="T8" fmla="*/ 0 w 714"/>
                <a:gd name="T9" fmla="*/ 0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2">
                  <a:moveTo>
                    <a:pt x="714" y="412"/>
                  </a:moveTo>
                  <a:lnTo>
                    <a:pt x="560" y="271"/>
                  </a:lnTo>
                  <a:lnTo>
                    <a:pt x="387" y="153"/>
                  </a:lnTo>
                  <a:lnTo>
                    <a:pt x="200" y="62"/>
                  </a:lnTo>
                  <a:lnTo>
                    <a:pt x="0" y="0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Line 73"/>
            <p:cNvSpPr>
              <a:spLocks noChangeShapeType="1"/>
            </p:cNvSpPr>
            <p:nvPr/>
          </p:nvSpPr>
          <p:spPr bwMode="auto">
            <a:xfrm>
              <a:off x="5453061" y="4448969"/>
              <a:ext cx="0" cy="14605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Line 74"/>
            <p:cNvSpPr>
              <a:spLocks noChangeShapeType="1"/>
            </p:cNvSpPr>
            <p:nvPr/>
          </p:nvSpPr>
          <p:spPr bwMode="auto">
            <a:xfrm>
              <a:off x="5307011" y="4448969"/>
              <a:ext cx="0" cy="14605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Line 75"/>
            <p:cNvSpPr>
              <a:spLocks noChangeShapeType="1"/>
            </p:cNvSpPr>
            <p:nvPr/>
          </p:nvSpPr>
          <p:spPr bwMode="auto">
            <a:xfrm flipH="1">
              <a:off x="5307011" y="4448969"/>
              <a:ext cx="146050" cy="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Line 76"/>
            <p:cNvSpPr>
              <a:spLocks noChangeShapeType="1"/>
            </p:cNvSpPr>
            <p:nvPr/>
          </p:nvSpPr>
          <p:spPr bwMode="auto">
            <a:xfrm>
              <a:off x="5018086" y="4615657"/>
              <a:ext cx="127000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Line 77"/>
            <p:cNvSpPr>
              <a:spLocks noChangeShapeType="1"/>
            </p:cNvSpPr>
            <p:nvPr/>
          </p:nvSpPr>
          <p:spPr bwMode="auto">
            <a:xfrm>
              <a:off x="4943474" y="4742657"/>
              <a:ext cx="128588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Line 78"/>
            <p:cNvSpPr>
              <a:spLocks noChangeShapeType="1"/>
            </p:cNvSpPr>
            <p:nvPr/>
          </p:nvSpPr>
          <p:spPr bwMode="auto">
            <a:xfrm flipH="1">
              <a:off x="4943474" y="4615657"/>
              <a:ext cx="74613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Line 79"/>
            <p:cNvSpPr>
              <a:spLocks noChangeShapeType="1"/>
            </p:cNvSpPr>
            <p:nvPr/>
          </p:nvSpPr>
          <p:spPr bwMode="auto">
            <a:xfrm flipV="1">
              <a:off x="4943474" y="5003007"/>
              <a:ext cx="128588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Line 80"/>
            <p:cNvSpPr>
              <a:spLocks noChangeShapeType="1"/>
            </p:cNvSpPr>
            <p:nvPr/>
          </p:nvSpPr>
          <p:spPr bwMode="auto">
            <a:xfrm flipV="1">
              <a:off x="5018086" y="5130007"/>
              <a:ext cx="127000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Line 81"/>
            <p:cNvSpPr>
              <a:spLocks noChangeShapeType="1"/>
            </p:cNvSpPr>
            <p:nvPr/>
          </p:nvSpPr>
          <p:spPr bwMode="auto">
            <a:xfrm>
              <a:off x="4943474" y="5076032"/>
              <a:ext cx="74613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Line 82"/>
            <p:cNvSpPr>
              <a:spLocks noChangeShapeType="1"/>
            </p:cNvSpPr>
            <p:nvPr/>
          </p:nvSpPr>
          <p:spPr bwMode="auto">
            <a:xfrm flipV="1">
              <a:off x="5307011" y="5223669"/>
              <a:ext cx="0" cy="14605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Line 83"/>
            <p:cNvSpPr>
              <a:spLocks noChangeShapeType="1"/>
            </p:cNvSpPr>
            <p:nvPr/>
          </p:nvSpPr>
          <p:spPr bwMode="auto">
            <a:xfrm flipV="1">
              <a:off x="5453061" y="5223669"/>
              <a:ext cx="0" cy="14605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Line 84"/>
            <p:cNvSpPr>
              <a:spLocks noChangeShapeType="1"/>
            </p:cNvSpPr>
            <p:nvPr/>
          </p:nvSpPr>
          <p:spPr bwMode="auto">
            <a:xfrm>
              <a:off x="5307011" y="5369719"/>
              <a:ext cx="146050" cy="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Line 85"/>
            <p:cNvSpPr>
              <a:spLocks noChangeShapeType="1"/>
            </p:cNvSpPr>
            <p:nvPr/>
          </p:nvSpPr>
          <p:spPr bwMode="auto">
            <a:xfrm flipH="1" flipV="1">
              <a:off x="5614986" y="5130007"/>
              <a:ext cx="127000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Line 86"/>
            <p:cNvSpPr>
              <a:spLocks noChangeShapeType="1"/>
            </p:cNvSpPr>
            <p:nvPr/>
          </p:nvSpPr>
          <p:spPr bwMode="auto">
            <a:xfrm flipH="1" flipV="1">
              <a:off x="5688011" y="5003007"/>
              <a:ext cx="127000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Line 87"/>
            <p:cNvSpPr>
              <a:spLocks noChangeShapeType="1"/>
            </p:cNvSpPr>
            <p:nvPr/>
          </p:nvSpPr>
          <p:spPr bwMode="auto">
            <a:xfrm flipV="1">
              <a:off x="5741986" y="5076032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Line 88"/>
            <p:cNvSpPr>
              <a:spLocks noChangeShapeType="1"/>
            </p:cNvSpPr>
            <p:nvPr/>
          </p:nvSpPr>
          <p:spPr bwMode="auto">
            <a:xfrm flipH="1">
              <a:off x="5688011" y="4742657"/>
              <a:ext cx="127000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Line 89"/>
            <p:cNvSpPr>
              <a:spLocks noChangeShapeType="1"/>
            </p:cNvSpPr>
            <p:nvPr/>
          </p:nvSpPr>
          <p:spPr bwMode="auto">
            <a:xfrm flipH="1">
              <a:off x="5614986" y="4615657"/>
              <a:ext cx="127000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Line 90"/>
            <p:cNvSpPr>
              <a:spLocks noChangeShapeType="1"/>
            </p:cNvSpPr>
            <p:nvPr/>
          </p:nvSpPr>
          <p:spPr bwMode="auto">
            <a:xfrm flipH="1" flipV="1">
              <a:off x="5741986" y="4615657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5540374" y="4412095"/>
            <a:ext cx="1851026" cy="1607705"/>
            <a:chOff x="5327649" y="5199857"/>
            <a:chExt cx="925513" cy="884238"/>
          </a:xfrm>
        </p:grpSpPr>
        <p:sp>
          <p:nvSpPr>
            <p:cNvPr id="90" name="Freeform 89"/>
            <p:cNvSpPr>
              <a:spLocks/>
            </p:cNvSpPr>
            <p:nvPr/>
          </p:nvSpPr>
          <p:spPr bwMode="auto">
            <a:xfrm>
              <a:off x="5559424" y="5410994"/>
              <a:ext cx="460375" cy="461963"/>
            </a:xfrm>
            <a:custGeom>
              <a:avLst/>
              <a:gdLst>
                <a:gd name="T0" fmla="*/ 2031 w 2031"/>
                <a:gd name="T1" fmla="*/ 1017 h 2034"/>
                <a:gd name="T2" fmla="*/ 2015 w 2031"/>
                <a:gd name="T3" fmla="*/ 841 h 2034"/>
                <a:gd name="T4" fmla="*/ 1969 w 2031"/>
                <a:gd name="T5" fmla="*/ 669 h 2034"/>
                <a:gd name="T6" fmla="*/ 1895 w 2031"/>
                <a:gd name="T7" fmla="*/ 509 h 2034"/>
                <a:gd name="T8" fmla="*/ 1794 w 2031"/>
                <a:gd name="T9" fmla="*/ 364 h 2034"/>
                <a:gd name="T10" fmla="*/ 1669 w 2031"/>
                <a:gd name="T11" fmla="*/ 239 h 2034"/>
                <a:gd name="T12" fmla="*/ 1523 w 2031"/>
                <a:gd name="T13" fmla="*/ 137 h 2034"/>
                <a:gd name="T14" fmla="*/ 1363 w 2031"/>
                <a:gd name="T15" fmla="*/ 62 h 2034"/>
                <a:gd name="T16" fmla="*/ 1192 w 2031"/>
                <a:gd name="T17" fmla="*/ 16 h 2034"/>
                <a:gd name="T18" fmla="*/ 1016 w 2031"/>
                <a:gd name="T19" fmla="*/ 0 h 2034"/>
                <a:gd name="T20" fmla="*/ 839 w 2031"/>
                <a:gd name="T21" fmla="*/ 16 h 2034"/>
                <a:gd name="T22" fmla="*/ 669 w 2031"/>
                <a:gd name="T23" fmla="*/ 62 h 2034"/>
                <a:gd name="T24" fmla="*/ 508 w 2031"/>
                <a:gd name="T25" fmla="*/ 137 h 2034"/>
                <a:gd name="T26" fmla="*/ 362 w 2031"/>
                <a:gd name="T27" fmla="*/ 239 h 2034"/>
                <a:gd name="T28" fmla="*/ 237 w 2031"/>
                <a:gd name="T29" fmla="*/ 364 h 2034"/>
                <a:gd name="T30" fmla="*/ 136 w 2031"/>
                <a:gd name="T31" fmla="*/ 509 h 2034"/>
                <a:gd name="T32" fmla="*/ 62 w 2031"/>
                <a:gd name="T33" fmla="*/ 669 h 2034"/>
                <a:gd name="T34" fmla="*/ 16 w 2031"/>
                <a:gd name="T35" fmla="*/ 841 h 2034"/>
                <a:gd name="T36" fmla="*/ 0 w 2031"/>
                <a:gd name="T37" fmla="*/ 1017 h 2034"/>
                <a:gd name="T38" fmla="*/ 16 w 2031"/>
                <a:gd name="T39" fmla="*/ 1193 h 2034"/>
                <a:gd name="T40" fmla="*/ 62 w 2031"/>
                <a:gd name="T41" fmla="*/ 1365 h 2034"/>
                <a:gd name="T42" fmla="*/ 136 w 2031"/>
                <a:gd name="T43" fmla="*/ 1525 h 2034"/>
                <a:gd name="T44" fmla="*/ 237 w 2031"/>
                <a:gd name="T45" fmla="*/ 1671 h 2034"/>
                <a:gd name="T46" fmla="*/ 362 w 2031"/>
                <a:gd name="T47" fmla="*/ 1796 h 2034"/>
                <a:gd name="T48" fmla="*/ 508 w 2031"/>
                <a:gd name="T49" fmla="*/ 1897 h 2034"/>
                <a:gd name="T50" fmla="*/ 669 w 2031"/>
                <a:gd name="T51" fmla="*/ 1973 h 2034"/>
                <a:gd name="T52" fmla="*/ 839 w 2031"/>
                <a:gd name="T53" fmla="*/ 2019 h 2034"/>
                <a:gd name="T54" fmla="*/ 1016 w 2031"/>
                <a:gd name="T55" fmla="*/ 2034 h 2034"/>
                <a:gd name="T56" fmla="*/ 1192 w 2031"/>
                <a:gd name="T57" fmla="*/ 2019 h 2034"/>
                <a:gd name="T58" fmla="*/ 1363 w 2031"/>
                <a:gd name="T59" fmla="*/ 1973 h 2034"/>
                <a:gd name="T60" fmla="*/ 1523 w 2031"/>
                <a:gd name="T61" fmla="*/ 1897 h 2034"/>
                <a:gd name="T62" fmla="*/ 1669 w 2031"/>
                <a:gd name="T63" fmla="*/ 1796 h 2034"/>
                <a:gd name="T64" fmla="*/ 1794 w 2031"/>
                <a:gd name="T65" fmla="*/ 1671 h 2034"/>
                <a:gd name="T66" fmla="*/ 1895 w 2031"/>
                <a:gd name="T67" fmla="*/ 1525 h 2034"/>
                <a:gd name="T68" fmla="*/ 1969 w 2031"/>
                <a:gd name="T69" fmla="*/ 1365 h 2034"/>
                <a:gd name="T70" fmla="*/ 2015 w 2031"/>
                <a:gd name="T71" fmla="*/ 1193 h 2034"/>
                <a:gd name="T72" fmla="*/ 2031 w 2031"/>
                <a:gd name="T73" fmla="*/ 1017 h 2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31" h="2034">
                  <a:moveTo>
                    <a:pt x="2031" y="1017"/>
                  </a:moveTo>
                  <a:lnTo>
                    <a:pt x="2015" y="841"/>
                  </a:lnTo>
                  <a:lnTo>
                    <a:pt x="1969" y="669"/>
                  </a:lnTo>
                  <a:lnTo>
                    <a:pt x="1895" y="509"/>
                  </a:lnTo>
                  <a:lnTo>
                    <a:pt x="1794" y="364"/>
                  </a:lnTo>
                  <a:lnTo>
                    <a:pt x="1669" y="239"/>
                  </a:lnTo>
                  <a:lnTo>
                    <a:pt x="1523" y="137"/>
                  </a:lnTo>
                  <a:lnTo>
                    <a:pt x="1363" y="62"/>
                  </a:lnTo>
                  <a:lnTo>
                    <a:pt x="1192" y="16"/>
                  </a:lnTo>
                  <a:lnTo>
                    <a:pt x="1016" y="0"/>
                  </a:lnTo>
                  <a:lnTo>
                    <a:pt x="839" y="16"/>
                  </a:lnTo>
                  <a:lnTo>
                    <a:pt x="669" y="62"/>
                  </a:lnTo>
                  <a:lnTo>
                    <a:pt x="508" y="137"/>
                  </a:lnTo>
                  <a:lnTo>
                    <a:pt x="362" y="239"/>
                  </a:lnTo>
                  <a:lnTo>
                    <a:pt x="237" y="364"/>
                  </a:lnTo>
                  <a:lnTo>
                    <a:pt x="136" y="509"/>
                  </a:lnTo>
                  <a:lnTo>
                    <a:pt x="62" y="669"/>
                  </a:lnTo>
                  <a:lnTo>
                    <a:pt x="16" y="841"/>
                  </a:lnTo>
                  <a:lnTo>
                    <a:pt x="0" y="1017"/>
                  </a:lnTo>
                  <a:lnTo>
                    <a:pt x="16" y="1193"/>
                  </a:lnTo>
                  <a:lnTo>
                    <a:pt x="62" y="1365"/>
                  </a:lnTo>
                  <a:lnTo>
                    <a:pt x="136" y="1525"/>
                  </a:lnTo>
                  <a:lnTo>
                    <a:pt x="237" y="1671"/>
                  </a:lnTo>
                  <a:lnTo>
                    <a:pt x="362" y="1796"/>
                  </a:lnTo>
                  <a:lnTo>
                    <a:pt x="508" y="1897"/>
                  </a:lnTo>
                  <a:lnTo>
                    <a:pt x="669" y="1973"/>
                  </a:lnTo>
                  <a:lnTo>
                    <a:pt x="839" y="2019"/>
                  </a:lnTo>
                  <a:lnTo>
                    <a:pt x="1016" y="2034"/>
                  </a:lnTo>
                  <a:lnTo>
                    <a:pt x="1192" y="2019"/>
                  </a:lnTo>
                  <a:lnTo>
                    <a:pt x="1363" y="1973"/>
                  </a:lnTo>
                  <a:lnTo>
                    <a:pt x="1523" y="1897"/>
                  </a:lnTo>
                  <a:lnTo>
                    <a:pt x="1669" y="1796"/>
                  </a:lnTo>
                  <a:lnTo>
                    <a:pt x="1794" y="1671"/>
                  </a:lnTo>
                  <a:lnTo>
                    <a:pt x="1895" y="1525"/>
                  </a:lnTo>
                  <a:lnTo>
                    <a:pt x="1969" y="1365"/>
                  </a:lnTo>
                  <a:lnTo>
                    <a:pt x="2015" y="1193"/>
                  </a:lnTo>
                  <a:lnTo>
                    <a:pt x="2031" y="1017"/>
                  </a:lnTo>
                  <a:close/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90"/>
            <p:cNvSpPr>
              <a:spLocks/>
            </p:cNvSpPr>
            <p:nvPr/>
          </p:nvSpPr>
          <p:spPr bwMode="auto">
            <a:xfrm>
              <a:off x="5480049" y="5398294"/>
              <a:ext cx="100013" cy="157163"/>
            </a:xfrm>
            <a:custGeom>
              <a:avLst/>
              <a:gdLst>
                <a:gd name="T0" fmla="*/ 441 w 441"/>
                <a:gd name="T1" fmla="*/ 0 h 697"/>
                <a:gd name="T2" fmla="*/ 293 w 441"/>
                <a:gd name="T3" fmla="*/ 148 h 697"/>
                <a:gd name="T4" fmla="*/ 169 w 441"/>
                <a:gd name="T5" fmla="*/ 316 h 697"/>
                <a:gd name="T6" fmla="*/ 70 w 441"/>
                <a:gd name="T7" fmla="*/ 501 h 697"/>
                <a:gd name="T8" fmla="*/ 0 w 441"/>
                <a:gd name="T9" fmla="*/ 697 h 6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1" h="697">
                  <a:moveTo>
                    <a:pt x="441" y="0"/>
                  </a:moveTo>
                  <a:lnTo>
                    <a:pt x="293" y="148"/>
                  </a:lnTo>
                  <a:lnTo>
                    <a:pt x="169" y="316"/>
                  </a:lnTo>
                  <a:lnTo>
                    <a:pt x="70" y="501"/>
                  </a:lnTo>
                  <a:lnTo>
                    <a:pt x="0" y="697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91"/>
            <p:cNvSpPr>
              <a:spLocks/>
            </p:cNvSpPr>
            <p:nvPr/>
          </p:nvSpPr>
          <p:spPr bwMode="auto">
            <a:xfrm>
              <a:off x="5473699" y="5703094"/>
              <a:ext cx="87313" cy="165100"/>
            </a:xfrm>
            <a:custGeom>
              <a:avLst/>
              <a:gdLst>
                <a:gd name="T0" fmla="*/ 0 w 382"/>
                <a:gd name="T1" fmla="*/ 0 h 731"/>
                <a:gd name="T2" fmla="*/ 54 w 382"/>
                <a:gd name="T3" fmla="*/ 202 h 731"/>
                <a:gd name="T4" fmla="*/ 137 w 382"/>
                <a:gd name="T5" fmla="*/ 394 h 731"/>
                <a:gd name="T6" fmla="*/ 247 w 382"/>
                <a:gd name="T7" fmla="*/ 572 h 731"/>
                <a:gd name="T8" fmla="*/ 382 w 382"/>
                <a:gd name="T9" fmla="*/ 731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2" h="731">
                  <a:moveTo>
                    <a:pt x="0" y="0"/>
                  </a:moveTo>
                  <a:lnTo>
                    <a:pt x="54" y="202"/>
                  </a:lnTo>
                  <a:lnTo>
                    <a:pt x="137" y="394"/>
                  </a:lnTo>
                  <a:lnTo>
                    <a:pt x="247" y="572"/>
                  </a:lnTo>
                  <a:lnTo>
                    <a:pt x="382" y="731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92"/>
            <p:cNvSpPr>
              <a:spLocks/>
            </p:cNvSpPr>
            <p:nvPr/>
          </p:nvSpPr>
          <p:spPr bwMode="auto">
            <a:xfrm>
              <a:off x="5683249" y="5945982"/>
              <a:ext cx="187325" cy="19050"/>
            </a:xfrm>
            <a:custGeom>
              <a:avLst/>
              <a:gdLst>
                <a:gd name="T0" fmla="*/ 0 w 823"/>
                <a:gd name="T1" fmla="*/ 0 h 78"/>
                <a:gd name="T2" fmla="*/ 202 w 823"/>
                <a:gd name="T3" fmla="*/ 54 h 78"/>
                <a:gd name="T4" fmla="*/ 409 w 823"/>
                <a:gd name="T5" fmla="*/ 78 h 78"/>
                <a:gd name="T6" fmla="*/ 618 w 823"/>
                <a:gd name="T7" fmla="*/ 71 h 78"/>
                <a:gd name="T8" fmla="*/ 823 w 823"/>
                <a:gd name="T9" fmla="*/ 33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3" h="78">
                  <a:moveTo>
                    <a:pt x="0" y="0"/>
                  </a:moveTo>
                  <a:lnTo>
                    <a:pt x="202" y="54"/>
                  </a:lnTo>
                  <a:lnTo>
                    <a:pt x="409" y="78"/>
                  </a:lnTo>
                  <a:lnTo>
                    <a:pt x="618" y="71"/>
                  </a:lnTo>
                  <a:lnTo>
                    <a:pt x="823" y="33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93"/>
            <p:cNvSpPr>
              <a:spLocks/>
            </p:cNvSpPr>
            <p:nvPr/>
          </p:nvSpPr>
          <p:spPr bwMode="auto">
            <a:xfrm>
              <a:off x="6000749" y="5728494"/>
              <a:ext cx="100013" cy="157163"/>
            </a:xfrm>
            <a:custGeom>
              <a:avLst/>
              <a:gdLst>
                <a:gd name="T0" fmla="*/ 0 w 441"/>
                <a:gd name="T1" fmla="*/ 697 h 697"/>
                <a:gd name="T2" fmla="*/ 148 w 441"/>
                <a:gd name="T3" fmla="*/ 550 h 697"/>
                <a:gd name="T4" fmla="*/ 272 w 441"/>
                <a:gd name="T5" fmla="*/ 382 h 697"/>
                <a:gd name="T6" fmla="*/ 371 w 441"/>
                <a:gd name="T7" fmla="*/ 198 h 697"/>
                <a:gd name="T8" fmla="*/ 441 w 441"/>
                <a:gd name="T9" fmla="*/ 0 h 6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1" h="697">
                  <a:moveTo>
                    <a:pt x="0" y="697"/>
                  </a:moveTo>
                  <a:lnTo>
                    <a:pt x="148" y="550"/>
                  </a:lnTo>
                  <a:lnTo>
                    <a:pt x="272" y="382"/>
                  </a:lnTo>
                  <a:lnTo>
                    <a:pt x="371" y="198"/>
                  </a:lnTo>
                  <a:lnTo>
                    <a:pt x="441" y="0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94"/>
            <p:cNvSpPr>
              <a:spLocks/>
            </p:cNvSpPr>
            <p:nvPr/>
          </p:nvSpPr>
          <p:spPr bwMode="auto">
            <a:xfrm>
              <a:off x="6019799" y="5415757"/>
              <a:ext cx="85725" cy="166688"/>
            </a:xfrm>
            <a:custGeom>
              <a:avLst/>
              <a:gdLst>
                <a:gd name="T0" fmla="*/ 382 w 382"/>
                <a:gd name="T1" fmla="*/ 730 h 730"/>
                <a:gd name="T2" fmla="*/ 328 w 382"/>
                <a:gd name="T3" fmla="*/ 528 h 730"/>
                <a:gd name="T4" fmla="*/ 246 w 382"/>
                <a:gd name="T5" fmla="*/ 336 h 730"/>
                <a:gd name="T6" fmla="*/ 135 w 382"/>
                <a:gd name="T7" fmla="*/ 159 h 730"/>
                <a:gd name="T8" fmla="*/ 0 w 382"/>
                <a:gd name="T9" fmla="*/ 0 h 7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2" h="730">
                  <a:moveTo>
                    <a:pt x="382" y="730"/>
                  </a:moveTo>
                  <a:lnTo>
                    <a:pt x="328" y="528"/>
                  </a:lnTo>
                  <a:lnTo>
                    <a:pt x="246" y="336"/>
                  </a:lnTo>
                  <a:lnTo>
                    <a:pt x="135" y="159"/>
                  </a:lnTo>
                  <a:lnTo>
                    <a:pt x="0" y="0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95"/>
            <p:cNvSpPr>
              <a:spLocks/>
            </p:cNvSpPr>
            <p:nvPr/>
          </p:nvSpPr>
          <p:spPr bwMode="auto">
            <a:xfrm>
              <a:off x="5708649" y="5320507"/>
              <a:ext cx="187325" cy="17463"/>
            </a:xfrm>
            <a:custGeom>
              <a:avLst/>
              <a:gdLst>
                <a:gd name="T0" fmla="*/ 823 w 823"/>
                <a:gd name="T1" fmla="*/ 78 h 78"/>
                <a:gd name="T2" fmla="*/ 622 w 823"/>
                <a:gd name="T3" fmla="*/ 23 h 78"/>
                <a:gd name="T4" fmla="*/ 414 w 823"/>
                <a:gd name="T5" fmla="*/ 0 h 78"/>
                <a:gd name="T6" fmla="*/ 205 w 823"/>
                <a:gd name="T7" fmla="*/ 7 h 78"/>
                <a:gd name="T8" fmla="*/ 0 w 823"/>
                <a:gd name="T9" fmla="*/ 44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3" h="78">
                  <a:moveTo>
                    <a:pt x="823" y="78"/>
                  </a:moveTo>
                  <a:lnTo>
                    <a:pt x="622" y="23"/>
                  </a:lnTo>
                  <a:lnTo>
                    <a:pt x="414" y="0"/>
                  </a:lnTo>
                  <a:lnTo>
                    <a:pt x="205" y="7"/>
                  </a:lnTo>
                  <a:lnTo>
                    <a:pt x="0" y="44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Line 98"/>
            <p:cNvSpPr>
              <a:spLocks noChangeShapeType="1"/>
            </p:cNvSpPr>
            <p:nvPr/>
          </p:nvSpPr>
          <p:spPr bwMode="auto">
            <a:xfrm>
              <a:off x="5641974" y="5199857"/>
              <a:ext cx="66675" cy="13017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Line 99"/>
            <p:cNvSpPr>
              <a:spLocks noChangeShapeType="1"/>
            </p:cNvSpPr>
            <p:nvPr/>
          </p:nvSpPr>
          <p:spPr bwMode="auto">
            <a:xfrm>
              <a:off x="5511799" y="5268119"/>
              <a:ext cx="68263" cy="13017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Line 100"/>
            <p:cNvSpPr>
              <a:spLocks noChangeShapeType="1"/>
            </p:cNvSpPr>
            <p:nvPr/>
          </p:nvSpPr>
          <p:spPr bwMode="auto">
            <a:xfrm flipH="1">
              <a:off x="5511799" y="5199857"/>
              <a:ext cx="130175" cy="6826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Line 101"/>
            <p:cNvSpPr>
              <a:spLocks noChangeShapeType="1"/>
            </p:cNvSpPr>
            <p:nvPr/>
          </p:nvSpPr>
          <p:spPr bwMode="auto">
            <a:xfrm>
              <a:off x="5332411" y="5550694"/>
              <a:ext cx="147638" cy="476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Line 102"/>
            <p:cNvSpPr>
              <a:spLocks noChangeShapeType="1"/>
            </p:cNvSpPr>
            <p:nvPr/>
          </p:nvSpPr>
          <p:spPr bwMode="auto">
            <a:xfrm>
              <a:off x="5327649" y="5696744"/>
              <a:ext cx="146050" cy="635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Line 103"/>
            <p:cNvSpPr>
              <a:spLocks noChangeShapeType="1"/>
            </p:cNvSpPr>
            <p:nvPr/>
          </p:nvSpPr>
          <p:spPr bwMode="auto">
            <a:xfrm flipH="1">
              <a:off x="5327649" y="5550694"/>
              <a:ext cx="4763" cy="14605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Line 104"/>
            <p:cNvSpPr>
              <a:spLocks noChangeShapeType="1"/>
            </p:cNvSpPr>
            <p:nvPr/>
          </p:nvSpPr>
          <p:spPr bwMode="auto">
            <a:xfrm flipV="1">
              <a:off x="5481636" y="5868194"/>
              <a:ext cx="79375" cy="1238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Line 105"/>
            <p:cNvSpPr>
              <a:spLocks noChangeShapeType="1"/>
            </p:cNvSpPr>
            <p:nvPr/>
          </p:nvSpPr>
          <p:spPr bwMode="auto">
            <a:xfrm flipV="1">
              <a:off x="5605461" y="5945982"/>
              <a:ext cx="77788" cy="1238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Line 106"/>
            <p:cNvSpPr>
              <a:spLocks noChangeShapeType="1"/>
            </p:cNvSpPr>
            <p:nvPr/>
          </p:nvSpPr>
          <p:spPr bwMode="auto">
            <a:xfrm>
              <a:off x="5481636" y="5992019"/>
              <a:ext cx="123825" cy="77788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Line 107"/>
            <p:cNvSpPr>
              <a:spLocks noChangeShapeType="1"/>
            </p:cNvSpPr>
            <p:nvPr/>
          </p:nvSpPr>
          <p:spPr bwMode="auto">
            <a:xfrm flipH="1" flipV="1">
              <a:off x="5870574" y="5953919"/>
              <a:ext cx="68263" cy="13017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Line 108"/>
            <p:cNvSpPr>
              <a:spLocks noChangeShapeType="1"/>
            </p:cNvSpPr>
            <p:nvPr/>
          </p:nvSpPr>
          <p:spPr bwMode="auto">
            <a:xfrm flipH="1" flipV="1">
              <a:off x="6000749" y="5885657"/>
              <a:ext cx="68263" cy="13017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Line 109"/>
            <p:cNvSpPr>
              <a:spLocks noChangeShapeType="1"/>
            </p:cNvSpPr>
            <p:nvPr/>
          </p:nvSpPr>
          <p:spPr bwMode="auto">
            <a:xfrm flipV="1">
              <a:off x="5938836" y="6015832"/>
              <a:ext cx="130175" cy="6826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Line 110"/>
            <p:cNvSpPr>
              <a:spLocks noChangeShapeType="1"/>
            </p:cNvSpPr>
            <p:nvPr/>
          </p:nvSpPr>
          <p:spPr bwMode="auto">
            <a:xfrm flipH="1" flipV="1">
              <a:off x="6100761" y="5728494"/>
              <a:ext cx="146050" cy="635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Line 111"/>
            <p:cNvSpPr>
              <a:spLocks noChangeShapeType="1"/>
            </p:cNvSpPr>
            <p:nvPr/>
          </p:nvSpPr>
          <p:spPr bwMode="auto">
            <a:xfrm flipH="1" flipV="1">
              <a:off x="6105524" y="5582444"/>
              <a:ext cx="147638" cy="476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Line 112"/>
            <p:cNvSpPr>
              <a:spLocks noChangeShapeType="1"/>
            </p:cNvSpPr>
            <p:nvPr/>
          </p:nvSpPr>
          <p:spPr bwMode="auto">
            <a:xfrm flipV="1">
              <a:off x="6246811" y="5587207"/>
              <a:ext cx="6350" cy="147638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Line 113"/>
            <p:cNvSpPr>
              <a:spLocks noChangeShapeType="1"/>
            </p:cNvSpPr>
            <p:nvPr/>
          </p:nvSpPr>
          <p:spPr bwMode="auto">
            <a:xfrm flipH="1">
              <a:off x="6019799" y="5291932"/>
              <a:ext cx="77788" cy="1238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Line 114"/>
            <p:cNvSpPr>
              <a:spLocks noChangeShapeType="1"/>
            </p:cNvSpPr>
            <p:nvPr/>
          </p:nvSpPr>
          <p:spPr bwMode="auto">
            <a:xfrm flipH="1">
              <a:off x="5895974" y="5214144"/>
              <a:ext cx="77788" cy="1238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Line 115"/>
            <p:cNvSpPr>
              <a:spLocks noChangeShapeType="1"/>
            </p:cNvSpPr>
            <p:nvPr/>
          </p:nvSpPr>
          <p:spPr bwMode="auto">
            <a:xfrm flipH="1" flipV="1">
              <a:off x="5973761" y="5214144"/>
              <a:ext cx="123825" cy="77788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9" name="TextBox 118"/>
          <p:cNvSpPr txBox="1"/>
          <p:nvPr/>
        </p:nvSpPr>
        <p:spPr>
          <a:xfrm>
            <a:off x="2049874" y="2850155"/>
            <a:ext cx="119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Production </a:t>
            </a:r>
            <a:endParaRPr lang="en-US" sz="1600" dirty="0"/>
          </a:p>
        </p:txBody>
      </p:sp>
      <p:sp>
        <p:nvSpPr>
          <p:cNvPr id="120" name="TextBox 119"/>
          <p:cNvSpPr txBox="1"/>
          <p:nvPr/>
        </p:nvSpPr>
        <p:spPr>
          <a:xfrm>
            <a:off x="3743406" y="2864459"/>
            <a:ext cx="119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Marketing</a:t>
            </a:r>
            <a:endParaRPr lang="en-US" sz="1600" dirty="0"/>
          </a:p>
        </p:txBody>
      </p:sp>
      <p:sp>
        <p:nvSpPr>
          <p:cNvPr id="121" name="TextBox 120"/>
          <p:cNvSpPr txBox="1"/>
          <p:nvPr/>
        </p:nvSpPr>
        <p:spPr>
          <a:xfrm>
            <a:off x="5115006" y="3681825"/>
            <a:ext cx="119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Operations</a:t>
            </a:r>
            <a:endParaRPr lang="en-US" sz="1600" dirty="0"/>
          </a:p>
        </p:txBody>
      </p:sp>
      <p:sp>
        <p:nvSpPr>
          <p:cNvPr id="122" name="TextBox 121"/>
          <p:cNvSpPr txBox="1"/>
          <p:nvPr/>
        </p:nvSpPr>
        <p:spPr>
          <a:xfrm>
            <a:off x="6022907" y="5042794"/>
            <a:ext cx="119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Executive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5394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Think you’re independent?</a:t>
            </a:r>
            <a:endParaRPr lang="en-US" dirty="0"/>
          </a:p>
        </p:txBody>
      </p:sp>
      <p:grpSp>
        <p:nvGrpSpPr>
          <p:cNvPr id="117" name="Group 116"/>
          <p:cNvGrpSpPr/>
          <p:nvPr/>
        </p:nvGrpSpPr>
        <p:grpSpPr>
          <a:xfrm>
            <a:off x="1730374" y="2088241"/>
            <a:ext cx="1761170" cy="1844676"/>
            <a:chOff x="2819400" y="4018757"/>
            <a:chExt cx="880585" cy="922338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3024187" y="4248944"/>
              <a:ext cx="460375" cy="461963"/>
            </a:xfrm>
            <a:custGeom>
              <a:avLst/>
              <a:gdLst>
                <a:gd name="T0" fmla="*/ 2030 w 2030"/>
                <a:gd name="T1" fmla="*/ 1018 h 2034"/>
                <a:gd name="T2" fmla="*/ 2014 w 2030"/>
                <a:gd name="T3" fmla="*/ 841 h 2034"/>
                <a:gd name="T4" fmla="*/ 1968 w 2030"/>
                <a:gd name="T5" fmla="*/ 670 h 2034"/>
                <a:gd name="T6" fmla="*/ 1894 w 2030"/>
                <a:gd name="T7" fmla="*/ 509 h 2034"/>
                <a:gd name="T8" fmla="*/ 1793 w 2030"/>
                <a:gd name="T9" fmla="*/ 364 h 2034"/>
                <a:gd name="T10" fmla="*/ 1668 w 2030"/>
                <a:gd name="T11" fmla="*/ 239 h 2034"/>
                <a:gd name="T12" fmla="*/ 1522 w 2030"/>
                <a:gd name="T13" fmla="*/ 137 h 2034"/>
                <a:gd name="T14" fmla="*/ 1362 w 2030"/>
                <a:gd name="T15" fmla="*/ 62 h 2034"/>
                <a:gd name="T16" fmla="*/ 1191 w 2030"/>
                <a:gd name="T17" fmla="*/ 16 h 2034"/>
                <a:gd name="T18" fmla="*/ 1015 w 2030"/>
                <a:gd name="T19" fmla="*/ 0 h 2034"/>
                <a:gd name="T20" fmla="*/ 839 w 2030"/>
                <a:gd name="T21" fmla="*/ 16 h 2034"/>
                <a:gd name="T22" fmla="*/ 668 w 2030"/>
                <a:gd name="T23" fmla="*/ 62 h 2034"/>
                <a:gd name="T24" fmla="*/ 507 w 2030"/>
                <a:gd name="T25" fmla="*/ 137 h 2034"/>
                <a:gd name="T26" fmla="*/ 363 w 2030"/>
                <a:gd name="T27" fmla="*/ 239 h 2034"/>
                <a:gd name="T28" fmla="*/ 236 w 2030"/>
                <a:gd name="T29" fmla="*/ 364 h 2034"/>
                <a:gd name="T30" fmla="*/ 135 w 2030"/>
                <a:gd name="T31" fmla="*/ 509 h 2034"/>
                <a:gd name="T32" fmla="*/ 61 w 2030"/>
                <a:gd name="T33" fmla="*/ 670 h 2034"/>
                <a:gd name="T34" fmla="*/ 15 w 2030"/>
                <a:gd name="T35" fmla="*/ 841 h 2034"/>
                <a:gd name="T36" fmla="*/ 0 w 2030"/>
                <a:gd name="T37" fmla="*/ 1018 h 2034"/>
                <a:gd name="T38" fmla="*/ 15 w 2030"/>
                <a:gd name="T39" fmla="*/ 1195 h 2034"/>
                <a:gd name="T40" fmla="*/ 61 w 2030"/>
                <a:gd name="T41" fmla="*/ 1366 h 2034"/>
                <a:gd name="T42" fmla="*/ 135 w 2030"/>
                <a:gd name="T43" fmla="*/ 1525 h 2034"/>
                <a:gd name="T44" fmla="*/ 236 w 2030"/>
                <a:gd name="T45" fmla="*/ 1671 h 2034"/>
                <a:gd name="T46" fmla="*/ 363 w 2030"/>
                <a:gd name="T47" fmla="*/ 1796 h 2034"/>
                <a:gd name="T48" fmla="*/ 507 w 2030"/>
                <a:gd name="T49" fmla="*/ 1898 h 2034"/>
                <a:gd name="T50" fmla="*/ 668 w 2030"/>
                <a:gd name="T51" fmla="*/ 1973 h 2034"/>
                <a:gd name="T52" fmla="*/ 839 w 2030"/>
                <a:gd name="T53" fmla="*/ 2019 h 2034"/>
                <a:gd name="T54" fmla="*/ 1015 w 2030"/>
                <a:gd name="T55" fmla="*/ 2034 h 2034"/>
                <a:gd name="T56" fmla="*/ 1191 w 2030"/>
                <a:gd name="T57" fmla="*/ 2019 h 2034"/>
                <a:gd name="T58" fmla="*/ 1362 w 2030"/>
                <a:gd name="T59" fmla="*/ 1973 h 2034"/>
                <a:gd name="T60" fmla="*/ 1522 w 2030"/>
                <a:gd name="T61" fmla="*/ 1898 h 2034"/>
                <a:gd name="T62" fmla="*/ 1668 w 2030"/>
                <a:gd name="T63" fmla="*/ 1796 h 2034"/>
                <a:gd name="T64" fmla="*/ 1793 w 2030"/>
                <a:gd name="T65" fmla="*/ 1671 h 2034"/>
                <a:gd name="T66" fmla="*/ 1894 w 2030"/>
                <a:gd name="T67" fmla="*/ 1525 h 2034"/>
                <a:gd name="T68" fmla="*/ 1968 w 2030"/>
                <a:gd name="T69" fmla="*/ 1366 h 2034"/>
                <a:gd name="T70" fmla="*/ 2014 w 2030"/>
                <a:gd name="T71" fmla="*/ 1195 h 2034"/>
                <a:gd name="T72" fmla="*/ 2030 w 2030"/>
                <a:gd name="T73" fmla="*/ 1018 h 2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30" h="2034">
                  <a:moveTo>
                    <a:pt x="2030" y="1018"/>
                  </a:moveTo>
                  <a:lnTo>
                    <a:pt x="2014" y="841"/>
                  </a:lnTo>
                  <a:lnTo>
                    <a:pt x="1968" y="670"/>
                  </a:lnTo>
                  <a:lnTo>
                    <a:pt x="1894" y="509"/>
                  </a:lnTo>
                  <a:lnTo>
                    <a:pt x="1793" y="364"/>
                  </a:lnTo>
                  <a:lnTo>
                    <a:pt x="1668" y="239"/>
                  </a:lnTo>
                  <a:lnTo>
                    <a:pt x="1522" y="137"/>
                  </a:lnTo>
                  <a:lnTo>
                    <a:pt x="1362" y="62"/>
                  </a:lnTo>
                  <a:lnTo>
                    <a:pt x="1191" y="16"/>
                  </a:lnTo>
                  <a:lnTo>
                    <a:pt x="1015" y="0"/>
                  </a:lnTo>
                  <a:lnTo>
                    <a:pt x="839" y="16"/>
                  </a:lnTo>
                  <a:lnTo>
                    <a:pt x="668" y="62"/>
                  </a:lnTo>
                  <a:lnTo>
                    <a:pt x="507" y="137"/>
                  </a:lnTo>
                  <a:lnTo>
                    <a:pt x="363" y="239"/>
                  </a:lnTo>
                  <a:lnTo>
                    <a:pt x="236" y="364"/>
                  </a:lnTo>
                  <a:lnTo>
                    <a:pt x="135" y="509"/>
                  </a:lnTo>
                  <a:lnTo>
                    <a:pt x="61" y="670"/>
                  </a:lnTo>
                  <a:lnTo>
                    <a:pt x="15" y="841"/>
                  </a:lnTo>
                  <a:lnTo>
                    <a:pt x="0" y="1018"/>
                  </a:lnTo>
                  <a:lnTo>
                    <a:pt x="15" y="1195"/>
                  </a:lnTo>
                  <a:lnTo>
                    <a:pt x="61" y="1366"/>
                  </a:lnTo>
                  <a:lnTo>
                    <a:pt x="135" y="1525"/>
                  </a:lnTo>
                  <a:lnTo>
                    <a:pt x="236" y="1671"/>
                  </a:lnTo>
                  <a:lnTo>
                    <a:pt x="363" y="1796"/>
                  </a:lnTo>
                  <a:lnTo>
                    <a:pt x="507" y="1898"/>
                  </a:lnTo>
                  <a:lnTo>
                    <a:pt x="668" y="1973"/>
                  </a:lnTo>
                  <a:lnTo>
                    <a:pt x="839" y="2019"/>
                  </a:lnTo>
                  <a:lnTo>
                    <a:pt x="1015" y="2034"/>
                  </a:lnTo>
                  <a:lnTo>
                    <a:pt x="1191" y="2019"/>
                  </a:lnTo>
                  <a:lnTo>
                    <a:pt x="1362" y="1973"/>
                  </a:lnTo>
                  <a:lnTo>
                    <a:pt x="1522" y="1898"/>
                  </a:lnTo>
                  <a:lnTo>
                    <a:pt x="1668" y="1796"/>
                  </a:lnTo>
                  <a:lnTo>
                    <a:pt x="1793" y="1671"/>
                  </a:lnTo>
                  <a:lnTo>
                    <a:pt x="1894" y="1525"/>
                  </a:lnTo>
                  <a:lnTo>
                    <a:pt x="1968" y="1366"/>
                  </a:lnTo>
                  <a:lnTo>
                    <a:pt x="2014" y="1195"/>
                  </a:lnTo>
                  <a:lnTo>
                    <a:pt x="2030" y="1018"/>
                  </a:lnTo>
                  <a:close/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3019425" y="4166394"/>
              <a:ext cx="161925" cy="93663"/>
            </a:xfrm>
            <a:custGeom>
              <a:avLst/>
              <a:gdLst>
                <a:gd name="T0" fmla="*/ 714 w 714"/>
                <a:gd name="T1" fmla="*/ 0 h 412"/>
                <a:gd name="T2" fmla="*/ 514 w 714"/>
                <a:gd name="T3" fmla="*/ 62 h 412"/>
                <a:gd name="T4" fmla="*/ 327 w 714"/>
                <a:gd name="T5" fmla="*/ 154 h 412"/>
                <a:gd name="T6" fmla="*/ 154 w 714"/>
                <a:gd name="T7" fmla="*/ 271 h 412"/>
                <a:gd name="T8" fmla="*/ 0 w 714"/>
                <a:gd name="T9" fmla="*/ 41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2">
                  <a:moveTo>
                    <a:pt x="714" y="0"/>
                  </a:moveTo>
                  <a:lnTo>
                    <a:pt x="514" y="62"/>
                  </a:lnTo>
                  <a:lnTo>
                    <a:pt x="327" y="154"/>
                  </a:lnTo>
                  <a:lnTo>
                    <a:pt x="154" y="271"/>
                  </a:lnTo>
                  <a:lnTo>
                    <a:pt x="0" y="412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2932112" y="4387057"/>
              <a:ext cx="14288" cy="185738"/>
            </a:xfrm>
            <a:custGeom>
              <a:avLst/>
              <a:gdLst>
                <a:gd name="T0" fmla="*/ 61 w 61"/>
                <a:gd name="T1" fmla="*/ 0 h 825"/>
                <a:gd name="T2" fmla="*/ 15 w 61"/>
                <a:gd name="T3" fmla="*/ 204 h 825"/>
                <a:gd name="T4" fmla="*/ 0 w 61"/>
                <a:gd name="T5" fmla="*/ 413 h 825"/>
                <a:gd name="T6" fmla="*/ 15 w 61"/>
                <a:gd name="T7" fmla="*/ 621 h 825"/>
                <a:gd name="T8" fmla="*/ 61 w 61"/>
                <a:gd name="T9" fmla="*/ 825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825">
                  <a:moveTo>
                    <a:pt x="61" y="0"/>
                  </a:moveTo>
                  <a:lnTo>
                    <a:pt x="15" y="204"/>
                  </a:lnTo>
                  <a:lnTo>
                    <a:pt x="0" y="413"/>
                  </a:lnTo>
                  <a:lnTo>
                    <a:pt x="15" y="621"/>
                  </a:lnTo>
                  <a:lnTo>
                    <a:pt x="61" y="825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3019425" y="4699794"/>
              <a:ext cx="161925" cy="93663"/>
            </a:xfrm>
            <a:custGeom>
              <a:avLst/>
              <a:gdLst>
                <a:gd name="T0" fmla="*/ 0 w 714"/>
                <a:gd name="T1" fmla="*/ 0 h 414"/>
                <a:gd name="T2" fmla="*/ 154 w 714"/>
                <a:gd name="T3" fmla="*/ 143 h 414"/>
                <a:gd name="T4" fmla="*/ 327 w 714"/>
                <a:gd name="T5" fmla="*/ 260 h 414"/>
                <a:gd name="T6" fmla="*/ 514 w 714"/>
                <a:gd name="T7" fmla="*/ 350 h 414"/>
                <a:gd name="T8" fmla="*/ 714 w 714"/>
                <a:gd name="T9" fmla="*/ 414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4">
                  <a:moveTo>
                    <a:pt x="0" y="0"/>
                  </a:moveTo>
                  <a:lnTo>
                    <a:pt x="154" y="143"/>
                  </a:lnTo>
                  <a:lnTo>
                    <a:pt x="327" y="260"/>
                  </a:lnTo>
                  <a:lnTo>
                    <a:pt x="514" y="350"/>
                  </a:lnTo>
                  <a:lnTo>
                    <a:pt x="714" y="414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3327400" y="4699794"/>
              <a:ext cx="161925" cy="93663"/>
            </a:xfrm>
            <a:custGeom>
              <a:avLst/>
              <a:gdLst>
                <a:gd name="T0" fmla="*/ 0 w 714"/>
                <a:gd name="T1" fmla="*/ 414 h 414"/>
                <a:gd name="T2" fmla="*/ 200 w 714"/>
                <a:gd name="T3" fmla="*/ 350 h 414"/>
                <a:gd name="T4" fmla="*/ 388 w 714"/>
                <a:gd name="T5" fmla="*/ 260 h 414"/>
                <a:gd name="T6" fmla="*/ 560 w 714"/>
                <a:gd name="T7" fmla="*/ 143 h 414"/>
                <a:gd name="T8" fmla="*/ 714 w 714"/>
                <a:gd name="T9" fmla="*/ 0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4">
                  <a:moveTo>
                    <a:pt x="0" y="414"/>
                  </a:moveTo>
                  <a:lnTo>
                    <a:pt x="200" y="350"/>
                  </a:lnTo>
                  <a:lnTo>
                    <a:pt x="388" y="260"/>
                  </a:lnTo>
                  <a:lnTo>
                    <a:pt x="560" y="143"/>
                  </a:lnTo>
                  <a:lnTo>
                    <a:pt x="714" y="0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3562350" y="4387057"/>
              <a:ext cx="12700" cy="185738"/>
            </a:xfrm>
            <a:custGeom>
              <a:avLst/>
              <a:gdLst>
                <a:gd name="T0" fmla="*/ 0 w 60"/>
                <a:gd name="T1" fmla="*/ 825 h 825"/>
                <a:gd name="T2" fmla="*/ 45 w 60"/>
                <a:gd name="T3" fmla="*/ 621 h 825"/>
                <a:gd name="T4" fmla="*/ 60 w 60"/>
                <a:gd name="T5" fmla="*/ 413 h 825"/>
                <a:gd name="T6" fmla="*/ 45 w 60"/>
                <a:gd name="T7" fmla="*/ 204 h 825"/>
                <a:gd name="T8" fmla="*/ 0 w 60"/>
                <a:gd name="T9" fmla="*/ 0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825">
                  <a:moveTo>
                    <a:pt x="0" y="825"/>
                  </a:moveTo>
                  <a:lnTo>
                    <a:pt x="45" y="621"/>
                  </a:lnTo>
                  <a:lnTo>
                    <a:pt x="60" y="413"/>
                  </a:lnTo>
                  <a:lnTo>
                    <a:pt x="45" y="204"/>
                  </a:lnTo>
                  <a:lnTo>
                    <a:pt x="0" y="0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3327400" y="4166394"/>
              <a:ext cx="161925" cy="93663"/>
            </a:xfrm>
            <a:custGeom>
              <a:avLst/>
              <a:gdLst>
                <a:gd name="T0" fmla="*/ 714 w 714"/>
                <a:gd name="T1" fmla="*/ 412 h 412"/>
                <a:gd name="T2" fmla="*/ 560 w 714"/>
                <a:gd name="T3" fmla="*/ 271 h 412"/>
                <a:gd name="T4" fmla="*/ 388 w 714"/>
                <a:gd name="T5" fmla="*/ 154 h 412"/>
                <a:gd name="T6" fmla="*/ 200 w 714"/>
                <a:gd name="T7" fmla="*/ 62 h 412"/>
                <a:gd name="T8" fmla="*/ 0 w 714"/>
                <a:gd name="T9" fmla="*/ 0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2">
                  <a:moveTo>
                    <a:pt x="714" y="412"/>
                  </a:moveTo>
                  <a:lnTo>
                    <a:pt x="560" y="271"/>
                  </a:lnTo>
                  <a:lnTo>
                    <a:pt x="388" y="154"/>
                  </a:lnTo>
                  <a:lnTo>
                    <a:pt x="200" y="62"/>
                  </a:lnTo>
                  <a:lnTo>
                    <a:pt x="0" y="0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Line 23"/>
            <p:cNvSpPr>
              <a:spLocks noChangeShapeType="1"/>
            </p:cNvSpPr>
            <p:nvPr/>
          </p:nvSpPr>
          <p:spPr bwMode="auto">
            <a:xfrm>
              <a:off x="3327400" y="4018757"/>
              <a:ext cx="0" cy="147638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Line 24"/>
            <p:cNvSpPr>
              <a:spLocks noChangeShapeType="1"/>
            </p:cNvSpPr>
            <p:nvPr/>
          </p:nvSpPr>
          <p:spPr bwMode="auto">
            <a:xfrm>
              <a:off x="3181350" y="4018757"/>
              <a:ext cx="0" cy="147638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Line 25"/>
            <p:cNvSpPr>
              <a:spLocks noChangeShapeType="1"/>
            </p:cNvSpPr>
            <p:nvPr/>
          </p:nvSpPr>
          <p:spPr bwMode="auto">
            <a:xfrm flipH="1">
              <a:off x="3181350" y="4018757"/>
              <a:ext cx="146050" cy="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Line 26"/>
            <p:cNvSpPr>
              <a:spLocks noChangeShapeType="1"/>
            </p:cNvSpPr>
            <p:nvPr/>
          </p:nvSpPr>
          <p:spPr bwMode="auto">
            <a:xfrm>
              <a:off x="2892425" y="4185444"/>
              <a:ext cx="127000" cy="7461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Line 27"/>
            <p:cNvSpPr>
              <a:spLocks noChangeShapeType="1"/>
            </p:cNvSpPr>
            <p:nvPr/>
          </p:nvSpPr>
          <p:spPr bwMode="auto">
            <a:xfrm>
              <a:off x="2819400" y="4312444"/>
              <a:ext cx="127000" cy="7461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Line 28"/>
            <p:cNvSpPr>
              <a:spLocks noChangeShapeType="1"/>
            </p:cNvSpPr>
            <p:nvPr/>
          </p:nvSpPr>
          <p:spPr bwMode="auto">
            <a:xfrm flipH="1">
              <a:off x="2819400" y="4185444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Line 29"/>
            <p:cNvSpPr>
              <a:spLocks noChangeShapeType="1"/>
            </p:cNvSpPr>
            <p:nvPr/>
          </p:nvSpPr>
          <p:spPr bwMode="auto">
            <a:xfrm flipV="1">
              <a:off x="2819400" y="4572794"/>
              <a:ext cx="127000" cy="7461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Line 30"/>
            <p:cNvSpPr>
              <a:spLocks noChangeShapeType="1"/>
            </p:cNvSpPr>
            <p:nvPr/>
          </p:nvSpPr>
          <p:spPr bwMode="auto">
            <a:xfrm flipV="1">
              <a:off x="2892425" y="4699794"/>
              <a:ext cx="127000" cy="7461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Line 31"/>
            <p:cNvSpPr>
              <a:spLocks noChangeShapeType="1"/>
            </p:cNvSpPr>
            <p:nvPr/>
          </p:nvSpPr>
          <p:spPr bwMode="auto">
            <a:xfrm>
              <a:off x="2819400" y="4647407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Line 32"/>
            <p:cNvSpPr>
              <a:spLocks noChangeShapeType="1"/>
            </p:cNvSpPr>
            <p:nvPr/>
          </p:nvSpPr>
          <p:spPr bwMode="auto">
            <a:xfrm flipV="1">
              <a:off x="3181350" y="4793457"/>
              <a:ext cx="0" cy="147638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Line 33"/>
            <p:cNvSpPr>
              <a:spLocks noChangeShapeType="1"/>
            </p:cNvSpPr>
            <p:nvPr/>
          </p:nvSpPr>
          <p:spPr bwMode="auto">
            <a:xfrm flipV="1">
              <a:off x="3327400" y="4793457"/>
              <a:ext cx="0" cy="147638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Line 34"/>
            <p:cNvSpPr>
              <a:spLocks noChangeShapeType="1"/>
            </p:cNvSpPr>
            <p:nvPr/>
          </p:nvSpPr>
          <p:spPr bwMode="auto">
            <a:xfrm>
              <a:off x="3181350" y="4941094"/>
              <a:ext cx="146050" cy="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Line 35"/>
            <p:cNvSpPr>
              <a:spLocks noChangeShapeType="1"/>
            </p:cNvSpPr>
            <p:nvPr/>
          </p:nvSpPr>
          <p:spPr bwMode="auto">
            <a:xfrm flipH="1" flipV="1">
              <a:off x="3489325" y="4699794"/>
              <a:ext cx="127000" cy="7461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Line 39"/>
            <p:cNvSpPr>
              <a:spLocks noChangeShapeType="1"/>
            </p:cNvSpPr>
            <p:nvPr/>
          </p:nvSpPr>
          <p:spPr bwMode="auto">
            <a:xfrm flipH="1">
              <a:off x="3489325" y="4185444"/>
              <a:ext cx="127000" cy="7461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Line 36"/>
            <p:cNvSpPr>
              <a:spLocks noChangeShapeType="1"/>
            </p:cNvSpPr>
            <p:nvPr/>
          </p:nvSpPr>
          <p:spPr bwMode="auto">
            <a:xfrm flipH="1" flipV="1">
              <a:off x="3572985" y="4572794"/>
              <a:ext cx="127000" cy="7461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Line 37"/>
            <p:cNvSpPr>
              <a:spLocks noChangeShapeType="1"/>
            </p:cNvSpPr>
            <p:nvPr/>
          </p:nvSpPr>
          <p:spPr bwMode="auto">
            <a:xfrm flipV="1">
              <a:off x="3626960" y="4647407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Line 38"/>
            <p:cNvSpPr>
              <a:spLocks noChangeShapeType="1"/>
            </p:cNvSpPr>
            <p:nvPr/>
          </p:nvSpPr>
          <p:spPr bwMode="auto">
            <a:xfrm flipH="1">
              <a:off x="3572985" y="4312444"/>
              <a:ext cx="127000" cy="7461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Line 40"/>
            <p:cNvSpPr>
              <a:spLocks noChangeShapeType="1"/>
            </p:cNvSpPr>
            <p:nvPr/>
          </p:nvSpPr>
          <p:spPr bwMode="auto">
            <a:xfrm flipH="1" flipV="1">
              <a:off x="3626960" y="4185444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8" name="Group 117"/>
          <p:cNvGrpSpPr/>
          <p:nvPr/>
        </p:nvGrpSpPr>
        <p:grpSpPr>
          <a:xfrm>
            <a:off x="3330574" y="2147977"/>
            <a:ext cx="1838324" cy="1743074"/>
            <a:chOff x="4175124" y="4047332"/>
            <a:chExt cx="919162" cy="871537"/>
          </a:xfrm>
        </p:grpSpPr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4405311" y="4252119"/>
              <a:ext cx="460375" cy="461963"/>
            </a:xfrm>
            <a:custGeom>
              <a:avLst/>
              <a:gdLst>
                <a:gd name="T0" fmla="*/ 2031 w 2031"/>
                <a:gd name="T1" fmla="*/ 1018 h 2034"/>
                <a:gd name="T2" fmla="*/ 2016 w 2031"/>
                <a:gd name="T3" fmla="*/ 841 h 2034"/>
                <a:gd name="T4" fmla="*/ 1970 w 2031"/>
                <a:gd name="T5" fmla="*/ 670 h 2034"/>
                <a:gd name="T6" fmla="*/ 1895 w 2031"/>
                <a:gd name="T7" fmla="*/ 509 h 2034"/>
                <a:gd name="T8" fmla="*/ 1793 w 2031"/>
                <a:gd name="T9" fmla="*/ 364 h 2034"/>
                <a:gd name="T10" fmla="*/ 1668 w 2031"/>
                <a:gd name="T11" fmla="*/ 238 h 2034"/>
                <a:gd name="T12" fmla="*/ 1523 w 2031"/>
                <a:gd name="T13" fmla="*/ 137 h 2034"/>
                <a:gd name="T14" fmla="*/ 1363 w 2031"/>
                <a:gd name="T15" fmla="*/ 62 h 2034"/>
                <a:gd name="T16" fmla="*/ 1191 w 2031"/>
                <a:gd name="T17" fmla="*/ 16 h 2034"/>
                <a:gd name="T18" fmla="*/ 1016 w 2031"/>
                <a:gd name="T19" fmla="*/ 0 h 2034"/>
                <a:gd name="T20" fmla="*/ 839 w 2031"/>
                <a:gd name="T21" fmla="*/ 16 h 2034"/>
                <a:gd name="T22" fmla="*/ 668 w 2031"/>
                <a:gd name="T23" fmla="*/ 62 h 2034"/>
                <a:gd name="T24" fmla="*/ 507 w 2031"/>
                <a:gd name="T25" fmla="*/ 137 h 2034"/>
                <a:gd name="T26" fmla="*/ 363 w 2031"/>
                <a:gd name="T27" fmla="*/ 238 h 2034"/>
                <a:gd name="T28" fmla="*/ 238 w 2031"/>
                <a:gd name="T29" fmla="*/ 364 h 2034"/>
                <a:gd name="T30" fmla="*/ 137 w 2031"/>
                <a:gd name="T31" fmla="*/ 509 h 2034"/>
                <a:gd name="T32" fmla="*/ 61 w 2031"/>
                <a:gd name="T33" fmla="*/ 670 h 2034"/>
                <a:gd name="T34" fmla="*/ 15 w 2031"/>
                <a:gd name="T35" fmla="*/ 841 h 2034"/>
                <a:gd name="T36" fmla="*/ 0 w 2031"/>
                <a:gd name="T37" fmla="*/ 1018 h 2034"/>
                <a:gd name="T38" fmla="*/ 15 w 2031"/>
                <a:gd name="T39" fmla="*/ 1193 h 2034"/>
                <a:gd name="T40" fmla="*/ 61 w 2031"/>
                <a:gd name="T41" fmla="*/ 1364 h 2034"/>
                <a:gd name="T42" fmla="*/ 137 w 2031"/>
                <a:gd name="T43" fmla="*/ 1525 h 2034"/>
                <a:gd name="T44" fmla="*/ 238 w 2031"/>
                <a:gd name="T45" fmla="*/ 1671 h 2034"/>
                <a:gd name="T46" fmla="*/ 363 w 2031"/>
                <a:gd name="T47" fmla="*/ 1796 h 2034"/>
                <a:gd name="T48" fmla="*/ 507 w 2031"/>
                <a:gd name="T49" fmla="*/ 1897 h 2034"/>
                <a:gd name="T50" fmla="*/ 668 w 2031"/>
                <a:gd name="T51" fmla="*/ 1973 h 2034"/>
                <a:gd name="T52" fmla="*/ 839 w 2031"/>
                <a:gd name="T53" fmla="*/ 2018 h 2034"/>
                <a:gd name="T54" fmla="*/ 1016 w 2031"/>
                <a:gd name="T55" fmla="*/ 2034 h 2034"/>
                <a:gd name="T56" fmla="*/ 1191 w 2031"/>
                <a:gd name="T57" fmla="*/ 2018 h 2034"/>
                <a:gd name="T58" fmla="*/ 1363 w 2031"/>
                <a:gd name="T59" fmla="*/ 1973 h 2034"/>
                <a:gd name="T60" fmla="*/ 1523 w 2031"/>
                <a:gd name="T61" fmla="*/ 1897 h 2034"/>
                <a:gd name="T62" fmla="*/ 1668 w 2031"/>
                <a:gd name="T63" fmla="*/ 1796 h 2034"/>
                <a:gd name="T64" fmla="*/ 1793 w 2031"/>
                <a:gd name="T65" fmla="*/ 1671 h 2034"/>
                <a:gd name="T66" fmla="*/ 1895 w 2031"/>
                <a:gd name="T67" fmla="*/ 1525 h 2034"/>
                <a:gd name="T68" fmla="*/ 1970 w 2031"/>
                <a:gd name="T69" fmla="*/ 1364 h 2034"/>
                <a:gd name="T70" fmla="*/ 2016 w 2031"/>
                <a:gd name="T71" fmla="*/ 1193 h 2034"/>
                <a:gd name="T72" fmla="*/ 2031 w 2031"/>
                <a:gd name="T73" fmla="*/ 1018 h 2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31" h="2034">
                  <a:moveTo>
                    <a:pt x="2031" y="1018"/>
                  </a:moveTo>
                  <a:lnTo>
                    <a:pt x="2016" y="841"/>
                  </a:lnTo>
                  <a:lnTo>
                    <a:pt x="1970" y="670"/>
                  </a:lnTo>
                  <a:lnTo>
                    <a:pt x="1895" y="509"/>
                  </a:lnTo>
                  <a:lnTo>
                    <a:pt x="1793" y="364"/>
                  </a:lnTo>
                  <a:lnTo>
                    <a:pt x="1668" y="238"/>
                  </a:lnTo>
                  <a:lnTo>
                    <a:pt x="1523" y="137"/>
                  </a:lnTo>
                  <a:lnTo>
                    <a:pt x="1363" y="62"/>
                  </a:lnTo>
                  <a:lnTo>
                    <a:pt x="1191" y="16"/>
                  </a:lnTo>
                  <a:lnTo>
                    <a:pt x="1016" y="0"/>
                  </a:lnTo>
                  <a:lnTo>
                    <a:pt x="839" y="16"/>
                  </a:lnTo>
                  <a:lnTo>
                    <a:pt x="668" y="62"/>
                  </a:lnTo>
                  <a:lnTo>
                    <a:pt x="507" y="137"/>
                  </a:lnTo>
                  <a:lnTo>
                    <a:pt x="363" y="238"/>
                  </a:lnTo>
                  <a:lnTo>
                    <a:pt x="238" y="364"/>
                  </a:lnTo>
                  <a:lnTo>
                    <a:pt x="137" y="509"/>
                  </a:lnTo>
                  <a:lnTo>
                    <a:pt x="61" y="670"/>
                  </a:lnTo>
                  <a:lnTo>
                    <a:pt x="15" y="841"/>
                  </a:lnTo>
                  <a:lnTo>
                    <a:pt x="0" y="1018"/>
                  </a:lnTo>
                  <a:lnTo>
                    <a:pt x="15" y="1193"/>
                  </a:lnTo>
                  <a:lnTo>
                    <a:pt x="61" y="1364"/>
                  </a:lnTo>
                  <a:lnTo>
                    <a:pt x="137" y="1525"/>
                  </a:lnTo>
                  <a:lnTo>
                    <a:pt x="238" y="1671"/>
                  </a:lnTo>
                  <a:lnTo>
                    <a:pt x="363" y="1796"/>
                  </a:lnTo>
                  <a:lnTo>
                    <a:pt x="507" y="1897"/>
                  </a:lnTo>
                  <a:lnTo>
                    <a:pt x="668" y="1973"/>
                  </a:lnTo>
                  <a:lnTo>
                    <a:pt x="839" y="2018"/>
                  </a:lnTo>
                  <a:lnTo>
                    <a:pt x="1016" y="2034"/>
                  </a:lnTo>
                  <a:lnTo>
                    <a:pt x="1191" y="2018"/>
                  </a:lnTo>
                  <a:lnTo>
                    <a:pt x="1363" y="1973"/>
                  </a:lnTo>
                  <a:lnTo>
                    <a:pt x="1523" y="1897"/>
                  </a:lnTo>
                  <a:lnTo>
                    <a:pt x="1668" y="1796"/>
                  </a:lnTo>
                  <a:lnTo>
                    <a:pt x="1793" y="1671"/>
                  </a:lnTo>
                  <a:lnTo>
                    <a:pt x="1895" y="1525"/>
                  </a:lnTo>
                  <a:lnTo>
                    <a:pt x="1970" y="1364"/>
                  </a:lnTo>
                  <a:lnTo>
                    <a:pt x="2016" y="1193"/>
                  </a:lnTo>
                  <a:lnTo>
                    <a:pt x="2031" y="1018"/>
                  </a:lnTo>
                  <a:close/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4321174" y="4247357"/>
              <a:ext cx="93663" cy="161925"/>
            </a:xfrm>
            <a:custGeom>
              <a:avLst/>
              <a:gdLst>
                <a:gd name="T0" fmla="*/ 412 w 412"/>
                <a:gd name="T1" fmla="*/ 0 h 715"/>
                <a:gd name="T2" fmla="*/ 271 w 412"/>
                <a:gd name="T3" fmla="*/ 154 h 715"/>
                <a:gd name="T4" fmla="*/ 152 w 412"/>
                <a:gd name="T5" fmla="*/ 328 h 715"/>
                <a:gd name="T6" fmla="*/ 62 w 412"/>
                <a:gd name="T7" fmla="*/ 515 h 715"/>
                <a:gd name="T8" fmla="*/ 0 w 412"/>
                <a:gd name="T9" fmla="*/ 715 h 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2" h="715">
                  <a:moveTo>
                    <a:pt x="412" y="0"/>
                  </a:moveTo>
                  <a:lnTo>
                    <a:pt x="271" y="154"/>
                  </a:lnTo>
                  <a:lnTo>
                    <a:pt x="152" y="328"/>
                  </a:lnTo>
                  <a:lnTo>
                    <a:pt x="62" y="515"/>
                  </a:lnTo>
                  <a:lnTo>
                    <a:pt x="0" y="715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>
              <a:off x="4321174" y="4556919"/>
              <a:ext cx="93663" cy="161925"/>
            </a:xfrm>
            <a:custGeom>
              <a:avLst/>
              <a:gdLst>
                <a:gd name="T0" fmla="*/ 0 w 412"/>
                <a:gd name="T1" fmla="*/ 0 h 714"/>
                <a:gd name="T2" fmla="*/ 62 w 412"/>
                <a:gd name="T3" fmla="*/ 200 h 714"/>
                <a:gd name="T4" fmla="*/ 152 w 412"/>
                <a:gd name="T5" fmla="*/ 388 h 714"/>
                <a:gd name="T6" fmla="*/ 271 w 412"/>
                <a:gd name="T7" fmla="*/ 561 h 714"/>
                <a:gd name="T8" fmla="*/ 412 w 412"/>
                <a:gd name="T9" fmla="*/ 714 h 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2" h="714">
                  <a:moveTo>
                    <a:pt x="0" y="0"/>
                  </a:moveTo>
                  <a:lnTo>
                    <a:pt x="62" y="200"/>
                  </a:lnTo>
                  <a:lnTo>
                    <a:pt x="152" y="388"/>
                  </a:lnTo>
                  <a:lnTo>
                    <a:pt x="271" y="561"/>
                  </a:lnTo>
                  <a:lnTo>
                    <a:pt x="412" y="714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>
              <a:off x="4541836" y="4791869"/>
              <a:ext cx="187325" cy="14288"/>
            </a:xfrm>
            <a:custGeom>
              <a:avLst/>
              <a:gdLst>
                <a:gd name="T0" fmla="*/ 0 w 824"/>
                <a:gd name="T1" fmla="*/ 0 h 62"/>
                <a:gd name="T2" fmla="*/ 203 w 824"/>
                <a:gd name="T3" fmla="*/ 46 h 62"/>
                <a:gd name="T4" fmla="*/ 412 w 824"/>
                <a:gd name="T5" fmla="*/ 62 h 62"/>
                <a:gd name="T6" fmla="*/ 620 w 824"/>
                <a:gd name="T7" fmla="*/ 46 h 62"/>
                <a:gd name="T8" fmla="*/ 824 w 824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4" h="62">
                  <a:moveTo>
                    <a:pt x="0" y="0"/>
                  </a:moveTo>
                  <a:lnTo>
                    <a:pt x="203" y="46"/>
                  </a:lnTo>
                  <a:lnTo>
                    <a:pt x="412" y="62"/>
                  </a:lnTo>
                  <a:lnTo>
                    <a:pt x="620" y="46"/>
                  </a:lnTo>
                  <a:lnTo>
                    <a:pt x="824" y="0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>
              <a:off x="4854574" y="4556919"/>
              <a:ext cx="93663" cy="161925"/>
            </a:xfrm>
            <a:custGeom>
              <a:avLst/>
              <a:gdLst>
                <a:gd name="T0" fmla="*/ 0 w 412"/>
                <a:gd name="T1" fmla="*/ 714 h 714"/>
                <a:gd name="T2" fmla="*/ 142 w 412"/>
                <a:gd name="T3" fmla="*/ 561 h 714"/>
                <a:gd name="T4" fmla="*/ 259 w 412"/>
                <a:gd name="T5" fmla="*/ 388 h 714"/>
                <a:gd name="T6" fmla="*/ 350 w 412"/>
                <a:gd name="T7" fmla="*/ 200 h 714"/>
                <a:gd name="T8" fmla="*/ 412 w 412"/>
                <a:gd name="T9" fmla="*/ 0 h 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2" h="714">
                  <a:moveTo>
                    <a:pt x="0" y="714"/>
                  </a:moveTo>
                  <a:lnTo>
                    <a:pt x="142" y="561"/>
                  </a:lnTo>
                  <a:lnTo>
                    <a:pt x="259" y="388"/>
                  </a:lnTo>
                  <a:lnTo>
                    <a:pt x="350" y="200"/>
                  </a:lnTo>
                  <a:lnTo>
                    <a:pt x="412" y="0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>
              <a:off x="4854574" y="4247357"/>
              <a:ext cx="93663" cy="161925"/>
            </a:xfrm>
            <a:custGeom>
              <a:avLst/>
              <a:gdLst>
                <a:gd name="T0" fmla="*/ 412 w 412"/>
                <a:gd name="T1" fmla="*/ 715 h 715"/>
                <a:gd name="T2" fmla="*/ 350 w 412"/>
                <a:gd name="T3" fmla="*/ 515 h 715"/>
                <a:gd name="T4" fmla="*/ 259 w 412"/>
                <a:gd name="T5" fmla="*/ 328 h 715"/>
                <a:gd name="T6" fmla="*/ 142 w 412"/>
                <a:gd name="T7" fmla="*/ 154 h 715"/>
                <a:gd name="T8" fmla="*/ 0 w 412"/>
                <a:gd name="T9" fmla="*/ 0 h 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2" h="715">
                  <a:moveTo>
                    <a:pt x="412" y="715"/>
                  </a:moveTo>
                  <a:lnTo>
                    <a:pt x="350" y="515"/>
                  </a:lnTo>
                  <a:lnTo>
                    <a:pt x="259" y="328"/>
                  </a:lnTo>
                  <a:lnTo>
                    <a:pt x="142" y="154"/>
                  </a:lnTo>
                  <a:lnTo>
                    <a:pt x="0" y="0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>
              <a:off x="4541836" y="4160044"/>
              <a:ext cx="187325" cy="14288"/>
            </a:xfrm>
            <a:custGeom>
              <a:avLst/>
              <a:gdLst>
                <a:gd name="T0" fmla="*/ 824 w 824"/>
                <a:gd name="T1" fmla="*/ 62 h 62"/>
                <a:gd name="T2" fmla="*/ 620 w 824"/>
                <a:gd name="T3" fmla="*/ 16 h 62"/>
                <a:gd name="T4" fmla="*/ 412 w 824"/>
                <a:gd name="T5" fmla="*/ 0 h 62"/>
                <a:gd name="T6" fmla="*/ 203 w 824"/>
                <a:gd name="T7" fmla="*/ 16 h 62"/>
                <a:gd name="T8" fmla="*/ 0 w 824"/>
                <a:gd name="T9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4" h="62">
                  <a:moveTo>
                    <a:pt x="824" y="62"/>
                  </a:moveTo>
                  <a:lnTo>
                    <a:pt x="620" y="16"/>
                  </a:lnTo>
                  <a:lnTo>
                    <a:pt x="412" y="0"/>
                  </a:lnTo>
                  <a:lnTo>
                    <a:pt x="203" y="16"/>
                  </a:lnTo>
                  <a:lnTo>
                    <a:pt x="0" y="62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Line 48"/>
            <p:cNvSpPr>
              <a:spLocks noChangeShapeType="1"/>
            </p:cNvSpPr>
            <p:nvPr/>
          </p:nvSpPr>
          <p:spPr bwMode="auto">
            <a:xfrm>
              <a:off x="4468811" y="4047332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Line 49"/>
            <p:cNvSpPr>
              <a:spLocks noChangeShapeType="1"/>
            </p:cNvSpPr>
            <p:nvPr/>
          </p:nvSpPr>
          <p:spPr bwMode="auto">
            <a:xfrm>
              <a:off x="4341811" y="4120357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Line 50"/>
            <p:cNvSpPr>
              <a:spLocks noChangeShapeType="1"/>
            </p:cNvSpPr>
            <p:nvPr/>
          </p:nvSpPr>
          <p:spPr bwMode="auto">
            <a:xfrm flipH="1">
              <a:off x="4341811" y="4047332"/>
              <a:ext cx="127000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Line 51"/>
            <p:cNvSpPr>
              <a:spLocks noChangeShapeType="1"/>
            </p:cNvSpPr>
            <p:nvPr/>
          </p:nvSpPr>
          <p:spPr bwMode="auto">
            <a:xfrm>
              <a:off x="4175124" y="4409282"/>
              <a:ext cx="146050" cy="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Line 52"/>
            <p:cNvSpPr>
              <a:spLocks noChangeShapeType="1"/>
            </p:cNvSpPr>
            <p:nvPr/>
          </p:nvSpPr>
          <p:spPr bwMode="auto">
            <a:xfrm>
              <a:off x="4175124" y="4556919"/>
              <a:ext cx="146050" cy="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Line 53"/>
            <p:cNvSpPr>
              <a:spLocks noChangeShapeType="1"/>
            </p:cNvSpPr>
            <p:nvPr/>
          </p:nvSpPr>
          <p:spPr bwMode="auto">
            <a:xfrm>
              <a:off x="4175124" y="4409282"/>
              <a:ext cx="0" cy="147638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Line 54"/>
            <p:cNvSpPr>
              <a:spLocks noChangeShapeType="1"/>
            </p:cNvSpPr>
            <p:nvPr/>
          </p:nvSpPr>
          <p:spPr bwMode="auto">
            <a:xfrm flipV="1">
              <a:off x="4341811" y="4718844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Line 55"/>
            <p:cNvSpPr>
              <a:spLocks noChangeShapeType="1"/>
            </p:cNvSpPr>
            <p:nvPr/>
          </p:nvSpPr>
          <p:spPr bwMode="auto">
            <a:xfrm flipV="1">
              <a:off x="4468811" y="4791869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Line 56"/>
            <p:cNvSpPr>
              <a:spLocks noChangeShapeType="1"/>
            </p:cNvSpPr>
            <p:nvPr/>
          </p:nvSpPr>
          <p:spPr bwMode="auto">
            <a:xfrm>
              <a:off x="4341811" y="4845844"/>
              <a:ext cx="127000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Line 57"/>
            <p:cNvSpPr>
              <a:spLocks noChangeShapeType="1"/>
            </p:cNvSpPr>
            <p:nvPr/>
          </p:nvSpPr>
          <p:spPr bwMode="auto">
            <a:xfrm flipH="1" flipV="1">
              <a:off x="4729161" y="4791869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Line 58"/>
            <p:cNvSpPr>
              <a:spLocks noChangeShapeType="1"/>
            </p:cNvSpPr>
            <p:nvPr/>
          </p:nvSpPr>
          <p:spPr bwMode="auto">
            <a:xfrm flipH="1" flipV="1">
              <a:off x="4854574" y="4718844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Line 59"/>
            <p:cNvSpPr>
              <a:spLocks noChangeShapeType="1"/>
            </p:cNvSpPr>
            <p:nvPr/>
          </p:nvSpPr>
          <p:spPr bwMode="auto">
            <a:xfrm flipV="1">
              <a:off x="4802186" y="4845844"/>
              <a:ext cx="125413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Line 60"/>
            <p:cNvSpPr>
              <a:spLocks noChangeShapeType="1"/>
            </p:cNvSpPr>
            <p:nvPr/>
          </p:nvSpPr>
          <p:spPr bwMode="auto">
            <a:xfrm flipH="1">
              <a:off x="4948236" y="4556919"/>
              <a:ext cx="146050" cy="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Line 61"/>
            <p:cNvSpPr>
              <a:spLocks noChangeShapeType="1"/>
            </p:cNvSpPr>
            <p:nvPr/>
          </p:nvSpPr>
          <p:spPr bwMode="auto">
            <a:xfrm flipH="1">
              <a:off x="4948236" y="4409282"/>
              <a:ext cx="146050" cy="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Line 62"/>
            <p:cNvSpPr>
              <a:spLocks noChangeShapeType="1"/>
            </p:cNvSpPr>
            <p:nvPr/>
          </p:nvSpPr>
          <p:spPr bwMode="auto">
            <a:xfrm flipV="1">
              <a:off x="5094286" y="4409282"/>
              <a:ext cx="0" cy="147638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Line 63"/>
            <p:cNvSpPr>
              <a:spLocks noChangeShapeType="1"/>
            </p:cNvSpPr>
            <p:nvPr/>
          </p:nvSpPr>
          <p:spPr bwMode="auto">
            <a:xfrm flipH="1">
              <a:off x="4854574" y="4120357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Line 64"/>
            <p:cNvSpPr>
              <a:spLocks noChangeShapeType="1"/>
            </p:cNvSpPr>
            <p:nvPr/>
          </p:nvSpPr>
          <p:spPr bwMode="auto">
            <a:xfrm flipH="1">
              <a:off x="4729161" y="4047332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Line 65"/>
            <p:cNvSpPr>
              <a:spLocks noChangeShapeType="1"/>
            </p:cNvSpPr>
            <p:nvPr/>
          </p:nvSpPr>
          <p:spPr bwMode="auto">
            <a:xfrm flipH="1" flipV="1">
              <a:off x="4802186" y="4047332"/>
              <a:ext cx="125413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5" name="Group 114"/>
          <p:cNvGrpSpPr/>
          <p:nvPr/>
        </p:nvGrpSpPr>
        <p:grpSpPr>
          <a:xfrm>
            <a:off x="4778374" y="2912303"/>
            <a:ext cx="1743074" cy="1841500"/>
            <a:chOff x="4943474" y="4448969"/>
            <a:chExt cx="871537" cy="920750"/>
          </a:xfrm>
        </p:grpSpPr>
        <p:sp>
          <p:nvSpPr>
            <p:cNvPr id="65" name="Freeform 64"/>
            <p:cNvSpPr>
              <a:spLocks/>
            </p:cNvSpPr>
            <p:nvPr/>
          </p:nvSpPr>
          <p:spPr bwMode="auto">
            <a:xfrm>
              <a:off x="5149849" y="4679157"/>
              <a:ext cx="460375" cy="460375"/>
            </a:xfrm>
            <a:custGeom>
              <a:avLst/>
              <a:gdLst>
                <a:gd name="T0" fmla="*/ 2031 w 2031"/>
                <a:gd name="T1" fmla="*/ 1017 h 2033"/>
                <a:gd name="T2" fmla="*/ 2015 w 2031"/>
                <a:gd name="T3" fmla="*/ 840 h 2033"/>
                <a:gd name="T4" fmla="*/ 1969 w 2031"/>
                <a:gd name="T5" fmla="*/ 669 h 2033"/>
                <a:gd name="T6" fmla="*/ 1895 w 2031"/>
                <a:gd name="T7" fmla="*/ 508 h 2033"/>
                <a:gd name="T8" fmla="*/ 1794 w 2031"/>
                <a:gd name="T9" fmla="*/ 364 h 2033"/>
                <a:gd name="T10" fmla="*/ 1669 w 2031"/>
                <a:gd name="T11" fmla="*/ 239 h 2033"/>
                <a:gd name="T12" fmla="*/ 1523 w 2031"/>
                <a:gd name="T13" fmla="*/ 136 h 2033"/>
                <a:gd name="T14" fmla="*/ 1362 w 2031"/>
                <a:gd name="T15" fmla="*/ 62 h 2033"/>
                <a:gd name="T16" fmla="*/ 1191 w 2031"/>
                <a:gd name="T17" fmla="*/ 16 h 2033"/>
                <a:gd name="T18" fmla="*/ 1016 w 2031"/>
                <a:gd name="T19" fmla="*/ 0 h 2033"/>
                <a:gd name="T20" fmla="*/ 839 w 2031"/>
                <a:gd name="T21" fmla="*/ 16 h 2033"/>
                <a:gd name="T22" fmla="*/ 668 w 2031"/>
                <a:gd name="T23" fmla="*/ 62 h 2033"/>
                <a:gd name="T24" fmla="*/ 508 w 2031"/>
                <a:gd name="T25" fmla="*/ 136 h 2033"/>
                <a:gd name="T26" fmla="*/ 362 w 2031"/>
                <a:gd name="T27" fmla="*/ 239 h 2033"/>
                <a:gd name="T28" fmla="*/ 237 w 2031"/>
                <a:gd name="T29" fmla="*/ 364 h 2033"/>
                <a:gd name="T30" fmla="*/ 136 w 2031"/>
                <a:gd name="T31" fmla="*/ 508 h 2033"/>
                <a:gd name="T32" fmla="*/ 62 w 2031"/>
                <a:gd name="T33" fmla="*/ 669 h 2033"/>
                <a:gd name="T34" fmla="*/ 16 w 2031"/>
                <a:gd name="T35" fmla="*/ 840 h 2033"/>
                <a:gd name="T36" fmla="*/ 0 w 2031"/>
                <a:gd name="T37" fmla="*/ 1017 h 2033"/>
                <a:gd name="T38" fmla="*/ 16 w 2031"/>
                <a:gd name="T39" fmla="*/ 1193 h 2033"/>
                <a:gd name="T40" fmla="*/ 62 w 2031"/>
                <a:gd name="T41" fmla="*/ 1365 h 2033"/>
                <a:gd name="T42" fmla="*/ 136 w 2031"/>
                <a:gd name="T43" fmla="*/ 1525 h 2033"/>
                <a:gd name="T44" fmla="*/ 237 w 2031"/>
                <a:gd name="T45" fmla="*/ 1670 h 2033"/>
                <a:gd name="T46" fmla="*/ 362 w 2031"/>
                <a:gd name="T47" fmla="*/ 1796 h 2033"/>
                <a:gd name="T48" fmla="*/ 508 w 2031"/>
                <a:gd name="T49" fmla="*/ 1897 h 2033"/>
                <a:gd name="T50" fmla="*/ 668 w 2031"/>
                <a:gd name="T51" fmla="*/ 1972 h 2033"/>
                <a:gd name="T52" fmla="*/ 839 w 2031"/>
                <a:gd name="T53" fmla="*/ 2018 h 2033"/>
                <a:gd name="T54" fmla="*/ 1016 w 2031"/>
                <a:gd name="T55" fmla="*/ 2033 h 2033"/>
                <a:gd name="T56" fmla="*/ 1191 w 2031"/>
                <a:gd name="T57" fmla="*/ 2018 h 2033"/>
                <a:gd name="T58" fmla="*/ 1362 w 2031"/>
                <a:gd name="T59" fmla="*/ 1972 h 2033"/>
                <a:gd name="T60" fmla="*/ 1523 w 2031"/>
                <a:gd name="T61" fmla="*/ 1897 h 2033"/>
                <a:gd name="T62" fmla="*/ 1669 w 2031"/>
                <a:gd name="T63" fmla="*/ 1796 h 2033"/>
                <a:gd name="T64" fmla="*/ 1794 w 2031"/>
                <a:gd name="T65" fmla="*/ 1670 h 2033"/>
                <a:gd name="T66" fmla="*/ 1895 w 2031"/>
                <a:gd name="T67" fmla="*/ 1525 h 2033"/>
                <a:gd name="T68" fmla="*/ 1969 w 2031"/>
                <a:gd name="T69" fmla="*/ 1365 h 2033"/>
                <a:gd name="T70" fmla="*/ 2015 w 2031"/>
                <a:gd name="T71" fmla="*/ 1193 h 2033"/>
                <a:gd name="T72" fmla="*/ 2031 w 2031"/>
                <a:gd name="T73" fmla="*/ 1017 h 20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31" h="2033">
                  <a:moveTo>
                    <a:pt x="2031" y="1017"/>
                  </a:moveTo>
                  <a:lnTo>
                    <a:pt x="2015" y="840"/>
                  </a:lnTo>
                  <a:lnTo>
                    <a:pt x="1969" y="669"/>
                  </a:lnTo>
                  <a:lnTo>
                    <a:pt x="1895" y="508"/>
                  </a:lnTo>
                  <a:lnTo>
                    <a:pt x="1794" y="364"/>
                  </a:lnTo>
                  <a:lnTo>
                    <a:pt x="1669" y="239"/>
                  </a:lnTo>
                  <a:lnTo>
                    <a:pt x="1523" y="136"/>
                  </a:lnTo>
                  <a:lnTo>
                    <a:pt x="1362" y="62"/>
                  </a:lnTo>
                  <a:lnTo>
                    <a:pt x="1191" y="16"/>
                  </a:lnTo>
                  <a:lnTo>
                    <a:pt x="1016" y="0"/>
                  </a:lnTo>
                  <a:lnTo>
                    <a:pt x="839" y="16"/>
                  </a:lnTo>
                  <a:lnTo>
                    <a:pt x="668" y="62"/>
                  </a:lnTo>
                  <a:lnTo>
                    <a:pt x="508" y="136"/>
                  </a:lnTo>
                  <a:lnTo>
                    <a:pt x="362" y="239"/>
                  </a:lnTo>
                  <a:lnTo>
                    <a:pt x="237" y="364"/>
                  </a:lnTo>
                  <a:lnTo>
                    <a:pt x="136" y="508"/>
                  </a:lnTo>
                  <a:lnTo>
                    <a:pt x="62" y="669"/>
                  </a:lnTo>
                  <a:lnTo>
                    <a:pt x="16" y="840"/>
                  </a:lnTo>
                  <a:lnTo>
                    <a:pt x="0" y="1017"/>
                  </a:lnTo>
                  <a:lnTo>
                    <a:pt x="16" y="1193"/>
                  </a:lnTo>
                  <a:lnTo>
                    <a:pt x="62" y="1365"/>
                  </a:lnTo>
                  <a:lnTo>
                    <a:pt x="136" y="1525"/>
                  </a:lnTo>
                  <a:lnTo>
                    <a:pt x="237" y="1670"/>
                  </a:lnTo>
                  <a:lnTo>
                    <a:pt x="362" y="1796"/>
                  </a:lnTo>
                  <a:lnTo>
                    <a:pt x="508" y="1897"/>
                  </a:lnTo>
                  <a:lnTo>
                    <a:pt x="668" y="1972"/>
                  </a:lnTo>
                  <a:lnTo>
                    <a:pt x="839" y="2018"/>
                  </a:lnTo>
                  <a:lnTo>
                    <a:pt x="1016" y="2033"/>
                  </a:lnTo>
                  <a:lnTo>
                    <a:pt x="1191" y="2018"/>
                  </a:lnTo>
                  <a:lnTo>
                    <a:pt x="1362" y="1972"/>
                  </a:lnTo>
                  <a:lnTo>
                    <a:pt x="1523" y="1897"/>
                  </a:lnTo>
                  <a:lnTo>
                    <a:pt x="1669" y="1796"/>
                  </a:lnTo>
                  <a:lnTo>
                    <a:pt x="1794" y="1670"/>
                  </a:lnTo>
                  <a:lnTo>
                    <a:pt x="1895" y="1525"/>
                  </a:lnTo>
                  <a:lnTo>
                    <a:pt x="1969" y="1365"/>
                  </a:lnTo>
                  <a:lnTo>
                    <a:pt x="2015" y="1193"/>
                  </a:lnTo>
                  <a:lnTo>
                    <a:pt x="2031" y="1017"/>
                  </a:lnTo>
                  <a:close/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65"/>
            <p:cNvSpPr>
              <a:spLocks/>
            </p:cNvSpPr>
            <p:nvPr/>
          </p:nvSpPr>
          <p:spPr bwMode="auto">
            <a:xfrm>
              <a:off x="5145086" y="4595019"/>
              <a:ext cx="161925" cy="93663"/>
            </a:xfrm>
            <a:custGeom>
              <a:avLst/>
              <a:gdLst>
                <a:gd name="T0" fmla="*/ 714 w 714"/>
                <a:gd name="T1" fmla="*/ 0 h 412"/>
                <a:gd name="T2" fmla="*/ 514 w 714"/>
                <a:gd name="T3" fmla="*/ 62 h 412"/>
                <a:gd name="T4" fmla="*/ 326 w 714"/>
                <a:gd name="T5" fmla="*/ 153 h 412"/>
                <a:gd name="T6" fmla="*/ 154 w 714"/>
                <a:gd name="T7" fmla="*/ 271 h 412"/>
                <a:gd name="T8" fmla="*/ 0 w 714"/>
                <a:gd name="T9" fmla="*/ 41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2">
                  <a:moveTo>
                    <a:pt x="714" y="0"/>
                  </a:moveTo>
                  <a:lnTo>
                    <a:pt x="514" y="62"/>
                  </a:lnTo>
                  <a:lnTo>
                    <a:pt x="326" y="153"/>
                  </a:lnTo>
                  <a:lnTo>
                    <a:pt x="154" y="271"/>
                  </a:lnTo>
                  <a:lnTo>
                    <a:pt x="0" y="412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66"/>
            <p:cNvSpPr>
              <a:spLocks/>
            </p:cNvSpPr>
            <p:nvPr/>
          </p:nvSpPr>
          <p:spPr bwMode="auto">
            <a:xfrm>
              <a:off x="5057774" y="4815682"/>
              <a:ext cx="14288" cy="187325"/>
            </a:xfrm>
            <a:custGeom>
              <a:avLst/>
              <a:gdLst>
                <a:gd name="T0" fmla="*/ 61 w 61"/>
                <a:gd name="T1" fmla="*/ 0 h 824"/>
                <a:gd name="T2" fmla="*/ 15 w 61"/>
                <a:gd name="T3" fmla="*/ 203 h 824"/>
                <a:gd name="T4" fmla="*/ 0 w 61"/>
                <a:gd name="T5" fmla="*/ 412 h 824"/>
                <a:gd name="T6" fmla="*/ 15 w 61"/>
                <a:gd name="T7" fmla="*/ 620 h 824"/>
                <a:gd name="T8" fmla="*/ 61 w 61"/>
                <a:gd name="T9" fmla="*/ 824 h 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824">
                  <a:moveTo>
                    <a:pt x="61" y="0"/>
                  </a:moveTo>
                  <a:lnTo>
                    <a:pt x="15" y="203"/>
                  </a:lnTo>
                  <a:lnTo>
                    <a:pt x="0" y="412"/>
                  </a:lnTo>
                  <a:lnTo>
                    <a:pt x="15" y="620"/>
                  </a:lnTo>
                  <a:lnTo>
                    <a:pt x="61" y="824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67"/>
            <p:cNvSpPr>
              <a:spLocks/>
            </p:cNvSpPr>
            <p:nvPr/>
          </p:nvSpPr>
          <p:spPr bwMode="auto">
            <a:xfrm>
              <a:off x="5145086" y="5130007"/>
              <a:ext cx="161925" cy="93663"/>
            </a:xfrm>
            <a:custGeom>
              <a:avLst/>
              <a:gdLst>
                <a:gd name="T0" fmla="*/ 0 w 714"/>
                <a:gd name="T1" fmla="*/ 0 h 413"/>
                <a:gd name="T2" fmla="*/ 154 w 714"/>
                <a:gd name="T3" fmla="*/ 143 h 413"/>
                <a:gd name="T4" fmla="*/ 326 w 714"/>
                <a:gd name="T5" fmla="*/ 260 h 413"/>
                <a:gd name="T6" fmla="*/ 514 w 714"/>
                <a:gd name="T7" fmla="*/ 351 h 413"/>
                <a:gd name="T8" fmla="*/ 714 w 714"/>
                <a:gd name="T9" fmla="*/ 413 h 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3">
                  <a:moveTo>
                    <a:pt x="0" y="0"/>
                  </a:moveTo>
                  <a:lnTo>
                    <a:pt x="154" y="143"/>
                  </a:lnTo>
                  <a:lnTo>
                    <a:pt x="326" y="260"/>
                  </a:lnTo>
                  <a:lnTo>
                    <a:pt x="514" y="351"/>
                  </a:lnTo>
                  <a:lnTo>
                    <a:pt x="714" y="413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68"/>
            <p:cNvSpPr>
              <a:spLocks/>
            </p:cNvSpPr>
            <p:nvPr/>
          </p:nvSpPr>
          <p:spPr bwMode="auto">
            <a:xfrm>
              <a:off x="5453061" y="5130007"/>
              <a:ext cx="161925" cy="93663"/>
            </a:xfrm>
            <a:custGeom>
              <a:avLst/>
              <a:gdLst>
                <a:gd name="T0" fmla="*/ 0 w 714"/>
                <a:gd name="T1" fmla="*/ 413 h 413"/>
                <a:gd name="T2" fmla="*/ 200 w 714"/>
                <a:gd name="T3" fmla="*/ 351 h 413"/>
                <a:gd name="T4" fmla="*/ 387 w 714"/>
                <a:gd name="T5" fmla="*/ 260 h 413"/>
                <a:gd name="T6" fmla="*/ 560 w 714"/>
                <a:gd name="T7" fmla="*/ 143 h 413"/>
                <a:gd name="T8" fmla="*/ 714 w 714"/>
                <a:gd name="T9" fmla="*/ 0 h 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3">
                  <a:moveTo>
                    <a:pt x="0" y="413"/>
                  </a:moveTo>
                  <a:lnTo>
                    <a:pt x="200" y="351"/>
                  </a:lnTo>
                  <a:lnTo>
                    <a:pt x="387" y="260"/>
                  </a:lnTo>
                  <a:lnTo>
                    <a:pt x="560" y="143"/>
                  </a:lnTo>
                  <a:lnTo>
                    <a:pt x="714" y="0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auto">
            <a:xfrm>
              <a:off x="5688011" y="4815682"/>
              <a:ext cx="12700" cy="187325"/>
            </a:xfrm>
            <a:custGeom>
              <a:avLst/>
              <a:gdLst>
                <a:gd name="T0" fmla="*/ 0 w 61"/>
                <a:gd name="T1" fmla="*/ 824 h 824"/>
                <a:gd name="T2" fmla="*/ 46 w 61"/>
                <a:gd name="T3" fmla="*/ 620 h 824"/>
                <a:gd name="T4" fmla="*/ 61 w 61"/>
                <a:gd name="T5" fmla="*/ 412 h 824"/>
                <a:gd name="T6" fmla="*/ 46 w 61"/>
                <a:gd name="T7" fmla="*/ 203 h 824"/>
                <a:gd name="T8" fmla="*/ 0 w 61"/>
                <a:gd name="T9" fmla="*/ 0 h 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824">
                  <a:moveTo>
                    <a:pt x="0" y="824"/>
                  </a:moveTo>
                  <a:lnTo>
                    <a:pt x="46" y="620"/>
                  </a:lnTo>
                  <a:lnTo>
                    <a:pt x="61" y="412"/>
                  </a:lnTo>
                  <a:lnTo>
                    <a:pt x="46" y="203"/>
                  </a:lnTo>
                  <a:lnTo>
                    <a:pt x="0" y="0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auto">
            <a:xfrm>
              <a:off x="5453061" y="4595019"/>
              <a:ext cx="161925" cy="93663"/>
            </a:xfrm>
            <a:custGeom>
              <a:avLst/>
              <a:gdLst>
                <a:gd name="T0" fmla="*/ 714 w 714"/>
                <a:gd name="T1" fmla="*/ 412 h 412"/>
                <a:gd name="T2" fmla="*/ 560 w 714"/>
                <a:gd name="T3" fmla="*/ 271 h 412"/>
                <a:gd name="T4" fmla="*/ 387 w 714"/>
                <a:gd name="T5" fmla="*/ 153 h 412"/>
                <a:gd name="T6" fmla="*/ 200 w 714"/>
                <a:gd name="T7" fmla="*/ 62 h 412"/>
                <a:gd name="T8" fmla="*/ 0 w 714"/>
                <a:gd name="T9" fmla="*/ 0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4" h="412">
                  <a:moveTo>
                    <a:pt x="714" y="412"/>
                  </a:moveTo>
                  <a:lnTo>
                    <a:pt x="560" y="271"/>
                  </a:lnTo>
                  <a:lnTo>
                    <a:pt x="387" y="153"/>
                  </a:lnTo>
                  <a:lnTo>
                    <a:pt x="200" y="62"/>
                  </a:lnTo>
                  <a:lnTo>
                    <a:pt x="0" y="0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Line 73"/>
            <p:cNvSpPr>
              <a:spLocks noChangeShapeType="1"/>
            </p:cNvSpPr>
            <p:nvPr/>
          </p:nvSpPr>
          <p:spPr bwMode="auto">
            <a:xfrm>
              <a:off x="5453061" y="4448969"/>
              <a:ext cx="0" cy="14605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Line 74"/>
            <p:cNvSpPr>
              <a:spLocks noChangeShapeType="1"/>
            </p:cNvSpPr>
            <p:nvPr/>
          </p:nvSpPr>
          <p:spPr bwMode="auto">
            <a:xfrm>
              <a:off x="5307011" y="4448969"/>
              <a:ext cx="0" cy="14605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Line 75"/>
            <p:cNvSpPr>
              <a:spLocks noChangeShapeType="1"/>
            </p:cNvSpPr>
            <p:nvPr/>
          </p:nvSpPr>
          <p:spPr bwMode="auto">
            <a:xfrm flipH="1">
              <a:off x="5307011" y="4448969"/>
              <a:ext cx="146050" cy="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Line 76"/>
            <p:cNvSpPr>
              <a:spLocks noChangeShapeType="1"/>
            </p:cNvSpPr>
            <p:nvPr/>
          </p:nvSpPr>
          <p:spPr bwMode="auto">
            <a:xfrm>
              <a:off x="5018086" y="4615657"/>
              <a:ext cx="127000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Line 77"/>
            <p:cNvSpPr>
              <a:spLocks noChangeShapeType="1"/>
            </p:cNvSpPr>
            <p:nvPr/>
          </p:nvSpPr>
          <p:spPr bwMode="auto">
            <a:xfrm>
              <a:off x="4943474" y="4742657"/>
              <a:ext cx="128588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Line 78"/>
            <p:cNvSpPr>
              <a:spLocks noChangeShapeType="1"/>
            </p:cNvSpPr>
            <p:nvPr/>
          </p:nvSpPr>
          <p:spPr bwMode="auto">
            <a:xfrm flipH="1">
              <a:off x="4943474" y="4615657"/>
              <a:ext cx="74613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Line 79"/>
            <p:cNvSpPr>
              <a:spLocks noChangeShapeType="1"/>
            </p:cNvSpPr>
            <p:nvPr/>
          </p:nvSpPr>
          <p:spPr bwMode="auto">
            <a:xfrm flipV="1">
              <a:off x="4943474" y="5003007"/>
              <a:ext cx="128588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Line 80"/>
            <p:cNvSpPr>
              <a:spLocks noChangeShapeType="1"/>
            </p:cNvSpPr>
            <p:nvPr/>
          </p:nvSpPr>
          <p:spPr bwMode="auto">
            <a:xfrm flipV="1">
              <a:off x="5018086" y="5130007"/>
              <a:ext cx="127000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Line 81"/>
            <p:cNvSpPr>
              <a:spLocks noChangeShapeType="1"/>
            </p:cNvSpPr>
            <p:nvPr/>
          </p:nvSpPr>
          <p:spPr bwMode="auto">
            <a:xfrm>
              <a:off x="4943474" y="5076032"/>
              <a:ext cx="74613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Line 82"/>
            <p:cNvSpPr>
              <a:spLocks noChangeShapeType="1"/>
            </p:cNvSpPr>
            <p:nvPr/>
          </p:nvSpPr>
          <p:spPr bwMode="auto">
            <a:xfrm flipV="1">
              <a:off x="5307011" y="5223669"/>
              <a:ext cx="0" cy="14605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Line 83"/>
            <p:cNvSpPr>
              <a:spLocks noChangeShapeType="1"/>
            </p:cNvSpPr>
            <p:nvPr/>
          </p:nvSpPr>
          <p:spPr bwMode="auto">
            <a:xfrm flipV="1">
              <a:off x="5453061" y="5223669"/>
              <a:ext cx="0" cy="14605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Line 84"/>
            <p:cNvSpPr>
              <a:spLocks noChangeShapeType="1"/>
            </p:cNvSpPr>
            <p:nvPr/>
          </p:nvSpPr>
          <p:spPr bwMode="auto">
            <a:xfrm>
              <a:off x="5307011" y="5369719"/>
              <a:ext cx="146050" cy="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Line 85"/>
            <p:cNvSpPr>
              <a:spLocks noChangeShapeType="1"/>
            </p:cNvSpPr>
            <p:nvPr/>
          </p:nvSpPr>
          <p:spPr bwMode="auto">
            <a:xfrm flipH="1" flipV="1">
              <a:off x="5614986" y="5130007"/>
              <a:ext cx="127000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Line 86"/>
            <p:cNvSpPr>
              <a:spLocks noChangeShapeType="1"/>
            </p:cNvSpPr>
            <p:nvPr/>
          </p:nvSpPr>
          <p:spPr bwMode="auto">
            <a:xfrm flipH="1" flipV="1">
              <a:off x="5688011" y="5003007"/>
              <a:ext cx="127000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Line 87"/>
            <p:cNvSpPr>
              <a:spLocks noChangeShapeType="1"/>
            </p:cNvSpPr>
            <p:nvPr/>
          </p:nvSpPr>
          <p:spPr bwMode="auto">
            <a:xfrm flipV="1">
              <a:off x="5741986" y="5076032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Line 88"/>
            <p:cNvSpPr>
              <a:spLocks noChangeShapeType="1"/>
            </p:cNvSpPr>
            <p:nvPr/>
          </p:nvSpPr>
          <p:spPr bwMode="auto">
            <a:xfrm flipH="1">
              <a:off x="5688011" y="4742657"/>
              <a:ext cx="127000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Line 89"/>
            <p:cNvSpPr>
              <a:spLocks noChangeShapeType="1"/>
            </p:cNvSpPr>
            <p:nvPr/>
          </p:nvSpPr>
          <p:spPr bwMode="auto">
            <a:xfrm flipH="1">
              <a:off x="5614986" y="4615657"/>
              <a:ext cx="127000" cy="730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Line 90"/>
            <p:cNvSpPr>
              <a:spLocks noChangeShapeType="1"/>
            </p:cNvSpPr>
            <p:nvPr/>
          </p:nvSpPr>
          <p:spPr bwMode="auto">
            <a:xfrm flipH="1" flipV="1">
              <a:off x="5741986" y="4615657"/>
              <a:ext cx="73025" cy="12700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5540374" y="4412095"/>
            <a:ext cx="1851026" cy="1607705"/>
            <a:chOff x="5327649" y="5199857"/>
            <a:chExt cx="925513" cy="884238"/>
          </a:xfrm>
        </p:grpSpPr>
        <p:sp>
          <p:nvSpPr>
            <p:cNvPr id="90" name="Freeform 89"/>
            <p:cNvSpPr>
              <a:spLocks/>
            </p:cNvSpPr>
            <p:nvPr/>
          </p:nvSpPr>
          <p:spPr bwMode="auto">
            <a:xfrm>
              <a:off x="5559424" y="5410994"/>
              <a:ext cx="460375" cy="461963"/>
            </a:xfrm>
            <a:custGeom>
              <a:avLst/>
              <a:gdLst>
                <a:gd name="T0" fmla="*/ 2031 w 2031"/>
                <a:gd name="T1" fmla="*/ 1017 h 2034"/>
                <a:gd name="T2" fmla="*/ 2015 w 2031"/>
                <a:gd name="T3" fmla="*/ 841 h 2034"/>
                <a:gd name="T4" fmla="*/ 1969 w 2031"/>
                <a:gd name="T5" fmla="*/ 669 h 2034"/>
                <a:gd name="T6" fmla="*/ 1895 w 2031"/>
                <a:gd name="T7" fmla="*/ 509 h 2034"/>
                <a:gd name="T8" fmla="*/ 1794 w 2031"/>
                <a:gd name="T9" fmla="*/ 364 h 2034"/>
                <a:gd name="T10" fmla="*/ 1669 w 2031"/>
                <a:gd name="T11" fmla="*/ 239 h 2034"/>
                <a:gd name="T12" fmla="*/ 1523 w 2031"/>
                <a:gd name="T13" fmla="*/ 137 h 2034"/>
                <a:gd name="T14" fmla="*/ 1363 w 2031"/>
                <a:gd name="T15" fmla="*/ 62 h 2034"/>
                <a:gd name="T16" fmla="*/ 1192 w 2031"/>
                <a:gd name="T17" fmla="*/ 16 h 2034"/>
                <a:gd name="T18" fmla="*/ 1016 w 2031"/>
                <a:gd name="T19" fmla="*/ 0 h 2034"/>
                <a:gd name="T20" fmla="*/ 839 w 2031"/>
                <a:gd name="T21" fmla="*/ 16 h 2034"/>
                <a:gd name="T22" fmla="*/ 669 w 2031"/>
                <a:gd name="T23" fmla="*/ 62 h 2034"/>
                <a:gd name="T24" fmla="*/ 508 w 2031"/>
                <a:gd name="T25" fmla="*/ 137 h 2034"/>
                <a:gd name="T26" fmla="*/ 362 w 2031"/>
                <a:gd name="T27" fmla="*/ 239 h 2034"/>
                <a:gd name="T28" fmla="*/ 237 w 2031"/>
                <a:gd name="T29" fmla="*/ 364 h 2034"/>
                <a:gd name="T30" fmla="*/ 136 w 2031"/>
                <a:gd name="T31" fmla="*/ 509 h 2034"/>
                <a:gd name="T32" fmla="*/ 62 w 2031"/>
                <a:gd name="T33" fmla="*/ 669 h 2034"/>
                <a:gd name="T34" fmla="*/ 16 w 2031"/>
                <a:gd name="T35" fmla="*/ 841 h 2034"/>
                <a:gd name="T36" fmla="*/ 0 w 2031"/>
                <a:gd name="T37" fmla="*/ 1017 h 2034"/>
                <a:gd name="T38" fmla="*/ 16 w 2031"/>
                <a:gd name="T39" fmla="*/ 1193 h 2034"/>
                <a:gd name="T40" fmla="*/ 62 w 2031"/>
                <a:gd name="T41" fmla="*/ 1365 h 2034"/>
                <a:gd name="T42" fmla="*/ 136 w 2031"/>
                <a:gd name="T43" fmla="*/ 1525 h 2034"/>
                <a:gd name="T44" fmla="*/ 237 w 2031"/>
                <a:gd name="T45" fmla="*/ 1671 h 2034"/>
                <a:gd name="T46" fmla="*/ 362 w 2031"/>
                <a:gd name="T47" fmla="*/ 1796 h 2034"/>
                <a:gd name="T48" fmla="*/ 508 w 2031"/>
                <a:gd name="T49" fmla="*/ 1897 h 2034"/>
                <a:gd name="T50" fmla="*/ 669 w 2031"/>
                <a:gd name="T51" fmla="*/ 1973 h 2034"/>
                <a:gd name="T52" fmla="*/ 839 w 2031"/>
                <a:gd name="T53" fmla="*/ 2019 h 2034"/>
                <a:gd name="T54" fmla="*/ 1016 w 2031"/>
                <a:gd name="T55" fmla="*/ 2034 h 2034"/>
                <a:gd name="T56" fmla="*/ 1192 w 2031"/>
                <a:gd name="T57" fmla="*/ 2019 h 2034"/>
                <a:gd name="T58" fmla="*/ 1363 w 2031"/>
                <a:gd name="T59" fmla="*/ 1973 h 2034"/>
                <a:gd name="T60" fmla="*/ 1523 w 2031"/>
                <a:gd name="T61" fmla="*/ 1897 h 2034"/>
                <a:gd name="T62" fmla="*/ 1669 w 2031"/>
                <a:gd name="T63" fmla="*/ 1796 h 2034"/>
                <a:gd name="T64" fmla="*/ 1794 w 2031"/>
                <a:gd name="T65" fmla="*/ 1671 h 2034"/>
                <a:gd name="T66" fmla="*/ 1895 w 2031"/>
                <a:gd name="T67" fmla="*/ 1525 h 2034"/>
                <a:gd name="T68" fmla="*/ 1969 w 2031"/>
                <a:gd name="T69" fmla="*/ 1365 h 2034"/>
                <a:gd name="T70" fmla="*/ 2015 w 2031"/>
                <a:gd name="T71" fmla="*/ 1193 h 2034"/>
                <a:gd name="T72" fmla="*/ 2031 w 2031"/>
                <a:gd name="T73" fmla="*/ 1017 h 2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31" h="2034">
                  <a:moveTo>
                    <a:pt x="2031" y="1017"/>
                  </a:moveTo>
                  <a:lnTo>
                    <a:pt x="2015" y="841"/>
                  </a:lnTo>
                  <a:lnTo>
                    <a:pt x="1969" y="669"/>
                  </a:lnTo>
                  <a:lnTo>
                    <a:pt x="1895" y="509"/>
                  </a:lnTo>
                  <a:lnTo>
                    <a:pt x="1794" y="364"/>
                  </a:lnTo>
                  <a:lnTo>
                    <a:pt x="1669" y="239"/>
                  </a:lnTo>
                  <a:lnTo>
                    <a:pt x="1523" y="137"/>
                  </a:lnTo>
                  <a:lnTo>
                    <a:pt x="1363" y="62"/>
                  </a:lnTo>
                  <a:lnTo>
                    <a:pt x="1192" y="16"/>
                  </a:lnTo>
                  <a:lnTo>
                    <a:pt x="1016" y="0"/>
                  </a:lnTo>
                  <a:lnTo>
                    <a:pt x="839" y="16"/>
                  </a:lnTo>
                  <a:lnTo>
                    <a:pt x="669" y="62"/>
                  </a:lnTo>
                  <a:lnTo>
                    <a:pt x="508" y="137"/>
                  </a:lnTo>
                  <a:lnTo>
                    <a:pt x="362" y="239"/>
                  </a:lnTo>
                  <a:lnTo>
                    <a:pt x="237" y="364"/>
                  </a:lnTo>
                  <a:lnTo>
                    <a:pt x="136" y="509"/>
                  </a:lnTo>
                  <a:lnTo>
                    <a:pt x="62" y="669"/>
                  </a:lnTo>
                  <a:lnTo>
                    <a:pt x="16" y="841"/>
                  </a:lnTo>
                  <a:lnTo>
                    <a:pt x="0" y="1017"/>
                  </a:lnTo>
                  <a:lnTo>
                    <a:pt x="16" y="1193"/>
                  </a:lnTo>
                  <a:lnTo>
                    <a:pt x="62" y="1365"/>
                  </a:lnTo>
                  <a:lnTo>
                    <a:pt x="136" y="1525"/>
                  </a:lnTo>
                  <a:lnTo>
                    <a:pt x="237" y="1671"/>
                  </a:lnTo>
                  <a:lnTo>
                    <a:pt x="362" y="1796"/>
                  </a:lnTo>
                  <a:lnTo>
                    <a:pt x="508" y="1897"/>
                  </a:lnTo>
                  <a:lnTo>
                    <a:pt x="669" y="1973"/>
                  </a:lnTo>
                  <a:lnTo>
                    <a:pt x="839" y="2019"/>
                  </a:lnTo>
                  <a:lnTo>
                    <a:pt x="1016" y="2034"/>
                  </a:lnTo>
                  <a:lnTo>
                    <a:pt x="1192" y="2019"/>
                  </a:lnTo>
                  <a:lnTo>
                    <a:pt x="1363" y="1973"/>
                  </a:lnTo>
                  <a:lnTo>
                    <a:pt x="1523" y="1897"/>
                  </a:lnTo>
                  <a:lnTo>
                    <a:pt x="1669" y="1796"/>
                  </a:lnTo>
                  <a:lnTo>
                    <a:pt x="1794" y="1671"/>
                  </a:lnTo>
                  <a:lnTo>
                    <a:pt x="1895" y="1525"/>
                  </a:lnTo>
                  <a:lnTo>
                    <a:pt x="1969" y="1365"/>
                  </a:lnTo>
                  <a:lnTo>
                    <a:pt x="2015" y="1193"/>
                  </a:lnTo>
                  <a:lnTo>
                    <a:pt x="2031" y="1017"/>
                  </a:lnTo>
                  <a:close/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90"/>
            <p:cNvSpPr>
              <a:spLocks/>
            </p:cNvSpPr>
            <p:nvPr/>
          </p:nvSpPr>
          <p:spPr bwMode="auto">
            <a:xfrm>
              <a:off x="5480049" y="5398294"/>
              <a:ext cx="100013" cy="157163"/>
            </a:xfrm>
            <a:custGeom>
              <a:avLst/>
              <a:gdLst>
                <a:gd name="T0" fmla="*/ 441 w 441"/>
                <a:gd name="T1" fmla="*/ 0 h 697"/>
                <a:gd name="T2" fmla="*/ 293 w 441"/>
                <a:gd name="T3" fmla="*/ 148 h 697"/>
                <a:gd name="T4" fmla="*/ 169 w 441"/>
                <a:gd name="T5" fmla="*/ 316 h 697"/>
                <a:gd name="T6" fmla="*/ 70 w 441"/>
                <a:gd name="T7" fmla="*/ 501 h 697"/>
                <a:gd name="T8" fmla="*/ 0 w 441"/>
                <a:gd name="T9" fmla="*/ 697 h 6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1" h="697">
                  <a:moveTo>
                    <a:pt x="441" y="0"/>
                  </a:moveTo>
                  <a:lnTo>
                    <a:pt x="293" y="148"/>
                  </a:lnTo>
                  <a:lnTo>
                    <a:pt x="169" y="316"/>
                  </a:lnTo>
                  <a:lnTo>
                    <a:pt x="70" y="501"/>
                  </a:lnTo>
                  <a:lnTo>
                    <a:pt x="0" y="697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91"/>
            <p:cNvSpPr>
              <a:spLocks/>
            </p:cNvSpPr>
            <p:nvPr/>
          </p:nvSpPr>
          <p:spPr bwMode="auto">
            <a:xfrm>
              <a:off x="5473699" y="5703094"/>
              <a:ext cx="87313" cy="165100"/>
            </a:xfrm>
            <a:custGeom>
              <a:avLst/>
              <a:gdLst>
                <a:gd name="T0" fmla="*/ 0 w 382"/>
                <a:gd name="T1" fmla="*/ 0 h 731"/>
                <a:gd name="T2" fmla="*/ 54 w 382"/>
                <a:gd name="T3" fmla="*/ 202 h 731"/>
                <a:gd name="T4" fmla="*/ 137 w 382"/>
                <a:gd name="T5" fmla="*/ 394 h 731"/>
                <a:gd name="T6" fmla="*/ 247 w 382"/>
                <a:gd name="T7" fmla="*/ 572 h 731"/>
                <a:gd name="T8" fmla="*/ 382 w 382"/>
                <a:gd name="T9" fmla="*/ 731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2" h="731">
                  <a:moveTo>
                    <a:pt x="0" y="0"/>
                  </a:moveTo>
                  <a:lnTo>
                    <a:pt x="54" y="202"/>
                  </a:lnTo>
                  <a:lnTo>
                    <a:pt x="137" y="394"/>
                  </a:lnTo>
                  <a:lnTo>
                    <a:pt x="247" y="572"/>
                  </a:lnTo>
                  <a:lnTo>
                    <a:pt x="382" y="731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92"/>
            <p:cNvSpPr>
              <a:spLocks/>
            </p:cNvSpPr>
            <p:nvPr/>
          </p:nvSpPr>
          <p:spPr bwMode="auto">
            <a:xfrm>
              <a:off x="5683249" y="5945982"/>
              <a:ext cx="187325" cy="19050"/>
            </a:xfrm>
            <a:custGeom>
              <a:avLst/>
              <a:gdLst>
                <a:gd name="T0" fmla="*/ 0 w 823"/>
                <a:gd name="T1" fmla="*/ 0 h 78"/>
                <a:gd name="T2" fmla="*/ 202 w 823"/>
                <a:gd name="T3" fmla="*/ 54 h 78"/>
                <a:gd name="T4" fmla="*/ 409 w 823"/>
                <a:gd name="T5" fmla="*/ 78 h 78"/>
                <a:gd name="T6" fmla="*/ 618 w 823"/>
                <a:gd name="T7" fmla="*/ 71 h 78"/>
                <a:gd name="T8" fmla="*/ 823 w 823"/>
                <a:gd name="T9" fmla="*/ 33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3" h="78">
                  <a:moveTo>
                    <a:pt x="0" y="0"/>
                  </a:moveTo>
                  <a:lnTo>
                    <a:pt x="202" y="54"/>
                  </a:lnTo>
                  <a:lnTo>
                    <a:pt x="409" y="78"/>
                  </a:lnTo>
                  <a:lnTo>
                    <a:pt x="618" y="71"/>
                  </a:lnTo>
                  <a:lnTo>
                    <a:pt x="823" y="33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93"/>
            <p:cNvSpPr>
              <a:spLocks/>
            </p:cNvSpPr>
            <p:nvPr/>
          </p:nvSpPr>
          <p:spPr bwMode="auto">
            <a:xfrm>
              <a:off x="6000749" y="5728494"/>
              <a:ext cx="100013" cy="157163"/>
            </a:xfrm>
            <a:custGeom>
              <a:avLst/>
              <a:gdLst>
                <a:gd name="T0" fmla="*/ 0 w 441"/>
                <a:gd name="T1" fmla="*/ 697 h 697"/>
                <a:gd name="T2" fmla="*/ 148 w 441"/>
                <a:gd name="T3" fmla="*/ 550 h 697"/>
                <a:gd name="T4" fmla="*/ 272 w 441"/>
                <a:gd name="T5" fmla="*/ 382 h 697"/>
                <a:gd name="T6" fmla="*/ 371 w 441"/>
                <a:gd name="T7" fmla="*/ 198 h 697"/>
                <a:gd name="T8" fmla="*/ 441 w 441"/>
                <a:gd name="T9" fmla="*/ 0 h 6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1" h="697">
                  <a:moveTo>
                    <a:pt x="0" y="697"/>
                  </a:moveTo>
                  <a:lnTo>
                    <a:pt x="148" y="550"/>
                  </a:lnTo>
                  <a:lnTo>
                    <a:pt x="272" y="382"/>
                  </a:lnTo>
                  <a:lnTo>
                    <a:pt x="371" y="198"/>
                  </a:lnTo>
                  <a:lnTo>
                    <a:pt x="441" y="0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94"/>
            <p:cNvSpPr>
              <a:spLocks/>
            </p:cNvSpPr>
            <p:nvPr/>
          </p:nvSpPr>
          <p:spPr bwMode="auto">
            <a:xfrm>
              <a:off x="6019799" y="5415757"/>
              <a:ext cx="85725" cy="166688"/>
            </a:xfrm>
            <a:custGeom>
              <a:avLst/>
              <a:gdLst>
                <a:gd name="T0" fmla="*/ 382 w 382"/>
                <a:gd name="T1" fmla="*/ 730 h 730"/>
                <a:gd name="T2" fmla="*/ 328 w 382"/>
                <a:gd name="T3" fmla="*/ 528 h 730"/>
                <a:gd name="T4" fmla="*/ 246 w 382"/>
                <a:gd name="T5" fmla="*/ 336 h 730"/>
                <a:gd name="T6" fmla="*/ 135 w 382"/>
                <a:gd name="T7" fmla="*/ 159 h 730"/>
                <a:gd name="T8" fmla="*/ 0 w 382"/>
                <a:gd name="T9" fmla="*/ 0 h 7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2" h="730">
                  <a:moveTo>
                    <a:pt x="382" y="730"/>
                  </a:moveTo>
                  <a:lnTo>
                    <a:pt x="328" y="528"/>
                  </a:lnTo>
                  <a:lnTo>
                    <a:pt x="246" y="336"/>
                  </a:lnTo>
                  <a:lnTo>
                    <a:pt x="135" y="159"/>
                  </a:lnTo>
                  <a:lnTo>
                    <a:pt x="0" y="0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95"/>
            <p:cNvSpPr>
              <a:spLocks/>
            </p:cNvSpPr>
            <p:nvPr/>
          </p:nvSpPr>
          <p:spPr bwMode="auto">
            <a:xfrm>
              <a:off x="5708649" y="5320507"/>
              <a:ext cx="187325" cy="17463"/>
            </a:xfrm>
            <a:custGeom>
              <a:avLst/>
              <a:gdLst>
                <a:gd name="T0" fmla="*/ 823 w 823"/>
                <a:gd name="T1" fmla="*/ 78 h 78"/>
                <a:gd name="T2" fmla="*/ 622 w 823"/>
                <a:gd name="T3" fmla="*/ 23 h 78"/>
                <a:gd name="T4" fmla="*/ 414 w 823"/>
                <a:gd name="T5" fmla="*/ 0 h 78"/>
                <a:gd name="T6" fmla="*/ 205 w 823"/>
                <a:gd name="T7" fmla="*/ 7 h 78"/>
                <a:gd name="T8" fmla="*/ 0 w 823"/>
                <a:gd name="T9" fmla="*/ 44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3" h="78">
                  <a:moveTo>
                    <a:pt x="823" y="78"/>
                  </a:moveTo>
                  <a:lnTo>
                    <a:pt x="622" y="23"/>
                  </a:lnTo>
                  <a:lnTo>
                    <a:pt x="414" y="0"/>
                  </a:lnTo>
                  <a:lnTo>
                    <a:pt x="205" y="7"/>
                  </a:lnTo>
                  <a:lnTo>
                    <a:pt x="0" y="44"/>
                  </a:lnTo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Line 98"/>
            <p:cNvSpPr>
              <a:spLocks noChangeShapeType="1"/>
            </p:cNvSpPr>
            <p:nvPr/>
          </p:nvSpPr>
          <p:spPr bwMode="auto">
            <a:xfrm>
              <a:off x="5641974" y="5199857"/>
              <a:ext cx="66675" cy="13017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Line 99"/>
            <p:cNvSpPr>
              <a:spLocks noChangeShapeType="1"/>
            </p:cNvSpPr>
            <p:nvPr/>
          </p:nvSpPr>
          <p:spPr bwMode="auto">
            <a:xfrm>
              <a:off x="5511799" y="5268119"/>
              <a:ext cx="68263" cy="13017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Line 100"/>
            <p:cNvSpPr>
              <a:spLocks noChangeShapeType="1"/>
            </p:cNvSpPr>
            <p:nvPr/>
          </p:nvSpPr>
          <p:spPr bwMode="auto">
            <a:xfrm flipH="1">
              <a:off x="5511799" y="5199857"/>
              <a:ext cx="130175" cy="6826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Line 101"/>
            <p:cNvSpPr>
              <a:spLocks noChangeShapeType="1"/>
            </p:cNvSpPr>
            <p:nvPr/>
          </p:nvSpPr>
          <p:spPr bwMode="auto">
            <a:xfrm>
              <a:off x="5332411" y="5550694"/>
              <a:ext cx="147638" cy="476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Line 102"/>
            <p:cNvSpPr>
              <a:spLocks noChangeShapeType="1"/>
            </p:cNvSpPr>
            <p:nvPr/>
          </p:nvSpPr>
          <p:spPr bwMode="auto">
            <a:xfrm>
              <a:off x="5327649" y="5696744"/>
              <a:ext cx="146050" cy="635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Line 103"/>
            <p:cNvSpPr>
              <a:spLocks noChangeShapeType="1"/>
            </p:cNvSpPr>
            <p:nvPr/>
          </p:nvSpPr>
          <p:spPr bwMode="auto">
            <a:xfrm flipH="1">
              <a:off x="5327649" y="5550694"/>
              <a:ext cx="4763" cy="14605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Line 104"/>
            <p:cNvSpPr>
              <a:spLocks noChangeShapeType="1"/>
            </p:cNvSpPr>
            <p:nvPr/>
          </p:nvSpPr>
          <p:spPr bwMode="auto">
            <a:xfrm flipV="1">
              <a:off x="5481636" y="5868194"/>
              <a:ext cx="79375" cy="1238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Line 105"/>
            <p:cNvSpPr>
              <a:spLocks noChangeShapeType="1"/>
            </p:cNvSpPr>
            <p:nvPr/>
          </p:nvSpPr>
          <p:spPr bwMode="auto">
            <a:xfrm flipV="1">
              <a:off x="5605461" y="5945982"/>
              <a:ext cx="77788" cy="1238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Line 106"/>
            <p:cNvSpPr>
              <a:spLocks noChangeShapeType="1"/>
            </p:cNvSpPr>
            <p:nvPr/>
          </p:nvSpPr>
          <p:spPr bwMode="auto">
            <a:xfrm>
              <a:off x="5481636" y="5992019"/>
              <a:ext cx="123825" cy="77788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Line 107"/>
            <p:cNvSpPr>
              <a:spLocks noChangeShapeType="1"/>
            </p:cNvSpPr>
            <p:nvPr/>
          </p:nvSpPr>
          <p:spPr bwMode="auto">
            <a:xfrm flipH="1" flipV="1">
              <a:off x="5870574" y="5953919"/>
              <a:ext cx="68263" cy="13017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Line 108"/>
            <p:cNvSpPr>
              <a:spLocks noChangeShapeType="1"/>
            </p:cNvSpPr>
            <p:nvPr/>
          </p:nvSpPr>
          <p:spPr bwMode="auto">
            <a:xfrm flipH="1" flipV="1">
              <a:off x="6000749" y="5885657"/>
              <a:ext cx="68263" cy="13017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Line 109"/>
            <p:cNvSpPr>
              <a:spLocks noChangeShapeType="1"/>
            </p:cNvSpPr>
            <p:nvPr/>
          </p:nvSpPr>
          <p:spPr bwMode="auto">
            <a:xfrm flipV="1">
              <a:off x="5938836" y="6015832"/>
              <a:ext cx="130175" cy="6826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Line 110"/>
            <p:cNvSpPr>
              <a:spLocks noChangeShapeType="1"/>
            </p:cNvSpPr>
            <p:nvPr/>
          </p:nvSpPr>
          <p:spPr bwMode="auto">
            <a:xfrm flipH="1" flipV="1">
              <a:off x="6100761" y="5728494"/>
              <a:ext cx="146050" cy="635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Line 111"/>
            <p:cNvSpPr>
              <a:spLocks noChangeShapeType="1"/>
            </p:cNvSpPr>
            <p:nvPr/>
          </p:nvSpPr>
          <p:spPr bwMode="auto">
            <a:xfrm flipH="1" flipV="1">
              <a:off x="6105524" y="5582444"/>
              <a:ext cx="147638" cy="4763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Line 112"/>
            <p:cNvSpPr>
              <a:spLocks noChangeShapeType="1"/>
            </p:cNvSpPr>
            <p:nvPr/>
          </p:nvSpPr>
          <p:spPr bwMode="auto">
            <a:xfrm flipV="1">
              <a:off x="6246811" y="5587207"/>
              <a:ext cx="6350" cy="147638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Line 113"/>
            <p:cNvSpPr>
              <a:spLocks noChangeShapeType="1"/>
            </p:cNvSpPr>
            <p:nvPr/>
          </p:nvSpPr>
          <p:spPr bwMode="auto">
            <a:xfrm flipH="1">
              <a:off x="6019799" y="5291932"/>
              <a:ext cx="77788" cy="1238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Line 114"/>
            <p:cNvSpPr>
              <a:spLocks noChangeShapeType="1"/>
            </p:cNvSpPr>
            <p:nvPr/>
          </p:nvSpPr>
          <p:spPr bwMode="auto">
            <a:xfrm flipH="1">
              <a:off x="5895974" y="5214144"/>
              <a:ext cx="77788" cy="123825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Line 115"/>
            <p:cNvSpPr>
              <a:spLocks noChangeShapeType="1"/>
            </p:cNvSpPr>
            <p:nvPr/>
          </p:nvSpPr>
          <p:spPr bwMode="auto">
            <a:xfrm flipH="1" flipV="1">
              <a:off x="5973761" y="5214144"/>
              <a:ext cx="123825" cy="77788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9493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We’re all connected</a:t>
            </a:r>
            <a:endParaRPr lang="en-US" dirty="0"/>
          </a:p>
        </p:txBody>
      </p:sp>
      <p:grpSp>
        <p:nvGrpSpPr>
          <p:cNvPr id="123" name="Group 122"/>
          <p:cNvGrpSpPr/>
          <p:nvPr/>
        </p:nvGrpSpPr>
        <p:grpSpPr>
          <a:xfrm>
            <a:off x="2133600" y="3063614"/>
            <a:ext cx="4857668" cy="1226228"/>
            <a:chOff x="6694487" y="1600200"/>
            <a:chExt cx="1611313" cy="460375"/>
          </a:xfrm>
        </p:grpSpPr>
        <p:sp>
          <p:nvSpPr>
            <p:cNvPr id="5" name="Freeform 4"/>
            <p:cNvSpPr>
              <a:spLocks/>
            </p:cNvSpPr>
            <p:nvPr/>
          </p:nvSpPr>
          <p:spPr bwMode="auto">
            <a:xfrm>
              <a:off x="6694487" y="1600200"/>
              <a:ext cx="460375" cy="460375"/>
            </a:xfrm>
            <a:custGeom>
              <a:avLst/>
              <a:gdLst>
                <a:gd name="T0" fmla="*/ 2031 w 2031"/>
                <a:gd name="T1" fmla="*/ 1017 h 2033"/>
                <a:gd name="T2" fmla="*/ 2015 w 2031"/>
                <a:gd name="T3" fmla="*/ 840 h 2033"/>
                <a:gd name="T4" fmla="*/ 1969 w 2031"/>
                <a:gd name="T5" fmla="*/ 669 h 2033"/>
                <a:gd name="T6" fmla="*/ 1894 w 2031"/>
                <a:gd name="T7" fmla="*/ 508 h 2033"/>
                <a:gd name="T8" fmla="*/ 1793 w 2031"/>
                <a:gd name="T9" fmla="*/ 363 h 2033"/>
                <a:gd name="T10" fmla="*/ 1668 w 2031"/>
                <a:gd name="T11" fmla="*/ 238 h 2033"/>
                <a:gd name="T12" fmla="*/ 1522 w 2031"/>
                <a:gd name="T13" fmla="*/ 136 h 2033"/>
                <a:gd name="T14" fmla="*/ 1363 w 2031"/>
                <a:gd name="T15" fmla="*/ 61 h 2033"/>
                <a:gd name="T16" fmla="*/ 1192 w 2031"/>
                <a:gd name="T17" fmla="*/ 15 h 2033"/>
                <a:gd name="T18" fmla="*/ 1015 w 2031"/>
                <a:gd name="T19" fmla="*/ 0 h 2033"/>
                <a:gd name="T20" fmla="*/ 839 w 2031"/>
                <a:gd name="T21" fmla="*/ 15 h 2033"/>
                <a:gd name="T22" fmla="*/ 668 w 2031"/>
                <a:gd name="T23" fmla="*/ 61 h 2033"/>
                <a:gd name="T24" fmla="*/ 508 w 2031"/>
                <a:gd name="T25" fmla="*/ 136 h 2033"/>
                <a:gd name="T26" fmla="*/ 363 w 2031"/>
                <a:gd name="T27" fmla="*/ 238 h 2033"/>
                <a:gd name="T28" fmla="*/ 238 w 2031"/>
                <a:gd name="T29" fmla="*/ 363 h 2033"/>
                <a:gd name="T30" fmla="*/ 136 w 2031"/>
                <a:gd name="T31" fmla="*/ 508 h 2033"/>
                <a:gd name="T32" fmla="*/ 61 w 2031"/>
                <a:gd name="T33" fmla="*/ 669 h 2033"/>
                <a:gd name="T34" fmla="*/ 15 w 2031"/>
                <a:gd name="T35" fmla="*/ 840 h 2033"/>
                <a:gd name="T36" fmla="*/ 0 w 2031"/>
                <a:gd name="T37" fmla="*/ 1017 h 2033"/>
                <a:gd name="T38" fmla="*/ 15 w 2031"/>
                <a:gd name="T39" fmla="*/ 1193 h 2033"/>
                <a:gd name="T40" fmla="*/ 61 w 2031"/>
                <a:gd name="T41" fmla="*/ 1364 h 2033"/>
                <a:gd name="T42" fmla="*/ 136 w 2031"/>
                <a:gd name="T43" fmla="*/ 1525 h 2033"/>
                <a:gd name="T44" fmla="*/ 238 w 2031"/>
                <a:gd name="T45" fmla="*/ 1670 h 2033"/>
                <a:gd name="T46" fmla="*/ 363 w 2031"/>
                <a:gd name="T47" fmla="*/ 1795 h 2033"/>
                <a:gd name="T48" fmla="*/ 508 w 2031"/>
                <a:gd name="T49" fmla="*/ 1897 h 2033"/>
                <a:gd name="T50" fmla="*/ 668 w 2031"/>
                <a:gd name="T51" fmla="*/ 1972 h 2033"/>
                <a:gd name="T52" fmla="*/ 839 w 2031"/>
                <a:gd name="T53" fmla="*/ 2018 h 2033"/>
                <a:gd name="T54" fmla="*/ 1015 w 2031"/>
                <a:gd name="T55" fmla="*/ 2033 h 2033"/>
                <a:gd name="T56" fmla="*/ 1192 w 2031"/>
                <a:gd name="T57" fmla="*/ 2018 h 2033"/>
                <a:gd name="T58" fmla="*/ 1363 w 2031"/>
                <a:gd name="T59" fmla="*/ 1972 h 2033"/>
                <a:gd name="T60" fmla="*/ 1522 w 2031"/>
                <a:gd name="T61" fmla="*/ 1897 h 2033"/>
                <a:gd name="T62" fmla="*/ 1668 w 2031"/>
                <a:gd name="T63" fmla="*/ 1795 h 2033"/>
                <a:gd name="T64" fmla="*/ 1793 w 2031"/>
                <a:gd name="T65" fmla="*/ 1670 h 2033"/>
                <a:gd name="T66" fmla="*/ 1894 w 2031"/>
                <a:gd name="T67" fmla="*/ 1525 h 2033"/>
                <a:gd name="T68" fmla="*/ 1969 w 2031"/>
                <a:gd name="T69" fmla="*/ 1364 h 2033"/>
                <a:gd name="T70" fmla="*/ 2015 w 2031"/>
                <a:gd name="T71" fmla="*/ 1193 h 2033"/>
                <a:gd name="T72" fmla="*/ 2031 w 2031"/>
                <a:gd name="T73" fmla="*/ 1017 h 20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31" h="2033">
                  <a:moveTo>
                    <a:pt x="2031" y="1017"/>
                  </a:moveTo>
                  <a:lnTo>
                    <a:pt x="2015" y="840"/>
                  </a:lnTo>
                  <a:lnTo>
                    <a:pt x="1969" y="669"/>
                  </a:lnTo>
                  <a:lnTo>
                    <a:pt x="1894" y="508"/>
                  </a:lnTo>
                  <a:lnTo>
                    <a:pt x="1793" y="363"/>
                  </a:lnTo>
                  <a:lnTo>
                    <a:pt x="1668" y="238"/>
                  </a:lnTo>
                  <a:lnTo>
                    <a:pt x="1522" y="136"/>
                  </a:lnTo>
                  <a:lnTo>
                    <a:pt x="1363" y="61"/>
                  </a:lnTo>
                  <a:lnTo>
                    <a:pt x="1192" y="15"/>
                  </a:lnTo>
                  <a:lnTo>
                    <a:pt x="1015" y="0"/>
                  </a:lnTo>
                  <a:lnTo>
                    <a:pt x="839" y="15"/>
                  </a:lnTo>
                  <a:lnTo>
                    <a:pt x="668" y="61"/>
                  </a:lnTo>
                  <a:lnTo>
                    <a:pt x="508" y="136"/>
                  </a:lnTo>
                  <a:lnTo>
                    <a:pt x="363" y="238"/>
                  </a:lnTo>
                  <a:lnTo>
                    <a:pt x="238" y="363"/>
                  </a:lnTo>
                  <a:lnTo>
                    <a:pt x="136" y="508"/>
                  </a:lnTo>
                  <a:lnTo>
                    <a:pt x="61" y="669"/>
                  </a:lnTo>
                  <a:lnTo>
                    <a:pt x="15" y="840"/>
                  </a:lnTo>
                  <a:lnTo>
                    <a:pt x="0" y="1017"/>
                  </a:lnTo>
                  <a:lnTo>
                    <a:pt x="15" y="1193"/>
                  </a:lnTo>
                  <a:lnTo>
                    <a:pt x="61" y="1364"/>
                  </a:lnTo>
                  <a:lnTo>
                    <a:pt x="136" y="1525"/>
                  </a:lnTo>
                  <a:lnTo>
                    <a:pt x="238" y="1670"/>
                  </a:lnTo>
                  <a:lnTo>
                    <a:pt x="363" y="1795"/>
                  </a:lnTo>
                  <a:lnTo>
                    <a:pt x="508" y="1897"/>
                  </a:lnTo>
                  <a:lnTo>
                    <a:pt x="668" y="1972"/>
                  </a:lnTo>
                  <a:lnTo>
                    <a:pt x="839" y="2018"/>
                  </a:lnTo>
                  <a:lnTo>
                    <a:pt x="1015" y="2033"/>
                  </a:lnTo>
                  <a:lnTo>
                    <a:pt x="1192" y="2018"/>
                  </a:lnTo>
                  <a:lnTo>
                    <a:pt x="1363" y="1972"/>
                  </a:lnTo>
                  <a:lnTo>
                    <a:pt x="1522" y="1897"/>
                  </a:lnTo>
                  <a:lnTo>
                    <a:pt x="1668" y="1795"/>
                  </a:lnTo>
                  <a:lnTo>
                    <a:pt x="1793" y="1670"/>
                  </a:lnTo>
                  <a:lnTo>
                    <a:pt x="1894" y="1525"/>
                  </a:lnTo>
                  <a:lnTo>
                    <a:pt x="1969" y="1364"/>
                  </a:lnTo>
                  <a:lnTo>
                    <a:pt x="2015" y="1193"/>
                  </a:lnTo>
                  <a:lnTo>
                    <a:pt x="2031" y="1017"/>
                  </a:lnTo>
                  <a:close/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6751637" y="1657350"/>
              <a:ext cx="344488" cy="346075"/>
            </a:xfrm>
            <a:custGeom>
              <a:avLst/>
              <a:gdLst>
                <a:gd name="T0" fmla="*/ 1523 w 1523"/>
                <a:gd name="T1" fmla="*/ 763 h 1525"/>
                <a:gd name="T2" fmla="*/ 1504 w 1523"/>
                <a:gd name="T3" fmla="*/ 593 h 1525"/>
                <a:gd name="T4" fmla="*/ 1447 w 1523"/>
                <a:gd name="T5" fmla="*/ 432 h 1525"/>
                <a:gd name="T6" fmla="*/ 1357 w 1523"/>
                <a:gd name="T7" fmla="*/ 287 h 1525"/>
                <a:gd name="T8" fmla="*/ 1236 w 1523"/>
                <a:gd name="T9" fmla="*/ 167 h 1525"/>
                <a:gd name="T10" fmla="*/ 1092 w 1523"/>
                <a:gd name="T11" fmla="*/ 76 h 1525"/>
                <a:gd name="T12" fmla="*/ 931 w 1523"/>
                <a:gd name="T13" fmla="*/ 20 h 1525"/>
                <a:gd name="T14" fmla="*/ 761 w 1523"/>
                <a:gd name="T15" fmla="*/ 0 h 1525"/>
                <a:gd name="T16" fmla="*/ 592 w 1523"/>
                <a:gd name="T17" fmla="*/ 20 h 1525"/>
                <a:gd name="T18" fmla="*/ 431 w 1523"/>
                <a:gd name="T19" fmla="*/ 76 h 1525"/>
                <a:gd name="T20" fmla="*/ 287 w 1523"/>
                <a:gd name="T21" fmla="*/ 167 h 1525"/>
                <a:gd name="T22" fmla="*/ 165 w 1523"/>
                <a:gd name="T23" fmla="*/ 287 h 1525"/>
                <a:gd name="T24" fmla="*/ 75 w 1523"/>
                <a:gd name="T25" fmla="*/ 432 h 1525"/>
                <a:gd name="T26" fmla="*/ 18 w 1523"/>
                <a:gd name="T27" fmla="*/ 593 h 1525"/>
                <a:gd name="T28" fmla="*/ 0 w 1523"/>
                <a:gd name="T29" fmla="*/ 763 h 1525"/>
                <a:gd name="T30" fmla="*/ 18 w 1523"/>
                <a:gd name="T31" fmla="*/ 933 h 1525"/>
                <a:gd name="T32" fmla="*/ 75 w 1523"/>
                <a:gd name="T33" fmla="*/ 1093 h 1525"/>
                <a:gd name="T34" fmla="*/ 165 w 1523"/>
                <a:gd name="T35" fmla="*/ 1238 h 1525"/>
                <a:gd name="T36" fmla="*/ 287 w 1523"/>
                <a:gd name="T37" fmla="*/ 1359 h 1525"/>
                <a:gd name="T38" fmla="*/ 431 w 1523"/>
                <a:gd name="T39" fmla="*/ 1449 h 1525"/>
                <a:gd name="T40" fmla="*/ 592 w 1523"/>
                <a:gd name="T41" fmla="*/ 1505 h 1525"/>
                <a:gd name="T42" fmla="*/ 761 w 1523"/>
                <a:gd name="T43" fmla="*/ 1525 h 1525"/>
                <a:gd name="T44" fmla="*/ 931 w 1523"/>
                <a:gd name="T45" fmla="*/ 1505 h 1525"/>
                <a:gd name="T46" fmla="*/ 1092 w 1523"/>
                <a:gd name="T47" fmla="*/ 1449 h 1525"/>
                <a:gd name="T48" fmla="*/ 1236 w 1523"/>
                <a:gd name="T49" fmla="*/ 1359 h 1525"/>
                <a:gd name="T50" fmla="*/ 1357 w 1523"/>
                <a:gd name="T51" fmla="*/ 1238 h 1525"/>
                <a:gd name="T52" fmla="*/ 1447 w 1523"/>
                <a:gd name="T53" fmla="*/ 1093 h 1525"/>
                <a:gd name="T54" fmla="*/ 1504 w 1523"/>
                <a:gd name="T55" fmla="*/ 933 h 1525"/>
                <a:gd name="T56" fmla="*/ 1523 w 1523"/>
                <a:gd name="T57" fmla="*/ 763 h 1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523" h="1525">
                  <a:moveTo>
                    <a:pt x="1523" y="763"/>
                  </a:moveTo>
                  <a:lnTo>
                    <a:pt x="1504" y="593"/>
                  </a:lnTo>
                  <a:lnTo>
                    <a:pt x="1447" y="432"/>
                  </a:lnTo>
                  <a:lnTo>
                    <a:pt x="1357" y="287"/>
                  </a:lnTo>
                  <a:lnTo>
                    <a:pt x="1236" y="167"/>
                  </a:lnTo>
                  <a:lnTo>
                    <a:pt x="1092" y="76"/>
                  </a:lnTo>
                  <a:lnTo>
                    <a:pt x="931" y="20"/>
                  </a:lnTo>
                  <a:lnTo>
                    <a:pt x="761" y="0"/>
                  </a:lnTo>
                  <a:lnTo>
                    <a:pt x="592" y="20"/>
                  </a:lnTo>
                  <a:lnTo>
                    <a:pt x="431" y="76"/>
                  </a:lnTo>
                  <a:lnTo>
                    <a:pt x="287" y="167"/>
                  </a:lnTo>
                  <a:lnTo>
                    <a:pt x="165" y="287"/>
                  </a:lnTo>
                  <a:lnTo>
                    <a:pt x="75" y="432"/>
                  </a:lnTo>
                  <a:lnTo>
                    <a:pt x="18" y="593"/>
                  </a:lnTo>
                  <a:lnTo>
                    <a:pt x="0" y="763"/>
                  </a:lnTo>
                  <a:lnTo>
                    <a:pt x="18" y="933"/>
                  </a:lnTo>
                  <a:lnTo>
                    <a:pt x="75" y="1093"/>
                  </a:lnTo>
                  <a:lnTo>
                    <a:pt x="165" y="1238"/>
                  </a:lnTo>
                  <a:lnTo>
                    <a:pt x="287" y="1359"/>
                  </a:lnTo>
                  <a:lnTo>
                    <a:pt x="431" y="1449"/>
                  </a:lnTo>
                  <a:lnTo>
                    <a:pt x="592" y="1505"/>
                  </a:lnTo>
                  <a:lnTo>
                    <a:pt x="761" y="1525"/>
                  </a:lnTo>
                  <a:lnTo>
                    <a:pt x="931" y="1505"/>
                  </a:lnTo>
                  <a:lnTo>
                    <a:pt x="1092" y="1449"/>
                  </a:lnTo>
                  <a:lnTo>
                    <a:pt x="1236" y="1359"/>
                  </a:lnTo>
                  <a:lnTo>
                    <a:pt x="1357" y="1238"/>
                  </a:lnTo>
                  <a:lnTo>
                    <a:pt x="1447" y="1093"/>
                  </a:lnTo>
                  <a:lnTo>
                    <a:pt x="1504" y="933"/>
                  </a:lnTo>
                  <a:lnTo>
                    <a:pt x="1523" y="763"/>
                  </a:lnTo>
                  <a:close/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7269162" y="1600200"/>
              <a:ext cx="460375" cy="460375"/>
            </a:xfrm>
            <a:custGeom>
              <a:avLst/>
              <a:gdLst>
                <a:gd name="T0" fmla="*/ 2031 w 2031"/>
                <a:gd name="T1" fmla="*/ 1017 h 2033"/>
                <a:gd name="T2" fmla="*/ 2016 w 2031"/>
                <a:gd name="T3" fmla="*/ 840 h 2033"/>
                <a:gd name="T4" fmla="*/ 1970 w 2031"/>
                <a:gd name="T5" fmla="*/ 669 h 2033"/>
                <a:gd name="T6" fmla="*/ 1895 w 2031"/>
                <a:gd name="T7" fmla="*/ 508 h 2033"/>
                <a:gd name="T8" fmla="*/ 1793 w 2031"/>
                <a:gd name="T9" fmla="*/ 363 h 2033"/>
                <a:gd name="T10" fmla="*/ 1668 w 2031"/>
                <a:gd name="T11" fmla="*/ 238 h 2033"/>
                <a:gd name="T12" fmla="*/ 1523 w 2031"/>
                <a:gd name="T13" fmla="*/ 136 h 2033"/>
                <a:gd name="T14" fmla="*/ 1363 w 2031"/>
                <a:gd name="T15" fmla="*/ 61 h 2033"/>
                <a:gd name="T16" fmla="*/ 1192 w 2031"/>
                <a:gd name="T17" fmla="*/ 15 h 2033"/>
                <a:gd name="T18" fmla="*/ 1016 w 2031"/>
                <a:gd name="T19" fmla="*/ 0 h 2033"/>
                <a:gd name="T20" fmla="*/ 839 w 2031"/>
                <a:gd name="T21" fmla="*/ 15 h 2033"/>
                <a:gd name="T22" fmla="*/ 668 w 2031"/>
                <a:gd name="T23" fmla="*/ 61 h 2033"/>
                <a:gd name="T24" fmla="*/ 507 w 2031"/>
                <a:gd name="T25" fmla="*/ 136 h 2033"/>
                <a:gd name="T26" fmla="*/ 363 w 2031"/>
                <a:gd name="T27" fmla="*/ 238 h 2033"/>
                <a:gd name="T28" fmla="*/ 238 w 2031"/>
                <a:gd name="T29" fmla="*/ 363 h 2033"/>
                <a:gd name="T30" fmla="*/ 137 w 2031"/>
                <a:gd name="T31" fmla="*/ 508 h 2033"/>
                <a:gd name="T32" fmla="*/ 61 w 2031"/>
                <a:gd name="T33" fmla="*/ 669 h 2033"/>
                <a:gd name="T34" fmla="*/ 16 w 2031"/>
                <a:gd name="T35" fmla="*/ 840 h 2033"/>
                <a:gd name="T36" fmla="*/ 0 w 2031"/>
                <a:gd name="T37" fmla="*/ 1017 h 2033"/>
                <a:gd name="T38" fmla="*/ 16 w 2031"/>
                <a:gd name="T39" fmla="*/ 1193 h 2033"/>
                <a:gd name="T40" fmla="*/ 61 w 2031"/>
                <a:gd name="T41" fmla="*/ 1364 h 2033"/>
                <a:gd name="T42" fmla="*/ 137 w 2031"/>
                <a:gd name="T43" fmla="*/ 1525 h 2033"/>
                <a:gd name="T44" fmla="*/ 238 w 2031"/>
                <a:gd name="T45" fmla="*/ 1670 h 2033"/>
                <a:gd name="T46" fmla="*/ 363 w 2031"/>
                <a:gd name="T47" fmla="*/ 1795 h 2033"/>
                <a:gd name="T48" fmla="*/ 507 w 2031"/>
                <a:gd name="T49" fmla="*/ 1897 h 2033"/>
                <a:gd name="T50" fmla="*/ 668 w 2031"/>
                <a:gd name="T51" fmla="*/ 1972 h 2033"/>
                <a:gd name="T52" fmla="*/ 839 w 2031"/>
                <a:gd name="T53" fmla="*/ 2018 h 2033"/>
                <a:gd name="T54" fmla="*/ 1016 w 2031"/>
                <a:gd name="T55" fmla="*/ 2033 h 2033"/>
                <a:gd name="T56" fmla="*/ 1192 w 2031"/>
                <a:gd name="T57" fmla="*/ 2018 h 2033"/>
                <a:gd name="T58" fmla="*/ 1363 w 2031"/>
                <a:gd name="T59" fmla="*/ 1972 h 2033"/>
                <a:gd name="T60" fmla="*/ 1523 w 2031"/>
                <a:gd name="T61" fmla="*/ 1897 h 2033"/>
                <a:gd name="T62" fmla="*/ 1668 w 2031"/>
                <a:gd name="T63" fmla="*/ 1795 h 2033"/>
                <a:gd name="T64" fmla="*/ 1793 w 2031"/>
                <a:gd name="T65" fmla="*/ 1670 h 2033"/>
                <a:gd name="T66" fmla="*/ 1895 w 2031"/>
                <a:gd name="T67" fmla="*/ 1525 h 2033"/>
                <a:gd name="T68" fmla="*/ 1970 w 2031"/>
                <a:gd name="T69" fmla="*/ 1364 h 2033"/>
                <a:gd name="T70" fmla="*/ 2016 w 2031"/>
                <a:gd name="T71" fmla="*/ 1193 h 2033"/>
                <a:gd name="T72" fmla="*/ 2031 w 2031"/>
                <a:gd name="T73" fmla="*/ 1017 h 20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31" h="2033">
                  <a:moveTo>
                    <a:pt x="2031" y="1017"/>
                  </a:moveTo>
                  <a:lnTo>
                    <a:pt x="2016" y="840"/>
                  </a:lnTo>
                  <a:lnTo>
                    <a:pt x="1970" y="669"/>
                  </a:lnTo>
                  <a:lnTo>
                    <a:pt x="1895" y="508"/>
                  </a:lnTo>
                  <a:lnTo>
                    <a:pt x="1793" y="363"/>
                  </a:lnTo>
                  <a:lnTo>
                    <a:pt x="1668" y="238"/>
                  </a:lnTo>
                  <a:lnTo>
                    <a:pt x="1523" y="136"/>
                  </a:lnTo>
                  <a:lnTo>
                    <a:pt x="1363" y="61"/>
                  </a:lnTo>
                  <a:lnTo>
                    <a:pt x="1192" y="15"/>
                  </a:lnTo>
                  <a:lnTo>
                    <a:pt x="1016" y="0"/>
                  </a:lnTo>
                  <a:lnTo>
                    <a:pt x="839" y="15"/>
                  </a:lnTo>
                  <a:lnTo>
                    <a:pt x="668" y="61"/>
                  </a:lnTo>
                  <a:lnTo>
                    <a:pt x="507" y="136"/>
                  </a:lnTo>
                  <a:lnTo>
                    <a:pt x="363" y="238"/>
                  </a:lnTo>
                  <a:lnTo>
                    <a:pt x="238" y="363"/>
                  </a:lnTo>
                  <a:lnTo>
                    <a:pt x="137" y="508"/>
                  </a:lnTo>
                  <a:lnTo>
                    <a:pt x="61" y="669"/>
                  </a:lnTo>
                  <a:lnTo>
                    <a:pt x="16" y="840"/>
                  </a:lnTo>
                  <a:lnTo>
                    <a:pt x="0" y="1017"/>
                  </a:lnTo>
                  <a:lnTo>
                    <a:pt x="16" y="1193"/>
                  </a:lnTo>
                  <a:lnTo>
                    <a:pt x="61" y="1364"/>
                  </a:lnTo>
                  <a:lnTo>
                    <a:pt x="137" y="1525"/>
                  </a:lnTo>
                  <a:lnTo>
                    <a:pt x="238" y="1670"/>
                  </a:lnTo>
                  <a:lnTo>
                    <a:pt x="363" y="1795"/>
                  </a:lnTo>
                  <a:lnTo>
                    <a:pt x="507" y="1897"/>
                  </a:lnTo>
                  <a:lnTo>
                    <a:pt x="668" y="1972"/>
                  </a:lnTo>
                  <a:lnTo>
                    <a:pt x="839" y="2018"/>
                  </a:lnTo>
                  <a:lnTo>
                    <a:pt x="1016" y="2033"/>
                  </a:lnTo>
                  <a:lnTo>
                    <a:pt x="1192" y="2018"/>
                  </a:lnTo>
                  <a:lnTo>
                    <a:pt x="1363" y="1972"/>
                  </a:lnTo>
                  <a:lnTo>
                    <a:pt x="1523" y="1897"/>
                  </a:lnTo>
                  <a:lnTo>
                    <a:pt x="1668" y="1795"/>
                  </a:lnTo>
                  <a:lnTo>
                    <a:pt x="1793" y="1670"/>
                  </a:lnTo>
                  <a:lnTo>
                    <a:pt x="1895" y="1525"/>
                  </a:lnTo>
                  <a:lnTo>
                    <a:pt x="1970" y="1364"/>
                  </a:lnTo>
                  <a:lnTo>
                    <a:pt x="2016" y="1193"/>
                  </a:lnTo>
                  <a:lnTo>
                    <a:pt x="2031" y="1017"/>
                  </a:lnTo>
                  <a:close/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7326312" y="1657350"/>
              <a:ext cx="346075" cy="346075"/>
            </a:xfrm>
            <a:custGeom>
              <a:avLst/>
              <a:gdLst>
                <a:gd name="T0" fmla="*/ 1523 w 1523"/>
                <a:gd name="T1" fmla="*/ 763 h 1525"/>
                <a:gd name="T2" fmla="*/ 1505 w 1523"/>
                <a:gd name="T3" fmla="*/ 593 h 1525"/>
                <a:gd name="T4" fmla="*/ 1448 w 1523"/>
                <a:gd name="T5" fmla="*/ 432 h 1525"/>
                <a:gd name="T6" fmla="*/ 1357 w 1523"/>
                <a:gd name="T7" fmla="*/ 287 h 1525"/>
                <a:gd name="T8" fmla="*/ 1236 w 1523"/>
                <a:gd name="T9" fmla="*/ 167 h 1525"/>
                <a:gd name="T10" fmla="*/ 1093 w 1523"/>
                <a:gd name="T11" fmla="*/ 76 h 1525"/>
                <a:gd name="T12" fmla="*/ 931 w 1523"/>
                <a:gd name="T13" fmla="*/ 20 h 1525"/>
                <a:gd name="T14" fmla="*/ 762 w 1523"/>
                <a:gd name="T15" fmla="*/ 0 h 1525"/>
                <a:gd name="T16" fmla="*/ 592 w 1523"/>
                <a:gd name="T17" fmla="*/ 20 h 1525"/>
                <a:gd name="T18" fmla="*/ 431 w 1523"/>
                <a:gd name="T19" fmla="*/ 76 h 1525"/>
                <a:gd name="T20" fmla="*/ 287 w 1523"/>
                <a:gd name="T21" fmla="*/ 167 h 1525"/>
                <a:gd name="T22" fmla="*/ 166 w 1523"/>
                <a:gd name="T23" fmla="*/ 287 h 1525"/>
                <a:gd name="T24" fmla="*/ 76 w 1523"/>
                <a:gd name="T25" fmla="*/ 432 h 1525"/>
                <a:gd name="T26" fmla="*/ 19 w 1523"/>
                <a:gd name="T27" fmla="*/ 593 h 1525"/>
                <a:gd name="T28" fmla="*/ 0 w 1523"/>
                <a:gd name="T29" fmla="*/ 763 h 1525"/>
                <a:gd name="T30" fmla="*/ 19 w 1523"/>
                <a:gd name="T31" fmla="*/ 933 h 1525"/>
                <a:gd name="T32" fmla="*/ 76 w 1523"/>
                <a:gd name="T33" fmla="*/ 1093 h 1525"/>
                <a:gd name="T34" fmla="*/ 166 w 1523"/>
                <a:gd name="T35" fmla="*/ 1238 h 1525"/>
                <a:gd name="T36" fmla="*/ 287 w 1523"/>
                <a:gd name="T37" fmla="*/ 1359 h 1525"/>
                <a:gd name="T38" fmla="*/ 431 w 1523"/>
                <a:gd name="T39" fmla="*/ 1449 h 1525"/>
                <a:gd name="T40" fmla="*/ 592 w 1523"/>
                <a:gd name="T41" fmla="*/ 1505 h 1525"/>
                <a:gd name="T42" fmla="*/ 762 w 1523"/>
                <a:gd name="T43" fmla="*/ 1525 h 1525"/>
                <a:gd name="T44" fmla="*/ 931 w 1523"/>
                <a:gd name="T45" fmla="*/ 1505 h 1525"/>
                <a:gd name="T46" fmla="*/ 1093 w 1523"/>
                <a:gd name="T47" fmla="*/ 1449 h 1525"/>
                <a:gd name="T48" fmla="*/ 1236 w 1523"/>
                <a:gd name="T49" fmla="*/ 1359 h 1525"/>
                <a:gd name="T50" fmla="*/ 1357 w 1523"/>
                <a:gd name="T51" fmla="*/ 1238 h 1525"/>
                <a:gd name="T52" fmla="*/ 1448 w 1523"/>
                <a:gd name="T53" fmla="*/ 1093 h 1525"/>
                <a:gd name="T54" fmla="*/ 1505 w 1523"/>
                <a:gd name="T55" fmla="*/ 933 h 1525"/>
                <a:gd name="T56" fmla="*/ 1523 w 1523"/>
                <a:gd name="T57" fmla="*/ 763 h 1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523" h="1525">
                  <a:moveTo>
                    <a:pt x="1523" y="763"/>
                  </a:moveTo>
                  <a:lnTo>
                    <a:pt x="1505" y="593"/>
                  </a:lnTo>
                  <a:lnTo>
                    <a:pt x="1448" y="432"/>
                  </a:lnTo>
                  <a:lnTo>
                    <a:pt x="1357" y="287"/>
                  </a:lnTo>
                  <a:lnTo>
                    <a:pt x="1236" y="167"/>
                  </a:lnTo>
                  <a:lnTo>
                    <a:pt x="1093" y="76"/>
                  </a:lnTo>
                  <a:lnTo>
                    <a:pt x="931" y="20"/>
                  </a:lnTo>
                  <a:lnTo>
                    <a:pt x="762" y="0"/>
                  </a:lnTo>
                  <a:lnTo>
                    <a:pt x="592" y="20"/>
                  </a:lnTo>
                  <a:lnTo>
                    <a:pt x="431" y="76"/>
                  </a:lnTo>
                  <a:lnTo>
                    <a:pt x="287" y="167"/>
                  </a:lnTo>
                  <a:lnTo>
                    <a:pt x="166" y="287"/>
                  </a:lnTo>
                  <a:lnTo>
                    <a:pt x="76" y="432"/>
                  </a:lnTo>
                  <a:lnTo>
                    <a:pt x="19" y="593"/>
                  </a:lnTo>
                  <a:lnTo>
                    <a:pt x="0" y="763"/>
                  </a:lnTo>
                  <a:lnTo>
                    <a:pt x="19" y="933"/>
                  </a:lnTo>
                  <a:lnTo>
                    <a:pt x="76" y="1093"/>
                  </a:lnTo>
                  <a:lnTo>
                    <a:pt x="166" y="1238"/>
                  </a:lnTo>
                  <a:lnTo>
                    <a:pt x="287" y="1359"/>
                  </a:lnTo>
                  <a:lnTo>
                    <a:pt x="431" y="1449"/>
                  </a:lnTo>
                  <a:lnTo>
                    <a:pt x="592" y="1505"/>
                  </a:lnTo>
                  <a:lnTo>
                    <a:pt x="762" y="1525"/>
                  </a:lnTo>
                  <a:lnTo>
                    <a:pt x="931" y="1505"/>
                  </a:lnTo>
                  <a:lnTo>
                    <a:pt x="1093" y="1449"/>
                  </a:lnTo>
                  <a:lnTo>
                    <a:pt x="1236" y="1359"/>
                  </a:lnTo>
                  <a:lnTo>
                    <a:pt x="1357" y="1238"/>
                  </a:lnTo>
                  <a:lnTo>
                    <a:pt x="1448" y="1093"/>
                  </a:lnTo>
                  <a:lnTo>
                    <a:pt x="1505" y="933"/>
                  </a:lnTo>
                  <a:lnTo>
                    <a:pt x="1523" y="763"/>
                  </a:lnTo>
                  <a:close/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7845425" y="1600200"/>
              <a:ext cx="460375" cy="460375"/>
            </a:xfrm>
            <a:custGeom>
              <a:avLst/>
              <a:gdLst>
                <a:gd name="T0" fmla="*/ 2030 w 2030"/>
                <a:gd name="T1" fmla="*/ 1017 h 2033"/>
                <a:gd name="T2" fmla="*/ 2016 w 2030"/>
                <a:gd name="T3" fmla="*/ 840 h 2033"/>
                <a:gd name="T4" fmla="*/ 1970 w 2030"/>
                <a:gd name="T5" fmla="*/ 669 h 2033"/>
                <a:gd name="T6" fmla="*/ 1894 w 2030"/>
                <a:gd name="T7" fmla="*/ 508 h 2033"/>
                <a:gd name="T8" fmla="*/ 1793 w 2030"/>
                <a:gd name="T9" fmla="*/ 363 h 2033"/>
                <a:gd name="T10" fmla="*/ 1668 w 2030"/>
                <a:gd name="T11" fmla="*/ 238 h 2033"/>
                <a:gd name="T12" fmla="*/ 1523 w 2030"/>
                <a:gd name="T13" fmla="*/ 136 h 2033"/>
                <a:gd name="T14" fmla="*/ 1362 w 2030"/>
                <a:gd name="T15" fmla="*/ 61 h 2033"/>
                <a:gd name="T16" fmla="*/ 1191 w 2030"/>
                <a:gd name="T17" fmla="*/ 15 h 2033"/>
                <a:gd name="T18" fmla="*/ 1015 w 2030"/>
                <a:gd name="T19" fmla="*/ 0 h 2033"/>
                <a:gd name="T20" fmla="*/ 839 w 2030"/>
                <a:gd name="T21" fmla="*/ 15 h 2033"/>
                <a:gd name="T22" fmla="*/ 668 w 2030"/>
                <a:gd name="T23" fmla="*/ 61 h 2033"/>
                <a:gd name="T24" fmla="*/ 507 w 2030"/>
                <a:gd name="T25" fmla="*/ 136 h 2033"/>
                <a:gd name="T26" fmla="*/ 363 w 2030"/>
                <a:gd name="T27" fmla="*/ 238 h 2033"/>
                <a:gd name="T28" fmla="*/ 238 w 2030"/>
                <a:gd name="T29" fmla="*/ 363 h 2033"/>
                <a:gd name="T30" fmla="*/ 135 w 2030"/>
                <a:gd name="T31" fmla="*/ 508 h 2033"/>
                <a:gd name="T32" fmla="*/ 61 w 2030"/>
                <a:gd name="T33" fmla="*/ 669 h 2033"/>
                <a:gd name="T34" fmla="*/ 15 w 2030"/>
                <a:gd name="T35" fmla="*/ 840 h 2033"/>
                <a:gd name="T36" fmla="*/ 0 w 2030"/>
                <a:gd name="T37" fmla="*/ 1017 h 2033"/>
                <a:gd name="T38" fmla="*/ 15 w 2030"/>
                <a:gd name="T39" fmla="*/ 1193 h 2033"/>
                <a:gd name="T40" fmla="*/ 61 w 2030"/>
                <a:gd name="T41" fmla="*/ 1364 h 2033"/>
                <a:gd name="T42" fmla="*/ 135 w 2030"/>
                <a:gd name="T43" fmla="*/ 1525 h 2033"/>
                <a:gd name="T44" fmla="*/ 238 w 2030"/>
                <a:gd name="T45" fmla="*/ 1670 h 2033"/>
                <a:gd name="T46" fmla="*/ 363 w 2030"/>
                <a:gd name="T47" fmla="*/ 1795 h 2033"/>
                <a:gd name="T48" fmla="*/ 507 w 2030"/>
                <a:gd name="T49" fmla="*/ 1897 h 2033"/>
                <a:gd name="T50" fmla="*/ 668 w 2030"/>
                <a:gd name="T51" fmla="*/ 1972 h 2033"/>
                <a:gd name="T52" fmla="*/ 839 w 2030"/>
                <a:gd name="T53" fmla="*/ 2018 h 2033"/>
                <a:gd name="T54" fmla="*/ 1015 w 2030"/>
                <a:gd name="T55" fmla="*/ 2033 h 2033"/>
                <a:gd name="T56" fmla="*/ 1191 w 2030"/>
                <a:gd name="T57" fmla="*/ 2018 h 2033"/>
                <a:gd name="T58" fmla="*/ 1362 w 2030"/>
                <a:gd name="T59" fmla="*/ 1972 h 2033"/>
                <a:gd name="T60" fmla="*/ 1523 w 2030"/>
                <a:gd name="T61" fmla="*/ 1897 h 2033"/>
                <a:gd name="T62" fmla="*/ 1668 w 2030"/>
                <a:gd name="T63" fmla="*/ 1795 h 2033"/>
                <a:gd name="T64" fmla="*/ 1793 w 2030"/>
                <a:gd name="T65" fmla="*/ 1670 h 2033"/>
                <a:gd name="T66" fmla="*/ 1894 w 2030"/>
                <a:gd name="T67" fmla="*/ 1525 h 2033"/>
                <a:gd name="T68" fmla="*/ 1970 w 2030"/>
                <a:gd name="T69" fmla="*/ 1364 h 2033"/>
                <a:gd name="T70" fmla="*/ 2016 w 2030"/>
                <a:gd name="T71" fmla="*/ 1193 h 2033"/>
                <a:gd name="T72" fmla="*/ 2030 w 2030"/>
                <a:gd name="T73" fmla="*/ 1017 h 20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30" h="2033">
                  <a:moveTo>
                    <a:pt x="2030" y="1017"/>
                  </a:moveTo>
                  <a:lnTo>
                    <a:pt x="2016" y="840"/>
                  </a:lnTo>
                  <a:lnTo>
                    <a:pt x="1970" y="669"/>
                  </a:lnTo>
                  <a:lnTo>
                    <a:pt x="1894" y="508"/>
                  </a:lnTo>
                  <a:lnTo>
                    <a:pt x="1793" y="363"/>
                  </a:lnTo>
                  <a:lnTo>
                    <a:pt x="1668" y="238"/>
                  </a:lnTo>
                  <a:lnTo>
                    <a:pt x="1523" y="136"/>
                  </a:lnTo>
                  <a:lnTo>
                    <a:pt x="1362" y="61"/>
                  </a:lnTo>
                  <a:lnTo>
                    <a:pt x="1191" y="15"/>
                  </a:lnTo>
                  <a:lnTo>
                    <a:pt x="1015" y="0"/>
                  </a:lnTo>
                  <a:lnTo>
                    <a:pt x="839" y="15"/>
                  </a:lnTo>
                  <a:lnTo>
                    <a:pt x="668" y="61"/>
                  </a:lnTo>
                  <a:lnTo>
                    <a:pt x="507" y="136"/>
                  </a:lnTo>
                  <a:lnTo>
                    <a:pt x="363" y="238"/>
                  </a:lnTo>
                  <a:lnTo>
                    <a:pt x="238" y="363"/>
                  </a:lnTo>
                  <a:lnTo>
                    <a:pt x="135" y="508"/>
                  </a:lnTo>
                  <a:lnTo>
                    <a:pt x="61" y="669"/>
                  </a:lnTo>
                  <a:lnTo>
                    <a:pt x="15" y="840"/>
                  </a:lnTo>
                  <a:lnTo>
                    <a:pt x="0" y="1017"/>
                  </a:lnTo>
                  <a:lnTo>
                    <a:pt x="15" y="1193"/>
                  </a:lnTo>
                  <a:lnTo>
                    <a:pt x="61" y="1364"/>
                  </a:lnTo>
                  <a:lnTo>
                    <a:pt x="135" y="1525"/>
                  </a:lnTo>
                  <a:lnTo>
                    <a:pt x="238" y="1670"/>
                  </a:lnTo>
                  <a:lnTo>
                    <a:pt x="363" y="1795"/>
                  </a:lnTo>
                  <a:lnTo>
                    <a:pt x="507" y="1897"/>
                  </a:lnTo>
                  <a:lnTo>
                    <a:pt x="668" y="1972"/>
                  </a:lnTo>
                  <a:lnTo>
                    <a:pt x="839" y="2018"/>
                  </a:lnTo>
                  <a:lnTo>
                    <a:pt x="1015" y="2033"/>
                  </a:lnTo>
                  <a:lnTo>
                    <a:pt x="1191" y="2018"/>
                  </a:lnTo>
                  <a:lnTo>
                    <a:pt x="1362" y="1972"/>
                  </a:lnTo>
                  <a:lnTo>
                    <a:pt x="1523" y="1897"/>
                  </a:lnTo>
                  <a:lnTo>
                    <a:pt x="1668" y="1795"/>
                  </a:lnTo>
                  <a:lnTo>
                    <a:pt x="1793" y="1670"/>
                  </a:lnTo>
                  <a:lnTo>
                    <a:pt x="1894" y="1525"/>
                  </a:lnTo>
                  <a:lnTo>
                    <a:pt x="1970" y="1364"/>
                  </a:lnTo>
                  <a:lnTo>
                    <a:pt x="2016" y="1193"/>
                  </a:lnTo>
                  <a:lnTo>
                    <a:pt x="2030" y="1017"/>
                  </a:lnTo>
                  <a:close/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7902575" y="1657350"/>
              <a:ext cx="346075" cy="346075"/>
            </a:xfrm>
            <a:custGeom>
              <a:avLst/>
              <a:gdLst>
                <a:gd name="T0" fmla="*/ 1523 w 1523"/>
                <a:gd name="T1" fmla="*/ 763 h 1525"/>
                <a:gd name="T2" fmla="*/ 1503 w 1523"/>
                <a:gd name="T3" fmla="*/ 593 h 1525"/>
                <a:gd name="T4" fmla="*/ 1447 w 1523"/>
                <a:gd name="T5" fmla="*/ 432 h 1525"/>
                <a:gd name="T6" fmla="*/ 1356 w 1523"/>
                <a:gd name="T7" fmla="*/ 287 h 1525"/>
                <a:gd name="T8" fmla="*/ 1236 w 1523"/>
                <a:gd name="T9" fmla="*/ 167 h 1525"/>
                <a:gd name="T10" fmla="*/ 1091 w 1523"/>
                <a:gd name="T11" fmla="*/ 76 h 1525"/>
                <a:gd name="T12" fmla="*/ 931 w 1523"/>
                <a:gd name="T13" fmla="*/ 20 h 1525"/>
                <a:gd name="T14" fmla="*/ 761 w 1523"/>
                <a:gd name="T15" fmla="*/ 0 h 1525"/>
                <a:gd name="T16" fmla="*/ 592 w 1523"/>
                <a:gd name="T17" fmla="*/ 20 h 1525"/>
                <a:gd name="T18" fmla="*/ 430 w 1523"/>
                <a:gd name="T19" fmla="*/ 76 h 1525"/>
                <a:gd name="T20" fmla="*/ 287 w 1523"/>
                <a:gd name="T21" fmla="*/ 167 h 1525"/>
                <a:gd name="T22" fmla="*/ 166 w 1523"/>
                <a:gd name="T23" fmla="*/ 287 h 1525"/>
                <a:gd name="T24" fmla="*/ 75 w 1523"/>
                <a:gd name="T25" fmla="*/ 432 h 1525"/>
                <a:gd name="T26" fmla="*/ 18 w 1523"/>
                <a:gd name="T27" fmla="*/ 593 h 1525"/>
                <a:gd name="T28" fmla="*/ 0 w 1523"/>
                <a:gd name="T29" fmla="*/ 763 h 1525"/>
                <a:gd name="T30" fmla="*/ 18 w 1523"/>
                <a:gd name="T31" fmla="*/ 933 h 1525"/>
                <a:gd name="T32" fmla="*/ 75 w 1523"/>
                <a:gd name="T33" fmla="*/ 1093 h 1525"/>
                <a:gd name="T34" fmla="*/ 166 w 1523"/>
                <a:gd name="T35" fmla="*/ 1238 h 1525"/>
                <a:gd name="T36" fmla="*/ 287 w 1523"/>
                <a:gd name="T37" fmla="*/ 1359 h 1525"/>
                <a:gd name="T38" fmla="*/ 430 w 1523"/>
                <a:gd name="T39" fmla="*/ 1449 h 1525"/>
                <a:gd name="T40" fmla="*/ 592 w 1523"/>
                <a:gd name="T41" fmla="*/ 1505 h 1525"/>
                <a:gd name="T42" fmla="*/ 761 w 1523"/>
                <a:gd name="T43" fmla="*/ 1525 h 1525"/>
                <a:gd name="T44" fmla="*/ 931 w 1523"/>
                <a:gd name="T45" fmla="*/ 1505 h 1525"/>
                <a:gd name="T46" fmla="*/ 1091 w 1523"/>
                <a:gd name="T47" fmla="*/ 1449 h 1525"/>
                <a:gd name="T48" fmla="*/ 1236 w 1523"/>
                <a:gd name="T49" fmla="*/ 1359 h 1525"/>
                <a:gd name="T50" fmla="*/ 1356 w 1523"/>
                <a:gd name="T51" fmla="*/ 1238 h 1525"/>
                <a:gd name="T52" fmla="*/ 1447 w 1523"/>
                <a:gd name="T53" fmla="*/ 1093 h 1525"/>
                <a:gd name="T54" fmla="*/ 1503 w 1523"/>
                <a:gd name="T55" fmla="*/ 933 h 1525"/>
                <a:gd name="T56" fmla="*/ 1523 w 1523"/>
                <a:gd name="T57" fmla="*/ 763 h 1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523" h="1525">
                  <a:moveTo>
                    <a:pt x="1523" y="763"/>
                  </a:moveTo>
                  <a:lnTo>
                    <a:pt x="1503" y="593"/>
                  </a:lnTo>
                  <a:lnTo>
                    <a:pt x="1447" y="432"/>
                  </a:lnTo>
                  <a:lnTo>
                    <a:pt x="1356" y="287"/>
                  </a:lnTo>
                  <a:lnTo>
                    <a:pt x="1236" y="167"/>
                  </a:lnTo>
                  <a:lnTo>
                    <a:pt x="1091" y="76"/>
                  </a:lnTo>
                  <a:lnTo>
                    <a:pt x="931" y="20"/>
                  </a:lnTo>
                  <a:lnTo>
                    <a:pt x="761" y="0"/>
                  </a:lnTo>
                  <a:lnTo>
                    <a:pt x="592" y="20"/>
                  </a:lnTo>
                  <a:lnTo>
                    <a:pt x="430" y="76"/>
                  </a:lnTo>
                  <a:lnTo>
                    <a:pt x="287" y="167"/>
                  </a:lnTo>
                  <a:lnTo>
                    <a:pt x="166" y="287"/>
                  </a:lnTo>
                  <a:lnTo>
                    <a:pt x="75" y="432"/>
                  </a:lnTo>
                  <a:lnTo>
                    <a:pt x="18" y="593"/>
                  </a:lnTo>
                  <a:lnTo>
                    <a:pt x="0" y="763"/>
                  </a:lnTo>
                  <a:lnTo>
                    <a:pt x="18" y="933"/>
                  </a:lnTo>
                  <a:lnTo>
                    <a:pt x="75" y="1093"/>
                  </a:lnTo>
                  <a:lnTo>
                    <a:pt x="166" y="1238"/>
                  </a:lnTo>
                  <a:lnTo>
                    <a:pt x="287" y="1359"/>
                  </a:lnTo>
                  <a:lnTo>
                    <a:pt x="430" y="1449"/>
                  </a:lnTo>
                  <a:lnTo>
                    <a:pt x="592" y="1505"/>
                  </a:lnTo>
                  <a:lnTo>
                    <a:pt x="761" y="1525"/>
                  </a:lnTo>
                  <a:lnTo>
                    <a:pt x="931" y="1505"/>
                  </a:lnTo>
                  <a:lnTo>
                    <a:pt x="1091" y="1449"/>
                  </a:lnTo>
                  <a:lnTo>
                    <a:pt x="1236" y="1359"/>
                  </a:lnTo>
                  <a:lnTo>
                    <a:pt x="1356" y="1238"/>
                  </a:lnTo>
                  <a:lnTo>
                    <a:pt x="1447" y="1093"/>
                  </a:lnTo>
                  <a:lnTo>
                    <a:pt x="1503" y="933"/>
                  </a:lnTo>
                  <a:lnTo>
                    <a:pt x="1523" y="763"/>
                  </a:lnTo>
                  <a:close/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6994525" y="1789113"/>
              <a:ext cx="433388" cy="80963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Line 13"/>
            <p:cNvSpPr>
              <a:spLocks noChangeShapeType="1"/>
            </p:cNvSpPr>
            <p:nvPr/>
          </p:nvSpPr>
          <p:spPr bwMode="auto">
            <a:xfrm>
              <a:off x="6994525" y="1830388"/>
              <a:ext cx="433388" cy="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7570787" y="1789113"/>
              <a:ext cx="433388" cy="80963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Line 15"/>
            <p:cNvSpPr>
              <a:spLocks noChangeShapeType="1"/>
            </p:cNvSpPr>
            <p:nvPr/>
          </p:nvSpPr>
          <p:spPr bwMode="auto">
            <a:xfrm>
              <a:off x="7570787" y="1830388"/>
              <a:ext cx="433388" cy="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24" name="TextBox 123"/>
          <p:cNvSpPr txBox="1"/>
          <p:nvPr/>
        </p:nvSpPr>
        <p:spPr>
          <a:xfrm>
            <a:off x="2159835" y="2673066"/>
            <a:ext cx="1466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Production</a:t>
            </a:r>
            <a:endParaRPr lang="en-US" dirty="0"/>
          </a:p>
        </p:txBody>
      </p:sp>
      <p:sp>
        <p:nvSpPr>
          <p:cNvPr id="125" name="TextBox 124"/>
          <p:cNvSpPr txBox="1"/>
          <p:nvPr/>
        </p:nvSpPr>
        <p:spPr>
          <a:xfrm>
            <a:off x="3969585" y="2684276"/>
            <a:ext cx="1466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Marketing</a:t>
            </a:r>
            <a:endParaRPr lang="en-US" dirty="0"/>
          </a:p>
        </p:txBody>
      </p:sp>
      <p:sp>
        <p:nvSpPr>
          <p:cNvPr id="126" name="TextBox 125"/>
          <p:cNvSpPr txBox="1"/>
          <p:nvPr/>
        </p:nvSpPr>
        <p:spPr>
          <a:xfrm>
            <a:off x="5550735" y="2695486"/>
            <a:ext cx="1638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Administration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643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We’re all connected</a:t>
            </a:r>
            <a:endParaRPr lang="en-US" dirty="0"/>
          </a:p>
        </p:txBody>
      </p:sp>
      <p:grpSp>
        <p:nvGrpSpPr>
          <p:cNvPr id="123" name="Group 122"/>
          <p:cNvGrpSpPr/>
          <p:nvPr/>
        </p:nvGrpSpPr>
        <p:grpSpPr>
          <a:xfrm>
            <a:off x="2133600" y="3063614"/>
            <a:ext cx="4857668" cy="1226228"/>
            <a:chOff x="6694487" y="1600200"/>
            <a:chExt cx="1611313" cy="460375"/>
          </a:xfrm>
        </p:grpSpPr>
        <p:sp>
          <p:nvSpPr>
            <p:cNvPr id="5" name="Freeform 4"/>
            <p:cNvSpPr>
              <a:spLocks/>
            </p:cNvSpPr>
            <p:nvPr/>
          </p:nvSpPr>
          <p:spPr bwMode="auto">
            <a:xfrm>
              <a:off x="6694487" y="1600200"/>
              <a:ext cx="460375" cy="460375"/>
            </a:xfrm>
            <a:custGeom>
              <a:avLst/>
              <a:gdLst>
                <a:gd name="T0" fmla="*/ 2031 w 2031"/>
                <a:gd name="T1" fmla="*/ 1017 h 2033"/>
                <a:gd name="T2" fmla="*/ 2015 w 2031"/>
                <a:gd name="T3" fmla="*/ 840 h 2033"/>
                <a:gd name="T4" fmla="*/ 1969 w 2031"/>
                <a:gd name="T5" fmla="*/ 669 h 2033"/>
                <a:gd name="T6" fmla="*/ 1894 w 2031"/>
                <a:gd name="T7" fmla="*/ 508 h 2033"/>
                <a:gd name="T8" fmla="*/ 1793 w 2031"/>
                <a:gd name="T9" fmla="*/ 363 h 2033"/>
                <a:gd name="T10" fmla="*/ 1668 w 2031"/>
                <a:gd name="T11" fmla="*/ 238 h 2033"/>
                <a:gd name="T12" fmla="*/ 1522 w 2031"/>
                <a:gd name="T13" fmla="*/ 136 h 2033"/>
                <a:gd name="T14" fmla="*/ 1363 w 2031"/>
                <a:gd name="T15" fmla="*/ 61 h 2033"/>
                <a:gd name="T16" fmla="*/ 1192 w 2031"/>
                <a:gd name="T17" fmla="*/ 15 h 2033"/>
                <a:gd name="T18" fmla="*/ 1015 w 2031"/>
                <a:gd name="T19" fmla="*/ 0 h 2033"/>
                <a:gd name="T20" fmla="*/ 839 w 2031"/>
                <a:gd name="T21" fmla="*/ 15 h 2033"/>
                <a:gd name="T22" fmla="*/ 668 w 2031"/>
                <a:gd name="T23" fmla="*/ 61 h 2033"/>
                <a:gd name="T24" fmla="*/ 508 w 2031"/>
                <a:gd name="T25" fmla="*/ 136 h 2033"/>
                <a:gd name="T26" fmla="*/ 363 w 2031"/>
                <a:gd name="T27" fmla="*/ 238 h 2033"/>
                <a:gd name="T28" fmla="*/ 238 w 2031"/>
                <a:gd name="T29" fmla="*/ 363 h 2033"/>
                <a:gd name="T30" fmla="*/ 136 w 2031"/>
                <a:gd name="T31" fmla="*/ 508 h 2033"/>
                <a:gd name="T32" fmla="*/ 61 w 2031"/>
                <a:gd name="T33" fmla="*/ 669 h 2033"/>
                <a:gd name="T34" fmla="*/ 15 w 2031"/>
                <a:gd name="T35" fmla="*/ 840 h 2033"/>
                <a:gd name="T36" fmla="*/ 0 w 2031"/>
                <a:gd name="T37" fmla="*/ 1017 h 2033"/>
                <a:gd name="T38" fmla="*/ 15 w 2031"/>
                <a:gd name="T39" fmla="*/ 1193 h 2033"/>
                <a:gd name="T40" fmla="*/ 61 w 2031"/>
                <a:gd name="T41" fmla="*/ 1364 h 2033"/>
                <a:gd name="T42" fmla="*/ 136 w 2031"/>
                <a:gd name="T43" fmla="*/ 1525 h 2033"/>
                <a:gd name="T44" fmla="*/ 238 w 2031"/>
                <a:gd name="T45" fmla="*/ 1670 h 2033"/>
                <a:gd name="T46" fmla="*/ 363 w 2031"/>
                <a:gd name="T47" fmla="*/ 1795 h 2033"/>
                <a:gd name="T48" fmla="*/ 508 w 2031"/>
                <a:gd name="T49" fmla="*/ 1897 h 2033"/>
                <a:gd name="T50" fmla="*/ 668 w 2031"/>
                <a:gd name="T51" fmla="*/ 1972 h 2033"/>
                <a:gd name="T52" fmla="*/ 839 w 2031"/>
                <a:gd name="T53" fmla="*/ 2018 h 2033"/>
                <a:gd name="T54" fmla="*/ 1015 w 2031"/>
                <a:gd name="T55" fmla="*/ 2033 h 2033"/>
                <a:gd name="T56" fmla="*/ 1192 w 2031"/>
                <a:gd name="T57" fmla="*/ 2018 h 2033"/>
                <a:gd name="T58" fmla="*/ 1363 w 2031"/>
                <a:gd name="T59" fmla="*/ 1972 h 2033"/>
                <a:gd name="T60" fmla="*/ 1522 w 2031"/>
                <a:gd name="T61" fmla="*/ 1897 h 2033"/>
                <a:gd name="T62" fmla="*/ 1668 w 2031"/>
                <a:gd name="T63" fmla="*/ 1795 h 2033"/>
                <a:gd name="T64" fmla="*/ 1793 w 2031"/>
                <a:gd name="T65" fmla="*/ 1670 h 2033"/>
                <a:gd name="T66" fmla="*/ 1894 w 2031"/>
                <a:gd name="T67" fmla="*/ 1525 h 2033"/>
                <a:gd name="T68" fmla="*/ 1969 w 2031"/>
                <a:gd name="T69" fmla="*/ 1364 h 2033"/>
                <a:gd name="T70" fmla="*/ 2015 w 2031"/>
                <a:gd name="T71" fmla="*/ 1193 h 2033"/>
                <a:gd name="T72" fmla="*/ 2031 w 2031"/>
                <a:gd name="T73" fmla="*/ 1017 h 20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31" h="2033">
                  <a:moveTo>
                    <a:pt x="2031" y="1017"/>
                  </a:moveTo>
                  <a:lnTo>
                    <a:pt x="2015" y="840"/>
                  </a:lnTo>
                  <a:lnTo>
                    <a:pt x="1969" y="669"/>
                  </a:lnTo>
                  <a:lnTo>
                    <a:pt x="1894" y="508"/>
                  </a:lnTo>
                  <a:lnTo>
                    <a:pt x="1793" y="363"/>
                  </a:lnTo>
                  <a:lnTo>
                    <a:pt x="1668" y="238"/>
                  </a:lnTo>
                  <a:lnTo>
                    <a:pt x="1522" y="136"/>
                  </a:lnTo>
                  <a:lnTo>
                    <a:pt x="1363" y="61"/>
                  </a:lnTo>
                  <a:lnTo>
                    <a:pt x="1192" y="15"/>
                  </a:lnTo>
                  <a:lnTo>
                    <a:pt x="1015" y="0"/>
                  </a:lnTo>
                  <a:lnTo>
                    <a:pt x="839" y="15"/>
                  </a:lnTo>
                  <a:lnTo>
                    <a:pt x="668" y="61"/>
                  </a:lnTo>
                  <a:lnTo>
                    <a:pt x="508" y="136"/>
                  </a:lnTo>
                  <a:lnTo>
                    <a:pt x="363" y="238"/>
                  </a:lnTo>
                  <a:lnTo>
                    <a:pt x="238" y="363"/>
                  </a:lnTo>
                  <a:lnTo>
                    <a:pt x="136" y="508"/>
                  </a:lnTo>
                  <a:lnTo>
                    <a:pt x="61" y="669"/>
                  </a:lnTo>
                  <a:lnTo>
                    <a:pt x="15" y="840"/>
                  </a:lnTo>
                  <a:lnTo>
                    <a:pt x="0" y="1017"/>
                  </a:lnTo>
                  <a:lnTo>
                    <a:pt x="15" y="1193"/>
                  </a:lnTo>
                  <a:lnTo>
                    <a:pt x="61" y="1364"/>
                  </a:lnTo>
                  <a:lnTo>
                    <a:pt x="136" y="1525"/>
                  </a:lnTo>
                  <a:lnTo>
                    <a:pt x="238" y="1670"/>
                  </a:lnTo>
                  <a:lnTo>
                    <a:pt x="363" y="1795"/>
                  </a:lnTo>
                  <a:lnTo>
                    <a:pt x="508" y="1897"/>
                  </a:lnTo>
                  <a:lnTo>
                    <a:pt x="668" y="1972"/>
                  </a:lnTo>
                  <a:lnTo>
                    <a:pt x="839" y="2018"/>
                  </a:lnTo>
                  <a:lnTo>
                    <a:pt x="1015" y="2033"/>
                  </a:lnTo>
                  <a:lnTo>
                    <a:pt x="1192" y="2018"/>
                  </a:lnTo>
                  <a:lnTo>
                    <a:pt x="1363" y="1972"/>
                  </a:lnTo>
                  <a:lnTo>
                    <a:pt x="1522" y="1897"/>
                  </a:lnTo>
                  <a:lnTo>
                    <a:pt x="1668" y="1795"/>
                  </a:lnTo>
                  <a:lnTo>
                    <a:pt x="1793" y="1670"/>
                  </a:lnTo>
                  <a:lnTo>
                    <a:pt x="1894" y="1525"/>
                  </a:lnTo>
                  <a:lnTo>
                    <a:pt x="1969" y="1364"/>
                  </a:lnTo>
                  <a:lnTo>
                    <a:pt x="2015" y="1193"/>
                  </a:lnTo>
                  <a:lnTo>
                    <a:pt x="2031" y="1017"/>
                  </a:lnTo>
                  <a:close/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6751637" y="1657350"/>
              <a:ext cx="344488" cy="346075"/>
            </a:xfrm>
            <a:custGeom>
              <a:avLst/>
              <a:gdLst>
                <a:gd name="T0" fmla="*/ 1523 w 1523"/>
                <a:gd name="T1" fmla="*/ 763 h 1525"/>
                <a:gd name="T2" fmla="*/ 1504 w 1523"/>
                <a:gd name="T3" fmla="*/ 593 h 1525"/>
                <a:gd name="T4" fmla="*/ 1447 w 1523"/>
                <a:gd name="T5" fmla="*/ 432 h 1525"/>
                <a:gd name="T6" fmla="*/ 1357 w 1523"/>
                <a:gd name="T7" fmla="*/ 287 h 1525"/>
                <a:gd name="T8" fmla="*/ 1236 w 1523"/>
                <a:gd name="T9" fmla="*/ 167 h 1525"/>
                <a:gd name="T10" fmla="*/ 1092 w 1523"/>
                <a:gd name="T11" fmla="*/ 76 h 1525"/>
                <a:gd name="T12" fmla="*/ 931 w 1523"/>
                <a:gd name="T13" fmla="*/ 20 h 1525"/>
                <a:gd name="T14" fmla="*/ 761 w 1523"/>
                <a:gd name="T15" fmla="*/ 0 h 1525"/>
                <a:gd name="T16" fmla="*/ 592 w 1523"/>
                <a:gd name="T17" fmla="*/ 20 h 1525"/>
                <a:gd name="T18" fmla="*/ 431 w 1523"/>
                <a:gd name="T19" fmla="*/ 76 h 1525"/>
                <a:gd name="T20" fmla="*/ 287 w 1523"/>
                <a:gd name="T21" fmla="*/ 167 h 1525"/>
                <a:gd name="T22" fmla="*/ 165 w 1523"/>
                <a:gd name="T23" fmla="*/ 287 h 1525"/>
                <a:gd name="T24" fmla="*/ 75 w 1523"/>
                <a:gd name="T25" fmla="*/ 432 h 1525"/>
                <a:gd name="T26" fmla="*/ 18 w 1523"/>
                <a:gd name="T27" fmla="*/ 593 h 1525"/>
                <a:gd name="T28" fmla="*/ 0 w 1523"/>
                <a:gd name="T29" fmla="*/ 763 h 1525"/>
                <a:gd name="T30" fmla="*/ 18 w 1523"/>
                <a:gd name="T31" fmla="*/ 933 h 1525"/>
                <a:gd name="T32" fmla="*/ 75 w 1523"/>
                <a:gd name="T33" fmla="*/ 1093 h 1525"/>
                <a:gd name="T34" fmla="*/ 165 w 1523"/>
                <a:gd name="T35" fmla="*/ 1238 h 1525"/>
                <a:gd name="T36" fmla="*/ 287 w 1523"/>
                <a:gd name="T37" fmla="*/ 1359 h 1525"/>
                <a:gd name="T38" fmla="*/ 431 w 1523"/>
                <a:gd name="T39" fmla="*/ 1449 h 1525"/>
                <a:gd name="T40" fmla="*/ 592 w 1523"/>
                <a:gd name="T41" fmla="*/ 1505 h 1525"/>
                <a:gd name="T42" fmla="*/ 761 w 1523"/>
                <a:gd name="T43" fmla="*/ 1525 h 1525"/>
                <a:gd name="T44" fmla="*/ 931 w 1523"/>
                <a:gd name="T45" fmla="*/ 1505 h 1525"/>
                <a:gd name="T46" fmla="*/ 1092 w 1523"/>
                <a:gd name="T47" fmla="*/ 1449 h 1525"/>
                <a:gd name="T48" fmla="*/ 1236 w 1523"/>
                <a:gd name="T49" fmla="*/ 1359 h 1525"/>
                <a:gd name="T50" fmla="*/ 1357 w 1523"/>
                <a:gd name="T51" fmla="*/ 1238 h 1525"/>
                <a:gd name="T52" fmla="*/ 1447 w 1523"/>
                <a:gd name="T53" fmla="*/ 1093 h 1525"/>
                <a:gd name="T54" fmla="*/ 1504 w 1523"/>
                <a:gd name="T55" fmla="*/ 933 h 1525"/>
                <a:gd name="T56" fmla="*/ 1523 w 1523"/>
                <a:gd name="T57" fmla="*/ 763 h 1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523" h="1525">
                  <a:moveTo>
                    <a:pt x="1523" y="763"/>
                  </a:moveTo>
                  <a:lnTo>
                    <a:pt x="1504" y="593"/>
                  </a:lnTo>
                  <a:lnTo>
                    <a:pt x="1447" y="432"/>
                  </a:lnTo>
                  <a:lnTo>
                    <a:pt x="1357" y="287"/>
                  </a:lnTo>
                  <a:lnTo>
                    <a:pt x="1236" y="167"/>
                  </a:lnTo>
                  <a:lnTo>
                    <a:pt x="1092" y="76"/>
                  </a:lnTo>
                  <a:lnTo>
                    <a:pt x="931" y="20"/>
                  </a:lnTo>
                  <a:lnTo>
                    <a:pt x="761" y="0"/>
                  </a:lnTo>
                  <a:lnTo>
                    <a:pt x="592" y="20"/>
                  </a:lnTo>
                  <a:lnTo>
                    <a:pt x="431" y="76"/>
                  </a:lnTo>
                  <a:lnTo>
                    <a:pt x="287" y="167"/>
                  </a:lnTo>
                  <a:lnTo>
                    <a:pt x="165" y="287"/>
                  </a:lnTo>
                  <a:lnTo>
                    <a:pt x="75" y="432"/>
                  </a:lnTo>
                  <a:lnTo>
                    <a:pt x="18" y="593"/>
                  </a:lnTo>
                  <a:lnTo>
                    <a:pt x="0" y="763"/>
                  </a:lnTo>
                  <a:lnTo>
                    <a:pt x="18" y="933"/>
                  </a:lnTo>
                  <a:lnTo>
                    <a:pt x="75" y="1093"/>
                  </a:lnTo>
                  <a:lnTo>
                    <a:pt x="165" y="1238"/>
                  </a:lnTo>
                  <a:lnTo>
                    <a:pt x="287" y="1359"/>
                  </a:lnTo>
                  <a:lnTo>
                    <a:pt x="431" y="1449"/>
                  </a:lnTo>
                  <a:lnTo>
                    <a:pt x="592" y="1505"/>
                  </a:lnTo>
                  <a:lnTo>
                    <a:pt x="761" y="1525"/>
                  </a:lnTo>
                  <a:lnTo>
                    <a:pt x="931" y="1505"/>
                  </a:lnTo>
                  <a:lnTo>
                    <a:pt x="1092" y="1449"/>
                  </a:lnTo>
                  <a:lnTo>
                    <a:pt x="1236" y="1359"/>
                  </a:lnTo>
                  <a:lnTo>
                    <a:pt x="1357" y="1238"/>
                  </a:lnTo>
                  <a:lnTo>
                    <a:pt x="1447" y="1093"/>
                  </a:lnTo>
                  <a:lnTo>
                    <a:pt x="1504" y="933"/>
                  </a:lnTo>
                  <a:lnTo>
                    <a:pt x="1523" y="763"/>
                  </a:lnTo>
                  <a:close/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7269162" y="1600200"/>
              <a:ext cx="460375" cy="460375"/>
            </a:xfrm>
            <a:custGeom>
              <a:avLst/>
              <a:gdLst>
                <a:gd name="T0" fmla="*/ 2031 w 2031"/>
                <a:gd name="T1" fmla="*/ 1017 h 2033"/>
                <a:gd name="T2" fmla="*/ 2016 w 2031"/>
                <a:gd name="T3" fmla="*/ 840 h 2033"/>
                <a:gd name="T4" fmla="*/ 1970 w 2031"/>
                <a:gd name="T5" fmla="*/ 669 h 2033"/>
                <a:gd name="T6" fmla="*/ 1895 w 2031"/>
                <a:gd name="T7" fmla="*/ 508 h 2033"/>
                <a:gd name="T8" fmla="*/ 1793 w 2031"/>
                <a:gd name="T9" fmla="*/ 363 h 2033"/>
                <a:gd name="T10" fmla="*/ 1668 w 2031"/>
                <a:gd name="T11" fmla="*/ 238 h 2033"/>
                <a:gd name="T12" fmla="*/ 1523 w 2031"/>
                <a:gd name="T13" fmla="*/ 136 h 2033"/>
                <a:gd name="T14" fmla="*/ 1363 w 2031"/>
                <a:gd name="T15" fmla="*/ 61 h 2033"/>
                <a:gd name="T16" fmla="*/ 1192 w 2031"/>
                <a:gd name="T17" fmla="*/ 15 h 2033"/>
                <a:gd name="T18" fmla="*/ 1016 w 2031"/>
                <a:gd name="T19" fmla="*/ 0 h 2033"/>
                <a:gd name="T20" fmla="*/ 839 w 2031"/>
                <a:gd name="T21" fmla="*/ 15 h 2033"/>
                <a:gd name="T22" fmla="*/ 668 w 2031"/>
                <a:gd name="T23" fmla="*/ 61 h 2033"/>
                <a:gd name="T24" fmla="*/ 507 w 2031"/>
                <a:gd name="T25" fmla="*/ 136 h 2033"/>
                <a:gd name="T26" fmla="*/ 363 w 2031"/>
                <a:gd name="T27" fmla="*/ 238 h 2033"/>
                <a:gd name="T28" fmla="*/ 238 w 2031"/>
                <a:gd name="T29" fmla="*/ 363 h 2033"/>
                <a:gd name="T30" fmla="*/ 137 w 2031"/>
                <a:gd name="T31" fmla="*/ 508 h 2033"/>
                <a:gd name="T32" fmla="*/ 61 w 2031"/>
                <a:gd name="T33" fmla="*/ 669 h 2033"/>
                <a:gd name="T34" fmla="*/ 16 w 2031"/>
                <a:gd name="T35" fmla="*/ 840 h 2033"/>
                <a:gd name="T36" fmla="*/ 0 w 2031"/>
                <a:gd name="T37" fmla="*/ 1017 h 2033"/>
                <a:gd name="T38" fmla="*/ 16 w 2031"/>
                <a:gd name="T39" fmla="*/ 1193 h 2033"/>
                <a:gd name="T40" fmla="*/ 61 w 2031"/>
                <a:gd name="T41" fmla="*/ 1364 h 2033"/>
                <a:gd name="T42" fmla="*/ 137 w 2031"/>
                <a:gd name="T43" fmla="*/ 1525 h 2033"/>
                <a:gd name="T44" fmla="*/ 238 w 2031"/>
                <a:gd name="T45" fmla="*/ 1670 h 2033"/>
                <a:gd name="T46" fmla="*/ 363 w 2031"/>
                <a:gd name="T47" fmla="*/ 1795 h 2033"/>
                <a:gd name="T48" fmla="*/ 507 w 2031"/>
                <a:gd name="T49" fmla="*/ 1897 h 2033"/>
                <a:gd name="T50" fmla="*/ 668 w 2031"/>
                <a:gd name="T51" fmla="*/ 1972 h 2033"/>
                <a:gd name="T52" fmla="*/ 839 w 2031"/>
                <a:gd name="T53" fmla="*/ 2018 h 2033"/>
                <a:gd name="T54" fmla="*/ 1016 w 2031"/>
                <a:gd name="T55" fmla="*/ 2033 h 2033"/>
                <a:gd name="T56" fmla="*/ 1192 w 2031"/>
                <a:gd name="T57" fmla="*/ 2018 h 2033"/>
                <a:gd name="T58" fmla="*/ 1363 w 2031"/>
                <a:gd name="T59" fmla="*/ 1972 h 2033"/>
                <a:gd name="T60" fmla="*/ 1523 w 2031"/>
                <a:gd name="T61" fmla="*/ 1897 h 2033"/>
                <a:gd name="T62" fmla="*/ 1668 w 2031"/>
                <a:gd name="T63" fmla="*/ 1795 h 2033"/>
                <a:gd name="T64" fmla="*/ 1793 w 2031"/>
                <a:gd name="T65" fmla="*/ 1670 h 2033"/>
                <a:gd name="T66" fmla="*/ 1895 w 2031"/>
                <a:gd name="T67" fmla="*/ 1525 h 2033"/>
                <a:gd name="T68" fmla="*/ 1970 w 2031"/>
                <a:gd name="T69" fmla="*/ 1364 h 2033"/>
                <a:gd name="T70" fmla="*/ 2016 w 2031"/>
                <a:gd name="T71" fmla="*/ 1193 h 2033"/>
                <a:gd name="T72" fmla="*/ 2031 w 2031"/>
                <a:gd name="T73" fmla="*/ 1017 h 20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31" h="2033">
                  <a:moveTo>
                    <a:pt x="2031" y="1017"/>
                  </a:moveTo>
                  <a:lnTo>
                    <a:pt x="2016" y="840"/>
                  </a:lnTo>
                  <a:lnTo>
                    <a:pt x="1970" y="669"/>
                  </a:lnTo>
                  <a:lnTo>
                    <a:pt x="1895" y="508"/>
                  </a:lnTo>
                  <a:lnTo>
                    <a:pt x="1793" y="363"/>
                  </a:lnTo>
                  <a:lnTo>
                    <a:pt x="1668" y="238"/>
                  </a:lnTo>
                  <a:lnTo>
                    <a:pt x="1523" y="136"/>
                  </a:lnTo>
                  <a:lnTo>
                    <a:pt x="1363" y="61"/>
                  </a:lnTo>
                  <a:lnTo>
                    <a:pt x="1192" y="15"/>
                  </a:lnTo>
                  <a:lnTo>
                    <a:pt x="1016" y="0"/>
                  </a:lnTo>
                  <a:lnTo>
                    <a:pt x="839" y="15"/>
                  </a:lnTo>
                  <a:lnTo>
                    <a:pt x="668" y="61"/>
                  </a:lnTo>
                  <a:lnTo>
                    <a:pt x="507" y="136"/>
                  </a:lnTo>
                  <a:lnTo>
                    <a:pt x="363" y="238"/>
                  </a:lnTo>
                  <a:lnTo>
                    <a:pt x="238" y="363"/>
                  </a:lnTo>
                  <a:lnTo>
                    <a:pt x="137" y="508"/>
                  </a:lnTo>
                  <a:lnTo>
                    <a:pt x="61" y="669"/>
                  </a:lnTo>
                  <a:lnTo>
                    <a:pt x="16" y="840"/>
                  </a:lnTo>
                  <a:lnTo>
                    <a:pt x="0" y="1017"/>
                  </a:lnTo>
                  <a:lnTo>
                    <a:pt x="16" y="1193"/>
                  </a:lnTo>
                  <a:lnTo>
                    <a:pt x="61" y="1364"/>
                  </a:lnTo>
                  <a:lnTo>
                    <a:pt x="137" y="1525"/>
                  </a:lnTo>
                  <a:lnTo>
                    <a:pt x="238" y="1670"/>
                  </a:lnTo>
                  <a:lnTo>
                    <a:pt x="363" y="1795"/>
                  </a:lnTo>
                  <a:lnTo>
                    <a:pt x="507" y="1897"/>
                  </a:lnTo>
                  <a:lnTo>
                    <a:pt x="668" y="1972"/>
                  </a:lnTo>
                  <a:lnTo>
                    <a:pt x="839" y="2018"/>
                  </a:lnTo>
                  <a:lnTo>
                    <a:pt x="1016" y="2033"/>
                  </a:lnTo>
                  <a:lnTo>
                    <a:pt x="1192" y="2018"/>
                  </a:lnTo>
                  <a:lnTo>
                    <a:pt x="1363" y="1972"/>
                  </a:lnTo>
                  <a:lnTo>
                    <a:pt x="1523" y="1897"/>
                  </a:lnTo>
                  <a:lnTo>
                    <a:pt x="1668" y="1795"/>
                  </a:lnTo>
                  <a:lnTo>
                    <a:pt x="1793" y="1670"/>
                  </a:lnTo>
                  <a:lnTo>
                    <a:pt x="1895" y="1525"/>
                  </a:lnTo>
                  <a:lnTo>
                    <a:pt x="1970" y="1364"/>
                  </a:lnTo>
                  <a:lnTo>
                    <a:pt x="2016" y="1193"/>
                  </a:lnTo>
                  <a:lnTo>
                    <a:pt x="2031" y="1017"/>
                  </a:lnTo>
                  <a:close/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7326312" y="1657350"/>
              <a:ext cx="346075" cy="346075"/>
            </a:xfrm>
            <a:custGeom>
              <a:avLst/>
              <a:gdLst>
                <a:gd name="T0" fmla="*/ 1523 w 1523"/>
                <a:gd name="T1" fmla="*/ 763 h 1525"/>
                <a:gd name="T2" fmla="*/ 1505 w 1523"/>
                <a:gd name="T3" fmla="*/ 593 h 1525"/>
                <a:gd name="T4" fmla="*/ 1448 w 1523"/>
                <a:gd name="T5" fmla="*/ 432 h 1525"/>
                <a:gd name="T6" fmla="*/ 1357 w 1523"/>
                <a:gd name="T7" fmla="*/ 287 h 1525"/>
                <a:gd name="T8" fmla="*/ 1236 w 1523"/>
                <a:gd name="T9" fmla="*/ 167 h 1525"/>
                <a:gd name="T10" fmla="*/ 1093 w 1523"/>
                <a:gd name="T11" fmla="*/ 76 h 1525"/>
                <a:gd name="T12" fmla="*/ 931 w 1523"/>
                <a:gd name="T13" fmla="*/ 20 h 1525"/>
                <a:gd name="T14" fmla="*/ 762 w 1523"/>
                <a:gd name="T15" fmla="*/ 0 h 1525"/>
                <a:gd name="T16" fmla="*/ 592 w 1523"/>
                <a:gd name="T17" fmla="*/ 20 h 1525"/>
                <a:gd name="T18" fmla="*/ 431 w 1523"/>
                <a:gd name="T19" fmla="*/ 76 h 1525"/>
                <a:gd name="T20" fmla="*/ 287 w 1523"/>
                <a:gd name="T21" fmla="*/ 167 h 1525"/>
                <a:gd name="T22" fmla="*/ 166 w 1523"/>
                <a:gd name="T23" fmla="*/ 287 h 1525"/>
                <a:gd name="T24" fmla="*/ 76 w 1523"/>
                <a:gd name="T25" fmla="*/ 432 h 1525"/>
                <a:gd name="T26" fmla="*/ 19 w 1523"/>
                <a:gd name="T27" fmla="*/ 593 h 1525"/>
                <a:gd name="T28" fmla="*/ 0 w 1523"/>
                <a:gd name="T29" fmla="*/ 763 h 1525"/>
                <a:gd name="T30" fmla="*/ 19 w 1523"/>
                <a:gd name="T31" fmla="*/ 933 h 1525"/>
                <a:gd name="T32" fmla="*/ 76 w 1523"/>
                <a:gd name="T33" fmla="*/ 1093 h 1525"/>
                <a:gd name="T34" fmla="*/ 166 w 1523"/>
                <a:gd name="T35" fmla="*/ 1238 h 1525"/>
                <a:gd name="T36" fmla="*/ 287 w 1523"/>
                <a:gd name="T37" fmla="*/ 1359 h 1525"/>
                <a:gd name="T38" fmla="*/ 431 w 1523"/>
                <a:gd name="T39" fmla="*/ 1449 h 1525"/>
                <a:gd name="T40" fmla="*/ 592 w 1523"/>
                <a:gd name="T41" fmla="*/ 1505 h 1525"/>
                <a:gd name="T42" fmla="*/ 762 w 1523"/>
                <a:gd name="T43" fmla="*/ 1525 h 1525"/>
                <a:gd name="T44" fmla="*/ 931 w 1523"/>
                <a:gd name="T45" fmla="*/ 1505 h 1525"/>
                <a:gd name="T46" fmla="*/ 1093 w 1523"/>
                <a:gd name="T47" fmla="*/ 1449 h 1525"/>
                <a:gd name="T48" fmla="*/ 1236 w 1523"/>
                <a:gd name="T49" fmla="*/ 1359 h 1525"/>
                <a:gd name="T50" fmla="*/ 1357 w 1523"/>
                <a:gd name="T51" fmla="*/ 1238 h 1525"/>
                <a:gd name="T52" fmla="*/ 1448 w 1523"/>
                <a:gd name="T53" fmla="*/ 1093 h 1525"/>
                <a:gd name="T54" fmla="*/ 1505 w 1523"/>
                <a:gd name="T55" fmla="*/ 933 h 1525"/>
                <a:gd name="T56" fmla="*/ 1523 w 1523"/>
                <a:gd name="T57" fmla="*/ 763 h 1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523" h="1525">
                  <a:moveTo>
                    <a:pt x="1523" y="763"/>
                  </a:moveTo>
                  <a:lnTo>
                    <a:pt x="1505" y="593"/>
                  </a:lnTo>
                  <a:lnTo>
                    <a:pt x="1448" y="432"/>
                  </a:lnTo>
                  <a:lnTo>
                    <a:pt x="1357" y="287"/>
                  </a:lnTo>
                  <a:lnTo>
                    <a:pt x="1236" y="167"/>
                  </a:lnTo>
                  <a:lnTo>
                    <a:pt x="1093" y="76"/>
                  </a:lnTo>
                  <a:lnTo>
                    <a:pt x="931" y="20"/>
                  </a:lnTo>
                  <a:lnTo>
                    <a:pt x="762" y="0"/>
                  </a:lnTo>
                  <a:lnTo>
                    <a:pt x="592" y="20"/>
                  </a:lnTo>
                  <a:lnTo>
                    <a:pt x="431" y="76"/>
                  </a:lnTo>
                  <a:lnTo>
                    <a:pt x="287" y="167"/>
                  </a:lnTo>
                  <a:lnTo>
                    <a:pt x="166" y="287"/>
                  </a:lnTo>
                  <a:lnTo>
                    <a:pt x="76" y="432"/>
                  </a:lnTo>
                  <a:lnTo>
                    <a:pt x="19" y="593"/>
                  </a:lnTo>
                  <a:lnTo>
                    <a:pt x="0" y="763"/>
                  </a:lnTo>
                  <a:lnTo>
                    <a:pt x="19" y="933"/>
                  </a:lnTo>
                  <a:lnTo>
                    <a:pt x="76" y="1093"/>
                  </a:lnTo>
                  <a:lnTo>
                    <a:pt x="166" y="1238"/>
                  </a:lnTo>
                  <a:lnTo>
                    <a:pt x="287" y="1359"/>
                  </a:lnTo>
                  <a:lnTo>
                    <a:pt x="431" y="1449"/>
                  </a:lnTo>
                  <a:lnTo>
                    <a:pt x="592" y="1505"/>
                  </a:lnTo>
                  <a:lnTo>
                    <a:pt x="762" y="1525"/>
                  </a:lnTo>
                  <a:lnTo>
                    <a:pt x="931" y="1505"/>
                  </a:lnTo>
                  <a:lnTo>
                    <a:pt x="1093" y="1449"/>
                  </a:lnTo>
                  <a:lnTo>
                    <a:pt x="1236" y="1359"/>
                  </a:lnTo>
                  <a:lnTo>
                    <a:pt x="1357" y="1238"/>
                  </a:lnTo>
                  <a:lnTo>
                    <a:pt x="1448" y="1093"/>
                  </a:lnTo>
                  <a:lnTo>
                    <a:pt x="1505" y="933"/>
                  </a:lnTo>
                  <a:lnTo>
                    <a:pt x="1523" y="763"/>
                  </a:lnTo>
                  <a:close/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7845425" y="1600200"/>
              <a:ext cx="460375" cy="460375"/>
            </a:xfrm>
            <a:custGeom>
              <a:avLst/>
              <a:gdLst>
                <a:gd name="T0" fmla="*/ 2030 w 2030"/>
                <a:gd name="T1" fmla="*/ 1017 h 2033"/>
                <a:gd name="T2" fmla="*/ 2016 w 2030"/>
                <a:gd name="T3" fmla="*/ 840 h 2033"/>
                <a:gd name="T4" fmla="*/ 1970 w 2030"/>
                <a:gd name="T5" fmla="*/ 669 h 2033"/>
                <a:gd name="T6" fmla="*/ 1894 w 2030"/>
                <a:gd name="T7" fmla="*/ 508 h 2033"/>
                <a:gd name="T8" fmla="*/ 1793 w 2030"/>
                <a:gd name="T9" fmla="*/ 363 h 2033"/>
                <a:gd name="T10" fmla="*/ 1668 w 2030"/>
                <a:gd name="T11" fmla="*/ 238 h 2033"/>
                <a:gd name="T12" fmla="*/ 1523 w 2030"/>
                <a:gd name="T13" fmla="*/ 136 h 2033"/>
                <a:gd name="T14" fmla="*/ 1362 w 2030"/>
                <a:gd name="T15" fmla="*/ 61 h 2033"/>
                <a:gd name="T16" fmla="*/ 1191 w 2030"/>
                <a:gd name="T17" fmla="*/ 15 h 2033"/>
                <a:gd name="T18" fmla="*/ 1015 w 2030"/>
                <a:gd name="T19" fmla="*/ 0 h 2033"/>
                <a:gd name="T20" fmla="*/ 839 w 2030"/>
                <a:gd name="T21" fmla="*/ 15 h 2033"/>
                <a:gd name="T22" fmla="*/ 668 w 2030"/>
                <a:gd name="T23" fmla="*/ 61 h 2033"/>
                <a:gd name="T24" fmla="*/ 507 w 2030"/>
                <a:gd name="T25" fmla="*/ 136 h 2033"/>
                <a:gd name="T26" fmla="*/ 363 w 2030"/>
                <a:gd name="T27" fmla="*/ 238 h 2033"/>
                <a:gd name="T28" fmla="*/ 238 w 2030"/>
                <a:gd name="T29" fmla="*/ 363 h 2033"/>
                <a:gd name="T30" fmla="*/ 135 w 2030"/>
                <a:gd name="T31" fmla="*/ 508 h 2033"/>
                <a:gd name="T32" fmla="*/ 61 w 2030"/>
                <a:gd name="T33" fmla="*/ 669 h 2033"/>
                <a:gd name="T34" fmla="*/ 15 w 2030"/>
                <a:gd name="T35" fmla="*/ 840 h 2033"/>
                <a:gd name="T36" fmla="*/ 0 w 2030"/>
                <a:gd name="T37" fmla="*/ 1017 h 2033"/>
                <a:gd name="T38" fmla="*/ 15 w 2030"/>
                <a:gd name="T39" fmla="*/ 1193 h 2033"/>
                <a:gd name="T40" fmla="*/ 61 w 2030"/>
                <a:gd name="T41" fmla="*/ 1364 h 2033"/>
                <a:gd name="T42" fmla="*/ 135 w 2030"/>
                <a:gd name="T43" fmla="*/ 1525 h 2033"/>
                <a:gd name="T44" fmla="*/ 238 w 2030"/>
                <a:gd name="T45" fmla="*/ 1670 h 2033"/>
                <a:gd name="T46" fmla="*/ 363 w 2030"/>
                <a:gd name="T47" fmla="*/ 1795 h 2033"/>
                <a:gd name="T48" fmla="*/ 507 w 2030"/>
                <a:gd name="T49" fmla="*/ 1897 h 2033"/>
                <a:gd name="T50" fmla="*/ 668 w 2030"/>
                <a:gd name="T51" fmla="*/ 1972 h 2033"/>
                <a:gd name="T52" fmla="*/ 839 w 2030"/>
                <a:gd name="T53" fmla="*/ 2018 h 2033"/>
                <a:gd name="T54" fmla="*/ 1015 w 2030"/>
                <a:gd name="T55" fmla="*/ 2033 h 2033"/>
                <a:gd name="T56" fmla="*/ 1191 w 2030"/>
                <a:gd name="T57" fmla="*/ 2018 h 2033"/>
                <a:gd name="T58" fmla="*/ 1362 w 2030"/>
                <a:gd name="T59" fmla="*/ 1972 h 2033"/>
                <a:gd name="T60" fmla="*/ 1523 w 2030"/>
                <a:gd name="T61" fmla="*/ 1897 h 2033"/>
                <a:gd name="T62" fmla="*/ 1668 w 2030"/>
                <a:gd name="T63" fmla="*/ 1795 h 2033"/>
                <a:gd name="T64" fmla="*/ 1793 w 2030"/>
                <a:gd name="T65" fmla="*/ 1670 h 2033"/>
                <a:gd name="T66" fmla="*/ 1894 w 2030"/>
                <a:gd name="T67" fmla="*/ 1525 h 2033"/>
                <a:gd name="T68" fmla="*/ 1970 w 2030"/>
                <a:gd name="T69" fmla="*/ 1364 h 2033"/>
                <a:gd name="T70" fmla="*/ 2016 w 2030"/>
                <a:gd name="T71" fmla="*/ 1193 h 2033"/>
                <a:gd name="T72" fmla="*/ 2030 w 2030"/>
                <a:gd name="T73" fmla="*/ 1017 h 20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30" h="2033">
                  <a:moveTo>
                    <a:pt x="2030" y="1017"/>
                  </a:moveTo>
                  <a:lnTo>
                    <a:pt x="2016" y="840"/>
                  </a:lnTo>
                  <a:lnTo>
                    <a:pt x="1970" y="669"/>
                  </a:lnTo>
                  <a:lnTo>
                    <a:pt x="1894" y="508"/>
                  </a:lnTo>
                  <a:lnTo>
                    <a:pt x="1793" y="363"/>
                  </a:lnTo>
                  <a:lnTo>
                    <a:pt x="1668" y="238"/>
                  </a:lnTo>
                  <a:lnTo>
                    <a:pt x="1523" y="136"/>
                  </a:lnTo>
                  <a:lnTo>
                    <a:pt x="1362" y="61"/>
                  </a:lnTo>
                  <a:lnTo>
                    <a:pt x="1191" y="15"/>
                  </a:lnTo>
                  <a:lnTo>
                    <a:pt x="1015" y="0"/>
                  </a:lnTo>
                  <a:lnTo>
                    <a:pt x="839" y="15"/>
                  </a:lnTo>
                  <a:lnTo>
                    <a:pt x="668" y="61"/>
                  </a:lnTo>
                  <a:lnTo>
                    <a:pt x="507" y="136"/>
                  </a:lnTo>
                  <a:lnTo>
                    <a:pt x="363" y="238"/>
                  </a:lnTo>
                  <a:lnTo>
                    <a:pt x="238" y="363"/>
                  </a:lnTo>
                  <a:lnTo>
                    <a:pt x="135" y="508"/>
                  </a:lnTo>
                  <a:lnTo>
                    <a:pt x="61" y="669"/>
                  </a:lnTo>
                  <a:lnTo>
                    <a:pt x="15" y="840"/>
                  </a:lnTo>
                  <a:lnTo>
                    <a:pt x="0" y="1017"/>
                  </a:lnTo>
                  <a:lnTo>
                    <a:pt x="15" y="1193"/>
                  </a:lnTo>
                  <a:lnTo>
                    <a:pt x="61" y="1364"/>
                  </a:lnTo>
                  <a:lnTo>
                    <a:pt x="135" y="1525"/>
                  </a:lnTo>
                  <a:lnTo>
                    <a:pt x="238" y="1670"/>
                  </a:lnTo>
                  <a:lnTo>
                    <a:pt x="363" y="1795"/>
                  </a:lnTo>
                  <a:lnTo>
                    <a:pt x="507" y="1897"/>
                  </a:lnTo>
                  <a:lnTo>
                    <a:pt x="668" y="1972"/>
                  </a:lnTo>
                  <a:lnTo>
                    <a:pt x="839" y="2018"/>
                  </a:lnTo>
                  <a:lnTo>
                    <a:pt x="1015" y="2033"/>
                  </a:lnTo>
                  <a:lnTo>
                    <a:pt x="1191" y="2018"/>
                  </a:lnTo>
                  <a:lnTo>
                    <a:pt x="1362" y="1972"/>
                  </a:lnTo>
                  <a:lnTo>
                    <a:pt x="1523" y="1897"/>
                  </a:lnTo>
                  <a:lnTo>
                    <a:pt x="1668" y="1795"/>
                  </a:lnTo>
                  <a:lnTo>
                    <a:pt x="1793" y="1670"/>
                  </a:lnTo>
                  <a:lnTo>
                    <a:pt x="1894" y="1525"/>
                  </a:lnTo>
                  <a:lnTo>
                    <a:pt x="1970" y="1364"/>
                  </a:lnTo>
                  <a:lnTo>
                    <a:pt x="2016" y="1193"/>
                  </a:lnTo>
                  <a:lnTo>
                    <a:pt x="2030" y="1017"/>
                  </a:lnTo>
                  <a:close/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7902575" y="1657350"/>
              <a:ext cx="346075" cy="346075"/>
            </a:xfrm>
            <a:custGeom>
              <a:avLst/>
              <a:gdLst>
                <a:gd name="T0" fmla="*/ 1523 w 1523"/>
                <a:gd name="T1" fmla="*/ 763 h 1525"/>
                <a:gd name="T2" fmla="*/ 1503 w 1523"/>
                <a:gd name="T3" fmla="*/ 593 h 1525"/>
                <a:gd name="T4" fmla="*/ 1447 w 1523"/>
                <a:gd name="T5" fmla="*/ 432 h 1525"/>
                <a:gd name="T6" fmla="*/ 1356 w 1523"/>
                <a:gd name="T7" fmla="*/ 287 h 1525"/>
                <a:gd name="T8" fmla="*/ 1236 w 1523"/>
                <a:gd name="T9" fmla="*/ 167 h 1525"/>
                <a:gd name="T10" fmla="*/ 1091 w 1523"/>
                <a:gd name="T11" fmla="*/ 76 h 1525"/>
                <a:gd name="T12" fmla="*/ 931 w 1523"/>
                <a:gd name="T13" fmla="*/ 20 h 1525"/>
                <a:gd name="T14" fmla="*/ 761 w 1523"/>
                <a:gd name="T15" fmla="*/ 0 h 1525"/>
                <a:gd name="T16" fmla="*/ 592 w 1523"/>
                <a:gd name="T17" fmla="*/ 20 h 1525"/>
                <a:gd name="T18" fmla="*/ 430 w 1523"/>
                <a:gd name="T19" fmla="*/ 76 h 1525"/>
                <a:gd name="T20" fmla="*/ 287 w 1523"/>
                <a:gd name="T21" fmla="*/ 167 h 1525"/>
                <a:gd name="T22" fmla="*/ 166 w 1523"/>
                <a:gd name="T23" fmla="*/ 287 h 1525"/>
                <a:gd name="T24" fmla="*/ 75 w 1523"/>
                <a:gd name="T25" fmla="*/ 432 h 1525"/>
                <a:gd name="T26" fmla="*/ 18 w 1523"/>
                <a:gd name="T27" fmla="*/ 593 h 1525"/>
                <a:gd name="T28" fmla="*/ 0 w 1523"/>
                <a:gd name="T29" fmla="*/ 763 h 1525"/>
                <a:gd name="T30" fmla="*/ 18 w 1523"/>
                <a:gd name="T31" fmla="*/ 933 h 1525"/>
                <a:gd name="T32" fmla="*/ 75 w 1523"/>
                <a:gd name="T33" fmla="*/ 1093 h 1525"/>
                <a:gd name="T34" fmla="*/ 166 w 1523"/>
                <a:gd name="T35" fmla="*/ 1238 h 1525"/>
                <a:gd name="T36" fmla="*/ 287 w 1523"/>
                <a:gd name="T37" fmla="*/ 1359 h 1525"/>
                <a:gd name="T38" fmla="*/ 430 w 1523"/>
                <a:gd name="T39" fmla="*/ 1449 h 1525"/>
                <a:gd name="T40" fmla="*/ 592 w 1523"/>
                <a:gd name="T41" fmla="*/ 1505 h 1525"/>
                <a:gd name="T42" fmla="*/ 761 w 1523"/>
                <a:gd name="T43" fmla="*/ 1525 h 1525"/>
                <a:gd name="T44" fmla="*/ 931 w 1523"/>
                <a:gd name="T45" fmla="*/ 1505 h 1525"/>
                <a:gd name="T46" fmla="*/ 1091 w 1523"/>
                <a:gd name="T47" fmla="*/ 1449 h 1525"/>
                <a:gd name="T48" fmla="*/ 1236 w 1523"/>
                <a:gd name="T49" fmla="*/ 1359 h 1525"/>
                <a:gd name="T50" fmla="*/ 1356 w 1523"/>
                <a:gd name="T51" fmla="*/ 1238 h 1525"/>
                <a:gd name="T52" fmla="*/ 1447 w 1523"/>
                <a:gd name="T53" fmla="*/ 1093 h 1525"/>
                <a:gd name="T54" fmla="*/ 1503 w 1523"/>
                <a:gd name="T55" fmla="*/ 933 h 1525"/>
                <a:gd name="T56" fmla="*/ 1523 w 1523"/>
                <a:gd name="T57" fmla="*/ 763 h 1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523" h="1525">
                  <a:moveTo>
                    <a:pt x="1523" y="763"/>
                  </a:moveTo>
                  <a:lnTo>
                    <a:pt x="1503" y="593"/>
                  </a:lnTo>
                  <a:lnTo>
                    <a:pt x="1447" y="432"/>
                  </a:lnTo>
                  <a:lnTo>
                    <a:pt x="1356" y="287"/>
                  </a:lnTo>
                  <a:lnTo>
                    <a:pt x="1236" y="167"/>
                  </a:lnTo>
                  <a:lnTo>
                    <a:pt x="1091" y="76"/>
                  </a:lnTo>
                  <a:lnTo>
                    <a:pt x="931" y="20"/>
                  </a:lnTo>
                  <a:lnTo>
                    <a:pt x="761" y="0"/>
                  </a:lnTo>
                  <a:lnTo>
                    <a:pt x="592" y="20"/>
                  </a:lnTo>
                  <a:lnTo>
                    <a:pt x="430" y="76"/>
                  </a:lnTo>
                  <a:lnTo>
                    <a:pt x="287" y="167"/>
                  </a:lnTo>
                  <a:lnTo>
                    <a:pt x="166" y="287"/>
                  </a:lnTo>
                  <a:lnTo>
                    <a:pt x="75" y="432"/>
                  </a:lnTo>
                  <a:lnTo>
                    <a:pt x="18" y="593"/>
                  </a:lnTo>
                  <a:lnTo>
                    <a:pt x="0" y="763"/>
                  </a:lnTo>
                  <a:lnTo>
                    <a:pt x="18" y="933"/>
                  </a:lnTo>
                  <a:lnTo>
                    <a:pt x="75" y="1093"/>
                  </a:lnTo>
                  <a:lnTo>
                    <a:pt x="166" y="1238"/>
                  </a:lnTo>
                  <a:lnTo>
                    <a:pt x="287" y="1359"/>
                  </a:lnTo>
                  <a:lnTo>
                    <a:pt x="430" y="1449"/>
                  </a:lnTo>
                  <a:lnTo>
                    <a:pt x="592" y="1505"/>
                  </a:lnTo>
                  <a:lnTo>
                    <a:pt x="761" y="1525"/>
                  </a:lnTo>
                  <a:lnTo>
                    <a:pt x="931" y="1505"/>
                  </a:lnTo>
                  <a:lnTo>
                    <a:pt x="1091" y="1449"/>
                  </a:lnTo>
                  <a:lnTo>
                    <a:pt x="1236" y="1359"/>
                  </a:lnTo>
                  <a:lnTo>
                    <a:pt x="1356" y="1238"/>
                  </a:lnTo>
                  <a:lnTo>
                    <a:pt x="1447" y="1093"/>
                  </a:lnTo>
                  <a:lnTo>
                    <a:pt x="1503" y="933"/>
                  </a:lnTo>
                  <a:lnTo>
                    <a:pt x="1523" y="763"/>
                  </a:lnTo>
                  <a:close/>
                </a:path>
              </a:pathLst>
            </a:cu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6994525" y="1789113"/>
              <a:ext cx="433388" cy="80963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Line 13"/>
            <p:cNvSpPr>
              <a:spLocks noChangeShapeType="1"/>
            </p:cNvSpPr>
            <p:nvPr/>
          </p:nvSpPr>
          <p:spPr bwMode="auto">
            <a:xfrm>
              <a:off x="6994525" y="1830388"/>
              <a:ext cx="433388" cy="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7570787" y="1789113"/>
              <a:ext cx="433388" cy="80963"/>
            </a:xfrm>
            <a:prstGeom prst="rect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Line 15"/>
            <p:cNvSpPr>
              <a:spLocks noChangeShapeType="1"/>
            </p:cNvSpPr>
            <p:nvPr/>
          </p:nvSpPr>
          <p:spPr bwMode="auto">
            <a:xfrm>
              <a:off x="7570787" y="1830388"/>
              <a:ext cx="433388" cy="0"/>
            </a:xfrm>
            <a:prstGeom prst="line">
              <a:avLst/>
            </a:prstGeom>
            <a:ln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1265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838</TotalTime>
  <Words>73</Words>
  <Application>Microsoft Office PowerPoint</Application>
  <PresentationFormat>On-screen Show (4:3)</PresentationFormat>
  <Paragraphs>25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Business Concept Diagrams: Group 1</vt:lpstr>
      <vt:lpstr>Style 1 (black line)</vt:lpstr>
      <vt:lpstr>Style 2 (blue line)</vt:lpstr>
      <vt:lpstr>Style 3 (shadow)</vt:lpstr>
      <vt:lpstr>Style 3 (labeled)</vt:lpstr>
      <vt:lpstr>We are all interconnected</vt:lpstr>
      <vt:lpstr>Think you’re independent?</vt:lpstr>
      <vt:lpstr>We’re all connected</vt:lpstr>
      <vt:lpstr>We’re all connected</vt:lpstr>
      <vt:lpstr>Style 4 (white outline)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Ellen</dc:creator>
  <cp:lastModifiedBy>Ellen</cp:lastModifiedBy>
  <cp:revision>22</cp:revision>
  <dcterms:created xsi:type="dcterms:W3CDTF">2011-07-17T19:19:35Z</dcterms:created>
  <dcterms:modified xsi:type="dcterms:W3CDTF">2011-07-18T18:15:34Z</dcterms:modified>
</cp:coreProperties>
</file>